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76" r:id="rId3"/>
    <p:sldId id="289" r:id="rId4"/>
    <p:sldId id="258" r:id="rId5"/>
    <p:sldId id="259" r:id="rId6"/>
    <p:sldId id="260" r:id="rId7"/>
    <p:sldId id="262" r:id="rId8"/>
    <p:sldId id="263" r:id="rId9"/>
    <p:sldId id="261" r:id="rId10"/>
    <p:sldId id="288" r:id="rId11"/>
    <p:sldId id="266" r:id="rId12"/>
    <p:sldId id="286" r:id="rId13"/>
    <p:sldId id="267" r:id="rId14"/>
    <p:sldId id="268" r:id="rId15"/>
    <p:sldId id="284" r:id="rId16"/>
    <p:sldId id="285" r:id="rId17"/>
    <p:sldId id="269" r:id="rId18"/>
    <p:sldId id="270" r:id="rId19"/>
    <p:sldId id="271" r:id="rId20"/>
    <p:sldId id="272" r:id="rId21"/>
    <p:sldId id="273" r:id="rId22"/>
    <p:sldId id="274" r:id="rId23"/>
    <p:sldId id="275" r:id="rId24"/>
    <p:sldId id="282" r:id="rId25"/>
    <p:sldId id="290" r:id="rId26"/>
    <p:sldId id="278" r:id="rId27"/>
    <p:sldId id="277" r:id="rId28"/>
    <p:sldId id="279" r:id="rId29"/>
    <p:sldId id="280" r:id="rId30"/>
    <p:sldId id="281"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0" autoAdjust="0"/>
  </p:normalViewPr>
  <p:slideViewPr>
    <p:cSldViewPr>
      <p:cViewPr>
        <p:scale>
          <a:sx n="70" d="100"/>
          <a:sy n="70" d="100"/>
        </p:scale>
        <p:origin x="-1080" y="-7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arthi_m123\Dropbox\TU%20DELFT%20research\Apparent%20viscosity_lbaos_blends2_201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arthi_m123\Dropbox\TU%20DELFT%20research\surfaceexcessdsoprtion%20at%20interfac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arthi_m123\Dropbox\TU%20DELFT%20research\surfaceexcessdsoprtion%20at%20interfac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arthi_m123\Dropbox\TU%20DELFT%20research\Foam%20LB_AOS_8_2\quality%20apparent%20viscosity.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arthi_m123\Dropbox\TU%20DELFT%20research\Foam%20LB_AOS_8_2\quality%20apparent%20viscosity.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arthi_m123\Dropbox\TU%20DELFT%20research\Foam%20LB_AOS_8_2\quality%20apparent%20viscosity.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arthi_m123\Dropbox\TU%20DELFT%20research\Apparent%20viscosity_lbaos_blends2_2014.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arthi\My%20Documents\Dropbox\stanford\Lauryl%20betaine.xlsx" TargetMode="Externa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aarthi_m123\Dropbox\TU%20DELFT%20research\surfaceexcessdsoprtion%20at%20interfaces.xlsx" TargetMode="External"/><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aarthi_m123\Dropbox\TU%20DELFT%20research\sultaineaos19_2014\lsaos19_oilfoam.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arthi_m123\Dropbox\TU%20DELFT%20research\sultaineaos19_2014\lsaos19_oilfoam.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arthi_m123\Dropbox\TU%20DELFT%20research\surfaceexcessdsoprtion%20at%20interfac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arthi_m123\Dropbox\TU%20DELFT%20research\surfaceexcessdsoprtion%20at%20interfac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arthi_m123\Dropbox\TU%20DELFT%20research\Apparent%20viscosity_lbaos_blends2_2014.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aarthi_m123\Dropbox\TU%20DELFT%20research\Apparent%20viscosity_lbaos_blends2_2014.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aarthi_m123\Dropbox\TU%20DELFT%20research\Apparent%20viscosity_lbaos_blends2_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arthi_m123\Dropbox\TU%20DELFT%20research\Apparent%20viscosity_lbaos_blends2_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arthi_m123\Dropbox\TU%20DELFT%20research\Apparent%20viscosity_lbaos_blends2_20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arthi_m123\Dropbox\TU%20DELFT%20research\Aarthiviscosity_correctedshe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754050572389403"/>
          <c:y val="6.6435317782192818E-2"/>
          <c:w val="0.73630006207142085"/>
          <c:h val="0.78447086610420369"/>
        </c:manualLayout>
      </c:layout>
      <c:scatterChart>
        <c:scatterStyle val="lineMarker"/>
        <c:ser>
          <c:idx val="1"/>
          <c:order val="0"/>
          <c:tx>
            <c:v>sultaine</c:v>
          </c:tx>
          <c:dLbls>
            <c:dLbl>
              <c:idx val="2"/>
              <c:layout>
                <c:manualLayout>
                  <c:x val="0.11583115325848259"/>
                  <c:y val="0.12089086163815664"/>
                </c:manualLayout>
              </c:layout>
              <c:tx>
                <c:rich>
                  <a:bodyPr/>
                  <a:lstStyle/>
                  <a:p>
                    <a:pPr>
                      <a:defRPr sz="2000" b="1">
                        <a:solidFill>
                          <a:srgbClr val="C00000"/>
                        </a:solidFill>
                      </a:defRPr>
                    </a:pPr>
                    <a:r>
                      <a:rPr lang="en-US" sz="2000" b="1" dirty="0" smtClean="0">
                        <a:solidFill>
                          <a:srgbClr val="C00000"/>
                        </a:solidFill>
                      </a:rPr>
                      <a:t>Sultaine</a:t>
                    </a:r>
                    <a:endParaRPr lang="en-US" sz="2000" b="1" dirty="0">
                      <a:solidFill>
                        <a:srgbClr val="C00000"/>
                      </a:solidFill>
                    </a:endParaRPr>
                  </a:p>
                </c:rich>
              </c:tx>
              <c:spPr/>
              <c:showVal val="1"/>
            </c:dLbl>
            <c:delete val="1"/>
          </c:dLbls>
          <c:xVal>
            <c:numRef>
              <c:f>'sultane 2014'!$C$10:$C$20</c:f>
              <c:numCache>
                <c:formatCode>General</c:formatCode>
                <c:ptCount val="11"/>
                <c:pt idx="0">
                  <c:v>9.2000000000000026E-2</c:v>
                </c:pt>
                <c:pt idx="1">
                  <c:v>0.18100000000000024</c:v>
                </c:pt>
                <c:pt idx="2">
                  <c:v>0.27800000000000002</c:v>
                </c:pt>
                <c:pt idx="3">
                  <c:v>0.3750000000000005</c:v>
                </c:pt>
                <c:pt idx="4">
                  <c:v>0.47800000000000031</c:v>
                </c:pt>
                <c:pt idx="5">
                  <c:v>0.63800000000000112</c:v>
                </c:pt>
                <c:pt idx="6">
                  <c:v>0.74100000000000099</c:v>
                </c:pt>
                <c:pt idx="7">
                  <c:v>0.84300000000000064</c:v>
                </c:pt>
                <c:pt idx="8">
                  <c:v>0.91700000000000004</c:v>
                </c:pt>
                <c:pt idx="9">
                  <c:v>0.94799999999999995</c:v>
                </c:pt>
                <c:pt idx="10">
                  <c:v>0.96900000000000064</c:v>
                </c:pt>
              </c:numCache>
            </c:numRef>
          </c:xVal>
          <c:yVal>
            <c:numRef>
              <c:f>'sultane 2014'!$D$10:$D$20</c:f>
              <c:numCache>
                <c:formatCode>General</c:formatCode>
                <c:ptCount val="11"/>
                <c:pt idx="0">
                  <c:v>411</c:v>
                </c:pt>
                <c:pt idx="1">
                  <c:v>558</c:v>
                </c:pt>
                <c:pt idx="2">
                  <c:v>519</c:v>
                </c:pt>
                <c:pt idx="3">
                  <c:v>501</c:v>
                </c:pt>
                <c:pt idx="4">
                  <c:v>366</c:v>
                </c:pt>
                <c:pt idx="5">
                  <c:v>249</c:v>
                </c:pt>
                <c:pt idx="6">
                  <c:v>171</c:v>
                </c:pt>
                <c:pt idx="7">
                  <c:v>149</c:v>
                </c:pt>
                <c:pt idx="8">
                  <c:v>121</c:v>
                </c:pt>
                <c:pt idx="9">
                  <c:v>89</c:v>
                </c:pt>
                <c:pt idx="10">
                  <c:v>86</c:v>
                </c:pt>
              </c:numCache>
            </c:numRef>
          </c:yVal>
        </c:ser>
        <c:ser>
          <c:idx val="2"/>
          <c:order val="1"/>
          <c:tx>
            <c:v>aos</c:v>
          </c:tx>
          <c:spPr>
            <a:ln>
              <a:solidFill>
                <a:srgbClr val="00B050"/>
              </a:solidFill>
            </a:ln>
          </c:spPr>
          <c:marker>
            <c:symbol val="square"/>
            <c:size val="7"/>
            <c:spPr>
              <a:solidFill>
                <a:srgbClr val="00B050"/>
              </a:solidFill>
            </c:spPr>
          </c:marker>
          <c:dLbls>
            <c:dLbl>
              <c:idx val="5"/>
              <c:layout>
                <c:manualLayout>
                  <c:x val="-6.7410654806703246E-2"/>
                  <c:y val="-4.6073762150339863E-2"/>
                </c:manualLayout>
              </c:layout>
              <c:tx>
                <c:rich>
                  <a:bodyPr/>
                  <a:lstStyle/>
                  <a:p>
                    <a:pPr>
                      <a:defRPr sz="1800" b="1">
                        <a:solidFill>
                          <a:srgbClr val="00B050"/>
                        </a:solidFill>
                      </a:defRPr>
                    </a:pPr>
                    <a:r>
                      <a:rPr lang="en-US" sz="1800" b="1" dirty="0" smtClean="0">
                        <a:solidFill>
                          <a:srgbClr val="00B050"/>
                        </a:solidFill>
                      </a:rPr>
                      <a:t>AOS</a:t>
                    </a:r>
                    <a:endParaRPr lang="en-US" sz="1800" b="1" dirty="0">
                      <a:solidFill>
                        <a:srgbClr val="00B050"/>
                      </a:solidFill>
                    </a:endParaRPr>
                  </a:p>
                </c:rich>
              </c:tx>
              <c:spPr/>
              <c:showVal val="1"/>
            </c:dLbl>
            <c:delete val="1"/>
          </c:dLbls>
          <c:xVal>
            <c:numRef>
              <c:f>AOS!$B$27:$B$36</c:f>
              <c:numCache>
                <c:formatCode>General</c:formatCode>
                <c:ptCount val="10"/>
                <c:pt idx="0">
                  <c:v>0.27600000000000002</c:v>
                </c:pt>
                <c:pt idx="1">
                  <c:v>0.36550000000000032</c:v>
                </c:pt>
                <c:pt idx="2">
                  <c:v>0.46200000000000002</c:v>
                </c:pt>
                <c:pt idx="3">
                  <c:v>0.61100000000000065</c:v>
                </c:pt>
                <c:pt idx="4">
                  <c:v>0.71800000000000064</c:v>
                </c:pt>
                <c:pt idx="5">
                  <c:v>0.82700000000000062</c:v>
                </c:pt>
                <c:pt idx="6">
                  <c:v>0.88400000000000045</c:v>
                </c:pt>
                <c:pt idx="7">
                  <c:v>0.90800000000000003</c:v>
                </c:pt>
                <c:pt idx="8">
                  <c:v>0.95000000000000062</c:v>
                </c:pt>
                <c:pt idx="9">
                  <c:v>0.97000000000000053</c:v>
                </c:pt>
              </c:numCache>
            </c:numRef>
          </c:xVal>
          <c:yVal>
            <c:numRef>
              <c:f>AOS!$C$27:$C$36</c:f>
              <c:numCache>
                <c:formatCode>General</c:formatCode>
                <c:ptCount val="10"/>
                <c:pt idx="0">
                  <c:v>915</c:v>
                </c:pt>
                <c:pt idx="1">
                  <c:v>967</c:v>
                </c:pt>
                <c:pt idx="2">
                  <c:v>1137</c:v>
                </c:pt>
                <c:pt idx="3">
                  <c:v>1323</c:v>
                </c:pt>
                <c:pt idx="4">
                  <c:v>1388</c:v>
                </c:pt>
                <c:pt idx="5">
                  <c:v>1481</c:v>
                </c:pt>
                <c:pt idx="6">
                  <c:v>1314</c:v>
                </c:pt>
                <c:pt idx="7">
                  <c:v>1237</c:v>
                </c:pt>
                <c:pt idx="8">
                  <c:v>333</c:v>
                </c:pt>
                <c:pt idx="9">
                  <c:v>184</c:v>
                </c:pt>
              </c:numCache>
            </c:numRef>
          </c:yVal>
        </c:ser>
        <c:ser>
          <c:idx val="5"/>
          <c:order val="2"/>
          <c:tx>
            <c:v>sultaine aos 1:9</c:v>
          </c:tx>
          <c:dLbls>
            <c:dLbl>
              <c:idx val="4"/>
              <c:layout>
                <c:manualLayout>
                  <c:x val="0.15479578591642737"/>
                  <c:y val="3.1000412182599642E-2"/>
                </c:manualLayout>
              </c:layout>
              <c:tx>
                <c:rich>
                  <a:bodyPr/>
                  <a:lstStyle/>
                  <a:p>
                    <a:pPr>
                      <a:defRPr sz="2000" b="1">
                        <a:solidFill>
                          <a:schemeClr val="accent6">
                            <a:lumMod val="75000"/>
                          </a:schemeClr>
                        </a:solidFill>
                      </a:defRPr>
                    </a:pPr>
                    <a:r>
                      <a:rPr lang="en-US" sz="2000" b="1" dirty="0" smtClean="0">
                        <a:solidFill>
                          <a:schemeClr val="accent6">
                            <a:lumMod val="75000"/>
                          </a:schemeClr>
                        </a:solidFill>
                      </a:rPr>
                      <a:t>S:AOS 1:9</a:t>
                    </a:r>
                    <a:endParaRPr lang="en-US" sz="2000" b="1" dirty="0">
                      <a:solidFill>
                        <a:schemeClr val="accent6">
                          <a:lumMod val="75000"/>
                        </a:schemeClr>
                      </a:solidFill>
                    </a:endParaRPr>
                  </a:p>
                </c:rich>
              </c:tx>
              <c:spPr/>
              <c:showVal val="1"/>
            </c:dLbl>
            <c:delete val="1"/>
          </c:dLbls>
          <c:xVal>
            <c:numRef>
              <c:f>'s-aos 1-9'!$W$8:$W$16</c:f>
              <c:numCache>
                <c:formatCode>General</c:formatCode>
                <c:ptCount val="9"/>
                <c:pt idx="0">
                  <c:v>0.2650674823487929</c:v>
                </c:pt>
                <c:pt idx="1">
                  <c:v>0.35718450578398425</c:v>
                </c:pt>
                <c:pt idx="2">
                  <c:v>0.45335340695454512</c:v>
                </c:pt>
                <c:pt idx="3">
                  <c:v>0.60362374450948286</c:v>
                </c:pt>
                <c:pt idx="4">
                  <c:v>0.70956020237541062</c:v>
                </c:pt>
                <c:pt idx="5">
                  <c:v>0.82107934201595012</c:v>
                </c:pt>
                <c:pt idx="6">
                  <c:v>0.88068994859299765</c:v>
                </c:pt>
                <c:pt idx="7">
                  <c:v>0.94520783311467882</c:v>
                </c:pt>
                <c:pt idx="8">
                  <c:v>0.96736045033719364</c:v>
                </c:pt>
              </c:numCache>
            </c:numRef>
          </c:xVal>
          <c:yVal>
            <c:numRef>
              <c:f>'s-aos 1-9'!$AA$8:$AA$16</c:f>
              <c:numCache>
                <c:formatCode>General</c:formatCode>
                <c:ptCount val="9"/>
                <c:pt idx="0">
                  <c:v>716.62260908711926</c:v>
                </c:pt>
                <c:pt idx="1">
                  <c:v>771.62036901622173</c:v>
                </c:pt>
                <c:pt idx="2">
                  <c:v>886.61882046123378</c:v>
                </c:pt>
                <c:pt idx="3">
                  <c:v>1005.375806459008</c:v>
                </c:pt>
                <c:pt idx="4">
                  <c:v>1158.8089281973701</c:v>
                </c:pt>
                <c:pt idx="5">
                  <c:v>1140.7478118262261</c:v>
                </c:pt>
                <c:pt idx="6">
                  <c:v>1034.5483146479608</c:v>
                </c:pt>
                <c:pt idx="7">
                  <c:v>287.56721360078808</c:v>
                </c:pt>
                <c:pt idx="8">
                  <c:v>141.06276215829507</c:v>
                </c:pt>
              </c:numCache>
            </c:numRef>
          </c:yVal>
        </c:ser>
        <c:ser>
          <c:idx val="0"/>
          <c:order val="3"/>
          <c:tx>
            <c:v>sultaine aos 8:2</c:v>
          </c:tx>
          <c:dLbls>
            <c:dLbl>
              <c:idx val="4"/>
              <c:layout>
                <c:manualLayout>
                  <c:x val="-6.2065616797900298E-2"/>
                  <c:y val="7.2535626769008502E-2"/>
                </c:manualLayout>
              </c:layout>
              <c:tx>
                <c:rich>
                  <a:bodyPr/>
                  <a:lstStyle/>
                  <a:p>
                    <a:pPr>
                      <a:defRPr sz="1800" b="1">
                        <a:solidFill>
                          <a:srgbClr val="0070C0"/>
                        </a:solidFill>
                      </a:defRPr>
                    </a:pPr>
                    <a:r>
                      <a:rPr lang="en-US" sz="1800" b="1" dirty="0" smtClean="0">
                        <a:solidFill>
                          <a:srgbClr val="0070C0"/>
                        </a:solidFill>
                      </a:rPr>
                      <a:t>S:AOS 8:2</a:t>
                    </a:r>
                    <a:endParaRPr lang="en-US" sz="1800" b="1" dirty="0">
                      <a:solidFill>
                        <a:srgbClr val="0070C0"/>
                      </a:solidFill>
                    </a:endParaRPr>
                  </a:p>
                </c:rich>
              </c:tx>
              <c:spPr/>
              <c:showVal val="1"/>
            </c:dLbl>
            <c:delete val="1"/>
          </c:dLbls>
          <c:xVal>
            <c:numRef>
              <c:f>'s-aos 8-2'!$B$27:$B$35</c:f>
              <c:numCache>
                <c:formatCode>General</c:formatCode>
                <c:ptCount val="9"/>
                <c:pt idx="0">
                  <c:v>0.2626294241380478</c:v>
                </c:pt>
                <c:pt idx="1">
                  <c:v>0.35449584005446588</c:v>
                </c:pt>
                <c:pt idx="2">
                  <c:v>0.45010144158989335</c:v>
                </c:pt>
                <c:pt idx="3">
                  <c:v>0.6031728044198128</c:v>
                </c:pt>
                <c:pt idx="4">
                  <c:v>0.71081596784415579</c:v>
                </c:pt>
                <c:pt idx="5">
                  <c:v>0.82363825279820368</c:v>
                </c:pt>
                <c:pt idx="6">
                  <c:v>0.88294507943208123</c:v>
                </c:pt>
                <c:pt idx="7">
                  <c:v>0.94433286303382369</c:v>
                </c:pt>
                <c:pt idx="8">
                  <c:v>0.96666558240979772</c:v>
                </c:pt>
              </c:numCache>
            </c:numRef>
          </c:xVal>
          <c:yVal>
            <c:numRef>
              <c:f>'s-aos 8-2'!$F$27:$F$35</c:f>
              <c:numCache>
                <c:formatCode>General</c:formatCode>
                <c:ptCount val="9"/>
                <c:pt idx="0">
                  <c:v>725.9952880441748</c:v>
                </c:pt>
                <c:pt idx="1">
                  <c:v>745.70383845153185</c:v>
                </c:pt>
                <c:pt idx="2">
                  <c:v>861.14049686677572</c:v>
                </c:pt>
                <c:pt idx="3">
                  <c:v>952.79383980063915</c:v>
                </c:pt>
                <c:pt idx="4">
                  <c:v>983.33395257255404</c:v>
                </c:pt>
                <c:pt idx="5">
                  <c:v>1097.5810662216634</c:v>
                </c:pt>
                <c:pt idx="6">
                  <c:v>911.46132001584772</c:v>
                </c:pt>
                <c:pt idx="7">
                  <c:v>295.85519665905468</c:v>
                </c:pt>
                <c:pt idx="8">
                  <c:v>149.44714480078088</c:v>
                </c:pt>
              </c:numCache>
            </c:numRef>
          </c:yVal>
        </c:ser>
        <c:dLbls/>
        <c:axId val="188121856"/>
        <c:axId val="188942592"/>
      </c:scatterChart>
      <c:valAx>
        <c:axId val="188121856"/>
        <c:scaling>
          <c:orientation val="minMax"/>
          <c:max val="1"/>
        </c:scaling>
        <c:axPos val="b"/>
        <c:title>
          <c:tx>
            <c:rich>
              <a:bodyPr/>
              <a:lstStyle/>
              <a:p>
                <a:pPr>
                  <a:defRPr sz="1400"/>
                </a:pPr>
                <a:r>
                  <a:rPr lang="en-US" sz="1400"/>
                  <a:t>Foam</a:t>
                </a:r>
                <a:r>
                  <a:rPr lang="en-US" sz="1400" baseline="0"/>
                  <a:t> Quality </a:t>
                </a:r>
                <a:r>
                  <a:rPr lang="en-US" sz="1400"/>
                  <a:t>(%)</a:t>
                </a:r>
              </a:p>
            </c:rich>
          </c:tx>
          <c:layout/>
        </c:title>
        <c:numFmt formatCode="0%" sourceLinked="0"/>
        <c:tickLblPos val="nextTo"/>
        <c:txPr>
          <a:bodyPr/>
          <a:lstStyle/>
          <a:p>
            <a:pPr>
              <a:defRPr sz="1400"/>
            </a:pPr>
            <a:endParaRPr lang="en-US"/>
          </a:p>
        </c:txPr>
        <c:crossAx val="188942592"/>
        <c:crosses val="autoZero"/>
        <c:crossBetween val="midCat"/>
      </c:valAx>
      <c:valAx>
        <c:axId val="188942592"/>
        <c:scaling>
          <c:logBase val="10"/>
          <c:orientation val="minMax"/>
          <c:min val="10"/>
        </c:scaling>
        <c:axPos val="l"/>
        <c:title>
          <c:tx>
            <c:rich>
              <a:bodyPr rot="-5400000" vert="horz"/>
              <a:lstStyle/>
              <a:p>
                <a:pPr>
                  <a:defRPr sz="1400"/>
                </a:pPr>
                <a:r>
                  <a:rPr lang="en-US" sz="1400"/>
                  <a:t>Apparent viscosity (cP)</a:t>
                </a:r>
              </a:p>
            </c:rich>
          </c:tx>
          <c:layout/>
        </c:title>
        <c:numFmt formatCode="General" sourceLinked="1"/>
        <c:tickLblPos val="nextTo"/>
        <c:txPr>
          <a:bodyPr/>
          <a:lstStyle/>
          <a:p>
            <a:pPr>
              <a:defRPr sz="1400"/>
            </a:pPr>
            <a:endParaRPr lang="en-US"/>
          </a:p>
        </c:txPr>
        <c:crossAx val="188121856"/>
        <c:crosses val="autoZero"/>
        <c:crossBetween val="midCat"/>
      </c:valAx>
    </c:plotArea>
    <c:legend>
      <c:legendPos val="t"/>
      <c:layout>
        <c:manualLayout>
          <c:xMode val="edge"/>
          <c:yMode val="edge"/>
          <c:x val="0.10445434452272409"/>
          <c:y val="1.729621067994771E-3"/>
          <c:w val="0.86771368186904041"/>
          <c:h val="0.19378103613777795"/>
        </c:manualLayout>
      </c:layout>
      <c:txPr>
        <a:bodyPr/>
        <a:lstStyle/>
        <a:p>
          <a:pPr>
            <a:defRPr sz="2400"/>
          </a:pPr>
          <a:endParaRPr lang="en-US"/>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1344925634295707E-2"/>
          <c:y val="4.5452755905511906E-2"/>
          <c:w val="0.76046369203849673"/>
          <c:h val="0.73872617824945863"/>
        </c:manualLayout>
      </c:layout>
      <c:scatterChart>
        <c:scatterStyle val="lineMarker"/>
        <c:ser>
          <c:idx val="0"/>
          <c:order val="0"/>
          <c:tx>
            <c:v>LB</c:v>
          </c:tx>
          <c:marker>
            <c:symbol val="circle"/>
            <c:size val="7"/>
            <c:spPr>
              <a:noFill/>
              <a:ln w="34925">
                <a:solidFill>
                  <a:srgbClr val="0070C0"/>
                </a:solidFill>
              </a:ln>
            </c:spPr>
          </c:marker>
          <c:xVal>
            <c:numRef>
              <c:f>'regular solution theorybetaine2'!$K$62:$K$77</c:f>
              <c:numCache>
                <c:formatCode>General</c:formatCode>
                <c:ptCount val="16"/>
                <c:pt idx="0">
                  <c:v>0.11570159857904089</c:v>
                </c:pt>
                <c:pt idx="1">
                  <c:v>5.9551612788632392E-2</c:v>
                </c:pt>
                <c:pt idx="2">
                  <c:v>2.8925399644760215E-2</c:v>
                </c:pt>
                <c:pt idx="3">
                  <c:v>1.4809804618117286E-2</c:v>
                </c:pt>
                <c:pt idx="4">
                  <c:v>7.4049023090586247E-3</c:v>
                </c:pt>
                <c:pt idx="5">
                  <c:v>3.7024511545293124E-3</c:v>
                </c:pt>
                <c:pt idx="6">
                  <c:v>1.5735417406749555E-3</c:v>
                </c:pt>
                <c:pt idx="7">
                  <c:v>1.0737108348135036E-3</c:v>
                </c:pt>
                <c:pt idx="8">
                  <c:v>6.2004486678508125E-4</c:v>
                </c:pt>
                <c:pt idx="9">
                  <c:v>3.1817939609236315E-4</c:v>
                </c:pt>
                <c:pt idx="10">
                  <c:v>1.9727122557726509E-4</c:v>
                </c:pt>
                <c:pt idx="11">
                  <c:v>9.9271971580817351E-5</c:v>
                </c:pt>
                <c:pt idx="12">
                  <c:v>3.4710479573712324E-5</c:v>
                </c:pt>
                <c:pt idx="13">
                  <c:v>1.8396554174067561E-5</c:v>
                </c:pt>
                <c:pt idx="14">
                  <c:v>9.8809165186501331E-6</c:v>
                </c:pt>
                <c:pt idx="15">
                  <c:v>4.3075705150976933E-6</c:v>
                </c:pt>
              </c:numCache>
            </c:numRef>
          </c:xVal>
          <c:yVal>
            <c:numRef>
              <c:f>'regular solution theorybetaine2'!$P$62:$P$77</c:f>
              <c:numCache>
                <c:formatCode>General</c:formatCode>
                <c:ptCount val="16"/>
                <c:pt idx="0">
                  <c:v>34.796666666666567</c:v>
                </c:pt>
                <c:pt idx="1">
                  <c:v>34.849999999999994</c:v>
                </c:pt>
                <c:pt idx="2">
                  <c:v>34.636666666666521</c:v>
                </c:pt>
                <c:pt idx="3">
                  <c:v>34.860000000000007</c:v>
                </c:pt>
                <c:pt idx="4">
                  <c:v>34.410000000000004</c:v>
                </c:pt>
                <c:pt idx="5">
                  <c:v>34.493333333333332</c:v>
                </c:pt>
                <c:pt idx="6">
                  <c:v>33.793333333333401</c:v>
                </c:pt>
                <c:pt idx="7">
                  <c:v>36.146666666666512</c:v>
                </c:pt>
                <c:pt idx="8">
                  <c:v>43.733333333333363</c:v>
                </c:pt>
                <c:pt idx="9">
                  <c:v>54.45</c:v>
                </c:pt>
                <c:pt idx="10">
                  <c:v>62.620000000000012</c:v>
                </c:pt>
                <c:pt idx="11">
                  <c:v>65.666666666666671</c:v>
                </c:pt>
                <c:pt idx="12">
                  <c:v>71.440000000000026</c:v>
                </c:pt>
                <c:pt idx="13">
                  <c:v>70.53</c:v>
                </c:pt>
                <c:pt idx="14">
                  <c:v>70.53</c:v>
                </c:pt>
                <c:pt idx="15">
                  <c:v>71.100000000000009</c:v>
                </c:pt>
              </c:numCache>
            </c:numRef>
          </c:yVal>
        </c:ser>
        <c:ser>
          <c:idx val="1"/>
          <c:order val="1"/>
          <c:tx>
            <c:v>LB:AOS 7:3</c:v>
          </c:tx>
          <c:marker>
            <c:symbol val="circle"/>
            <c:size val="7"/>
            <c:spPr>
              <a:noFill/>
              <a:ln w="34925">
                <a:solidFill>
                  <a:srgbClr val="C00000"/>
                </a:solidFill>
              </a:ln>
            </c:spPr>
          </c:marker>
          <c:xVal>
            <c:numRef>
              <c:f>'regular solution theorybetaine2'!$K$102:$K$117</c:f>
              <c:numCache>
                <c:formatCode>General</c:formatCode>
                <c:ptCount val="16"/>
                <c:pt idx="0">
                  <c:v>6.0465641025641205E-2</c:v>
                </c:pt>
                <c:pt idx="1">
                  <c:v>2.9706769435897437E-2</c:v>
                </c:pt>
                <c:pt idx="2">
                  <c:v>1.3616862358974359E-2</c:v>
                </c:pt>
                <c:pt idx="3">
                  <c:v>5.8591206153846345E-3</c:v>
                </c:pt>
                <c:pt idx="4">
                  <c:v>3.1381667692307758E-3</c:v>
                </c:pt>
                <c:pt idx="5">
                  <c:v>1.5660601025641041E-3</c:v>
                </c:pt>
                <c:pt idx="6">
                  <c:v>5.8772603076923265E-4</c:v>
                </c:pt>
                <c:pt idx="7">
                  <c:v>4.6739940512820514E-4</c:v>
                </c:pt>
                <c:pt idx="8">
                  <c:v>3.4465415384615479E-4</c:v>
                </c:pt>
                <c:pt idx="9">
                  <c:v>1.2214059487179505E-4</c:v>
                </c:pt>
                <c:pt idx="10">
                  <c:v>6.1372625641025906E-5</c:v>
                </c:pt>
                <c:pt idx="11">
                  <c:v>3.5977056410256537E-5</c:v>
                </c:pt>
                <c:pt idx="12">
                  <c:v>2.0558317948718015E-5</c:v>
                </c:pt>
                <c:pt idx="13">
                  <c:v>8.8884492307692918E-6</c:v>
                </c:pt>
                <c:pt idx="14">
                  <c:v>4.0258023794871802E-6</c:v>
                </c:pt>
                <c:pt idx="15">
                  <c:v>2.1181114051282097E-6</c:v>
                </c:pt>
              </c:numCache>
            </c:numRef>
          </c:xVal>
          <c:yVal>
            <c:numRef>
              <c:f>'regular solution theorybetaine2'!$P$102:$P$117</c:f>
              <c:numCache>
                <c:formatCode>General</c:formatCode>
                <c:ptCount val="16"/>
                <c:pt idx="0">
                  <c:v>28.150000000000031</c:v>
                </c:pt>
                <c:pt idx="1">
                  <c:v>28.34</c:v>
                </c:pt>
                <c:pt idx="2">
                  <c:v>27.820000000000004</c:v>
                </c:pt>
                <c:pt idx="3">
                  <c:v>27.35666666666669</c:v>
                </c:pt>
                <c:pt idx="4">
                  <c:v>26.929999999999989</c:v>
                </c:pt>
                <c:pt idx="5">
                  <c:v>26.236666666666668</c:v>
                </c:pt>
                <c:pt idx="6">
                  <c:v>26.779999999999987</c:v>
                </c:pt>
                <c:pt idx="7">
                  <c:v>26.88</c:v>
                </c:pt>
                <c:pt idx="8">
                  <c:v>27.903333333333247</c:v>
                </c:pt>
                <c:pt idx="9">
                  <c:v>35.033333333333339</c:v>
                </c:pt>
                <c:pt idx="10">
                  <c:v>38.723333333333393</c:v>
                </c:pt>
                <c:pt idx="11">
                  <c:v>52.11</c:v>
                </c:pt>
                <c:pt idx="12">
                  <c:v>58.333333333333336</c:v>
                </c:pt>
                <c:pt idx="13">
                  <c:v>63.726666666666553</c:v>
                </c:pt>
                <c:pt idx="14">
                  <c:v>71.766666666666666</c:v>
                </c:pt>
                <c:pt idx="15">
                  <c:v>68.473333333333258</c:v>
                </c:pt>
              </c:numCache>
            </c:numRef>
          </c:yVal>
        </c:ser>
        <c:ser>
          <c:idx val="2"/>
          <c:order val="2"/>
          <c:tx>
            <c:v>LB:AOS 1:9</c:v>
          </c:tx>
          <c:marker>
            <c:symbol val="circle"/>
            <c:size val="7"/>
            <c:spPr>
              <a:noFill/>
              <a:ln w="34925">
                <a:solidFill>
                  <a:srgbClr val="00B050"/>
                </a:solidFill>
              </a:ln>
            </c:spPr>
          </c:marker>
          <c:xVal>
            <c:numRef>
              <c:f>'regular solution theorybetaine2'!$K$165:$K$182</c:f>
              <c:numCache>
                <c:formatCode>General</c:formatCode>
                <c:ptCount val="18"/>
                <c:pt idx="0">
                  <c:v>8.3685544473288798E-2</c:v>
                </c:pt>
                <c:pt idx="1">
                  <c:v>4.2913947205902504E-2</c:v>
                </c:pt>
                <c:pt idx="2">
                  <c:v>1.9071935585462527E-2</c:v>
                </c:pt>
                <c:pt idx="3">
                  <c:v>9.9167370200847378E-3</c:v>
                </c:pt>
                <c:pt idx="4">
                  <c:v>7.0379542902035833E-3</c:v>
                </c:pt>
                <c:pt idx="5">
                  <c:v>3.5733727490094387E-3</c:v>
                </c:pt>
                <c:pt idx="6">
                  <c:v>1.9833474040169487E-3</c:v>
                </c:pt>
                <c:pt idx="7">
                  <c:v>7.523330448148672E-4</c:v>
                </c:pt>
                <c:pt idx="8">
                  <c:v>4.185950934553903E-4</c:v>
                </c:pt>
                <c:pt idx="9">
                  <c:v>3.4804817946440861E-4</c:v>
                </c:pt>
                <c:pt idx="10">
                  <c:v>2.5273034430933251E-4</c:v>
                </c:pt>
                <c:pt idx="11">
                  <c:v>1.6988165528077664E-4</c:v>
                </c:pt>
                <c:pt idx="12">
                  <c:v>8.2020202138270604E-5</c:v>
                </c:pt>
                <c:pt idx="13">
                  <c:v>3.4428232996311057E-5</c:v>
                </c:pt>
                <c:pt idx="14">
                  <c:v>2.2092983740948241E-5</c:v>
                </c:pt>
                <c:pt idx="15">
                  <c:v>1.1967032859680323E-5</c:v>
                </c:pt>
                <c:pt idx="16">
                  <c:v>6.9283262269435924E-6</c:v>
                </c:pt>
                <c:pt idx="17">
                  <c:v>3.6070980234321751E-6</c:v>
                </c:pt>
              </c:numCache>
            </c:numRef>
          </c:xVal>
          <c:yVal>
            <c:numRef>
              <c:f>'regular solution theorybetaine2'!$P$165:$P$182</c:f>
              <c:numCache>
                <c:formatCode>General</c:formatCode>
                <c:ptCount val="18"/>
                <c:pt idx="0">
                  <c:v>28.756666666666664</c:v>
                </c:pt>
                <c:pt idx="1">
                  <c:v>28.49</c:v>
                </c:pt>
                <c:pt idx="2">
                  <c:v>28.213333333333271</c:v>
                </c:pt>
                <c:pt idx="3">
                  <c:v>27.99</c:v>
                </c:pt>
                <c:pt idx="4">
                  <c:v>27.5</c:v>
                </c:pt>
                <c:pt idx="5">
                  <c:v>27.256666666666664</c:v>
                </c:pt>
                <c:pt idx="6">
                  <c:v>27.360000000000003</c:v>
                </c:pt>
                <c:pt idx="7">
                  <c:v>27.3</c:v>
                </c:pt>
                <c:pt idx="8">
                  <c:v>27.633333333333287</c:v>
                </c:pt>
                <c:pt idx="9">
                  <c:v>28.653333333333276</c:v>
                </c:pt>
                <c:pt idx="10">
                  <c:v>28.953333333333255</c:v>
                </c:pt>
                <c:pt idx="11">
                  <c:v>30.336666666666691</c:v>
                </c:pt>
                <c:pt idx="12">
                  <c:v>38.25666666666649</c:v>
                </c:pt>
                <c:pt idx="13">
                  <c:v>49.88</c:v>
                </c:pt>
                <c:pt idx="14">
                  <c:v>62.486666666666487</c:v>
                </c:pt>
                <c:pt idx="15">
                  <c:v>67.186666666666653</c:v>
                </c:pt>
                <c:pt idx="16">
                  <c:v>68.716666666666697</c:v>
                </c:pt>
                <c:pt idx="17">
                  <c:v>70.733333333333249</c:v>
                </c:pt>
              </c:numCache>
            </c:numRef>
          </c:yVal>
        </c:ser>
        <c:ser>
          <c:idx val="3"/>
          <c:order val="3"/>
          <c:tx>
            <c:v>AOS</c:v>
          </c:tx>
          <c:marker>
            <c:symbol val="circle"/>
            <c:size val="7"/>
            <c:spPr>
              <a:noFill/>
              <a:ln w="34925">
                <a:solidFill>
                  <a:srgbClr val="B91DE3"/>
                </a:solidFill>
              </a:ln>
            </c:spPr>
          </c:marker>
          <c:xVal>
            <c:numRef>
              <c:f>'regular solution theorybetaine2'!$K$82:$K$96</c:f>
              <c:numCache>
                <c:formatCode>General</c:formatCode>
                <c:ptCount val="15"/>
                <c:pt idx="0">
                  <c:v>8.0128205128205204E-2</c:v>
                </c:pt>
                <c:pt idx="1">
                  <c:v>3.9463141025641052E-2</c:v>
                </c:pt>
                <c:pt idx="2">
                  <c:v>2.1658653846153848E-2</c:v>
                </c:pt>
                <c:pt idx="3">
                  <c:v>9.6073717948717812E-3</c:v>
                </c:pt>
                <c:pt idx="4">
                  <c:v>4.1185897435897442E-3</c:v>
                </c:pt>
                <c:pt idx="5">
                  <c:v>1.7684294871794862E-3</c:v>
                </c:pt>
                <c:pt idx="6">
                  <c:v>8.4935897435897765E-4</c:v>
                </c:pt>
                <c:pt idx="7">
                  <c:v>4.0705128205128328E-4</c:v>
                </c:pt>
                <c:pt idx="8">
                  <c:v>2.2836538461538521E-4</c:v>
                </c:pt>
                <c:pt idx="9">
                  <c:v>1.3750000000000031E-4</c:v>
                </c:pt>
                <c:pt idx="10">
                  <c:v>6.6185897435897532E-5</c:v>
                </c:pt>
                <c:pt idx="11">
                  <c:v>2.8525641025641052E-5</c:v>
                </c:pt>
                <c:pt idx="12">
                  <c:v>1.1939102564102592E-5</c:v>
                </c:pt>
                <c:pt idx="13">
                  <c:v>5.2475961538461735E-6</c:v>
                </c:pt>
                <c:pt idx="14">
                  <c:v>2.3389423076923156E-6</c:v>
                </c:pt>
              </c:numCache>
            </c:numRef>
          </c:xVal>
          <c:yVal>
            <c:numRef>
              <c:f>'regular solution theorybetaine2'!$P$82:$P$95</c:f>
              <c:numCache>
                <c:formatCode>General</c:formatCode>
                <c:ptCount val="14"/>
                <c:pt idx="0">
                  <c:v>30.173333333333279</c:v>
                </c:pt>
                <c:pt idx="1">
                  <c:v>29.726666666666663</c:v>
                </c:pt>
                <c:pt idx="2">
                  <c:v>29.776666666666667</c:v>
                </c:pt>
                <c:pt idx="3">
                  <c:v>29.693333333333271</c:v>
                </c:pt>
                <c:pt idx="4">
                  <c:v>29.546666666666667</c:v>
                </c:pt>
                <c:pt idx="5">
                  <c:v>29.350000000000005</c:v>
                </c:pt>
                <c:pt idx="6">
                  <c:v>29.14</c:v>
                </c:pt>
                <c:pt idx="7">
                  <c:v>28.766666666666669</c:v>
                </c:pt>
                <c:pt idx="8">
                  <c:v>35.75666666666649</c:v>
                </c:pt>
                <c:pt idx="9">
                  <c:v>49.286666666666513</c:v>
                </c:pt>
                <c:pt idx="10">
                  <c:v>57.653333333333336</c:v>
                </c:pt>
                <c:pt idx="11">
                  <c:v>64.873333333333107</c:v>
                </c:pt>
                <c:pt idx="12">
                  <c:v>72.899999999999991</c:v>
                </c:pt>
                <c:pt idx="13">
                  <c:v>73.343333333333248</c:v>
                </c:pt>
              </c:numCache>
            </c:numRef>
          </c:yVal>
        </c:ser>
        <c:dLbls/>
        <c:axId val="297872000"/>
        <c:axId val="297878272"/>
      </c:scatterChart>
      <c:valAx>
        <c:axId val="297872000"/>
        <c:scaling>
          <c:logBase val="10"/>
          <c:orientation val="minMax"/>
        </c:scaling>
        <c:axPos val="b"/>
        <c:title>
          <c:tx>
            <c:rich>
              <a:bodyPr/>
              <a:lstStyle/>
              <a:p>
                <a:pPr>
                  <a:defRPr sz="1400"/>
                </a:pPr>
                <a:r>
                  <a:rPr lang="en-US" sz="1400"/>
                  <a:t>Conc (M)</a:t>
                </a:r>
              </a:p>
            </c:rich>
          </c:tx>
          <c:layout/>
        </c:title>
        <c:numFmt formatCode="General" sourceLinked="1"/>
        <c:tickLblPos val="nextTo"/>
        <c:txPr>
          <a:bodyPr/>
          <a:lstStyle/>
          <a:p>
            <a:pPr>
              <a:defRPr sz="1400"/>
            </a:pPr>
            <a:endParaRPr lang="en-US"/>
          </a:p>
        </c:txPr>
        <c:crossAx val="297878272"/>
        <c:crosses val="autoZero"/>
        <c:crossBetween val="midCat"/>
      </c:valAx>
      <c:valAx>
        <c:axId val="297878272"/>
        <c:scaling>
          <c:orientation val="minMax"/>
        </c:scaling>
        <c:axPos val="l"/>
        <c:title>
          <c:tx>
            <c:rich>
              <a:bodyPr rot="-5400000" vert="horz"/>
              <a:lstStyle/>
              <a:p>
                <a:pPr>
                  <a:defRPr sz="1400"/>
                </a:pPr>
                <a:r>
                  <a:rPr lang="en-US" sz="1400"/>
                  <a:t>Surface Tension (mN/m)</a:t>
                </a:r>
              </a:p>
            </c:rich>
          </c:tx>
          <c:layout/>
        </c:title>
        <c:numFmt formatCode="General" sourceLinked="1"/>
        <c:tickLblPos val="nextTo"/>
        <c:txPr>
          <a:bodyPr/>
          <a:lstStyle/>
          <a:p>
            <a:pPr>
              <a:defRPr sz="1400"/>
            </a:pPr>
            <a:endParaRPr lang="en-US"/>
          </a:p>
        </c:txPr>
        <c:crossAx val="297872000"/>
        <c:crossesAt val="1.0000000000000043E-7"/>
        <c:crossBetween val="midCat"/>
      </c:valAx>
    </c:plotArea>
    <c:legend>
      <c:legendPos val="r"/>
      <c:layout/>
      <c:txPr>
        <a:bodyPr/>
        <a:lstStyle/>
        <a:p>
          <a:pPr>
            <a:defRPr sz="1400"/>
          </a:pPr>
          <a:endParaRPr lang="en-US"/>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tx>
            <c:v>LB</c:v>
          </c:tx>
          <c:marker>
            <c:symbol val="circle"/>
            <c:size val="7"/>
            <c:spPr>
              <a:noFill/>
              <a:ln w="34925">
                <a:solidFill>
                  <a:srgbClr val="0070C0"/>
                </a:solidFill>
              </a:ln>
            </c:spPr>
          </c:marker>
          <c:xVal>
            <c:numRef>
              <c:f>'regular solution theorybetaine2'!$K$62:$K$77</c:f>
              <c:numCache>
                <c:formatCode>General</c:formatCode>
                <c:ptCount val="16"/>
                <c:pt idx="0">
                  <c:v>0.11570159857904086</c:v>
                </c:pt>
                <c:pt idx="1">
                  <c:v>5.9551612788632337E-2</c:v>
                </c:pt>
                <c:pt idx="2">
                  <c:v>2.8925399644760215E-2</c:v>
                </c:pt>
                <c:pt idx="3">
                  <c:v>1.4809804618117286E-2</c:v>
                </c:pt>
                <c:pt idx="4">
                  <c:v>7.404902309058623E-3</c:v>
                </c:pt>
                <c:pt idx="5">
                  <c:v>3.7024511545293115E-3</c:v>
                </c:pt>
                <c:pt idx="6">
                  <c:v>1.5735417406749555E-3</c:v>
                </c:pt>
                <c:pt idx="7">
                  <c:v>1.0737108348135036E-3</c:v>
                </c:pt>
                <c:pt idx="8">
                  <c:v>6.2004486678508114E-4</c:v>
                </c:pt>
                <c:pt idx="9">
                  <c:v>3.1817939609236304E-4</c:v>
                </c:pt>
                <c:pt idx="10">
                  <c:v>1.9727122557726509E-4</c:v>
                </c:pt>
                <c:pt idx="11">
                  <c:v>9.927197158081731E-5</c:v>
                </c:pt>
                <c:pt idx="12">
                  <c:v>3.4710479573712256E-5</c:v>
                </c:pt>
                <c:pt idx="13">
                  <c:v>1.8396554174067561E-5</c:v>
                </c:pt>
                <c:pt idx="14">
                  <c:v>9.8809165186501331E-6</c:v>
                </c:pt>
                <c:pt idx="15">
                  <c:v>4.3075705150976933E-6</c:v>
                </c:pt>
              </c:numCache>
            </c:numRef>
          </c:xVal>
          <c:yVal>
            <c:numRef>
              <c:f>'regular solution theorybetaine2'!$Q$62:$Q$77</c:f>
              <c:numCache>
                <c:formatCode>General</c:formatCode>
                <c:ptCount val="16"/>
                <c:pt idx="0">
                  <c:v>5.8199999999999985</c:v>
                </c:pt>
                <c:pt idx="1">
                  <c:v>5.9700000000000024</c:v>
                </c:pt>
                <c:pt idx="2">
                  <c:v>5.44</c:v>
                </c:pt>
                <c:pt idx="3">
                  <c:v>5.59</c:v>
                </c:pt>
                <c:pt idx="4">
                  <c:v>5.33</c:v>
                </c:pt>
                <c:pt idx="5">
                  <c:v>5.22</c:v>
                </c:pt>
                <c:pt idx="6">
                  <c:v>5.01</c:v>
                </c:pt>
                <c:pt idx="7">
                  <c:v>5.6499999999999995</c:v>
                </c:pt>
                <c:pt idx="8">
                  <c:v>12.42</c:v>
                </c:pt>
                <c:pt idx="9">
                  <c:v>21.52</c:v>
                </c:pt>
                <c:pt idx="10">
                  <c:v>31.06</c:v>
                </c:pt>
                <c:pt idx="11">
                  <c:v>35.620000000000012</c:v>
                </c:pt>
                <c:pt idx="12">
                  <c:v>39.18</c:v>
                </c:pt>
                <c:pt idx="13">
                  <c:v>41.879999999999995</c:v>
                </c:pt>
                <c:pt idx="14">
                  <c:v>43.620000000000012</c:v>
                </c:pt>
                <c:pt idx="15">
                  <c:v>44.75</c:v>
                </c:pt>
              </c:numCache>
            </c:numRef>
          </c:yVal>
        </c:ser>
        <c:ser>
          <c:idx val="1"/>
          <c:order val="1"/>
          <c:tx>
            <c:v>LB:AOS 7:3</c:v>
          </c:tx>
          <c:marker>
            <c:symbol val="circle"/>
            <c:size val="7"/>
            <c:spPr>
              <a:noFill/>
              <a:ln w="34925">
                <a:solidFill>
                  <a:srgbClr val="C00000"/>
                </a:solidFill>
              </a:ln>
            </c:spPr>
          </c:marker>
          <c:xVal>
            <c:numRef>
              <c:f>'regular solution theorybetaine2'!$K$102:$K$117</c:f>
              <c:numCache>
                <c:formatCode>General</c:formatCode>
                <c:ptCount val="16"/>
                <c:pt idx="0">
                  <c:v>6.0465641025641198E-2</c:v>
                </c:pt>
                <c:pt idx="1">
                  <c:v>2.9706769435897437E-2</c:v>
                </c:pt>
                <c:pt idx="2">
                  <c:v>1.3616862358974359E-2</c:v>
                </c:pt>
                <c:pt idx="3">
                  <c:v>5.8591206153846345E-3</c:v>
                </c:pt>
                <c:pt idx="4">
                  <c:v>3.1381667692307745E-3</c:v>
                </c:pt>
                <c:pt idx="5">
                  <c:v>1.5660601025641041E-3</c:v>
                </c:pt>
                <c:pt idx="6">
                  <c:v>5.8772603076923243E-4</c:v>
                </c:pt>
                <c:pt idx="7">
                  <c:v>4.6739940512820514E-4</c:v>
                </c:pt>
                <c:pt idx="8">
                  <c:v>3.4465415384615479E-4</c:v>
                </c:pt>
                <c:pt idx="9">
                  <c:v>1.2214059487179491E-4</c:v>
                </c:pt>
                <c:pt idx="10">
                  <c:v>6.1372625641025879E-5</c:v>
                </c:pt>
                <c:pt idx="11">
                  <c:v>3.5977056410256523E-5</c:v>
                </c:pt>
                <c:pt idx="12">
                  <c:v>2.0558317948718008E-5</c:v>
                </c:pt>
                <c:pt idx="13">
                  <c:v>8.8884492307692918E-6</c:v>
                </c:pt>
                <c:pt idx="14">
                  <c:v>4.0258023794871802E-6</c:v>
                </c:pt>
                <c:pt idx="15">
                  <c:v>2.1181114051282097E-6</c:v>
                </c:pt>
              </c:numCache>
            </c:numRef>
          </c:xVal>
          <c:yVal>
            <c:numRef>
              <c:f>'regular solution theorybetaine2'!$Q$102:$Q$117</c:f>
              <c:numCache>
                <c:formatCode>General</c:formatCode>
                <c:ptCount val="16"/>
                <c:pt idx="0">
                  <c:v>1.03</c:v>
                </c:pt>
                <c:pt idx="1">
                  <c:v>1.57</c:v>
                </c:pt>
                <c:pt idx="2">
                  <c:v>1.55</c:v>
                </c:pt>
                <c:pt idx="3">
                  <c:v>1.83</c:v>
                </c:pt>
                <c:pt idx="4">
                  <c:v>1.6</c:v>
                </c:pt>
                <c:pt idx="5">
                  <c:v>1.48</c:v>
                </c:pt>
                <c:pt idx="6">
                  <c:v>0.82000000000000062</c:v>
                </c:pt>
                <c:pt idx="7">
                  <c:v>0.69000000000000061</c:v>
                </c:pt>
                <c:pt idx="8">
                  <c:v>1.3900000000000001</c:v>
                </c:pt>
                <c:pt idx="9">
                  <c:v>5.85</c:v>
                </c:pt>
                <c:pt idx="10">
                  <c:v>14.629999999999999</c:v>
                </c:pt>
                <c:pt idx="11">
                  <c:v>25.88</c:v>
                </c:pt>
                <c:pt idx="12">
                  <c:v>34.51</c:v>
                </c:pt>
                <c:pt idx="13">
                  <c:v>39.99</c:v>
                </c:pt>
                <c:pt idx="14">
                  <c:v>45.339999999999996</c:v>
                </c:pt>
                <c:pt idx="15">
                  <c:v>47.01</c:v>
                </c:pt>
              </c:numCache>
            </c:numRef>
          </c:yVal>
        </c:ser>
        <c:ser>
          <c:idx val="2"/>
          <c:order val="2"/>
          <c:tx>
            <c:v>LB:AOS 1:9</c:v>
          </c:tx>
          <c:marker>
            <c:symbol val="circle"/>
            <c:size val="7"/>
            <c:spPr>
              <a:noFill/>
              <a:ln w="34925">
                <a:solidFill>
                  <a:srgbClr val="00B050"/>
                </a:solidFill>
              </a:ln>
            </c:spPr>
          </c:marker>
          <c:xVal>
            <c:numRef>
              <c:f>'regular solution theorybetaine2'!$K$143:$K$160</c:f>
              <c:numCache>
                <c:formatCode>General</c:formatCode>
                <c:ptCount val="18"/>
                <c:pt idx="0">
                  <c:v>8.3685544473288728E-2</c:v>
                </c:pt>
                <c:pt idx="1">
                  <c:v>4.2913947205902504E-2</c:v>
                </c:pt>
                <c:pt idx="2">
                  <c:v>1.9071935585462527E-2</c:v>
                </c:pt>
                <c:pt idx="3">
                  <c:v>9.9167370200847361E-3</c:v>
                </c:pt>
                <c:pt idx="4">
                  <c:v>7.0379542902035824E-3</c:v>
                </c:pt>
                <c:pt idx="5">
                  <c:v>3.5733727490094365E-3</c:v>
                </c:pt>
                <c:pt idx="6">
                  <c:v>1.9833474040169491E-3</c:v>
                </c:pt>
                <c:pt idx="7">
                  <c:v>7.5233304481486687E-4</c:v>
                </c:pt>
                <c:pt idx="8">
                  <c:v>4.185950934553902E-4</c:v>
                </c:pt>
                <c:pt idx="9">
                  <c:v>3.4804817946440856E-4</c:v>
                </c:pt>
                <c:pt idx="10">
                  <c:v>2.5273034430933251E-4</c:v>
                </c:pt>
                <c:pt idx="11">
                  <c:v>1.6988165528077659E-4</c:v>
                </c:pt>
                <c:pt idx="12">
                  <c:v>8.2020202138270604E-5</c:v>
                </c:pt>
                <c:pt idx="13">
                  <c:v>3.4428232996311043E-5</c:v>
                </c:pt>
                <c:pt idx="14">
                  <c:v>2.2092983740948241E-5</c:v>
                </c:pt>
                <c:pt idx="15">
                  <c:v>1.1967032859680318E-5</c:v>
                </c:pt>
                <c:pt idx="16">
                  <c:v>6.9283262269435907E-6</c:v>
                </c:pt>
                <c:pt idx="17">
                  <c:v>3.6070980234321739E-6</c:v>
                </c:pt>
              </c:numCache>
            </c:numRef>
          </c:xVal>
          <c:yVal>
            <c:numRef>
              <c:f>'regular solution theorybetaine2'!$L$143:$L$160</c:f>
              <c:numCache>
                <c:formatCode>General</c:formatCode>
                <c:ptCount val="18"/>
                <c:pt idx="0">
                  <c:v>0.59</c:v>
                </c:pt>
                <c:pt idx="1">
                  <c:v>0.51</c:v>
                </c:pt>
                <c:pt idx="2">
                  <c:v>1</c:v>
                </c:pt>
                <c:pt idx="3">
                  <c:v>1.33</c:v>
                </c:pt>
                <c:pt idx="4">
                  <c:v>0.60000000000000064</c:v>
                </c:pt>
                <c:pt idx="5">
                  <c:v>0.9</c:v>
                </c:pt>
                <c:pt idx="6">
                  <c:v>2.54</c:v>
                </c:pt>
                <c:pt idx="7">
                  <c:v>1.1800000000000019</c:v>
                </c:pt>
                <c:pt idx="8">
                  <c:v>2.0299999999999998</c:v>
                </c:pt>
                <c:pt idx="9">
                  <c:v>2.29</c:v>
                </c:pt>
                <c:pt idx="10">
                  <c:v>2.1</c:v>
                </c:pt>
                <c:pt idx="11">
                  <c:v>4.68</c:v>
                </c:pt>
                <c:pt idx="12">
                  <c:v>8.94</c:v>
                </c:pt>
                <c:pt idx="13">
                  <c:v>26.05</c:v>
                </c:pt>
                <c:pt idx="14">
                  <c:v>30.310000000000031</c:v>
                </c:pt>
                <c:pt idx="15">
                  <c:v>39.15</c:v>
                </c:pt>
                <c:pt idx="16">
                  <c:v>43.65</c:v>
                </c:pt>
                <c:pt idx="17">
                  <c:v>45.2</c:v>
                </c:pt>
              </c:numCache>
            </c:numRef>
          </c:yVal>
        </c:ser>
        <c:ser>
          <c:idx val="3"/>
          <c:order val="3"/>
          <c:tx>
            <c:v>AOS</c:v>
          </c:tx>
          <c:marker>
            <c:symbol val="circle"/>
            <c:size val="7"/>
            <c:spPr>
              <a:noFill/>
              <a:ln w="34925">
                <a:solidFill>
                  <a:srgbClr val="B91DE3"/>
                </a:solidFill>
              </a:ln>
            </c:spPr>
          </c:marker>
          <c:xVal>
            <c:numRef>
              <c:f>'regular solution theorybetaine2'!$K$82:$K$96</c:f>
              <c:numCache>
                <c:formatCode>General</c:formatCode>
                <c:ptCount val="15"/>
                <c:pt idx="0">
                  <c:v>8.0128205128205204E-2</c:v>
                </c:pt>
                <c:pt idx="1">
                  <c:v>3.9463141025641052E-2</c:v>
                </c:pt>
                <c:pt idx="2">
                  <c:v>2.1658653846153848E-2</c:v>
                </c:pt>
                <c:pt idx="3">
                  <c:v>9.607371794871776E-3</c:v>
                </c:pt>
                <c:pt idx="4">
                  <c:v>4.1185897435897442E-3</c:v>
                </c:pt>
                <c:pt idx="5">
                  <c:v>1.7684294871794853E-3</c:v>
                </c:pt>
                <c:pt idx="6">
                  <c:v>8.4935897435897765E-4</c:v>
                </c:pt>
                <c:pt idx="7">
                  <c:v>4.0705128205128312E-4</c:v>
                </c:pt>
                <c:pt idx="8">
                  <c:v>2.2836538461538515E-4</c:v>
                </c:pt>
                <c:pt idx="9">
                  <c:v>1.3750000000000028E-4</c:v>
                </c:pt>
                <c:pt idx="10">
                  <c:v>6.6185897435897532E-5</c:v>
                </c:pt>
                <c:pt idx="11">
                  <c:v>2.8525641025641052E-5</c:v>
                </c:pt>
                <c:pt idx="12">
                  <c:v>1.1939102564102589E-5</c:v>
                </c:pt>
                <c:pt idx="13">
                  <c:v>5.2475961538461701E-6</c:v>
                </c:pt>
                <c:pt idx="14">
                  <c:v>2.3389423076923156E-6</c:v>
                </c:pt>
              </c:numCache>
            </c:numRef>
          </c:xVal>
          <c:yVal>
            <c:numRef>
              <c:f>'regular solution theorybetaine2'!$Q$82:$Q$95</c:f>
              <c:numCache>
                <c:formatCode>General</c:formatCode>
                <c:ptCount val="14"/>
                <c:pt idx="0">
                  <c:v>1.9300000000000019</c:v>
                </c:pt>
                <c:pt idx="1">
                  <c:v>1.79</c:v>
                </c:pt>
                <c:pt idx="2">
                  <c:v>2.5</c:v>
                </c:pt>
                <c:pt idx="3">
                  <c:v>2.9</c:v>
                </c:pt>
                <c:pt idx="4">
                  <c:v>3.04</c:v>
                </c:pt>
                <c:pt idx="5">
                  <c:v>3.25</c:v>
                </c:pt>
                <c:pt idx="6">
                  <c:v>2.66</c:v>
                </c:pt>
                <c:pt idx="7">
                  <c:v>2.5</c:v>
                </c:pt>
                <c:pt idx="8">
                  <c:v>4.22</c:v>
                </c:pt>
                <c:pt idx="9">
                  <c:v>19.47</c:v>
                </c:pt>
                <c:pt idx="10">
                  <c:v>30.06</c:v>
                </c:pt>
                <c:pt idx="11">
                  <c:v>37.08</c:v>
                </c:pt>
                <c:pt idx="12">
                  <c:v>44.349999999999994</c:v>
                </c:pt>
                <c:pt idx="13">
                  <c:v>46.71</c:v>
                </c:pt>
              </c:numCache>
            </c:numRef>
          </c:yVal>
        </c:ser>
        <c:dLbls/>
        <c:axId val="297900672"/>
        <c:axId val="302031616"/>
      </c:scatterChart>
      <c:valAx>
        <c:axId val="297900672"/>
        <c:scaling>
          <c:logBase val="10"/>
          <c:orientation val="minMax"/>
        </c:scaling>
        <c:axPos val="b"/>
        <c:title>
          <c:tx>
            <c:rich>
              <a:bodyPr/>
              <a:lstStyle/>
              <a:p>
                <a:pPr>
                  <a:defRPr sz="1400"/>
                </a:pPr>
                <a:r>
                  <a:rPr lang="en-US" sz="1400"/>
                  <a:t>Conc (M)</a:t>
                </a:r>
              </a:p>
            </c:rich>
          </c:tx>
          <c:layout/>
        </c:title>
        <c:numFmt formatCode="General" sourceLinked="1"/>
        <c:tickLblPos val="nextTo"/>
        <c:txPr>
          <a:bodyPr/>
          <a:lstStyle/>
          <a:p>
            <a:pPr>
              <a:defRPr sz="1400"/>
            </a:pPr>
            <a:endParaRPr lang="en-US"/>
          </a:p>
        </c:txPr>
        <c:crossAx val="302031616"/>
        <c:crosses val="autoZero"/>
        <c:crossBetween val="midCat"/>
      </c:valAx>
      <c:valAx>
        <c:axId val="302031616"/>
        <c:scaling>
          <c:orientation val="minMax"/>
        </c:scaling>
        <c:axPos val="l"/>
        <c:title>
          <c:tx>
            <c:rich>
              <a:bodyPr rot="-5400000" vert="horz"/>
              <a:lstStyle/>
              <a:p>
                <a:pPr>
                  <a:defRPr sz="1400"/>
                </a:pPr>
                <a:r>
                  <a:rPr lang="en-US" sz="1400" dirty="0" smtClean="0"/>
                  <a:t>Interfacial </a:t>
                </a:r>
                <a:r>
                  <a:rPr lang="en-US" sz="1400" dirty="0"/>
                  <a:t>Tension (mN/m)</a:t>
                </a:r>
              </a:p>
            </c:rich>
          </c:tx>
          <c:layout/>
        </c:title>
        <c:numFmt formatCode="General" sourceLinked="1"/>
        <c:tickLblPos val="nextTo"/>
        <c:txPr>
          <a:bodyPr/>
          <a:lstStyle/>
          <a:p>
            <a:pPr>
              <a:defRPr sz="1400"/>
            </a:pPr>
            <a:endParaRPr lang="en-US"/>
          </a:p>
        </c:txPr>
        <c:crossAx val="297900672"/>
        <c:crossesAt val="1.0000000000000043E-7"/>
        <c:crossBetween val="midCat"/>
      </c:valAx>
    </c:plotArea>
    <c:legend>
      <c:legendPos val="r"/>
      <c:layout/>
      <c:txPr>
        <a:bodyPr/>
        <a:lstStyle/>
        <a:p>
          <a:pPr>
            <a:defRPr sz="1400"/>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 </a:t>
            </a:r>
            <a:r>
              <a:rPr lang="en-US" dirty="0" smtClean="0"/>
              <a:t>LB , 2.5 Darcy, at </a:t>
            </a:r>
            <a:r>
              <a:rPr lang="en-US" dirty="0"/>
              <a:t>~60% </a:t>
            </a:r>
            <a:r>
              <a:rPr lang="en-US" dirty="0" smtClean="0"/>
              <a:t>quality, 20° C</a:t>
            </a:r>
            <a:endParaRPr lang="en-US" dirty="0"/>
          </a:p>
        </c:rich>
      </c:tx>
      <c:layout>
        <c:manualLayout>
          <c:xMode val="edge"/>
          <c:yMode val="edge"/>
          <c:x val="0.23455712235220982"/>
          <c:y val="0.19987247590894355"/>
        </c:manualLayout>
      </c:layout>
      <c:overlay val="1"/>
    </c:title>
    <c:plotArea>
      <c:layout>
        <c:manualLayout>
          <c:layoutTarget val="inner"/>
          <c:xMode val="edge"/>
          <c:yMode val="edge"/>
          <c:x val="0.14584210512720613"/>
          <c:y val="4.3684030342889063E-2"/>
          <c:w val="0.78926159230096238"/>
          <c:h val="0.73444808982210552"/>
        </c:manualLayout>
      </c:layout>
      <c:scatterChart>
        <c:scatterStyle val="lineMarker"/>
        <c:ser>
          <c:idx val="0"/>
          <c:order val="0"/>
          <c:spPr>
            <a:ln w="28575">
              <a:noFill/>
            </a:ln>
          </c:spPr>
          <c:marker>
            <c:symbol val="diamond"/>
            <c:size val="12"/>
            <c:spPr>
              <a:solidFill>
                <a:srgbClr val="0070C0"/>
              </a:solidFill>
            </c:spPr>
          </c:marker>
          <c:xVal>
            <c:numRef>
              <c:f>lb!$E$27:$E$32</c:f>
              <c:numCache>
                <c:formatCode>General</c:formatCode>
                <c:ptCount val="6"/>
                <c:pt idx="0">
                  <c:v>37.39</c:v>
                </c:pt>
                <c:pt idx="1">
                  <c:v>27.56</c:v>
                </c:pt>
                <c:pt idx="2">
                  <c:v>20.93</c:v>
                </c:pt>
                <c:pt idx="3">
                  <c:v>12.75</c:v>
                </c:pt>
                <c:pt idx="4">
                  <c:v>5.5</c:v>
                </c:pt>
                <c:pt idx="5">
                  <c:v>5.6</c:v>
                </c:pt>
              </c:numCache>
            </c:numRef>
          </c:xVal>
          <c:yVal>
            <c:numRef>
              <c:f>lb!$F$27:$F$32</c:f>
              <c:numCache>
                <c:formatCode>General</c:formatCode>
                <c:ptCount val="6"/>
                <c:pt idx="0">
                  <c:v>514</c:v>
                </c:pt>
                <c:pt idx="1">
                  <c:v>643</c:v>
                </c:pt>
                <c:pt idx="2">
                  <c:v>682</c:v>
                </c:pt>
                <c:pt idx="3">
                  <c:v>948</c:v>
                </c:pt>
                <c:pt idx="4">
                  <c:v>618</c:v>
                </c:pt>
                <c:pt idx="5">
                  <c:v>621</c:v>
                </c:pt>
              </c:numCache>
            </c:numRef>
          </c:yVal>
        </c:ser>
        <c:ser>
          <c:idx val="1"/>
          <c:order val="1"/>
          <c:tx>
            <c:v>LB oil</c:v>
          </c:tx>
          <c:spPr>
            <a:ln w="28575">
              <a:noFill/>
            </a:ln>
          </c:spPr>
          <c:marker>
            <c:symbol val="square"/>
            <c:size val="10"/>
            <c:spPr>
              <a:solidFill>
                <a:schemeClr val="tx1"/>
              </a:solidFill>
            </c:spPr>
          </c:marker>
          <c:xVal>
            <c:numRef>
              <c:f>'oillbaos8-2'!$B$4:$B$8</c:f>
              <c:numCache>
                <c:formatCode>General</c:formatCode>
                <c:ptCount val="5"/>
                <c:pt idx="0">
                  <c:v>6.1</c:v>
                </c:pt>
                <c:pt idx="1">
                  <c:v>30</c:v>
                </c:pt>
                <c:pt idx="2">
                  <c:v>59</c:v>
                </c:pt>
                <c:pt idx="3">
                  <c:v>18</c:v>
                </c:pt>
                <c:pt idx="4">
                  <c:v>26</c:v>
                </c:pt>
              </c:numCache>
            </c:numRef>
          </c:xVal>
          <c:yVal>
            <c:numRef>
              <c:f>'oillbaos8-2'!$D$4:$D$8</c:f>
              <c:numCache>
                <c:formatCode>General</c:formatCode>
                <c:ptCount val="5"/>
                <c:pt idx="0">
                  <c:v>10.17</c:v>
                </c:pt>
                <c:pt idx="1">
                  <c:v>17.8</c:v>
                </c:pt>
                <c:pt idx="2">
                  <c:v>23.6</c:v>
                </c:pt>
                <c:pt idx="3">
                  <c:v>52</c:v>
                </c:pt>
                <c:pt idx="4">
                  <c:v>14.2</c:v>
                </c:pt>
              </c:numCache>
            </c:numRef>
          </c:yVal>
        </c:ser>
        <c:dLbls/>
        <c:axId val="302049536"/>
        <c:axId val="302055808"/>
      </c:scatterChart>
      <c:valAx>
        <c:axId val="302049536"/>
        <c:scaling>
          <c:logBase val="10"/>
          <c:orientation val="minMax"/>
        </c:scaling>
        <c:axPos val="b"/>
        <c:title>
          <c:tx>
            <c:rich>
              <a:bodyPr/>
              <a:lstStyle/>
              <a:p>
                <a:pPr>
                  <a:defRPr sz="1400"/>
                </a:pPr>
                <a:r>
                  <a:rPr lang="en-US" sz="1400" dirty="0" smtClean="0"/>
                  <a:t>Interstitial </a:t>
                </a:r>
                <a:r>
                  <a:rPr lang="en-US" sz="1400" dirty="0"/>
                  <a:t>velocity (</a:t>
                </a:r>
                <a:r>
                  <a:rPr lang="en-US" sz="1400" dirty="0" err="1"/>
                  <a:t>ft</a:t>
                </a:r>
                <a:r>
                  <a:rPr lang="en-US" sz="1400" dirty="0"/>
                  <a:t>/day)</a:t>
                </a:r>
              </a:p>
            </c:rich>
          </c:tx>
          <c:layout/>
        </c:title>
        <c:numFmt formatCode="General" sourceLinked="1"/>
        <c:tickLblPos val="nextTo"/>
        <c:txPr>
          <a:bodyPr/>
          <a:lstStyle/>
          <a:p>
            <a:pPr>
              <a:defRPr sz="1400"/>
            </a:pPr>
            <a:endParaRPr lang="en-US"/>
          </a:p>
        </c:txPr>
        <c:crossAx val="302055808"/>
        <c:crosses val="autoZero"/>
        <c:crossBetween val="midCat"/>
      </c:valAx>
      <c:valAx>
        <c:axId val="302055808"/>
        <c:scaling>
          <c:logBase val="10"/>
          <c:orientation val="minMax"/>
        </c:scaling>
        <c:axPos val="l"/>
        <c:title>
          <c:tx>
            <c:rich>
              <a:bodyPr rot="-5400000" vert="horz"/>
              <a:lstStyle/>
              <a:p>
                <a:pPr>
                  <a:defRPr sz="1400"/>
                </a:pPr>
                <a:r>
                  <a:rPr lang="en-US" sz="1400"/>
                  <a:t>Apparent viscosity (cP)</a:t>
                </a:r>
              </a:p>
            </c:rich>
          </c:tx>
          <c:layout/>
        </c:title>
        <c:numFmt formatCode="General" sourceLinked="1"/>
        <c:tickLblPos val="nextTo"/>
        <c:txPr>
          <a:bodyPr/>
          <a:lstStyle/>
          <a:p>
            <a:pPr>
              <a:defRPr sz="1400"/>
            </a:pPr>
            <a:endParaRPr lang="en-US"/>
          </a:p>
        </c:txPr>
        <c:crossAx val="302049536"/>
        <c:crosses val="autoZero"/>
        <c:crossBetween val="midCat"/>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LB:AOS 7:3 , 1.2 </a:t>
            </a:r>
            <a:r>
              <a:rPr lang="en-US" baseline="0" dirty="0" smtClean="0"/>
              <a:t>Darcy at ~80%, 45° C </a:t>
            </a:r>
            <a:endParaRPr lang="en-US" dirty="0"/>
          </a:p>
        </c:rich>
      </c:tx>
      <c:layout>
        <c:manualLayout>
          <c:xMode val="edge"/>
          <c:yMode val="edge"/>
          <c:x val="0.2754304461942258"/>
          <c:y val="1.3888888888888947E-2"/>
        </c:manualLayout>
      </c:layout>
      <c:overlay val="1"/>
    </c:title>
    <c:plotArea>
      <c:layout>
        <c:manualLayout>
          <c:layoutTarget val="inner"/>
          <c:xMode val="edge"/>
          <c:yMode val="edge"/>
          <c:x val="0.19710629921259842"/>
          <c:y val="0.14604148439778447"/>
          <c:w val="0.73999781277340715"/>
          <c:h val="0.61059456109652954"/>
        </c:manualLayout>
      </c:layout>
      <c:scatterChart>
        <c:scatterStyle val="lineMarker"/>
        <c:ser>
          <c:idx val="0"/>
          <c:order val="0"/>
          <c:spPr>
            <a:ln w="28575">
              <a:noFill/>
            </a:ln>
          </c:spPr>
          <c:marker>
            <c:symbol val="diamond"/>
            <c:size val="12"/>
          </c:marker>
          <c:trendline>
            <c:trendlineType val="power"/>
            <c:dispRSqr val="1"/>
            <c:dispEq val="1"/>
            <c:trendlineLbl>
              <c:layout>
                <c:manualLayout>
                  <c:x val="9.2992600322550037E-2"/>
                  <c:y val="-0.13795640128317294"/>
                </c:manualLayout>
              </c:layout>
              <c:numFmt formatCode="General" sourceLinked="0"/>
              <c:txPr>
                <a:bodyPr/>
                <a:lstStyle/>
                <a:p>
                  <a:pPr>
                    <a:defRPr sz="1200"/>
                  </a:pPr>
                  <a:endParaRPr lang="en-US"/>
                </a:p>
              </c:txPr>
            </c:trendlineLbl>
          </c:trendline>
          <c:xVal>
            <c:numRef>
              <c:f>'lbaos 7-3'!$F$36:$F$45</c:f>
              <c:numCache>
                <c:formatCode>General</c:formatCode>
                <c:ptCount val="10"/>
                <c:pt idx="0">
                  <c:v>28</c:v>
                </c:pt>
                <c:pt idx="1">
                  <c:v>37.96</c:v>
                </c:pt>
                <c:pt idx="2">
                  <c:v>9.5</c:v>
                </c:pt>
                <c:pt idx="3">
                  <c:v>18</c:v>
                </c:pt>
                <c:pt idx="4">
                  <c:v>3.5</c:v>
                </c:pt>
              </c:numCache>
            </c:numRef>
          </c:xVal>
          <c:yVal>
            <c:numRef>
              <c:f>'lbaos 7-3'!$G$36:$G$45</c:f>
              <c:numCache>
                <c:formatCode>General</c:formatCode>
                <c:ptCount val="10"/>
                <c:pt idx="0">
                  <c:v>176</c:v>
                </c:pt>
                <c:pt idx="1">
                  <c:v>137</c:v>
                </c:pt>
                <c:pt idx="2">
                  <c:v>384</c:v>
                </c:pt>
                <c:pt idx="3">
                  <c:v>239</c:v>
                </c:pt>
                <c:pt idx="4">
                  <c:v>580</c:v>
                </c:pt>
              </c:numCache>
            </c:numRef>
          </c:yVal>
        </c:ser>
        <c:ser>
          <c:idx val="1"/>
          <c:order val="1"/>
          <c:spPr>
            <a:ln w="28575">
              <a:noFill/>
            </a:ln>
          </c:spPr>
          <c:marker>
            <c:symbol val="square"/>
            <c:size val="10"/>
            <c:spPr>
              <a:solidFill>
                <a:schemeClr val="tx1"/>
              </a:solidFill>
            </c:spPr>
          </c:marker>
          <c:xVal>
            <c:numRef>
              <c:f>'lbaos 7-3'!$F$54:$F$61</c:f>
              <c:numCache>
                <c:formatCode>General</c:formatCode>
                <c:ptCount val="8"/>
                <c:pt idx="0">
                  <c:v>4.5999999999999996</c:v>
                </c:pt>
                <c:pt idx="1">
                  <c:v>37.700000000000003</c:v>
                </c:pt>
                <c:pt idx="2">
                  <c:v>11.38</c:v>
                </c:pt>
                <c:pt idx="3">
                  <c:v>10.870000000000006</c:v>
                </c:pt>
                <c:pt idx="4">
                  <c:v>33</c:v>
                </c:pt>
                <c:pt idx="5">
                  <c:v>3.9</c:v>
                </c:pt>
                <c:pt idx="6">
                  <c:v>3.8</c:v>
                </c:pt>
                <c:pt idx="7">
                  <c:v>21</c:v>
                </c:pt>
              </c:numCache>
            </c:numRef>
          </c:xVal>
          <c:yVal>
            <c:numRef>
              <c:f>'lbaos 7-3'!$G$54:$G$61</c:f>
              <c:numCache>
                <c:formatCode>General</c:formatCode>
                <c:ptCount val="8"/>
                <c:pt idx="0">
                  <c:v>94</c:v>
                </c:pt>
                <c:pt idx="1">
                  <c:v>109</c:v>
                </c:pt>
                <c:pt idx="2">
                  <c:v>400</c:v>
                </c:pt>
                <c:pt idx="3">
                  <c:v>415</c:v>
                </c:pt>
                <c:pt idx="4">
                  <c:v>181</c:v>
                </c:pt>
                <c:pt idx="5">
                  <c:v>951</c:v>
                </c:pt>
                <c:pt idx="6">
                  <c:v>991</c:v>
                </c:pt>
                <c:pt idx="7">
                  <c:v>240</c:v>
                </c:pt>
              </c:numCache>
            </c:numRef>
          </c:yVal>
        </c:ser>
        <c:dLbls/>
        <c:axId val="302078592"/>
        <c:axId val="302117632"/>
      </c:scatterChart>
      <c:valAx>
        <c:axId val="302078592"/>
        <c:scaling>
          <c:logBase val="10"/>
          <c:orientation val="minMax"/>
        </c:scaling>
        <c:axPos val="b"/>
        <c:title>
          <c:tx>
            <c:rich>
              <a:bodyPr/>
              <a:lstStyle/>
              <a:p>
                <a:pPr>
                  <a:defRPr sz="1400"/>
                </a:pPr>
                <a:r>
                  <a:rPr lang="en-US" sz="1400" dirty="0" smtClean="0"/>
                  <a:t>Interstitial </a:t>
                </a:r>
                <a:r>
                  <a:rPr lang="en-US" sz="1400" dirty="0"/>
                  <a:t>velocity (</a:t>
                </a:r>
                <a:r>
                  <a:rPr lang="en-US" sz="1400" dirty="0" err="1"/>
                  <a:t>ft</a:t>
                </a:r>
                <a:r>
                  <a:rPr lang="en-US" sz="1400" dirty="0"/>
                  <a:t>/day)</a:t>
                </a:r>
              </a:p>
            </c:rich>
          </c:tx>
          <c:layout/>
        </c:title>
        <c:numFmt formatCode="General" sourceLinked="1"/>
        <c:tickLblPos val="nextTo"/>
        <c:txPr>
          <a:bodyPr/>
          <a:lstStyle/>
          <a:p>
            <a:pPr>
              <a:defRPr sz="1400"/>
            </a:pPr>
            <a:endParaRPr lang="en-US"/>
          </a:p>
        </c:txPr>
        <c:crossAx val="302117632"/>
        <c:crosses val="autoZero"/>
        <c:crossBetween val="midCat"/>
      </c:valAx>
      <c:valAx>
        <c:axId val="302117632"/>
        <c:scaling>
          <c:logBase val="10"/>
          <c:orientation val="minMax"/>
          <c:min val="10"/>
        </c:scaling>
        <c:axPos val="l"/>
        <c:title>
          <c:tx>
            <c:rich>
              <a:bodyPr rot="-5400000" vert="horz"/>
              <a:lstStyle/>
              <a:p>
                <a:pPr>
                  <a:defRPr sz="1400"/>
                </a:pPr>
                <a:r>
                  <a:rPr lang="en-US" sz="1400"/>
                  <a:t>Apparent viscosity (cP)</a:t>
                </a:r>
              </a:p>
            </c:rich>
          </c:tx>
          <c:layout/>
        </c:title>
        <c:numFmt formatCode="General" sourceLinked="1"/>
        <c:tickLblPos val="nextTo"/>
        <c:txPr>
          <a:bodyPr/>
          <a:lstStyle/>
          <a:p>
            <a:pPr>
              <a:defRPr sz="1400"/>
            </a:pPr>
            <a:endParaRPr lang="en-US"/>
          </a:p>
        </c:txPr>
        <c:crossAx val="302078592"/>
        <c:crosses val="autoZero"/>
        <c:crossBetween val="midCat"/>
      </c:valAx>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LB:AOS 1:9 , 0.7 Darcy at ~90% , 45</a:t>
            </a:r>
            <a:r>
              <a:rPr lang="en-US" sz="1800" b="1" i="0" u="none" strike="noStrike" baseline="0" dirty="0" smtClean="0"/>
              <a:t>°</a:t>
            </a:r>
            <a:r>
              <a:rPr lang="en-US" dirty="0" smtClean="0"/>
              <a:t>C</a:t>
            </a:r>
            <a:endParaRPr lang="en-US" dirty="0"/>
          </a:p>
        </c:rich>
      </c:tx>
      <c:layout/>
      <c:overlay val="1"/>
    </c:title>
    <c:plotArea>
      <c:layout>
        <c:manualLayout>
          <c:layoutTarget val="inner"/>
          <c:xMode val="edge"/>
          <c:yMode val="edge"/>
          <c:x val="0.16174568137141931"/>
          <c:y val="4.6770924467774859E-2"/>
          <c:w val="0.79193643681569093"/>
          <c:h val="0.74169261912715478"/>
        </c:manualLayout>
      </c:layout>
      <c:scatterChart>
        <c:scatterStyle val="lineMarker"/>
        <c:ser>
          <c:idx val="0"/>
          <c:order val="0"/>
          <c:spPr>
            <a:ln w="28575">
              <a:noFill/>
            </a:ln>
          </c:spPr>
          <c:marker>
            <c:symbol val="diamond"/>
            <c:size val="12"/>
          </c:marker>
          <c:trendline>
            <c:trendlineType val="power"/>
            <c:dispRSqr val="1"/>
            <c:dispEq val="1"/>
            <c:trendlineLbl>
              <c:layout>
                <c:manualLayout>
                  <c:x val="0.18149768315997586"/>
                  <c:y val="0.10499915333164014"/>
                </c:manualLayout>
              </c:layout>
              <c:numFmt formatCode="General" sourceLinked="0"/>
              <c:txPr>
                <a:bodyPr/>
                <a:lstStyle/>
                <a:p>
                  <a:pPr>
                    <a:defRPr sz="1600"/>
                  </a:pPr>
                  <a:endParaRPr lang="en-US"/>
                </a:p>
              </c:txPr>
            </c:trendlineLbl>
          </c:trendline>
          <c:xVal>
            <c:numRef>
              <c:f>'lb-aos1-9'!$E$28:$E$37</c:f>
              <c:numCache>
                <c:formatCode>General</c:formatCode>
                <c:ptCount val="10"/>
                <c:pt idx="0">
                  <c:v>3.3</c:v>
                </c:pt>
                <c:pt idx="1">
                  <c:v>24.16</c:v>
                </c:pt>
                <c:pt idx="2">
                  <c:v>17.2</c:v>
                </c:pt>
                <c:pt idx="3">
                  <c:v>8.84</c:v>
                </c:pt>
                <c:pt idx="4">
                  <c:v>34</c:v>
                </c:pt>
              </c:numCache>
            </c:numRef>
          </c:xVal>
          <c:yVal>
            <c:numRef>
              <c:f>'lb-aos1-9'!$F$28:$F$37</c:f>
              <c:numCache>
                <c:formatCode>General</c:formatCode>
                <c:ptCount val="10"/>
                <c:pt idx="0">
                  <c:v>508</c:v>
                </c:pt>
                <c:pt idx="1">
                  <c:v>281</c:v>
                </c:pt>
                <c:pt idx="2">
                  <c:v>324</c:v>
                </c:pt>
                <c:pt idx="3">
                  <c:v>369</c:v>
                </c:pt>
                <c:pt idx="4">
                  <c:v>232</c:v>
                </c:pt>
              </c:numCache>
            </c:numRef>
          </c:yVal>
        </c:ser>
        <c:ser>
          <c:idx val="1"/>
          <c:order val="1"/>
          <c:tx>
            <c:v>LB AOS 1-9 oil</c:v>
          </c:tx>
          <c:spPr>
            <a:ln w="28575">
              <a:noFill/>
            </a:ln>
          </c:spPr>
          <c:marker>
            <c:symbol val="square"/>
            <c:size val="10"/>
            <c:spPr>
              <a:solidFill>
                <a:schemeClr val="tx1"/>
              </a:solidFill>
            </c:spPr>
          </c:marker>
          <c:trendline>
            <c:trendlineType val="power"/>
            <c:dispRSqr val="1"/>
            <c:dispEq val="1"/>
            <c:trendlineLbl>
              <c:layout>
                <c:manualLayout>
                  <c:x val="-7.7508991931564269E-2"/>
                  <c:y val="7.7186097705528908E-2"/>
                </c:manualLayout>
              </c:layout>
              <c:numFmt formatCode="General" sourceLinked="0"/>
              <c:txPr>
                <a:bodyPr/>
                <a:lstStyle/>
                <a:p>
                  <a:pPr>
                    <a:defRPr sz="1600"/>
                  </a:pPr>
                  <a:endParaRPr lang="en-US"/>
                </a:p>
              </c:txPr>
            </c:trendlineLbl>
          </c:trendline>
          <c:xVal>
            <c:numRef>
              <c:f>'lb-aos1-9'!$I$54:$I$60</c:f>
              <c:numCache>
                <c:formatCode>General</c:formatCode>
                <c:ptCount val="7"/>
                <c:pt idx="0">
                  <c:v>3.5</c:v>
                </c:pt>
                <c:pt idx="1">
                  <c:v>31.2</c:v>
                </c:pt>
                <c:pt idx="2">
                  <c:v>18.979999999999986</c:v>
                </c:pt>
                <c:pt idx="3">
                  <c:v>3.46</c:v>
                </c:pt>
                <c:pt idx="4">
                  <c:v>9.84</c:v>
                </c:pt>
                <c:pt idx="5">
                  <c:v>29.939999999999987</c:v>
                </c:pt>
              </c:numCache>
            </c:numRef>
          </c:xVal>
          <c:yVal>
            <c:numRef>
              <c:f>'lb-aos1-9'!$J$54:$J$60</c:f>
              <c:numCache>
                <c:formatCode>General</c:formatCode>
                <c:ptCount val="7"/>
                <c:pt idx="0">
                  <c:v>327</c:v>
                </c:pt>
                <c:pt idx="1">
                  <c:v>80</c:v>
                </c:pt>
                <c:pt idx="2">
                  <c:v>122</c:v>
                </c:pt>
                <c:pt idx="3">
                  <c:v>360</c:v>
                </c:pt>
                <c:pt idx="4">
                  <c:v>176</c:v>
                </c:pt>
                <c:pt idx="5">
                  <c:v>95</c:v>
                </c:pt>
              </c:numCache>
            </c:numRef>
          </c:yVal>
        </c:ser>
        <c:dLbls/>
        <c:axId val="303436160"/>
        <c:axId val="303438080"/>
      </c:scatterChart>
      <c:valAx>
        <c:axId val="303436160"/>
        <c:scaling>
          <c:logBase val="10"/>
          <c:orientation val="minMax"/>
        </c:scaling>
        <c:axPos val="b"/>
        <c:title>
          <c:tx>
            <c:rich>
              <a:bodyPr/>
              <a:lstStyle/>
              <a:p>
                <a:pPr>
                  <a:defRPr sz="1600"/>
                </a:pPr>
                <a:r>
                  <a:rPr lang="en-US" sz="1600" dirty="0" smtClean="0"/>
                  <a:t>Interstitial </a:t>
                </a:r>
                <a:r>
                  <a:rPr lang="en-US" sz="1600" dirty="0"/>
                  <a:t>velocity(</a:t>
                </a:r>
                <a:r>
                  <a:rPr lang="en-US" sz="1600" dirty="0" err="1"/>
                  <a:t>ft</a:t>
                </a:r>
                <a:r>
                  <a:rPr lang="en-US" sz="1600" dirty="0"/>
                  <a:t>/day)</a:t>
                </a:r>
              </a:p>
            </c:rich>
          </c:tx>
          <c:layout/>
        </c:title>
        <c:numFmt formatCode="General" sourceLinked="1"/>
        <c:tickLblPos val="nextTo"/>
        <c:txPr>
          <a:bodyPr/>
          <a:lstStyle/>
          <a:p>
            <a:pPr>
              <a:defRPr sz="1600"/>
            </a:pPr>
            <a:endParaRPr lang="en-US"/>
          </a:p>
        </c:txPr>
        <c:crossAx val="303438080"/>
        <c:crosses val="autoZero"/>
        <c:crossBetween val="midCat"/>
      </c:valAx>
      <c:valAx>
        <c:axId val="303438080"/>
        <c:scaling>
          <c:logBase val="10"/>
          <c:orientation val="minMax"/>
          <c:min val="10"/>
        </c:scaling>
        <c:axPos val="l"/>
        <c:title>
          <c:tx>
            <c:rich>
              <a:bodyPr rot="-5400000" vert="horz"/>
              <a:lstStyle/>
              <a:p>
                <a:pPr>
                  <a:defRPr sz="1600"/>
                </a:pPr>
                <a:r>
                  <a:rPr lang="en-US" sz="1600"/>
                  <a:t>Apparent viscosity (cP)</a:t>
                </a:r>
              </a:p>
            </c:rich>
          </c:tx>
          <c:layout/>
        </c:title>
        <c:numFmt formatCode="General" sourceLinked="1"/>
        <c:tickLblPos val="nextTo"/>
        <c:txPr>
          <a:bodyPr/>
          <a:lstStyle/>
          <a:p>
            <a:pPr>
              <a:defRPr sz="1600"/>
            </a:pPr>
            <a:endParaRPr lang="en-US"/>
          </a:p>
        </c:txPr>
        <c:crossAx val="303436160"/>
        <c:crosses val="autoZero"/>
        <c:crossBetween val="midCat"/>
      </c:valAx>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AOS, 2.6 Darcy ~ 82% foam</a:t>
            </a:r>
            <a:endParaRPr lang="en-US" dirty="0"/>
          </a:p>
        </c:rich>
      </c:tx>
      <c:layout/>
      <c:overlay val="1"/>
    </c:title>
    <c:plotArea>
      <c:layout>
        <c:manualLayout>
          <c:layoutTarget val="inner"/>
          <c:xMode val="edge"/>
          <c:yMode val="edge"/>
          <c:x val="0.12257174103237115"/>
          <c:y val="4.214129483814541E-2"/>
          <c:w val="0.69505425132571663"/>
          <c:h val="0.77060972260368332"/>
        </c:manualLayout>
      </c:layout>
      <c:scatterChart>
        <c:scatterStyle val="lineMarker"/>
        <c:ser>
          <c:idx val="1"/>
          <c:order val="0"/>
          <c:tx>
            <c:v>Foam no oil</c:v>
          </c:tx>
          <c:spPr>
            <a:ln w="28575">
              <a:noFill/>
            </a:ln>
          </c:spPr>
          <c:marker>
            <c:symbol val="diamond"/>
            <c:size val="12"/>
            <c:spPr>
              <a:solidFill>
                <a:schemeClr val="tx2">
                  <a:lumMod val="60000"/>
                  <a:lumOff val="40000"/>
                </a:schemeClr>
              </a:solidFill>
              <a:ln>
                <a:solidFill>
                  <a:schemeClr val="bg1">
                    <a:lumMod val="85000"/>
                  </a:schemeClr>
                </a:solidFill>
              </a:ln>
            </c:spPr>
          </c:marker>
          <c:trendline>
            <c:trendlineType val="power"/>
            <c:dispRSqr val="1"/>
            <c:dispEq val="1"/>
            <c:trendlineLbl>
              <c:layout>
                <c:manualLayout>
                  <c:x val="0.1498823539345952"/>
                  <c:y val="-4.5751380838537935E-2"/>
                </c:manualLayout>
              </c:layout>
              <c:numFmt formatCode="General" sourceLinked="0"/>
              <c:txPr>
                <a:bodyPr/>
                <a:lstStyle/>
                <a:p>
                  <a:pPr>
                    <a:defRPr sz="1400"/>
                  </a:pPr>
                  <a:endParaRPr lang="en-US"/>
                </a:p>
              </c:txPr>
            </c:trendlineLbl>
          </c:trendline>
          <c:xVal>
            <c:numRef>
              <c:f>AOS!$D$49:$D$55</c:f>
              <c:numCache>
                <c:formatCode>General</c:formatCode>
                <c:ptCount val="7"/>
                <c:pt idx="0">
                  <c:v>9.7554632508106494</c:v>
                </c:pt>
                <c:pt idx="1">
                  <c:v>5.9192917094957034</c:v>
                </c:pt>
                <c:pt idx="2">
                  <c:v>0.88064832291266248</c:v>
                </c:pt>
                <c:pt idx="3">
                  <c:v>16.920000000000002</c:v>
                </c:pt>
                <c:pt idx="4">
                  <c:v>1.772322419803078</c:v>
                </c:pt>
                <c:pt idx="5">
                  <c:v>22.57112091351522</c:v>
                </c:pt>
                <c:pt idx="6">
                  <c:v>30.021602923074987</c:v>
                </c:pt>
              </c:numCache>
            </c:numRef>
          </c:xVal>
          <c:yVal>
            <c:numRef>
              <c:f>AOS!$F$49:$F$55</c:f>
              <c:numCache>
                <c:formatCode>General</c:formatCode>
                <c:ptCount val="7"/>
                <c:pt idx="0">
                  <c:v>1478.1129568106298</c:v>
                </c:pt>
                <c:pt idx="1">
                  <c:v>1552.3853820597999</c:v>
                </c:pt>
                <c:pt idx="2">
                  <c:v>3426.6179401993354</c:v>
                </c:pt>
                <c:pt idx="3">
                  <c:v>1357.9933554817303</c:v>
                </c:pt>
                <c:pt idx="4">
                  <c:v>1653.2491694352161</c:v>
                </c:pt>
                <c:pt idx="5">
                  <c:v>1130.5913621262459</c:v>
                </c:pt>
                <c:pt idx="6">
                  <c:v>834.41860465116304</c:v>
                </c:pt>
              </c:numCache>
            </c:numRef>
          </c:yVal>
        </c:ser>
        <c:ser>
          <c:idx val="0"/>
          <c:order val="1"/>
          <c:spPr>
            <a:ln w="28575">
              <a:noFill/>
            </a:ln>
          </c:spPr>
          <c:marker>
            <c:symbol val="diamond"/>
            <c:size val="12"/>
            <c:spPr>
              <a:solidFill>
                <a:schemeClr val="tx1"/>
              </a:solidFill>
              <a:ln>
                <a:solidFill>
                  <a:schemeClr val="accent6">
                    <a:lumMod val="50000"/>
                  </a:schemeClr>
                </a:solidFill>
              </a:ln>
            </c:spPr>
          </c:marker>
          <c:trendline>
            <c:trendlineType val="power"/>
            <c:dispRSqr val="1"/>
            <c:dispEq val="1"/>
            <c:trendlineLbl>
              <c:layout>
                <c:manualLayout>
                  <c:x val="0.19628636555049292"/>
                  <c:y val="0.15711639978509287"/>
                </c:manualLayout>
              </c:layout>
              <c:numFmt formatCode="General" sourceLinked="0"/>
              <c:txPr>
                <a:bodyPr/>
                <a:lstStyle/>
                <a:p>
                  <a:pPr>
                    <a:defRPr sz="1600"/>
                  </a:pPr>
                  <a:endParaRPr lang="en-US"/>
                </a:p>
              </c:txPr>
            </c:trendlineLbl>
          </c:trendline>
          <c:xVal>
            <c:numRef>
              <c:f>AOS!$D$71:$D$78</c:f>
              <c:numCache>
                <c:formatCode>General</c:formatCode>
                <c:ptCount val="8"/>
                <c:pt idx="0">
                  <c:v>9.4236616305823677</c:v>
                </c:pt>
                <c:pt idx="1">
                  <c:v>13.263188364208006</c:v>
                </c:pt>
                <c:pt idx="2">
                  <c:v>23.203859749222492</c:v>
                </c:pt>
                <c:pt idx="3">
                  <c:v>1.5890077594772041</c:v>
                </c:pt>
                <c:pt idx="4">
                  <c:v>5.5225242133233978</c:v>
                </c:pt>
                <c:pt idx="5">
                  <c:v>0.80405222768134332</c:v>
                </c:pt>
                <c:pt idx="6">
                  <c:v>13.307928407929278</c:v>
                </c:pt>
                <c:pt idx="7">
                  <c:v>23.129008922274554</c:v>
                </c:pt>
              </c:numCache>
            </c:numRef>
          </c:xVal>
          <c:yVal>
            <c:numRef>
              <c:f>AOS!$E$71:$E$78</c:f>
              <c:numCache>
                <c:formatCode>General</c:formatCode>
                <c:ptCount val="8"/>
                <c:pt idx="0">
                  <c:v>520</c:v>
                </c:pt>
                <c:pt idx="1">
                  <c:v>451</c:v>
                </c:pt>
                <c:pt idx="2">
                  <c:v>307</c:v>
                </c:pt>
                <c:pt idx="3">
                  <c:v>2033</c:v>
                </c:pt>
                <c:pt idx="4">
                  <c:v>767</c:v>
                </c:pt>
                <c:pt idx="5">
                  <c:v>2065</c:v>
                </c:pt>
                <c:pt idx="6">
                  <c:v>399</c:v>
                </c:pt>
                <c:pt idx="7">
                  <c:v>319</c:v>
                </c:pt>
              </c:numCache>
            </c:numRef>
          </c:yVal>
        </c:ser>
        <c:ser>
          <c:idx val="2"/>
          <c:order val="2"/>
          <c:tx>
            <c:v>foam oil</c:v>
          </c:tx>
          <c:spPr>
            <a:ln w="28575">
              <a:noFill/>
            </a:ln>
          </c:spPr>
          <c:marker>
            <c:symbol val="diamond"/>
            <c:size val="12"/>
            <c:spPr>
              <a:solidFill>
                <a:schemeClr val="tx1"/>
              </a:solidFill>
              <a:ln>
                <a:solidFill>
                  <a:srgbClr val="C00000"/>
                </a:solidFill>
              </a:ln>
            </c:spPr>
          </c:marker>
          <c:xVal>
            <c:numRef>
              <c:f>AOS!$D$69:$D$70</c:f>
              <c:numCache>
                <c:formatCode>General</c:formatCode>
                <c:ptCount val="2"/>
                <c:pt idx="0">
                  <c:v>1.6377801086157775</c:v>
                </c:pt>
                <c:pt idx="1">
                  <c:v>5.6883395408744351</c:v>
                </c:pt>
              </c:numCache>
            </c:numRef>
          </c:xVal>
          <c:yVal>
            <c:numRef>
              <c:f>AOS!$E$69:$E$70</c:f>
              <c:numCache>
                <c:formatCode>General</c:formatCode>
                <c:ptCount val="2"/>
                <c:pt idx="0">
                  <c:v>94.86</c:v>
                </c:pt>
                <c:pt idx="1">
                  <c:v>47</c:v>
                </c:pt>
              </c:numCache>
            </c:numRef>
          </c:yVal>
        </c:ser>
        <c:dLbls/>
        <c:axId val="304093440"/>
        <c:axId val="304124288"/>
      </c:scatterChart>
      <c:valAx>
        <c:axId val="304093440"/>
        <c:scaling>
          <c:logBase val="10"/>
          <c:orientation val="minMax"/>
        </c:scaling>
        <c:axPos val="b"/>
        <c:title>
          <c:tx>
            <c:rich>
              <a:bodyPr/>
              <a:lstStyle/>
              <a:p>
                <a:pPr>
                  <a:defRPr sz="1400"/>
                </a:pPr>
                <a:r>
                  <a:rPr lang="en-US" sz="1400"/>
                  <a:t>Interstitial velocity (ft/day)</a:t>
                </a:r>
              </a:p>
            </c:rich>
          </c:tx>
          <c:layout/>
        </c:title>
        <c:numFmt formatCode="General" sourceLinked="1"/>
        <c:tickLblPos val="nextTo"/>
        <c:txPr>
          <a:bodyPr/>
          <a:lstStyle/>
          <a:p>
            <a:pPr>
              <a:defRPr sz="1400"/>
            </a:pPr>
            <a:endParaRPr lang="en-US"/>
          </a:p>
        </c:txPr>
        <c:crossAx val="304124288"/>
        <c:crossesAt val="0.1"/>
        <c:crossBetween val="midCat"/>
      </c:valAx>
      <c:valAx>
        <c:axId val="304124288"/>
        <c:scaling>
          <c:logBase val="10"/>
          <c:orientation val="minMax"/>
          <c:min val="10"/>
        </c:scaling>
        <c:axPos val="l"/>
        <c:title>
          <c:tx>
            <c:rich>
              <a:bodyPr rot="-5400000" vert="horz"/>
              <a:lstStyle/>
              <a:p>
                <a:pPr>
                  <a:defRPr sz="1400"/>
                </a:pPr>
                <a:r>
                  <a:rPr lang="en-US" sz="1400"/>
                  <a:t>Apparent viscosity (cP)</a:t>
                </a:r>
              </a:p>
            </c:rich>
          </c:tx>
          <c:layout/>
        </c:title>
        <c:numFmt formatCode="General" sourceLinked="1"/>
        <c:tickLblPos val="nextTo"/>
        <c:txPr>
          <a:bodyPr/>
          <a:lstStyle/>
          <a:p>
            <a:pPr>
              <a:defRPr sz="1400"/>
            </a:pPr>
            <a:endParaRPr lang="en-US"/>
          </a:p>
        </c:txPr>
        <c:crossAx val="304093440"/>
        <c:crossesAt val="0.1"/>
        <c:crossBetween val="midCat"/>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2"/>
          <c:order val="0"/>
          <c:tx>
            <c:v>LB</c:v>
          </c:tx>
          <c:spPr>
            <a:ln w="28575">
              <a:noFill/>
            </a:ln>
          </c:spPr>
          <c:xVal>
            <c:numRef>
              <c:f>'freq sweep'!$C$2:$C$114</c:f>
              <c:numCache>
                <c:formatCode>General</c:formatCode>
                <c:ptCount val="113"/>
                <c:pt idx="0">
                  <c:v>62.831853000000002</c:v>
                </c:pt>
                <c:pt idx="1">
                  <c:v>62.831853000000002</c:v>
                </c:pt>
                <c:pt idx="2">
                  <c:v>49.888491282000004</c:v>
                </c:pt>
                <c:pt idx="3">
                  <c:v>39.646899243</c:v>
                </c:pt>
                <c:pt idx="4">
                  <c:v>39.646899243</c:v>
                </c:pt>
                <c:pt idx="5">
                  <c:v>39.646899243</c:v>
                </c:pt>
                <c:pt idx="6">
                  <c:v>39.646899243</c:v>
                </c:pt>
                <c:pt idx="7">
                  <c:v>39.646899243</c:v>
                </c:pt>
                <c:pt idx="8">
                  <c:v>31.478758353</c:v>
                </c:pt>
                <c:pt idx="9">
                  <c:v>31.478758353</c:v>
                </c:pt>
                <c:pt idx="10">
                  <c:v>31.478758353</c:v>
                </c:pt>
                <c:pt idx="11">
                  <c:v>31.478758353</c:v>
                </c:pt>
                <c:pt idx="12">
                  <c:v>31.478758353</c:v>
                </c:pt>
                <c:pt idx="13">
                  <c:v>25.007077494000043</c:v>
                </c:pt>
                <c:pt idx="14">
                  <c:v>25.007077494000043</c:v>
                </c:pt>
                <c:pt idx="15">
                  <c:v>25.007077494000043</c:v>
                </c:pt>
                <c:pt idx="16">
                  <c:v>25.007077494000043</c:v>
                </c:pt>
                <c:pt idx="17">
                  <c:v>25.007077494000043</c:v>
                </c:pt>
                <c:pt idx="18">
                  <c:v>19.854865548000063</c:v>
                </c:pt>
                <c:pt idx="19">
                  <c:v>19.854865548000063</c:v>
                </c:pt>
                <c:pt idx="20">
                  <c:v>19.854865548000063</c:v>
                </c:pt>
                <c:pt idx="21">
                  <c:v>19.854865548000063</c:v>
                </c:pt>
                <c:pt idx="22">
                  <c:v>19.854865548000063</c:v>
                </c:pt>
                <c:pt idx="23">
                  <c:v>15.770795102999999</c:v>
                </c:pt>
                <c:pt idx="24">
                  <c:v>15.770795102999999</c:v>
                </c:pt>
                <c:pt idx="25">
                  <c:v>15.770795102999999</c:v>
                </c:pt>
                <c:pt idx="26">
                  <c:v>15.770795102999999</c:v>
                </c:pt>
                <c:pt idx="27">
                  <c:v>15.770795102999999</c:v>
                </c:pt>
                <c:pt idx="28">
                  <c:v>12.566370600000001</c:v>
                </c:pt>
                <c:pt idx="29">
                  <c:v>12.566370600000001</c:v>
                </c:pt>
                <c:pt idx="30">
                  <c:v>12.566370600000001</c:v>
                </c:pt>
                <c:pt idx="31">
                  <c:v>12.566370600000001</c:v>
                </c:pt>
                <c:pt idx="32">
                  <c:v>12.566370600000001</c:v>
                </c:pt>
                <c:pt idx="33">
                  <c:v>9.9274327740000068</c:v>
                </c:pt>
                <c:pt idx="34">
                  <c:v>9.9274327740000068</c:v>
                </c:pt>
                <c:pt idx="35">
                  <c:v>9.9274327740000068</c:v>
                </c:pt>
                <c:pt idx="36">
                  <c:v>9.9274327740000068</c:v>
                </c:pt>
                <c:pt idx="37">
                  <c:v>9.9274327740000068</c:v>
                </c:pt>
                <c:pt idx="38">
                  <c:v>7.9168134780000008</c:v>
                </c:pt>
                <c:pt idx="39">
                  <c:v>7.9168134780000008</c:v>
                </c:pt>
                <c:pt idx="40">
                  <c:v>7.9168134780000008</c:v>
                </c:pt>
                <c:pt idx="41">
                  <c:v>7.9168134780000008</c:v>
                </c:pt>
                <c:pt idx="42">
                  <c:v>7.9168134780000008</c:v>
                </c:pt>
                <c:pt idx="43">
                  <c:v>6.2831852999999906</c:v>
                </c:pt>
                <c:pt idx="44">
                  <c:v>6.2831852999999906</c:v>
                </c:pt>
                <c:pt idx="45">
                  <c:v>6.2831852999999906</c:v>
                </c:pt>
                <c:pt idx="46">
                  <c:v>6.2831852999999906</c:v>
                </c:pt>
                <c:pt idx="47">
                  <c:v>6.2831852999999906</c:v>
                </c:pt>
                <c:pt idx="48">
                  <c:v>4.9637163870000007</c:v>
                </c:pt>
                <c:pt idx="49">
                  <c:v>4.9637163870000007</c:v>
                </c:pt>
                <c:pt idx="50">
                  <c:v>4.9637163870000007</c:v>
                </c:pt>
                <c:pt idx="51">
                  <c:v>4.9637163870000007</c:v>
                </c:pt>
                <c:pt idx="52">
                  <c:v>4.9637163870000007</c:v>
                </c:pt>
                <c:pt idx="53">
                  <c:v>3.9584067389999995</c:v>
                </c:pt>
                <c:pt idx="54">
                  <c:v>3.9584067389999995</c:v>
                </c:pt>
                <c:pt idx="55">
                  <c:v>3.9584067389999995</c:v>
                </c:pt>
                <c:pt idx="56">
                  <c:v>3.9584067389999995</c:v>
                </c:pt>
                <c:pt idx="57">
                  <c:v>3.9584067389999995</c:v>
                </c:pt>
                <c:pt idx="58">
                  <c:v>3.1415926500000002</c:v>
                </c:pt>
                <c:pt idx="59">
                  <c:v>3.1415926500000002</c:v>
                </c:pt>
                <c:pt idx="60">
                  <c:v>3.1415926500000002</c:v>
                </c:pt>
                <c:pt idx="61">
                  <c:v>3.1415926500000002</c:v>
                </c:pt>
                <c:pt idx="62">
                  <c:v>3.1415926500000002</c:v>
                </c:pt>
                <c:pt idx="63">
                  <c:v>2.5132741199999997</c:v>
                </c:pt>
                <c:pt idx="64">
                  <c:v>2.5132741199999997</c:v>
                </c:pt>
                <c:pt idx="65">
                  <c:v>2.5132741199999997</c:v>
                </c:pt>
                <c:pt idx="66">
                  <c:v>2.5132741199999997</c:v>
                </c:pt>
                <c:pt idx="67">
                  <c:v>2.5132741199999997</c:v>
                </c:pt>
                <c:pt idx="68">
                  <c:v>2.0106192959999998</c:v>
                </c:pt>
                <c:pt idx="69">
                  <c:v>2.0106192959999998</c:v>
                </c:pt>
                <c:pt idx="70">
                  <c:v>2.0106192959999998</c:v>
                </c:pt>
                <c:pt idx="71">
                  <c:v>2.0106192959999998</c:v>
                </c:pt>
                <c:pt idx="72">
                  <c:v>2.0106192959999998</c:v>
                </c:pt>
                <c:pt idx="73">
                  <c:v>1.5707963249999999</c:v>
                </c:pt>
                <c:pt idx="74">
                  <c:v>1.5707963249999999</c:v>
                </c:pt>
                <c:pt idx="75">
                  <c:v>1.5707963249999999</c:v>
                </c:pt>
                <c:pt idx="76">
                  <c:v>1.5707963249999999</c:v>
                </c:pt>
                <c:pt idx="77">
                  <c:v>1.5707963249999999</c:v>
                </c:pt>
                <c:pt idx="78">
                  <c:v>1.2566370600000001</c:v>
                </c:pt>
                <c:pt idx="79">
                  <c:v>1.2566370600000001</c:v>
                </c:pt>
                <c:pt idx="80">
                  <c:v>1.2566370600000001</c:v>
                </c:pt>
                <c:pt idx="81">
                  <c:v>1.2566370600000001</c:v>
                </c:pt>
                <c:pt idx="82">
                  <c:v>1.2566370600000001</c:v>
                </c:pt>
                <c:pt idx="83">
                  <c:v>1.0053096479999952</c:v>
                </c:pt>
                <c:pt idx="84">
                  <c:v>1.0053096479999952</c:v>
                </c:pt>
                <c:pt idx="85">
                  <c:v>1.0053096479999952</c:v>
                </c:pt>
                <c:pt idx="86">
                  <c:v>1.0053096479999952</c:v>
                </c:pt>
                <c:pt idx="87">
                  <c:v>1.0053096479999952</c:v>
                </c:pt>
                <c:pt idx="88">
                  <c:v>0.81681408900000008</c:v>
                </c:pt>
                <c:pt idx="89">
                  <c:v>0.81681408900000008</c:v>
                </c:pt>
                <c:pt idx="90">
                  <c:v>0.81681408900000008</c:v>
                </c:pt>
                <c:pt idx="91">
                  <c:v>0.81681408900000008</c:v>
                </c:pt>
                <c:pt idx="92">
                  <c:v>0.81681408900000008</c:v>
                </c:pt>
                <c:pt idx="93">
                  <c:v>0.62831853000000004</c:v>
                </c:pt>
                <c:pt idx="94">
                  <c:v>0.62831853000000004</c:v>
                </c:pt>
                <c:pt idx="95">
                  <c:v>0.62831853000000004</c:v>
                </c:pt>
                <c:pt idx="96">
                  <c:v>0.62831853000000004</c:v>
                </c:pt>
                <c:pt idx="97">
                  <c:v>0.62831853000000004</c:v>
                </c:pt>
                <c:pt idx="98">
                  <c:v>0.50265482400000061</c:v>
                </c:pt>
                <c:pt idx="99">
                  <c:v>0.50265482400000061</c:v>
                </c:pt>
                <c:pt idx="100">
                  <c:v>0.50265482400000061</c:v>
                </c:pt>
                <c:pt idx="101">
                  <c:v>0.50265482400000061</c:v>
                </c:pt>
                <c:pt idx="102">
                  <c:v>0.50265482400000061</c:v>
                </c:pt>
                <c:pt idx="103">
                  <c:v>0.37699111800000001</c:v>
                </c:pt>
                <c:pt idx="104">
                  <c:v>0.37699111800000001</c:v>
                </c:pt>
                <c:pt idx="105">
                  <c:v>0.37699111800000001</c:v>
                </c:pt>
                <c:pt idx="106">
                  <c:v>0.37699111800000001</c:v>
                </c:pt>
                <c:pt idx="107">
                  <c:v>0.37699111800000001</c:v>
                </c:pt>
                <c:pt idx="108">
                  <c:v>0.31415926500000074</c:v>
                </c:pt>
                <c:pt idx="109">
                  <c:v>0.31415926500000074</c:v>
                </c:pt>
                <c:pt idx="110">
                  <c:v>0.31415926500000074</c:v>
                </c:pt>
                <c:pt idx="111">
                  <c:v>0.31415926500000074</c:v>
                </c:pt>
                <c:pt idx="112">
                  <c:v>0.31415926500000074</c:v>
                </c:pt>
              </c:numCache>
            </c:numRef>
          </c:xVal>
          <c:yVal>
            <c:numRef>
              <c:f>'freq sweep'!$O$2:$O$114</c:f>
              <c:numCache>
                <c:formatCode>General</c:formatCode>
                <c:ptCount val="113"/>
                <c:pt idx="0">
                  <c:v>5.0140000000000002E-3</c:v>
                </c:pt>
                <c:pt idx="1">
                  <c:v>1.1733000000000007E-2</c:v>
                </c:pt>
                <c:pt idx="2">
                  <c:v>2.717900000000005E-2</c:v>
                </c:pt>
                <c:pt idx="3">
                  <c:v>1.9695000000000035E-2</c:v>
                </c:pt>
                <c:pt idx="4">
                  <c:v>1.9828999999999999E-2</c:v>
                </c:pt>
                <c:pt idx="5">
                  <c:v>2.0002000000000002E-2</c:v>
                </c:pt>
                <c:pt idx="6">
                  <c:v>1.9290000000000036E-2</c:v>
                </c:pt>
                <c:pt idx="7">
                  <c:v>1.9391000000000005E-2</c:v>
                </c:pt>
                <c:pt idx="8">
                  <c:v>1.7315000000000001E-2</c:v>
                </c:pt>
                <c:pt idx="9">
                  <c:v>1.6237999999999999E-2</c:v>
                </c:pt>
                <c:pt idx="10">
                  <c:v>1.6839E-2</c:v>
                </c:pt>
                <c:pt idx="11">
                  <c:v>1.7056999999999996E-2</c:v>
                </c:pt>
                <c:pt idx="12">
                  <c:v>1.6421999999999999E-2</c:v>
                </c:pt>
                <c:pt idx="13">
                  <c:v>1.3147000000000001E-2</c:v>
                </c:pt>
                <c:pt idx="14">
                  <c:v>1.3384000000000024E-2</c:v>
                </c:pt>
                <c:pt idx="15">
                  <c:v>1.2558E-2</c:v>
                </c:pt>
                <c:pt idx="16">
                  <c:v>1.3099E-2</c:v>
                </c:pt>
                <c:pt idx="17">
                  <c:v>1.2718E-2</c:v>
                </c:pt>
                <c:pt idx="18">
                  <c:v>1.1245000000000003E-2</c:v>
                </c:pt>
                <c:pt idx="19">
                  <c:v>1.0655E-2</c:v>
                </c:pt>
                <c:pt idx="20">
                  <c:v>1.0961000000000025E-2</c:v>
                </c:pt>
                <c:pt idx="21">
                  <c:v>1.0671999999999996E-2</c:v>
                </c:pt>
                <c:pt idx="22">
                  <c:v>1.0938E-2</c:v>
                </c:pt>
                <c:pt idx="23">
                  <c:v>9.3340000000000194E-3</c:v>
                </c:pt>
                <c:pt idx="24">
                  <c:v>9.3110000000000068E-3</c:v>
                </c:pt>
                <c:pt idx="25">
                  <c:v>9.4690000000000295E-3</c:v>
                </c:pt>
                <c:pt idx="26">
                  <c:v>9.3720000000000313E-3</c:v>
                </c:pt>
                <c:pt idx="27">
                  <c:v>9.4670000000000067E-3</c:v>
                </c:pt>
                <c:pt idx="28">
                  <c:v>8.5630000000000272E-3</c:v>
                </c:pt>
                <c:pt idx="29">
                  <c:v>8.6960000000000006E-3</c:v>
                </c:pt>
                <c:pt idx="30">
                  <c:v>8.5830000000000177E-3</c:v>
                </c:pt>
                <c:pt idx="31">
                  <c:v>8.5830000000000177E-3</c:v>
                </c:pt>
                <c:pt idx="32">
                  <c:v>8.6100000000000048E-3</c:v>
                </c:pt>
                <c:pt idx="33">
                  <c:v>7.1250000000000003E-3</c:v>
                </c:pt>
                <c:pt idx="34">
                  <c:v>7.1479999999999998E-3</c:v>
                </c:pt>
                <c:pt idx="35">
                  <c:v>7.1120000000000003E-3</c:v>
                </c:pt>
                <c:pt idx="36">
                  <c:v>7.0790000000000158E-3</c:v>
                </c:pt>
                <c:pt idx="37">
                  <c:v>7.0629999999999998E-3</c:v>
                </c:pt>
                <c:pt idx="38">
                  <c:v>6.2610000000000087E-3</c:v>
                </c:pt>
                <c:pt idx="39">
                  <c:v>6.2750000000000132E-3</c:v>
                </c:pt>
                <c:pt idx="40">
                  <c:v>6.2520000000000023E-3</c:v>
                </c:pt>
                <c:pt idx="41">
                  <c:v>6.3840000000000034E-3</c:v>
                </c:pt>
                <c:pt idx="42">
                  <c:v>6.1659999999999996E-3</c:v>
                </c:pt>
                <c:pt idx="43">
                  <c:v>5.08100000000001E-3</c:v>
                </c:pt>
                <c:pt idx="44">
                  <c:v>5.6480000000000002E-3</c:v>
                </c:pt>
                <c:pt idx="45">
                  <c:v>5.3330000000000087E-3</c:v>
                </c:pt>
                <c:pt idx="46">
                  <c:v>5.2110000000000099E-3</c:v>
                </c:pt>
                <c:pt idx="47">
                  <c:v>4.6810000000000098E-3</c:v>
                </c:pt>
                <c:pt idx="48">
                  <c:v>4.8320000000000004E-3</c:v>
                </c:pt>
                <c:pt idx="49">
                  <c:v>4.6629999999999996E-3</c:v>
                </c:pt>
                <c:pt idx="50">
                  <c:v>4.5950000000000001E-3</c:v>
                </c:pt>
                <c:pt idx="51">
                  <c:v>4.5430000000000097E-3</c:v>
                </c:pt>
                <c:pt idx="52">
                  <c:v>4.5950000000000001E-3</c:v>
                </c:pt>
                <c:pt idx="53">
                  <c:v>4.3810000000000099E-3</c:v>
                </c:pt>
                <c:pt idx="54">
                  <c:v>4.1590000000000004E-3</c:v>
                </c:pt>
                <c:pt idx="55">
                  <c:v>4.2490000000000097E-3</c:v>
                </c:pt>
                <c:pt idx="56">
                  <c:v>4.4130000000000098E-3</c:v>
                </c:pt>
                <c:pt idx="57">
                  <c:v>4.0870000000000004E-3</c:v>
                </c:pt>
                <c:pt idx="58">
                  <c:v>3.8570000000000054E-3</c:v>
                </c:pt>
                <c:pt idx="59">
                  <c:v>4.0689999999999997E-3</c:v>
                </c:pt>
                <c:pt idx="60">
                  <c:v>4.2170000000000003E-3</c:v>
                </c:pt>
                <c:pt idx="61">
                  <c:v>3.9350000000000001E-3</c:v>
                </c:pt>
                <c:pt idx="62">
                  <c:v>3.9820000000000012E-3</c:v>
                </c:pt>
                <c:pt idx="63">
                  <c:v>3.6710000000000002E-3</c:v>
                </c:pt>
                <c:pt idx="64">
                  <c:v>3.5969999999999999E-3</c:v>
                </c:pt>
                <c:pt idx="65">
                  <c:v>3.5510000000000012E-3</c:v>
                </c:pt>
                <c:pt idx="66">
                  <c:v>3.6940000000000063E-3</c:v>
                </c:pt>
                <c:pt idx="67">
                  <c:v>3.7190000000000049E-3</c:v>
                </c:pt>
                <c:pt idx="68">
                  <c:v>3.4020000000000001E-3</c:v>
                </c:pt>
                <c:pt idx="69">
                  <c:v>3.4780000000000002E-3</c:v>
                </c:pt>
                <c:pt idx="70">
                  <c:v>3.3800000000000054E-3</c:v>
                </c:pt>
                <c:pt idx="71">
                  <c:v>3.3210000000000002E-3</c:v>
                </c:pt>
                <c:pt idx="72">
                  <c:v>3.3549999999999999E-3</c:v>
                </c:pt>
                <c:pt idx="73">
                  <c:v>3.1880000000000064E-3</c:v>
                </c:pt>
                <c:pt idx="74">
                  <c:v>3.0500000000000002E-3</c:v>
                </c:pt>
                <c:pt idx="75">
                  <c:v>2.9919999999999999E-3</c:v>
                </c:pt>
                <c:pt idx="76">
                  <c:v>3.1890000000000056E-3</c:v>
                </c:pt>
                <c:pt idx="77">
                  <c:v>3.1970000000000054E-3</c:v>
                </c:pt>
                <c:pt idx="78">
                  <c:v>3.0450000000000043E-3</c:v>
                </c:pt>
                <c:pt idx="79">
                  <c:v>3.4520000000000002E-3</c:v>
                </c:pt>
                <c:pt idx="80">
                  <c:v>2.9950000000000011E-3</c:v>
                </c:pt>
                <c:pt idx="81">
                  <c:v>3.0240000000000054E-3</c:v>
                </c:pt>
                <c:pt idx="82">
                  <c:v>3.4410000000000048E-3</c:v>
                </c:pt>
                <c:pt idx="83">
                  <c:v>3.1880000000000064E-3</c:v>
                </c:pt>
                <c:pt idx="84">
                  <c:v>3.1520000000000012E-3</c:v>
                </c:pt>
                <c:pt idx="85">
                  <c:v>3.1140000000000044E-3</c:v>
                </c:pt>
                <c:pt idx="86">
                  <c:v>2.983000000000006E-3</c:v>
                </c:pt>
                <c:pt idx="87">
                  <c:v>3.3570000000000002E-3</c:v>
                </c:pt>
                <c:pt idx="88">
                  <c:v>3.4390000000000002E-3</c:v>
                </c:pt>
                <c:pt idx="89">
                  <c:v>3.2850000000000049E-3</c:v>
                </c:pt>
                <c:pt idx="90">
                  <c:v>3.5310000000000012E-3</c:v>
                </c:pt>
                <c:pt idx="91">
                  <c:v>3.2920000000000002E-3</c:v>
                </c:pt>
                <c:pt idx="92">
                  <c:v>3.4830000000000078E-3</c:v>
                </c:pt>
                <c:pt idx="93">
                  <c:v>3.5830000000000063E-3</c:v>
                </c:pt>
                <c:pt idx="94">
                  <c:v>3.2980000000000049E-3</c:v>
                </c:pt>
                <c:pt idx="95">
                  <c:v>3.7860000000000064E-3</c:v>
                </c:pt>
                <c:pt idx="96">
                  <c:v>3.4940000000000001E-3</c:v>
                </c:pt>
                <c:pt idx="97">
                  <c:v>3.7740000000000069E-3</c:v>
                </c:pt>
                <c:pt idx="98">
                  <c:v>4.8669999999999998E-3</c:v>
                </c:pt>
                <c:pt idx="99">
                  <c:v>3.6980000000000077E-3</c:v>
                </c:pt>
                <c:pt idx="100">
                  <c:v>4.1939999999999998E-3</c:v>
                </c:pt>
                <c:pt idx="101">
                  <c:v>3.4150000000000001E-3</c:v>
                </c:pt>
                <c:pt idx="102">
                  <c:v>4.0179999999999999E-3</c:v>
                </c:pt>
                <c:pt idx="103">
                  <c:v>4.7280000000000004E-3</c:v>
                </c:pt>
                <c:pt idx="104">
                  <c:v>4.4720000000000098E-3</c:v>
                </c:pt>
                <c:pt idx="105">
                  <c:v>4.2490000000000097E-3</c:v>
                </c:pt>
                <c:pt idx="106">
                  <c:v>4.6370000000000014E-3</c:v>
                </c:pt>
                <c:pt idx="107">
                  <c:v>4.0310000000000129E-3</c:v>
                </c:pt>
                <c:pt idx="108">
                  <c:v>5.3740000000000003E-3</c:v>
                </c:pt>
                <c:pt idx="109">
                  <c:v>5.1710000000000098E-3</c:v>
                </c:pt>
                <c:pt idx="110">
                  <c:v>5.1999999999999998E-3</c:v>
                </c:pt>
                <c:pt idx="111">
                  <c:v>5.607E-3</c:v>
                </c:pt>
                <c:pt idx="112">
                  <c:v>5.2259999999999997E-3</c:v>
                </c:pt>
              </c:numCache>
            </c:numRef>
          </c:yVal>
        </c:ser>
        <c:ser>
          <c:idx val="0"/>
          <c:order val="1"/>
          <c:tx>
            <c:v>LS</c:v>
          </c:tx>
          <c:spPr>
            <a:ln w="28575">
              <a:noFill/>
            </a:ln>
          </c:spPr>
          <c:xVal>
            <c:numRef>
              <c:f>'[2]freq sweep'!$C$2:$C$84</c:f>
              <c:numCache>
                <c:formatCode>General</c:formatCode>
                <c:ptCount val="83"/>
                <c:pt idx="0">
                  <c:v>2.0106192959999998</c:v>
                </c:pt>
                <c:pt idx="1">
                  <c:v>2.0106192959999998</c:v>
                </c:pt>
                <c:pt idx="2">
                  <c:v>2.0106192959999998</c:v>
                </c:pt>
                <c:pt idx="3">
                  <c:v>2.0106192959999998</c:v>
                </c:pt>
                <c:pt idx="4">
                  <c:v>2.5132741199999997</c:v>
                </c:pt>
                <c:pt idx="5">
                  <c:v>2.5132741199999997</c:v>
                </c:pt>
                <c:pt idx="6">
                  <c:v>2.5132741199999997</c:v>
                </c:pt>
                <c:pt idx="7">
                  <c:v>2.5132741199999997</c:v>
                </c:pt>
                <c:pt idx="8">
                  <c:v>2.5132741199999997</c:v>
                </c:pt>
                <c:pt idx="9">
                  <c:v>3.1415926500000002</c:v>
                </c:pt>
                <c:pt idx="10">
                  <c:v>3.1415926500000002</c:v>
                </c:pt>
                <c:pt idx="11">
                  <c:v>3.1415926500000002</c:v>
                </c:pt>
                <c:pt idx="12">
                  <c:v>3.1415926500000002</c:v>
                </c:pt>
                <c:pt idx="13">
                  <c:v>3.1415926500000002</c:v>
                </c:pt>
                <c:pt idx="14">
                  <c:v>3.9584067389999995</c:v>
                </c:pt>
                <c:pt idx="15">
                  <c:v>3.9584067389999995</c:v>
                </c:pt>
                <c:pt idx="16">
                  <c:v>3.9584067389999995</c:v>
                </c:pt>
                <c:pt idx="17">
                  <c:v>3.9584067389999995</c:v>
                </c:pt>
                <c:pt idx="18">
                  <c:v>3.9584067389999995</c:v>
                </c:pt>
                <c:pt idx="19">
                  <c:v>4.9637163870000007</c:v>
                </c:pt>
                <c:pt idx="20">
                  <c:v>4.9637163870000007</c:v>
                </c:pt>
                <c:pt idx="21">
                  <c:v>4.9637163870000007</c:v>
                </c:pt>
                <c:pt idx="22">
                  <c:v>4.9637163870000007</c:v>
                </c:pt>
                <c:pt idx="23">
                  <c:v>4.9637163870000007</c:v>
                </c:pt>
                <c:pt idx="24">
                  <c:v>6.2831852999999906</c:v>
                </c:pt>
                <c:pt idx="25">
                  <c:v>6.2831852999999906</c:v>
                </c:pt>
                <c:pt idx="26">
                  <c:v>6.2831852999999906</c:v>
                </c:pt>
                <c:pt idx="27">
                  <c:v>6.2831852999999906</c:v>
                </c:pt>
                <c:pt idx="28">
                  <c:v>6.2831852999999906</c:v>
                </c:pt>
                <c:pt idx="29">
                  <c:v>7.9168134780000008</c:v>
                </c:pt>
                <c:pt idx="30">
                  <c:v>7.9168134780000008</c:v>
                </c:pt>
                <c:pt idx="31">
                  <c:v>7.9168134780000008</c:v>
                </c:pt>
                <c:pt idx="32">
                  <c:v>7.9168134780000008</c:v>
                </c:pt>
                <c:pt idx="33">
                  <c:v>7.9168134780000008</c:v>
                </c:pt>
                <c:pt idx="34">
                  <c:v>9.9274327740000068</c:v>
                </c:pt>
                <c:pt idx="35">
                  <c:v>9.9274327740000068</c:v>
                </c:pt>
                <c:pt idx="36">
                  <c:v>9.9274327740000068</c:v>
                </c:pt>
                <c:pt idx="37">
                  <c:v>9.9274327740000068</c:v>
                </c:pt>
                <c:pt idx="38">
                  <c:v>9.9274327740000068</c:v>
                </c:pt>
                <c:pt idx="39">
                  <c:v>12.566370600000001</c:v>
                </c:pt>
                <c:pt idx="40">
                  <c:v>12.566370600000001</c:v>
                </c:pt>
                <c:pt idx="41">
                  <c:v>12.566370600000001</c:v>
                </c:pt>
                <c:pt idx="42">
                  <c:v>12.566370600000001</c:v>
                </c:pt>
                <c:pt idx="43">
                  <c:v>12.566370600000001</c:v>
                </c:pt>
                <c:pt idx="44">
                  <c:v>15.770795102999999</c:v>
                </c:pt>
                <c:pt idx="45">
                  <c:v>15.770795102999999</c:v>
                </c:pt>
                <c:pt idx="46">
                  <c:v>15.770795102999999</c:v>
                </c:pt>
                <c:pt idx="47">
                  <c:v>15.770795102999999</c:v>
                </c:pt>
                <c:pt idx="48">
                  <c:v>15.770795102999999</c:v>
                </c:pt>
                <c:pt idx="49">
                  <c:v>19.854865548000063</c:v>
                </c:pt>
                <c:pt idx="50">
                  <c:v>19.854865548000063</c:v>
                </c:pt>
                <c:pt idx="51">
                  <c:v>19.854865548000063</c:v>
                </c:pt>
                <c:pt idx="52">
                  <c:v>19.854865548000063</c:v>
                </c:pt>
                <c:pt idx="53">
                  <c:v>19.854865548000063</c:v>
                </c:pt>
                <c:pt idx="54">
                  <c:v>25.007077494000043</c:v>
                </c:pt>
                <c:pt idx="55">
                  <c:v>25.007077494000043</c:v>
                </c:pt>
                <c:pt idx="56">
                  <c:v>25.007077494000043</c:v>
                </c:pt>
                <c:pt idx="57">
                  <c:v>25.007077494000043</c:v>
                </c:pt>
                <c:pt idx="58">
                  <c:v>25.007077494000043</c:v>
                </c:pt>
                <c:pt idx="59">
                  <c:v>31.478758353</c:v>
                </c:pt>
                <c:pt idx="60">
                  <c:v>31.478758353</c:v>
                </c:pt>
                <c:pt idx="61">
                  <c:v>31.478758353</c:v>
                </c:pt>
                <c:pt idx="62">
                  <c:v>31.478758353</c:v>
                </c:pt>
                <c:pt idx="63">
                  <c:v>31.478758353</c:v>
                </c:pt>
                <c:pt idx="64">
                  <c:v>39.646899243</c:v>
                </c:pt>
                <c:pt idx="65">
                  <c:v>39.646899243</c:v>
                </c:pt>
                <c:pt idx="66">
                  <c:v>39.646899243</c:v>
                </c:pt>
                <c:pt idx="67">
                  <c:v>39.646899243</c:v>
                </c:pt>
                <c:pt idx="68">
                  <c:v>39.646899243</c:v>
                </c:pt>
                <c:pt idx="69">
                  <c:v>49.888491282000004</c:v>
                </c:pt>
                <c:pt idx="70">
                  <c:v>49.888491282000004</c:v>
                </c:pt>
                <c:pt idx="71">
                  <c:v>49.888491282000004</c:v>
                </c:pt>
                <c:pt idx="72">
                  <c:v>49.888491282000004</c:v>
                </c:pt>
                <c:pt idx="73">
                  <c:v>49.888491282000004</c:v>
                </c:pt>
                <c:pt idx="74">
                  <c:v>62.831853000000002</c:v>
                </c:pt>
                <c:pt idx="75">
                  <c:v>62.831853000000002</c:v>
                </c:pt>
                <c:pt idx="76">
                  <c:v>62.831853000000002</c:v>
                </c:pt>
                <c:pt idx="77">
                  <c:v>62.831853000000002</c:v>
                </c:pt>
                <c:pt idx="78">
                  <c:v>62.831853000000002</c:v>
                </c:pt>
                <c:pt idx="79">
                  <c:v>79.105302926999684</c:v>
                </c:pt>
                <c:pt idx="80">
                  <c:v>79.105302926999684</c:v>
                </c:pt>
                <c:pt idx="81">
                  <c:v>79.105302926999684</c:v>
                </c:pt>
                <c:pt idx="82">
                  <c:v>99.588487004999749</c:v>
                </c:pt>
              </c:numCache>
            </c:numRef>
          </c:xVal>
          <c:yVal>
            <c:numRef>
              <c:f>'[2]freq sweep'!$O$2:$O$87</c:f>
              <c:numCache>
                <c:formatCode>General</c:formatCode>
                <c:ptCount val="86"/>
                <c:pt idx="0">
                  <c:v>2.1579000000000011E-2</c:v>
                </c:pt>
                <c:pt idx="1">
                  <c:v>1.6202999999999999E-2</c:v>
                </c:pt>
                <c:pt idx="2">
                  <c:v>2.1742999999999998E-2</c:v>
                </c:pt>
                <c:pt idx="3">
                  <c:v>2.1758E-2</c:v>
                </c:pt>
                <c:pt idx="4">
                  <c:v>1.6566000000000001E-2</c:v>
                </c:pt>
                <c:pt idx="5">
                  <c:v>1.6716999999999999E-2</c:v>
                </c:pt>
                <c:pt idx="6">
                  <c:v>1.6732E-2</c:v>
                </c:pt>
                <c:pt idx="7">
                  <c:v>1.6792000000000001E-2</c:v>
                </c:pt>
                <c:pt idx="8">
                  <c:v>1.6836E-2</c:v>
                </c:pt>
                <c:pt idx="9">
                  <c:v>1.2625000000000001E-2</c:v>
                </c:pt>
                <c:pt idx="10">
                  <c:v>1.4834E-2</c:v>
                </c:pt>
                <c:pt idx="11">
                  <c:v>1.4454999999999996E-2</c:v>
                </c:pt>
                <c:pt idx="12">
                  <c:v>1.4505000000000001E-2</c:v>
                </c:pt>
                <c:pt idx="13">
                  <c:v>1.4922000000000001E-2</c:v>
                </c:pt>
                <c:pt idx="14">
                  <c:v>1.1361000000000027E-2</c:v>
                </c:pt>
                <c:pt idx="15">
                  <c:v>1.1067000000000007E-2</c:v>
                </c:pt>
                <c:pt idx="16">
                  <c:v>1.1141000000000024E-2</c:v>
                </c:pt>
                <c:pt idx="17">
                  <c:v>1.1268000000000005E-2</c:v>
                </c:pt>
                <c:pt idx="18">
                  <c:v>1.1143000000000024E-2</c:v>
                </c:pt>
                <c:pt idx="19">
                  <c:v>8.3880000000000048E-3</c:v>
                </c:pt>
                <c:pt idx="20">
                  <c:v>8.3440000000000007E-3</c:v>
                </c:pt>
                <c:pt idx="21">
                  <c:v>8.3220000000000273E-3</c:v>
                </c:pt>
                <c:pt idx="22">
                  <c:v>8.3820000000000266E-3</c:v>
                </c:pt>
                <c:pt idx="23">
                  <c:v>8.2950000000000194E-3</c:v>
                </c:pt>
                <c:pt idx="24">
                  <c:v>4.3030000000000004E-3</c:v>
                </c:pt>
                <c:pt idx="25">
                  <c:v>6.6090000000000098E-3</c:v>
                </c:pt>
                <c:pt idx="26">
                  <c:v>6.6270000000000001E-3</c:v>
                </c:pt>
                <c:pt idx="27">
                  <c:v>6.8560000000000097E-3</c:v>
                </c:pt>
                <c:pt idx="28">
                  <c:v>6.9530000000000139E-3</c:v>
                </c:pt>
                <c:pt idx="29">
                  <c:v>7.5600000000000033E-3</c:v>
                </c:pt>
                <c:pt idx="30">
                  <c:v>6.2000000000000119E-3</c:v>
                </c:pt>
                <c:pt idx="31">
                  <c:v>7.5980000000000119E-3</c:v>
                </c:pt>
                <c:pt idx="32">
                  <c:v>7.5330000000000119E-3</c:v>
                </c:pt>
                <c:pt idx="33">
                  <c:v>7.3400000000000097E-3</c:v>
                </c:pt>
                <c:pt idx="34">
                  <c:v>6.3680000000000004E-3</c:v>
                </c:pt>
                <c:pt idx="35">
                  <c:v>8.5200000000000067E-3</c:v>
                </c:pt>
                <c:pt idx="36">
                  <c:v>3.5480000000000077E-3</c:v>
                </c:pt>
                <c:pt idx="37">
                  <c:v>8.5660000000000232E-3</c:v>
                </c:pt>
                <c:pt idx="38">
                  <c:v>7.2520000000000024E-3</c:v>
                </c:pt>
                <c:pt idx="39">
                  <c:v>8.2590000000000233E-3</c:v>
                </c:pt>
                <c:pt idx="40">
                  <c:v>4.0159999999999996E-3</c:v>
                </c:pt>
                <c:pt idx="41">
                  <c:v>6.5970000000000004E-3</c:v>
                </c:pt>
                <c:pt idx="42">
                  <c:v>6.3540000000000003E-3</c:v>
                </c:pt>
                <c:pt idx="43">
                  <c:v>6.9380000000000153E-3</c:v>
                </c:pt>
                <c:pt idx="44">
                  <c:v>8.3910000000000026E-3</c:v>
                </c:pt>
                <c:pt idx="45">
                  <c:v>4.4200000000000003E-3</c:v>
                </c:pt>
                <c:pt idx="46">
                  <c:v>8.3910000000000026E-3</c:v>
                </c:pt>
                <c:pt idx="47">
                  <c:v>8.4920000000000273E-3</c:v>
                </c:pt>
                <c:pt idx="48">
                  <c:v>4.5360000000000096E-3</c:v>
                </c:pt>
                <c:pt idx="49">
                  <c:v>9.3630000000000293E-3</c:v>
                </c:pt>
                <c:pt idx="50">
                  <c:v>5.7920000000000098E-3</c:v>
                </c:pt>
                <c:pt idx="51">
                  <c:v>7.9939999999999994E-3</c:v>
                </c:pt>
                <c:pt idx="52">
                  <c:v>7.3120000000000034E-3</c:v>
                </c:pt>
                <c:pt idx="53">
                  <c:v>8.9510000000000214E-3</c:v>
                </c:pt>
                <c:pt idx="54">
                  <c:v>9.6020000000000046E-3</c:v>
                </c:pt>
                <c:pt idx="55">
                  <c:v>8.9980000000000008E-3</c:v>
                </c:pt>
                <c:pt idx="56">
                  <c:v>8.5700000000000047E-3</c:v>
                </c:pt>
                <c:pt idx="57">
                  <c:v>9.1050000000000211E-3</c:v>
                </c:pt>
                <c:pt idx="58">
                  <c:v>9.691E-3</c:v>
                </c:pt>
                <c:pt idx="59">
                  <c:v>1.0743000000000001E-2</c:v>
                </c:pt>
                <c:pt idx="60">
                  <c:v>1.0958000000000001E-2</c:v>
                </c:pt>
                <c:pt idx="61">
                  <c:v>1.1115999999999996E-2</c:v>
                </c:pt>
                <c:pt idx="62">
                  <c:v>1.1105000000000005E-2</c:v>
                </c:pt>
                <c:pt idx="63">
                  <c:v>1.1494000000000001E-2</c:v>
                </c:pt>
                <c:pt idx="64">
                  <c:v>1.3120000000000001E-2</c:v>
                </c:pt>
                <c:pt idx="65">
                  <c:v>1.5131E-2</c:v>
                </c:pt>
                <c:pt idx="66">
                  <c:v>1.4860000000000003E-2</c:v>
                </c:pt>
                <c:pt idx="67">
                  <c:v>1.5800000000000036E-2</c:v>
                </c:pt>
                <c:pt idx="68">
                  <c:v>1.6333E-2</c:v>
                </c:pt>
                <c:pt idx="69">
                  <c:v>2.0070000000000011E-2</c:v>
                </c:pt>
                <c:pt idx="70">
                  <c:v>2.2186000000000001E-2</c:v>
                </c:pt>
                <c:pt idx="71">
                  <c:v>2.3232000000000006E-2</c:v>
                </c:pt>
                <c:pt idx="72">
                  <c:v>2.1701000000000012E-2</c:v>
                </c:pt>
                <c:pt idx="73">
                  <c:v>2.4133000000000002E-2</c:v>
                </c:pt>
                <c:pt idx="74">
                  <c:v>3.0662999999999999E-2</c:v>
                </c:pt>
                <c:pt idx="75">
                  <c:v>3.1967000000000002E-2</c:v>
                </c:pt>
                <c:pt idx="76">
                  <c:v>3.180800000000001E-2</c:v>
                </c:pt>
                <c:pt idx="77">
                  <c:v>3.1278000000000042E-2</c:v>
                </c:pt>
                <c:pt idx="78">
                  <c:v>3.1978000000000006E-2</c:v>
                </c:pt>
                <c:pt idx="79">
                  <c:v>0.33460000000000062</c:v>
                </c:pt>
                <c:pt idx="80">
                  <c:v>0.18038199999999999</c:v>
                </c:pt>
                <c:pt idx="81">
                  <c:v>0.21027999999999999</c:v>
                </c:pt>
                <c:pt idx="82">
                  <c:v>5.9192000000000161E-2</c:v>
                </c:pt>
                <c:pt idx="83">
                  <c:v>0.25484600000000002</c:v>
                </c:pt>
                <c:pt idx="84">
                  <c:v>0.2850950000000001</c:v>
                </c:pt>
                <c:pt idx="85">
                  <c:v>0.21687799999999999</c:v>
                </c:pt>
              </c:numCache>
            </c:numRef>
          </c:yVal>
        </c:ser>
        <c:ser>
          <c:idx val="1"/>
          <c:order val="2"/>
          <c:tx>
            <c:v>AOS</c:v>
          </c:tx>
          <c:spPr>
            <a:ln w="28575">
              <a:noFill/>
            </a:ln>
          </c:spPr>
          <c:xVal>
            <c:numRef>
              <c:f>'[4]freq sweep'!$C$2:$C$120</c:f>
              <c:numCache>
                <c:formatCode>General</c:formatCode>
                <c:ptCount val="119"/>
                <c:pt idx="0">
                  <c:v>62.831853000000002</c:v>
                </c:pt>
                <c:pt idx="1">
                  <c:v>62.831853000000002</c:v>
                </c:pt>
                <c:pt idx="2">
                  <c:v>62.831853000000002</c:v>
                </c:pt>
                <c:pt idx="3">
                  <c:v>62.831853000000002</c:v>
                </c:pt>
                <c:pt idx="4">
                  <c:v>49.888491282000004</c:v>
                </c:pt>
                <c:pt idx="5">
                  <c:v>49.888491282000004</c:v>
                </c:pt>
                <c:pt idx="6">
                  <c:v>49.888491282000004</c:v>
                </c:pt>
                <c:pt idx="7">
                  <c:v>49.888491282000004</c:v>
                </c:pt>
                <c:pt idx="8">
                  <c:v>49.888491282000004</c:v>
                </c:pt>
                <c:pt idx="9">
                  <c:v>39.646899243</c:v>
                </c:pt>
                <c:pt idx="10">
                  <c:v>39.646899243</c:v>
                </c:pt>
                <c:pt idx="11">
                  <c:v>39.646899243</c:v>
                </c:pt>
                <c:pt idx="12">
                  <c:v>39.646899243</c:v>
                </c:pt>
                <c:pt idx="13">
                  <c:v>39.646899243</c:v>
                </c:pt>
                <c:pt idx="14">
                  <c:v>31.478758353</c:v>
                </c:pt>
                <c:pt idx="15">
                  <c:v>31.478758353</c:v>
                </c:pt>
                <c:pt idx="16">
                  <c:v>31.478758353</c:v>
                </c:pt>
                <c:pt idx="17">
                  <c:v>31.478758353</c:v>
                </c:pt>
                <c:pt idx="18">
                  <c:v>31.478758353</c:v>
                </c:pt>
                <c:pt idx="19">
                  <c:v>25.007077494000043</c:v>
                </c:pt>
                <c:pt idx="20">
                  <c:v>25.007077494000043</c:v>
                </c:pt>
                <c:pt idx="21">
                  <c:v>25.007077494000043</c:v>
                </c:pt>
                <c:pt idx="22">
                  <c:v>25.007077494000043</c:v>
                </c:pt>
                <c:pt idx="23">
                  <c:v>25.007077494000043</c:v>
                </c:pt>
                <c:pt idx="24">
                  <c:v>19.854865548000063</c:v>
                </c:pt>
                <c:pt idx="25">
                  <c:v>19.854865548000063</c:v>
                </c:pt>
                <c:pt idx="26">
                  <c:v>19.854865548000063</c:v>
                </c:pt>
                <c:pt idx="27">
                  <c:v>19.854865548000063</c:v>
                </c:pt>
                <c:pt idx="28">
                  <c:v>19.854865548000063</c:v>
                </c:pt>
                <c:pt idx="29">
                  <c:v>15.770795102999999</c:v>
                </c:pt>
                <c:pt idx="30">
                  <c:v>15.770795102999999</c:v>
                </c:pt>
                <c:pt idx="31">
                  <c:v>15.770795102999999</c:v>
                </c:pt>
                <c:pt idx="32">
                  <c:v>15.770795102999999</c:v>
                </c:pt>
                <c:pt idx="33">
                  <c:v>15.770795102999999</c:v>
                </c:pt>
                <c:pt idx="34">
                  <c:v>12.566370600000001</c:v>
                </c:pt>
                <c:pt idx="35">
                  <c:v>12.566370600000001</c:v>
                </c:pt>
                <c:pt idx="36">
                  <c:v>12.566370600000001</c:v>
                </c:pt>
                <c:pt idx="37">
                  <c:v>12.566370600000001</c:v>
                </c:pt>
                <c:pt idx="38">
                  <c:v>12.566370600000001</c:v>
                </c:pt>
                <c:pt idx="39">
                  <c:v>9.9274327740000068</c:v>
                </c:pt>
                <c:pt idx="40">
                  <c:v>9.9274327740000068</c:v>
                </c:pt>
                <c:pt idx="41">
                  <c:v>9.9274327740000068</c:v>
                </c:pt>
                <c:pt idx="42">
                  <c:v>9.9274327740000068</c:v>
                </c:pt>
                <c:pt idx="43">
                  <c:v>9.9274327740000068</c:v>
                </c:pt>
                <c:pt idx="44">
                  <c:v>7.9168134780000008</c:v>
                </c:pt>
                <c:pt idx="45">
                  <c:v>7.9168134780000008</c:v>
                </c:pt>
                <c:pt idx="46">
                  <c:v>7.9168134780000008</c:v>
                </c:pt>
                <c:pt idx="47">
                  <c:v>7.9168134780000008</c:v>
                </c:pt>
                <c:pt idx="48">
                  <c:v>7.9168134780000008</c:v>
                </c:pt>
                <c:pt idx="49">
                  <c:v>6.2831852999999906</c:v>
                </c:pt>
                <c:pt idx="50">
                  <c:v>6.2831852999999906</c:v>
                </c:pt>
                <c:pt idx="51">
                  <c:v>6.2831852999999906</c:v>
                </c:pt>
                <c:pt idx="52">
                  <c:v>6.2831852999999906</c:v>
                </c:pt>
                <c:pt idx="53">
                  <c:v>6.2831852999999906</c:v>
                </c:pt>
                <c:pt idx="54">
                  <c:v>4.9637163870000007</c:v>
                </c:pt>
                <c:pt idx="55">
                  <c:v>4.9637163870000007</c:v>
                </c:pt>
                <c:pt idx="56">
                  <c:v>4.9637163870000007</c:v>
                </c:pt>
                <c:pt idx="57">
                  <c:v>4.9637163870000007</c:v>
                </c:pt>
                <c:pt idx="58">
                  <c:v>4.9637163870000007</c:v>
                </c:pt>
                <c:pt idx="59">
                  <c:v>3.9584067389999995</c:v>
                </c:pt>
                <c:pt idx="60">
                  <c:v>3.9584067389999995</c:v>
                </c:pt>
                <c:pt idx="61">
                  <c:v>3.9584067389999995</c:v>
                </c:pt>
                <c:pt idx="62">
                  <c:v>3.9584067389999995</c:v>
                </c:pt>
                <c:pt idx="63">
                  <c:v>3.9584067389999995</c:v>
                </c:pt>
                <c:pt idx="64">
                  <c:v>3.1415926500000002</c:v>
                </c:pt>
                <c:pt idx="65">
                  <c:v>3.1415926500000002</c:v>
                </c:pt>
                <c:pt idx="66">
                  <c:v>3.1415926500000002</c:v>
                </c:pt>
                <c:pt idx="67">
                  <c:v>3.1415926500000002</c:v>
                </c:pt>
                <c:pt idx="68">
                  <c:v>3.1415926500000002</c:v>
                </c:pt>
                <c:pt idx="69">
                  <c:v>2.5132741199999997</c:v>
                </c:pt>
                <c:pt idx="70">
                  <c:v>2.5132741199999997</c:v>
                </c:pt>
                <c:pt idx="71">
                  <c:v>2.5132741199999997</c:v>
                </c:pt>
                <c:pt idx="72">
                  <c:v>2.5132741199999997</c:v>
                </c:pt>
                <c:pt idx="73">
                  <c:v>2.5132741199999997</c:v>
                </c:pt>
                <c:pt idx="74">
                  <c:v>2.0106192959999998</c:v>
                </c:pt>
                <c:pt idx="75">
                  <c:v>2.0106192959999998</c:v>
                </c:pt>
                <c:pt idx="76">
                  <c:v>2.0106192959999998</c:v>
                </c:pt>
                <c:pt idx="77">
                  <c:v>2.0106192959999998</c:v>
                </c:pt>
                <c:pt idx="78">
                  <c:v>2.0106192959999998</c:v>
                </c:pt>
                <c:pt idx="79">
                  <c:v>1.5707963249999999</c:v>
                </c:pt>
                <c:pt idx="80">
                  <c:v>1.5707963249999999</c:v>
                </c:pt>
                <c:pt idx="81">
                  <c:v>1.5707963249999999</c:v>
                </c:pt>
                <c:pt idx="82">
                  <c:v>1.5707963249999999</c:v>
                </c:pt>
                <c:pt idx="83">
                  <c:v>1.5707963249999999</c:v>
                </c:pt>
                <c:pt idx="84">
                  <c:v>1.2566370600000001</c:v>
                </c:pt>
                <c:pt idx="85">
                  <c:v>1.2566370600000001</c:v>
                </c:pt>
                <c:pt idx="86">
                  <c:v>1.2566370600000001</c:v>
                </c:pt>
                <c:pt idx="87">
                  <c:v>1.2566370600000001</c:v>
                </c:pt>
                <c:pt idx="88">
                  <c:v>1.2566370600000001</c:v>
                </c:pt>
                <c:pt idx="89">
                  <c:v>1.0053096479999952</c:v>
                </c:pt>
                <c:pt idx="90">
                  <c:v>1.0053096479999952</c:v>
                </c:pt>
                <c:pt idx="91">
                  <c:v>1.0053096479999952</c:v>
                </c:pt>
                <c:pt idx="92">
                  <c:v>1.0053096479999952</c:v>
                </c:pt>
                <c:pt idx="93">
                  <c:v>1.0053096479999952</c:v>
                </c:pt>
                <c:pt idx="94">
                  <c:v>0.81681408900000008</c:v>
                </c:pt>
                <c:pt idx="95">
                  <c:v>0.81681408900000008</c:v>
                </c:pt>
                <c:pt idx="96">
                  <c:v>0.81681408900000008</c:v>
                </c:pt>
                <c:pt idx="97">
                  <c:v>0.81681408900000008</c:v>
                </c:pt>
                <c:pt idx="98">
                  <c:v>0.81681408900000008</c:v>
                </c:pt>
                <c:pt idx="99">
                  <c:v>0.62831853000000004</c:v>
                </c:pt>
                <c:pt idx="100">
                  <c:v>0.62831853000000004</c:v>
                </c:pt>
                <c:pt idx="101">
                  <c:v>0.62831853000000004</c:v>
                </c:pt>
                <c:pt idx="102">
                  <c:v>0.62831853000000004</c:v>
                </c:pt>
                <c:pt idx="103">
                  <c:v>0.62831853000000004</c:v>
                </c:pt>
                <c:pt idx="104">
                  <c:v>0.50265482400000061</c:v>
                </c:pt>
                <c:pt idx="105">
                  <c:v>0.50265482400000061</c:v>
                </c:pt>
                <c:pt idx="106">
                  <c:v>0.50265482400000061</c:v>
                </c:pt>
                <c:pt idx="107">
                  <c:v>0.50265482400000061</c:v>
                </c:pt>
                <c:pt idx="108">
                  <c:v>0.50265482400000061</c:v>
                </c:pt>
                <c:pt idx="109">
                  <c:v>0.37699111800000001</c:v>
                </c:pt>
                <c:pt idx="110">
                  <c:v>0.37699111800000001</c:v>
                </c:pt>
                <c:pt idx="111">
                  <c:v>0.37699111800000001</c:v>
                </c:pt>
                <c:pt idx="112">
                  <c:v>0.37699111800000001</c:v>
                </c:pt>
                <c:pt idx="113">
                  <c:v>0.37699111800000001</c:v>
                </c:pt>
                <c:pt idx="114">
                  <c:v>0.31415926500000074</c:v>
                </c:pt>
                <c:pt idx="115">
                  <c:v>0.31415926500000074</c:v>
                </c:pt>
                <c:pt idx="116">
                  <c:v>0.31415926500000074</c:v>
                </c:pt>
                <c:pt idx="117">
                  <c:v>0.31415926500000074</c:v>
                </c:pt>
                <c:pt idx="118">
                  <c:v>0.31415926500000074</c:v>
                </c:pt>
              </c:numCache>
            </c:numRef>
          </c:xVal>
          <c:yVal>
            <c:numRef>
              <c:f>'[4]freq sweep'!$P$2:$P$120</c:f>
              <c:numCache>
                <c:formatCode>General</c:formatCode>
                <c:ptCount val="119"/>
                <c:pt idx="0">
                  <c:v>3.0772000000000011E-2</c:v>
                </c:pt>
                <c:pt idx="1">
                  <c:v>2.7598000000000001E-2</c:v>
                </c:pt>
                <c:pt idx="2">
                  <c:v>3.0284000000000002E-2</c:v>
                </c:pt>
                <c:pt idx="3">
                  <c:v>2.8531000000000011E-2</c:v>
                </c:pt>
                <c:pt idx="4">
                  <c:v>2.5063999999999999E-2</c:v>
                </c:pt>
                <c:pt idx="5">
                  <c:v>2.6050000000000011E-2</c:v>
                </c:pt>
                <c:pt idx="6">
                  <c:v>2.6039000000000066E-2</c:v>
                </c:pt>
                <c:pt idx="7">
                  <c:v>2.5946E-2</c:v>
                </c:pt>
                <c:pt idx="8">
                  <c:v>2.4560999999999993E-2</c:v>
                </c:pt>
                <c:pt idx="9">
                  <c:v>1.9601000000000045E-2</c:v>
                </c:pt>
                <c:pt idx="10">
                  <c:v>1.8994E-2</c:v>
                </c:pt>
                <c:pt idx="11">
                  <c:v>1.8834E-2</c:v>
                </c:pt>
                <c:pt idx="12">
                  <c:v>1.8814999999999998E-2</c:v>
                </c:pt>
                <c:pt idx="13">
                  <c:v>1.9265000000000036E-2</c:v>
                </c:pt>
                <c:pt idx="14">
                  <c:v>1.6412000000000003E-2</c:v>
                </c:pt>
                <c:pt idx="15">
                  <c:v>1.6563999999999999E-2</c:v>
                </c:pt>
                <c:pt idx="16">
                  <c:v>1.5521999999999999E-2</c:v>
                </c:pt>
                <c:pt idx="17">
                  <c:v>1.5939999999999999E-2</c:v>
                </c:pt>
                <c:pt idx="18">
                  <c:v>1.6105999999999999E-2</c:v>
                </c:pt>
                <c:pt idx="19">
                  <c:v>1.2699999999999998E-2</c:v>
                </c:pt>
                <c:pt idx="20">
                  <c:v>1.3047000000000001E-2</c:v>
                </c:pt>
                <c:pt idx="21">
                  <c:v>1.2556999999999994E-2</c:v>
                </c:pt>
                <c:pt idx="22">
                  <c:v>1.2768000000000003E-2</c:v>
                </c:pt>
                <c:pt idx="23">
                  <c:v>1.2793000000000001E-2</c:v>
                </c:pt>
                <c:pt idx="24">
                  <c:v>1.0748000000000001E-2</c:v>
                </c:pt>
                <c:pt idx="25">
                  <c:v>1.077E-2</c:v>
                </c:pt>
                <c:pt idx="26">
                  <c:v>1.1020000000000025E-2</c:v>
                </c:pt>
                <c:pt idx="27">
                  <c:v>1.0838E-2</c:v>
                </c:pt>
                <c:pt idx="28">
                  <c:v>1.0819E-2</c:v>
                </c:pt>
                <c:pt idx="29">
                  <c:v>9.4720000000000273E-3</c:v>
                </c:pt>
                <c:pt idx="30">
                  <c:v>9.3270000000000193E-3</c:v>
                </c:pt>
                <c:pt idx="31">
                  <c:v>9.3300000000000067E-3</c:v>
                </c:pt>
                <c:pt idx="32">
                  <c:v>9.3060000000000261E-3</c:v>
                </c:pt>
                <c:pt idx="33">
                  <c:v>9.2360000000000046E-3</c:v>
                </c:pt>
                <c:pt idx="34">
                  <c:v>8.3970000000000173E-3</c:v>
                </c:pt>
                <c:pt idx="35">
                  <c:v>8.6140000000000001E-3</c:v>
                </c:pt>
                <c:pt idx="36">
                  <c:v>8.4830000000000252E-3</c:v>
                </c:pt>
                <c:pt idx="37">
                  <c:v>8.5610000000000026E-3</c:v>
                </c:pt>
                <c:pt idx="38">
                  <c:v>8.5490000000000028E-3</c:v>
                </c:pt>
                <c:pt idx="39">
                  <c:v>7.2620000000000098E-3</c:v>
                </c:pt>
                <c:pt idx="40">
                  <c:v>7.3020000000000099E-3</c:v>
                </c:pt>
                <c:pt idx="41">
                  <c:v>7.2260000000000119E-3</c:v>
                </c:pt>
                <c:pt idx="42">
                  <c:v>7.285000000000012E-3</c:v>
                </c:pt>
                <c:pt idx="43">
                  <c:v>7.3120000000000034E-3</c:v>
                </c:pt>
                <c:pt idx="44">
                  <c:v>6.2410000000000139E-3</c:v>
                </c:pt>
                <c:pt idx="45">
                  <c:v>6.2450000000000118E-3</c:v>
                </c:pt>
                <c:pt idx="46">
                  <c:v>6.2560000000000098E-3</c:v>
                </c:pt>
                <c:pt idx="47">
                  <c:v>6.365E-3</c:v>
                </c:pt>
                <c:pt idx="48">
                  <c:v>6.2740000000000087E-3</c:v>
                </c:pt>
                <c:pt idx="49">
                  <c:v>5.352E-3</c:v>
                </c:pt>
                <c:pt idx="50">
                  <c:v>5.4689999999999999E-3</c:v>
                </c:pt>
                <c:pt idx="51">
                  <c:v>5.4180000000000087E-3</c:v>
                </c:pt>
                <c:pt idx="52">
                  <c:v>5.403000000000012E-3</c:v>
                </c:pt>
                <c:pt idx="53">
                  <c:v>5.3940000000000004E-3</c:v>
                </c:pt>
                <c:pt idx="54">
                  <c:v>4.7820000000000024E-3</c:v>
                </c:pt>
                <c:pt idx="55">
                  <c:v>4.81E-3</c:v>
                </c:pt>
                <c:pt idx="56">
                  <c:v>4.7229999999999998E-3</c:v>
                </c:pt>
                <c:pt idx="57">
                  <c:v>4.7549999999999997E-3</c:v>
                </c:pt>
                <c:pt idx="58">
                  <c:v>4.8170000000000001E-3</c:v>
                </c:pt>
                <c:pt idx="59">
                  <c:v>4.2440000000000004E-3</c:v>
                </c:pt>
                <c:pt idx="60">
                  <c:v>4.254E-3</c:v>
                </c:pt>
                <c:pt idx="61">
                  <c:v>4.3039999999999997E-3</c:v>
                </c:pt>
                <c:pt idx="62">
                  <c:v>4.2700000000000099E-3</c:v>
                </c:pt>
                <c:pt idx="63">
                  <c:v>4.2700000000000099E-3</c:v>
                </c:pt>
                <c:pt idx="64">
                  <c:v>3.7960000000000012E-3</c:v>
                </c:pt>
                <c:pt idx="65">
                  <c:v>3.8400000000000049E-3</c:v>
                </c:pt>
                <c:pt idx="66">
                  <c:v>3.7930000000000069E-3</c:v>
                </c:pt>
                <c:pt idx="67">
                  <c:v>3.8500000000000001E-3</c:v>
                </c:pt>
                <c:pt idx="68">
                  <c:v>3.9769999999999996E-3</c:v>
                </c:pt>
                <c:pt idx="69">
                  <c:v>3.6570000000000049E-3</c:v>
                </c:pt>
                <c:pt idx="70">
                  <c:v>3.5720000000000001E-3</c:v>
                </c:pt>
                <c:pt idx="71">
                  <c:v>3.6490000000000077E-3</c:v>
                </c:pt>
                <c:pt idx="72">
                  <c:v>3.5610000000000012E-3</c:v>
                </c:pt>
                <c:pt idx="73">
                  <c:v>3.5570000000000059E-3</c:v>
                </c:pt>
                <c:pt idx="74">
                  <c:v>3.6640000000000071E-3</c:v>
                </c:pt>
                <c:pt idx="75">
                  <c:v>3.5310000000000012E-3</c:v>
                </c:pt>
                <c:pt idx="76">
                  <c:v>3.5130000000000048E-3</c:v>
                </c:pt>
                <c:pt idx="77">
                  <c:v>3.5360000000000001E-3</c:v>
                </c:pt>
                <c:pt idx="78">
                  <c:v>3.516E-3</c:v>
                </c:pt>
                <c:pt idx="79">
                  <c:v>3.4360000000000011E-3</c:v>
                </c:pt>
                <c:pt idx="80">
                  <c:v>3.3670000000000054E-3</c:v>
                </c:pt>
                <c:pt idx="81">
                  <c:v>3.3600000000000049E-3</c:v>
                </c:pt>
                <c:pt idx="82">
                  <c:v>3.487000000000007E-3</c:v>
                </c:pt>
                <c:pt idx="83">
                  <c:v>3.3960000000000001E-3</c:v>
                </c:pt>
                <c:pt idx="84">
                  <c:v>3.5090000000000043E-3</c:v>
                </c:pt>
                <c:pt idx="85">
                  <c:v>3.3780000000000012E-3</c:v>
                </c:pt>
                <c:pt idx="86">
                  <c:v>3.411E-3</c:v>
                </c:pt>
                <c:pt idx="87">
                  <c:v>3.3850000000000043E-3</c:v>
                </c:pt>
                <c:pt idx="88">
                  <c:v>3.4529999999999999E-3</c:v>
                </c:pt>
                <c:pt idx="89">
                  <c:v>3.4280000000000048E-3</c:v>
                </c:pt>
                <c:pt idx="90">
                  <c:v>3.5420000000000043E-3</c:v>
                </c:pt>
                <c:pt idx="91">
                  <c:v>3.4850000000000059E-3</c:v>
                </c:pt>
                <c:pt idx="92">
                  <c:v>3.4920000000000012E-3</c:v>
                </c:pt>
                <c:pt idx="93">
                  <c:v>3.5400000000000049E-3</c:v>
                </c:pt>
                <c:pt idx="94">
                  <c:v>3.6230000000000069E-3</c:v>
                </c:pt>
                <c:pt idx="95">
                  <c:v>3.7560000000000002E-3</c:v>
                </c:pt>
                <c:pt idx="96">
                  <c:v>3.7440000000000077E-3</c:v>
                </c:pt>
                <c:pt idx="97">
                  <c:v>3.7160000000000049E-3</c:v>
                </c:pt>
                <c:pt idx="98">
                  <c:v>3.6640000000000071E-3</c:v>
                </c:pt>
                <c:pt idx="99">
                  <c:v>4.0800000000000098E-3</c:v>
                </c:pt>
                <c:pt idx="100">
                  <c:v>4.1370000000000001E-3</c:v>
                </c:pt>
                <c:pt idx="101">
                  <c:v>4.0289999999999996E-3</c:v>
                </c:pt>
                <c:pt idx="102">
                  <c:v>4.0060000000000087E-3</c:v>
                </c:pt>
                <c:pt idx="103">
                  <c:v>4.0429999999999997E-3</c:v>
                </c:pt>
                <c:pt idx="104">
                  <c:v>4.6959999999999997E-3</c:v>
                </c:pt>
                <c:pt idx="105">
                  <c:v>4.6189999999999998E-3</c:v>
                </c:pt>
                <c:pt idx="106">
                  <c:v>4.5849999999999997E-3</c:v>
                </c:pt>
                <c:pt idx="107">
                  <c:v>4.6430000000000004E-3</c:v>
                </c:pt>
                <c:pt idx="108">
                  <c:v>4.5480000000000034E-3</c:v>
                </c:pt>
                <c:pt idx="109">
                  <c:v>5.666E-3</c:v>
                </c:pt>
                <c:pt idx="110">
                  <c:v>5.6210000000000001E-3</c:v>
                </c:pt>
                <c:pt idx="111">
                  <c:v>5.5149999999999999E-3</c:v>
                </c:pt>
                <c:pt idx="112">
                  <c:v>5.5440000000000003E-3</c:v>
                </c:pt>
                <c:pt idx="113">
                  <c:v>5.5529999999999998E-3</c:v>
                </c:pt>
                <c:pt idx="114">
                  <c:v>6.4560000000000138E-3</c:v>
                </c:pt>
                <c:pt idx="115">
                  <c:v>6.4170000000000034E-3</c:v>
                </c:pt>
                <c:pt idx="116">
                  <c:v>6.488000000000012E-3</c:v>
                </c:pt>
                <c:pt idx="117">
                  <c:v>6.5320000000000109E-3</c:v>
                </c:pt>
                <c:pt idx="118">
                  <c:v>6.5700000000000099E-3</c:v>
                </c:pt>
              </c:numCache>
            </c:numRef>
          </c:yVal>
        </c:ser>
        <c:ser>
          <c:idx val="3"/>
          <c:order val="3"/>
          <c:tx>
            <c:v>LS:AOS 1:9</c:v>
          </c:tx>
          <c:spPr>
            <a:ln w="28575">
              <a:noFill/>
            </a:ln>
          </c:spPr>
          <c:xVal>
            <c:numRef>
              <c:f>'[3]freq sweep'!$C$2:$C$74</c:f>
              <c:numCache>
                <c:formatCode>General</c:formatCode>
                <c:ptCount val="73"/>
                <c:pt idx="0">
                  <c:v>62.831853000000002</c:v>
                </c:pt>
                <c:pt idx="1">
                  <c:v>62.831853000000002</c:v>
                </c:pt>
                <c:pt idx="2">
                  <c:v>62.831853000000002</c:v>
                </c:pt>
                <c:pt idx="3">
                  <c:v>62.831853000000002</c:v>
                </c:pt>
                <c:pt idx="4">
                  <c:v>45.238934160000063</c:v>
                </c:pt>
                <c:pt idx="5">
                  <c:v>45.238934160000063</c:v>
                </c:pt>
                <c:pt idx="6">
                  <c:v>45.238934160000063</c:v>
                </c:pt>
                <c:pt idx="7">
                  <c:v>45.238934160000063</c:v>
                </c:pt>
                <c:pt idx="8">
                  <c:v>45.238934160000063</c:v>
                </c:pt>
                <c:pt idx="9">
                  <c:v>32.546899853999996</c:v>
                </c:pt>
                <c:pt idx="10">
                  <c:v>32.546899853999996</c:v>
                </c:pt>
                <c:pt idx="11">
                  <c:v>32.546899853999996</c:v>
                </c:pt>
                <c:pt idx="12">
                  <c:v>32.546899853999996</c:v>
                </c:pt>
                <c:pt idx="13">
                  <c:v>32.546899853999996</c:v>
                </c:pt>
                <c:pt idx="14">
                  <c:v>23.436281169000043</c:v>
                </c:pt>
                <c:pt idx="15">
                  <c:v>23.436281169000043</c:v>
                </c:pt>
                <c:pt idx="16">
                  <c:v>23.436281169000043</c:v>
                </c:pt>
                <c:pt idx="17">
                  <c:v>23.436281169000043</c:v>
                </c:pt>
                <c:pt idx="18">
                  <c:v>23.436281169000043</c:v>
                </c:pt>
                <c:pt idx="19">
                  <c:v>16.838936604000001</c:v>
                </c:pt>
                <c:pt idx="20">
                  <c:v>16.838936604000001</c:v>
                </c:pt>
                <c:pt idx="21">
                  <c:v>16.838936604000001</c:v>
                </c:pt>
                <c:pt idx="22">
                  <c:v>16.838936604000001</c:v>
                </c:pt>
                <c:pt idx="23">
                  <c:v>12.126547629000004</c:v>
                </c:pt>
                <c:pt idx="24">
                  <c:v>12.126547629000004</c:v>
                </c:pt>
                <c:pt idx="25">
                  <c:v>12.126547629000004</c:v>
                </c:pt>
                <c:pt idx="26">
                  <c:v>12.126547629000004</c:v>
                </c:pt>
                <c:pt idx="27">
                  <c:v>12.126547629000004</c:v>
                </c:pt>
                <c:pt idx="28">
                  <c:v>8.7336275669999992</c:v>
                </c:pt>
                <c:pt idx="29">
                  <c:v>8.7336275669999992</c:v>
                </c:pt>
                <c:pt idx="30">
                  <c:v>8.7336275669999992</c:v>
                </c:pt>
                <c:pt idx="31">
                  <c:v>8.7336275669999992</c:v>
                </c:pt>
                <c:pt idx="32">
                  <c:v>8.7336275669999992</c:v>
                </c:pt>
                <c:pt idx="33">
                  <c:v>6.2831852999999906</c:v>
                </c:pt>
                <c:pt idx="34">
                  <c:v>6.2831852999999906</c:v>
                </c:pt>
                <c:pt idx="35">
                  <c:v>6.2831852999999906</c:v>
                </c:pt>
                <c:pt idx="36">
                  <c:v>6.2831852999999906</c:v>
                </c:pt>
                <c:pt idx="37">
                  <c:v>6.2831852999999906</c:v>
                </c:pt>
                <c:pt idx="38">
                  <c:v>4.5238934159999999</c:v>
                </c:pt>
                <c:pt idx="39">
                  <c:v>4.5238934159999999</c:v>
                </c:pt>
                <c:pt idx="40">
                  <c:v>4.5238934159999999</c:v>
                </c:pt>
                <c:pt idx="41">
                  <c:v>4.5238934159999999</c:v>
                </c:pt>
                <c:pt idx="42">
                  <c:v>4.5238934159999999</c:v>
                </c:pt>
                <c:pt idx="43">
                  <c:v>3.2672563560000012</c:v>
                </c:pt>
                <c:pt idx="44">
                  <c:v>3.2672563560000012</c:v>
                </c:pt>
                <c:pt idx="45">
                  <c:v>3.2672563560000012</c:v>
                </c:pt>
                <c:pt idx="46">
                  <c:v>3.2672563560000012</c:v>
                </c:pt>
                <c:pt idx="47">
                  <c:v>3.2672563560000012</c:v>
                </c:pt>
                <c:pt idx="48">
                  <c:v>2.324778561</c:v>
                </c:pt>
                <c:pt idx="49">
                  <c:v>2.324778561</c:v>
                </c:pt>
                <c:pt idx="50">
                  <c:v>2.324778561</c:v>
                </c:pt>
                <c:pt idx="51">
                  <c:v>2.324778561</c:v>
                </c:pt>
                <c:pt idx="52">
                  <c:v>2.324778561</c:v>
                </c:pt>
                <c:pt idx="53">
                  <c:v>1.6964600310000026</c:v>
                </c:pt>
                <c:pt idx="54">
                  <c:v>1.6964600310000026</c:v>
                </c:pt>
                <c:pt idx="55">
                  <c:v>1.6964600310000026</c:v>
                </c:pt>
                <c:pt idx="56">
                  <c:v>1.6964600310000026</c:v>
                </c:pt>
                <c:pt idx="57">
                  <c:v>1.6964600310000026</c:v>
                </c:pt>
                <c:pt idx="58">
                  <c:v>1.1938052069999998</c:v>
                </c:pt>
                <c:pt idx="59">
                  <c:v>1.1938052069999998</c:v>
                </c:pt>
                <c:pt idx="60">
                  <c:v>1.1938052069999998</c:v>
                </c:pt>
                <c:pt idx="61">
                  <c:v>1.1938052069999998</c:v>
                </c:pt>
                <c:pt idx="62">
                  <c:v>1.1938052069999998</c:v>
                </c:pt>
                <c:pt idx="63">
                  <c:v>0.87964594200000257</c:v>
                </c:pt>
                <c:pt idx="64">
                  <c:v>0.87964594200000257</c:v>
                </c:pt>
                <c:pt idx="65">
                  <c:v>0.87964594200000257</c:v>
                </c:pt>
                <c:pt idx="66">
                  <c:v>0.87964594200000257</c:v>
                </c:pt>
                <c:pt idx="67">
                  <c:v>0.87964594200000257</c:v>
                </c:pt>
                <c:pt idx="68">
                  <c:v>0.62831853000000004</c:v>
                </c:pt>
                <c:pt idx="69">
                  <c:v>0.62831853000000004</c:v>
                </c:pt>
                <c:pt idx="70">
                  <c:v>0.62831853000000004</c:v>
                </c:pt>
                <c:pt idx="71">
                  <c:v>0.62831853000000004</c:v>
                </c:pt>
                <c:pt idx="72">
                  <c:v>0.62831853000000004</c:v>
                </c:pt>
              </c:numCache>
            </c:numRef>
          </c:xVal>
          <c:yVal>
            <c:numRef>
              <c:f>'[3]freq sweep'!$O$2:$O$74</c:f>
              <c:numCache>
                <c:formatCode>General</c:formatCode>
                <c:ptCount val="73"/>
                <c:pt idx="0">
                  <c:v>2.9419000000000011E-2</c:v>
                </c:pt>
                <c:pt idx="1">
                  <c:v>3.1553999999999999E-2</c:v>
                </c:pt>
                <c:pt idx="2">
                  <c:v>3.2337000000000012E-2</c:v>
                </c:pt>
                <c:pt idx="3">
                  <c:v>3.85E-2</c:v>
                </c:pt>
                <c:pt idx="4">
                  <c:v>2.4654000000000002E-2</c:v>
                </c:pt>
                <c:pt idx="5">
                  <c:v>2.3619999999999999E-2</c:v>
                </c:pt>
                <c:pt idx="6">
                  <c:v>2.5773000000000046E-2</c:v>
                </c:pt>
                <c:pt idx="7">
                  <c:v>2.5308000000000001E-2</c:v>
                </c:pt>
                <c:pt idx="8">
                  <c:v>2.5170000000000001E-2</c:v>
                </c:pt>
                <c:pt idx="9">
                  <c:v>4.3200000000000001E-3</c:v>
                </c:pt>
                <c:pt idx="10">
                  <c:v>7.740000000000019E-4</c:v>
                </c:pt>
                <c:pt idx="11">
                  <c:v>4.4927000000000022E-2</c:v>
                </c:pt>
                <c:pt idx="12">
                  <c:v>2.0969000000000002E-2</c:v>
                </c:pt>
                <c:pt idx="13">
                  <c:v>2.1319999999999999E-2</c:v>
                </c:pt>
                <c:pt idx="14">
                  <c:v>1.5998999999999999E-2</c:v>
                </c:pt>
                <c:pt idx="15">
                  <c:v>1.6031E-2</c:v>
                </c:pt>
                <c:pt idx="16">
                  <c:v>1.6135E-2</c:v>
                </c:pt>
                <c:pt idx="17">
                  <c:v>1.5889E-2</c:v>
                </c:pt>
                <c:pt idx="18">
                  <c:v>1.6310999999999999E-2</c:v>
                </c:pt>
                <c:pt idx="19">
                  <c:v>1.2286E-2</c:v>
                </c:pt>
                <c:pt idx="20">
                  <c:v>1.1179E-2</c:v>
                </c:pt>
                <c:pt idx="21">
                  <c:v>1.2088E-2</c:v>
                </c:pt>
                <c:pt idx="22">
                  <c:v>1.2312E-2</c:v>
                </c:pt>
                <c:pt idx="23">
                  <c:v>9.7810000000000015E-3</c:v>
                </c:pt>
                <c:pt idx="24">
                  <c:v>9.6200000000000001E-3</c:v>
                </c:pt>
                <c:pt idx="25">
                  <c:v>9.6100000000000005E-3</c:v>
                </c:pt>
                <c:pt idx="26">
                  <c:v>9.6800000000000028E-3</c:v>
                </c:pt>
                <c:pt idx="27">
                  <c:v>9.6960000000000067E-3</c:v>
                </c:pt>
                <c:pt idx="28">
                  <c:v>8.1170000000000027E-3</c:v>
                </c:pt>
                <c:pt idx="29">
                  <c:v>8.2410000000000001E-3</c:v>
                </c:pt>
                <c:pt idx="30">
                  <c:v>8.3020000000000264E-3</c:v>
                </c:pt>
                <c:pt idx="31">
                  <c:v>8.0370000000000007E-3</c:v>
                </c:pt>
                <c:pt idx="32">
                  <c:v>8.3240000000000067E-3</c:v>
                </c:pt>
                <c:pt idx="33">
                  <c:v>6.6400000000000087E-3</c:v>
                </c:pt>
                <c:pt idx="34">
                  <c:v>6.6040000000000014E-3</c:v>
                </c:pt>
                <c:pt idx="35">
                  <c:v>6.4100000000000129E-3</c:v>
                </c:pt>
                <c:pt idx="36">
                  <c:v>6.7740000000000109E-3</c:v>
                </c:pt>
                <c:pt idx="37">
                  <c:v>6.6600000000000001E-3</c:v>
                </c:pt>
                <c:pt idx="38">
                  <c:v>5.9270000000000034E-3</c:v>
                </c:pt>
                <c:pt idx="39">
                  <c:v>5.8700000000000098E-3</c:v>
                </c:pt>
                <c:pt idx="40">
                  <c:v>5.8440000000000002E-3</c:v>
                </c:pt>
                <c:pt idx="41">
                  <c:v>5.8539999999999998E-3</c:v>
                </c:pt>
                <c:pt idx="42">
                  <c:v>5.8840000000000003E-3</c:v>
                </c:pt>
                <c:pt idx="43">
                  <c:v>5.3449999999999999E-3</c:v>
                </c:pt>
                <c:pt idx="44">
                  <c:v>5.1380000000000097E-3</c:v>
                </c:pt>
                <c:pt idx="45">
                  <c:v>5.4900000000000088E-3</c:v>
                </c:pt>
                <c:pt idx="46">
                  <c:v>5.2849999999999998E-3</c:v>
                </c:pt>
                <c:pt idx="47">
                  <c:v>5.097E-3</c:v>
                </c:pt>
                <c:pt idx="48">
                  <c:v>4.8420000000000034E-3</c:v>
                </c:pt>
                <c:pt idx="49">
                  <c:v>4.9330000000000129E-3</c:v>
                </c:pt>
                <c:pt idx="50">
                  <c:v>5.0060000000000087E-3</c:v>
                </c:pt>
                <c:pt idx="51">
                  <c:v>5.0370000000000024E-3</c:v>
                </c:pt>
                <c:pt idx="52">
                  <c:v>5.1800000000000014E-3</c:v>
                </c:pt>
                <c:pt idx="53">
                  <c:v>4.8859999999999997E-3</c:v>
                </c:pt>
                <c:pt idx="54">
                  <c:v>4.8209999999999998E-3</c:v>
                </c:pt>
                <c:pt idx="55">
                  <c:v>4.9860000000000139E-3</c:v>
                </c:pt>
                <c:pt idx="56">
                  <c:v>4.9090000000000158E-3</c:v>
                </c:pt>
                <c:pt idx="57">
                  <c:v>4.7800000000000108E-3</c:v>
                </c:pt>
                <c:pt idx="58">
                  <c:v>5.1430000000000087E-3</c:v>
                </c:pt>
                <c:pt idx="59">
                  <c:v>4.895E-3</c:v>
                </c:pt>
                <c:pt idx="60">
                  <c:v>5.0540000000000003E-3</c:v>
                </c:pt>
                <c:pt idx="61">
                  <c:v>4.9740000000000097E-3</c:v>
                </c:pt>
                <c:pt idx="62">
                  <c:v>4.9030000000000098E-3</c:v>
                </c:pt>
                <c:pt idx="63">
                  <c:v>5.2600000000000034E-3</c:v>
                </c:pt>
                <c:pt idx="64">
                  <c:v>5.1330000000000108E-3</c:v>
                </c:pt>
                <c:pt idx="65">
                  <c:v>5.3239999999999997E-3</c:v>
                </c:pt>
                <c:pt idx="66">
                  <c:v>5.0850000000000088E-3</c:v>
                </c:pt>
                <c:pt idx="67">
                  <c:v>5.4890000000000138E-3</c:v>
                </c:pt>
                <c:pt idx="68">
                  <c:v>5.62E-3</c:v>
                </c:pt>
                <c:pt idx="69">
                  <c:v>5.7130000000000097E-3</c:v>
                </c:pt>
                <c:pt idx="70">
                  <c:v>5.9190000000000119E-3</c:v>
                </c:pt>
                <c:pt idx="71">
                  <c:v>5.5690000000000097E-3</c:v>
                </c:pt>
                <c:pt idx="72">
                  <c:v>5.7320000000000097E-3</c:v>
                </c:pt>
              </c:numCache>
            </c:numRef>
          </c:yVal>
        </c:ser>
        <c:ser>
          <c:idx val="4"/>
          <c:order val="4"/>
          <c:tx>
            <c:v>LB:AOS 1:9</c:v>
          </c:tx>
          <c:spPr>
            <a:ln w="28575">
              <a:noFill/>
            </a:ln>
          </c:spPr>
          <c:xVal>
            <c:numRef>
              <c:f>'[5]freq sweep'!$C$2:$C$114</c:f>
              <c:numCache>
                <c:formatCode>General</c:formatCode>
                <c:ptCount val="113"/>
                <c:pt idx="0">
                  <c:v>62.831853000000002</c:v>
                </c:pt>
                <c:pt idx="1">
                  <c:v>62.831853000000002</c:v>
                </c:pt>
                <c:pt idx="2">
                  <c:v>49.888491282000004</c:v>
                </c:pt>
                <c:pt idx="3">
                  <c:v>39.646899243</c:v>
                </c:pt>
                <c:pt idx="4">
                  <c:v>39.646899243</c:v>
                </c:pt>
                <c:pt idx="5">
                  <c:v>39.646899243</c:v>
                </c:pt>
                <c:pt idx="6">
                  <c:v>39.646899243</c:v>
                </c:pt>
                <c:pt idx="7">
                  <c:v>39.646899243</c:v>
                </c:pt>
                <c:pt idx="8">
                  <c:v>31.478758353</c:v>
                </c:pt>
                <c:pt idx="9">
                  <c:v>31.478758353</c:v>
                </c:pt>
                <c:pt idx="10">
                  <c:v>31.478758353</c:v>
                </c:pt>
                <c:pt idx="11">
                  <c:v>31.478758353</c:v>
                </c:pt>
                <c:pt idx="12">
                  <c:v>31.478758353</c:v>
                </c:pt>
                <c:pt idx="13">
                  <c:v>25.007077494000043</c:v>
                </c:pt>
                <c:pt idx="14">
                  <c:v>25.007077494000043</c:v>
                </c:pt>
                <c:pt idx="15">
                  <c:v>25.007077494000043</c:v>
                </c:pt>
                <c:pt idx="16">
                  <c:v>25.007077494000043</c:v>
                </c:pt>
                <c:pt idx="17">
                  <c:v>25.007077494000043</c:v>
                </c:pt>
                <c:pt idx="18">
                  <c:v>19.854865548000063</c:v>
                </c:pt>
                <c:pt idx="19">
                  <c:v>19.854865548000063</c:v>
                </c:pt>
                <c:pt idx="20">
                  <c:v>19.854865548000063</c:v>
                </c:pt>
                <c:pt idx="21">
                  <c:v>19.854865548000063</c:v>
                </c:pt>
                <c:pt idx="22">
                  <c:v>19.854865548000063</c:v>
                </c:pt>
                <c:pt idx="23">
                  <c:v>15.770795102999999</c:v>
                </c:pt>
                <c:pt idx="24">
                  <c:v>15.770795102999999</c:v>
                </c:pt>
                <c:pt idx="25">
                  <c:v>15.770795102999999</c:v>
                </c:pt>
                <c:pt idx="26">
                  <c:v>15.770795102999999</c:v>
                </c:pt>
                <c:pt idx="27">
                  <c:v>15.770795102999999</c:v>
                </c:pt>
                <c:pt idx="28">
                  <c:v>12.566370600000001</c:v>
                </c:pt>
                <c:pt idx="29">
                  <c:v>12.566370600000001</c:v>
                </c:pt>
                <c:pt idx="30">
                  <c:v>12.566370600000001</c:v>
                </c:pt>
                <c:pt idx="31">
                  <c:v>12.566370600000001</c:v>
                </c:pt>
                <c:pt idx="32">
                  <c:v>12.566370600000001</c:v>
                </c:pt>
                <c:pt idx="33">
                  <c:v>9.9274327740000068</c:v>
                </c:pt>
                <c:pt idx="34">
                  <c:v>9.9274327740000068</c:v>
                </c:pt>
                <c:pt idx="35">
                  <c:v>9.9274327740000068</c:v>
                </c:pt>
                <c:pt idx="36">
                  <c:v>9.9274327740000068</c:v>
                </c:pt>
                <c:pt idx="37">
                  <c:v>9.9274327740000068</c:v>
                </c:pt>
                <c:pt idx="38">
                  <c:v>7.9168134780000008</c:v>
                </c:pt>
                <c:pt idx="39">
                  <c:v>7.9168134780000008</c:v>
                </c:pt>
                <c:pt idx="40">
                  <c:v>7.9168134780000008</c:v>
                </c:pt>
                <c:pt idx="41">
                  <c:v>7.9168134780000008</c:v>
                </c:pt>
                <c:pt idx="42">
                  <c:v>7.9168134780000008</c:v>
                </c:pt>
                <c:pt idx="43">
                  <c:v>6.2831852999999906</c:v>
                </c:pt>
                <c:pt idx="44">
                  <c:v>6.2831852999999906</c:v>
                </c:pt>
                <c:pt idx="45">
                  <c:v>6.2831852999999906</c:v>
                </c:pt>
                <c:pt idx="46">
                  <c:v>6.2831852999999906</c:v>
                </c:pt>
                <c:pt idx="47">
                  <c:v>6.2831852999999906</c:v>
                </c:pt>
                <c:pt idx="48">
                  <c:v>4.9637163870000007</c:v>
                </c:pt>
                <c:pt idx="49">
                  <c:v>4.9637163870000007</c:v>
                </c:pt>
                <c:pt idx="50">
                  <c:v>4.9637163870000007</c:v>
                </c:pt>
                <c:pt idx="51">
                  <c:v>4.9637163870000007</c:v>
                </c:pt>
                <c:pt idx="52">
                  <c:v>4.9637163870000007</c:v>
                </c:pt>
                <c:pt idx="53">
                  <c:v>3.9584067389999995</c:v>
                </c:pt>
                <c:pt idx="54">
                  <c:v>3.9584067389999995</c:v>
                </c:pt>
                <c:pt idx="55">
                  <c:v>3.9584067389999995</c:v>
                </c:pt>
                <c:pt idx="56">
                  <c:v>3.9584067389999995</c:v>
                </c:pt>
                <c:pt idx="57">
                  <c:v>3.9584067389999995</c:v>
                </c:pt>
                <c:pt idx="58">
                  <c:v>3.1415926500000002</c:v>
                </c:pt>
                <c:pt idx="59">
                  <c:v>3.1415926500000002</c:v>
                </c:pt>
                <c:pt idx="60">
                  <c:v>3.1415926500000002</c:v>
                </c:pt>
                <c:pt idx="61">
                  <c:v>3.1415926500000002</c:v>
                </c:pt>
                <c:pt idx="62">
                  <c:v>3.1415926500000002</c:v>
                </c:pt>
                <c:pt idx="63">
                  <c:v>2.5132741199999997</c:v>
                </c:pt>
                <c:pt idx="64">
                  <c:v>2.5132741199999997</c:v>
                </c:pt>
                <c:pt idx="65">
                  <c:v>2.5132741199999997</c:v>
                </c:pt>
                <c:pt idx="66">
                  <c:v>2.5132741199999997</c:v>
                </c:pt>
                <c:pt idx="67">
                  <c:v>2.5132741199999997</c:v>
                </c:pt>
                <c:pt idx="68">
                  <c:v>2.0106192959999998</c:v>
                </c:pt>
                <c:pt idx="69">
                  <c:v>2.0106192959999998</c:v>
                </c:pt>
                <c:pt idx="70">
                  <c:v>2.0106192959999998</c:v>
                </c:pt>
                <c:pt idx="71">
                  <c:v>2.0106192959999998</c:v>
                </c:pt>
                <c:pt idx="72">
                  <c:v>2.0106192959999998</c:v>
                </c:pt>
                <c:pt idx="73">
                  <c:v>1.5707963249999999</c:v>
                </c:pt>
                <c:pt idx="74">
                  <c:v>1.5707963249999999</c:v>
                </c:pt>
                <c:pt idx="75">
                  <c:v>1.5707963249999999</c:v>
                </c:pt>
                <c:pt idx="76">
                  <c:v>1.5707963249999999</c:v>
                </c:pt>
                <c:pt idx="77">
                  <c:v>1.5707963249999999</c:v>
                </c:pt>
                <c:pt idx="78">
                  <c:v>1.2566370600000001</c:v>
                </c:pt>
                <c:pt idx="79">
                  <c:v>1.2566370600000001</c:v>
                </c:pt>
                <c:pt idx="80">
                  <c:v>1.2566370600000001</c:v>
                </c:pt>
                <c:pt idx="81">
                  <c:v>1.2566370600000001</c:v>
                </c:pt>
                <c:pt idx="82">
                  <c:v>1.2566370600000001</c:v>
                </c:pt>
                <c:pt idx="83">
                  <c:v>1.0053096479999952</c:v>
                </c:pt>
                <c:pt idx="84">
                  <c:v>1.0053096479999952</c:v>
                </c:pt>
                <c:pt idx="85">
                  <c:v>1.0053096479999952</c:v>
                </c:pt>
                <c:pt idx="86">
                  <c:v>1.0053096479999952</c:v>
                </c:pt>
                <c:pt idx="87">
                  <c:v>1.0053096479999952</c:v>
                </c:pt>
                <c:pt idx="88">
                  <c:v>0.81681408900000008</c:v>
                </c:pt>
                <c:pt idx="89">
                  <c:v>0.81681408900000008</c:v>
                </c:pt>
                <c:pt idx="90">
                  <c:v>0.81681408900000008</c:v>
                </c:pt>
                <c:pt idx="91">
                  <c:v>0.81681408900000008</c:v>
                </c:pt>
                <c:pt idx="92">
                  <c:v>0.81681408900000008</c:v>
                </c:pt>
                <c:pt idx="93">
                  <c:v>0.62831853000000004</c:v>
                </c:pt>
                <c:pt idx="94">
                  <c:v>0.62831853000000004</c:v>
                </c:pt>
                <c:pt idx="95">
                  <c:v>0.62831853000000004</c:v>
                </c:pt>
                <c:pt idx="96">
                  <c:v>0.62831853000000004</c:v>
                </c:pt>
                <c:pt idx="97">
                  <c:v>0.62831853000000004</c:v>
                </c:pt>
                <c:pt idx="98">
                  <c:v>0.50265482400000061</c:v>
                </c:pt>
                <c:pt idx="99">
                  <c:v>0.50265482400000061</c:v>
                </c:pt>
                <c:pt idx="100">
                  <c:v>0.50265482400000061</c:v>
                </c:pt>
                <c:pt idx="101">
                  <c:v>0.50265482400000061</c:v>
                </c:pt>
                <c:pt idx="102">
                  <c:v>0.50265482400000061</c:v>
                </c:pt>
                <c:pt idx="103">
                  <c:v>0.37699111800000001</c:v>
                </c:pt>
                <c:pt idx="104">
                  <c:v>0.37699111800000001</c:v>
                </c:pt>
                <c:pt idx="105">
                  <c:v>0.37699111800000001</c:v>
                </c:pt>
                <c:pt idx="106">
                  <c:v>0.37699111800000001</c:v>
                </c:pt>
                <c:pt idx="107">
                  <c:v>0.37699111800000001</c:v>
                </c:pt>
                <c:pt idx="108">
                  <c:v>0.31415926500000074</c:v>
                </c:pt>
                <c:pt idx="109">
                  <c:v>0.31415926500000074</c:v>
                </c:pt>
                <c:pt idx="110">
                  <c:v>0.31415926500000074</c:v>
                </c:pt>
                <c:pt idx="111">
                  <c:v>0.31415926500000074</c:v>
                </c:pt>
                <c:pt idx="112">
                  <c:v>0.31415926500000074</c:v>
                </c:pt>
              </c:numCache>
            </c:numRef>
          </c:xVal>
          <c:yVal>
            <c:numRef>
              <c:f>'[5]freq sweep'!$O$2:$O$114</c:f>
              <c:numCache>
                <c:formatCode>General</c:formatCode>
                <c:ptCount val="113"/>
                <c:pt idx="0">
                  <c:v>5.0140000000000002E-3</c:v>
                </c:pt>
                <c:pt idx="1">
                  <c:v>1.1733000000000007E-2</c:v>
                </c:pt>
                <c:pt idx="2">
                  <c:v>2.717900000000005E-2</c:v>
                </c:pt>
                <c:pt idx="3">
                  <c:v>1.9695000000000035E-2</c:v>
                </c:pt>
                <c:pt idx="4">
                  <c:v>1.9828999999999999E-2</c:v>
                </c:pt>
                <c:pt idx="5">
                  <c:v>2.0002000000000002E-2</c:v>
                </c:pt>
                <c:pt idx="6">
                  <c:v>1.9290000000000036E-2</c:v>
                </c:pt>
                <c:pt idx="7">
                  <c:v>1.9391000000000005E-2</c:v>
                </c:pt>
                <c:pt idx="8">
                  <c:v>1.7315000000000001E-2</c:v>
                </c:pt>
                <c:pt idx="9">
                  <c:v>1.6237999999999999E-2</c:v>
                </c:pt>
                <c:pt idx="10">
                  <c:v>1.6839E-2</c:v>
                </c:pt>
                <c:pt idx="11">
                  <c:v>1.7056999999999996E-2</c:v>
                </c:pt>
                <c:pt idx="12">
                  <c:v>1.6421999999999999E-2</c:v>
                </c:pt>
                <c:pt idx="13">
                  <c:v>1.3147000000000001E-2</c:v>
                </c:pt>
                <c:pt idx="14">
                  <c:v>1.3384000000000024E-2</c:v>
                </c:pt>
                <c:pt idx="15">
                  <c:v>1.2558E-2</c:v>
                </c:pt>
                <c:pt idx="16">
                  <c:v>1.3099E-2</c:v>
                </c:pt>
                <c:pt idx="17">
                  <c:v>1.2718E-2</c:v>
                </c:pt>
                <c:pt idx="18">
                  <c:v>1.1245000000000003E-2</c:v>
                </c:pt>
                <c:pt idx="19">
                  <c:v>1.0655E-2</c:v>
                </c:pt>
                <c:pt idx="20">
                  <c:v>1.0961000000000025E-2</c:v>
                </c:pt>
                <c:pt idx="21">
                  <c:v>1.0671999999999996E-2</c:v>
                </c:pt>
                <c:pt idx="22">
                  <c:v>1.0938E-2</c:v>
                </c:pt>
                <c:pt idx="23">
                  <c:v>9.3340000000000194E-3</c:v>
                </c:pt>
                <c:pt idx="24">
                  <c:v>9.3110000000000068E-3</c:v>
                </c:pt>
                <c:pt idx="25">
                  <c:v>9.4690000000000295E-3</c:v>
                </c:pt>
                <c:pt idx="26">
                  <c:v>9.3720000000000313E-3</c:v>
                </c:pt>
                <c:pt idx="27">
                  <c:v>9.4670000000000067E-3</c:v>
                </c:pt>
                <c:pt idx="28">
                  <c:v>8.5630000000000272E-3</c:v>
                </c:pt>
                <c:pt idx="29">
                  <c:v>8.6960000000000006E-3</c:v>
                </c:pt>
                <c:pt idx="30">
                  <c:v>8.5830000000000177E-3</c:v>
                </c:pt>
                <c:pt idx="31">
                  <c:v>8.5830000000000177E-3</c:v>
                </c:pt>
                <c:pt idx="32">
                  <c:v>8.6100000000000048E-3</c:v>
                </c:pt>
                <c:pt idx="33">
                  <c:v>7.1250000000000003E-3</c:v>
                </c:pt>
                <c:pt idx="34">
                  <c:v>7.1479999999999998E-3</c:v>
                </c:pt>
                <c:pt idx="35">
                  <c:v>7.1120000000000003E-3</c:v>
                </c:pt>
                <c:pt idx="36">
                  <c:v>7.0790000000000158E-3</c:v>
                </c:pt>
                <c:pt idx="37">
                  <c:v>7.0629999999999998E-3</c:v>
                </c:pt>
                <c:pt idx="38">
                  <c:v>6.2610000000000087E-3</c:v>
                </c:pt>
                <c:pt idx="39">
                  <c:v>6.2750000000000132E-3</c:v>
                </c:pt>
                <c:pt idx="40">
                  <c:v>6.2520000000000023E-3</c:v>
                </c:pt>
                <c:pt idx="41">
                  <c:v>6.3840000000000034E-3</c:v>
                </c:pt>
                <c:pt idx="42">
                  <c:v>6.1659999999999996E-3</c:v>
                </c:pt>
                <c:pt idx="43">
                  <c:v>5.08100000000001E-3</c:v>
                </c:pt>
                <c:pt idx="44">
                  <c:v>5.6480000000000002E-3</c:v>
                </c:pt>
                <c:pt idx="45">
                  <c:v>5.3330000000000087E-3</c:v>
                </c:pt>
                <c:pt idx="46">
                  <c:v>5.2110000000000099E-3</c:v>
                </c:pt>
                <c:pt idx="47">
                  <c:v>4.6810000000000098E-3</c:v>
                </c:pt>
                <c:pt idx="48">
                  <c:v>4.8320000000000004E-3</c:v>
                </c:pt>
                <c:pt idx="49">
                  <c:v>4.6629999999999996E-3</c:v>
                </c:pt>
                <c:pt idx="50">
                  <c:v>4.5950000000000001E-3</c:v>
                </c:pt>
                <c:pt idx="51">
                  <c:v>4.5430000000000097E-3</c:v>
                </c:pt>
                <c:pt idx="52">
                  <c:v>4.5950000000000001E-3</c:v>
                </c:pt>
                <c:pt idx="53">
                  <c:v>4.3810000000000099E-3</c:v>
                </c:pt>
                <c:pt idx="54">
                  <c:v>4.1590000000000004E-3</c:v>
                </c:pt>
                <c:pt idx="55">
                  <c:v>4.2490000000000097E-3</c:v>
                </c:pt>
                <c:pt idx="56">
                  <c:v>4.4130000000000098E-3</c:v>
                </c:pt>
                <c:pt idx="57">
                  <c:v>4.0870000000000004E-3</c:v>
                </c:pt>
                <c:pt idx="58">
                  <c:v>3.8570000000000054E-3</c:v>
                </c:pt>
                <c:pt idx="59">
                  <c:v>4.0689999999999997E-3</c:v>
                </c:pt>
                <c:pt idx="60">
                  <c:v>4.2170000000000003E-3</c:v>
                </c:pt>
                <c:pt idx="61">
                  <c:v>3.9350000000000001E-3</c:v>
                </c:pt>
                <c:pt idx="62">
                  <c:v>3.9820000000000012E-3</c:v>
                </c:pt>
                <c:pt idx="63">
                  <c:v>3.6710000000000002E-3</c:v>
                </c:pt>
                <c:pt idx="64">
                  <c:v>3.5969999999999999E-3</c:v>
                </c:pt>
                <c:pt idx="65">
                  <c:v>3.5510000000000012E-3</c:v>
                </c:pt>
                <c:pt idx="66">
                  <c:v>3.6940000000000063E-3</c:v>
                </c:pt>
                <c:pt idx="67">
                  <c:v>3.7190000000000049E-3</c:v>
                </c:pt>
                <c:pt idx="68">
                  <c:v>3.4020000000000001E-3</c:v>
                </c:pt>
                <c:pt idx="69">
                  <c:v>3.4780000000000002E-3</c:v>
                </c:pt>
                <c:pt idx="70">
                  <c:v>3.3800000000000054E-3</c:v>
                </c:pt>
                <c:pt idx="71">
                  <c:v>3.3210000000000002E-3</c:v>
                </c:pt>
                <c:pt idx="72">
                  <c:v>3.3549999999999999E-3</c:v>
                </c:pt>
                <c:pt idx="73">
                  <c:v>3.1880000000000064E-3</c:v>
                </c:pt>
                <c:pt idx="74">
                  <c:v>3.0500000000000002E-3</c:v>
                </c:pt>
                <c:pt idx="75">
                  <c:v>2.9919999999999999E-3</c:v>
                </c:pt>
                <c:pt idx="76">
                  <c:v>3.1890000000000056E-3</c:v>
                </c:pt>
                <c:pt idx="77">
                  <c:v>3.1970000000000054E-3</c:v>
                </c:pt>
                <c:pt idx="78">
                  <c:v>3.0450000000000043E-3</c:v>
                </c:pt>
                <c:pt idx="79">
                  <c:v>3.4520000000000002E-3</c:v>
                </c:pt>
                <c:pt idx="80">
                  <c:v>2.9950000000000011E-3</c:v>
                </c:pt>
                <c:pt idx="81">
                  <c:v>3.0240000000000054E-3</c:v>
                </c:pt>
                <c:pt idx="82">
                  <c:v>3.4410000000000048E-3</c:v>
                </c:pt>
                <c:pt idx="83">
                  <c:v>3.1880000000000064E-3</c:v>
                </c:pt>
                <c:pt idx="84">
                  <c:v>3.1520000000000012E-3</c:v>
                </c:pt>
                <c:pt idx="85">
                  <c:v>3.1140000000000044E-3</c:v>
                </c:pt>
                <c:pt idx="86">
                  <c:v>2.983000000000006E-3</c:v>
                </c:pt>
                <c:pt idx="87">
                  <c:v>3.3570000000000002E-3</c:v>
                </c:pt>
                <c:pt idx="88">
                  <c:v>3.4390000000000002E-3</c:v>
                </c:pt>
                <c:pt idx="89">
                  <c:v>3.2850000000000049E-3</c:v>
                </c:pt>
                <c:pt idx="90">
                  <c:v>3.5310000000000012E-3</c:v>
                </c:pt>
                <c:pt idx="91">
                  <c:v>3.2920000000000002E-3</c:v>
                </c:pt>
                <c:pt idx="92">
                  <c:v>3.4830000000000078E-3</c:v>
                </c:pt>
                <c:pt idx="93">
                  <c:v>3.5830000000000063E-3</c:v>
                </c:pt>
                <c:pt idx="94">
                  <c:v>3.2980000000000049E-3</c:v>
                </c:pt>
                <c:pt idx="95">
                  <c:v>3.7860000000000064E-3</c:v>
                </c:pt>
                <c:pt idx="96">
                  <c:v>3.4940000000000001E-3</c:v>
                </c:pt>
                <c:pt idx="97">
                  <c:v>3.7740000000000069E-3</c:v>
                </c:pt>
                <c:pt idx="98">
                  <c:v>4.8669999999999998E-3</c:v>
                </c:pt>
                <c:pt idx="99">
                  <c:v>3.6980000000000077E-3</c:v>
                </c:pt>
                <c:pt idx="100">
                  <c:v>4.1939999999999998E-3</c:v>
                </c:pt>
                <c:pt idx="101">
                  <c:v>3.4150000000000001E-3</c:v>
                </c:pt>
                <c:pt idx="102">
                  <c:v>4.0179999999999999E-3</c:v>
                </c:pt>
                <c:pt idx="103">
                  <c:v>4.7280000000000004E-3</c:v>
                </c:pt>
                <c:pt idx="104">
                  <c:v>4.4720000000000098E-3</c:v>
                </c:pt>
                <c:pt idx="105">
                  <c:v>4.2490000000000097E-3</c:v>
                </c:pt>
                <c:pt idx="106">
                  <c:v>4.6370000000000014E-3</c:v>
                </c:pt>
                <c:pt idx="107">
                  <c:v>4.0310000000000129E-3</c:v>
                </c:pt>
                <c:pt idx="108">
                  <c:v>5.3740000000000003E-3</c:v>
                </c:pt>
                <c:pt idx="109">
                  <c:v>5.1710000000000098E-3</c:v>
                </c:pt>
                <c:pt idx="110">
                  <c:v>5.1999999999999998E-3</c:v>
                </c:pt>
                <c:pt idx="111">
                  <c:v>5.607E-3</c:v>
                </c:pt>
                <c:pt idx="112">
                  <c:v>5.2259999999999997E-3</c:v>
                </c:pt>
              </c:numCache>
            </c:numRef>
          </c:yVal>
        </c:ser>
        <c:dLbls/>
        <c:axId val="303187456"/>
        <c:axId val="303189376"/>
      </c:scatterChart>
      <c:valAx>
        <c:axId val="303187456"/>
        <c:scaling>
          <c:logBase val="10"/>
          <c:orientation val="minMax"/>
        </c:scaling>
        <c:axPos val="b"/>
        <c:title>
          <c:tx>
            <c:rich>
              <a:bodyPr/>
              <a:lstStyle/>
              <a:p>
                <a:pPr>
                  <a:defRPr sz="1400"/>
                </a:pPr>
                <a:r>
                  <a:rPr lang="en-US" sz="1400"/>
                  <a:t>Frequency (rad/s)</a:t>
                </a:r>
              </a:p>
            </c:rich>
          </c:tx>
          <c:layout/>
        </c:title>
        <c:numFmt formatCode="General" sourceLinked="1"/>
        <c:tickLblPos val="nextTo"/>
        <c:txPr>
          <a:bodyPr/>
          <a:lstStyle/>
          <a:p>
            <a:pPr>
              <a:defRPr sz="1200" b="1"/>
            </a:pPr>
            <a:endParaRPr lang="en-US"/>
          </a:p>
        </c:txPr>
        <c:crossAx val="303189376"/>
        <c:crossesAt val="1.0000000000000065E-6"/>
        <c:crossBetween val="midCat"/>
      </c:valAx>
      <c:valAx>
        <c:axId val="303189376"/>
        <c:scaling>
          <c:logBase val="10"/>
          <c:orientation val="minMax"/>
        </c:scaling>
        <c:axPos val="l"/>
        <c:title>
          <c:tx>
            <c:rich>
              <a:bodyPr rot="-5400000" vert="horz"/>
              <a:lstStyle/>
              <a:p>
                <a:pPr>
                  <a:defRPr sz="1400"/>
                </a:pPr>
                <a:r>
                  <a:rPr lang="en-US" sz="1400"/>
                  <a:t>Complex viscosity </a:t>
                </a:r>
                <a:r>
                  <a:rPr lang="en-US" sz="1400">
                    <a:latin typeface="Symbol" pitchFamily="18" charset="2"/>
                  </a:rPr>
                  <a:t>h</a:t>
                </a:r>
                <a:r>
                  <a:rPr lang="en-US" sz="1400">
                    <a:latin typeface="+mn-lt"/>
                  </a:rPr>
                  <a:t>*(</a:t>
                </a:r>
                <a:r>
                  <a:rPr lang="en-US" sz="1400" i="1">
                    <a:latin typeface="+mn-lt"/>
                  </a:rPr>
                  <a:t>m</a:t>
                </a:r>
                <a:r>
                  <a:rPr lang="en-US" sz="1400">
                    <a:latin typeface="+mn-lt"/>
                  </a:rPr>
                  <a:t>Pa.s.m)</a:t>
                </a:r>
                <a:r>
                  <a:rPr lang="en-US" sz="1400">
                    <a:latin typeface="Symbol" pitchFamily="18" charset="2"/>
                  </a:rPr>
                  <a:t> </a:t>
                </a:r>
              </a:p>
            </c:rich>
          </c:tx>
          <c:layout>
            <c:manualLayout>
              <c:xMode val="edge"/>
              <c:yMode val="edge"/>
              <c:x val="1.6369047619047623E-2"/>
              <c:y val="0.2662370953630796"/>
            </c:manualLayout>
          </c:layout>
        </c:title>
        <c:numFmt formatCode="0.E+00" sourceLinked="0"/>
        <c:tickLblPos val="nextTo"/>
        <c:txPr>
          <a:bodyPr/>
          <a:lstStyle/>
          <a:p>
            <a:pPr>
              <a:defRPr sz="1200" b="1"/>
            </a:pPr>
            <a:endParaRPr lang="en-US"/>
          </a:p>
        </c:txPr>
        <c:crossAx val="303187456"/>
        <c:crossesAt val="1.0000000000000047E-4"/>
        <c:crossBetween val="midCat"/>
      </c:valAx>
    </c:plotArea>
    <c:legend>
      <c:legendPos val="r"/>
      <c:layout/>
      <c:txPr>
        <a:bodyPr/>
        <a:lstStyle/>
        <a:p>
          <a:pPr>
            <a:defRPr sz="1400"/>
          </a:pPr>
          <a:endParaRPr lang="en-US"/>
        </a:p>
      </c:txPr>
    </c:legend>
    <c:plotVisOnly val="1"/>
    <c:dispBlanksAs val="gap"/>
  </c:chart>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lineMarker"/>
        <c:ser>
          <c:idx val="0"/>
          <c:order val="0"/>
          <c:tx>
            <c:v>betaine</c:v>
          </c:tx>
          <c:trendline>
            <c:trendlineType val="log"/>
            <c:dispRSqr val="1"/>
            <c:dispEq val="1"/>
            <c:trendlineLbl>
              <c:layout>
                <c:manualLayout>
                  <c:x val="7.9277018134158078E-2"/>
                  <c:y val="-0.16395412830544251"/>
                </c:manualLayout>
              </c:layout>
              <c:numFmt formatCode="General" sourceLinked="0"/>
              <c:txPr>
                <a:bodyPr/>
                <a:lstStyle/>
                <a:p>
                  <a:pPr>
                    <a:defRPr b="1">
                      <a:solidFill>
                        <a:srgbClr val="0070C0"/>
                      </a:solidFill>
                    </a:defRPr>
                  </a:pPr>
                  <a:endParaRPr lang="en-US"/>
                </a:p>
              </c:txPr>
            </c:trendlineLbl>
          </c:trendline>
          <c:xVal>
            <c:numRef>
              <c:f>'regular solution theorybetaine2'!$K$69:$K$74</c:f>
              <c:numCache>
                <c:formatCode>General</c:formatCode>
                <c:ptCount val="6"/>
                <c:pt idx="0">
                  <c:v>1.0737108348135046E-3</c:v>
                </c:pt>
                <c:pt idx="1">
                  <c:v>6.2004486678508136E-4</c:v>
                </c:pt>
                <c:pt idx="2">
                  <c:v>3.1817939609236326E-4</c:v>
                </c:pt>
                <c:pt idx="3">
                  <c:v>1.9727122557726518E-4</c:v>
                </c:pt>
                <c:pt idx="4">
                  <c:v>9.9271971580817392E-5</c:v>
                </c:pt>
                <c:pt idx="5">
                  <c:v>3.4710479573712256E-5</c:v>
                </c:pt>
              </c:numCache>
            </c:numRef>
          </c:xVal>
          <c:yVal>
            <c:numRef>
              <c:f>'regular solution theorybetaine2'!$P$69:$P$74</c:f>
              <c:numCache>
                <c:formatCode>General</c:formatCode>
                <c:ptCount val="6"/>
                <c:pt idx="0">
                  <c:v>36.146666666666476</c:v>
                </c:pt>
                <c:pt idx="1">
                  <c:v>43.733333333333363</c:v>
                </c:pt>
                <c:pt idx="2">
                  <c:v>54.45</c:v>
                </c:pt>
                <c:pt idx="3">
                  <c:v>62.620000000000012</c:v>
                </c:pt>
                <c:pt idx="4">
                  <c:v>65.666666666666671</c:v>
                </c:pt>
                <c:pt idx="5">
                  <c:v>71.440000000000026</c:v>
                </c:pt>
              </c:numCache>
            </c:numRef>
          </c:yVal>
        </c:ser>
        <c:ser>
          <c:idx val="3"/>
          <c:order val="1"/>
          <c:tx>
            <c:v>AOS</c:v>
          </c:tx>
          <c:trendline>
            <c:trendlineType val="log"/>
            <c:dispRSqr val="1"/>
            <c:dispEq val="1"/>
            <c:trendlineLbl>
              <c:layout>
                <c:manualLayout>
                  <c:x val="0.22121673829191971"/>
                  <c:y val="8.5469534159303175E-3"/>
                </c:manualLayout>
              </c:layout>
              <c:numFmt formatCode="General" sourceLinked="0"/>
              <c:txPr>
                <a:bodyPr/>
                <a:lstStyle/>
                <a:p>
                  <a:pPr>
                    <a:defRPr b="1">
                      <a:solidFill>
                        <a:srgbClr val="7030A0"/>
                      </a:solidFill>
                    </a:defRPr>
                  </a:pPr>
                  <a:endParaRPr lang="en-US"/>
                </a:p>
              </c:txPr>
            </c:trendlineLbl>
          </c:trendline>
          <c:xVal>
            <c:numRef>
              <c:f>'regular solution theorybetaine2'!$K$89:$K$94</c:f>
              <c:numCache>
                <c:formatCode>General</c:formatCode>
                <c:ptCount val="6"/>
                <c:pt idx="0">
                  <c:v>4.0705128205128328E-4</c:v>
                </c:pt>
                <c:pt idx="1">
                  <c:v>2.2836538461538529E-4</c:v>
                </c:pt>
                <c:pt idx="2">
                  <c:v>1.3750000000000033E-4</c:v>
                </c:pt>
                <c:pt idx="3">
                  <c:v>6.6185897435897532E-5</c:v>
                </c:pt>
                <c:pt idx="4">
                  <c:v>2.8525641025641052E-5</c:v>
                </c:pt>
                <c:pt idx="5">
                  <c:v>1.1939102564102595E-5</c:v>
                </c:pt>
              </c:numCache>
            </c:numRef>
          </c:xVal>
          <c:yVal>
            <c:numRef>
              <c:f>'regular solution theorybetaine2'!$P$89:$P$93</c:f>
              <c:numCache>
                <c:formatCode>General</c:formatCode>
                <c:ptCount val="5"/>
                <c:pt idx="0">
                  <c:v>28.766666666666669</c:v>
                </c:pt>
                <c:pt idx="1">
                  <c:v>35.756666666666462</c:v>
                </c:pt>
                <c:pt idx="2">
                  <c:v>49.286666666666477</c:v>
                </c:pt>
                <c:pt idx="3">
                  <c:v>57.653333333333336</c:v>
                </c:pt>
                <c:pt idx="4">
                  <c:v>64.873333333333065</c:v>
                </c:pt>
              </c:numCache>
            </c:numRef>
          </c:yVal>
        </c:ser>
        <c:ser>
          <c:idx val="1"/>
          <c:order val="2"/>
          <c:tx>
            <c:v>LB:AOS 7:3</c:v>
          </c:tx>
          <c:trendline>
            <c:trendlineType val="log"/>
            <c:dispRSqr val="1"/>
            <c:dispEq val="1"/>
            <c:trendlineLbl>
              <c:layout>
                <c:manualLayout>
                  <c:x val="-9.1711843713794525E-2"/>
                  <c:y val="1.0049623726090858E-2"/>
                </c:manualLayout>
              </c:layout>
              <c:numFmt formatCode="General" sourceLinked="0"/>
              <c:txPr>
                <a:bodyPr/>
                <a:lstStyle/>
                <a:p>
                  <a:pPr>
                    <a:defRPr b="1">
                      <a:solidFill>
                        <a:srgbClr val="C00000"/>
                      </a:solidFill>
                    </a:defRPr>
                  </a:pPr>
                  <a:endParaRPr lang="en-US"/>
                </a:p>
              </c:txPr>
            </c:trendlineLbl>
          </c:trendline>
          <c:xVal>
            <c:numRef>
              <c:f>'regular solution theorybetaine2'!$K$110:$K$115</c:f>
              <c:numCache>
                <c:formatCode>General</c:formatCode>
                <c:ptCount val="6"/>
                <c:pt idx="0">
                  <c:v>3.4465415384615496E-4</c:v>
                </c:pt>
                <c:pt idx="1">
                  <c:v>1.2214059487179491E-4</c:v>
                </c:pt>
                <c:pt idx="2">
                  <c:v>6.1372625641025933E-5</c:v>
                </c:pt>
                <c:pt idx="3">
                  <c:v>3.597705641025655E-5</c:v>
                </c:pt>
                <c:pt idx="4">
                  <c:v>2.0558317948718018E-5</c:v>
                </c:pt>
                <c:pt idx="5">
                  <c:v>8.888449230769307E-6</c:v>
                </c:pt>
              </c:numCache>
            </c:numRef>
          </c:xVal>
          <c:yVal>
            <c:numRef>
              <c:f>'regular solution theorybetaine2'!$P$110:$P$115</c:f>
              <c:numCache>
                <c:formatCode>General</c:formatCode>
                <c:ptCount val="6"/>
                <c:pt idx="0">
                  <c:v>27.903333333333226</c:v>
                </c:pt>
                <c:pt idx="1">
                  <c:v>35.033333333333339</c:v>
                </c:pt>
                <c:pt idx="2">
                  <c:v>38.723333333333407</c:v>
                </c:pt>
                <c:pt idx="3">
                  <c:v>52.11</c:v>
                </c:pt>
                <c:pt idx="4">
                  <c:v>58.333333333333336</c:v>
                </c:pt>
                <c:pt idx="5">
                  <c:v>63.726666666666524</c:v>
                </c:pt>
              </c:numCache>
            </c:numRef>
          </c:yVal>
        </c:ser>
        <c:ser>
          <c:idx val="2"/>
          <c:order val="3"/>
          <c:tx>
            <c:v>LB:AOS 1:9</c:v>
          </c:tx>
          <c:trendline>
            <c:trendlineType val="log"/>
            <c:dispRSqr val="1"/>
            <c:dispEq val="1"/>
            <c:trendlineLbl>
              <c:layout>
                <c:manualLayout>
                  <c:x val="-0.16317956578163637"/>
                  <c:y val="-0.29476090294025264"/>
                </c:manualLayout>
              </c:layout>
              <c:numFmt formatCode="General" sourceLinked="0"/>
              <c:txPr>
                <a:bodyPr/>
                <a:lstStyle/>
                <a:p>
                  <a:pPr>
                    <a:defRPr b="1">
                      <a:solidFill>
                        <a:srgbClr val="00B050"/>
                      </a:solidFill>
                    </a:defRPr>
                  </a:pPr>
                  <a:endParaRPr lang="en-US"/>
                </a:p>
              </c:txPr>
            </c:trendlineLbl>
          </c:trendline>
          <c:xVal>
            <c:numRef>
              <c:f>'regular solution theorybetaine2'!$K$175:$K$180</c:f>
              <c:numCache>
                <c:formatCode>General</c:formatCode>
                <c:ptCount val="6"/>
                <c:pt idx="0">
                  <c:v>2.5273034430933262E-4</c:v>
                </c:pt>
                <c:pt idx="1">
                  <c:v>1.698816552807767E-4</c:v>
                </c:pt>
                <c:pt idx="2">
                  <c:v>8.2020202138270671E-5</c:v>
                </c:pt>
                <c:pt idx="3">
                  <c:v>3.4428232996311057E-5</c:v>
                </c:pt>
                <c:pt idx="4">
                  <c:v>2.2092983740948241E-5</c:v>
                </c:pt>
                <c:pt idx="5">
                  <c:v>1.1967032859680325E-5</c:v>
                </c:pt>
              </c:numCache>
            </c:numRef>
          </c:xVal>
          <c:yVal>
            <c:numRef>
              <c:f>'regular solution theorybetaine2'!$O$175:$O$180</c:f>
              <c:numCache>
                <c:formatCode>General</c:formatCode>
                <c:ptCount val="6"/>
                <c:pt idx="0">
                  <c:v>28.97</c:v>
                </c:pt>
                <c:pt idx="1">
                  <c:v>30.34</c:v>
                </c:pt>
                <c:pt idx="2">
                  <c:v>38.1</c:v>
                </c:pt>
                <c:pt idx="3">
                  <c:v>49.949999999999996</c:v>
                </c:pt>
                <c:pt idx="4">
                  <c:v>62.349999999999994</c:v>
                </c:pt>
                <c:pt idx="5">
                  <c:v>67.010000000000005</c:v>
                </c:pt>
              </c:numCache>
            </c:numRef>
          </c:yVal>
        </c:ser>
        <c:dLbls/>
        <c:axId val="306572288"/>
        <c:axId val="306578560"/>
      </c:scatterChart>
      <c:valAx>
        <c:axId val="306572288"/>
        <c:scaling>
          <c:logBase val="10"/>
          <c:orientation val="minMax"/>
          <c:max val="1.0000000000000005E-2"/>
        </c:scaling>
        <c:axPos val="b"/>
        <c:title>
          <c:tx>
            <c:rich>
              <a:bodyPr/>
              <a:lstStyle/>
              <a:p>
                <a:pPr>
                  <a:defRPr sz="1400"/>
                </a:pPr>
                <a:r>
                  <a:rPr lang="en-US" sz="1400" dirty="0" smtClean="0"/>
                  <a:t> concentration (M)</a:t>
                </a:r>
                <a:endParaRPr lang="en-US" sz="1400" dirty="0"/>
              </a:p>
            </c:rich>
          </c:tx>
          <c:layout/>
        </c:title>
        <c:numFmt formatCode="0.E+00" sourceLinked="0"/>
        <c:minorTickMark val="in"/>
        <c:tickLblPos val="nextTo"/>
        <c:txPr>
          <a:bodyPr/>
          <a:lstStyle/>
          <a:p>
            <a:pPr>
              <a:defRPr sz="1400"/>
            </a:pPr>
            <a:endParaRPr lang="en-US"/>
          </a:p>
        </c:txPr>
        <c:crossAx val="306578560"/>
        <c:crosses val="autoZero"/>
        <c:crossBetween val="midCat"/>
        <c:majorUnit val="10"/>
        <c:minorUnit val="10"/>
      </c:valAx>
      <c:valAx>
        <c:axId val="306578560"/>
        <c:scaling>
          <c:orientation val="minMax"/>
        </c:scaling>
        <c:axPos val="l"/>
        <c:title>
          <c:tx>
            <c:rich>
              <a:bodyPr rot="-5400000" vert="horz"/>
              <a:lstStyle/>
              <a:p>
                <a:pPr>
                  <a:defRPr sz="1400"/>
                </a:pPr>
                <a:r>
                  <a:rPr lang="en-US" sz="1400" dirty="0"/>
                  <a:t>Surface </a:t>
                </a:r>
                <a:r>
                  <a:rPr lang="en-US" sz="1400" dirty="0" smtClean="0"/>
                  <a:t>tension (mN/m) </a:t>
                </a:r>
                <a:endParaRPr lang="en-US" sz="1400" dirty="0"/>
              </a:p>
            </c:rich>
          </c:tx>
          <c:layout/>
        </c:title>
        <c:numFmt formatCode="General" sourceLinked="1"/>
        <c:tickLblPos val="nextTo"/>
        <c:txPr>
          <a:bodyPr/>
          <a:lstStyle/>
          <a:p>
            <a:pPr>
              <a:defRPr sz="1400"/>
            </a:pPr>
            <a:endParaRPr lang="en-US"/>
          </a:p>
        </c:txPr>
        <c:crossAx val="306572288"/>
        <c:crossesAt val="1.0000000000000065E-9"/>
        <c:crossBetween val="midCat"/>
      </c:valAx>
    </c:plotArea>
    <c:legend>
      <c:legendPos val="r"/>
      <c:legendEntry>
        <c:idx val="4"/>
        <c:delete val="1"/>
      </c:legendEntry>
      <c:legendEntry>
        <c:idx val="5"/>
        <c:delete val="1"/>
      </c:legendEntry>
      <c:legendEntry>
        <c:idx val="6"/>
        <c:delete val="1"/>
      </c:legendEntry>
      <c:legendEntry>
        <c:idx val="7"/>
        <c:delete val="1"/>
      </c:legendEntry>
      <c:layout/>
      <c:txPr>
        <a:bodyPr/>
        <a:lstStyle/>
        <a:p>
          <a:pPr>
            <a:defRPr sz="1400"/>
          </a:pPr>
          <a:endParaRPr lang="en-US"/>
        </a:p>
      </c:txPr>
    </c:legend>
    <c:plotVisOnly val="1"/>
    <c:dispBlanksAs val="gap"/>
  </c:chart>
  <c:externalData r:id="rId2"/>
  <c:userShapes r:id="rId3"/>
</c:chartSpace>
</file>

<file path=ppt/charts/chart1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Oil recovery</a:t>
            </a:r>
          </a:p>
        </c:rich>
      </c:tx>
      <c:layout/>
    </c:title>
    <c:plotArea>
      <c:layout>
        <c:manualLayout>
          <c:layoutTarget val="inner"/>
          <c:xMode val="edge"/>
          <c:yMode val="edge"/>
          <c:x val="8.3012315768221295E-2"/>
          <c:y val="5.6189783730538838E-2"/>
          <c:w val="0.88876932050160351"/>
          <c:h val="0.73444808982210552"/>
        </c:manualLayout>
      </c:layout>
      <c:scatterChart>
        <c:scatterStyle val="smoothMarker"/>
        <c:ser>
          <c:idx val="0"/>
          <c:order val="0"/>
          <c:tx>
            <c:v>internal tap</c:v>
          </c:tx>
          <c:marker>
            <c:symbol val="circle"/>
            <c:size val="12"/>
            <c:spPr>
              <a:solidFill>
                <a:schemeClr val="accent6">
                  <a:lumMod val="75000"/>
                </a:schemeClr>
              </a:solidFill>
            </c:spPr>
          </c:marker>
          <c:xVal>
            <c:numRef>
              <c:f>Filtered!$Y$2:$Y$16478</c:f>
              <c:numCache>
                <c:formatCode>General</c:formatCode>
                <c:ptCount val="16477"/>
                <c:pt idx="0">
                  <c:v>3.0523178029722206E-4</c:v>
                </c:pt>
                <c:pt idx="1">
                  <c:v>6.1045625632097182E-4</c:v>
                </c:pt>
                <c:pt idx="2">
                  <c:v>9.1561131538896959E-4</c:v>
                </c:pt>
                <c:pt idx="3">
                  <c:v>1.220824835803164E-3</c:v>
                </c:pt>
                <c:pt idx="4">
                  <c:v>1.5258850308825945E-3</c:v>
                </c:pt>
                <c:pt idx="5">
                  <c:v>1.8309379317164359E-3</c:v>
                </c:pt>
                <c:pt idx="6">
                  <c:v>2.1361624077401837E-3</c:v>
                </c:pt>
                <c:pt idx="7">
                  <c:v>2.4412627287893093E-3</c:v>
                </c:pt>
                <c:pt idx="8">
                  <c:v>2.7463922404628049E-3</c:v>
                </c:pt>
                <c:pt idx="9">
                  <c:v>3.0515399997419652E-3</c:v>
                </c:pt>
                <c:pt idx="10">
                  <c:v>3.3566476178075095E-3</c:v>
                </c:pt>
                <c:pt idx="11">
                  <c:v>3.6617552358730572E-3</c:v>
                </c:pt>
                <c:pt idx="12">
                  <c:v>3.9668883968543992E-3</c:v>
                </c:pt>
                <c:pt idx="13">
                  <c:v>4.2720471059768143E-3</c:v>
                </c:pt>
                <c:pt idx="14">
                  <c:v>4.5773921571460874E-3</c:v>
                </c:pt>
                <c:pt idx="15">
                  <c:v>4.8830044351134789E-3</c:v>
                </c:pt>
                <c:pt idx="16">
                  <c:v>5.1888624576677698E-3</c:v>
                </c:pt>
                <c:pt idx="17">
                  <c:v>5.4946360711166193E-3</c:v>
                </c:pt>
                <c:pt idx="18">
                  <c:v>5.8003473088881511E-3</c:v>
                </c:pt>
                <c:pt idx="19">
                  <c:v>6.1061099185209522E-3</c:v>
                </c:pt>
                <c:pt idx="20">
                  <c:v>6.4118321555939311E-3</c:v>
                </c:pt>
                <c:pt idx="21">
                  <c:v>6.7175764228946735E-3</c:v>
                </c:pt>
                <c:pt idx="22">
                  <c:v>7.0231593972945134E-3</c:v>
                </c:pt>
                <c:pt idx="23">
                  <c:v>7.3288119836597224E-3</c:v>
                </c:pt>
                <c:pt idx="24">
                  <c:v>7.6342887471349524E-3</c:v>
                </c:pt>
                <c:pt idx="25">
                  <c:v>7.9397655106101927E-3</c:v>
                </c:pt>
                <c:pt idx="26">
                  <c:v>8.2452276325312365E-3</c:v>
                </c:pt>
                <c:pt idx="27">
                  <c:v>8.5505836938021655E-3</c:v>
                </c:pt>
                <c:pt idx="28">
                  <c:v>8.855932400580354E-3</c:v>
                </c:pt>
                <c:pt idx="29">
                  <c:v>9.1612555251125473E-3</c:v>
                </c:pt>
                <c:pt idx="30">
                  <c:v>9.4665859549152697E-3</c:v>
                </c:pt>
                <c:pt idx="31">
                  <c:v>9.7718506097284868E-3</c:v>
                </c:pt>
                <c:pt idx="32">
                  <c:v>1.0077042226571855E-2</c:v>
                </c:pt>
                <c:pt idx="33">
                  <c:v>1.0382241141001013E-2</c:v>
                </c:pt>
                <c:pt idx="34">
                  <c:v>1.0687396200069013E-2</c:v>
                </c:pt>
                <c:pt idx="35">
                  <c:v>1.099256586476029E-2</c:v>
                </c:pt>
                <c:pt idx="36">
                  <c:v>1.1297779389941726E-2</c:v>
                </c:pt>
                <c:pt idx="37">
                  <c:v>1.1602905257177913E-2</c:v>
                </c:pt>
                <c:pt idx="38">
                  <c:v>1.1907994604926801E-2</c:v>
                </c:pt>
                <c:pt idx="39">
                  <c:v>1.2212865221461621E-2</c:v>
                </c:pt>
                <c:pt idx="40">
                  <c:v>1.2517746763554912E-2</c:v>
                </c:pt>
                <c:pt idx="41">
                  <c:v>1.2822420798074271E-2</c:v>
                </c:pt>
                <c:pt idx="42">
                  <c:v>1.31270185008668E-2</c:v>
                </c:pt>
                <c:pt idx="43">
                  <c:v>1.3431514462781341E-2</c:v>
                </c:pt>
                <c:pt idx="44">
                  <c:v>1.3735930573460986E-2</c:v>
                </c:pt>
                <c:pt idx="45">
                  <c:v>1.404027047237E-2</c:v>
                </c:pt>
                <c:pt idx="46">
                  <c:v>1.4344505255353523E-2</c:v>
                </c:pt>
                <c:pt idx="47">
                  <c:v>1.4648794397559582E-2</c:v>
                </c:pt>
                <c:pt idx="48">
                  <c:v>1.4953061793227364E-2</c:v>
                </c:pt>
                <c:pt idx="49">
                  <c:v>1.525734006168932E-2</c:v>
                </c:pt>
                <c:pt idx="50">
                  <c:v>1.5561527752546656E-2</c:v>
                </c:pt>
                <c:pt idx="51">
                  <c:v>1.586571544340399E-2</c:v>
                </c:pt>
                <c:pt idx="52">
                  <c:v>1.6169924866874089E-2</c:v>
                </c:pt>
                <c:pt idx="53">
                  <c:v>1.6474032856698469E-2</c:v>
                </c:pt>
                <c:pt idx="54">
                  <c:v>1.6778177046450609E-2</c:v>
                </c:pt>
                <c:pt idx="55">
                  <c:v>1.7082292275417733E-2</c:v>
                </c:pt>
                <c:pt idx="56">
                  <c:v>1.7386378550341624E-2</c:v>
                </c:pt>
                <c:pt idx="57">
                  <c:v>1.7690479301444569E-2</c:v>
                </c:pt>
                <c:pt idx="58">
                  <c:v>1.7994533020571548E-2</c:v>
                </c:pt>
                <c:pt idx="59">
                  <c:v>1.8298579504135305E-2</c:v>
                </c:pt>
                <c:pt idx="60">
                  <c:v>1.8602709212652082E-2</c:v>
                </c:pt>
                <c:pt idx="61">
                  <c:v>1.8906820821995143E-2</c:v>
                </c:pt>
                <c:pt idx="62">
                  <c:v>1.9210965011747284E-2</c:v>
                </c:pt>
                <c:pt idx="63">
                  <c:v>1.9515011495311024E-2</c:v>
                </c:pt>
                <c:pt idx="64">
                  <c:v>1.9819101389121713E-2</c:v>
                </c:pt>
                <c:pt idx="65">
                  <c:v>2.0123198521021929E-2</c:v>
                </c:pt>
                <c:pt idx="66">
                  <c:v>2.0427248612868768E-2</c:v>
                </c:pt>
                <c:pt idx="67">
                  <c:v>2.0731273392268681E-2</c:v>
                </c:pt>
                <c:pt idx="68">
                  <c:v>2.1035305405968974E-2</c:v>
                </c:pt>
                <c:pt idx="69">
                  <c:v>2.1339351889532662E-2</c:v>
                </c:pt>
                <c:pt idx="70">
                  <c:v>2.1643405599213496E-2</c:v>
                </c:pt>
                <c:pt idx="71">
                  <c:v>2.1947455691060293E-2</c:v>
                </c:pt>
                <c:pt idx="72">
                  <c:v>2.2251458770084526E-2</c:v>
                </c:pt>
                <c:pt idx="73">
                  <c:v>2.2555450953133566E-2</c:v>
                </c:pt>
                <c:pt idx="74">
                  <c:v>2.2859425057013726E-2</c:v>
                </c:pt>
                <c:pt idx="75">
                  <c:v>2.3163413671224792E-2</c:v>
                </c:pt>
                <c:pt idx="76">
                  <c:v>2.346747461688934E-2</c:v>
                </c:pt>
                <c:pt idx="77">
                  <c:v>2.3771528326570149E-2</c:v>
                </c:pt>
                <c:pt idx="78">
                  <c:v>2.4075661655237689E-2</c:v>
                </c:pt>
                <c:pt idx="79">
                  <c:v>2.4379762406340655E-2</c:v>
                </c:pt>
                <c:pt idx="80">
                  <c:v>2.4683841443806857E-2</c:v>
                </c:pt>
                <c:pt idx="81">
                  <c:v>2.4987924099949235E-2</c:v>
                </c:pt>
                <c:pt idx="82">
                  <c:v>2.5292042948645756E-2</c:v>
                </c:pt>
                <c:pt idx="83">
                  <c:v>2.5596100276265802E-2</c:v>
                </c:pt>
                <c:pt idx="84">
                  <c:v>2.5900146759829563E-2</c:v>
                </c:pt>
                <c:pt idx="85">
                  <c:v>2.6204214941898889E-2</c:v>
                </c:pt>
                <c:pt idx="86">
                  <c:v>2.6508218020923159E-2</c:v>
                </c:pt>
                <c:pt idx="87">
                  <c:v>2.6812188509284993E-2</c:v>
                </c:pt>
                <c:pt idx="88">
                  <c:v>2.7116198821346946E-2</c:v>
                </c:pt>
                <c:pt idx="89">
                  <c:v>2.7420212750085583E-2</c:v>
                </c:pt>
                <c:pt idx="90">
                  <c:v>2.7724186853965688E-2</c:v>
                </c:pt>
                <c:pt idx="91">
                  <c:v>2.8028135651425992E-2</c:v>
                </c:pt>
                <c:pt idx="92">
                  <c:v>2.8332062761769361E-2</c:v>
                </c:pt>
                <c:pt idx="93">
                  <c:v>2.8635946509228721E-2</c:v>
                </c:pt>
                <c:pt idx="94">
                  <c:v>2.8940163177746687E-2</c:v>
                </c:pt>
                <c:pt idx="95">
                  <c:v>2.9244539382000608E-2</c:v>
                </c:pt>
                <c:pt idx="96">
                  <c:v>2.9548944607841195E-2</c:v>
                </c:pt>
                <c:pt idx="97">
                  <c:v>2.9853237374839789E-2</c:v>
                </c:pt>
                <c:pt idx="98">
                  <c:v>3.0157450420781079E-2</c:v>
                </c:pt>
                <c:pt idx="99">
                  <c:v>3.0461641733476954E-2</c:v>
                </c:pt>
                <c:pt idx="100">
                  <c:v>3.0765814938034437E-2</c:v>
                </c:pt>
                <c:pt idx="101">
                  <c:v>3.1069930167001596E-2</c:v>
                </c:pt>
                <c:pt idx="102">
                  <c:v>3.1374114236125808E-2</c:v>
                </c:pt>
                <c:pt idx="103">
                  <c:v>3.1678349019109368E-2</c:v>
                </c:pt>
                <c:pt idx="104">
                  <c:v>3.1982569310309461E-2</c:v>
                </c:pt>
                <c:pt idx="105">
                  <c:v>3.2286789601509609E-2</c:v>
                </c:pt>
                <c:pt idx="106">
                  <c:v>3.2590930170794855E-2</c:v>
                </c:pt>
                <c:pt idx="107">
                  <c:v>3.2895067119718589E-2</c:v>
                </c:pt>
                <c:pt idx="108">
                  <c:v>3.3199330891332673E-2</c:v>
                </c:pt>
                <c:pt idx="109">
                  <c:v>3.3503529448021888E-2</c:v>
                </c:pt>
                <c:pt idx="110">
                  <c:v>3.3807742493963247E-2</c:v>
                </c:pt>
                <c:pt idx="111">
                  <c:v>3.4111817912858541E-2</c:v>
                </c:pt>
                <c:pt idx="112">
                  <c:v>3.4416038204058662E-2</c:v>
                </c:pt>
                <c:pt idx="113">
                  <c:v>3.4720389019972084E-2</c:v>
                </c:pt>
                <c:pt idx="114">
                  <c:v>3.5024649167638075E-2</c:v>
                </c:pt>
                <c:pt idx="115">
                  <c:v>3.5328898444092795E-2</c:v>
                </c:pt>
                <c:pt idx="116">
                  <c:v>3.5633107867562963E-2</c:v>
                </c:pt>
                <c:pt idx="117">
                  <c:v>3.5937357144017655E-2</c:v>
                </c:pt>
                <c:pt idx="118">
                  <c:v>3.6241588303897079E-2</c:v>
                </c:pt>
                <c:pt idx="119">
                  <c:v>3.6545775994754434E-2</c:v>
                </c:pt>
                <c:pt idx="120">
                  <c:v>3.6849956442251003E-2</c:v>
                </c:pt>
                <c:pt idx="121">
                  <c:v>3.7154202095179681E-2</c:v>
                </c:pt>
                <c:pt idx="122">
                  <c:v>3.7458364388847004E-2</c:v>
                </c:pt>
                <c:pt idx="123">
                  <c:v>3.7762450663770875E-2</c:v>
                </c:pt>
                <c:pt idx="124">
                  <c:v>3.8066573132302127E-2</c:v>
                </c:pt>
                <c:pt idx="125">
                  <c:v>3.8370902190900835E-2</c:v>
                </c:pt>
                <c:pt idx="126">
                  <c:v>3.8675263886897709E-2</c:v>
                </c:pt>
                <c:pt idx="127">
                  <c:v>3.8979603823678446E-2</c:v>
                </c:pt>
                <c:pt idx="128">
                  <c:v>3.9283918341648946E-2</c:v>
                </c:pt>
                <c:pt idx="129">
                  <c:v>3.9588185737316726E-2</c:v>
                </c:pt>
                <c:pt idx="130">
                  <c:v>3.9892453132984479E-2</c:v>
                </c:pt>
                <c:pt idx="131">
                  <c:v>4.0196749524881122E-2</c:v>
                </c:pt>
                <c:pt idx="132">
                  <c:v>4.0501089461661859E-2</c:v>
                </c:pt>
                <c:pt idx="133">
                  <c:v>4.0805374979181012E-2</c:v>
                </c:pt>
                <c:pt idx="134">
                  <c:v>4.1109551805155325E-2</c:v>
                </c:pt>
                <c:pt idx="135">
                  <c:v>4.1413855447164756E-2</c:v>
                </c:pt>
                <c:pt idx="136">
                  <c:v>4.1718072115682764E-2</c:v>
                </c:pt>
                <c:pt idx="137">
                  <c:v>4.2022212684967995E-2</c:v>
                </c:pt>
                <c:pt idx="138">
                  <c:v>4.2326364115970079E-2</c:v>
                </c:pt>
                <c:pt idx="139">
                  <c:v>4.2630475725313137E-2</c:v>
                </c:pt>
                <c:pt idx="140">
                  <c:v>4.2934663416170464E-2</c:v>
                </c:pt>
                <c:pt idx="141">
                  <c:v>4.3238894576049895E-2</c:v>
                </c:pt>
                <c:pt idx="142">
                  <c:v>4.3543056869717239E-2</c:v>
                </c:pt>
                <c:pt idx="143">
                  <c:v>4.3847266293187352E-2</c:v>
                </c:pt>
                <c:pt idx="144">
                  <c:v>4.4151283838707901E-2</c:v>
                </c:pt>
                <c:pt idx="145">
                  <c:v>4.4455149522763776E-2</c:v>
                </c:pt>
                <c:pt idx="146">
                  <c:v>4.4759026044546776E-2</c:v>
                </c:pt>
                <c:pt idx="147">
                  <c:v>4.5063141273513831E-2</c:v>
                </c:pt>
                <c:pt idx="148">
                  <c:v>4.5367553755808115E-2</c:v>
                </c:pt>
                <c:pt idx="149">
                  <c:v>4.5671944470009766E-2</c:v>
                </c:pt>
                <c:pt idx="150">
                  <c:v>4.5976175629889246E-2</c:v>
                </c:pt>
                <c:pt idx="151">
                  <c:v>4.6280193175409746E-2</c:v>
                </c:pt>
                <c:pt idx="152">
                  <c:v>4.6584264975839472E-2</c:v>
                </c:pt>
                <c:pt idx="153">
                  <c:v>4.6888246311071663E-2</c:v>
                </c:pt>
                <c:pt idx="154">
                  <c:v>4.7192032509633303E-2</c:v>
                </c:pt>
                <c:pt idx="155">
                  <c:v>4.7495984921980962E-2</c:v>
                </c:pt>
                <c:pt idx="156">
                  <c:v>4.7799973488985834E-2</c:v>
                </c:pt>
                <c:pt idx="157">
                  <c:v>4.8103839173041812E-2</c:v>
                </c:pt>
                <c:pt idx="158">
                  <c:v>4.840803410768163E-2</c:v>
                </c:pt>
                <c:pt idx="159">
                  <c:v>4.8712203690927727E-2</c:v>
                </c:pt>
                <c:pt idx="160">
                  <c:v>4.9016351501252074E-2</c:v>
                </c:pt>
                <c:pt idx="161">
                  <c:v>4.9320390749673593E-2</c:v>
                </c:pt>
                <c:pt idx="162">
                  <c:v>4.96243467770138E-2</c:v>
                </c:pt>
                <c:pt idx="163">
                  <c:v>4.9928349856038112E-2</c:v>
                </c:pt>
                <c:pt idx="164">
                  <c:v>5.0232371018445736E-2</c:v>
                </c:pt>
                <c:pt idx="165">
                  <c:v>5.0536233090136093E-2</c:v>
                </c:pt>
                <c:pt idx="166">
                  <c:v>5.0840265103836296E-2</c:v>
                </c:pt>
                <c:pt idx="167">
                  <c:v>5.1144354997646954E-2</c:v>
                </c:pt>
                <c:pt idx="168">
                  <c:v>5.1448343564651812E-2</c:v>
                </c:pt>
                <c:pt idx="169">
                  <c:v>5.1752368334607821E-2</c:v>
                </c:pt>
                <c:pt idx="170">
                  <c:v>5.2056653852127058E-2</c:v>
                </c:pt>
                <c:pt idx="171">
                  <c:v>5.2360769081094112E-2</c:v>
                </c:pt>
                <c:pt idx="172">
                  <c:v>5.2664707034522924E-2</c:v>
                </c:pt>
                <c:pt idx="173">
                  <c:v>5.2968482403233819E-2</c:v>
                </c:pt>
                <c:pt idx="174">
                  <c:v>5.3272648365273845E-2</c:v>
                </c:pt>
                <c:pt idx="175">
                  <c:v>5.3576720165703563E-2</c:v>
                </c:pt>
                <c:pt idx="176">
                  <c:v>5.3880831775046704E-2</c:v>
                </c:pt>
                <c:pt idx="177">
                  <c:v>5.4185175338099315E-2</c:v>
                </c:pt>
                <c:pt idx="178">
                  <c:v>5.4489355785595855E-2</c:v>
                </c:pt>
                <c:pt idx="179">
                  <c:v>5.4793366097657878E-2</c:v>
                </c:pt>
                <c:pt idx="180">
                  <c:v>5.5097282365861679E-2</c:v>
                </c:pt>
                <c:pt idx="181">
                  <c:v>5.5401068564423207E-2</c:v>
                </c:pt>
                <c:pt idx="182">
                  <c:v>5.57049667644961E-2</c:v>
                </c:pt>
                <c:pt idx="183">
                  <c:v>5.6008756573217709E-2</c:v>
                </c:pt>
                <c:pt idx="184">
                  <c:v>5.6312611420492029E-2</c:v>
                </c:pt>
                <c:pt idx="185">
                  <c:v>5.6616477104547938E-2</c:v>
                </c:pt>
                <c:pt idx="186">
                  <c:v>5.6920321115985453E-2</c:v>
                </c:pt>
                <c:pt idx="187">
                  <c:v>5.7224078437043288E-2</c:v>
                </c:pt>
                <c:pt idx="188">
                  <c:v>5.7527911613589111E-2</c:v>
                </c:pt>
                <c:pt idx="189">
                  <c:v>5.7831770073018894E-2</c:v>
                </c:pt>
                <c:pt idx="190">
                  <c:v>5.8135736945967666E-2</c:v>
                </c:pt>
                <c:pt idx="191">
                  <c:v>5.8439881182985015E-2</c:v>
                </c:pt>
                <c:pt idx="192">
                  <c:v>5.8744112342864446E-2</c:v>
                </c:pt>
                <c:pt idx="193">
                  <c:v>5.9048180524933824E-2</c:v>
                </c:pt>
                <c:pt idx="194">
                  <c:v>5.9352089565570032E-2</c:v>
                </c:pt>
                <c:pt idx="195">
                  <c:v>5.9655955249625962E-2</c:v>
                </c:pt>
                <c:pt idx="196">
                  <c:v>5.9960063239450391E-2</c:v>
                </c:pt>
                <c:pt idx="197">
                  <c:v>6.0264033727812243E-2</c:v>
                </c:pt>
                <c:pt idx="198">
                  <c:v>6.056781992637382E-2</c:v>
                </c:pt>
                <c:pt idx="199">
                  <c:v>6.0871580856752414E-2</c:v>
                </c:pt>
                <c:pt idx="200">
                  <c:v>6.1175334568594267E-2</c:v>
                </c:pt>
                <c:pt idx="201">
                  <c:v>6.14799540994048E-2</c:v>
                </c:pt>
                <c:pt idx="202">
                  <c:v>6.1785076331837573E-2</c:v>
                </c:pt>
                <c:pt idx="203">
                  <c:v>6.2090019803506528E-2</c:v>
                </c:pt>
                <c:pt idx="204">
                  <c:v>6.2394795733925798E-2</c:v>
                </c:pt>
                <c:pt idx="205">
                  <c:v>6.2699444319341796E-2</c:v>
                </c:pt>
                <c:pt idx="206">
                  <c:v>6.3003987528082381E-2</c:v>
                </c:pt>
                <c:pt idx="207">
                  <c:v>6.3308465337493181E-2</c:v>
                </c:pt>
                <c:pt idx="208">
                  <c:v>6.3612885076663961E-2</c:v>
                </c:pt>
                <c:pt idx="209">
                  <c:v>6.3917228639716717E-2</c:v>
                </c:pt>
                <c:pt idx="210">
                  <c:v>6.4221608471298985E-2</c:v>
                </c:pt>
                <c:pt idx="211">
                  <c:v>6.4525868618964921E-2</c:v>
                </c:pt>
                <c:pt idx="212">
                  <c:v>6.4830049066461559E-2</c:v>
                </c:pt>
                <c:pt idx="213">
                  <c:v>6.5134048481914397E-2</c:v>
                </c:pt>
                <c:pt idx="214">
                  <c:v>6.5437950295403391E-2</c:v>
                </c:pt>
                <c:pt idx="215">
                  <c:v>6.5741895478081319E-2</c:v>
                </c:pt>
                <c:pt idx="216">
                  <c:v>6.6045855120519276E-2</c:v>
                </c:pt>
                <c:pt idx="217">
                  <c:v>6.6349778616711E-2</c:v>
                </c:pt>
                <c:pt idx="218">
                  <c:v>6.6653637076140818E-2</c:v>
                </c:pt>
                <c:pt idx="219">
                  <c:v>6.6957683550258884E-2</c:v>
                </c:pt>
                <c:pt idx="220">
                  <c:v>6.7262186811837113E-2</c:v>
                </c:pt>
                <c:pt idx="221">
                  <c:v>6.7567006455080264E-2</c:v>
                </c:pt>
                <c:pt idx="222">
                  <c:v>6.7871731450883585E-2</c:v>
                </c:pt>
                <c:pt idx="223">
                  <c:v>6.8176340055346771E-2</c:v>
                </c:pt>
                <c:pt idx="224">
                  <c:v>6.8480788826253094E-2</c:v>
                </c:pt>
                <c:pt idx="225">
                  <c:v>6.87850344791818E-2</c:v>
                </c:pt>
                <c:pt idx="226">
                  <c:v>6.908915332787828E-2</c:v>
                </c:pt>
                <c:pt idx="227">
                  <c:v>6.9393120200827066E-2</c:v>
                </c:pt>
                <c:pt idx="228">
                  <c:v>6.9697159449248522E-2</c:v>
                </c:pt>
                <c:pt idx="229">
                  <c:v>7.0001862622298419E-2</c:v>
                </c:pt>
                <c:pt idx="230">
                  <c:v>7.0306817063966104E-2</c:v>
                </c:pt>
                <c:pt idx="231">
                  <c:v>7.0611640299944309E-2</c:v>
                </c:pt>
                <c:pt idx="232">
                  <c:v>7.0916303427068839E-2</c:v>
                </c:pt>
                <c:pt idx="233">
                  <c:v>7.1220864797845507E-2</c:v>
                </c:pt>
                <c:pt idx="234">
                  <c:v>7.152527365186008E-2</c:v>
                </c:pt>
                <c:pt idx="235">
                  <c:v>7.1829515681368139E-2</c:v>
                </c:pt>
                <c:pt idx="236">
                  <c:v>7.2133580245182502E-2</c:v>
                </c:pt>
                <c:pt idx="237">
                  <c:v>7.2437594173921191E-2</c:v>
                </c:pt>
                <c:pt idx="238">
                  <c:v>7.2741626187621436E-2</c:v>
                </c:pt>
                <c:pt idx="239">
                  <c:v>7.304579214966149E-2</c:v>
                </c:pt>
                <c:pt idx="240">
                  <c:v>7.3349809695181956E-2</c:v>
                </c:pt>
                <c:pt idx="241">
                  <c:v>7.3653671766872333E-2</c:v>
                </c:pt>
                <c:pt idx="242">
                  <c:v>7.3958262226131721E-2</c:v>
                </c:pt>
                <c:pt idx="243">
                  <c:v>7.4263344277931798E-2</c:v>
                </c:pt>
                <c:pt idx="244">
                  <c:v>7.4568477410328113E-2</c:v>
                </c:pt>
                <c:pt idx="245">
                  <c:v>7.4873453680689595E-2</c:v>
                </c:pt>
                <c:pt idx="246">
                  <c:v>7.5178276916667813E-2</c:v>
                </c:pt>
                <c:pt idx="247">
                  <c:v>7.548302373904478E-2</c:v>
                </c:pt>
                <c:pt idx="248">
                  <c:v>7.5787788753151883E-2</c:v>
                </c:pt>
                <c:pt idx="249">
                  <c:v>7.609272858105362E-2</c:v>
                </c:pt>
                <c:pt idx="250">
                  <c:v>7.6397766866111369E-2</c:v>
                </c:pt>
                <c:pt idx="251">
                  <c:v>7.6702783273550221E-2</c:v>
                </c:pt>
                <c:pt idx="252">
                  <c:v>7.7007628400835637E-2</c:v>
                </c:pt>
                <c:pt idx="253">
                  <c:v>7.7312488092768736E-2</c:v>
                </c:pt>
                <c:pt idx="254">
                  <c:v>7.7617307736011845E-2</c:v>
                </c:pt>
                <c:pt idx="255">
                  <c:v>7.7922174710906414E-2</c:v>
                </c:pt>
                <c:pt idx="256">
                  <c:v>7.8227048969187696E-2</c:v>
                </c:pt>
                <c:pt idx="257">
                  <c:v>7.8531977866426378E-2</c:v>
                </c:pt>
                <c:pt idx="258">
                  <c:v>7.8836684676336657E-2</c:v>
                </c:pt>
                <c:pt idx="259">
                  <c:v>7.9141307817844189E-2</c:v>
                </c:pt>
                <c:pt idx="260">
                  <c:v>7.9446091026335874E-2</c:v>
                </c:pt>
                <c:pt idx="261">
                  <c:v>7.9751027210576808E-2</c:v>
                </c:pt>
                <c:pt idx="262">
                  <c:v>8.005609831925295E-2</c:v>
                </c:pt>
                <c:pt idx="263">
                  <c:v>8.0361143897702145E-2</c:v>
                </c:pt>
                <c:pt idx="264">
                  <c:v>8.0666091013244567E-2</c:v>
                </c:pt>
                <c:pt idx="265">
                  <c:v>8.0970881500233224E-2</c:v>
                </c:pt>
                <c:pt idx="266">
                  <c:v>8.1275555582219494E-2</c:v>
                </c:pt>
                <c:pt idx="267">
                  <c:v>8.1580185992885093E-2</c:v>
                </c:pt>
                <c:pt idx="268">
                  <c:v>8.1884918263788464E-2</c:v>
                </c:pt>
                <c:pt idx="269">
                  <c:v>8.2189759750177477E-2</c:v>
                </c:pt>
                <c:pt idx="270">
                  <c:v>8.2494652218786213E-2</c:v>
                </c:pt>
                <c:pt idx="271">
                  <c:v>8.279961391088686E-2</c:v>
                </c:pt>
                <c:pt idx="272">
                  <c:v>8.3104495452980279E-2</c:v>
                </c:pt>
                <c:pt idx="273">
                  <c:v>8.340930777800909E-2</c:v>
                </c:pt>
                <c:pt idx="274">
                  <c:v>8.3714171111369765E-2</c:v>
                </c:pt>
                <c:pt idx="275">
                  <c:v>8.4018968877280317E-2</c:v>
                </c:pt>
                <c:pt idx="276">
                  <c:v>8.4323690235692764E-2</c:v>
                </c:pt>
                <c:pt idx="277">
                  <c:v>8.4628346139211066E-2</c:v>
                </c:pt>
                <c:pt idx="278">
                  <c:v>8.4932889347951498E-2</c:v>
                </c:pt>
                <c:pt idx="279">
                  <c:v>8.5237468883412049E-2</c:v>
                </c:pt>
                <c:pt idx="280">
                  <c:v>8.5542117516285029E-2</c:v>
                </c:pt>
                <c:pt idx="281">
                  <c:v>8.5846769736969225E-2</c:v>
                </c:pt>
                <c:pt idx="282">
                  <c:v>8.6151331107745852E-2</c:v>
                </c:pt>
                <c:pt idx="283">
                  <c:v>8.645581622523564E-2</c:v>
                </c:pt>
                <c:pt idx="284">
                  <c:v>8.6760337643027041E-2</c:v>
                </c:pt>
                <c:pt idx="285">
                  <c:v>8.7064840904605298E-2</c:v>
                </c:pt>
                <c:pt idx="286">
                  <c:v>8.7369264272372849E-2</c:v>
                </c:pt>
                <c:pt idx="287">
                  <c:v>8.767368401154356E-2</c:v>
                </c:pt>
                <c:pt idx="288">
                  <c:v>8.7978241749701244E-2</c:v>
                </c:pt>
                <c:pt idx="289">
                  <c:v>8.8283145145782366E-2</c:v>
                </c:pt>
                <c:pt idx="290">
                  <c:v>8.858802304591655E-2</c:v>
                </c:pt>
                <c:pt idx="291">
                  <c:v>8.8892995671553246E-2</c:v>
                </c:pt>
                <c:pt idx="292">
                  <c:v>8.9197859004913824E-2</c:v>
                </c:pt>
                <c:pt idx="293">
                  <c:v>8.9502711414310432E-2</c:v>
                </c:pt>
                <c:pt idx="294">
                  <c:v>8.9807472789859441E-2</c:v>
                </c:pt>
                <c:pt idx="295">
                  <c:v>9.0112139600140015E-2</c:v>
                </c:pt>
                <c:pt idx="296">
                  <c:v>9.0416675544807465E-2</c:v>
                </c:pt>
                <c:pt idx="297">
                  <c:v>9.0721167923407342E-2</c:v>
                </c:pt>
                <c:pt idx="298">
                  <c:v>9.1025547754989736E-2</c:v>
                </c:pt>
                <c:pt idx="299">
                  <c:v>9.1330185482690465E-2</c:v>
                </c:pt>
                <c:pt idx="300">
                  <c:v>9.1635081593683582E-2</c:v>
                </c:pt>
                <c:pt idx="301">
                  <c:v>9.1940076127337234E-2</c:v>
                </c:pt>
                <c:pt idx="302">
                  <c:v>9.2244946743872194E-2</c:v>
                </c:pt>
                <c:pt idx="303">
                  <c:v>9.2549704480968609E-2</c:v>
                </c:pt>
                <c:pt idx="304">
                  <c:v>9.2854349431222755E-2</c:v>
                </c:pt>
                <c:pt idx="305">
                  <c:v>9.3158899904460121E-2</c:v>
                </c:pt>
                <c:pt idx="306">
                  <c:v>9.3463537632160684E-2</c:v>
                </c:pt>
                <c:pt idx="307">
                  <c:v>9.3768473816401743E-2</c:v>
                </c:pt>
                <c:pt idx="308">
                  <c:v>9.4073468350055561E-2</c:v>
                </c:pt>
                <c:pt idx="309">
                  <c:v>9.4378433686561694E-2</c:v>
                </c:pt>
                <c:pt idx="310">
                  <c:v>9.4683348011072171E-2</c:v>
                </c:pt>
                <c:pt idx="311">
                  <c:v>9.4988244122065107E-2</c:v>
                </c:pt>
                <c:pt idx="312">
                  <c:v>9.529307832698064E-2</c:v>
                </c:pt>
                <c:pt idx="313">
                  <c:v>9.5597861535472367E-2</c:v>
                </c:pt>
                <c:pt idx="314">
                  <c:v>9.590266293150003E-2</c:v>
                </c:pt>
                <c:pt idx="315">
                  <c:v>9.620754811565875E-2</c:v>
                </c:pt>
                <c:pt idx="316">
                  <c:v>9.6512564523097671E-2</c:v>
                </c:pt>
                <c:pt idx="317">
                  <c:v>9.6817642927083183E-2</c:v>
                </c:pt>
                <c:pt idx="318">
                  <c:v>9.7122644751572645E-2</c:v>
                </c:pt>
                <c:pt idx="319">
                  <c:v>9.7427628349771075E-2</c:v>
                </c:pt>
                <c:pt idx="320">
                  <c:v>9.7732568177672979E-2</c:v>
                </c:pt>
                <c:pt idx="321">
                  <c:v>9.8037471573753768E-2</c:v>
                </c:pt>
                <c:pt idx="322">
                  <c:v>9.8342360400084372E-2</c:v>
                </c:pt>
                <c:pt idx="323">
                  <c:v>9.8647285653981273E-2</c:v>
                </c:pt>
                <c:pt idx="324">
                  <c:v>9.8952156270516178E-2</c:v>
                </c:pt>
                <c:pt idx="325">
                  <c:v>9.9256986834854177E-2</c:v>
                </c:pt>
                <c:pt idx="326">
                  <c:v>9.9561853809748704E-2</c:v>
                </c:pt>
                <c:pt idx="327">
                  <c:v>9.9866738993907508E-2</c:v>
                </c:pt>
                <c:pt idx="328">
                  <c:v>0.10017156591777428</c:v>
                </c:pt>
                <c:pt idx="329">
                  <c:v>0.10047638920127616</c:v>
                </c:pt>
                <c:pt idx="330">
                  <c:v>0.1007811542153834</c:v>
                </c:pt>
                <c:pt idx="331">
                  <c:v>0.10108590103776018</c:v>
                </c:pt>
                <c:pt idx="332">
                  <c:v>0.10139063330866357</c:v>
                </c:pt>
                <c:pt idx="333">
                  <c:v>0.1016953583044669</c:v>
                </c:pt>
                <c:pt idx="334">
                  <c:v>0.10200005056757241</c:v>
                </c:pt>
                <c:pt idx="335">
                  <c:v>0.10230465190414921</c:v>
                </c:pt>
                <c:pt idx="336">
                  <c:v>0.10260910793404697</c:v>
                </c:pt>
                <c:pt idx="337">
                  <c:v>0.10291359663464253</c:v>
                </c:pt>
                <c:pt idx="338">
                  <c:v>0.10321806718379258</c:v>
                </c:pt>
                <c:pt idx="339">
                  <c:v>0.10352243976082376</c:v>
                </c:pt>
                <c:pt idx="340">
                  <c:v>0.10382675427879436</c:v>
                </c:pt>
                <c:pt idx="341">
                  <c:v>0.10413092748335186</c:v>
                </c:pt>
                <c:pt idx="342">
                  <c:v>0.10443546706000287</c:v>
                </c:pt>
                <c:pt idx="343">
                  <c:v>0.10474012296352105</c:v>
                </c:pt>
                <c:pt idx="344">
                  <c:v>0.10504480068151892</c:v>
                </c:pt>
                <c:pt idx="345">
                  <c:v>0.10534953295242215</c:v>
                </c:pt>
                <c:pt idx="346">
                  <c:v>0.10565421430653792</c:v>
                </c:pt>
                <c:pt idx="347">
                  <c:v>0.10595891747958772</c:v>
                </c:pt>
                <c:pt idx="348">
                  <c:v>0.10626352971815321</c:v>
                </c:pt>
                <c:pt idx="349">
                  <c:v>0.1065680765590892</c:v>
                </c:pt>
                <c:pt idx="350">
                  <c:v>0.10687256525968473</c:v>
                </c:pt>
                <c:pt idx="351">
                  <c:v>0.10717695960163769</c:v>
                </c:pt>
                <c:pt idx="352">
                  <c:v>0.10748128140864313</c:v>
                </c:pt>
                <c:pt idx="353">
                  <c:v>0.10778574832782144</c:v>
                </c:pt>
                <c:pt idx="354">
                  <c:v>0.10809034239693563</c:v>
                </c:pt>
                <c:pt idx="355">
                  <c:v>0.10839500920721651</c:v>
                </c:pt>
                <c:pt idx="356">
                  <c:v>0.10869956331286096</c:v>
                </c:pt>
                <c:pt idx="357">
                  <c:v>0.1090040956256506</c:v>
                </c:pt>
                <c:pt idx="358">
                  <c:v>0.10930859888722867</c:v>
                </c:pt>
                <c:pt idx="359">
                  <c:v>0.10961302225499643</c:v>
                </c:pt>
                <c:pt idx="360">
                  <c:v>0.10991750369469626</c:v>
                </c:pt>
                <c:pt idx="361">
                  <c:v>0.11022174210088952</c:v>
                </c:pt>
                <c:pt idx="362">
                  <c:v>0.11052613644284229</c:v>
                </c:pt>
                <c:pt idx="363">
                  <c:v>0.1108305126470961</c:v>
                </c:pt>
                <c:pt idx="364">
                  <c:v>0.11113483804197814</c:v>
                </c:pt>
                <c:pt idx="365">
                  <c:v>0.11143905833317823</c:v>
                </c:pt>
                <c:pt idx="366">
                  <c:v>0.11174316994252143</c:v>
                </c:pt>
                <c:pt idx="367">
                  <c:v>0.11204725621744521</c:v>
                </c:pt>
                <c:pt idx="368">
                  <c:v>0.11235137868597647</c:v>
                </c:pt>
                <c:pt idx="369">
                  <c:v>0.11265548305638752</c:v>
                </c:pt>
                <c:pt idx="370">
                  <c:v>0.11295955123845688</c:v>
                </c:pt>
                <c:pt idx="371">
                  <c:v>0.11326367370698825</c:v>
                </c:pt>
                <c:pt idx="372">
                  <c:v>0.11356772019055189</c:v>
                </c:pt>
                <c:pt idx="373">
                  <c:v>0.11387169429443197</c:v>
                </c:pt>
                <c:pt idx="374">
                  <c:v>0.11417595445629095</c:v>
                </c:pt>
                <c:pt idx="375">
                  <c:v>0.11448008416480752</c:v>
                </c:pt>
                <c:pt idx="376">
                  <c:v>0.11478409081308506</c:v>
                </c:pt>
                <c:pt idx="377">
                  <c:v>0.11508853232542297</c:v>
                </c:pt>
                <c:pt idx="378">
                  <c:v>0.11539283959264714</c:v>
                </c:pt>
                <c:pt idx="379">
                  <c:v>0.11569703090534308</c:v>
                </c:pt>
                <c:pt idx="380">
                  <c:v>0.11600122946203241</c:v>
                </c:pt>
                <c:pt idx="381">
                  <c:v>0.11630547511496095</c:v>
                </c:pt>
                <c:pt idx="382">
                  <c:v>0.11660964831951846</c:v>
                </c:pt>
                <c:pt idx="383">
                  <c:v>0.11691372373841383</c:v>
                </c:pt>
                <c:pt idx="384">
                  <c:v>0.11721807092784399</c:v>
                </c:pt>
                <c:pt idx="385">
                  <c:v>0.11752255599793893</c:v>
                </c:pt>
                <c:pt idx="386">
                  <c:v>0.11782683426640093</c:v>
                </c:pt>
                <c:pt idx="387">
                  <c:v>0.11813103282309009</c:v>
                </c:pt>
                <c:pt idx="388">
                  <c:v>0.11843563420710602</c:v>
                </c:pt>
                <c:pt idx="389">
                  <c:v>0.11874007934867534</c:v>
                </c:pt>
                <c:pt idx="390">
                  <c:v>0.11904446280769174</c:v>
                </c:pt>
                <c:pt idx="391">
                  <c:v>0.11934874107615376</c:v>
                </c:pt>
                <c:pt idx="392">
                  <c:v>0.11965334968061694</c:v>
                </c:pt>
                <c:pt idx="393">
                  <c:v>0.11995799099581468</c:v>
                </c:pt>
                <c:pt idx="394">
                  <c:v>0.12026259233239156</c:v>
                </c:pt>
                <c:pt idx="395">
                  <c:v>0.12056716823470344</c:v>
                </c:pt>
                <c:pt idx="396">
                  <c:v>0.12087164604411429</c:v>
                </c:pt>
                <c:pt idx="397">
                  <c:v>0.12117601499402836</c:v>
                </c:pt>
                <c:pt idx="398">
                  <c:v>0.12148035130464281</c:v>
                </c:pt>
                <c:pt idx="399">
                  <c:v>0.12178456797316092</c:v>
                </c:pt>
                <c:pt idx="400">
                  <c:v>0.12208894055019202</c:v>
                </c:pt>
                <c:pt idx="401">
                  <c:v>0.12239313186288789</c:v>
                </c:pt>
                <c:pt idx="402">
                  <c:v>0.12269743913011202</c:v>
                </c:pt>
                <c:pt idx="403">
                  <c:v>0.12300161590880869</c:v>
                </c:pt>
                <c:pt idx="404">
                  <c:v>0.12330574923747629</c:v>
                </c:pt>
                <c:pt idx="405">
                  <c:v>0.12360989342722839</c:v>
                </c:pt>
                <c:pt idx="406">
                  <c:v>0.12391407387472494</c:v>
                </c:pt>
                <c:pt idx="407">
                  <c:v>0.12421818910369209</c:v>
                </c:pt>
                <c:pt idx="408">
                  <c:v>0.12452235868693823</c:v>
                </c:pt>
                <c:pt idx="409">
                  <c:v>0.12482678931221679</c:v>
                </c:pt>
                <c:pt idx="410">
                  <c:v>0.1251312889523499</c:v>
                </c:pt>
                <c:pt idx="411">
                  <c:v>0.12543558171934843</c:v>
                </c:pt>
                <c:pt idx="412">
                  <c:v>0.12573973315035059</c:v>
                </c:pt>
                <c:pt idx="413">
                  <c:v>0.12604390635490798</c:v>
                </c:pt>
                <c:pt idx="414">
                  <c:v>0.12634816650257399</c:v>
                </c:pt>
                <c:pt idx="415">
                  <c:v>0.12665264435937687</c:v>
                </c:pt>
                <c:pt idx="416">
                  <c:v>0.12695708950094636</c:v>
                </c:pt>
                <c:pt idx="417">
                  <c:v>0.12726134602476971</c:v>
                </c:pt>
                <c:pt idx="418">
                  <c:v>0.12756578027896223</c:v>
                </c:pt>
                <c:pt idx="419">
                  <c:v>0.12787011292564632</c:v>
                </c:pt>
                <c:pt idx="420">
                  <c:v>0.12817450726759927</c:v>
                </c:pt>
                <c:pt idx="421">
                  <c:v>0.1284789923850892</c:v>
                </c:pt>
                <c:pt idx="422">
                  <c:v>0.12878333594814184</c:v>
                </c:pt>
                <c:pt idx="423">
                  <c:v>0.12908770127104438</c:v>
                </c:pt>
                <c:pt idx="424">
                  <c:v>0.12939219727087822</c:v>
                </c:pt>
                <c:pt idx="425">
                  <c:v>0.12969660612489278</c:v>
                </c:pt>
                <c:pt idx="426">
                  <c:v>0.13000090251678939</c:v>
                </c:pt>
                <c:pt idx="427">
                  <c:v>0.13030521340933396</c:v>
                </c:pt>
                <c:pt idx="428">
                  <c:v>0.13060955334611468</c:v>
                </c:pt>
                <c:pt idx="429">
                  <c:v>0.13091380262256944</c:v>
                </c:pt>
                <c:pt idx="430">
                  <c:v>0.13121792871104079</c:v>
                </c:pt>
                <c:pt idx="431">
                  <c:v>0.13152206565996447</c:v>
                </c:pt>
                <c:pt idx="432">
                  <c:v>0.13182604699519671</c:v>
                </c:pt>
                <c:pt idx="433">
                  <c:v>0.13212991267925248</c:v>
                </c:pt>
                <c:pt idx="434">
                  <c:v>0.13243382533362005</c:v>
                </c:pt>
                <c:pt idx="435">
                  <c:v>0.1327378067160557</c:v>
                </c:pt>
                <c:pt idx="436">
                  <c:v>0.13304184958199589</c:v>
                </c:pt>
                <c:pt idx="437">
                  <c:v>0.13334588521300392</c:v>
                </c:pt>
                <c:pt idx="438">
                  <c:v>0.13364991360950138</c:v>
                </c:pt>
                <c:pt idx="439">
                  <c:v>0.13395380458305742</c:v>
                </c:pt>
                <c:pt idx="440">
                  <c:v>0.13425786914687174</c:v>
                </c:pt>
                <c:pt idx="441">
                  <c:v>0.13456188669239244</c:v>
                </c:pt>
                <c:pt idx="442">
                  <c:v>0.13486596572985837</c:v>
                </c:pt>
                <c:pt idx="443">
                  <c:v>0.13516988922605019</c:v>
                </c:pt>
                <c:pt idx="444">
                  <c:v>0.13547395740811952</c:v>
                </c:pt>
                <c:pt idx="445">
                  <c:v>0.13577795320731792</c:v>
                </c:pt>
                <c:pt idx="446">
                  <c:v>0.13608183695477727</c:v>
                </c:pt>
                <c:pt idx="447">
                  <c:v>0.13638581467428085</c:v>
                </c:pt>
                <c:pt idx="448">
                  <c:v>0.13668977431671867</c:v>
                </c:pt>
                <c:pt idx="449">
                  <c:v>0.13699376649976791</c:v>
                </c:pt>
                <c:pt idx="450">
                  <c:v>0.13729770806776881</c:v>
                </c:pt>
                <c:pt idx="451">
                  <c:v>0.13760163879236884</c:v>
                </c:pt>
                <c:pt idx="452">
                  <c:v>0.13790597510298327</c:v>
                </c:pt>
                <c:pt idx="453">
                  <c:v>0.13821031500189232</c:v>
                </c:pt>
                <c:pt idx="454">
                  <c:v>0.13851470934384508</c:v>
                </c:pt>
                <c:pt idx="455">
                  <c:v>0.13881920898397823</c:v>
                </c:pt>
                <c:pt idx="456">
                  <c:v>0.1391235634264805</c:v>
                </c:pt>
                <c:pt idx="457">
                  <c:v>0.1394278199503039</c:v>
                </c:pt>
                <c:pt idx="458">
                  <c:v>0.13973200039780057</c:v>
                </c:pt>
                <c:pt idx="459">
                  <c:v>0.14003619171049653</c:v>
                </c:pt>
                <c:pt idx="460">
                  <c:v>0.14034062233577485</c:v>
                </c:pt>
                <c:pt idx="461">
                  <c:v>0.14064492597778427</c:v>
                </c:pt>
                <c:pt idx="462">
                  <c:v>0.14094910275648123</c:v>
                </c:pt>
                <c:pt idx="463">
                  <c:v>0.14125339552347968</c:v>
                </c:pt>
                <c:pt idx="464">
                  <c:v>0.14155760494694963</c:v>
                </c:pt>
                <c:pt idx="465">
                  <c:v>0.14186179625964537</c:v>
                </c:pt>
                <c:pt idx="466">
                  <c:v>0.14216591872817672</c:v>
                </c:pt>
                <c:pt idx="467">
                  <c:v>0.14246990006340904</c:v>
                </c:pt>
                <c:pt idx="468">
                  <c:v>0.14277374042539118</c:v>
                </c:pt>
                <c:pt idx="469">
                  <c:v>0.14307738586242835</c:v>
                </c:pt>
                <c:pt idx="470">
                  <c:v>0.1433808762998634</c:v>
                </c:pt>
                <c:pt idx="471">
                  <c:v>0.14368475643443221</c:v>
                </c:pt>
                <c:pt idx="472">
                  <c:v>0.14398873776966445</c:v>
                </c:pt>
                <c:pt idx="473">
                  <c:v>0.14429274808172643</c:v>
                </c:pt>
                <c:pt idx="474">
                  <c:v>0.14459683797553696</c:v>
                </c:pt>
                <c:pt idx="475">
                  <c:v>0.14490083739098991</c:v>
                </c:pt>
                <c:pt idx="476">
                  <c:v>0.14520488025692999</c:v>
                </c:pt>
                <c:pt idx="477">
                  <c:v>0.1455090353087149</c:v>
                </c:pt>
                <c:pt idx="478">
                  <c:v>0.14581307817465489</c:v>
                </c:pt>
                <c:pt idx="479">
                  <c:v>0.14611709933706268</c:v>
                </c:pt>
                <c:pt idx="480">
                  <c:v>0.14642104451974061</c:v>
                </c:pt>
                <c:pt idx="481">
                  <c:v>0.14672507653344086</c:v>
                </c:pt>
                <c:pt idx="482">
                  <c:v>0.14702910492993823</c:v>
                </c:pt>
                <c:pt idx="483">
                  <c:v>0.14733297783904045</c:v>
                </c:pt>
                <c:pt idx="484">
                  <c:v>0.14763661245849563</c:v>
                </c:pt>
                <c:pt idx="485">
                  <c:v>0.14794005608504437</c:v>
                </c:pt>
                <c:pt idx="486">
                  <c:v>0.14824434886623963</c:v>
                </c:pt>
                <c:pt idx="487">
                  <c:v>0.14854902658423738</c:v>
                </c:pt>
                <c:pt idx="488">
                  <c:v>0.14885392633772118</c:v>
                </c:pt>
                <c:pt idx="489">
                  <c:v>0.14915880787981436</c:v>
                </c:pt>
                <c:pt idx="490">
                  <c:v>0.14946360564572503</c:v>
                </c:pt>
                <c:pt idx="491">
                  <c:v>0.14976846169633687</c:v>
                </c:pt>
                <c:pt idx="492">
                  <c:v>0.15007321943343321</c:v>
                </c:pt>
                <c:pt idx="493">
                  <c:v>0.15037795897986106</c:v>
                </c:pt>
                <c:pt idx="494">
                  <c:v>0.15068266942673772</c:v>
                </c:pt>
                <c:pt idx="495">
                  <c:v>0.15098725259545295</c:v>
                </c:pt>
                <c:pt idx="496">
                  <c:v>0.15129173766554771</c:v>
                </c:pt>
                <c:pt idx="497">
                  <c:v>0.15159636080705544</c:v>
                </c:pt>
                <c:pt idx="498">
                  <c:v>0.15190108944035574</c:v>
                </c:pt>
                <c:pt idx="499">
                  <c:v>0.15220562901700668</c:v>
                </c:pt>
                <c:pt idx="500">
                  <c:v>0.15251014680334382</c:v>
                </c:pt>
                <c:pt idx="501">
                  <c:v>0.15281450124584589</c:v>
                </c:pt>
                <c:pt idx="502">
                  <c:v>0.15311918623618556</c:v>
                </c:pt>
                <c:pt idx="503">
                  <c:v>0.15342406413631979</c:v>
                </c:pt>
                <c:pt idx="504">
                  <c:v>0.15372892746968031</c:v>
                </c:pt>
                <c:pt idx="505">
                  <c:v>0.15403373979470927</c:v>
                </c:pt>
                <c:pt idx="506">
                  <c:v>0.15433842842137879</c:v>
                </c:pt>
                <c:pt idx="507">
                  <c:v>0.15464318252012946</c:v>
                </c:pt>
                <c:pt idx="508">
                  <c:v>0.15494793661887987</c:v>
                </c:pt>
                <c:pt idx="509">
                  <c:v>0.15525264706575639</c:v>
                </c:pt>
                <c:pt idx="510">
                  <c:v>0.15555739025010581</c:v>
                </c:pt>
                <c:pt idx="511">
                  <c:v>0.15586213343445518</c:v>
                </c:pt>
                <c:pt idx="512">
                  <c:v>0.15616670570372421</c:v>
                </c:pt>
                <c:pt idx="513">
                  <c:v>0.15647120534385736</c:v>
                </c:pt>
                <c:pt idx="514">
                  <c:v>0.15677552711299667</c:v>
                </c:pt>
                <c:pt idx="515">
                  <c:v>0.15708022664929236</c:v>
                </c:pt>
                <c:pt idx="516">
                  <c:v>0.15738507541758021</c:v>
                </c:pt>
                <c:pt idx="517">
                  <c:v>0.15768991690396927</c:v>
                </c:pt>
                <c:pt idx="518">
                  <c:v>0.15799477659590253</c:v>
                </c:pt>
                <c:pt idx="519">
                  <c:v>0.15829946158624222</c:v>
                </c:pt>
                <c:pt idx="520">
                  <c:v>0.15860411748976014</c:v>
                </c:pt>
                <c:pt idx="521">
                  <c:v>0.15890873336253369</c:v>
                </c:pt>
                <c:pt idx="522">
                  <c:v>0.1592134547209462</c:v>
                </c:pt>
                <c:pt idx="523">
                  <c:v>0.15951814698405156</c:v>
                </c:pt>
                <c:pt idx="524">
                  <c:v>0.15982279561692472</c:v>
                </c:pt>
                <c:pt idx="525">
                  <c:v>0.1601274587915118</c:v>
                </c:pt>
                <c:pt idx="526">
                  <c:v>0.16043205649430445</c:v>
                </c:pt>
                <c:pt idx="527">
                  <c:v>0.1607366251306368</c:v>
                </c:pt>
                <c:pt idx="528">
                  <c:v>0.16104121919975103</c:v>
                </c:pt>
                <c:pt idx="529">
                  <c:v>0.16134580963529291</c:v>
                </c:pt>
                <c:pt idx="530">
                  <c:v>0.16165041097186969</c:v>
                </c:pt>
                <c:pt idx="531">
                  <c:v>0.16195496144510704</c:v>
                </c:pt>
                <c:pt idx="532">
                  <c:v>0.16225949738977441</c:v>
                </c:pt>
                <c:pt idx="533">
                  <c:v>0.16256412053128214</c:v>
                </c:pt>
                <c:pt idx="534">
                  <c:v>0.16286875094194775</c:v>
                </c:pt>
                <c:pt idx="535">
                  <c:v>0.16317317430971517</c:v>
                </c:pt>
                <c:pt idx="536">
                  <c:v>0.16347749607885459</c:v>
                </c:pt>
                <c:pt idx="537">
                  <c:v>0.16378210831741991</c:v>
                </c:pt>
                <c:pt idx="538">
                  <c:v>0.16408681149046991</c:v>
                </c:pt>
                <c:pt idx="539">
                  <c:v>0.16439144917071771</c:v>
                </c:pt>
                <c:pt idx="540">
                  <c:v>0.16469621782348939</c:v>
                </c:pt>
                <c:pt idx="541">
                  <c:v>0.16500080825903118</c:v>
                </c:pt>
                <c:pt idx="542">
                  <c:v>0.16530542049759667</c:v>
                </c:pt>
                <c:pt idx="543">
                  <c:v>0.16560995644226403</c:v>
                </c:pt>
                <c:pt idx="544">
                  <c:v>0.16591445240417857</c:v>
                </c:pt>
                <c:pt idx="545">
                  <c:v>0.16621881047337531</c:v>
                </c:pt>
                <c:pt idx="546">
                  <c:v>0.16652314678398963</c:v>
                </c:pt>
                <c:pt idx="547">
                  <c:v>0.16682755563800417</c:v>
                </c:pt>
                <c:pt idx="548">
                  <c:v>0.16713193184225822</c:v>
                </c:pt>
                <c:pt idx="549">
                  <c:v>0.16743617387176638</c:v>
                </c:pt>
                <c:pt idx="550">
                  <c:v>0.16774062264267259</c:v>
                </c:pt>
                <c:pt idx="551">
                  <c:v>0.1680451186425064</c:v>
                </c:pt>
                <c:pt idx="552">
                  <c:v>0.16834959282173401</c:v>
                </c:pt>
                <c:pt idx="553">
                  <c:v>0.16865408156024661</c:v>
                </c:pt>
                <c:pt idx="554">
                  <c:v>0.16895858119089974</c:v>
                </c:pt>
                <c:pt idx="555">
                  <c:v>0.16926302996180589</c:v>
                </c:pt>
                <c:pt idx="556">
                  <c:v>0.1695673263537025</c:v>
                </c:pt>
                <c:pt idx="557">
                  <c:v>0.1698717969407639</c:v>
                </c:pt>
                <c:pt idx="558">
                  <c:v>0.17017642739887984</c:v>
                </c:pt>
                <c:pt idx="559">
                  <c:v>0.17048102873545673</c:v>
                </c:pt>
                <c:pt idx="560">
                  <c:v>0.17078560827091718</c:v>
                </c:pt>
                <c:pt idx="561">
                  <c:v>0.17109013695193501</c:v>
                </c:pt>
                <c:pt idx="562">
                  <c:v>0.17139451678351711</c:v>
                </c:pt>
                <c:pt idx="563">
                  <c:v>0.17169883133935174</c:v>
                </c:pt>
                <c:pt idx="564">
                  <c:v>0.17200315677210112</c:v>
                </c:pt>
                <c:pt idx="565">
                  <c:v>0.17230736619557122</c:v>
                </c:pt>
                <c:pt idx="566">
                  <c:v>0.17261161909565728</c:v>
                </c:pt>
                <c:pt idx="567">
                  <c:v>0.17291593362782715</c:v>
                </c:pt>
                <c:pt idx="568">
                  <c:v>0.17322020103768834</c:v>
                </c:pt>
                <c:pt idx="569">
                  <c:v>0.17352434525107319</c:v>
                </c:pt>
                <c:pt idx="570">
                  <c:v>0.17382840979127001</c:v>
                </c:pt>
                <c:pt idx="571">
                  <c:v>0.17413257210857316</c:v>
                </c:pt>
                <c:pt idx="572">
                  <c:v>0.17443682502285154</c:v>
                </c:pt>
                <c:pt idx="573">
                  <c:v>0.17474110330550841</c:v>
                </c:pt>
                <c:pt idx="574">
                  <c:v>0.17504536709131588</c:v>
                </c:pt>
                <c:pt idx="575">
                  <c:v>0.17534961275843564</c:v>
                </c:pt>
                <c:pt idx="576">
                  <c:v>0.17565392366517868</c:v>
                </c:pt>
                <c:pt idx="577">
                  <c:v>0.17595815483924779</c:v>
                </c:pt>
                <c:pt idx="578">
                  <c:v>0.17626236786154334</c:v>
                </c:pt>
                <c:pt idx="579">
                  <c:v>0.17656658088383895</c:v>
                </c:pt>
                <c:pt idx="580">
                  <c:v>0.17687077217289321</c:v>
                </c:pt>
                <c:pt idx="581">
                  <c:v>0.17717501421659188</c:v>
                </c:pt>
                <c:pt idx="582">
                  <c:v>0.17747912225366785</c:v>
                </c:pt>
                <c:pt idx="583">
                  <c:v>0.17778343678583758</c:v>
                </c:pt>
                <c:pt idx="584">
                  <c:v>0.17808818726059691</c:v>
                </c:pt>
                <c:pt idx="585">
                  <c:v>0.17839295592761936</c:v>
                </c:pt>
                <c:pt idx="586">
                  <c:v>0.17869768452767845</c:v>
                </c:pt>
                <c:pt idx="587">
                  <c:v>0.17900238040358829</c:v>
                </c:pt>
                <c:pt idx="588">
                  <c:v>0.1793070290127329</c:v>
                </c:pt>
                <c:pt idx="589">
                  <c:v>0.17961152498886712</c:v>
                </c:pt>
                <c:pt idx="590">
                  <c:v>0.17991595562835791</c:v>
                </c:pt>
                <c:pt idx="591">
                  <c:v>0.18022062968661065</c:v>
                </c:pt>
                <c:pt idx="592">
                  <c:v>0.1805253037448635</c:v>
                </c:pt>
                <c:pt idx="593">
                  <c:v>0.1808299996207734</c:v>
                </c:pt>
                <c:pt idx="594">
                  <c:v>0.18113471367148509</c:v>
                </c:pt>
                <c:pt idx="595">
                  <c:v>0.18143940591085381</c:v>
                </c:pt>
                <c:pt idx="596">
                  <c:v>0.18174407633320144</c:v>
                </c:pt>
                <c:pt idx="597">
                  <c:v>0.18204868496138576</c:v>
                </c:pt>
                <c:pt idx="598">
                  <c:v>0.18235331903051513</c:v>
                </c:pt>
                <c:pt idx="599">
                  <c:v>0.18265785131959827</c:v>
                </c:pt>
                <c:pt idx="600">
                  <c:v>0.18296242361258164</c:v>
                </c:pt>
                <c:pt idx="601">
                  <c:v>0.18326702860676891</c:v>
                </c:pt>
                <c:pt idx="602">
                  <c:v>0.18357162269960117</c:v>
                </c:pt>
                <c:pt idx="603">
                  <c:v>0.18387628585045729</c:v>
                </c:pt>
                <c:pt idx="604">
                  <c:v>0.18418097445339041</c:v>
                </c:pt>
                <c:pt idx="605">
                  <c:v>0.18448559034988621</c:v>
                </c:pt>
                <c:pt idx="606">
                  <c:v>0.18479020988069697</c:v>
                </c:pt>
                <c:pt idx="607">
                  <c:v>0.18509481124099325</c:v>
                </c:pt>
                <c:pt idx="608">
                  <c:v>0.18539946712078142</c:v>
                </c:pt>
                <c:pt idx="609">
                  <c:v>0.18570405760375816</c:v>
                </c:pt>
                <c:pt idx="610">
                  <c:v>0.18600852816712513</c:v>
                </c:pt>
                <c:pt idx="611">
                  <c:v>0.18631313679530936</c:v>
                </c:pt>
                <c:pt idx="612">
                  <c:v>0.18661778540445381</c:v>
                </c:pt>
                <c:pt idx="613">
                  <c:v>0.18692246673483476</c:v>
                </c:pt>
                <c:pt idx="614">
                  <c:v>0.18722722448618095</c:v>
                </c:pt>
                <c:pt idx="615">
                  <c:v>0.18753187309532551</c:v>
                </c:pt>
                <c:pt idx="616">
                  <c:v>0.18783649989508369</c:v>
                </c:pt>
                <c:pt idx="617">
                  <c:v>0.18814111942589423</c:v>
                </c:pt>
                <c:pt idx="618">
                  <c:v>0.18844577167030752</c:v>
                </c:pt>
                <c:pt idx="619">
                  <c:v>0.1887504493645713</c:v>
                </c:pt>
                <c:pt idx="620">
                  <c:v>0.18905516341528303</c:v>
                </c:pt>
                <c:pt idx="621">
                  <c:v>0.1893599320823057</c:v>
                </c:pt>
                <c:pt idx="622">
                  <c:v>0.18966462795821537</c:v>
                </c:pt>
                <c:pt idx="623">
                  <c:v>0.18996933838135205</c:v>
                </c:pt>
                <c:pt idx="624">
                  <c:v>0.1902740378939092</c:v>
                </c:pt>
                <c:pt idx="625">
                  <c:v>0.19057875559129536</c:v>
                </c:pt>
                <c:pt idx="626">
                  <c:v>0.19088344783066391</c:v>
                </c:pt>
                <c:pt idx="627">
                  <c:v>0.19118813643359714</c:v>
                </c:pt>
                <c:pt idx="628">
                  <c:v>0.19149283958290833</c:v>
                </c:pt>
                <c:pt idx="629">
                  <c:v>0.19179752091328886</c:v>
                </c:pt>
                <c:pt idx="630">
                  <c:v>0.19210222406259997</c:v>
                </c:pt>
                <c:pt idx="631">
                  <c:v>0.19240686903658177</c:v>
                </c:pt>
                <c:pt idx="632">
                  <c:v>0.19271143401637097</c:v>
                </c:pt>
                <c:pt idx="633">
                  <c:v>0.19301607172034518</c:v>
                </c:pt>
                <c:pt idx="634">
                  <c:v>0.19332070942431928</c:v>
                </c:pt>
                <c:pt idx="635">
                  <c:v>0.19362533985871022</c:v>
                </c:pt>
                <c:pt idx="636">
                  <c:v>0.19393002846164351</c:v>
                </c:pt>
                <c:pt idx="637">
                  <c:v>0.19423473888477991</c:v>
                </c:pt>
                <c:pt idx="638">
                  <c:v>0.19453939840004891</c:v>
                </c:pt>
                <c:pt idx="639">
                  <c:v>0.19484404700919344</c:v>
                </c:pt>
                <c:pt idx="640">
                  <c:v>0.19514873197579749</c:v>
                </c:pt>
                <c:pt idx="641">
                  <c:v>0.1954533624101884</c:v>
                </c:pt>
                <c:pt idx="642">
                  <c:v>0.19575802919673721</c:v>
                </c:pt>
                <c:pt idx="643">
                  <c:v>0.1960627250726471</c:v>
                </c:pt>
                <c:pt idx="644">
                  <c:v>0.19636742094855697</c:v>
                </c:pt>
                <c:pt idx="645">
                  <c:v>0.19667204411378827</c:v>
                </c:pt>
                <c:pt idx="646">
                  <c:v>0.19697669272293311</c:v>
                </c:pt>
                <c:pt idx="647">
                  <c:v>0.19728131225374357</c:v>
                </c:pt>
                <c:pt idx="648">
                  <c:v>0.19758595359266878</c:v>
                </c:pt>
                <c:pt idx="649">
                  <c:v>0.19789055495296498</c:v>
                </c:pt>
                <c:pt idx="650">
                  <c:v>0.19819524719233381</c:v>
                </c:pt>
                <c:pt idx="651">
                  <c:v>0.19849991397888239</c:v>
                </c:pt>
                <c:pt idx="652">
                  <c:v>0.1988046025818157</c:v>
                </c:pt>
                <c:pt idx="653">
                  <c:v>0.19910928027607946</c:v>
                </c:pt>
                <c:pt idx="654">
                  <c:v>0.19941395433433232</c:v>
                </c:pt>
                <c:pt idx="655">
                  <c:v>0.19971864657370092</c:v>
                </c:pt>
                <c:pt idx="656">
                  <c:v>0.20002330972455667</c:v>
                </c:pt>
                <c:pt idx="657">
                  <c:v>0.2003278892837326</c:v>
                </c:pt>
                <c:pt idx="658">
                  <c:v>0.20063248701024414</c:v>
                </c:pt>
                <c:pt idx="659">
                  <c:v>0.20093696846416217</c:v>
                </c:pt>
                <c:pt idx="660">
                  <c:v>0.20124150075324521</c:v>
                </c:pt>
                <c:pt idx="661">
                  <c:v>0.20154594227979675</c:v>
                </c:pt>
                <c:pt idx="662">
                  <c:v>0.20185032934267408</c:v>
                </c:pt>
                <c:pt idx="663">
                  <c:v>0.20215472003319632</c:v>
                </c:pt>
                <c:pt idx="664">
                  <c:v>0.20245904906812737</c:v>
                </c:pt>
                <c:pt idx="665">
                  <c:v>0.20276332372641351</c:v>
                </c:pt>
                <c:pt idx="666">
                  <c:v>0.20306761650760849</c:v>
                </c:pt>
                <c:pt idx="667">
                  <c:v>0.20337181506429772</c:v>
                </c:pt>
                <c:pt idx="668">
                  <c:v>0.20367609697143088</c:v>
                </c:pt>
                <c:pt idx="669">
                  <c:v>0.20398049496492152</c:v>
                </c:pt>
                <c:pt idx="670">
                  <c:v>0.20428488565544378</c:v>
                </c:pt>
                <c:pt idx="671">
                  <c:v>0.2045892872295344</c:v>
                </c:pt>
                <c:pt idx="672">
                  <c:v>0.20489377594434888</c:v>
                </c:pt>
                <c:pt idx="673">
                  <c:v>0.20519819932632813</c:v>
                </c:pt>
                <c:pt idx="674">
                  <c:v>0.20550256099865072</c:v>
                </c:pt>
                <c:pt idx="675">
                  <c:v>0.20580691906784759</c:v>
                </c:pt>
                <c:pt idx="676">
                  <c:v>0.20611112486895192</c:v>
                </c:pt>
                <c:pt idx="677">
                  <c:v>0.20641543215037464</c:v>
                </c:pt>
                <c:pt idx="678">
                  <c:v>0.20671981558571279</c:v>
                </c:pt>
                <c:pt idx="679">
                  <c:v>0.20702424259639496</c:v>
                </c:pt>
                <c:pt idx="680">
                  <c:v>0.20732857528094836</c:v>
                </c:pt>
                <c:pt idx="681">
                  <c:v>0.20763275210692292</c:v>
                </c:pt>
                <c:pt idx="682">
                  <c:v>0.20793699413643119</c:v>
                </c:pt>
                <c:pt idx="683">
                  <c:v>0.20824166455877871</c:v>
                </c:pt>
                <c:pt idx="684">
                  <c:v>0.20854644052720278</c:v>
                </c:pt>
                <c:pt idx="685">
                  <c:v>0.20885128929549049</c:v>
                </c:pt>
                <c:pt idx="686">
                  <c:v>0.20915611621935715</c:v>
                </c:pt>
                <c:pt idx="687">
                  <c:v>0.20946093950285924</c:v>
                </c:pt>
                <c:pt idx="688">
                  <c:v>0.20976581376114051</c:v>
                </c:pt>
                <c:pt idx="689">
                  <c:v>0.21007063340438353</c:v>
                </c:pt>
                <c:pt idx="690">
                  <c:v>0.21037536567528686</c:v>
                </c:pt>
                <c:pt idx="691">
                  <c:v>0.21068018531853003</c:v>
                </c:pt>
                <c:pt idx="692">
                  <c:v>0.21098499768157458</c:v>
                </c:pt>
                <c:pt idx="693">
                  <c:v>0.21128975178032525</c:v>
                </c:pt>
                <c:pt idx="694">
                  <c:v>0.21159448041362547</c:v>
                </c:pt>
                <c:pt idx="695">
                  <c:v>0.21189922359797486</c:v>
                </c:pt>
                <c:pt idx="696">
                  <c:v>0.21220391586108026</c:v>
                </c:pt>
                <c:pt idx="697">
                  <c:v>0.21250866632159074</c:v>
                </c:pt>
                <c:pt idx="698">
                  <c:v>0.2128134604859975</c:v>
                </c:pt>
                <c:pt idx="699">
                  <c:v>0.21311814547633706</c:v>
                </c:pt>
                <c:pt idx="700">
                  <c:v>0.21342280137985498</c:v>
                </c:pt>
                <c:pt idx="701">
                  <c:v>0.21372744274250738</c:v>
                </c:pt>
                <c:pt idx="702">
                  <c:v>0.21403205861528071</c:v>
                </c:pt>
                <c:pt idx="703">
                  <c:v>0.21433664541735628</c:v>
                </c:pt>
                <c:pt idx="704">
                  <c:v>0.21464125402181941</c:v>
                </c:pt>
                <c:pt idx="705">
                  <c:v>0.21494590628996207</c:v>
                </c:pt>
                <c:pt idx="706">
                  <c:v>0.21525051489442529</c:v>
                </c:pt>
                <c:pt idx="707">
                  <c:v>0.21555507263258281</c:v>
                </c:pt>
                <c:pt idx="708">
                  <c:v>0.21585972126545588</c:v>
                </c:pt>
                <c:pt idx="709">
                  <c:v>0.21616428263623286</c:v>
                </c:pt>
                <c:pt idx="710">
                  <c:v>0.21646884400700953</c:v>
                </c:pt>
                <c:pt idx="711">
                  <c:v>0.21677331460354868</c:v>
                </c:pt>
                <c:pt idx="712">
                  <c:v>0.21707783965290045</c:v>
                </c:pt>
                <c:pt idx="713">
                  <c:v>0.21738233565273427</c:v>
                </c:pt>
                <c:pt idx="714">
                  <c:v>0.21768684617648018</c:v>
                </c:pt>
                <c:pt idx="715">
                  <c:v>0.21799141117998186</c:v>
                </c:pt>
                <c:pt idx="716">
                  <c:v>0.21829595075663291</c:v>
                </c:pt>
                <c:pt idx="717">
                  <c:v>0.21860041408385431</c:v>
                </c:pt>
                <c:pt idx="718">
                  <c:v>0.21890486652210969</c:v>
                </c:pt>
                <c:pt idx="719">
                  <c:v>0.21920934799972444</c:v>
                </c:pt>
                <c:pt idx="720">
                  <c:v>0.21951384036884464</c:v>
                </c:pt>
                <c:pt idx="721">
                  <c:v>0.21981834360672206</c:v>
                </c:pt>
                <c:pt idx="722">
                  <c:v>0.22012273794867457</c:v>
                </c:pt>
                <c:pt idx="723">
                  <c:v>0.22042726297432139</c:v>
                </c:pt>
                <c:pt idx="724">
                  <c:v>0.22073187160250538</c:v>
                </c:pt>
                <c:pt idx="725">
                  <c:v>0.22103653111777441</c:v>
                </c:pt>
                <c:pt idx="726">
                  <c:v>0.22134125249043249</c:v>
                </c:pt>
                <c:pt idx="727">
                  <c:v>0.22164591564128822</c:v>
                </c:pt>
                <c:pt idx="728">
                  <c:v>0.22195057515655717</c:v>
                </c:pt>
                <c:pt idx="729">
                  <c:v>0.22225527830586822</c:v>
                </c:pt>
                <c:pt idx="730">
                  <c:v>0.22255994145672425</c:v>
                </c:pt>
                <c:pt idx="731">
                  <c:v>0.22286454281702059</c:v>
                </c:pt>
                <c:pt idx="732">
                  <c:v>0.22316917325141131</c:v>
                </c:pt>
                <c:pt idx="733">
                  <c:v>0.22347373827862557</c:v>
                </c:pt>
                <c:pt idx="734">
                  <c:v>0.22377829604049468</c:v>
                </c:pt>
                <c:pt idx="735">
                  <c:v>0.22408289013332694</c:v>
                </c:pt>
                <c:pt idx="736">
                  <c:v>0.22438748059258645</c:v>
                </c:pt>
                <c:pt idx="737">
                  <c:v>0.22469201288166946</c:v>
                </c:pt>
                <c:pt idx="738">
                  <c:v>0.22499654153898141</c:v>
                </c:pt>
                <c:pt idx="739">
                  <c:v>0.22530112109815717</c:v>
                </c:pt>
                <c:pt idx="740">
                  <c:v>0.22560568249264593</c:v>
                </c:pt>
                <c:pt idx="741">
                  <c:v>0.22591030202345649</c:v>
                </c:pt>
                <c:pt idx="742">
                  <c:v>0.22621487068350227</c:v>
                </c:pt>
                <c:pt idx="743">
                  <c:v>0.22651943207799125</c:v>
                </c:pt>
                <c:pt idx="744">
                  <c:v>0.22682396073530289</c:v>
                </c:pt>
                <c:pt idx="745">
                  <c:v>0.2271284494501174</c:v>
                </c:pt>
                <c:pt idx="746">
                  <c:v>0.22743301084460604</c:v>
                </c:pt>
                <c:pt idx="747">
                  <c:v>0.22773755402963811</c:v>
                </c:pt>
                <c:pt idx="748">
                  <c:v>0.22804203911395146</c:v>
                </c:pt>
                <c:pt idx="749">
                  <c:v>0.22834649878771932</c:v>
                </c:pt>
                <c:pt idx="750">
                  <c:v>0.22865099839467193</c:v>
                </c:pt>
                <c:pt idx="751">
                  <c:v>0.22895550163254932</c:v>
                </c:pt>
                <c:pt idx="752">
                  <c:v>0.2292600412329083</c:v>
                </c:pt>
                <c:pt idx="753">
                  <c:v>0.22956463895941961</c:v>
                </c:pt>
                <c:pt idx="754">
                  <c:v>0.22986926575917771</c:v>
                </c:pt>
                <c:pt idx="755">
                  <c:v>0.23017391073315932</c:v>
                </c:pt>
                <c:pt idx="756">
                  <c:v>0.23047858479141237</c:v>
                </c:pt>
                <c:pt idx="757">
                  <c:v>0.23078308076754661</c:v>
                </c:pt>
                <c:pt idx="758">
                  <c:v>0.23108749689243699</c:v>
                </c:pt>
                <c:pt idx="759">
                  <c:v>0.23139185856475961</c:v>
                </c:pt>
                <c:pt idx="760">
                  <c:v>0.23169623837266468</c:v>
                </c:pt>
                <c:pt idx="761">
                  <c:v>0.23200075981416041</c:v>
                </c:pt>
                <c:pt idx="762">
                  <c:v>0.23230538297939182</c:v>
                </c:pt>
                <c:pt idx="763">
                  <c:v>0.23260997343865089</c:v>
                </c:pt>
                <c:pt idx="764">
                  <c:v>0.23291458206683532</c:v>
                </c:pt>
                <c:pt idx="765">
                  <c:v>0.23321921250122624</c:v>
                </c:pt>
                <c:pt idx="766">
                  <c:v>0.23352392296234681</c:v>
                </c:pt>
                <c:pt idx="767">
                  <c:v>0.23382861883825667</c:v>
                </c:pt>
                <c:pt idx="768">
                  <c:v>0.23413317655270321</c:v>
                </c:pt>
                <c:pt idx="769">
                  <c:v>0.23443776337849559</c:v>
                </c:pt>
                <c:pt idx="770">
                  <c:v>0.23474237200667972</c:v>
                </c:pt>
                <c:pt idx="771">
                  <c:v>0.23504700244107057</c:v>
                </c:pt>
                <c:pt idx="772">
                  <c:v>0.23535157110111618</c:v>
                </c:pt>
                <c:pt idx="773">
                  <c:v>0.23565617246141271</c:v>
                </c:pt>
                <c:pt idx="774">
                  <c:v>0.2359607156464448</c:v>
                </c:pt>
                <c:pt idx="775">
                  <c:v>0.23626527704093345</c:v>
                </c:pt>
                <c:pt idx="776">
                  <c:v>0.23656986750019288</c:v>
                </c:pt>
                <c:pt idx="777">
                  <c:v>0.23687444342621941</c:v>
                </c:pt>
                <c:pt idx="778">
                  <c:v>0.23717906659145074</c:v>
                </c:pt>
                <c:pt idx="779">
                  <c:v>0.23748368248794657</c:v>
                </c:pt>
                <c:pt idx="780">
                  <c:v>0.23778837472731523</c:v>
                </c:pt>
                <c:pt idx="781">
                  <c:v>0.23809290338462696</c:v>
                </c:pt>
                <c:pt idx="782">
                  <c:v>0.23839745751398225</c:v>
                </c:pt>
                <c:pt idx="783">
                  <c:v>0.23870202617402791</c:v>
                </c:pt>
                <c:pt idx="784">
                  <c:v>0.23900659120124221</c:v>
                </c:pt>
                <c:pt idx="785">
                  <c:v>0.23931116712726896</c:v>
                </c:pt>
                <c:pt idx="786">
                  <c:v>0.23961573942025216</c:v>
                </c:pt>
                <c:pt idx="787">
                  <c:v>0.23992027897319529</c:v>
                </c:pt>
                <c:pt idx="788">
                  <c:v>0.24022480763050719</c:v>
                </c:pt>
                <c:pt idx="789">
                  <c:v>0.24052936175986248</c:v>
                </c:pt>
                <c:pt idx="790">
                  <c:v>0.24083392678707671</c:v>
                </c:pt>
                <c:pt idx="791">
                  <c:v>0.24113844818116395</c:v>
                </c:pt>
                <c:pt idx="792">
                  <c:v>0.24144306771197444</c:v>
                </c:pt>
                <c:pt idx="793">
                  <c:v>0.24174762547384321</c:v>
                </c:pt>
                <c:pt idx="794">
                  <c:v>0.24205226317781761</c:v>
                </c:pt>
                <c:pt idx="795">
                  <c:v>0.24235677367786121</c:v>
                </c:pt>
                <c:pt idx="796">
                  <c:v>0.24266131686289344</c:v>
                </c:pt>
                <c:pt idx="797">
                  <c:v>0.24296584188853995</c:v>
                </c:pt>
                <c:pt idx="798">
                  <c:v>0.24327026164192175</c:v>
                </c:pt>
                <c:pt idx="799">
                  <c:v>0.24357465596019434</c:v>
                </c:pt>
                <c:pt idx="800">
                  <c:v>0.24387906845669879</c:v>
                </c:pt>
                <c:pt idx="801">
                  <c:v>0.24418350272510403</c:v>
                </c:pt>
                <c:pt idx="802">
                  <c:v>0.24448798054873275</c:v>
                </c:pt>
                <c:pt idx="803">
                  <c:v>0.24479244022250046</c:v>
                </c:pt>
                <c:pt idx="804">
                  <c:v>0.24509689263706444</c:v>
                </c:pt>
                <c:pt idx="805">
                  <c:v>0.24540139950597201</c:v>
                </c:pt>
                <c:pt idx="806">
                  <c:v>0.24570589548210625</c:v>
                </c:pt>
                <c:pt idx="807">
                  <c:v>0.24601042777118928</c:v>
                </c:pt>
                <c:pt idx="808">
                  <c:v>0.24631494916527638</c:v>
                </c:pt>
                <c:pt idx="809">
                  <c:v>0.24661946692790976</c:v>
                </c:pt>
                <c:pt idx="810">
                  <c:v>0.24692393386130451</c:v>
                </c:pt>
                <c:pt idx="811">
                  <c:v>0.24722844799258994</c:v>
                </c:pt>
                <c:pt idx="812">
                  <c:v>0.24753288226099529</c:v>
                </c:pt>
                <c:pt idx="813">
                  <c:v>0.24783725844157245</c:v>
                </c:pt>
                <c:pt idx="814">
                  <c:v>0.24814168545225451</c:v>
                </c:pt>
                <c:pt idx="815">
                  <c:v>0.2484461378668186</c:v>
                </c:pt>
                <c:pt idx="816">
                  <c:v>0.24875056850630925</c:v>
                </c:pt>
                <c:pt idx="817">
                  <c:v>0.2490550426997539</c:v>
                </c:pt>
                <c:pt idx="818">
                  <c:v>0.24935960041420038</c:v>
                </c:pt>
                <c:pt idx="819">
                  <c:v>0.24966403105369123</c:v>
                </c:pt>
                <c:pt idx="820">
                  <c:v>0.24996850161705791</c:v>
                </c:pt>
                <c:pt idx="821">
                  <c:v>0.25027295766117075</c:v>
                </c:pt>
                <c:pt idx="822">
                  <c:v>0.25057747542380432</c:v>
                </c:pt>
                <c:pt idx="823">
                  <c:v>0.25088191695035594</c:v>
                </c:pt>
                <c:pt idx="824">
                  <c:v>0.25118639114380087</c:v>
                </c:pt>
                <c:pt idx="825">
                  <c:v>0.2514908362995838</c:v>
                </c:pt>
                <c:pt idx="826">
                  <c:v>0.25179531412321193</c:v>
                </c:pt>
                <c:pt idx="827">
                  <c:v>0.25209978831665691</c:v>
                </c:pt>
                <c:pt idx="828">
                  <c:v>0.25240422258506218</c:v>
                </c:pt>
                <c:pt idx="829">
                  <c:v>0.25270866774084577</c:v>
                </c:pt>
                <c:pt idx="830">
                  <c:v>0.25301312741461318</c:v>
                </c:pt>
                <c:pt idx="831">
                  <c:v>0.25331759797798026</c:v>
                </c:pt>
                <c:pt idx="832">
                  <c:v>0.25362195965030276</c:v>
                </c:pt>
                <c:pt idx="833">
                  <c:v>0.2539264302136699</c:v>
                </c:pt>
                <c:pt idx="834">
                  <c:v>0.25423084633855975</c:v>
                </c:pt>
                <c:pt idx="835">
                  <c:v>0.25453521526479855</c:v>
                </c:pt>
                <c:pt idx="836">
                  <c:v>0.25483955880418069</c:v>
                </c:pt>
                <c:pt idx="837">
                  <c:v>0.25514399307258595</c:v>
                </c:pt>
                <c:pt idx="838">
                  <c:v>0.25544844911669889</c:v>
                </c:pt>
                <c:pt idx="839">
                  <c:v>0.25575297051078594</c:v>
                </c:pt>
                <c:pt idx="840">
                  <c:v>0.25605752827265488</c:v>
                </c:pt>
                <c:pt idx="841">
                  <c:v>0.25636217688179946</c:v>
                </c:pt>
                <c:pt idx="842">
                  <c:v>0.25666684003265555</c:v>
                </c:pt>
                <c:pt idx="843">
                  <c:v>0.25697149954792436</c:v>
                </c:pt>
                <c:pt idx="844">
                  <c:v>0.25727627549259535</c:v>
                </c:pt>
                <c:pt idx="845">
                  <c:v>0.25758087685289216</c:v>
                </c:pt>
                <c:pt idx="846">
                  <c:v>0.25788545638835231</c:v>
                </c:pt>
                <c:pt idx="847">
                  <c:v>0.25819008318811026</c:v>
                </c:pt>
                <c:pt idx="848">
                  <c:v>0.25849470998786878</c:v>
                </c:pt>
                <c:pt idx="849">
                  <c:v>0.25879928591389495</c:v>
                </c:pt>
                <c:pt idx="850">
                  <c:v>0.25910386183992185</c:v>
                </c:pt>
                <c:pt idx="851">
                  <c:v>0.25940843413290482</c:v>
                </c:pt>
                <c:pt idx="852">
                  <c:v>0.25971313364546222</c:v>
                </c:pt>
                <c:pt idx="853">
                  <c:v>0.26001773863964972</c:v>
                </c:pt>
                <c:pt idx="854">
                  <c:v>0.26032235090193645</c:v>
                </c:pt>
                <c:pt idx="855">
                  <c:v>0.26062695953012061</c:v>
                </c:pt>
                <c:pt idx="856">
                  <c:v>0.26093151724456726</c:v>
                </c:pt>
                <c:pt idx="857">
                  <c:v>0.2612361513136966</c:v>
                </c:pt>
                <c:pt idx="858">
                  <c:v>0.26154079628767862</c:v>
                </c:pt>
                <c:pt idx="859">
                  <c:v>0.26184543762660345</c:v>
                </c:pt>
                <c:pt idx="860">
                  <c:v>0.26215006079183478</c:v>
                </c:pt>
                <c:pt idx="861">
                  <c:v>0.26245475666774482</c:v>
                </c:pt>
                <c:pt idx="862">
                  <c:v>0.26275934712700416</c:v>
                </c:pt>
                <c:pt idx="863">
                  <c:v>0.26306399212471382</c:v>
                </c:pt>
                <c:pt idx="864">
                  <c:v>0.26336870618492236</c:v>
                </c:pt>
                <c:pt idx="865">
                  <c:v>0.26367335842933504</c:v>
                </c:pt>
                <c:pt idx="866">
                  <c:v>0.26397798522909377</c:v>
                </c:pt>
                <c:pt idx="867">
                  <c:v>0.26428261929822316</c:v>
                </c:pt>
                <c:pt idx="868">
                  <c:v>0.26458725336735273</c:v>
                </c:pt>
                <c:pt idx="869">
                  <c:v>0.26489196015352312</c:v>
                </c:pt>
                <c:pt idx="870">
                  <c:v>0.26519660149244845</c:v>
                </c:pt>
                <c:pt idx="871">
                  <c:v>0.26550120648663522</c:v>
                </c:pt>
                <c:pt idx="872">
                  <c:v>0.26580588054488846</c:v>
                </c:pt>
                <c:pt idx="873">
                  <c:v>0.26611047827139961</c:v>
                </c:pt>
                <c:pt idx="874">
                  <c:v>0.26641505419742628</c:v>
                </c:pt>
                <c:pt idx="875">
                  <c:v>0.26671965555772259</c:v>
                </c:pt>
                <c:pt idx="876">
                  <c:v>0.26702421329588072</c:v>
                </c:pt>
                <c:pt idx="877">
                  <c:v>0.26732882194778579</c:v>
                </c:pt>
                <c:pt idx="878">
                  <c:v>0.26763339419334053</c:v>
                </c:pt>
                <c:pt idx="879">
                  <c:v>0.26793796643889572</c:v>
                </c:pt>
                <c:pt idx="880">
                  <c:v>0.26824251688842321</c:v>
                </c:pt>
                <c:pt idx="881">
                  <c:v>0.26854700197273657</c:v>
                </c:pt>
                <c:pt idx="882">
                  <c:v>0.26885150157968962</c:v>
                </c:pt>
                <c:pt idx="883">
                  <c:v>0.2691560920389488</c:v>
                </c:pt>
                <c:pt idx="884">
                  <c:v>0.26946074791873698</c:v>
                </c:pt>
                <c:pt idx="885">
                  <c:v>0.26976539289271878</c:v>
                </c:pt>
                <c:pt idx="886">
                  <c:v>0.27007006331506694</c:v>
                </c:pt>
                <c:pt idx="887">
                  <c:v>0.2703746755773539</c:v>
                </c:pt>
                <c:pt idx="888">
                  <c:v>0.27067929874258478</c:v>
                </c:pt>
                <c:pt idx="889">
                  <c:v>0.27098390737076938</c:v>
                </c:pt>
                <c:pt idx="890">
                  <c:v>0.27128856325055756</c:v>
                </c:pt>
                <c:pt idx="891">
                  <c:v>0.27159321549497045</c:v>
                </c:pt>
                <c:pt idx="892">
                  <c:v>0.27189782048915778</c:v>
                </c:pt>
                <c:pt idx="893">
                  <c:v>0.27220241458199013</c:v>
                </c:pt>
                <c:pt idx="894">
                  <c:v>0.27250701233222041</c:v>
                </c:pt>
                <c:pt idx="895">
                  <c:v>0.27281155917315641</c:v>
                </c:pt>
                <c:pt idx="896">
                  <c:v>0.27311611325509061</c:v>
                </c:pt>
                <c:pt idx="897">
                  <c:v>0.27342071461538681</c:v>
                </c:pt>
                <c:pt idx="898">
                  <c:v>0.27372528690837</c:v>
                </c:pt>
                <c:pt idx="899">
                  <c:v>0.27402991370812807</c:v>
                </c:pt>
                <c:pt idx="900">
                  <c:v>0.27433456595254191</c:v>
                </c:pt>
                <c:pt idx="901">
                  <c:v>0.27463914914497251</c:v>
                </c:pt>
                <c:pt idx="902">
                  <c:v>0.27494373597076482</c:v>
                </c:pt>
                <c:pt idx="903">
                  <c:v>0.27524837367473931</c:v>
                </c:pt>
                <c:pt idx="904">
                  <c:v>0.27555294960076582</c:v>
                </c:pt>
                <c:pt idx="905">
                  <c:v>0.27585758003515676</c:v>
                </c:pt>
                <c:pt idx="906">
                  <c:v>0.2761621886633408</c:v>
                </c:pt>
                <c:pt idx="907">
                  <c:v>0.27646681182857236</c:v>
                </c:pt>
                <c:pt idx="908">
                  <c:v>0.27677144953254634</c:v>
                </c:pt>
                <c:pt idx="909">
                  <c:v>0.27707610180068937</c:v>
                </c:pt>
                <c:pt idx="910">
                  <c:v>0.27738065951513541</c:v>
                </c:pt>
                <c:pt idx="911">
                  <c:v>0.27768522449492439</c:v>
                </c:pt>
                <c:pt idx="912">
                  <c:v>0.27798987310406953</c:v>
                </c:pt>
                <c:pt idx="913">
                  <c:v>0.27829445266324476</c:v>
                </c:pt>
                <c:pt idx="914">
                  <c:v>0.27859901769045931</c:v>
                </c:pt>
                <c:pt idx="915">
                  <c:v>0.27890364812485025</c:v>
                </c:pt>
                <c:pt idx="916">
                  <c:v>0.27920824221768237</c:v>
                </c:pt>
                <c:pt idx="917">
                  <c:v>0.27951284721186997</c:v>
                </c:pt>
                <c:pt idx="918">
                  <c:v>0.27981741223908413</c:v>
                </c:pt>
                <c:pt idx="919">
                  <c:v>0.28012199179826003</c:v>
                </c:pt>
                <c:pt idx="920">
                  <c:v>0.28042656772428698</c:v>
                </c:pt>
                <c:pt idx="921">
                  <c:v>0.28073112185364157</c:v>
                </c:pt>
                <c:pt idx="922">
                  <c:v>0.28103558152740932</c:v>
                </c:pt>
                <c:pt idx="923">
                  <c:v>0.2813401501874554</c:v>
                </c:pt>
                <c:pt idx="924">
                  <c:v>0.28164471884750092</c:v>
                </c:pt>
                <c:pt idx="925">
                  <c:v>0.28194931657401234</c:v>
                </c:pt>
                <c:pt idx="926">
                  <c:v>0.2822539106668448</c:v>
                </c:pt>
                <c:pt idx="927">
                  <c:v>0.28255849022602081</c:v>
                </c:pt>
                <c:pt idx="928">
                  <c:v>0.28286300803606135</c:v>
                </c:pt>
                <c:pt idx="929">
                  <c:v>0.28316754763642021</c:v>
                </c:pt>
                <c:pt idx="930">
                  <c:v>0.28347215263060771</c:v>
                </c:pt>
                <c:pt idx="931">
                  <c:v>0.28377675762479482</c:v>
                </c:pt>
                <c:pt idx="932">
                  <c:v>0.28408131175415013</c:v>
                </c:pt>
                <c:pt idx="933">
                  <c:v>0.28438586588350551</c:v>
                </c:pt>
                <c:pt idx="934">
                  <c:v>0.28469045997633724</c:v>
                </c:pt>
                <c:pt idx="935">
                  <c:v>0.28499503590236408</c:v>
                </c:pt>
                <c:pt idx="936">
                  <c:v>0.2852996118283907</c:v>
                </c:pt>
                <c:pt idx="937">
                  <c:v>0.28560420228765043</c:v>
                </c:pt>
                <c:pt idx="938">
                  <c:v>0.28590876368213902</c:v>
                </c:pt>
                <c:pt idx="939">
                  <c:v>0.2862133723103229</c:v>
                </c:pt>
                <c:pt idx="940">
                  <c:v>0.28651794460330615</c:v>
                </c:pt>
                <c:pt idx="941">
                  <c:v>0.286822535062566</c:v>
                </c:pt>
                <c:pt idx="942">
                  <c:v>0.28712708919192081</c:v>
                </c:pt>
                <c:pt idx="943">
                  <c:v>0.2874316687510966</c:v>
                </c:pt>
                <c:pt idx="944">
                  <c:v>0.28773622651296554</c:v>
                </c:pt>
                <c:pt idx="945">
                  <c:v>0.28804080607214166</c:v>
                </c:pt>
                <c:pt idx="946">
                  <c:v>0.28834542560295223</c:v>
                </c:pt>
                <c:pt idx="947">
                  <c:v>0.28865006694187734</c:v>
                </c:pt>
                <c:pt idx="948">
                  <c:v>0.28895461012690932</c:v>
                </c:pt>
                <c:pt idx="949">
                  <c:v>0.28925924056129965</c:v>
                </c:pt>
                <c:pt idx="950">
                  <c:v>0.28956374016825281</c:v>
                </c:pt>
                <c:pt idx="951">
                  <c:v>0.28986833062751238</c:v>
                </c:pt>
                <c:pt idx="952">
                  <c:v>0.29017292835402397</c:v>
                </c:pt>
                <c:pt idx="953">
                  <c:v>0.29047753698220802</c:v>
                </c:pt>
                <c:pt idx="954">
                  <c:v>0.29078213470871922</c:v>
                </c:pt>
                <c:pt idx="955">
                  <c:v>0.29108673970290694</c:v>
                </c:pt>
                <c:pt idx="956">
                  <c:v>0.29139135923371706</c:v>
                </c:pt>
                <c:pt idx="957">
                  <c:v>0.29169596786190138</c:v>
                </c:pt>
                <c:pt idx="958">
                  <c:v>0.29200054378792806</c:v>
                </c:pt>
                <c:pt idx="959">
                  <c:v>0.29230513788076051</c:v>
                </c:pt>
                <c:pt idx="960">
                  <c:v>0.29260973560727188</c:v>
                </c:pt>
                <c:pt idx="961">
                  <c:v>0.29291430063448626</c:v>
                </c:pt>
                <c:pt idx="962">
                  <c:v>0.29321886566170047</c:v>
                </c:pt>
                <c:pt idx="963">
                  <c:v>0.29352345975453281</c:v>
                </c:pt>
                <c:pt idx="964">
                  <c:v>0.29382810836367768</c:v>
                </c:pt>
                <c:pt idx="965">
                  <c:v>0.29413277151453326</c:v>
                </c:pt>
                <c:pt idx="966">
                  <c:v>0.29443738014271731</c:v>
                </c:pt>
                <c:pt idx="967">
                  <c:v>0.29474200694247532</c:v>
                </c:pt>
                <c:pt idx="968">
                  <c:v>0.29504665555161985</c:v>
                </c:pt>
                <c:pt idx="969">
                  <c:v>0.29535127871685146</c:v>
                </c:pt>
                <c:pt idx="970">
                  <c:v>0.29565593823212022</c:v>
                </c:pt>
                <c:pt idx="971">
                  <c:v>0.29596054686030437</c:v>
                </c:pt>
                <c:pt idx="972">
                  <c:v>0.29626519546944924</c:v>
                </c:pt>
                <c:pt idx="973">
                  <c:v>0.29656982953857852</c:v>
                </c:pt>
                <c:pt idx="974">
                  <c:v>0.29687442726509039</c:v>
                </c:pt>
                <c:pt idx="975">
                  <c:v>0.29717904679590051</c:v>
                </c:pt>
                <c:pt idx="976">
                  <c:v>0.29748364088873291</c:v>
                </c:pt>
                <c:pt idx="977">
                  <c:v>0.29778819501808834</c:v>
                </c:pt>
                <c:pt idx="978">
                  <c:v>0.29809280364627244</c:v>
                </c:pt>
                <c:pt idx="979">
                  <c:v>0.29839743408066327</c:v>
                </c:pt>
                <c:pt idx="980">
                  <c:v>0.29870202453992245</c:v>
                </c:pt>
                <c:pt idx="981">
                  <c:v>0.29900665133968102</c:v>
                </c:pt>
                <c:pt idx="982">
                  <c:v>0.29931129267860584</c:v>
                </c:pt>
                <c:pt idx="983">
                  <c:v>0.29961591220941647</c:v>
                </c:pt>
                <c:pt idx="984">
                  <c:v>0.29992050630224909</c:v>
                </c:pt>
                <c:pt idx="985">
                  <c:v>0.3002251694531044</c:v>
                </c:pt>
                <c:pt idx="986">
                  <c:v>0.30052982533289307</c:v>
                </c:pt>
                <c:pt idx="987">
                  <c:v>0.30083440125891947</c:v>
                </c:pt>
                <c:pt idx="988">
                  <c:v>0.30113908986185273</c:v>
                </c:pt>
                <c:pt idx="989">
                  <c:v>0.3014437057583485</c:v>
                </c:pt>
                <c:pt idx="990">
                  <c:v>0.30174837254489734</c:v>
                </c:pt>
                <c:pt idx="991">
                  <c:v>0.30205291936212425</c:v>
                </c:pt>
                <c:pt idx="992">
                  <c:v>0.30235748070918889</c:v>
                </c:pt>
                <c:pt idx="993">
                  <c:v>0.30266198394706639</c:v>
                </c:pt>
                <c:pt idx="994">
                  <c:v>0.30296643636163012</c:v>
                </c:pt>
                <c:pt idx="995">
                  <c:v>0.30327076539656128</c:v>
                </c:pt>
                <c:pt idx="996">
                  <c:v>0.303575221440674</c:v>
                </c:pt>
                <c:pt idx="997">
                  <c:v>0.30387980826646643</c:v>
                </c:pt>
                <c:pt idx="998">
                  <c:v>0.30418442416296215</c:v>
                </c:pt>
                <c:pt idx="999">
                  <c:v>0.30448900008898866</c:v>
                </c:pt>
                <c:pt idx="1000">
                  <c:v>0.30479363415811778</c:v>
                </c:pt>
                <c:pt idx="1001">
                  <c:v>0.30509817007907852</c:v>
                </c:pt>
                <c:pt idx="1002">
                  <c:v>0.30540277143937505</c:v>
                </c:pt>
                <c:pt idx="1003">
                  <c:v>0.30570728557066051</c:v>
                </c:pt>
                <c:pt idx="1004">
                  <c:v>0.30601183238788743</c:v>
                </c:pt>
                <c:pt idx="1005">
                  <c:v>0.30631631384180563</c:v>
                </c:pt>
                <c:pt idx="1006">
                  <c:v>0.30662064650269066</c:v>
                </c:pt>
                <c:pt idx="1007">
                  <c:v>0.30692519336733598</c:v>
                </c:pt>
                <c:pt idx="1008">
                  <c:v>0.30722975476182435</c:v>
                </c:pt>
                <c:pt idx="1009">
                  <c:v>0.30753433795425583</c:v>
                </c:pt>
                <c:pt idx="1010">
                  <c:v>0.30783892114668687</c:v>
                </c:pt>
                <c:pt idx="1011">
                  <c:v>0.30814356248561175</c:v>
                </c:pt>
                <c:pt idx="1012">
                  <c:v>0.30844812388010046</c:v>
                </c:pt>
                <c:pt idx="1013">
                  <c:v>0.30875272887428767</c:v>
                </c:pt>
                <c:pt idx="1014">
                  <c:v>0.30905736294341724</c:v>
                </c:pt>
                <c:pt idx="1015">
                  <c:v>0.30936193157974989</c:v>
                </c:pt>
                <c:pt idx="1016">
                  <c:v>0.30966643481762701</c:v>
                </c:pt>
                <c:pt idx="1017">
                  <c:v>0.30997101074365357</c:v>
                </c:pt>
                <c:pt idx="1018">
                  <c:v>0.31027561937183773</c:v>
                </c:pt>
                <c:pt idx="1019">
                  <c:v>0.31058013713447141</c:v>
                </c:pt>
                <c:pt idx="1020">
                  <c:v>0.31088473122730387</c:v>
                </c:pt>
                <c:pt idx="1021">
                  <c:v>0.31118928894175002</c:v>
                </c:pt>
                <c:pt idx="1022">
                  <c:v>0.31149385396896423</c:v>
                </c:pt>
                <c:pt idx="1023">
                  <c:v>0.31179842626194731</c:v>
                </c:pt>
                <c:pt idx="1024">
                  <c:v>0.31210292949982493</c:v>
                </c:pt>
                <c:pt idx="1025">
                  <c:v>0.31240750905900089</c:v>
                </c:pt>
                <c:pt idx="1026">
                  <c:v>0.31271205224403276</c:v>
                </c:pt>
                <c:pt idx="1027">
                  <c:v>0.31301659906125989</c:v>
                </c:pt>
                <c:pt idx="1028">
                  <c:v>0.31332115677570582</c:v>
                </c:pt>
                <c:pt idx="1029">
                  <c:v>0.31362570722523353</c:v>
                </c:pt>
                <c:pt idx="1030">
                  <c:v>0.31393025767476107</c:v>
                </c:pt>
                <c:pt idx="1031">
                  <c:v>0.31423478996384446</c:v>
                </c:pt>
                <c:pt idx="1032">
                  <c:v>0.31453926052721082</c:v>
                </c:pt>
                <c:pt idx="1033">
                  <c:v>0.31484378918452305</c:v>
                </c:pt>
                <c:pt idx="1034">
                  <c:v>0.31514829968456654</c:v>
                </c:pt>
                <c:pt idx="1035">
                  <c:v>0.315452795660701</c:v>
                </c:pt>
                <c:pt idx="1036">
                  <c:v>0.31575728800612179</c:v>
                </c:pt>
                <c:pt idx="1037">
                  <c:v>0.31606173679124294</c:v>
                </c:pt>
                <c:pt idx="1038">
                  <c:v>0.31636616743073392</c:v>
                </c:pt>
                <c:pt idx="1039">
                  <c:v>0.31667066703768693</c:v>
                </c:pt>
                <c:pt idx="1040">
                  <c:v>0.31697520659062983</c:v>
                </c:pt>
                <c:pt idx="1041">
                  <c:v>0.31727970982850712</c:v>
                </c:pt>
                <c:pt idx="1042">
                  <c:v>0.31758421306638446</c:v>
                </c:pt>
                <c:pt idx="1043">
                  <c:v>0.31788871630426219</c:v>
                </c:pt>
                <c:pt idx="1044">
                  <c:v>0.3181931977581795</c:v>
                </c:pt>
                <c:pt idx="1045">
                  <c:v>0.31849767921209793</c:v>
                </c:pt>
                <c:pt idx="1046">
                  <c:v>0.31880218608100541</c:v>
                </c:pt>
                <c:pt idx="1047">
                  <c:v>0.31910658765509614</c:v>
                </c:pt>
                <c:pt idx="1048">
                  <c:v>0.31941106184854112</c:v>
                </c:pt>
                <c:pt idx="1049">
                  <c:v>0.31971551789265407</c:v>
                </c:pt>
                <c:pt idx="1050">
                  <c:v>0.32001997393676701</c:v>
                </c:pt>
                <c:pt idx="1051">
                  <c:v>0.32032441183419252</c:v>
                </c:pt>
                <c:pt idx="1052">
                  <c:v>0.32062884973161793</c:v>
                </c:pt>
                <c:pt idx="1053">
                  <c:v>0.32093332392506252</c:v>
                </c:pt>
                <c:pt idx="1054">
                  <c:v>0.32123780900937582</c:v>
                </c:pt>
                <c:pt idx="1055">
                  <c:v>0.32154230135479756</c:v>
                </c:pt>
                <c:pt idx="1056">
                  <c:v>0.3218467537693615</c:v>
                </c:pt>
                <c:pt idx="1057">
                  <c:v>0.3221511771513404</c:v>
                </c:pt>
                <c:pt idx="1058">
                  <c:v>0.32245545908213197</c:v>
                </c:pt>
                <c:pt idx="1059">
                  <c:v>0.32275984614500941</c:v>
                </c:pt>
                <c:pt idx="1060">
                  <c:v>0.32306421869836477</c:v>
                </c:pt>
                <c:pt idx="1061">
                  <c:v>0.32336855498531014</c:v>
                </c:pt>
                <c:pt idx="1062">
                  <c:v>0.32367285139140389</c:v>
                </c:pt>
                <c:pt idx="1063">
                  <c:v>0.323977158672826</c:v>
                </c:pt>
                <c:pt idx="1064">
                  <c:v>0.32428144057995906</c:v>
                </c:pt>
                <c:pt idx="1065">
                  <c:v>0.32458572611167397</c:v>
                </c:pt>
                <c:pt idx="1066">
                  <c:v>0.32489010954701242</c:v>
                </c:pt>
                <c:pt idx="1067">
                  <c:v>0.32519447121933526</c:v>
                </c:pt>
                <c:pt idx="1068">
                  <c:v>0.32549885102724013</c:v>
                </c:pt>
                <c:pt idx="1069">
                  <c:v>0.32580324171776243</c:v>
                </c:pt>
                <c:pt idx="1070">
                  <c:v>0.3261075671268448</c:v>
                </c:pt>
                <c:pt idx="1071">
                  <c:v>0.3264119142926038</c:v>
                </c:pt>
                <c:pt idx="1072">
                  <c:v>0.32671620344900587</c:v>
                </c:pt>
                <c:pt idx="1073">
                  <c:v>0.327020434585236</c:v>
                </c:pt>
                <c:pt idx="1074">
                  <c:v>0.32732469474709508</c:v>
                </c:pt>
                <c:pt idx="1075">
                  <c:v>0.32762904916592445</c:v>
                </c:pt>
                <c:pt idx="1076">
                  <c:v>0.32793346529081496</c:v>
                </c:pt>
                <c:pt idx="1077">
                  <c:v>0.3282378559813367</c:v>
                </c:pt>
                <c:pt idx="1078">
                  <c:v>0.32854225755542771</c:v>
                </c:pt>
                <c:pt idx="1079">
                  <c:v>0.32884668093740715</c:v>
                </c:pt>
                <c:pt idx="1080">
                  <c:v>0.32915110794808883</c:v>
                </c:pt>
                <c:pt idx="1081">
                  <c:v>0.32945550952217961</c:v>
                </c:pt>
                <c:pt idx="1082">
                  <c:v>0.32975994379058482</c:v>
                </c:pt>
                <c:pt idx="1083">
                  <c:v>0.33006431271682357</c:v>
                </c:pt>
                <c:pt idx="1084">
                  <c:v>0.33036875424337503</c:v>
                </c:pt>
                <c:pt idx="1085">
                  <c:v>0.33067310140913381</c:v>
                </c:pt>
                <c:pt idx="1086">
                  <c:v>0.33097754656491724</c:v>
                </c:pt>
                <c:pt idx="1087">
                  <c:v>0.33128195907089525</c:v>
                </c:pt>
                <c:pt idx="1088">
                  <c:v>0.33158640785601612</c:v>
                </c:pt>
                <c:pt idx="1089">
                  <c:v>0.33189080580214508</c:v>
                </c:pt>
                <c:pt idx="1090">
                  <c:v>0.33219526547591238</c:v>
                </c:pt>
                <c:pt idx="1091">
                  <c:v>0.33249971063169548</c:v>
                </c:pt>
                <c:pt idx="1092">
                  <c:v>0.33280413039455187</c:v>
                </c:pt>
                <c:pt idx="1093">
                  <c:v>0.33310858643866448</c:v>
                </c:pt>
                <c:pt idx="1094">
                  <c:v>0.33341300619204645</c:v>
                </c:pt>
                <c:pt idx="1095">
                  <c:v>0.33371745497716682</c:v>
                </c:pt>
                <c:pt idx="1096">
                  <c:v>0.33402187835914643</c:v>
                </c:pt>
                <c:pt idx="1097">
                  <c:v>0.33432631625657172</c:v>
                </c:pt>
                <c:pt idx="1098">
                  <c:v>0.33463073963855056</c:v>
                </c:pt>
                <c:pt idx="1099">
                  <c:v>0.33493517390695593</c:v>
                </c:pt>
                <c:pt idx="1100">
                  <c:v>0.33523959003184606</c:v>
                </c:pt>
                <c:pt idx="1101">
                  <c:v>0.33554400253782402</c:v>
                </c:pt>
                <c:pt idx="1102">
                  <c:v>0.33584844769360739</c:v>
                </c:pt>
                <c:pt idx="1103">
                  <c:v>0.33615293640842142</c:v>
                </c:pt>
                <c:pt idx="1104">
                  <c:v>0.3364573743058476</c:v>
                </c:pt>
                <c:pt idx="1105">
                  <c:v>0.33676177225197607</c:v>
                </c:pt>
                <c:pt idx="1106">
                  <c:v>0.33706623918537093</c:v>
                </c:pt>
                <c:pt idx="1107">
                  <c:v>0.3373706371314999</c:v>
                </c:pt>
                <c:pt idx="1108">
                  <c:v>0.33767506414218174</c:v>
                </c:pt>
                <c:pt idx="1109">
                  <c:v>0.33797951292730266</c:v>
                </c:pt>
                <c:pt idx="1110">
                  <c:v>0.33828400527272418</c:v>
                </c:pt>
                <c:pt idx="1111">
                  <c:v>0.33858839233560178</c:v>
                </c:pt>
                <c:pt idx="1112">
                  <c:v>0.33889284837971451</c:v>
                </c:pt>
                <c:pt idx="1113">
                  <c:v>0.33919722818761922</c:v>
                </c:pt>
                <c:pt idx="1114">
                  <c:v>0.33950165882710981</c:v>
                </c:pt>
                <c:pt idx="1115">
                  <c:v>0.33980600599286953</c:v>
                </c:pt>
                <c:pt idx="1116">
                  <c:v>0.34011037491910773</c:v>
                </c:pt>
                <c:pt idx="1117">
                  <c:v>0.34041474021833545</c:v>
                </c:pt>
                <c:pt idx="1118">
                  <c:v>0.34071904749975784</c:v>
                </c:pt>
                <c:pt idx="1119">
                  <c:v>0.34102346725313981</c:v>
                </c:pt>
                <c:pt idx="1120">
                  <c:v>0.34132782167196957</c:v>
                </c:pt>
                <c:pt idx="1121">
                  <c:v>0.34163220147987444</c:v>
                </c:pt>
                <c:pt idx="1122">
                  <c:v>0.34193655589870386</c:v>
                </c:pt>
                <c:pt idx="1123">
                  <c:v>0.34224095021697659</c:v>
                </c:pt>
                <c:pt idx="1124">
                  <c:v>0.34254531551620454</c:v>
                </c:pt>
                <c:pt idx="1125">
                  <c:v>0.34284972438442907</c:v>
                </c:pt>
                <c:pt idx="1126">
                  <c:v>0.34315416228185458</c:v>
                </c:pt>
                <c:pt idx="1127">
                  <c:v>0.34345858929253675</c:v>
                </c:pt>
                <c:pt idx="1128">
                  <c:v>0.34376306711616489</c:v>
                </c:pt>
                <c:pt idx="1129">
                  <c:v>0.34406748324105546</c:v>
                </c:pt>
                <c:pt idx="1130">
                  <c:v>0.34437194291482326</c:v>
                </c:pt>
                <c:pt idx="1131">
                  <c:v>0.34467631546817801</c:v>
                </c:pt>
                <c:pt idx="1132">
                  <c:v>0.34498074973658338</c:v>
                </c:pt>
                <c:pt idx="1133">
                  <c:v>0.34528512591716048</c:v>
                </c:pt>
                <c:pt idx="1134">
                  <c:v>0.34558956018556597</c:v>
                </c:pt>
                <c:pt idx="1135">
                  <c:v>0.34589411431492106</c:v>
                </c:pt>
                <c:pt idx="1136">
                  <c:v>0.34619868297496698</c:v>
                </c:pt>
                <c:pt idx="1137">
                  <c:v>0.34650325163501244</c:v>
                </c:pt>
                <c:pt idx="1138">
                  <c:v>0.34680787843477073</c:v>
                </c:pt>
                <c:pt idx="1139">
                  <c:v>0.34711246889403014</c:v>
                </c:pt>
                <c:pt idx="1140">
                  <c:v>0.34741709932842102</c:v>
                </c:pt>
                <c:pt idx="1141">
                  <c:v>0.34772168252085206</c:v>
                </c:pt>
                <c:pt idx="1142">
                  <c:v>0.34802626571328338</c:v>
                </c:pt>
                <c:pt idx="1143">
                  <c:v>0.34833079073892947</c:v>
                </c:pt>
                <c:pt idx="1144">
                  <c:v>0.34863531944365289</c:v>
                </c:pt>
                <c:pt idx="1145">
                  <c:v>0.34893994624341096</c:v>
                </c:pt>
                <c:pt idx="1146">
                  <c:v>0.34924459121739282</c:v>
                </c:pt>
                <c:pt idx="1147">
                  <c:v>0.3495491889439043</c:v>
                </c:pt>
                <c:pt idx="1148">
                  <c:v>0.34985384482369236</c:v>
                </c:pt>
                <c:pt idx="1149">
                  <c:v>0.35015848616261763</c:v>
                </c:pt>
                <c:pt idx="1150">
                  <c:v>0.35046312386659184</c:v>
                </c:pt>
                <c:pt idx="1151">
                  <c:v>0.35076777247573626</c:v>
                </c:pt>
                <c:pt idx="1152">
                  <c:v>0.35107242108488146</c:v>
                </c:pt>
                <c:pt idx="1153">
                  <c:v>0.35137696426991366</c:v>
                </c:pt>
                <c:pt idx="1154">
                  <c:v>0.35168149655899617</c:v>
                </c:pt>
                <c:pt idx="1155">
                  <c:v>0.35198599253513041</c:v>
                </c:pt>
                <c:pt idx="1156">
                  <c:v>0.35229056482811366</c:v>
                </c:pt>
                <c:pt idx="1157">
                  <c:v>0.35259503176150825</c:v>
                </c:pt>
                <c:pt idx="1158">
                  <c:v>0.3528995567871549</c:v>
                </c:pt>
                <c:pt idx="1159">
                  <c:v>0.35320409638751382</c:v>
                </c:pt>
                <c:pt idx="1160">
                  <c:v>0.35350857058095891</c:v>
                </c:pt>
                <c:pt idx="1161">
                  <c:v>0.35381302299552247</c:v>
                </c:pt>
                <c:pt idx="1162">
                  <c:v>0.35411753712680832</c:v>
                </c:pt>
                <c:pt idx="1163">
                  <c:v>0.35442213848710447</c:v>
                </c:pt>
                <c:pt idx="1164">
                  <c:v>0.35472667445547917</c:v>
                </c:pt>
                <c:pt idx="1165">
                  <c:v>0.35503121042385344</c:v>
                </c:pt>
                <c:pt idx="1166">
                  <c:v>0.35533577181834242</c:v>
                </c:pt>
                <c:pt idx="1167">
                  <c:v>0.35564033684555635</c:v>
                </c:pt>
                <c:pt idx="1168">
                  <c:v>0.35594495637636692</c:v>
                </c:pt>
                <c:pt idx="1169">
                  <c:v>0.35624957227286297</c:v>
                </c:pt>
                <c:pt idx="1170">
                  <c:v>0.35655419543809402</c:v>
                </c:pt>
                <c:pt idx="1171">
                  <c:v>0.35685876046530857</c:v>
                </c:pt>
                <c:pt idx="1172">
                  <c:v>0.35716335819181971</c:v>
                </c:pt>
                <c:pt idx="1173">
                  <c:v>0.35746797408831571</c:v>
                </c:pt>
                <c:pt idx="1174">
                  <c:v>0.35777260815744544</c:v>
                </c:pt>
                <c:pt idx="1175">
                  <c:v>0.35807709687225991</c:v>
                </c:pt>
                <c:pt idx="1176">
                  <c:v>0.35838165463412847</c:v>
                </c:pt>
                <c:pt idx="1177">
                  <c:v>0.35868623056015508</c:v>
                </c:pt>
                <c:pt idx="1178">
                  <c:v>0.35899080285313834</c:v>
                </c:pt>
                <c:pt idx="1179">
                  <c:v>0.35929537514612159</c:v>
                </c:pt>
                <c:pt idx="1180">
                  <c:v>0.35959995833855268</c:v>
                </c:pt>
                <c:pt idx="1181">
                  <c:v>0.35990452699859848</c:v>
                </c:pt>
                <c:pt idx="1182">
                  <c:v>0.36020912835889485</c:v>
                </c:pt>
                <c:pt idx="1183">
                  <c:v>0.36051371881815431</c:v>
                </c:pt>
                <c:pt idx="1184">
                  <c:v>0.36081826205060386</c:v>
                </c:pt>
                <c:pt idx="1185">
                  <c:v>0.36112283071064954</c:v>
                </c:pt>
                <c:pt idx="1186">
                  <c:v>0.36142734852068986</c:v>
                </c:pt>
                <c:pt idx="1187">
                  <c:v>0.36173190265004501</c:v>
                </c:pt>
                <c:pt idx="1188">
                  <c:v>0.36203647494302832</c:v>
                </c:pt>
                <c:pt idx="1189">
                  <c:v>0.36234100001608494</c:v>
                </c:pt>
                <c:pt idx="1190">
                  <c:v>0.36264546328644304</c:v>
                </c:pt>
                <c:pt idx="1191">
                  <c:v>0.36294997380070804</c:v>
                </c:pt>
                <c:pt idx="1192">
                  <c:v>0.36325447342188083</c:v>
                </c:pt>
                <c:pt idx="1193">
                  <c:v>0.36355887140589926</c:v>
                </c:pt>
                <c:pt idx="1194">
                  <c:v>0.36386318232684112</c:v>
                </c:pt>
                <c:pt idx="1195">
                  <c:v>0.36416747149743911</c:v>
                </c:pt>
                <c:pt idx="1196">
                  <c:v>0.36447173892149398</c:v>
                </c:pt>
                <c:pt idx="1197">
                  <c:v>0.36477600267418381</c:v>
                </c:pt>
                <c:pt idx="1198">
                  <c:v>0.36508020483411313</c:v>
                </c:pt>
                <c:pt idx="1199">
                  <c:v>0.36538437801976043</c:v>
                </c:pt>
                <c:pt idx="1200">
                  <c:v>0.36568852223787168</c:v>
                </c:pt>
                <c:pt idx="1201">
                  <c:v>0.36599271353165402</c:v>
                </c:pt>
                <c:pt idx="1202">
                  <c:v>0.36629706795521816</c:v>
                </c:pt>
                <c:pt idx="1203">
                  <c:v>0.36660134261823535</c:v>
                </c:pt>
                <c:pt idx="1204">
                  <c:v>0.36690574782513036</c:v>
                </c:pt>
                <c:pt idx="1205">
                  <c:v>0.36721013126520458</c:v>
                </c:pt>
                <c:pt idx="1206">
                  <c:v>0.36751462362484577</c:v>
                </c:pt>
                <c:pt idx="1207">
                  <c:v>0.36781909783250744</c:v>
                </c:pt>
                <c:pt idx="1208">
                  <c:v>0.36812359382286158</c:v>
                </c:pt>
                <c:pt idx="1209">
                  <c:v>0.36842803172028693</c:v>
                </c:pt>
                <c:pt idx="1210">
                  <c:v>0.36873243333226807</c:v>
                </c:pt>
                <c:pt idx="1211">
                  <c:v>0.36903683494424944</c:v>
                </c:pt>
                <c:pt idx="1212">
                  <c:v>0.36934124381247357</c:v>
                </c:pt>
                <c:pt idx="1213">
                  <c:v>0.36964563088008656</c:v>
                </c:pt>
                <c:pt idx="1214">
                  <c:v>0.36994995991501772</c:v>
                </c:pt>
                <c:pt idx="1215">
                  <c:v>0.37025413309593685</c:v>
                </c:pt>
                <c:pt idx="1216">
                  <c:v>0.37055836789311053</c:v>
                </c:pt>
                <c:pt idx="1217">
                  <c:v>0.37086262439801088</c:v>
                </c:pt>
                <c:pt idx="1218">
                  <c:v>0.37116684104761177</c:v>
                </c:pt>
                <c:pt idx="1219">
                  <c:v>0.37147107946799501</c:v>
                </c:pt>
                <c:pt idx="1220">
                  <c:v>0.37177532151169357</c:v>
                </c:pt>
                <c:pt idx="1221">
                  <c:v>0.37207948748791603</c:v>
                </c:pt>
                <c:pt idx="1222">
                  <c:v>0.37238368605879102</c:v>
                </c:pt>
                <c:pt idx="1223">
                  <c:v>0.37268790636417948</c:v>
                </c:pt>
                <c:pt idx="1224">
                  <c:v>0.37299214840787798</c:v>
                </c:pt>
                <c:pt idx="1225">
                  <c:v>0.37329637958194711</c:v>
                </c:pt>
                <c:pt idx="1226">
                  <c:v>0.37360050207410689</c:v>
                </c:pt>
                <c:pt idx="1227">
                  <c:v>0.37390493270412289</c:v>
                </c:pt>
                <c:pt idx="1228">
                  <c:v>0.37420955950862556</c:v>
                </c:pt>
                <c:pt idx="1229">
                  <c:v>0.37451428812293103</c:v>
                </c:pt>
                <c:pt idx="1230">
                  <c:v>0.37481905315128838</c:v>
                </c:pt>
                <c:pt idx="1231">
                  <c:v>0.37512382181831117</c:v>
                </c:pt>
                <c:pt idx="1232">
                  <c:v>0.37542858684666902</c:v>
                </c:pt>
                <c:pt idx="1233">
                  <c:v>0.37573339190618077</c:v>
                </c:pt>
                <c:pt idx="1234">
                  <c:v>0.37603815693453835</c:v>
                </c:pt>
                <c:pt idx="1235">
                  <c:v>0.37634294015728287</c:v>
                </c:pt>
                <c:pt idx="1236">
                  <c:v>0.37664767608014232</c:v>
                </c:pt>
                <c:pt idx="1237">
                  <c:v>0.37695243019314206</c:v>
                </c:pt>
                <c:pt idx="1238">
                  <c:v>0.37725721705508181</c:v>
                </c:pt>
                <c:pt idx="1239">
                  <c:v>0.37756202575442754</c:v>
                </c:pt>
                <c:pt idx="1240">
                  <c:v>0.37786676531510316</c:v>
                </c:pt>
                <c:pt idx="1241">
                  <c:v>0.37817147577622362</c:v>
                </c:pt>
                <c:pt idx="1242">
                  <c:v>0.37847624080458137</c:v>
                </c:pt>
                <c:pt idx="1243">
                  <c:v>0.37878096217723933</c:v>
                </c:pt>
                <c:pt idx="1244">
                  <c:v>0.37908571265199831</c:v>
                </c:pt>
                <c:pt idx="1245">
                  <c:v>0.37939042675019208</c:v>
                </c:pt>
                <c:pt idx="1246">
                  <c:v>0.37969513357434631</c:v>
                </c:pt>
                <c:pt idx="1247">
                  <c:v>0.37999986222189297</c:v>
                </c:pt>
                <c:pt idx="1248">
                  <c:v>0.38030459814475293</c:v>
                </c:pt>
                <c:pt idx="1249">
                  <c:v>0.38060926493130126</c:v>
                </c:pt>
                <c:pt idx="1250">
                  <c:v>0.38091400812989873</c:v>
                </c:pt>
                <c:pt idx="1251">
                  <c:v>0.3812187185910193</c:v>
                </c:pt>
                <c:pt idx="1252">
                  <c:v>0.38152350545295943</c:v>
                </c:pt>
                <c:pt idx="1253">
                  <c:v>0.38182822318833237</c:v>
                </c:pt>
                <c:pt idx="1254">
                  <c:v>0.38213293364945322</c:v>
                </c:pt>
                <c:pt idx="1255">
                  <c:v>0.38243767321012845</c:v>
                </c:pt>
                <c:pt idx="1256">
                  <c:v>0.38274240549527838</c:v>
                </c:pt>
                <c:pt idx="1257">
                  <c:v>0.38304711595639906</c:v>
                </c:pt>
                <c:pt idx="1258">
                  <c:v>0.38335180823374704</c:v>
                </c:pt>
                <c:pt idx="1259">
                  <c:v>0.38365647505826711</c:v>
                </c:pt>
                <c:pt idx="1260">
                  <c:v>0.38396116733561486</c:v>
                </c:pt>
                <c:pt idx="1261">
                  <c:v>0.38426588143380835</c:v>
                </c:pt>
                <c:pt idx="1262">
                  <c:v>0.38457051550293792</c:v>
                </c:pt>
                <c:pt idx="1263">
                  <c:v>0.38487518959916422</c:v>
                </c:pt>
                <c:pt idx="1264">
                  <c:v>0.38517986369539037</c:v>
                </c:pt>
                <c:pt idx="1265">
                  <c:v>0.38548459598054075</c:v>
                </c:pt>
                <c:pt idx="1266">
                  <c:v>0.38578931735319816</c:v>
                </c:pt>
                <c:pt idx="1267">
                  <c:v>0.38609406782795785</c:v>
                </c:pt>
                <c:pt idx="1268">
                  <c:v>0.38639876010530538</c:v>
                </c:pt>
                <c:pt idx="1269">
                  <c:v>0.38670351785665147</c:v>
                </c:pt>
                <c:pt idx="1270">
                  <c:v>0.38700822468080548</c:v>
                </c:pt>
                <c:pt idx="1271">
                  <c:v>0.38731296060366543</c:v>
                </c:pt>
                <c:pt idx="1272">
                  <c:v>0.38761771471666473</c:v>
                </c:pt>
                <c:pt idx="1273">
                  <c:v>0.38792235605558978</c:v>
                </c:pt>
                <c:pt idx="1274">
                  <c:v>0.38822690287281697</c:v>
                </c:pt>
                <c:pt idx="1275">
                  <c:v>0.38853134077024198</c:v>
                </c:pt>
                <c:pt idx="1276">
                  <c:v>0.38883572057814686</c:v>
                </c:pt>
                <c:pt idx="1277">
                  <c:v>0.38914016936326801</c:v>
                </c:pt>
                <c:pt idx="1278">
                  <c:v>0.38944450202415326</c:v>
                </c:pt>
                <c:pt idx="1279">
                  <c:v>0.38974876580996076</c:v>
                </c:pt>
                <c:pt idx="1280">
                  <c:v>0.3900529679651612</c:v>
                </c:pt>
                <c:pt idx="1281">
                  <c:v>0.39035705785897157</c:v>
                </c:pt>
                <c:pt idx="1282">
                  <c:v>0.39066140866068183</c:v>
                </c:pt>
                <c:pt idx="1283">
                  <c:v>0.39096591554381055</c:v>
                </c:pt>
                <c:pt idx="1284">
                  <c:v>0.39127041882908947</c:v>
                </c:pt>
                <c:pt idx="1285">
                  <c:v>0.39157481314736248</c:v>
                </c:pt>
                <c:pt idx="1286">
                  <c:v>0.39187913130506391</c:v>
                </c:pt>
                <c:pt idx="1287">
                  <c:v>0.39218352203347306</c:v>
                </c:pt>
                <c:pt idx="1288">
                  <c:v>0.3924879308685415</c:v>
                </c:pt>
                <c:pt idx="1289">
                  <c:v>0.39279231430387962</c:v>
                </c:pt>
                <c:pt idx="1290">
                  <c:v>0.39309659983559453</c:v>
                </c:pt>
                <c:pt idx="1291">
                  <c:v>0.39340081648046626</c:v>
                </c:pt>
                <c:pt idx="1292">
                  <c:v>0.39370488825727717</c:v>
                </c:pt>
                <c:pt idx="1293">
                  <c:v>0.39400885879283803</c:v>
                </c:pt>
                <c:pt idx="1294">
                  <c:v>0.39431271002806195</c:v>
                </c:pt>
                <c:pt idx="1295">
                  <c:v>0.39461643847832817</c:v>
                </c:pt>
                <c:pt idx="1296">
                  <c:v>0.3949200334178517</c:v>
                </c:pt>
                <c:pt idx="1297">
                  <c:v>0.39522350588661753</c:v>
                </c:pt>
                <c:pt idx="1298">
                  <c:v>0.39552685954185396</c:v>
                </c:pt>
                <c:pt idx="1299">
                  <c:v>0.39583011605441315</c:v>
                </c:pt>
                <c:pt idx="1300">
                  <c:v>0.39613317856597652</c:v>
                </c:pt>
                <c:pt idx="1301">
                  <c:v>0.39643619081683784</c:v>
                </c:pt>
                <c:pt idx="1302">
                  <c:v>0.39673904887143835</c:v>
                </c:pt>
                <c:pt idx="1303">
                  <c:v>0.39704182447949532</c:v>
                </c:pt>
                <c:pt idx="1304">
                  <c:v>0.39734448200104189</c:v>
                </c:pt>
                <c:pt idx="1305">
                  <c:v>0.39764698930326869</c:v>
                </c:pt>
                <c:pt idx="1306">
                  <c:v>0.39794942871317956</c:v>
                </c:pt>
                <c:pt idx="1307">
                  <c:v>0.39825259536662178</c:v>
                </c:pt>
                <c:pt idx="1308">
                  <c:v>0.39855620114850554</c:v>
                </c:pt>
                <c:pt idx="1309">
                  <c:v>0.39885976365130765</c:v>
                </c:pt>
                <c:pt idx="1310">
                  <c:v>0.39916323612007348</c:v>
                </c:pt>
                <c:pt idx="1311">
                  <c:v>0.39946657898313753</c:v>
                </c:pt>
                <c:pt idx="1312">
                  <c:v>0.39976977080745069</c:v>
                </c:pt>
                <c:pt idx="1313">
                  <c:v>0.40007283331901433</c:v>
                </c:pt>
                <c:pt idx="1314">
                  <c:v>0.40037584918099495</c:v>
                </c:pt>
                <c:pt idx="1315">
                  <c:v>0.40067877892001003</c:v>
                </c:pt>
                <c:pt idx="1316">
                  <c:v>0.40098154022908206</c:v>
                </c:pt>
                <c:pt idx="1317">
                  <c:v>0.40128415121609967</c:v>
                </c:pt>
                <c:pt idx="1318">
                  <c:v>0.40158668712923401</c:v>
                </c:pt>
                <c:pt idx="1319">
                  <c:v>0.40188911937390054</c:v>
                </c:pt>
                <c:pt idx="1320">
                  <c:v>0.40219146241181319</c:v>
                </c:pt>
                <c:pt idx="1321">
                  <c:v>0.40249415209191824</c:v>
                </c:pt>
                <c:pt idx="1322">
                  <c:v>0.40279707106626428</c:v>
                </c:pt>
                <c:pt idx="1323">
                  <c:v>0.40310025210310479</c:v>
                </c:pt>
                <c:pt idx="1324">
                  <c:v>0.40340382543131975</c:v>
                </c:pt>
                <c:pt idx="1325">
                  <c:v>0.40370785381365115</c:v>
                </c:pt>
                <c:pt idx="1326">
                  <c:v>0.40401216835055376</c:v>
                </c:pt>
                <c:pt idx="1327">
                  <c:v>0.40431666800490718</c:v>
                </c:pt>
                <c:pt idx="1328">
                  <c:v>0.40462108051088458</c:v>
                </c:pt>
                <c:pt idx="1329">
                  <c:v>0.40492541679783012</c:v>
                </c:pt>
                <c:pt idx="1330">
                  <c:v>0.40522997815912182</c:v>
                </c:pt>
                <c:pt idx="1331">
                  <c:v>0.40553460495888011</c:v>
                </c:pt>
                <c:pt idx="1332">
                  <c:v>0.40583918088490673</c:v>
                </c:pt>
                <c:pt idx="1333">
                  <c:v>0.40614363329947067</c:v>
                </c:pt>
                <c:pt idx="1334">
                  <c:v>0.40644812564489213</c:v>
                </c:pt>
                <c:pt idx="1335">
                  <c:v>0.40675264703897895</c:v>
                </c:pt>
                <c:pt idx="1336">
                  <c:v>0.40705712123242382</c:v>
                </c:pt>
                <c:pt idx="1337">
                  <c:v>0.40736164625807031</c:v>
                </c:pt>
                <c:pt idx="1338">
                  <c:v>0.40766612771198835</c:v>
                </c:pt>
                <c:pt idx="1339">
                  <c:v>0.40797055475583138</c:v>
                </c:pt>
                <c:pt idx="1340">
                  <c:v>0.40827489829521374</c:v>
                </c:pt>
                <c:pt idx="1341">
                  <c:v>0.40857907871907073</c:v>
                </c:pt>
                <c:pt idx="1342">
                  <c:v>0.4088832120949995</c:v>
                </c:pt>
                <c:pt idx="1343">
                  <c:v>0.4091871753762385</c:v>
                </c:pt>
                <c:pt idx="1344">
                  <c:v>0.40949095435479471</c:v>
                </c:pt>
                <c:pt idx="1345">
                  <c:v>0.40979469002212976</c:v>
                </c:pt>
                <c:pt idx="1346">
                  <c:v>0.41009823090516034</c:v>
                </c:pt>
                <c:pt idx="1347">
                  <c:v>0.41040172498177985</c:v>
                </c:pt>
                <c:pt idx="1348">
                  <c:v>0.41070510742073485</c:v>
                </c:pt>
                <c:pt idx="1349">
                  <c:v>0.41100838550354846</c:v>
                </c:pt>
                <c:pt idx="1350">
                  <c:v>0.41131155936489516</c:v>
                </c:pt>
                <c:pt idx="1351">
                  <c:v>0.41161459675526896</c:v>
                </c:pt>
                <c:pt idx="1352">
                  <c:v>0.41191755517967804</c:v>
                </c:pt>
                <c:pt idx="1353">
                  <c:v>0.41222037383489579</c:v>
                </c:pt>
                <c:pt idx="1354">
                  <c:v>0.41252308860775388</c:v>
                </c:pt>
                <c:pt idx="1355">
                  <c:v>0.41282568171590189</c:v>
                </c:pt>
                <c:pt idx="1356">
                  <c:v>0.41312813898246026</c:v>
                </c:pt>
                <c:pt idx="1357">
                  <c:v>0.4134304569983217</c:v>
                </c:pt>
                <c:pt idx="1358">
                  <c:v>0.4137330179076848</c:v>
                </c:pt>
                <c:pt idx="1359">
                  <c:v>0.41403605887243405</c:v>
                </c:pt>
                <c:pt idx="1360">
                  <c:v>0.41433927582581875</c:v>
                </c:pt>
                <c:pt idx="1361">
                  <c:v>0.41464237064354337</c:v>
                </c:pt>
                <c:pt idx="1362">
                  <c:v>0.41494529321224893</c:v>
                </c:pt>
                <c:pt idx="1363">
                  <c:v>0.4152480867489578</c:v>
                </c:pt>
                <c:pt idx="1364">
                  <c:v>0.41555079794283323</c:v>
                </c:pt>
                <c:pt idx="1365">
                  <c:v>0.41585335530099538</c:v>
                </c:pt>
                <c:pt idx="1366">
                  <c:v>0.41615586977282137</c:v>
                </c:pt>
                <c:pt idx="1367">
                  <c:v>0.41645824136032311</c:v>
                </c:pt>
                <c:pt idx="1368">
                  <c:v>0.4167605130065713</c:v>
                </c:pt>
                <c:pt idx="1369">
                  <c:v>0.41706279180875294</c:v>
                </c:pt>
                <c:pt idx="1370">
                  <c:v>0.41736549580292365</c:v>
                </c:pt>
                <c:pt idx="1371">
                  <c:v>0.41766882423562507</c:v>
                </c:pt>
                <c:pt idx="1372">
                  <c:v>0.4179727658366581</c:v>
                </c:pt>
                <c:pt idx="1373">
                  <c:v>0.41827708399909241</c:v>
                </c:pt>
                <c:pt idx="1374">
                  <c:v>0.41858125358233816</c:v>
                </c:pt>
                <c:pt idx="1375">
                  <c:v>0.41888531814615271</c:v>
                </c:pt>
                <c:pt idx="1376">
                  <c:v>0.41918925971415338</c:v>
                </c:pt>
                <c:pt idx="1377">
                  <c:v>0.41949311094937697</c:v>
                </c:pt>
                <c:pt idx="1378">
                  <c:v>0.41979685744310136</c:v>
                </c:pt>
                <c:pt idx="1379">
                  <c:v>0.42010049571538582</c:v>
                </c:pt>
                <c:pt idx="1380">
                  <c:v>0.42040400780142506</c:v>
                </c:pt>
                <c:pt idx="1381">
                  <c:v>0.42070738664204987</c:v>
                </c:pt>
                <c:pt idx="1382">
                  <c:v>0.42101062518226529</c:v>
                </c:pt>
                <c:pt idx="1383">
                  <c:v>0.42131380622848574</c:v>
                </c:pt>
                <c:pt idx="1384">
                  <c:v>0.42161689745622088</c:v>
                </c:pt>
                <c:pt idx="1385">
                  <c:v>0.42191985229459222</c:v>
                </c:pt>
                <c:pt idx="1386">
                  <c:v>0.42222267811410163</c:v>
                </c:pt>
                <c:pt idx="1387">
                  <c:v>0.42252537141461216</c:v>
                </c:pt>
                <c:pt idx="1388">
                  <c:v>0.42282799313019342</c:v>
                </c:pt>
                <c:pt idx="1389">
                  <c:v>0.42313046468392768</c:v>
                </c:pt>
                <c:pt idx="1390">
                  <c:v>0.4234328612484145</c:v>
                </c:pt>
                <c:pt idx="1391">
                  <c:v>0.4237350580034101</c:v>
                </c:pt>
                <c:pt idx="1392">
                  <c:v>0.42403743669672284</c:v>
                </c:pt>
                <c:pt idx="1393">
                  <c:v>0.42433983323790797</c:v>
                </c:pt>
                <c:pt idx="1394">
                  <c:v>0.42464225836435948</c:v>
                </c:pt>
                <c:pt idx="1395">
                  <c:v>0.4249445442763265</c:v>
                </c:pt>
                <c:pt idx="1396">
                  <c:v>0.42524673749057706</c:v>
                </c:pt>
                <c:pt idx="1397">
                  <c:v>0.4255490269832003</c:v>
                </c:pt>
                <c:pt idx="1398">
                  <c:v>0.42585119879229377</c:v>
                </c:pt>
                <c:pt idx="1399">
                  <c:v>0.42615368819799426</c:v>
                </c:pt>
                <c:pt idx="1400">
                  <c:v>0.42645603478095262</c:v>
                </c:pt>
                <c:pt idx="1401">
                  <c:v>0.42675828146615907</c:v>
                </c:pt>
                <c:pt idx="1402">
                  <c:v>0.42706088173954926</c:v>
                </c:pt>
                <c:pt idx="1403">
                  <c:v>0.42736338549211511</c:v>
                </c:pt>
                <c:pt idx="1404">
                  <c:v>0.42766578205660138</c:v>
                </c:pt>
                <c:pt idx="1405">
                  <c:v>0.42796797527085251</c:v>
                </c:pt>
                <c:pt idx="1406">
                  <c:v>0.42827024332765107</c:v>
                </c:pt>
                <c:pt idx="1407">
                  <c:v>0.42857242939092854</c:v>
                </c:pt>
                <c:pt idx="1408">
                  <c:v>0.4288748688241501</c:v>
                </c:pt>
                <c:pt idx="1409">
                  <c:v>0.42917738327265159</c:v>
                </c:pt>
                <c:pt idx="1410">
                  <c:v>0.42947977983713775</c:v>
                </c:pt>
                <c:pt idx="1411">
                  <c:v>0.42978211217065637</c:v>
                </c:pt>
                <c:pt idx="1412">
                  <c:v>0.43008433031186893</c:v>
                </c:pt>
                <c:pt idx="1413">
                  <c:v>0.4303870952060494</c:v>
                </c:pt>
                <c:pt idx="1414">
                  <c:v>0.43068979921890793</c:v>
                </c:pt>
                <c:pt idx="1415">
                  <c:v>0.43099244597142489</c:v>
                </c:pt>
                <c:pt idx="1416">
                  <c:v>0.43129498903248836</c:v>
                </c:pt>
                <c:pt idx="1417">
                  <c:v>0.43159744987068582</c:v>
                </c:pt>
                <c:pt idx="1418">
                  <c:v>0.43189978934036444</c:v>
                </c:pt>
                <c:pt idx="1419">
                  <c:v>0.43220197899070795</c:v>
                </c:pt>
                <c:pt idx="1420">
                  <c:v>0.43250409734732037</c:v>
                </c:pt>
                <c:pt idx="1421">
                  <c:v>0.43280621211893822</c:v>
                </c:pt>
                <c:pt idx="1422">
                  <c:v>0.43310836611261644</c:v>
                </c:pt>
                <c:pt idx="1423">
                  <c:v>0.43341050585581392</c:v>
                </c:pt>
                <c:pt idx="1424">
                  <c:v>0.43371272399702643</c:v>
                </c:pt>
                <c:pt idx="1425">
                  <c:v>0.43401487442792991</c:v>
                </c:pt>
                <c:pt idx="1426">
                  <c:v>0.43431704623702311</c:v>
                </c:pt>
                <c:pt idx="1427">
                  <c:v>0.43461913964033033</c:v>
                </c:pt>
                <c:pt idx="1428">
                  <c:v>0.43492152548646246</c:v>
                </c:pt>
                <c:pt idx="1429">
                  <c:v>0.43522412572717556</c:v>
                </c:pt>
                <c:pt idx="1430">
                  <c:v>0.43552692282654992</c:v>
                </c:pt>
                <c:pt idx="1431">
                  <c:v>0.4358298239102143</c:v>
                </c:pt>
                <c:pt idx="1432">
                  <c:v>0.43613297619599312</c:v>
                </c:pt>
                <c:pt idx="1433">
                  <c:v>0.43643620038366704</c:v>
                </c:pt>
                <c:pt idx="1434">
                  <c:v>0.43673953962606843</c:v>
                </c:pt>
                <c:pt idx="1435">
                  <c:v>0.43704308776231027</c:v>
                </c:pt>
                <c:pt idx="1436">
                  <c:v>0.43734681622670923</c:v>
                </c:pt>
                <c:pt idx="1437">
                  <c:v>0.43765041839907365</c:v>
                </c:pt>
                <c:pt idx="1438">
                  <c:v>0.43795391607736778</c:v>
                </c:pt>
                <c:pt idx="1439">
                  <c:v>0.43825725894043133</c:v>
                </c:pt>
                <c:pt idx="1440">
                  <c:v>0.43856051904777277</c:v>
                </c:pt>
                <c:pt idx="1441">
                  <c:v>0.43886373602461393</c:v>
                </c:pt>
                <c:pt idx="1442">
                  <c:v>0.43916675906230984</c:v>
                </c:pt>
                <c:pt idx="1443">
                  <c:v>0.43946964936975963</c:v>
                </c:pt>
                <c:pt idx="1444">
                  <c:v>0.43977247876221692</c:v>
                </c:pt>
                <c:pt idx="1445">
                  <c:v>0.44007517206272695</c:v>
                </c:pt>
                <c:pt idx="1446">
                  <c:v>0.44037772942088976</c:v>
                </c:pt>
                <c:pt idx="1447">
                  <c:v>0.44068020454667634</c:v>
                </c:pt>
                <c:pt idx="1448">
                  <c:v>0.44098256899616251</c:v>
                </c:pt>
                <c:pt idx="1449">
                  <c:v>0.44128492628475063</c:v>
                </c:pt>
                <c:pt idx="1450">
                  <c:v>0.44158713016807377</c:v>
                </c:pt>
                <c:pt idx="1451">
                  <c:v>0.44188926991127148</c:v>
                </c:pt>
                <c:pt idx="1452">
                  <c:v>0.4421914381570754</c:v>
                </c:pt>
                <c:pt idx="1453">
                  <c:v>0.44249356721349248</c:v>
                </c:pt>
                <c:pt idx="1454">
                  <c:v>0.44279568202230829</c:v>
                </c:pt>
                <c:pt idx="1455">
                  <c:v>0.44309782534192399</c:v>
                </c:pt>
                <c:pt idx="1456">
                  <c:v>0.44339994011819173</c:v>
                </c:pt>
                <c:pt idx="1457">
                  <c:v>0.44370198367649705</c:v>
                </c:pt>
                <c:pt idx="1458">
                  <c:v>0.44400405215943378</c:v>
                </c:pt>
                <c:pt idx="1459">
                  <c:v>0.44430607432923647</c:v>
                </c:pt>
                <c:pt idx="1460">
                  <c:v>0.44460878910676732</c:v>
                </c:pt>
                <c:pt idx="1461">
                  <c:v>0.44491195219627294</c:v>
                </c:pt>
                <c:pt idx="1462">
                  <c:v>0.44521496088763807</c:v>
                </c:pt>
                <c:pt idx="1463">
                  <c:v>0.44551797673556731</c:v>
                </c:pt>
                <c:pt idx="1464">
                  <c:v>0.44582078819417603</c:v>
                </c:pt>
                <c:pt idx="1465">
                  <c:v>0.44612342065325944</c:v>
                </c:pt>
                <c:pt idx="1466">
                  <c:v>0.44642597798809025</c:v>
                </c:pt>
                <c:pt idx="1467">
                  <c:v>0.4467284745716793</c:v>
                </c:pt>
                <c:pt idx="1468">
                  <c:v>0.44703082828230351</c:v>
                </c:pt>
                <c:pt idx="1469">
                  <c:v>0.44733320697561635</c:v>
                </c:pt>
                <c:pt idx="1470">
                  <c:v>0.44763574999468658</c:v>
                </c:pt>
                <c:pt idx="1471">
                  <c:v>0.44793826442452889</c:v>
                </c:pt>
                <c:pt idx="1472">
                  <c:v>0.44824070739623906</c:v>
                </c:pt>
                <c:pt idx="1473">
                  <c:v>0.44854296480169281</c:v>
                </c:pt>
                <c:pt idx="1474">
                  <c:v>0.44884514373767231</c:v>
                </c:pt>
                <c:pt idx="1475">
                  <c:v>0.44914732980094985</c:v>
                </c:pt>
                <c:pt idx="1476">
                  <c:v>0.4494507086321799</c:v>
                </c:pt>
                <c:pt idx="1477">
                  <c:v>0.44975454902245215</c:v>
                </c:pt>
                <c:pt idx="1478">
                  <c:v>0.45005882003754777</c:v>
                </c:pt>
                <c:pt idx="1479">
                  <c:v>0.45036322527759748</c:v>
                </c:pt>
                <c:pt idx="1480">
                  <c:v>0.45066784846180774</c:v>
                </c:pt>
                <c:pt idx="1481">
                  <c:v>0.45097263169405405</c:v>
                </c:pt>
                <c:pt idx="1482">
                  <c:v>0.45127738217356261</c:v>
                </c:pt>
                <c:pt idx="1483">
                  <c:v>0.45158220179779707</c:v>
                </c:pt>
                <c:pt idx="1484">
                  <c:v>0.45188699593844778</c:v>
                </c:pt>
                <c:pt idx="1485">
                  <c:v>0.45219169185233721</c:v>
                </c:pt>
                <c:pt idx="1486">
                  <c:v>0.45249639140287606</c:v>
                </c:pt>
                <c:pt idx="1487">
                  <c:v>0.45280094553223121</c:v>
                </c:pt>
                <c:pt idx="1488">
                  <c:v>0.45310548513258986</c:v>
                </c:pt>
                <c:pt idx="1489">
                  <c:v>0.45341005375943721</c:v>
                </c:pt>
                <c:pt idx="1490">
                  <c:v>0.45371458969462192</c:v>
                </c:pt>
                <c:pt idx="1491">
                  <c:v>0.45401909294671933</c:v>
                </c:pt>
                <c:pt idx="1492">
                  <c:v>0.45432361435502921</c:v>
                </c:pt>
                <c:pt idx="1493">
                  <c:v>0.45462810308406276</c:v>
                </c:pt>
                <c:pt idx="1494">
                  <c:v>0.45493255186918308</c:v>
                </c:pt>
                <c:pt idx="1495">
                  <c:v>0.45523702970702895</c:v>
                </c:pt>
                <c:pt idx="1496">
                  <c:v>0.45554155474689856</c:v>
                </c:pt>
                <c:pt idx="1497">
                  <c:v>0.45584608705020607</c:v>
                </c:pt>
                <c:pt idx="1498">
                  <c:v>0.45615065567705315</c:v>
                </c:pt>
                <c:pt idx="1499">
                  <c:v>0.45645522067106925</c:v>
                </c:pt>
                <c:pt idx="1500">
                  <c:v>0.4567598074636583</c:v>
                </c:pt>
                <c:pt idx="1501">
                  <c:v>0.45706441609658655</c:v>
                </c:pt>
                <c:pt idx="1502">
                  <c:v>0.45736898472343396</c:v>
                </c:pt>
                <c:pt idx="1503">
                  <c:v>0.45767353881959399</c:v>
                </c:pt>
                <c:pt idx="1504">
                  <c:v>0.45797810384680865</c:v>
                </c:pt>
                <c:pt idx="1505">
                  <c:v>0.45828261072993681</c:v>
                </c:pt>
                <c:pt idx="1506">
                  <c:v>0.45858712850679229</c:v>
                </c:pt>
                <c:pt idx="1507">
                  <c:v>0.45889162816114559</c:v>
                </c:pt>
                <c:pt idx="1508">
                  <c:v>0.45919613504427431</c:v>
                </c:pt>
                <c:pt idx="1509">
                  <c:v>0.45950060560764133</c:v>
                </c:pt>
                <c:pt idx="1510">
                  <c:v>0.45980498545342996</c:v>
                </c:pt>
                <c:pt idx="1511">
                  <c:v>0.46010923836770795</c:v>
                </c:pt>
                <c:pt idx="1512">
                  <c:v>0.46041331019175652</c:v>
                </c:pt>
                <c:pt idx="1513">
                  <c:v>0.46071737835020782</c:v>
                </c:pt>
                <c:pt idx="1514">
                  <c:v>0.46102132717126376</c:v>
                </c:pt>
                <c:pt idx="1515">
                  <c:v>0.46132512060438985</c:v>
                </c:pt>
                <c:pt idx="1516">
                  <c:v>0.46162882738241789</c:v>
                </c:pt>
                <c:pt idx="1517">
                  <c:v>0.4619323646625188</c:v>
                </c:pt>
                <c:pt idx="1518">
                  <c:v>0.46223583710777971</c:v>
                </c:pt>
                <c:pt idx="1519">
                  <c:v>0.46253921592491731</c:v>
                </c:pt>
                <c:pt idx="1520">
                  <c:v>0.46284246522476369</c:v>
                </c:pt>
                <c:pt idx="1521">
                  <c:v>0.46314553130205621</c:v>
                </c:pt>
                <c:pt idx="1522">
                  <c:v>0.463448550728423</c:v>
                </c:pt>
                <c:pt idx="1523">
                  <c:v>0.46375146251904292</c:v>
                </c:pt>
                <c:pt idx="1524">
                  <c:v>0.46405428472361981</c:v>
                </c:pt>
                <c:pt idx="1525">
                  <c:v>0.46435700305220307</c:v>
                </c:pt>
                <c:pt idx="1526">
                  <c:v>0.46465953179449387</c:v>
                </c:pt>
                <c:pt idx="1527">
                  <c:v>0.46496199979959507</c:v>
                </c:pt>
                <c:pt idx="1528">
                  <c:v>0.46526502640188339</c:v>
                </c:pt>
                <c:pt idx="1529">
                  <c:v>0.46556871515635062</c:v>
                </c:pt>
                <c:pt idx="1530">
                  <c:v>0.46587254108658782</c:v>
                </c:pt>
                <c:pt idx="1531">
                  <c:v>0.46617632729928854</c:v>
                </c:pt>
                <c:pt idx="1532">
                  <c:v>0.46647996915389756</c:v>
                </c:pt>
                <c:pt idx="1533">
                  <c:v>0.46678348121642371</c:v>
                </c:pt>
                <c:pt idx="1534">
                  <c:v>0.46708687442750613</c:v>
                </c:pt>
                <c:pt idx="1535">
                  <c:v>0.46739018129997145</c:v>
                </c:pt>
                <c:pt idx="1536">
                  <c:v>0.4676933299940948</c:v>
                </c:pt>
                <c:pt idx="1537">
                  <c:v>0.46799641401873127</c:v>
                </c:pt>
                <c:pt idx="1538">
                  <c:v>0.46829942985729339</c:v>
                </c:pt>
                <c:pt idx="1539">
                  <c:v>0.46860228072234877</c:v>
                </c:pt>
                <c:pt idx="1540">
                  <c:v>0.46890508143592208</c:v>
                </c:pt>
                <c:pt idx="1541">
                  <c:v>0.46920773893411727</c:v>
                </c:pt>
                <c:pt idx="1542">
                  <c:v>0.46951019979562925</c:v>
                </c:pt>
                <c:pt idx="1543">
                  <c:v>0.46981265351396445</c:v>
                </c:pt>
                <c:pt idx="1544">
                  <c:v>0.47011530744417318</c:v>
                </c:pt>
                <c:pt idx="1545">
                  <c:v>0.47041782903936302</c:v>
                </c:pt>
                <c:pt idx="1546">
                  <c:v>0.47072033276860731</c:v>
                </c:pt>
                <c:pt idx="1547">
                  <c:v>0.47102266151091166</c:v>
                </c:pt>
                <c:pt idx="1548">
                  <c:v>0.47132484044689116</c:v>
                </c:pt>
                <c:pt idx="1549">
                  <c:v>0.47162711924907247</c:v>
                </c:pt>
                <c:pt idx="1550">
                  <c:v>0.47192933382565855</c:v>
                </c:pt>
                <c:pt idx="1551">
                  <c:v>0.47223165900479824</c:v>
                </c:pt>
                <c:pt idx="1552">
                  <c:v>0.47253389145208935</c:v>
                </c:pt>
                <c:pt idx="1553">
                  <c:v>0.47283607751536688</c:v>
                </c:pt>
                <c:pt idx="1554">
                  <c:v>0.47313906465523109</c:v>
                </c:pt>
                <c:pt idx="1555">
                  <c:v>0.47344258392225647</c:v>
                </c:pt>
                <c:pt idx="1556">
                  <c:v>0.47374584760101723</c:v>
                </c:pt>
                <c:pt idx="1557">
                  <c:v>0.47404898554424202</c:v>
                </c:pt>
                <c:pt idx="1558">
                  <c:v>0.4743520014062223</c:v>
                </c:pt>
                <c:pt idx="1559">
                  <c:v>0.47465493114523766</c:v>
                </c:pt>
                <c:pt idx="1560">
                  <c:v>0.47495773902206412</c:v>
                </c:pt>
                <c:pt idx="1561">
                  <c:v>0.47526040369857492</c:v>
                </c:pt>
                <c:pt idx="1562">
                  <c:v>0.47556297890710242</c:v>
                </c:pt>
                <c:pt idx="1563">
                  <c:v>0.47586552551895528</c:v>
                </c:pt>
                <c:pt idx="1564">
                  <c:v>0.47616790421226807</c:v>
                </c:pt>
                <c:pt idx="1565">
                  <c:v>0.47647029361399446</c:v>
                </c:pt>
                <c:pt idx="1566">
                  <c:v>0.47677257954924268</c:v>
                </c:pt>
                <c:pt idx="1567">
                  <c:v>0.47707479770441619</c:v>
                </c:pt>
                <c:pt idx="1568">
                  <c:v>0.47737703011447352</c:v>
                </c:pt>
                <c:pt idx="1569">
                  <c:v>0.47767926608967293</c:v>
                </c:pt>
                <c:pt idx="1570">
                  <c:v>0.47798145926204938</c:v>
                </c:pt>
                <c:pt idx="1571">
                  <c:v>0.47828359541032961</c:v>
                </c:pt>
                <c:pt idx="1572">
                  <c:v>0.47858676568877501</c:v>
                </c:pt>
                <c:pt idx="1573">
                  <c:v>0.47889013014181936</c:v>
                </c:pt>
                <c:pt idx="1574">
                  <c:v>0.47919363142659488</c:v>
                </c:pt>
                <c:pt idx="1575">
                  <c:v>0.47949689152455055</c:v>
                </c:pt>
                <c:pt idx="1576">
                  <c:v>0.47980006536244868</c:v>
                </c:pt>
                <c:pt idx="1577">
                  <c:v>0.48010312426153129</c:v>
                </c:pt>
                <c:pt idx="1578">
                  <c:v>0.48040610781452642</c:v>
                </c:pt>
                <c:pt idx="1579">
                  <c:v>0.4807089586795813</c:v>
                </c:pt>
                <c:pt idx="1580">
                  <c:v>0.48101170922460479</c:v>
                </c:pt>
                <c:pt idx="1581">
                  <c:v>0.48131429873395026</c:v>
                </c:pt>
                <c:pt idx="1582">
                  <c:v>0.4816167810274693</c:v>
                </c:pt>
                <c:pt idx="1583">
                  <c:v>0.48191911689640932</c:v>
                </c:pt>
                <c:pt idx="1584">
                  <c:v>0.48222145990171383</c:v>
                </c:pt>
                <c:pt idx="1585">
                  <c:v>0.4825236744782998</c:v>
                </c:pt>
                <c:pt idx="1586">
                  <c:v>0.48282589261951286</c:v>
                </c:pt>
                <c:pt idx="1587">
                  <c:v>0.48312799314982857</c:v>
                </c:pt>
                <c:pt idx="1588">
                  <c:v>0.48343008655778441</c:v>
                </c:pt>
                <c:pt idx="1589">
                  <c:v>0.48373209093376646</c:v>
                </c:pt>
                <c:pt idx="1590">
                  <c:v>0.48403516779321182</c:v>
                </c:pt>
                <c:pt idx="1591">
                  <c:v>0.48433866907798789</c:v>
                </c:pt>
                <c:pt idx="1592">
                  <c:v>0.4846420371101568</c:v>
                </c:pt>
                <c:pt idx="1593">
                  <c:v>0.48494532241205235</c:v>
                </c:pt>
                <c:pt idx="1594">
                  <c:v>0.48524864727146783</c:v>
                </c:pt>
                <c:pt idx="1595">
                  <c:v>0.48555192174959089</c:v>
                </c:pt>
                <c:pt idx="1596">
                  <c:v>0.48585520701393481</c:v>
                </c:pt>
                <c:pt idx="1597">
                  <c:v>0.48615836648333677</c:v>
                </c:pt>
                <c:pt idx="1598">
                  <c:v>0.48646165178523237</c:v>
                </c:pt>
                <c:pt idx="1599">
                  <c:v>0.48676475738761227</c:v>
                </c:pt>
                <c:pt idx="1600">
                  <c:v>0.48706778040188781</c:v>
                </c:pt>
                <c:pt idx="1601">
                  <c:v>0.48737073526366687</c:v>
                </c:pt>
                <c:pt idx="1602">
                  <c:v>0.48767351091846972</c:v>
                </c:pt>
                <c:pt idx="1603">
                  <c:v>0.48797620777408773</c:v>
                </c:pt>
                <c:pt idx="1604">
                  <c:v>0.48827878298261479</c:v>
                </c:pt>
                <c:pt idx="1605">
                  <c:v>0.48858125813171771</c:v>
                </c:pt>
                <c:pt idx="1606">
                  <c:v>0.48888357260335447</c:v>
                </c:pt>
                <c:pt idx="1607">
                  <c:v>0.48918590490426755</c:v>
                </c:pt>
                <c:pt idx="1608">
                  <c:v>0.48948873782768493</c:v>
                </c:pt>
                <c:pt idx="1609">
                  <c:v>0.48979123441127326</c:v>
                </c:pt>
                <c:pt idx="1610">
                  <c:v>0.49009361310458632</c:v>
                </c:pt>
                <c:pt idx="1611">
                  <c:v>0.49039594183757512</c:v>
                </c:pt>
                <c:pt idx="1612">
                  <c:v>0.49069819206506171</c:v>
                </c:pt>
                <c:pt idx="1613">
                  <c:v>0.49100073865825061</c:v>
                </c:pt>
                <c:pt idx="1614">
                  <c:v>0.49130325311141682</c:v>
                </c:pt>
                <c:pt idx="1615">
                  <c:v>0.49160591777391632</c:v>
                </c:pt>
                <c:pt idx="1616">
                  <c:v>0.49190837863542808</c:v>
                </c:pt>
                <c:pt idx="1617">
                  <c:v>0.4922107466212553</c:v>
                </c:pt>
                <c:pt idx="1618">
                  <c:v>0.4925130967633366</c:v>
                </c:pt>
                <c:pt idx="1619">
                  <c:v>0.49281575069354583</c:v>
                </c:pt>
                <c:pt idx="1620">
                  <c:v>0.49311846905016427</c:v>
                </c:pt>
                <c:pt idx="1621">
                  <c:v>0.49342104068374487</c:v>
                </c:pt>
                <c:pt idx="1622">
                  <c:v>0.49372352654962642</c:v>
                </c:pt>
                <c:pt idx="1623">
                  <c:v>0.4940258588505394</c:v>
                </c:pt>
                <c:pt idx="1624">
                  <c:v>0.49432837687699865</c:v>
                </c:pt>
                <c:pt idx="1625">
                  <c:v>0.49463114893235777</c:v>
                </c:pt>
                <c:pt idx="1626">
                  <c:v>0.4949340105374484</c:v>
                </c:pt>
                <c:pt idx="1627">
                  <c:v>0.49523695819469332</c:v>
                </c:pt>
                <c:pt idx="1628">
                  <c:v>0.49554003863902535</c:v>
                </c:pt>
                <c:pt idx="1629">
                  <c:v>0.49584298991486997</c:v>
                </c:pt>
                <c:pt idx="1630">
                  <c:v>0.49614585869609479</c:v>
                </c:pt>
                <c:pt idx="1631">
                  <c:v>0.49644859492166465</c:v>
                </c:pt>
                <c:pt idx="1632">
                  <c:v>0.49675124526531028</c:v>
                </c:pt>
                <c:pt idx="1633">
                  <c:v>0.49705375971381188</c:v>
                </c:pt>
                <c:pt idx="1634">
                  <c:v>0.4973561991004139</c:v>
                </c:pt>
                <c:pt idx="1635">
                  <c:v>0.49765858136309454</c:v>
                </c:pt>
                <c:pt idx="1636">
                  <c:v>0.49796090296054379</c:v>
                </c:pt>
                <c:pt idx="1637">
                  <c:v>0.49826343170749982</c:v>
                </c:pt>
                <c:pt idx="1638">
                  <c:v>0.49856579612437196</c:v>
                </c:pt>
                <c:pt idx="1639">
                  <c:v>0.49886821056261804</c:v>
                </c:pt>
                <c:pt idx="1640">
                  <c:v>0.49917051076523566</c:v>
                </c:pt>
                <c:pt idx="1641">
                  <c:v>0.4994727574271689</c:v>
                </c:pt>
                <c:pt idx="1642">
                  <c:v>0.4997751539823343</c:v>
                </c:pt>
                <c:pt idx="1643">
                  <c:v>0.50007779357625426</c:v>
                </c:pt>
                <c:pt idx="1644">
                  <c:v>0.50038078428436017</c:v>
                </c:pt>
                <c:pt idx="1645">
                  <c:v>0.50068454881002833</c:v>
                </c:pt>
                <c:pt idx="1646">
                  <c:v>0.50098879810067509</c:v>
                </c:pt>
                <c:pt idx="1647">
                  <c:v>0.50129334856442853</c:v>
                </c:pt>
                <c:pt idx="1648">
                  <c:v>0.50159786634128412</c:v>
                </c:pt>
                <c:pt idx="1649">
                  <c:v>0.50190230423870952</c:v>
                </c:pt>
                <c:pt idx="1650">
                  <c:v>0.50220668404661406</c:v>
                </c:pt>
                <c:pt idx="1651">
                  <c:v>0.50251091884378796</c:v>
                </c:pt>
                <c:pt idx="1652">
                  <c:v>0.50281506305717272</c:v>
                </c:pt>
                <c:pt idx="1653">
                  <c:v>0.50311902994428059</c:v>
                </c:pt>
                <c:pt idx="1654">
                  <c:v>0.50342292450745707</c:v>
                </c:pt>
                <c:pt idx="1655">
                  <c:v>0.50372676127195415</c:v>
                </c:pt>
                <c:pt idx="1656">
                  <c:v>0.50403044640507089</c:v>
                </c:pt>
                <c:pt idx="1657">
                  <c:v>0.50433400170086307</c:v>
                </c:pt>
                <c:pt idx="1658">
                  <c:v>0.50463747054518282</c:v>
                </c:pt>
                <c:pt idx="1659">
                  <c:v>0.50494084936231953</c:v>
                </c:pt>
                <c:pt idx="1660">
                  <c:v>0.50524405194220801</c:v>
                </c:pt>
                <c:pt idx="1661">
                  <c:v>0.50554721859565022</c:v>
                </c:pt>
                <c:pt idx="1662">
                  <c:v>0.50585020214864485</c:v>
                </c:pt>
                <c:pt idx="1663">
                  <c:v>0.50615315342448874</c:v>
                </c:pt>
                <c:pt idx="1664">
                  <c:v>0.5064560222057144</c:v>
                </c:pt>
                <c:pt idx="1665">
                  <c:v>0.50675871548286699</c:v>
                </c:pt>
                <c:pt idx="1666">
                  <c:v>0.50706135151865617</c:v>
                </c:pt>
                <c:pt idx="1667">
                  <c:v>0.50736391603998854</c:v>
                </c:pt>
                <c:pt idx="1668">
                  <c:v>0.50766636975832313</c:v>
                </c:pt>
                <c:pt idx="1669">
                  <c:v>0.50796872346894806</c:v>
                </c:pt>
                <c:pt idx="1670">
                  <c:v>0.5082716137810771</c:v>
                </c:pt>
                <c:pt idx="1671">
                  <c:v>0.50857424266355866</c:v>
                </c:pt>
                <c:pt idx="1672">
                  <c:v>0.50887670353439562</c:v>
                </c:pt>
                <c:pt idx="1673">
                  <c:v>0.50917904655367585</c:v>
                </c:pt>
                <c:pt idx="1674">
                  <c:v>0.5094815074245127</c:v>
                </c:pt>
                <c:pt idx="1675">
                  <c:v>0.50978383260365312</c:v>
                </c:pt>
                <c:pt idx="1676">
                  <c:v>0.5100860436296748</c:v>
                </c:pt>
                <c:pt idx="1677">
                  <c:v>0.5103883224132324</c:v>
                </c:pt>
                <c:pt idx="1678">
                  <c:v>0.5106905049221141</c:v>
                </c:pt>
                <c:pt idx="1679">
                  <c:v>0.51099278727215258</c:v>
                </c:pt>
                <c:pt idx="1680">
                  <c:v>0.51129492345298733</c:v>
                </c:pt>
                <c:pt idx="1681">
                  <c:v>0.51159705250940479</c:v>
                </c:pt>
                <c:pt idx="1682">
                  <c:v>0.51189904266611408</c:v>
                </c:pt>
                <c:pt idx="1683">
                  <c:v>0.51220128579983248</c:v>
                </c:pt>
                <c:pt idx="1684">
                  <c:v>0.51250336854826317</c:v>
                </c:pt>
                <c:pt idx="1685">
                  <c:v>0.51280541565696403</c:v>
                </c:pt>
                <c:pt idx="1686">
                  <c:v>0.51310773728235826</c:v>
                </c:pt>
                <c:pt idx="1687">
                  <c:v>0.51341038045319021</c:v>
                </c:pt>
                <c:pt idx="1688">
                  <c:v>0.51371274130120925</c:v>
                </c:pt>
                <c:pt idx="1689">
                  <c:v>0.51401504864744452</c:v>
                </c:pt>
                <c:pt idx="1690">
                  <c:v>0.51431733454078699</c:v>
                </c:pt>
                <c:pt idx="1691">
                  <c:v>0.51461976321464109</c:v>
                </c:pt>
                <c:pt idx="1692">
                  <c:v>0.51492213476020787</c:v>
                </c:pt>
                <c:pt idx="1693">
                  <c:v>0.51522433865749095</c:v>
                </c:pt>
                <c:pt idx="1694">
                  <c:v>0.51552641782196185</c:v>
                </c:pt>
                <c:pt idx="1695">
                  <c:v>0.51582860741647596</c:v>
                </c:pt>
                <c:pt idx="1696">
                  <c:v>0.51613095401806752</c:v>
                </c:pt>
                <c:pt idx="1697">
                  <c:v>0.51643332199457637</c:v>
                </c:pt>
                <c:pt idx="1698">
                  <c:v>0.51673572569427462</c:v>
                </c:pt>
                <c:pt idx="1699">
                  <c:v>0.51703799018965968</c:v>
                </c:pt>
                <c:pt idx="1700">
                  <c:v>0.51734031894127952</c:v>
                </c:pt>
                <c:pt idx="1701">
                  <c:v>0.51764279052765649</c:v>
                </c:pt>
                <c:pt idx="1702">
                  <c:v>0.51794521564944784</c:v>
                </c:pt>
                <c:pt idx="1703">
                  <c:v>0.51824755510049281</c:v>
                </c:pt>
                <c:pt idx="1704">
                  <c:v>0.51854975185548913</c:v>
                </c:pt>
                <c:pt idx="1705">
                  <c:v>0.51885202709129152</c:v>
                </c:pt>
                <c:pt idx="1706">
                  <c:v>0.51915458087035726</c:v>
                </c:pt>
                <c:pt idx="1707">
                  <c:v>0.51945712751020656</c:v>
                </c:pt>
                <c:pt idx="1708">
                  <c:v>0.51975980645585096</c:v>
                </c:pt>
                <c:pt idx="1709">
                  <c:v>0.520062535526987</c:v>
                </c:pt>
                <c:pt idx="1710">
                  <c:v>0.52036532546373249</c:v>
                </c:pt>
                <c:pt idx="1711">
                  <c:v>0.52066814768233849</c:v>
                </c:pt>
                <c:pt idx="1712">
                  <c:v>0.52097089465201663</c:v>
                </c:pt>
                <c:pt idx="1713">
                  <c:v>0.52127367742654762</c:v>
                </c:pt>
                <c:pt idx="1714">
                  <c:v>0.52157626339787322</c:v>
                </c:pt>
                <c:pt idx="1715">
                  <c:v>0.52187882073270353</c:v>
                </c:pt>
                <c:pt idx="1716">
                  <c:v>0.52218131731629291</c:v>
                </c:pt>
                <c:pt idx="1717">
                  <c:v>0.52248379957716617</c:v>
                </c:pt>
                <c:pt idx="1718">
                  <c:v>0.5227862639777805</c:v>
                </c:pt>
                <c:pt idx="1719">
                  <c:v>0.52308876410149618</c:v>
                </c:pt>
                <c:pt idx="1720">
                  <c:v>0.52339124993473152</c:v>
                </c:pt>
                <c:pt idx="1721">
                  <c:v>0.52369374295031235</c:v>
                </c:pt>
                <c:pt idx="1722">
                  <c:v>0.52399629671537995</c:v>
                </c:pt>
                <c:pt idx="1723">
                  <c:v>0.52429877900889932</c:v>
                </c:pt>
                <c:pt idx="1724">
                  <c:v>0.52460121130018356</c:v>
                </c:pt>
                <c:pt idx="1725">
                  <c:v>0.5249036042855677</c:v>
                </c:pt>
                <c:pt idx="1726">
                  <c:v>0.52520602226158664</c:v>
                </c:pt>
                <c:pt idx="1727">
                  <c:v>0.52550845452023809</c:v>
                </c:pt>
                <c:pt idx="1728">
                  <c:v>0.52581090463450364</c:v>
                </c:pt>
                <c:pt idx="1729">
                  <c:v>0.52611334403509058</c:v>
                </c:pt>
                <c:pt idx="1730">
                  <c:v>0.52641573702047562</c:v>
                </c:pt>
                <c:pt idx="1731">
                  <c:v>0.52671814071551259</c:v>
                </c:pt>
                <c:pt idx="1732">
                  <c:v>0.52702054441055024</c:v>
                </c:pt>
                <c:pt idx="1733">
                  <c:v>0.52732295524587203</c:v>
                </c:pt>
                <c:pt idx="1734">
                  <c:v>0.52762538036300144</c:v>
                </c:pt>
                <c:pt idx="1735">
                  <c:v>0.52792776263966124</c:v>
                </c:pt>
                <c:pt idx="1736">
                  <c:v>0.52823018775678976</c:v>
                </c:pt>
                <c:pt idx="1737">
                  <c:v>0.52853266644540553</c:v>
                </c:pt>
                <c:pt idx="1738">
                  <c:v>0.52883512370263819</c:v>
                </c:pt>
                <c:pt idx="1739">
                  <c:v>0.52913754524916068</c:v>
                </c:pt>
                <c:pt idx="1740">
                  <c:v>0.52943998822087135</c:v>
                </c:pt>
                <c:pt idx="1741">
                  <c:v>0.5297424240504397</c:v>
                </c:pt>
                <c:pt idx="1742">
                  <c:v>0.53004483845605865</c:v>
                </c:pt>
                <c:pt idx="1743">
                  <c:v>0.53034720287292969</c:v>
                </c:pt>
                <c:pt idx="1744">
                  <c:v>0.53064950663333521</c:v>
                </c:pt>
                <c:pt idx="1745">
                  <c:v>0.53095182466316893</c:v>
                </c:pt>
                <c:pt idx="1746">
                  <c:v>0.53125427120610469</c:v>
                </c:pt>
                <c:pt idx="1747">
                  <c:v>0.53155662493070444</c:v>
                </c:pt>
                <c:pt idx="1748">
                  <c:v>0.5318589572316178</c:v>
                </c:pt>
                <c:pt idx="1749">
                  <c:v>0.53216131094224139</c:v>
                </c:pt>
                <c:pt idx="1750">
                  <c:v>0.53246367894204683</c:v>
                </c:pt>
                <c:pt idx="1751">
                  <c:v>0.53276606835775342</c:v>
                </c:pt>
                <c:pt idx="1752">
                  <c:v>0.53306841489878654</c:v>
                </c:pt>
                <c:pt idx="1753">
                  <c:v>0.53337066156071922</c:v>
                </c:pt>
                <c:pt idx="1754">
                  <c:v>0.53367294032099721</c:v>
                </c:pt>
                <c:pt idx="1755">
                  <c:v>0.53397521555680005</c:v>
                </c:pt>
                <c:pt idx="1756">
                  <c:v>0.53427748361825389</c:v>
                </c:pt>
                <c:pt idx="1757">
                  <c:v>0.5345796696815317</c:v>
                </c:pt>
                <c:pt idx="1758">
                  <c:v>0.53488184502145242</c:v>
                </c:pt>
                <c:pt idx="1759">
                  <c:v>0.53518398832711556</c:v>
                </c:pt>
                <c:pt idx="1760">
                  <c:v>0.53548602120696809</c:v>
                </c:pt>
                <c:pt idx="1761">
                  <c:v>0.53578810037144042</c:v>
                </c:pt>
                <c:pt idx="1762">
                  <c:v>0.53609021518025624</c:v>
                </c:pt>
                <c:pt idx="1763">
                  <c:v>0.5363925939015266</c:v>
                </c:pt>
                <c:pt idx="1764">
                  <c:v>0.53669510475818138</c:v>
                </c:pt>
                <c:pt idx="1765">
                  <c:v>0.53699779086002852</c:v>
                </c:pt>
                <c:pt idx="1766">
                  <c:v>0.53730057010503052</c:v>
                </c:pt>
                <c:pt idx="1767">
                  <c:v>0.53760338869478064</c:v>
                </c:pt>
                <c:pt idx="1768">
                  <c:v>0.53790637940288666</c:v>
                </c:pt>
                <c:pt idx="1769">
                  <c:v>0.53820949577679711</c:v>
                </c:pt>
                <c:pt idx="1770">
                  <c:v>0.53851277028777456</c:v>
                </c:pt>
                <c:pt idx="1771">
                  <c:v>0.53881617790387015</c:v>
                </c:pt>
                <c:pt idx="1772">
                  <c:v>0.53911945958678464</c:v>
                </c:pt>
                <c:pt idx="1773">
                  <c:v>0.53942268014787753</c:v>
                </c:pt>
                <c:pt idx="1774">
                  <c:v>0.53972581085246962</c:v>
                </c:pt>
                <c:pt idx="1775">
                  <c:v>0.5400287585097151</c:v>
                </c:pt>
                <c:pt idx="1776">
                  <c:v>0.54033161297182963</c:v>
                </c:pt>
                <c:pt idx="1777">
                  <c:v>0.5406343348842757</c:v>
                </c:pt>
                <c:pt idx="1778">
                  <c:v>0.54093698519523115</c:v>
                </c:pt>
                <c:pt idx="1779">
                  <c:v>0.54123949250212344</c:v>
                </c:pt>
                <c:pt idx="1780">
                  <c:v>0.54154196047458314</c:v>
                </c:pt>
                <c:pt idx="1781">
                  <c:v>0.54184432847438835</c:v>
                </c:pt>
                <c:pt idx="1782">
                  <c:v>0.54214662868631913</c:v>
                </c:pt>
                <c:pt idx="1783">
                  <c:v>0.54244885753133831</c:v>
                </c:pt>
                <c:pt idx="1784">
                  <c:v>0.54275117556117225</c:v>
                </c:pt>
                <c:pt idx="1785">
                  <c:v>0.5430535435469992</c:v>
                </c:pt>
                <c:pt idx="1786">
                  <c:v>0.54335587938799124</c:v>
                </c:pt>
                <c:pt idx="1787">
                  <c:v>0.54365816531392652</c:v>
                </c:pt>
                <c:pt idx="1788">
                  <c:v>0.54396036919724922</c:v>
                </c:pt>
                <c:pt idx="1789">
                  <c:v>0.544262562369626</c:v>
                </c:pt>
                <c:pt idx="1790">
                  <c:v>0.54456474843290337</c:v>
                </c:pt>
                <c:pt idx="1791">
                  <c:v>0.54486695942635233</c:v>
                </c:pt>
                <c:pt idx="1792">
                  <c:v>0.54516917046633506</c:v>
                </c:pt>
                <c:pt idx="1793">
                  <c:v>0.54547143498499762</c:v>
                </c:pt>
                <c:pt idx="1794">
                  <c:v>0.54577373160199205</c:v>
                </c:pt>
                <c:pt idx="1795">
                  <c:v>0.54607604962251122</c:v>
                </c:pt>
                <c:pt idx="1796">
                  <c:v>0.54637835694080461</c:v>
                </c:pt>
                <c:pt idx="1797">
                  <c:v>0.54668068209665621</c:v>
                </c:pt>
                <c:pt idx="1798">
                  <c:v>0.54698297155668518</c:v>
                </c:pt>
                <c:pt idx="1799">
                  <c:v>0.54728530028035816</c:v>
                </c:pt>
                <c:pt idx="1800">
                  <c:v>0.5475876325719552</c:v>
                </c:pt>
                <c:pt idx="1801">
                  <c:v>0.54789002553403865</c:v>
                </c:pt>
                <c:pt idx="1802">
                  <c:v>0.54819224012458556</c:v>
                </c:pt>
                <c:pt idx="1803">
                  <c:v>0.54849438699281661</c:v>
                </c:pt>
                <c:pt idx="1804">
                  <c:v>0.54879686927700877</c:v>
                </c:pt>
                <c:pt idx="1805">
                  <c:v>0.54909920159655401</c:v>
                </c:pt>
                <c:pt idx="1806">
                  <c:v>0.54940154104759908</c:v>
                </c:pt>
                <c:pt idx="1807">
                  <c:v>0.54970374850920001</c:v>
                </c:pt>
                <c:pt idx="1808">
                  <c:v>0.55000590606575561</c:v>
                </c:pt>
                <c:pt idx="1809">
                  <c:v>0.55030828834707535</c:v>
                </c:pt>
                <c:pt idx="1810">
                  <c:v>0.55061048867549012</c:v>
                </c:pt>
                <c:pt idx="1811">
                  <c:v>0.5509128031517837</c:v>
                </c:pt>
                <c:pt idx="1812">
                  <c:v>0.55121503912698255</c:v>
                </c:pt>
                <c:pt idx="1813">
                  <c:v>0.55151740710349162</c:v>
                </c:pt>
                <c:pt idx="1814">
                  <c:v>0.55181985368838871</c:v>
                </c:pt>
                <c:pt idx="1815">
                  <c:v>0.55212231813096768</c:v>
                </c:pt>
                <c:pt idx="1816">
                  <c:v>0.55242484330898778</c:v>
                </c:pt>
                <c:pt idx="1817">
                  <c:v>0.55272735418896435</c:v>
                </c:pt>
                <c:pt idx="1818">
                  <c:v>0.55302979001853303</c:v>
                </c:pt>
                <c:pt idx="1819">
                  <c:v>0.5533321508665513</c:v>
                </c:pt>
                <c:pt idx="1820">
                  <c:v>0.55363436900776408</c:v>
                </c:pt>
                <c:pt idx="1821">
                  <c:v>0.55393675842347179</c:v>
                </c:pt>
                <c:pt idx="1822">
                  <c:v>0.55423900156649963</c:v>
                </c:pt>
                <c:pt idx="1823">
                  <c:v>0.55454125892540251</c:v>
                </c:pt>
                <c:pt idx="1824">
                  <c:v>0.55484343073449593</c:v>
                </c:pt>
                <c:pt idx="1825">
                  <c:v>0.55514552773612369</c:v>
                </c:pt>
                <c:pt idx="1826">
                  <c:v>0.55544784218913124</c:v>
                </c:pt>
                <c:pt idx="1827">
                  <c:v>0.55575000330866664</c:v>
                </c:pt>
                <c:pt idx="1828">
                  <c:v>0.55605221433468865</c:v>
                </c:pt>
                <c:pt idx="1829">
                  <c:v>0.5563543433585536</c:v>
                </c:pt>
                <c:pt idx="1830">
                  <c:v>0.55665653654954106</c:v>
                </c:pt>
                <c:pt idx="1831">
                  <c:v>0.55695871549947729</c:v>
                </c:pt>
                <c:pt idx="1832">
                  <c:v>0.55726075549819565</c:v>
                </c:pt>
                <c:pt idx="1833">
                  <c:v>0.55756324849978411</c:v>
                </c:pt>
                <c:pt idx="1834">
                  <c:v>0.5578655843361181</c:v>
                </c:pt>
                <c:pt idx="1835">
                  <c:v>0.55816799517143956</c:v>
                </c:pt>
                <c:pt idx="1836">
                  <c:v>0.55847023113733052</c:v>
                </c:pt>
                <c:pt idx="1837">
                  <c:v>0.55877237800556268</c:v>
                </c:pt>
                <c:pt idx="1838">
                  <c:v>0.55907445716538606</c:v>
                </c:pt>
                <c:pt idx="1839">
                  <c:v>0.5593765042833807</c:v>
                </c:pt>
                <c:pt idx="1840">
                  <c:v>0.55967867252918624</c:v>
                </c:pt>
                <c:pt idx="1841">
                  <c:v>0.55998089067505152</c:v>
                </c:pt>
                <c:pt idx="1842">
                  <c:v>0.56028308386603776</c:v>
                </c:pt>
                <c:pt idx="1843">
                  <c:v>0.5605852485160957</c:v>
                </c:pt>
                <c:pt idx="1844">
                  <c:v>0.56088745952815811</c:v>
                </c:pt>
                <c:pt idx="1845">
                  <c:v>0.56118982752796298</c:v>
                </c:pt>
                <c:pt idx="1846">
                  <c:v>0.56149213125576869</c:v>
                </c:pt>
                <c:pt idx="1847">
                  <c:v>0.56179425318818121</c:v>
                </c:pt>
                <c:pt idx="1848">
                  <c:v>0.56209638936901429</c:v>
                </c:pt>
                <c:pt idx="1849">
                  <c:v>0.5623984186895904</c:v>
                </c:pt>
                <c:pt idx="1850">
                  <c:v>0.56270050141477812</c:v>
                </c:pt>
                <c:pt idx="1851">
                  <c:v>0.56300264117657761</c:v>
                </c:pt>
                <c:pt idx="1852">
                  <c:v>0.56330454951027398</c:v>
                </c:pt>
                <c:pt idx="1853">
                  <c:v>0.56360648984975359</c:v>
                </c:pt>
                <c:pt idx="1854">
                  <c:v>0.5639083910721826</c:v>
                </c:pt>
                <c:pt idx="1855">
                  <c:v>0.56421045246714363</c:v>
                </c:pt>
                <c:pt idx="1856">
                  <c:v>0.56451243547999541</c:v>
                </c:pt>
                <c:pt idx="1857">
                  <c:v>0.564814311793012</c:v>
                </c:pt>
                <c:pt idx="1858">
                  <c:v>0.56511612058308081</c:v>
                </c:pt>
                <c:pt idx="1859">
                  <c:v>0.56541787254040365</c:v>
                </c:pt>
                <c:pt idx="1860">
                  <c:v>0.56571959964164098</c:v>
                </c:pt>
                <c:pt idx="1861">
                  <c:v>0.56602146529996045</c:v>
                </c:pt>
                <c:pt idx="1862">
                  <c:v>0.56632338430132767</c:v>
                </c:pt>
                <c:pt idx="1863">
                  <c:v>0.56662528195435169</c:v>
                </c:pt>
                <c:pt idx="1864">
                  <c:v>0.56692767850951786</c:v>
                </c:pt>
                <c:pt idx="1865">
                  <c:v>0.56722991450333415</c:v>
                </c:pt>
                <c:pt idx="1866">
                  <c:v>0.56753206490167918</c:v>
                </c:pt>
                <c:pt idx="1867">
                  <c:v>0.56783410486787</c:v>
                </c:pt>
                <c:pt idx="1868">
                  <c:v>0.56813620897346739</c:v>
                </c:pt>
                <c:pt idx="1869">
                  <c:v>0.56843844137421651</c:v>
                </c:pt>
                <c:pt idx="1870">
                  <c:v>0.56874058111741399</c:v>
                </c:pt>
                <c:pt idx="1871">
                  <c:v>0.56904269590763057</c:v>
                </c:pt>
                <c:pt idx="1872">
                  <c:v>0.56934462559152166</c:v>
                </c:pt>
                <c:pt idx="1873">
                  <c:v>0.56964660507440168</c:v>
                </c:pt>
                <c:pt idx="1874">
                  <c:v>0.56994861304146238</c:v>
                </c:pt>
                <c:pt idx="1875">
                  <c:v>0.57025053558499761</c:v>
                </c:pt>
                <c:pt idx="1876">
                  <c:v>0.57055241190729522</c:v>
                </c:pt>
                <c:pt idx="1877">
                  <c:v>0.570854334450832</c:v>
                </c:pt>
                <c:pt idx="1878">
                  <c:v>0.57115620721836768</c:v>
                </c:pt>
                <c:pt idx="1879">
                  <c:v>0.57145810842687073</c:v>
                </c:pt>
                <c:pt idx="1880">
                  <c:v>0.57176001674664123</c:v>
                </c:pt>
                <c:pt idx="1881">
                  <c:v>0.5720619499869346</c:v>
                </c:pt>
                <c:pt idx="1882">
                  <c:v>0.57236386900222935</c:v>
                </c:pt>
                <c:pt idx="1883">
                  <c:v>0.5726658449273726</c:v>
                </c:pt>
                <c:pt idx="1884">
                  <c:v>0.5729678315260357</c:v>
                </c:pt>
                <c:pt idx="1885">
                  <c:v>0.57326977543615643</c:v>
                </c:pt>
                <c:pt idx="1886">
                  <c:v>0.57357168378377865</c:v>
                </c:pt>
                <c:pt idx="1887">
                  <c:v>0.57387363836465011</c:v>
                </c:pt>
                <c:pt idx="1888">
                  <c:v>0.57417557871805891</c:v>
                </c:pt>
                <c:pt idx="1889">
                  <c:v>0.57447756531672189</c:v>
                </c:pt>
                <c:pt idx="1890">
                  <c:v>0.5747795234825791</c:v>
                </c:pt>
                <c:pt idx="1891">
                  <c:v>0.57508139981879869</c:v>
                </c:pt>
                <c:pt idx="1892">
                  <c:v>0.57538323701187732</c:v>
                </c:pt>
                <c:pt idx="1893">
                  <c:v>0.57568509202106055</c:v>
                </c:pt>
                <c:pt idx="1894">
                  <c:v>0.57598681200757607</c:v>
                </c:pt>
                <c:pt idx="1895">
                  <c:v>0.57628858525555859</c:v>
                </c:pt>
                <c:pt idx="1896">
                  <c:v>0.57659035140470061</c:v>
                </c:pt>
                <c:pt idx="1897">
                  <c:v>0.57689215308924213</c:v>
                </c:pt>
                <c:pt idx="1898">
                  <c:v>0.57719388017657502</c:v>
                </c:pt>
                <c:pt idx="1899">
                  <c:v>0.57749561791589998</c:v>
                </c:pt>
                <c:pt idx="1900">
                  <c:v>0.57779729525977686</c:v>
                </c:pt>
                <c:pt idx="1901">
                  <c:v>0.57809893711799565</c:v>
                </c:pt>
                <c:pt idx="1902">
                  <c:v>0.57840048321598925</c:v>
                </c:pt>
                <c:pt idx="1903">
                  <c:v>0.57870231332509814</c:v>
                </c:pt>
                <c:pt idx="1904">
                  <c:v>0.5790040120162534</c:v>
                </c:pt>
                <c:pt idx="1905">
                  <c:v>0.57930559357694267</c:v>
                </c:pt>
                <c:pt idx="1906">
                  <c:v>0.5796072709717861</c:v>
                </c:pt>
                <c:pt idx="1907">
                  <c:v>0.57990900157723291</c:v>
                </c:pt>
                <c:pt idx="1908">
                  <c:v>0.58021058313792151</c:v>
                </c:pt>
                <c:pt idx="1909">
                  <c:v>0.58051223209708758</c:v>
                </c:pt>
                <c:pt idx="1910">
                  <c:v>0.58081377110932109</c:v>
                </c:pt>
                <c:pt idx="1911">
                  <c:v>0.58111527109008132</c:v>
                </c:pt>
                <c:pt idx="1912">
                  <c:v>0.58141678174484557</c:v>
                </c:pt>
                <c:pt idx="1913">
                  <c:v>0.58171850529562408</c:v>
                </c:pt>
                <c:pt idx="1914">
                  <c:v>0.58202005491582309</c:v>
                </c:pt>
                <c:pt idx="1915">
                  <c:v>0.5823217500388016</c:v>
                </c:pt>
                <c:pt idx="1916">
                  <c:v>0.58262361924239714</c:v>
                </c:pt>
                <c:pt idx="1917">
                  <c:v>0.58292525046154464</c:v>
                </c:pt>
                <c:pt idx="1918">
                  <c:v>0.58322701662459675</c:v>
                </c:pt>
                <c:pt idx="1919">
                  <c:v>0.58352874371192709</c:v>
                </c:pt>
                <c:pt idx="1920">
                  <c:v>0.58383044594819267</c:v>
                </c:pt>
                <c:pt idx="1921">
                  <c:v>0.58413232226120837</c:v>
                </c:pt>
                <c:pt idx="1922">
                  <c:v>0.58443398540959557</c:v>
                </c:pt>
                <c:pt idx="1923">
                  <c:v>0.58473559533946351</c:v>
                </c:pt>
                <c:pt idx="1924">
                  <c:v>0.5850374467713001</c:v>
                </c:pt>
                <c:pt idx="1925">
                  <c:v>0.58533947608258263</c:v>
                </c:pt>
                <c:pt idx="1926">
                  <c:v>0.5856413773096526</c:v>
                </c:pt>
                <c:pt idx="1927">
                  <c:v>0.58594322516424657</c:v>
                </c:pt>
                <c:pt idx="1928">
                  <c:v>0.58624501972975807</c:v>
                </c:pt>
                <c:pt idx="1929">
                  <c:v>0.5865467716731726</c:v>
                </c:pt>
                <c:pt idx="1930">
                  <c:v>0.58684850231106644</c:v>
                </c:pt>
                <c:pt idx="1931">
                  <c:v>0.58715023648571862</c:v>
                </c:pt>
                <c:pt idx="1932">
                  <c:v>0.58745218395265197</c:v>
                </c:pt>
                <c:pt idx="1933">
                  <c:v>0.58775407450894879</c:v>
                </c:pt>
                <c:pt idx="1934">
                  <c:v>0.58805598284264438</c:v>
                </c:pt>
                <c:pt idx="1935">
                  <c:v>0.58835779516243858</c:v>
                </c:pt>
                <c:pt idx="1936">
                  <c:v>0.58865957907104416</c:v>
                </c:pt>
                <c:pt idx="1937">
                  <c:v>0.58896129191080637</c:v>
                </c:pt>
                <c:pt idx="1938">
                  <c:v>0.589263011897321</c:v>
                </c:pt>
                <c:pt idx="1939">
                  <c:v>0.58956469279032675</c:v>
                </c:pt>
                <c:pt idx="1940">
                  <c:v>0.58986638792720636</c:v>
                </c:pt>
                <c:pt idx="1941">
                  <c:v>0.59016806527108456</c:v>
                </c:pt>
                <c:pt idx="1942">
                  <c:v>0.59046974261496121</c:v>
                </c:pt>
                <c:pt idx="1943">
                  <c:v>0.590771501647126</c:v>
                </c:pt>
                <c:pt idx="1944">
                  <c:v>0.59107319675156833</c:v>
                </c:pt>
                <c:pt idx="1945">
                  <c:v>0.5913748599509151</c:v>
                </c:pt>
                <c:pt idx="1946">
                  <c:v>0.59167656925453238</c:v>
                </c:pt>
                <c:pt idx="1947">
                  <c:v>0.59197832118403848</c:v>
                </c:pt>
                <c:pt idx="1948">
                  <c:v>0.5922800056494415</c:v>
                </c:pt>
                <c:pt idx="1949">
                  <c:v>0.59258159784954356</c:v>
                </c:pt>
                <c:pt idx="1950">
                  <c:v>0.5928832716953587</c:v>
                </c:pt>
                <c:pt idx="1951">
                  <c:v>0.59318489938533459</c:v>
                </c:pt>
                <c:pt idx="1952">
                  <c:v>0.59348652352771447</c:v>
                </c:pt>
                <c:pt idx="1953">
                  <c:v>0.59378811927449193</c:v>
                </c:pt>
                <c:pt idx="1954">
                  <c:v>0.59408965825895754</c:v>
                </c:pt>
                <c:pt idx="1955">
                  <c:v>0.5943911511658645</c:v>
                </c:pt>
                <c:pt idx="1956">
                  <c:v>0.59469259801245777</c:v>
                </c:pt>
                <c:pt idx="1957">
                  <c:v>0.59499403065312384</c:v>
                </c:pt>
                <c:pt idx="1958">
                  <c:v>0.59529599233440922</c:v>
                </c:pt>
                <c:pt idx="1959">
                  <c:v>0.59559794335826</c:v>
                </c:pt>
                <c:pt idx="1960">
                  <c:v>0.59589986591572353</c:v>
                </c:pt>
                <c:pt idx="1961">
                  <c:v>0.5962016640244665</c:v>
                </c:pt>
                <c:pt idx="1962">
                  <c:v>0.59650337686422816</c:v>
                </c:pt>
                <c:pt idx="1963">
                  <c:v>0.59680508973643265</c:v>
                </c:pt>
                <c:pt idx="1964">
                  <c:v>0.59710673159465188</c:v>
                </c:pt>
                <c:pt idx="1965">
                  <c:v>0.59740832382253395</c:v>
                </c:pt>
                <c:pt idx="1966">
                  <c:v>0.59771111736859495</c:v>
                </c:pt>
                <c:pt idx="1967">
                  <c:v>0.59801366398511346</c:v>
                </c:pt>
                <c:pt idx="1968">
                  <c:v>0.59831614270637234</c:v>
                </c:pt>
                <c:pt idx="1969">
                  <c:v>0.5986184964169976</c:v>
                </c:pt>
                <c:pt idx="1970">
                  <c:v>0.59892086440282466</c:v>
                </c:pt>
                <c:pt idx="1971">
                  <c:v>0.59922320028108123</c:v>
                </c:pt>
                <c:pt idx="1972">
                  <c:v>0.59952534711210559</c:v>
                </c:pt>
                <c:pt idx="1973">
                  <c:v>0.5998274654454685</c:v>
                </c:pt>
                <c:pt idx="1974">
                  <c:v>0.600129544605292</c:v>
                </c:pt>
                <c:pt idx="1975">
                  <c:v>0.60043152054901172</c:v>
                </c:pt>
                <c:pt idx="1976">
                  <c:v>0.60073348226280554</c:v>
                </c:pt>
                <c:pt idx="1977">
                  <c:v>0.60103541196526644</c:v>
                </c:pt>
                <c:pt idx="1978">
                  <c:v>0.60133731674327762</c:v>
                </c:pt>
                <c:pt idx="1979">
                  <c:v>0.60163910065188309</c:v>
                </c:pt>
                <c:pt idx="1980">
                  <c:v>0.60194084194207642</c:v>
                </c:pt>
                <c:pt idx="1981">
                  <c:v>0.60224254063323124</c:v>
                </c:pt>
                <c:pt idx="1982">
                  <c:v>0.60254415411491569</c:v>
                </c:pt>
                <c:pt idx="1983">
                  <c:v>0.60284588473890444</c:v>
                </c:pt>
                <c:pt idx="1984">
                  <c:v>0.60314750178640053</c:v>
                </c:pt>
                <c:pt idx="1985">
                  <c:v>0.60344905140659999</c:v>
                </c:pt>
                <c:pt idx="1986">
                  <c:v>0.60375053722618266</c:v>
                </c:pt>
                <c:pt idx="1987">
                  <c:v>0.60405200178623986</c:v>
                </c:pt>
                <c:pt idx="1988">
                  <c:v>0.6043534592606068</c:v>
                </c:pt>
                <c:pt idx="1989">
                  <c:v>0.6046548246211213</c:v>
                </c:pt>
                <c:pt idx="1990">
                  <c:v>0.60495623601144721</c:v>
                </c:pt>
                <c:pt idx="1991">
                  <c:v>0.60525766156825767</c:v>
                </c:pt>
                <c:pt idx="1992">
                  <c:v>0.6055591757580957</c:v>
                </c:pt>
                <c:pt idx="1993">
                  <c:v>0.60586080700503164</c:v>
                </c:pt>
                <c:pt idx="1994">
                  <c:v>0.60616239567707997</c:v>
                </c:pt>
                <c:pt idx="1995">
                  <c:v>0.60646405176076257</c:v>
                </c:pt>
                <c:pt idx="1996">
                  <c:v>0.60676569009413794</c:v>
                </c:pt>
                <c:pt idx="1997">
                  <c:v>0.60706732845530276</c:v>
                </c:pt>
                <c:pt idx="1998">
                  <c:v>0.60736911234999613</c:v>
                </c:pt>
                <c:pt idx="1999">
                  <c:v>0.60767099933719571</c:v>
                </c:pt>
                <c:pt idx="2000">
                  <c:v>0.60797284010720654</c:v>
                </c:pt>
                <c:pt idx="2001">
                  <c:v>0.60827486588254476</c:v>
                </c:pt>
                <c:pt idx="2002">
                  <c:v>0.60857678134184556</c:v>
                </c:pt>
                <c:pt idx="2003">
                  <c:v>0.60887860081880585</c:v>
                </c:pt>
                <c:pt idx="2004">
                  <c:v>0.60918082253405581</c:v>
                </c:pt>
                <c:pt idx="2005">
                  <c:v>0.60948287323972594</c:v>
                </c:pt>
                <c:pt idx="2006">
                  <c:v>0.60978519126956032</c:v>
                </c:pt>
                <c:pt idx="2007">
                  <c:v>0.6100872027766997</c:v>
                </c:pt>
                <c:pt idx="2008">
                  <c:v>0.61038918228744721</c:v>
                </c:pt>
                <c:pt idx="2009">
                  <c:v>0.61069110129345783</c:v>
                </c:pt>
                <c:pt idx="2010">
                  <c:v>0.6109929456405061</c:v>
                </c:pt>
                <c:pt idx="2011">
                  <c:v>0.61129470468194269</c:v>
                </c:pt>
                <c:pt idx="2012">
                  <c:v>0.61159647792992566</c:v>
                </c:pt>
                <c:pt idx="2013">
                  <c:v>0.61189874245789988</c:v>
                </c:pt>
                <c:pt idx="2014">
                  <c:v>0.61220076108267019</c:v>
                </c:pt>
                <c:pt idx="2015">
                  <c:v>0.61250277261768482</c:v>
                </c:pt>
                <c:pt idx="2016">
                  <c:v>0.61280503354245053</c:v>
                </c:pt>
                <c:pt idx="2017">
                  <c:v>0.6131072338429463</c:v>
                </c:pt>
                <c:pt idx="2018">
                  <c:v>0.61340939850695841</c:v>
                </c:pt>
                <c:pt idx="2019">
                  <c:v>0.61371153467849271</c:v>
                </c:pt>
                <c:pt idx="2020">
                  <c:v>0.61401364235482558</c:v>
                </c:pt>
                <c:pt idx="2021">
                  <c:v>0.61431571437492993</c:v>
                </c:pt>
                <c:pt idx="2022">
                  <c:v>0.61461773299970168</c:v>
                </c:pt>
                <c:pt idx="2023">
                  <c:v>0.61491981570164689</c:v>
                </c:pt>
                <c:pt idx="2024">
                  <c:v>0.61522187704083653</c:v>
                </c:pt>
                <c:pt idx="2025">
                  <c:v>0.61552391702096676</c:v>
                </c:pt>
                <c:pt idx="2026">
                  <c:v>0.61582607457752259</c:v>
                </c:pt>
                <c:pt idx="2027">
                  <c:v>0.6161281858060963</c:v>
                </c:pt>
                <c:pt idx="2028">
                  <c:v>0.61643023290550292</c:v>
                </c:pt>
                <c:pt idx="2029">
                  <c:v>0.61673217325891161</c:v>
                </c:pt>
                <c:pt idx="2030">
                  <c:v>0.61703414206888685</c:v>
                </c:pt>
                <c:pt idx="2031">
                  <c:v>0.61733609664975753</c:v>
                </c:pt>
                <c:pt idx="2032">
                  <c:v>0.61763800144169412</c:v>
                </c:pt>
                <c:pt idx="2033">
                  <c:v>0.61793983866724722</c:v>
                </c:pt>
                <c:pt idx="2034">
                  <c:v>0.61824167233916649</c:v>
                </c:pt>
                <c:pt idx="2035">
                  <c:v>0.61854352022623726</c:v>
                </c:pt>
                <c:pt idx="2036">
                  <c:v>0.61884534323786722</c:v>
                </c:pt>
                <c:pt idx="2037">
                  <c:v>0.61914705253221514</c:v>
                </c:pt>
                <c:pt idx="2038">
                  <c:v>0.6194486979431727</c:v>
                </c:pt>
                <c:pt idx="2039">
                  <c:v>0.61975043565004806</c:v>
                </c:pt>
                <c:pt idx="2040">
                  <c:v>0.62005217338473684</c:v>
                </c:pt>
                <c:pt idx="2041">
                  <c:v>0.6203536875375576</c:v>
                </c:pt>
                <c:pt idx="2042">
                  <c:v>0.62065525486750384</c:v>
                </c:pt>
                <c:pt idx="2043">
                  <c:v>0.62095674424920178</c:v>
                </c:pt>
                <c:pt idx="2044">
                  <c:v>0.6212585565829114</c:v>
                </c:pt>
                <c:pt idx="2045">
                  <c:v>0.62156043290984975</c:v>
                </c:pt>
                <c:pt idx="2046">
                  <c:v>0.62186222039384165</c:v>
                </c:pt>
                <c:pt idx="2047">
                  <c:v>0.62216405761939531</c:v>
                </c:pt>
                <c:pt idx="2048">
                  <c:v>0.62246573142814543</c:v>
                </c:pt>
                <c:pt idx="2049">
                  <c:v>0.62276747270443211</c:v>
                </c:pt>
                <c:pt idx="2050">
                  <c:v>0.62306924597096158</c:v>
                </c:pt>
                <c:pt idx="2051">
                  <c:v>0.62337096238404954</c:v>
                </c:pt>
                <c:pt idx="2052">
                  <c:v>0.62367255813082623</c:v>
                </c:pt>
                <c:pt idx="2053">
                  <c:v>0.62397441312609037</c:v>
                </c:pt>
                <c:pt idx="2054">
                  <c:v>0.62427624323519815</c:v>
                </c:pt>
                <c:pt idx="2055">
                  <c:v>0.62457797384064451</c:v>
                </c:pt>
                <c:pt idx="2056">
                  <c:v>0.62487966895435565</c:v>
                </c:pt>
                <c:pt idx="2057">
                  <c:v>0.62518132860508446</c:v>
                </c:pt>
                <c:pt idx="2058">
                  <c:v>0.62548339706478084</c:v>
                </c:pt>
                <c:pt idx="2059">
                  <c:v>0.62578540143611794</c:v>
                </c:pt>
                <c:pt idx="2060">
                  <c:v>0.62608737737983788</c:v>
                </c:pt>
                <c:pt idx="2061">
                  <c:v>0.62638932840368955</c:v>
                </c:pt>
                <c:pt idx="2062">
                  <c:v>0.62669147524866708</c:v>
                </c:pt>
                <c:pt idx="2063">
                  <c:v>0.62699346898210462</c:v>
                </c:pt>
                <c:pt idx="2064">
                  <c:v>0.62729546981356743</c:v>
                </c:pt>
                <c:pt idx="2065">
                  <c:v>0.62759743506611221</c:v>
                </c:pt>
                <c:pt idx="2066">
                  <c:v>0.62789969246225585</c:v>
                </c:pt>
                <c:pt idx="2067">
                  <c:v>0.62820205331027512</c:v>
                </c:pt>
                <c:pt idx="2068">
                  <c:v>0.62850448915382862</c:v>
                </c:pt>
                <c:pt idx="2069">
                  <c:v>0.62880683572746954</c:v>
                </c:pt>
                <c:pt idx="2070">
                  <c:v>0.62910915377593324</c:v>
                </c:pt>
                <c:pt idx="2071">
                  <c:v>0.62941151108315685</c:v>
                </c:pt>
                <c:pt idx="2072">
                  <c:v>0.62971377558319863</c:v>
                </c:pt>
                <c:pt idx="2073">
                  <c:v>0.63001625790469862</c:v>
                </c:pt>
                <c:pt idx="2074">
                  <c:v>0.63031870803295009</c:v>
                </c:pt>
                <c:pt idx="2075">
                  <c:v>0.63062104748865533</c:v>
                </c:pt>
                <c:pt idx="2076">
                  <c:v>0.63092324069360051</c:v>
                </c:pt>
                <c:pt idx="2077">
                  <c:v>0.631225416033522</c:v>
                </c:pt>
                <c:pt idx="2078">
                  <c:v>0.6315279197441076</c:v>
                </c:pt>
                <c:pt idx="2079">
                  <c:v>0.6318304127643527</c:v>
                </c:pt>
                <c:pt idx="2080">
                  <c:v>0.63213276649361161</c:v>
                </c:pt>
                <c:pt idx="2081">
                  <c:v>0.63243501316020012</c:v>
                </c:pt>
                <c:pt idx="2082">
                  <c:v>0.63273720278728052</c:v>
                </c:pt>
                <c:pt idx="2083">
                  <c:v>0.63303941737782743</c:v>
                </c:pt>
                <c:pt idx="2084">
                  <c:v>0.63334157846480255</c:v>
                </c:pt>
                <c:pt idx="2085">
                  <c:v>0.63364375741473866</c:v>
                </c:pt>
                <c:pt idx="2086">
                  <c:v>0.63394585082269483</c:v>
                </c:pt>
                <c:pt idx="2087">
                  <c:v>0.63424804399507106</c:v>
                </c:pt>
                <c:pt idx="2088">
                  <c:v>0.63455021581811988</c:v>
                </c:pt>
                <c:pt idx="2089">
                  <c:v>0.63485224154699393</c:v>
                </c:pt>
                <c:pt idx="2090">
                  <c:v>0.63515476673434368</c:v>
                </c:pt>
                <c:pt idx="2091">
                  <c:v>0.6354570990259405</c:v>
                </c:pt>
                <c:pt idx="2092">
                  <c:v>0.63575927797587772</c:v>
                </c:pt>
                <c:pt idx="2093">
                  <c:v>0.63606138206752605</c:v>
                </c:pt>
                <c:pt idx="2094">
                  <c:v>0.63636339003458675</c:v>
                </c:pt>
                <c:pt idx="2095">
                  <c:v>0.63666543712005186</c:v>
                </c:pt>
                <c:pt idx="2096">
                  <c:v>0.6369676802444616</c:v>
                </c:pt>
                <c:pt idx="2097">
                  <c:v>0.63726981283048367</c:v>
                </c:pt>
                <c:pt idx="2098">
                  <c:v>0.63757188843434021</c:v>
                </c:pt>
                <c:pt idx="2099">
                  <c:v>0.63787391416321493</c:v>
                </c:pt>
                <c:pt idx="2100">
                  <c:v>0.63817641075613185</c:v>
                </c:pt>
                <c:pt idx="2101">
                  <c:v>0.63847888945873765</c:v>
                </c:pt>
                <c:pt idx="2102">
                  <c:v>0.63878117180877703</c:v>
                </c:pt>
                <c:pt idx="2103">
                  <c:v>0.63908336854516135</c:v>
                </c:pt>
                <c:pt idx="2104">
                  <c:v>0.63938566156732368</c:v>
                </c:pt>
                <c:pt idx="2105">
                  <c:v>0.63968794037881704</c:v>
                </c:pt>
                <c:pt idx="2106">
                  <c:v>0.63999020846354937</c:v>
                </c:pt>
                <c:pt idx="2107">
                  <c:v>0.64029248365279345</c:v>
                </c:pt>
                <c:pt idx="2108">
                  <c:v>0.64059463050242194</c:v>
                </c:pt>
                <c:pt idx="2109">
                  <c:v>0.64089673816945614</c:v>
                </c:pt>
                <c:pt idx="2110">
                  <c:v>0.64119871765233605</c:v>
                </c:pt>
                <c:pt idx="2111">
                  <c:v>0.64150091798540332</c:v>
                </c:pt>
                <c:pt idx="2112">
                  <c:v>0.64180292950183415</c:v>
                </c:pt>
                <c:pt idx="2113">
                  <c:v>0.64210508349551298</c:v>
                </c:pt>
                <c:pt idx="2114">
                  <c:v>0.64240711636607295</c:v>
                </c:pt>
                <c:pt idx="2115">
                  <c:v>0.64270912075599151</c:v>
                </c:pt>
                <c:pt idx="2116">
                  <c:v>0.64301104687429544</c:v>
                </c:pt>
                <c:pt idx="2117">
                  <c:v>0.64331299080298843</c:v>
                </c:pt>
                <c:pt idx="2118">
                  <c:v>0.64361511271215011</c:v>
                </c:pt>
                <c:pt idx="2119">
                  <c:v>0.6439170139670698</c:v>
                </c:pt>
                <c:pt idx="2120">
                  <c:v>0.64421896855722816</c:v>
                </c:pt>
                <c:pt idx="2121">
                  <c:v>0.64452107268142389</c:v>
                </c:pt>
                <c:pt idx="2122">
                  <c:v>0.64482303437664101</c:v>
                </c:pt>
                <c:pt idx="2123">
                  <c:v>0.64512488228227172</c:v>
                </c:pt>
                <c:pt idx="2124">
                  <c:v>0.6454267514858667</c:v>
                </c:pt>
                <c:pt idx="2125">
                  <c:v>0.64572860294554324</c:v>
                </c:pt>
                <c:pt idx="2126">
                  <c:v>0.64603053262943344</c:v>
                </c:pt>
                <c:pt idx="2127">
                  <c:v>0.64633238764325551</c:v>
                </c:pt>
                <c:pt idx="2128">
                  <c:v>0.64663430310255743</c:v>
                </c:pt>
                <c:pt idx="2129">
                  <c:v>0.64693642859691969</c:v>
                </c:pt>
                <c:pt idx="2130">
                  <c:v>0.64723841519558367</c:v>
                </c:pt>
                <c:pt idx="2131">
                  <c:v>0.64754031286253133</c:v>
                </c:pt>
                <c:pt idx="2132">
                  <c:v>0.64784227811507655</c:v>
                </c:pt>
                <c:pt idx="2133">
                  <c:v>0.64814411180555132</c:v>
                </c:pt>
                <c:pt idx="2134">
                  <c:v>0.64844598456380642</c:v>
                </c:pt>
                <c:pt idx="2135">
                  <c:v>0.64874793202145453</c:v>
                </c:pt>
                <c:pt idx="2136">
                  <c:v>0.64904974079296951</c:v>
                </c:pt>
                <c:pt idx="2137">
                  <c:v>0.6493515637721281</c:v>
                </c:pt>
                <c:pt idx="2138">
                  <c:v>0.64965335477595987</c:v>
                </c:pt>
                <c:pt idx="2139">
                  <c:v>0.64995499308617655</c:v>
                </c:pt>
                <c:pt idx="2140">
                  <c:v>0.65025661365790788</c:v>
                </c:pt>
                <c:pt idx="2141">
                  <c:v>0.65055849709003766</c:v>
                </c:pt>
                <c:pt idx="2142">
                  <c:v>0.65086021704410957</c:v>
                </c:pt>
                <c:pt idx="2143">
                  <c:v>0.6511618660032743</c:v>
                </c:pt>
                <c:pt idx="2144">
                  <c:v>0.65146387751970536</c:v>
                </c:pt>
                <c:pt idx="2145">
                  <c:v>0.65176575027795969</c:v>
                </c:pt>
                <c:pt idx="2146">
                  <c:v>0.65206751642246485</c:v>
                </c:pt>
                <c:pt idx="2147">
                  <c:v>0.65236935008510555</c:v>
                </c:pt>
                <c:pt idx="2148">
                  <c:v>0.65267110202852063</c:v>
                </c:pt>
                <c:pt idx="2149">
                  <c:v>0.65297297482389982</c:v>
                </c:pt>
                <c:pt idx="2150">
                  <c:v>0.65327477648525178</c:v>
                </c:pt>
                <c:pt idx="2151">
                  <c:v>0.65357664924350645</c:v>
                </c:pt>
                <c:pt idx="2152">
                  <c:v>0.65387846511631964</c:v>
                </c:pt>
                <c:pt idx="2153">
                  <c:v>0.65418022768142092</c:v>
                </c:pt>
                <c:pt idx="2154">
                  <c:v>0.65448195121829345</c:v>
                </c:pt>
                <c:pt idx="2155">
                  <c:v>0.65478362501314469</c:v>
                </c:pt>
                <c:pt idx="2156">
                  <c:v>0.65508521366204386</c:v>
                </c:pt>
                <c:pt idx="2157">
                  <c:v>0.65538706154911541</c:v>
                </c:pt>
                <c:pt idx="2158">
                  <c:v>0.65568873179504261</c:v>
                </c:pt>
                <c:pt idx="2159">
                  <c:v>0.65599048725728204</c:v>
                </c:pt>
                <c:pt idx="2160">
                  <c:v>0.65629247387452505</c:v>
                </c:pt>
                <c:pt idx="2161">
                  <c:v>0.65659425777849312</c:v>
                </c:pt>
                <c:pt idx="2162">
                  <c:v>0.6568960381350003</c:v>
                </c:pt>
                <c:pt idx="2163">
                  <c:v>0.65719820992548594</c:v>
                </c:pt>
                <c:pt idx="2164">
                  <c:v>0.657500008085244</c:v>
                </c:pt>
                <c:pt idx="2165">
                  <c:v>0.65780178133786382</c:v>
                </c:pt>
                <c:pt idx="2166">
                  <c:v>0.65810348352778703</c:v>
                </c:pt>
                <c:pt idx="2167">
                  <c:v>0.65840515022489321</c:v>
                </c:pt>
                <c:pt idx="2168">
                  <c:v>0.65870677434411706</c:v>
                </c:pt>
                <c:pt idx="2169">
                  <c:v>0.6590083204050845</c:v>
                </c:pt>
                <c:pt idx="2170">
                  <c:v>0.65930990905398323</c:v>
                </c:pt>
                <c:pt idx="2171">
                  <c:v>0.65961201315028206</c:v>
                </c:pt>
                <c:pt idx="2172">
                  <c:v>0.65991430264756146</c:v>
                </c:pt>
                <c:pt idx="2173">
                  <c:v>0.66021645662263462</c:v>
                </c:pt>
                <c:pt idx="2174">
                  <c:v>0.6605184147792027</c:v>
                </c:pt>
                <c:pt idx="2175">
                  <c:v>0.66082078279298562</c:v>
                </c:pt>
                <c:pt idx="2176">
                  <c:v>0.6611230223287764</c:v>
                </c:pt>
                <c:pt idx="2177">
                  <c:v>0.66142520479578704</c:v>
                </c:pt>
                <c:pt idx="2178">
                  <c:v>0.66172723052466176</c:v>
                </c:pt>
                <c:pt idx="2179">
                  <c:v>0.66202925272698776</c:v>
                </c:pt>
                <c:pt idx="2180">
                  <c:v>0.6623311717608511</c:v>
                </c:pt>
                <c:pt idx="2181">
                  <c:v>0.6626331263277917</c:v>
                </c:pt>
                <c:pt idx="2182">
                  <c:v>0.6629356228787322</c:v>
                </c:pt>
                <c:pt idx="2183">
                  <c:v>0.66323778402617573</c:v>
                </c:pt>
                <c:pt idx="2184">
                  <c:v>0.66353986321389002</c:v>
                </c:pt>
                <c:pt idx="2185">
                  <c:v>0.66384189963453788</c:v>
                </c:pt>
                <c:pt idx="2186">
                  <c:v>0.66414381508455433</c:v>
                </c:pt>
                <c:pt idx="2187">
                  <c:v>0.66444568076143462</c:v>
                </c:pt>
                <c:pt idx="2188">
                  <c:v>0.66474781335210731</c:v>
                </c:pt>
                <c:pt idx="2189">
                  <c:v>0.66504988182109925</c:v>
                </c:pt>
                <c:pt idx="2190">
                  <c:v>0.66535180080853995</c:v>
                </c:pt>
                <c:pt idx="2191">
                  <c:v>0.66565365580380376</c:v>
                </c:pt>
                <c:pt idx="2192">
                  <c:v>0.66595543262222734</c:v>
                </c:pt>
                <c:pt idx="2193">
                  <c:v>0.66625714547589265</c:v>
                </c:pt>
                <c:pt idx="2194">
                  <c:v>0.66656038045010335</c:v>
                </c:pt>
                <c:pt idx="2195">
                  <c:v>0.666862891316087</c:v>
                </c:pt>
                <c:pt idx="2196">
                  <c:v>0.66716517007636444</c:v>
                </c:pt>
                <c:pt idx="2197">
                  <c:v>0.66746749520892812</c:v>
                </c:pt>
                <c:pt idx="2198">
                  <c:v>0.66776970265657021</c:v>
                </c:pt>
                <c:pt idx="2199">
                  <c:v>0.66807185308747408</c:v>
                </c:pt>
                <c:pt idx="2200">
                  <c:v>0.66837401065798296</c:v>
                </c:pt>
                <c:pt idx="2201">
                  <c:v>0.66867602570994844</c:v>
                </c:pt>
                <c:pt idx="2202">
                  <c:v>0.66897804435330499</c:v>
                </c:pt>
                <c:pt idx="2203">
                  <c:v>0.66927999539573046</c:v>
                </c:pt>
                <c:pt idx="2204">
                  <c:v>0.66958191439709813</c:v>
                </c:pt>
                <c:pt idx="2205">
                  <c:v>0.66988380495339384</c:v>
                </c:pt>
                <c:pt idx="2206">
                  <c:v>0.67018577019200565</c:v>
                </c:pt>
                <c:pt idx="2207">
                  <c:v>0.67048764652822634</c:v>
                </c:pt>
                <c:pt idx="2208">
                  <c:v>0.67078941622905686</c:v>
                </c:pt>
                <c:pt idx="2209">
                  <c:v>0.6710911930335689</c:v>
                </c:pt>
                <c:pt idx="2210">
                  <c:v>0.6713931333730484</c:v>
                </c:pt>
                <c:pt idx="2211">
                  <c:v>0.67169483201322966</c:v>
                </c:pt>
                <c:pt idx="2212">
                  <c:v>0.67199660881310452</c:v>
                </c:pt>
                <c:pt idx="2213">
                  <c:v>0.67229849226379901</c:v>
                </c:pt>
                <c:pt idx="2214">
                  <c:v>0.67260019090397882</c:v>
                </c:pt>
                <c:pt idx="2215">
                  <c:v>0.67290184695523403</c:v>
                </c:pt>
                <c:pt idx="2216">
                  <c:v>0.67320390120221008</c:v>
                </c:pt>
                <c:pt idx="2217">
                  <c:v>0.67350568865374039</c:v>
                </c:pt>
                <c:pt idx="2218">
                  <c:v>0.67380775000222415</c:v>
                </c:pt>
                <c:pt idx="2219">
                  <c:v>0.67410975086155955</c:v>
                </c:pt>
                <c:pt idx="2220">
                  <c:v>0.67441176236869915</c:v>
                </c:pt>
                <c:pt idx="2221">
                  <c:v>0.67471378101670043</c:v>
                </c:pt>
                <c:pt idx="2222">
                  <c:v>0.67501579966934877</c:v>
                </c:pt>
                <c:pt idx="2223">
                  <c:v>0.67531769378091877</c:v>
                </c:pt>
                <c:pt idx="2224">
                  <c:v>0.67561965190498086</c:v>
                </c:pt>
                <c:pt idx="2225">
                  <c:v>0.67592165628096323</c:v>
                </c:pt>
                <c:pt idx="2226">
                  <c:v>0.67622373900615063</c:v>
                </c:pt>
                <c:pt idx="2227">
                  <c:v>0.67652558686074482</c:v>
                </c:pt>
                <c:pt idx="2228">
                  <c:v>0.67682736011336464</c:v>
                </c:pt>
                <c:pt idx="2229">
                  <c:v>0.67712979949996666</c:v>
                </c:pt>
                <c:pt idx="2230">
                  <c:v>0.67743187864119669</c:v>
                </c:pt>
                <c:pt idx="2231">
                  <c:v>0.67773393644352387</c:v>
                </c:pt>
                <c:pt idx="2232">
                  <c:v>0.67803589812480913</c:v>
                </c:pt>
                <c:pt idx="2233">
                  <c:v>0.67833789897949814</c:v>
                </c:pt>
                <c:pt idx="2234">
                  <c:v>0.67863978598062069</c:v>
                </c:pt>
                <c:pt idx="2235">
                  <c:v>0.67894159119468511</c:v>
                </c:pt>
                <c:pt idx="2236">
                  <c:v>0.6792436240559514</c:v>
                </c:pt>
                <c:pt idx="2237">
                  <c:v>0.67954550392383251</c:v>
                </c:pt>
                <c:pt idx="2238">
                  <c:v>0.6798473518016247</c:v>
                </c:pt>
                <c:pt idx="2239">
                  <c:v>0.6801491073102256</c:v>
                </c:pt>
                <c:pt idx="2240">
                  <c:v>0.68045070662230078</c:v>
                </c:pt>
                <c:pt idx="2241">
                  <c:v>0.6807523733518368</c:v>
                </c:pt>
                <c:pt idx="2242">
                  <c:v>0.68105389463063271</c:v>
                </c:pt>
                <c:pt idx="2243">
                  <c:v>0.68135534144947862</c:v>
                </c:pt>
                <c:pt idx="2244">
                  <c:v>0.68165713957213492</c:v>
                </c:pt>
                <c:pt idx="2245">
                  <c:v>0.68195884179449684</c:v>
                </c:pt>
                <c:pt idx="2246">
                  <c:v>0.68226049428344282</c:v>
                </c:pt>
                <c:pt idx="2247">
                  <c:v>0.68256202974137936</c:v>
                </c:pt>
                <c:pt idx="2248">
                  <c:v>0.68286357936157871</c:v>
                </c:pt>
                <c:pt idx="2249">
                  <c:v>0.68316507581230057</c:v>
                </c:pt>
                <c:pt idx="2250">
                  <c:v>0.6834665722630231</c:v>
                </c:pt>
                <c:pt idx="2251">
                  <c:v>0.68376801556722966</c:v>
                </c:pt>
                <c:pt idx="2252">
                  <c:v>0.68406976752455262</c:v>
                </c:pt>
                <c:pt idx="2253">
                  <c:v>0.68437140227297222</c:v>
                </c:pt>
                <c:pt idx="2254">
                  <c:v>0.68467347788612565</c:v>
                </c:pt>
                <c:pt idx="2255">
                  <c:v>0.68497527243772416</c:v>
                </c:pt>
                <c:pt idx="2256">
                  <c:v>0.68527704570425363</c:v>
                </c:pt>
                <c:pt idx="2257">
                  <c:v>0.68557875504494659</c:v>
                </c:pt>
                <c:pt idx="2258">
                  <c:v>0.6858812623331807</c:v>
                </c:pt>
                <c:pt idx="2259">
                  <c:v>0.68618336641088162</c:v>
                </c:pt>
                <c:pt idx="2260">
                  <c:v>0.68648550617268123</c:v>
                </c:pt>
                <c:pt idx="2261">
                  <c:v>0.6867874358426429</c:v>
                </c:pt>
                <c:pt idx="2262">
                  <c:v>0.68709002536132413</c:v>
                </c:pt>
                <c:pt idx="2263">
                  <c:v>0.6873925541082806</c:v>
                </c:pt>
                <c:pt idx="2264">
                  <c:v>0.68769499707999115</c:v>
                </c:pt>
                <c:pt idx="2265">
                  <c:v>0.68799732224515842</c:v>
                </c:pt>
                <c:pt idx="2266">
                  <c:v>0.68829973308514114</c:v>
                </c:pt>
                <c:pt idx="2267">
                  <c:v>0.68860210822316714</c:v>
                </c:pt>
                <c:pt idx="2268">
                  <c:v>0.68890431924918993</c:v>
                </c:pt>
                <c:pt idx="2269">
                  <c:v>0.6892065053124663</c:v>
                </c:pt>
                <c:pt idx="2270">
                  <c:v>0.6895086414933016</c:v>
                </c:pt>
                <c:pt idx="2271">
                  <c:v>0.68981071356918455</c:v>
                </c:pt>
                <c:pt idx="2272">
                  <c:v>0.6901127571321356</c:v>
                </c:pt>
                <c:pt idx="2273">
                  <c:v>0.69041471169907642</c:v>
                </c:pt>
                <c:pt idx="2274">
                  <c:v>0.69071660936602408</c:v>
                </c:pt>
                <c:pt idx="2275">
                  <c:v>0.6910201142479816</c:v>
                </c:pt>
                <c:pt idx="2276">
                  <c:v>0.69132311215844466</c:v>
                </c:pt>
                <c:pt idx="2277">
                  <c:v>0.69162600607345892</c:v>
                </c:pt>
                <c:pt idx="2278">
                  <c:v>0.69192884619005646</c:v>
                </c:pt>
                <c:pt idx="2279">
                  <c:v>0.6922315394672085</c:v>
                </c:pt>
                <c:pt idx="2280">
                  <c:v>0.69253421485358913</c:v>
                </c:pt>
                <c:pt idx="2281">
                  <c:v>0.69283686162011515</c:v>
                </c:pt>
                <c:pt idx="2282">
                  <c:v>0.69313940108849958</c:v>
                </c:pt>
                <c:pt idx="2283">
                  <c:v>0.69344180478353701</c:v>
                </c:pt>
                <c:pt idx="2284">
                  <c:v>0.69374411569242123</c:v>
                </c:pt>
                <c:pt idx="2285">
                  <c:v>0.69404761334720555</c:v>
                </c:pt>
                <c:pt idx="2286">
                  <c:v>0.69435025293178654</c:v>
                </c:pt>
                <c:pt idx="2287">
                  <c:v>0.69465284603526578</c:v>
                </c:pt>
                <c:pt idx="2288">
                  <c:v>0.69495532831013063</c:v>
                </c:pt>
                <c:pt idx="2289">
                  <c:v>0.69525777486705265</c:v>
                </c:pt>
                <c:pt idx="2290">
                  <c:v>0.69556015712041419</c:v>
                </c:pt>
                <c:pt idx="2291">
                  <c:v>0.69586234672888492</c:v>
                </c:pt>
                <c:pt idx="2292">
                  <c:v>0.69616451851937111</c:v>
                </c:pt>
                <c:pt idx="2293">
                  <c:v>0.69646660482862177</c:v>
                </c:pt>
                <c:pt idx="2294">
                  <c:v>0.69677053556737811</c:v>
                </c:pt>
                <c:pt idx="2295">
                  <c:v>0.6970736519459757</c:v>
                </c:pt>
                <c:pt idx="2296">
                  <c:v>0.69737659603153779</c:v>
                </c:pt>
                <c:pt idx="2297">
                  <c:v>0.6976794648034077</c:v>
                </c:pt>
                <c:pt idx="2298">
                  <c:v>0.69798219387454419</c:v>
                </c:pt>
                <c:pt idx="2299">
                  <c:v>0.69828487999974842</c:v>
                </c:pt>
                <c:pt idx="2300">
                  <c:v>0.69858744448841414</c:v>
                </c:pt>
                <c:pt idx="2301">
                  <c:v>0.69888997680907694</c:v>
                </c:pt>
                <c:pt idx="2302">
                  <c:v>0.69919241263864496</c:v>
                </c:pt>
                <c:pt idx="2303">
                  <c:v>0.69949472354752873</c:v>
                </c:pt>
                <c:pt idx="2304">
                  <c:v>0.69979705229449185</c:v>
                </c:pt>
                <c:pt idx="2305">
                  <c:v>0.70009927044035758</c:v>
                </c:pt>
                <c:pt idx="2306">
                  <c:v>0.70040147789730478</c:v>
                </c:pt>
                <c:pt idx="2307">
                  <c:v>0.7007036283468131</c:v>
                </c:pt>
                <c:pt idx="2308">
                  <c:v>0.7010057752336486</c:v>
                </c:pt>
                <c:pt idx="2309">
                  <c:v>0.70130784016092651</c:v>
                </c:pt>
                <c:pt idx="2310">
                  <c:v>0.70160983387578546</c:v>
                </c:pt>
                <c:pt idx="2311">
                  <c:v>0.70191182759064241</c:v>
                </c:pt>
                <c:pt idx="2312">
                  <c:v>0.70221376438744187</c:v>
                </c:pt>
                <c:pt idx="2313">
                  <c:v>0.70251566558666179</c:v>
                </c:pt>
                <c:pt idx="2314">
                  <c:v>0.70281740684440663</c:v>
                </c:pt>
                <c:pt idx="2315">
                  <c:v>0.70312002498369663</c:v>
                </c:pt>
                <c:pt idx="2316">
                  <c:v>0.70342245727498043</c:v>
                </c:pt>
                <c:pt idx="2317">
                  <c:v>0.70372483238970984</c:v>
                </c:pt>
                <c:pt idx="2318">
                  <c:v>0.70402703981873715</c:v>
                </c:pt>
                <c:pt idx="2319">
                  <c:v>0.70432932576329743</c:v>
                </c:pt>
                <c:pt idx="2320">
                  <c:v>0.70463149046452334</c:v>
                </c:pt>
                <c:pt idx="2321">
                  <c:v>0.70493359812225742</c:v>
                </c:pt>
                <c:pt idx="2322">
                  <c:v>0.70523621268069214</c:v>
                </c:pt>
                <c:pt idx="2323">
                  <c:v>0.7055397139513605</c:v>
                </c:pt>
                <c:pt idx="2324">
                  <c:v>0.70584281592594222</c:v>
                </c:pt>
                <c:pt idx="2325">
                  <c:v>0.70614574924090689</c:v>
                </c:pt>
                <c:pt idx="2326">
                  <c:v>0.70644855708500265</c:v>
                </c:pt>
                <c:pt idx="2327">
                  <c:v>0.70675123247138327</c:v>
                </c:pt>
                <c:pt idx="2328">
                  <c:v>0.707053889936886</c:v>
                </c:pt>
                <c:pt idx="2329">
                  <c:v>0.70735651878668349</c:v>
                </c:pt>
                <c:pt idx="2330">
                  <c:v>0.70765903681314357</c:v>
                </c:pt>
                <c:pt idx="2331">
                  <c:v>0.70796148692740779</c:v>
                </c:pt>
                <c:pt idx="2332">
                  <c:v>0.70826383351502464</c:v>
                </c:pt>
                <c:pt idx="2333">
                  <c:v>0.70856609444444452</c:v>
                </c:pt>
                <c:pt idx="2334">
                  <c:v>0.70886831971987363</c:v>
                </c:pt>
                <c:pt idx="2335">
                  <c:v>0.70917224321606531</c:v>
                </c:pt>
                <c:pt idx="2336">
                  <c:v>0.70947657227939764</c:v>
                </c:pt>
                <c:pt idx="2337">
                  <c:v>0.70978067303522563</c:v>
                </c:pt>
                <c:pt idx="2338">
                  <c:v>0.71008458569431054</c:v>
                </c:pt>
                <c:pt idx="2339">
                  <c:v>0.71038836105830849</c:v>
                </c:pt>
                <c:pt idx="2340">
                  <c:v>0.71069200652359288</c:v>
                </c:pt>
                <c:pt idx="2341">
                  <c:v>0.71099550419248225</c:v>
                </c:pt>
                <c:pt idx="2342">
                  <c:v>0.71129891180387905</c:v>
                </c:pt>
                <c:pt idx="2343">
                  <c:v>0.71160232661371048</c:v>
                </c:pt>
                <c:pt idx="2344">
                  <c:v>0.71190555795633292</c:v>
                </c:pt>
                <c:pt idx="2345">
                  <c:v>0.71220871384793849</c:v>
                </c:pt>
                <c:pt idx="2346">
                  <c:v>0.7125117296911847</c:v>
                </c:pt>
                <c:pt idx="2347">
                  <c:v>0.71281471324886214</c:v>
                </c:pt>
                <c:pt idx="2348">
                  <c:v>0.71311749960444792</c:v>
                </c:pt>
                <c:pt idx="2349">
                  <c:v>0.7134202429942107</c:v>
                </c:pt>
                <c:pt idx="2350">
                  <c:v>0.71372287184400862</c:v>
                </c:pt>
                <c:pt idx="2351">
                  <c:v>0.71402546493348507</c:v>
                </c:pt>
                <c:pt idx="2352">
                  <c:v>0.71432932698631169</c:v>
                </c:pt>
                <c:pt idx="2353">
                  <c:v>0.71463342051801348</c:v>
                </c:pt>
                <c:pt idx="2354">
                  <c:v>0.71493719227227104</c:v>
                </c:pt>
                <c:pt idx="2355">
                  <c:v>0.71524080524997768</c:v>
                </c:pt>
                <c:pt idx="2356">
                  <c:v>0.71554434257711363</c:v>
                </c:pt>
                <c:pt idx="2357">
                  <c:v>0.71584778981797259</c:v>
                </c:pt>
                <c:pt idx="2358">
                  <c:v>0.71615114344972663</c:v>
                </c:pt>
                <c:pt idx="2359">
                  <c:v>0.7164543316577866</c:v>
                </c:pt>
                <c:pt idx="2360">
                  <c:v>0.71675748035191</c:v>
                </c:pt>
                <c:pt idx="2361">
                  <c:v>0.71706049619047285</c:v>
                </c:pt>
                <c:pt idx="2362">
                  <c:v>0.71736349767885421</c:v>
                </c:pt>
                <c:pt idx="2363">
                  <c:v>0.71766633063033192</c:v>
                </c:pt>
                <c:pt idx="2364">
                  <c:v>0.71796913134390561</c:v>
                </c:pt>
                <c:pt idx="2365">
                  <c:v>0.7182718210426966</c:v>
                </c:pt>
                <c:pt idx="2366">
                  <c:v>0.71857445707848655</c:v>
                </c:pt>
                <c:pt idx="2367">
                  <c:v>0.7188770716229137</c:v>
                </c:pt>
                <c:pt idx="2368">
                  <c:v>0.71917958961205297</c:v>
                </c:pt>
                <c:pt idx="2369">
                  <c:v>0.71948195761185862</c:v>
                </c:pt>
                <c:pt idx="2370">
                  <c:v>0.71978425420557046</c:v>
                </c:pt>
                <c:pt idx="2371">
                  <c:v>0.72008654366559921</c:v>
                </c:pt>
                <c:pt idx="2372">
                  <c:v>0.72038873330663733</c:v>
                </c:pt>
                <c:pt idx="2373">
                  <c:v>0.72069108346269495</c:v>
                </c:pt>
                <c:pt idx="2374">
                  <c:v>0.72099431839936956</c:v>
                </c:pt>
                <c:pt idx="2375">
                  <c:v>0.72129735218268032</c:v>
                </c:pt>
                <c:pt idx="2376">
                  <c:v>0.72160025326634458</c:v>
                </c:pt>
                <c:pt idx="2377">
                  <c:v>0.72190302175041088</c:v>
                </c:pt>
                <c:pt idx="2378">
                  <c:v>0.72220577591294688</c:v>
                </c:pt>
                <c:pt idx="2379">
                  <c:v>0.72250840121893034</c:v>
                </c:pt>
                <c:pt idx="2380">
                  <c:v>0.72281093353492754</c:v>
                </c:pt>
                <c:pt idx="2381">
                  <c:v>0.72311345155672102</c:v>
                </c:pt>
                <c:pt idx="2382">
                  <c:v>0.72341585880786652</c:v>
                </c:pt>
                <c:pt idx="2383">
                  <c:v>0.72371821965588734</c:v>
                </c:pt>
                <c:pt idx="2384">
                  <c:v>0.72402045918702163</c:v>
                </c:pt>
                <c:pt idx="2385">
                  <c:v>0.72432264525029921</c:v>
                </c:pt>
                <c:pt idx="2386">
                  <c:v>0.72462576878231155</c:v>
                </c:pt>
                <c:pt idx="2387">
                  <c:v>0.72492869135569749</c:v>
                </c:pt>
                <c:pt idx="2388">
                  <c:v>0.72523155298417763</c:v>
                </c:pt>
                <c:pt idx="2389">
                  <c:v>0.72553431069889718</c:v>
                </c:pt>
                <c:pt idx="2390">
                  <c:v>0.72583689664221762</c:v>
                </c:pt>
                <c:pt idx="2391">
                  <c:v>0.72613948258553884</c:v>
                </c:pt>
                <c:pt idx="2392">
                  <c:v>0.72644199704336965</c:v>
                </c:pt>
                <c:pt idx="2393">
                  <c:v>0.7267444329148951</c:v>
                </c:pt>
                <c:pt idx="2394">
                  <c:v>0.72704680448841819</c:v>
                </c:pt>
                <c:pt idx="2395">
                  <c:v>0.72734907612069988</c:v>
                </c:pt>
                <c:pt idx="2396">
                  <c:v>0.72765125150248899</c:v>
                </c:pt>
                <c:pt idx="2397">
                  <c:v>0.7279533627217627</c:v>
                </c:pt>
                <c:pt idx="2398">
                  <c:v>0.7282553778155435</c:v>
                </c:pt>
                <c:pt idx="2399">
                  <c:v>0.72855761381866824</c:v>
                </c:pt>
                <c:pt idx="2400">
                  <c:v>0.72886025698950085</c:v>
                </c:pt>
                <c:pt idx="2401">
                  <c:v>0.72916253217874483</c:v>
                </c:pt>
                <c:pt idx="2402">
                  <c:v>0.72946475386607212</c:v>
                </c:pt>
                <c:pt idx="2403">
                  <c:v>0.72976686508069766</c:v>
                </c:pt>
                <c:pt idx="2404">
                  <c:v>0.7300688837286996</c:v>
                </c:pt>
                <c:pt idx="2405">
                  <c:v>0.73037088814184603</c:v>
                </c:pt>
                <c:pt idx="2406">
                  <c:v>0.73067281425550834</c:v>
                </c:pt>
                <c:pt idx="2407">
                  <c:v>0.73097512871782921</c:v>
                </c:pt>
                <c:pt idx="2408">
                  <c:v>0.73127727202349346</c:v>
                </c:pt>
                <c:pt idx="2409">
                  <c:v>0.73157945455098394</c:v>
                </c:pt>
                <c:pt idx="2410">
                  <c:v>0.73188153017808244</c:v>
                </c:pt>
                <c:pt idx="2411">
                  <c:v>0.73218350253165554</c:v>
                </c:pt>
                <c:pt idx="2412">
                  <c:v>0.73248542864531685</c:v>
                </c:pt>
                <c:pt idx="2413">
                  <c:v>0.73278793592888603</c:v>
                </c:pt>
                <c:pt idx="2414">
                  <c:v>0.73308997595548564</c:v>
                </c:pt>
                <c:pt idx="2415">
                  <c:v>0.73339199102138963</c:v>
                </c:pt>
                <c:pt idx="2416">
                  <c:v>0.73369399896986764</c:v>
                </c:pt>
                <c:pt idx="2417">
                  <c:v>0.73399594642751642</c:v>
                </c:pt>
                <c:pt idx="2418">
                  <c:v>0.73429815743957882</c:v>
                </c:pt>
                <c:pt idx="2419">
                  <c:v>0.73460015827104053</c:v>
                </c:pt>
                <c:pt idx="2420">
                  <c:v>0.73490204524895719</c:v>
                </c:pt>
                <c:pt idx="2421">
                  <c:v>0.73520403898239561</c:v>
                </c:pt>
                <c:pt idx="2422">
                  <c:v>0.73550600423494017</c:v>
                </c:pt>
                <c:pt idx="2423">
                  <c:v>0.73580790546201014</c:v>
                </c:pt>
                <c:pt idx="2424">
                  <c:v>0.73610967515356696</c:v>
                </c:pt>
                <c:pt idx="2425">
                  <c:v>0.73641168667928991</c:v>
                </c:pt>
                <c:pt idx="2426">
                  <c:v>0.73671361991958395</c:v>
                </c:pt>
                <c:pt idx="2427">
                  <c:v>0.73701551045267266</c:v>
                </c:pt>
                <c:pt idx="2428">
                  <c:v>0.73731736191234687</c:v>
                </c:pt>
                <c:pt idx="2429">
                  <c:v>0.73761923114378725</c:v>
                </c:pt>
                <c:pt idx="2430">
                  <c:v>0.73792115371517775</c:v>
                </c:pt>
                <c:pt idx="2431">
                  <c:v>0.73822310829604798</c:v>
                </c:pt>
                <c:pt idx="2432">
                  <c:v>0.73852502019017496</c:v>
                </c:pt>
                <c:pt idx="2433">
                  <c:v>0.73882683611401156</c:v>
                </c:pt>
                <c:pt idx="2434">
                  <c:v>0.73912890460159608</c:v>
                </c:pt>
                <c:pt idx="2435">
                  <c:v>0.73943071339166422</c:v>
                </c:pt>
                <c:pt idx="2436">
                  <c:v>0.73973274983089887</c:v>
                </c:pt>
                <c:pt idx="2437">
                  <c:v>0.74003458704717362</c:v>
                </c:pt>
                <c:pt idx="2438">
                  <c:v>0.74033642426344815</c:v>
                </c:pt>
                <c:pt idx="2439">
                  <c:v>0.74063820108187206</c:v>
                </c:pt>
                <c:pt idx="2440">
                  <c:v>0.7409400134248586</c:v>
                </c:pt>
                <c:pt idx="2441">
                  <c:v>0.74124173692928585</c:v>
                </c:pt>
                <c:pt idx="2442">
                  <c:v>0.74154347463616166</c:v>
                </c:pt>
                <c:pt idx="2443">
                  <c:v>0.74184523014476333</c:v>
                </c:pt>
                <c:pt idx="2444">
                  <c:v>0.74214696075020958</c:v>
                </c:pt>
                <c:pt idx="2445">
                  <c:v>0.74244884772812725</c:v>
                </c:pt>
                <c:pt idx="2446">
                  <c:v>0.74275097320388961</c:v>
                </c:pt>
                <c:pt idx="2447">
                  <c:v>0.74305288152365911</c:v>
                </c:pt>
                <c:pt idx="2448">
                  <c:v>0.74335506400462714</c:v>
                </c:pt>
                <c:pt idx="2449">
                  <c:v>0.74365700788688882</c:v>
                </c:pt>
                <c:pt idx="2450">
                  <c:v>0.74395885934656425</c:v>
                </c:pt>
                <c:pt idx="2451">
                  <c:v>0.74426077123604806</c:v>
                </c:pt>
                <c:pt idx="2452">
                  <c:v>0.74456340728584569</c:v>
                </c:pt>
                <c:pt idx="2453">
                  <c:v>0.74486593958318115</c:v>
                </c:pt>
                <c:pt idx="2454">
                  <c:v>0.7451683111520444</c:v>
                </c:pt>
                <c:pt idx="2455">
                  <c:v>0.74547063988503304</c:v>
                </c:pt>
                <c:pt idx="2456">
                  <c:v>0.74577291512083588</c:v>
                </c:pt>
                <c:pt idx="2457">
                  <c:v>0.74607509762041357</c:v>
                </c:pt>
                <c:pt idx="2458">
                  <c:v>0.74637737994717124</c:v>
                </c:pt>
                <c:pt idx="2459">
                  <c:v>0.74667951256574649</c:v>
                </c:pt>
                <c:pt idx="2460">
                  <c:v>0.74698165940142125</c:v>
                </c:pt>
                <c:pt idx="2461">
                  <c:v>0.74728409524497463</c:v>
                </c:pt>
                <c:pt idx="2462">
                  <c:v>0.7475865060942789</c:v>
                </c:pt>
                <c:pt idx="2463">
                  <c:v>0.74789053447188891</c:v>
                </c:pt>
                <c:pt idx="2464">
                  <c:v>0.748193960098952</c:v>
                </c:pt>
                <c:pt idx="2465">
                  <c:v>0.74849720582309964</c:v>
                </c:pt>
                <c:pt idx="2466">
                  <c:v>0.7488002360416115</c:v>
                </c:pt>
                <c:pt idx="2467">
                  <c:v>0.74910321959928872</c:v>
                </c:pt>
                <c:pt idx="2468">
                  <c:v>0.74940603460704913</c:v>
                </c:pt>
                <c:pt idx="2469">
                  <c:v>0.74970877444971384</c:v>
                </c:pt>
                <c:pt idx="2470">
                  <c:v>0.75001143552533878</c:v>
                </c:pt>
                <c:pt idx="2471">
                  <c:v>0.75031400362141165</c:v>
                </c:pt>
                <c:pt idx="2472">
                  <c:v>0.75061650377777644</c:v>
                </c:pt>
                <c:pt idx="2473">
                  <c:v>0.7509189860712957</c:v>
                </c:pt>
                <c:pt idx="2474">
                  <c:v>0.75122174736167135</c:v>
                </c:pt>
                <c:pt idx="2475">
                  <c:v>0.75152428323281462</c:v>
                </c:pt>
                <c:pt idx="2476">
                  <c:v>0.7518266762182001</c:v>
                </c:pt>
                <c:pt idx="2477">
                  <c:v>0.7521289728119106</c:v>
                </c:pt>
                <c:pt idx="2478">
                  <c:v>0.75243121947849911</c:v>
                </c:pt>
                <c:pt idx="2479">
                  <c:v>0.75273341981156561</c:v>
                </c:pt>
                <c:pt idx="2480">
                  <c:v>0.75303554171142606</c:v>
                </c:pt>
                <c:pt idx="2481">
                  <c:v>0.75333754252895213</c:v>
                </c:pt>
                <c:pt idx="2482">
                  <c:v>0.75363949709589317</c:v>
                </c:pt>
                <c:pt idx="2483">
                  <c:v>0.75394142676585485</c:v>
                </c:pt>
                <c:pt idx="2484">
                  <c:v>0.75424420598280761</c:v>
                </c:pt>
                <c:pt idx="2485">
                  <c:v>0.75454655257508341</c:v>
                </c:pt>
                <c:pt idx="2486">
                  <c:v>0.75484876713305515</c:v>
                </c:pt>
                <c:pt idx="2487">
                  <c:v>0.75515086766337136</c:v>
                </c:pt>
                <c:pt idx="2488">
                  <c:v>0.75545292902579786</c:v>
                </c:pt>
                <c:pt idx="2489">
                  <c:v>0.75575542201805956</c:v>
                </c:pt>
                <c:pt idx="2490">
                  <c:v>0.75605785786161261</c:v>
                </c:pt>
                <c:pt idx="2491">
                  <c:v>0.75636019017649903</c:v>
                </c:pt>
                <c:pt idx="2492">
                  <c:v>0.75666238694545351</c:v>
                </c:pt>
                <c:pt idx="2493">
                  <c:v>0.75696453021856203</c:v>
                </c:pt>
                <c:pt idx="2494">
                  <c:v>0.75726668061690738</c:v>
                </c:pt>
                <c:pt idx="2495">
                  <c:v>0.75756872417985976</c:v>
                </c:pt>
                <c:pt idx="2496">
                  <c:v>0.75787240571998393</c:v>
                </c:pt>
                <c:pt idx="2497">
                  <c:v>0.75817510974685853</c:v>
                </c:pt>
                <c:pt idx="2498">
                  <c:v>0.75847769926087216</c:v>
                </c:pt>
                <c:pt idx="2499">
                  <c:v>0.75878022443422599</c:v>
                </c:pt>
                <c:pt idx="2500">
                  <c:v>0.75908265315469603</c:v>
                </c:pt>
                <c:pt idx="2501">
                  <c:v>0.75938504260302331</c:v>
                </c:pt>
                <c:pt idx="2502">
                  <c:v>0.75968733562984203</c:v>
                </c:pt>
                <c:pt idx="2503">
                  <c:v>0.7599894931863973</c:v>
                </c:pt>
                <c:pt idx="2504">
                  <c:v>0.76029167212237725</c:v>
                </c:pt>
                <c:pt idx="2505">
                  <c:v>0.7605937085616109</c:v>
                </c:pt>
                <c:pt idx="2506">
                  <c:v>0.76089580200211082</c:v>
                </c:pt>
                <c:pt idx="2507">
                  <c:v>0.76119783488196313</c:v>
                </c:pt>
                <c:pt idx="2508">
                  <c:v>0.76149971832801677</c:v>
                </c:pt>
                <c:pt idx="2509">
                  <c:v>0.76180155196746069</c:v>
                </c:pt>
                <c:pt idx="2510">
                  <c:v>0.76210346027794706</c:v>
                </c:pt>
                <c:pt idx="2511">
                  <c:v>0.76240529747102603</c:v>
                </c:pt>
                <c:pt idx="2512">
                  <c:v>0.76270719155938915</c:v>
                </c:pt>
                <c:pt idx="2513">
                  <c:v>0.76300900032626662</c:v>
                </c:pt>
                <c:pt idx="2514">
                  <c:v>0.76331075582095853</c:v>
                </c:pt>
                <c:pt idx="2515">
                  <c:v>0.7636126286070577</c:v>
                </c:pt>
                <c:pt idx="2516">
                  <c:v>0.76391430244824043</c:v>
                </c:pt>
                <c:pt idx="2517">
                  <c:v>0.76421603664143412</c:v>
                </c:pt>
                <c:pt idx="2518">
                  <c:v>0.76451801256657681</c:v>
                </c:pt>
                <c:pt idx="2519">
                  <c:v>0.76481983204353621</c:v>
                </c:pt>
                <c:pt idx="2520">
                  <c:v>0.76512148100269994</c:v>
                </c:pt>
                <c:pt idx="2521">
                  <c:v>0.76542315482071666</c:v>
                </c:pt>
                <c:pt idx="2522">
                  <c:v>0.76572478603523264</c:v>
                </c:pt>
                <c:pt idx="2523">
                  <c:v>0.76602645275550318</c:v>
                </c:pt>
                <c:pt idx="2524">
                  <c:v>0.76632825088743461</c:v>
                </c:pt>
                <c:pt idx="2525">
                  <c:v>0.76662997442894298</c:v>
                </c:pt>
                <c:pt idx="2526">
                  <c:v>0.76693179387806965</c:v>
                </c:pt>
                <c:pt idx="2527">
                  <c:v>0.76723354581684744</c:v>
                </c:pt>
                <c:pt idx="2528">
                  <c:v>0.76753525160759295</c:v>
                </c:pt>
                <c:pt idx="2529">
                  <c:v>0.76783696094828469</c:v>
                </c:pt>
                <c:pt idx="2530">
                  <c:v>0.7681386916000853</c:v>
                </c:pt>
                <c:pt idx="2531">
                  <c:v>0.76844075650877286</c:v>
                </c:pt>
                <c:pt idx="2532">
                  <c:v>0.76874283212657502</c:v>
                </c:pt>
                <c:pt idx="2533">
                  <c:v>0.76904475468868028</c:v>
                </c:pt>
                <c:pt idx="2534">
                  <c:v>0.76934695502174644</c:v>
                </c:pt>
                <c:pt idx="2535">
                  <c:v>0.76964912681223263</c:v>
                </c:pt>
                <c:pt idx="2536">
                  <c:v>0.76995110632298036</c:v>
                </c:pt>
                <c:pt idx="2537">
                  <c:v>0.77025305733754501</c:v>
                </c:pt>
                <c:pt idx="2538">
                  <c:v>0.77055499056855314</c:v>
                </c:pt>
                <c:pt idx="2539">
                  <c:v>0.77085679225309534</c:v>
                </c:pt>
                <c:pt idx="2540">
                  <c:v>0.77115857262351439</c:v>
                </c:pt>
                <c:pt idx="2541">
                  <c:v>0.77146027127759653</c:v>
                </c:pt>
                <c:pt idx="2542">
                  <c:v>0.77176193441208563</c:v>
                </c:pt>
                <c:pt idx="2543">
                  <c:v>0.77206358339904302</c:v>
                </c:pt>
                <c:pt idx="2544">
                  <c:v>0.77236515784878512</c:v>
                </c:pt>
                <c:pt idx="2545">
                  <c:v>0.77266695597144086</c:v>
                </c:pt>
                <c:pt idx="2546">
                  <c:v>0.77296868302632715</c:v>
                </c:pt>
                <c:pt idx="2547">
                  <c:v>0.77327027877773413</c:v>
                </c:pt>
                <c:pt idx="2548">
                  <c:v>0.7735718674358939</c:v>
                </c:pt>
                <c:pt idx="2549">
                  <c:v>0.77387337455106153</c:v>
                </c:pt>
                <c:pt idx="2550">
                  <c:v>0.77417479301517955</c:v>
                </c:pt>
                <c:pt idx="2551">
                  <c:v>0.77447620439625831</c:v>
                </c:pt>
                <c:pt idx="2552">
                  <c:v>0.77477753436094199</c:v>
                </c:pt>
                <c:pt idx="2553">
                  <c:v>0.77507882186407107</c:v>
                </c:pt>
                <c:pt idx="2554">
                  <c:v>0.77538009167921185</c:v>
                </c:pt>
                <c:pt idx="2555">
                  <c:v>0.77568138979635459</c:v>
                </c:pt>
                <c:pt idx="2556">
                  <c:v>0.77598264541676376</c:v>
                </c:pt>
                <c:pt idx="2557">
                  <c:v>0.77628437247628579</c:v>
                </c:pt>
                <c:pt idx="2558">
                  <c:v>0.77658635195452053</c:v>
                </c:pt>
                <c:pt idx="2559">
                  <c:v>0.77688818207754595</c:v>
                </c:pt>
                <c:pt idx="2560">
                  <c:v>0.77718989138116312</c:v>
                </c:pt>
                <c:pt idx="2561">
                  <c:v>0.77749164687585604</c:v>
                </c:pt>
                <c:pt idx="2562">
                  <c:v>0.77779335974805974</c:v>
                </c:pt>
                <c:pt idx="2563">
                  <c:v>0.77809511876167914</c:v>
                </c:pt>
                <c:pt idx="2564">
                  <c:v>0.77839686714000977</c:v>
                </c:pt>
                <c:pt idx="2565">
                  <c:v>0.77869900331619457</c:v>
                </c:pt>
                <c:pt idx="2566">
                  <c:v>0.77900103265070886</c:v>
                </c:pt>
                <c:pt idx="2567">
                  <c:v>0.77930305130335564</c:v>
                </c:pt>
                <c:pt idx="2568">
                  <c:v>0.77960498097796038</c:v>
                </c:pt>
                <c:pt idx="2569">
                  <c:v>0.77990690707769383</c:v>
                </c:pt>
                <c:pt idx="2570">
                  <c:v>0.78020893638897615</c:v>
                </c:pt>
                <c:pt idx="2571">
                  <c:v>0.78051114383661635</c:v>
                </c:pt>
                <c:pt idx="2572">
                  <c:v>0.78081308060555921</c:v>
                </c:pt>
                <c:pt idx="2573">
                  <c:v>0.78111502095896801</c:v>
                </c:pt>
                <c:pt idx="2574">
                  <c:v>0.78141687239080571</c:v>
                </c:pt>
                <c:pt idx="2575">
                  <c:v>0.78171873448538975</c:v>
                </c:pt>
                <c:pt idx="2576">
                  <c:v>0.78202070330465279</c:v>
                </c:pt>
                <c:pt idx="2577">
                  <c:v>0.78232265785766109</c:v>
                </c:pt>
                <c:pt idx="2578">
                  <c:v>0.78262449149246704</c:v>
                </c:pt>
                <c:pt idx="2579">
                  <c:v>0.78292633937025957</c:v>
                </c:pt>
                <c:pt idx="2580">
                  <c:v>0.78322813039727901</c:v>
                </c:pt>
                <c:pt idx="2581">
                  <c:v>0.78352982905136159</c:v>
                </c:pt>
                <c:pt idx="2582">
                  <c:v>0.78383153482356893</c:v>
                </c:pt>
                <c:pt idx="2583">
                  <c:v>0.78413356412555757</c:v>
                </c:pt>
                <c:pt idx="2584">
                  <c:v>0.7844356824775206</c:v>
                </c:pt>
                <c:pt idx="2585">
                  <c:v>0.78473767266674499</c:v>
                </c:pt>
                <c:pt idx="2586">
                  <c:v>0.78503982664181815</c:v>
                </c:pt>
                <c:pt idx="2587">
                  <c:v>0.78534187021406465</c:v>
                </c:pt>
                <c:pt idx="2588">
                  <c:v>0.78564395297179279</c:v>
                </c:pt>
                <c:pt idx="2589">
                  <c:v>0.7859459075712385</c:v>
                </c:pt>
                <c:pt idx="2590">
                  <c:v>0.78624784438661055</c:v>
                </c:pt>
                <c:pt idx="2591">
                  <c:v>0.78654969938187458</c:v>
                </c:pt>
                <c:pt idx="2592">
                  <c:v>0.7868515117341367</c:v>
                </c:pt>
                <c:pt idx="2593">
                  <c:v>0.78715330632283631</c:v>
                </c:pt>
                <c:pt idx="2594">
                  <c:v>0.78745497660119512</c:v>
                </c:pt>
                <c:pt idx="2595">
                  <c:v>0.78775671787748125</c:v>
                </c:pt>
                <c:pt idx="2596">
                  <c:v>0.78805846270473867</c:v>
                </c:pt>
                <c:pt idx="2597">
                  <c:v>0.7883605632490015</c:v>
                </c:pt>
                <c:pt idx="2598">
                  <c:v>0.78866253204504377</c:v>
                </c:pt>
                <c:pt idx="2599">
                  <c:v>0.78896448664449015</c:v>
                </c:pt>
                <c:pt idx="2600">
                  <c:v>0.78926632741450109</c:v>
                </c:pt>
                <c:pt idx="2601">
                  <c:v>0.78956826778648259</c:v>
                </c:pt>
                <c:pt idx="2602">
                  <c:v>0.78987031491841964</c:v>
                </c:pt>
                <c:pt idx="2603">
                  <c:v>0.79017225882854014</c:v>
                </c:pt>
                <c:pt idx="2604">
                  <c:v>0.79047424542720357</c:v>
                </c:pt>
                <c:pt idx="2605">
                  <c:v>0.79077616798930928</c:v>
                </c:pt>
                <c:pt idx="2606">
                  <c:v>0.7910785359891146</c:v>
                </c:pt>
                <c:pt idx="2607">
                  <c:v>0.79138063650548318</c:v>
                </c:pt>
                <c:pt idx="2608">
                  <c:v>0.79168278335511089</c:v>
                </c:pt>
                <c:pt idx="2609">
                  <c:v>0.79198494445604051</c:v>
                </c:pt>
                <c:pt idx="2610">
                  <c:v>0.79228711982852551</c:v>
                </c:pt>
                <c:pt idx="2611">
                  <c:v>0.79258935225719973</c:v>
                </c:pt>
                <c:pt idx="2612">
                  <c:v>0.79289168455811343</c:v>
                </c:pt>
                <c:pt idx="2613">
                  <c:v>0.79319392766390462</c:v>
                </c:pt>
                <c:pt idx="2614">
                  <c:v>0.79349608879739397</c:v>
                </c:pt>
                <c:pt idx="2615">
                  <c:v>0.79379812524127591</c:v>
                </c:pt>
                <c:pt idx="2616">
                  <c:v>0.79410010826806199</c:v>
                </c:pt>
                <c:pt idx="2617">
                  <c:v>0.79440237635279376</c:v>
                </c:pt>
                <c:pt idx="2618">
                  <c:v>0.79470461591185571</c:v>
                </c:pt>
                <c:pt idx="2619">
                  <c:v>0.79500691252885058</c:v>
                </c:pt>
                <c:pt idx="2620">
                  <c:v>0.79530917348154662</c:v>
                </c:pt>
                <c:pt idx="2621">
                  <c:v>0.79561136668649213</c:v>
                </c:pt>
                <c:pt idx="2622">
                  <c:v>0.7959138918738411</c:v>
                </c:pt>
                <c:pt idx="2623">
                  <c:v>0.79621634917303763</c:v>
                </c:pt>
                <c:pt idx="2624">
                  <c:v>0.79651860654125051</c:v>
                </c:pt>
                <c:pt idx="2625">
                  <c:v>0.79682088530618522</c:v>
                </c:pt>
                <c:pt idx="2626">
                  <c:v>0.79712318908521584</c:v>
                </c:pt>
                <c:pt idx="2627">
                  <c:v>0.79742538941828367</c:v>
                </c:pt>
                <c:pt idx="2628">
                  <c:v>0.79772744722061062</c:v>
                </c:pt>
                <c:pt idx="2629">
                  <c:v>0.7980299652237447</c:v>
                </c:pt>
                <c:pt idx="2630">
                  <c:v>0.79833224403523717</c:v>
                </c:pt>
                <c:pt idx="2631">
                  <c:v>0.79863438018351862</c:v>
                </c:pt>
                <c:pt idx="2632">
                  <c:v>0.7989363596524639</c:v>
                </c:pt>
                <c:pt idx="2633">
                  <c:v>0.79923829999194362</c:v>
                </c:pt>
                <c:pt idx="2634">
                  <c:v>0.79954026167322978</c:v>
                </c:pt>
                <c:pt idx="2635">
                  <c:v>0.79984251906937354</c:v>
                </c:pt>
                <c:pt idx="2636">
                  <c:v>0.80014473010935561</c:v>
                </c:pt>
                <c:pt idx="2637">
                  <c:v>0.80044699106205119</c:v>
                </c:pt>
                <c:pt idx="2638">
                  <c:v>0.80074932692167644</c:v>
                </c:pt>
                <c:pt idx="2639">
                  <c:v>0.80105152722217265</c:v>
                </c:pt>
                <c:pt idx="2640">
                  <c:v>0.80135360638664388</c:v>
                </c:pt>
                <c:pt idx="2641">
                  <c:v>0.80165593155181181</c:v>
                </c:pt>
                <c:pt idx="2642">
                  <c:v>0.80195808552688463</c:v>
                </c:pt>
                <c:pt idx="2643">
                  <c:v>0.80226038928728804</c:v>
                </c:pt>
                <c:pt idx="2644">
                  <c:v>0.80256258607020114</c:v>
                </c:pt>
                <c:pt idx="2645">
                  <c:v>0.8028647614240787</c:v>
                </c:pt>
                <c:pt idx="2646">
                  <c:v>0.8031669154363611</c:v>
                </c:pt>
                <c:pt idx="2647">
                  <c:v>0.80346894832086158</c:v>
                </c:pt>
                <c:pt idx="2648">
                  <c:v>0.80377126634138163</c:v>
                </c:pt>
                <c:pt idx="2649">
                  <c:v>0.80407326717284322</c:v>
                </c:pt>
                <c:pt idx="2650">
                  <c:v>0.8043755174282593</c:v>
                </c:pt>
                <c:pt idx="2651">
                  <c:v>0.80467761085946032</c:v>
                </c:pt>
                <c:pt idx="2652">
                  <c:v>0.80497982902859522</c:v>
                </c:pt>
                <c:pt idx="2653">
                  <c:v>0.80528191531925131</c:v>
                </c:pt>
                <c:pt idx="2654">
                  <c:v>0.8055838698861908</c:v>
                </c:pt>
                <c:pt idx="2655">
                  <c:v>0.80588587783466903</c:v>
                </c:pt>
                <c:pt idx="2656">
                  <c:v>0.8061879356602335</c:v>
                </c:pt>
                <c:pt idx="2657">
                  <c:v>0.80649015380144651</c:v>
                </c:pt>
                <c:pt idx="2658">
                  <c:v>0.80679243972738202</c:v>
                </c:pt>
                <c:pt idx="2659">
                  <c:v>0.80709472206345323</c:v>
                </c:pt>
                <c:pt idx="2660">
                  <c:v>0.80739694380662486</c:v>
                </c:pt>
                <c:pt idx="2661">
                  <c:v>0.80769903368609886</c:v>
                </c:pt>
                <c:pt idx="2662">
                  <c:v>0.8080012482999116</c:v>
                </c:pt>
                <c:pt idx="2663">
                  <c:v>0.80830327405201796</c:v>
                </c:pt>
                <c:pt idx="2664">
                  <c:v>0.80860531760102983</c:v>
                </c:pt>
                <c:pt idx="2665">
                  <c:v>0.80890733623509314</c:v>
                </c:pt>
                <c:pt idx="2666">
                  <c:v>0.80920926589112641</c:v>
                </c:pt>
                <c:pt idx="2667">
                  <c:v>0.80951123112973888</c:v>
                </c:pt>
                <c:pt idx="2668">
                  <c:v>0.8098130896514113</c:v>
                </c:pt>
                <c:pt idx="2669">
                  <c:v>0.81011511539422498</c:v>
                </c:pt>
                <c:pt idx="2670">
                  <c:v>0.81041694903830819</c:v>
                </c:pt>
                <c:pt idx="2671">
                  <c:v>0.81071887159112965</c:v>
                </c:pt>
                <c:pt idx="2672">
                  <c:v>0.81102066969523445</c:v>
                </c:pt>
                <c:pt idx="2673">
                  <c:v>0.81132269544734059</c:v>
                </c:pt>
                <c:pt idx="2674">
                  <c:v>0.81162457532450405</c:v>
                </c:pt>
                <c:pt idx="2675">
                  <c:v>0.81192645877055625</c:v>
                </c:pt>
                <c:pt idx="2676">
                  <c:v>0.81222843470498762</c:v>
                </c:pt>
                <c:pt idx="2677">
                  <c:v>0.8125303110458485</c:v>
                </c:pt>
                <c:pt idx="2678">
                  <c:v>0.81283219449654232</c:v>
                </c:pt>
                <c:pt idx="2679">
                  <c:v>0.81313400681169823</c:v>
                </c:pt>
                <c:pt idx="2680">
                  <c:v>0.81343574811579888</c:v>
                </c:pt>
                <c:pt idx="2681">
                  <c:v>0.81373771695828356</c:v>
                </c:pt>
                <c:pt idx="2682">
                  <c:v>0.81403952575762772</c:v>
                </c:pt>
                <c:pt idx="2683">
                  <c:v>0.81434164053854641</c:v>
                </c:pt>
                <c:pt idx="2684">
                  <c:v>0.81464374107815973</c:v>
                </c:pt>
                <c:pt idx="2685">
                  <c:v>0.81494569563116914</c:v>
                </c:pt>
                <c:pt idx="2686">
                  <c:v>0.81524776411875333</c:v>
                </c:pt>
                <c:pt idx="2687">
                  <c:v>0.81555008573017496</c:v>
                </c:pt>
                <c:pt idx="2688">
                  <c:v>0.81585229674223669</c:v>
                </c:pt>
                <c:pt idx="2689">
                  <c:v>0.81615445070800785</c:v>
                </c:pt>
                <c:pt idx="2690">
                  <c:v>0.81645664030717369</c:v>
                </c:pt>
                <c:pt idx="2691">
                  <c:v>0.81675887627306498</c:v>
                </c:pt>
                <c:pt idx="2692">
                  <c:v>0.81706111940678361</c:v>
                </c:pt>
                <c:pt idx="2693">
                  <c:v>0.81736330188775064</c:v>
                </c:pt>
                <c:pt idx="2694">
                  <c:v>0.81766542736351422</c:v>
                </c:pt>
                <c:pt idx="2695">
                  <c:v>0.81796749229079235</c:v>
                </c:pt>
                <c:pt idx="2696">
                  <c:v>0.81826948247537179</c:v>
                </c:pt>
                <c:pt idx="2697">
                  <c:v>0.81857144775578061</c:v>
                </c:pt>
                <c:pt idx="2698">
                  <c:v>0.81887343793106993</c:v>
                </c:pt>
                <c:pt idx="2699">
                  <c:v>0.81917536761496024</c:v>
                </c:pt>
                <c:pt idx="2700">
                  <c:v>0.81947722618303365</c:v>
                </c:pt>
                <c:pt idx="2701">
                  <c:v>0.81977905987350941</c:v>
                </c:pt>
                <c:pt idx="2702">
                  <c:v>0.82008102156872664</c:v>
                </c:pt>
                <c:pt idx="2703">
                  <c:v>0.8203830330851577</c:v>
                </c:pt>
                <c:pt idx="2704">
                  <c:v>0.82068508018456365</c:v>
                </c:pt>
                <c:pt idx="2705">
                  <c:v>0.82098701698136389</c:v>
                </c:pt>
                <c:pt idx="2706">
                  <c:v>0.82128894310895306</c:v>
                </c:pt>
                <c:pt idx="2707">
                  <c:v>0.8215907661113051</c:v>
                </c:pt>
                <c:pt idx="2708">
                  <c:v>0.82189274203644724</c:v>
                </c:pt>
                <c:pt idx="2709">
                  <c:v>0.82219462902364671</c:v>
                </c:pt>
                <c:pt idx="2710">
                  <c:v>0.82249691853955165</c:v>
                </c:pt>
                <c:pt idx="2711">
                  <c:v>0.82279922588112964</c:v>
                </c:pt>
                <c:pt idx="2712">
                  <c:v>0.82310143332877184</c:v>
                </c:pt>
                <c:pt idx="2713">
                  <c:v>0.82340381203140323</c:v>
                </c:pt>
                <c:pt idx="2714">
                  <c:v>0.82370622286206352</c:v>
                </c:pt>
                <c:pt idx="2715">
                  <c:v>0.82400868728599264</c:v>
                </c:pt>
                <c:pt idx="2716">
                  <c:v>0.82431116599792409</c:v>
                </c:pt>
                <c:pt idx="2717">
                  <c:v>0.82461357327703533</c:v>
                </c:pt>
                <c:pt idx="2718">
                  <c:v>0.82491587348896711</c:v>
                </c:pt>
                <c:pt idx="2719">
                  <c:v>0.82521825220091805</c:v>
                </c:pt>
                <c:pt idx="2720">
                  <c:v>0.8255205523849094</c:v>
                </c:pt>
                <c:pt idx="2721">
                  <c:v>0.825822938207741</c:v>
                </c:pt>
                <c:pt idx="2722">
                  <c:v>0.8261251991604377</c:v>
                </c:pt>
                <c:pt idx="2723">
                  <c:v>0.82642767430954123</c:v>
                </c:pt>
                <c:pt idx="2724">
                  <c:v>0.82673016731112969</c:v>
                </c:pt>
                <c:pt idx="2725">
                  <c:v>0.82703269961779535</c:v>
                </c:pt>
                <c:pt idx="2726">
                  <c:v>0.82733514617471815</c:v>
                </c:pt>
                <c:pt idx="2727">
                  <c:v>0.82763772855211715</c:v>
                </c:pt>
                <c:pt idx="2728">
                  <c:v>0.82794016082475408</c:v>
                </c:pt>
                <c:pt idx="2729">
                  <c:v>0.82824271102949465</c:v>
                </c:pt>
                <c:pt idx="2730">
                  <c:v>0.82854522904195826</c:v>
                </c:pt>
                <c:pt idx="2731">
                  <c:v>0.82884774348113066</c:v>
                </c:pt>
                <c:pt idx="2732">
                  <c:v>0.82915031153053531</c:v>
                </c:pt>
                <c:pt idx="2733">
                  <c:v>0.82945276523954459</c:v>
                </c:pt>
                <c:pt idx="2734">
                  <c:v>0.82975525466856592</c:v>
                </c:pt>
                <c:pt idx="2735">
                  <c:v>0.83005777268102932</c:v>
                </c:pt>
                <c:pt idx="2736">
                  <c:v>0.83036020850593506</c:v>
                </c:pt>
                <c:pt idx="2737">
                  <c:v>0.8306625872132265</c:v>
                </c:pt>
                <c:pt idx="2738">
                  <c:v>0.83096494450181491</c:v>
                </c:pt>
                <c:pt idx="2739">
                  <c:v>0.83126722329468461</c:v>
                </c:pt>
                <c:pt idx="2740">
                  <c:v>0.8315693951037777</c:v>
                </c:pt>
                <c:pt idx="2741">
                  <c:v>0.83187155978639615</c:v>
                </c:pt>
                <c:pt idx="2742">
                  <c:v>0.83217362828327723</c:v>
                </c:pt>
                <c:pt idx="2743">
                  <c:v>0.83247563627821231</c:v>
                </c:pt>
                <c:pt idx="2744">
                  <c:v>0.83277756593424546</c:v>
                </c:pt>
                <c:pt idx="2745">
                  <c:v>0.83307942092950948</c:v>
                </c:pt>
                <c:pt idx="2746">
                  <c:v>0.83338126526263856</c:v>
                </c:pt>
                <c:pt idx="2747">
                  <c:v>0.83368304563305762</c:v>
                </c:pt>
                <c:pt idx="2748">
                  <c:v>0.83398518539020661</c:v>
                </c:pt>
                <c:pt idx="2749">
                  <c:v>0.83428716488237586</c:v>
                </c:pt>
                <c:pt idx="2750">
                  <c:v>0.83458911236788536</c:v>
                </c:pt>
                <c:pt idx="2751">
                  <c:v>0.83489129488141933</c:v>
                </c:pt>
                <c:pt idx="2752">
                  <c:v>0.83519349165037404</c:v>
                </c:pt>
                <c:pt idx="2753">
                  <c:v>0.83549555655906116</c:v>
                </c:pt>
                <c:pt idx="2754">
                  <c:v>0.83579792097593253</c:v>
                </c:pt>
                <c:pt idx="2755">
                  <c:v>0.83610018904669758</c:v>
                </c:pt>
                <c:pt idx="2756">
                  <c:v>0.83640230380901648</c:v>
                </c:pt>
                <c:pt idx="2757">
                  <c:v>0.83670465395109817</c:v>
                </c:pt>
                <c:pt idx="2758">
                  <c:v>0.83700689704758102</c:v>
                </c:pt>
                <c:pt idx="2759">
                  <c:v>0.83730927217162865</c:v>
                </c:pt>
                <c:pt idx="2760">
                  <c:v>0.83761172230920589</c:v>
                </c:pt>
                <c:pt idx="2761">
                  <c:v>0.83791409743325362</c:v>
                </c:pt>
                <c:pt idx="2762">
                  <c:v>0.83821650468439901</c:v>
                </c:pt>
                <c:pt idx="2763">
                  <c:v>0.83851892267440165</c:v>
                </c:pt>
                <c:pt idx="2764">
                  <c:v>0.83882124783025369</c:v>
                </c:pt>
                <c:pt idx="2765">
                  <c:v>0.83912362651424732</c:v>
                </c:pt>
                <c:pt idx="2766">
                  <c:v>0.83942584110013985</c:v>
                </c:pt>
                <c:pt idx="2767">
                  <c:v>0.83972799154964772</c:v>
                </c:pt>
                <c:pt idx="2768">
                  <c:v>0.84003011344950895</c:v>
                </c:pt>
                <c:pt idx="2769">
                  <c:v>0.84033217837678698</c:v>
                </c:pt>
                <c:pt idx="2770">
                  <c:v>0.84063423618376243</c:v>
                </c:pt>
                <c:pt idx="2771">
                  <c:v>0.84093624771877662</c:v>
                </c:pt>
                <c:pt idx="2772">
                  <c:v>0.84123816672014351</c:v>
                </c:pt>
                <c:pt idx="2773">
                  <c:v>0.84154024587067</c:v>
                </c:pt>
                <c:pt idx="2774">
                  <c:v>0.84184255676558373</c:v>
                </c:pt>
                <c:pt idx="2775">
                  <c:v>0.84214468580339874</c:v>
                </c:pt>
                <c:pt idx="2776">
                  <c:v>0.84244672934311582</c:v>
                </c:pt>
                <c:pt idx="2777">
                  <c:v>0.84274871241170579</c:v>
                </c:pt>
                <c:pt idx="2778">
                  <c:v>0.84305070971268481</c:v>
                </c:pt>
                <c:pt idx="2779">
                  <c:v>0.84335258960841142</c:v>
                </c:pt>
                <c:pt idx="2780">
                  <c:v>0.84365488980171577</c:v>
                </c:pt>
                <c:pt idx="2781">
                  <c:v>0.84395716500492757</c:v>
                </c:pt>
                <c:pt idx="2782">
                  <c:v>0.84425939028501062</c:v>
                </c:pt>
                <c:pt idx="2783">
                  <c:v>0.84456153002820789</c:v>
                </c:pt>
                <c:pt idx="2784">
                  <c:v>0.8448636092066244</c:v>
                </c:pt>
                <c:pt idx="2785">
                  <c:v>0.84516563850861393</c:v>
                </c:pt>
                <c:pt idx="2786">
                  <c:v>0.8454675753054135</c:v>
                </c:pt>
                <c:pt idx="2787">
                  <c:v>0.84576955479758331</c:v>
                </c:pt>
                <c:pt idx="2788">
                  <c:v>0.84607140979284634</c:v>
                </c:pt>
                <c:pt idx="2789">
                  <c:v>0.84637346760446863</c:v>
                </c:pt>
                <c:pt idx="2790">
                  <c:v>0.84667550405764369</c:v>
                </c:pt>
                <c:pt idx="2791">
                  <c:v>0.84697757967079745</c:v>
                </c:pt>
                <c:pt idx="2792">
                  <c:v>0.84727955561451784</c:v>
                </c:pt>
                <c:pt idx="2793">
                  <c:v>0.84758149238346003</c:v>
                </c:pt>
                <c:pt idx="2794">
                  <c:v>0.8478835965076541</c:v>
                </c:pt>
                <c:pt idx="2795">
                  <c:v>0.84818551196695491</c:v>
                </c:pt>
                <c:pt idx="2796">
                  <c:v>0.8484873882799715</c:v>
                </c:pt>
                <c:pt idx="2797">
                  <c:v>0.84878972056225321</c:v>
                </c:pt>
                <c:pt idx="2798">
                  <c:v>0.84909212070128459</c:v>
                </c:pt>
                <c:pt idx="2799">
                  <c:v>0.84939435670441021</c:v>
                </c:pt>
                <c:pt idx="2800">
                  <c:v>0.84969656774439251</c:v>
                </c:pt>
                <c:pt idx="2801">
                  <c:v>0.8499987609167684</c:v>
                </c:pt>
                <c:pt idx="2802">
                  <c:v>0.85030088996388475</c:v>
                </c:pt>
                <c:pt idx="2803">
                  <c:v>0.85060301900170099</c:v>
                </c:pt>
                <c:pt idx="2804">
                  <c:v>0.85090505900971358</c:v>
                </c:pt>
                <c:pt idx="2805">
                  <c:v>0.85120698158110353</c:v>
                </c:pt>
                <c:pt idx="2806">
                  <c:v>0.8515088685590213</c:v>
                </c:pt>
                <c:pt idx="2807">
                  <c:v>0.85181070935686876</c:v>
                </c:pt>
                <c:pt idx="2808">
                  <c:v>0.85211254657314361</c:v>
                </c:pt>
                <c:pt idx="2809">
                  <c:v>0.8524143127361955</c:v>
                </c:pt>
                <c:pt idx="2810">
                  <c:v>0.85271591559515081</c:v>
                </c:pt>
                <c:pt idx="2811">
                  <c:v>0.85301757872963857</c:v>
                </c:pt>
                <c:pt idx="2812">
                  <c:v>0.85331918509853133</c:v>
                </c:pt>
                <c:pt idx="2813">
                  <c:v>0.85362075955753214</c:v>
                </c:pt>
                <c:pt idx="2814">
                  <c:v>0.85392241561342008</c:v>
                </c:pt>
                <c:pt idx="2815">
                  <c:v>0.85422400070195847</c:v>
                </c:pt>
                <c:pt idx="2816">
                  <c:v>0.85452549008365752</c:v>
                </c:pt>
                <c:pt idx="2817">
                  <c:v>0.85482701488857604</c:v>
                </c:pt>
                <c:pt idx="2818">
                  <c:v>0.85512854321971665</c:v>
                </c:pt>
                <c:pt idx="2819">
                  <c:v>0.85543007513271507</c:v>
                </c:pt>
                <c:pt idx="2820">
                  <c:v>0.8557316743984883</c:v>
                </c:pt>
                <c:pt idx="2821">
                  <c:v>0.85603325951017584</c:v>
                </c:pt>
                <c:pt idx="2822">
                  <c:v>0.85633475595164388</c:v>
                </c:pt>
                <c:pt idx="2823">
                  <c:v>0.85663638008476228</c:v>
                </c:pt>
                <c:pt idx="2824">
                  <c:v>0.85693795809918605</c:v>
                </c:pt>
                <c:pt idx="2825">
                  <c:v>0.85723949355712348</c:v>
                </c:pt>
                <c:pt idx="2826">
                  <c:v>0.8575411958072896</c:v>
                </c:pt>
                <c:pt idx="2827">
                  <c:v>0.85784278446544882</c:v>
                </c:pt>
                <c:pt idx="2828">
                  <c:v>0.85814467502638603</c:v>
                </c:pt>
                <c:pt idx="2829">
                  <c:v>0.8584462814415843</c:v>
                </c:pt>
                <c:pt idx="2830">
                  <c:v>0.85874806181200269</c:v>
                </c:pt>
                <c:pt idx="2831">
                  <c:v>0.85904967532147336</c:v>
                </c:pt>
                <c:pt idx="2832">
                  <c:v>0.8593512072622379</c:v>
                </c:pt>
                <c:pt idx="2833">
                  <c:v>0.85965326862466562</c:v>
                </c:pt>
                <c:pt idx="2834">
                  <c:v>0.85995530148593224</c:v>
                </c:pt>
                <c:pt idx="2835">
                  <c:v>0.8602571956299927</c:v>
                </c:pt>
                <c:pt idx="2836">
                  <c:v>0.86055924276192897</c:v>
                </c:pt>
                <c:pt idx="2837">
                  <c:v>0.86086140385820753</c:v>
                </c:pt>
                <c:pt idx="2838">
                  <c:v>0.86116332640174287</c:v>
                </c:pt>
                <c:pt idx="2839">
                  <c:v>0.8614652596141803</c:v>
                </c:pt>
                <c:pt idx="2840">
                  <c:v>0.8617673601584428</c:v>
                </c:pt>
                <c:pt idx="2841">
                  <c:v>0.86206929341730865</c:v>
                </c:pt>
                <c:pt idx="2842">
                  <c:v>0.86237125157387784</c:v>
                </c:pt>
                <c:pt idx="2843">
                  <c:v>0.86267324529802514</c:v>
                </c:pt>
                <c:pt idx="2844">
                  <c:v>0.86297528172796556</c:v>
                </c:pt>
                <c:pt idx="2845">
                  <c:v>0.86327724342318424</c:v>
                </c:pt>
                <c:pt idx="2846">
                  <c:v>0.86357931905957885</c:v>
                </c:pt>
                <c:pt idx="2847">
                  <c:v>0.86388136260859028</c:v>
                </c:pt>
                <c:pt idx="2848">
                  <c:v>0.86418360927052262</c:v>
                </c:pt>
                <c:pt idx="2849">
                  <c:v>0.86448559944581171</c:v>
                </c:pt>
                <c:pt idx="2850">
                  <c:v>0.86478768576436049</c:v>
                </c:pt>
                <c:pt idx="2851">
                  <c:v>0.8650898789646535</c:v>
                </c:pt>
                <c:pt idx="2852">
                  <c:v>0.86539189048108534</c:v>
                </c:pt>
                <c:pt idx="2853">
                  <c:v>0.86569380946852592</c:v>
                </c:pt>
                <c:pt idx="2854">
                  <c:v>0.86599585659581535</c:v>
                </c:pt>
                <c:pt idx="2855">
                  <c:v>0.8662978681122453</c:v>
                </c:pt>
                <c:pt idx="2856">
                  <c:v>0.86659985827824504</c:v>
                </c:pt>
                <c:pt idx="2857">
                  <c:v>0.86690183776112495</c:v>
                </c:pt>
                <c:pt idx="2858">
                  <c:v>0.86720384571889364</c:v>
                </c:pt>
                <c:pt idx="2859">
                  <c:v>0.86750616373009759</c:v>
                </c:pt>
                <c:pt idx="2860">
                  <c:v>0.86780831772377676</c:v>
                </c:pt>
                <c:pt idx="2861">
                  <c:v>0.86811037907225985</c:v>
                </c:pt>
                <c:pt idx="2862">
                  <c:v>0.86841258295558366</c:v>
                </c:pt>
                <c:pt idx="2863">
                  <c:v>0.86871467991072104</c:v>
                </c:pt>
                <c:pt idx="2864">
                  <c:v>0.86901673061639184</c:v>
                </c:pt>
                <c:pt idx="2865">
                  <c:v>0.8693189630264494</c:v>
                </c:pt>
                <c:pt idx="2866">
                  <c:v>0.86962102797231977</c:v>
                </c:pt>
                <c:pt idx="2867">
                  <c:v>0.86992301101304015</c:v>
                </c:pt>
                <c:pt idx="2868">
                  <c:v>0.87022523628381609</c:v>
                </c:pt>
                <c:pt idx="2869">
                  <c:v>0.87052728338322072</c:v>
                </c:pt>
                <c:pt idx="2870">
                  <c:v>0.87082922018002185</c:v>
                </c:pt>
                <c:pt idx="2871">
                  <c:v>0.87113111782376162</c:v>
                </c:pt>
                <c:pt idx="2872">
                  <c:v>0.8714329515142365</c:v>
                </c:pt>
                <c:pt idx="2873">
                  <c:v>0.87173490251022734</c:v>
                </c:pt>
                <c:pt idx="2874">
                  <c:v>0.87203701019585966</c:v>
                </c:pt>
                <c:pt idx="2875">
                  <c:v>0.87233906798424343</c:v>
                </c:pt>
                <c:pt idx="2876">
                  <c:v>0.87264100833765312</c:v>
                </c:pt>
                <c:pt idx="2877">
                  <c:v>0.87294298426279482</c:v>
                </c:pt>
                <c:pt idx="2878">
                  <c:v>0.87324501001490185</c:v>
                </c:pt>
                <c:pt idx="2879">
                  <c:v>0.87354722818403563</c:v>
                </c:pt>
                <c:pt idx="2880">
                  <c:v>0.87384916850958705</c:v>
                </c:pt>
                <c:pt idx="2881">
                  <c:v>0.87415108748774184</c:v>
                </c:pt>
                <c:pt idx="2882">
                  <c:v>0.87445287139170935</c:v>
                </c:pt>
                <c:pt idx="2883">
                  <c:v>0.87475494700486334</c:v>
                </c:pt>
                <c:pt idx="2884">
                  <c:v>0.87505699767335554</c:v>
                </c:pt>
                <c:pt idx="2885">
                  <c:v>0.87535901990355913</c:v>
                </c:pt>
                <c:pt idx="2886">
                  <c:v>0.87566108125204289</c:v>
                </c:pt>
                <c:pt idx="2887">
                  <c:v>0.87596326018802262</c:v>
                </c:pt>
                <c:pt idx="2888">
                  <c:v>0.87626537499683832</c:v>
                </c:pt>
                <c:pt idx="2889">
                  <c:v>0.87656730465287214</c:v>
                </c:pt>
                <c:pt idx="2890">
                  <c:v>0.87686926279086552</c:v>
                </c:pt>
                <c:pt idx="2891">
                  <c:v>0.8771711889370245</c:v>
                </c:pt>
                <c:pt idx="2892">
                  <c:v>0.87747301550198165</c:v>
                </c:pt>
                <c:pt idx="2893">
                  <c:v>0.87777483140726453</c:v>
                </c:pt>
                <c:pt idx="2894">
                  <c:v>0.87807663661669055</c:v>
                </c:pt>
                <c:pt idx="2895">
                  <c:v>0.87837834951670168</c:v>
                </c:pt>
                <c:pt idx="2896">
                  <c:v>0.87868017961189371</c:v>
                </c:pt>
                <c:pt idx="2897">
                  <c:v>0.87898220535470672</c:v>
                </c:pt>
                <c:pt idx="2898">
                  <c:v>0.87928399281087433</c:v>
                </c:pt>
                <c:pt idx="2899">
                  <c:v>0.87958572343486263</c:v>
                </c:pt>
                <c:pt idx="2900">
                  <c:v>0.87988758907462028</c:v>
                </c:pt>
                <c:pt idx="2901">
                  <c:v>0.88018951520220901</c:v>
                </c:pt>
                <c:pt idx="2902">
                  <c:v>0.88049138795118298</c:v>
                </c:pt>
                <c:pt idx="2903">
                  <c:v>0.88079328560420644</c:v>
                </c:pt>
                <c:pt idx="2904">
                  <c:v>0.88109519749369114</c:v>
                </c:pt>
                <c:pt idx="2905">
                  <c:v>0.8813969494231968</c:v>
                </c:pt>
                <c:pt idx="2906">
                  <c:v>0.88169881152706175</c:v>
                </c:pt>
                <c:pt idx="2907">
                  <c:v>0.88200060607866015</c:v>
                </c:pt>
                <c:pt idx="2908">
                  <c:v>0.88230234738276025</c:v>
                </c:pt>
                <c:pt idx="2909">
                  <c:v>0.88260404603684361</c:v>
                </c:pt>
                <c:pt idx="2910">
                  <c:v>0.88290571985486033</c:v>
                </c:pt>
                <c:pt idx="2911">
                  <c:v>0.88320788098834979</c:v>
                </c:pt>
                <c:pt idx="2912">
                  <c:v>0.88350966492014138</c:v>
                </c:pt>
                <c:pt idx="2913">
                  <c:v>0.88381157325848014</c:v>
                </c:pt>
                <c:pt idx="2914">
                  <c:v>0.88411353493976486</c:v>
                </c:pt>
                <c:pt idx="2915">
                  <c:v>0.88441562479599356</c:v>
                </c:pt>
                <c:pt idx="2916">
                  <c:v>0.88471760073971351</c:v>
                </c:pt>
                <c:pt idx="2917">
                  <c:v>0.8850198973660216</c:v>
                </c:pt>
                <c:pt idx="2918">
                  <c:v>0.88532202995669285</c:v>
                </c:pt>
                <c:pt idx="2919">
                  <c:v>0.88562404859075672</c:v>
                </c:pt>
                <c:pt idx="2920">
                  <c:v>0.88592609213976792</c:v>
                </c:pt>
                <c:pt idx="2921">
                  <c:v>0.88622803604988964</c:v>
                </c:pt>
                <c:pt idx="2922">
                  <c:v>0.88653034337749559</c:v>
                </c:pt>
                <c:pt idx="2923">
                  <c:v>0.88683238692650657</c:v>
                </c:pt>
                <c:pt idx="2924">
                  <c:v>0.8871347477745265</c:v>
                </c:pt>
                <c:pt idx="2925">
                  <c:v>0.88743679136071341</c:v>
                </c:pt>
                <c:pt idx="2926">
                  <c:v>0.88773892754154871</c:v>
                </c:pt>
                <c:pt idx="2927">
                  <c:v>0.88804117420348205</c:v>
                </c:pt>
                <c:pt idx="2928">
                  <c:v>0.88834327471984953</c:v>
                </c:pt>
                <c:pt idx="2929">
                  <c:v>0.88864550355556093</c:v>
                </c:pt>
                <c:pt idx="2930">
                  <c:v>0.8889475685014302</c:v>
                </c:pt>
                <c:pt idx="2931">
                  <c:v>0.88924952663013601</c:v>
                </c:pt>
                <c:pt idx="2932">
                  <c:v>0.88955182324712989</c:v>
                </c:pt>
                <c:pt idx="2933">
                  <c:v>0.8898539558191999</c:v>
                </c:pt>
                <c:pt idx="2934">
                  <c:v>0.8901560314370015</c:v>
                </c:pt>
                <c:pt idx="2935">
                  <c:v>0.89045824601358825</c:v>
                </c:pt>
                <c:pt idx="2936">
                  <c:v>0.89076033944478883</c:v>
                </c:pt>
                <c:pt idx="2937">
                  <c:v>0.89106235097980346</c:v>
                </c:pt>
                <c:pt idx="2938">
                  <c:v>0.89136444795353709</c:v>
                </c:pt>
                <c:pt idx="2939">
                  <c:v>0.89166638118454489</c:v>
                </c:pt>
                <c:pt idx="2940">
                  <c:v>0.89196864570320744</c:v>
                </c:pt>
                <c:pt idx="2941">
                  <c:v>0.89227098511232916</c:v>
                </c:pt>
                <c:pt idx="2942">
                  <c:v>0.8925730927793637</c:v>
                </c:pt>
                <c:pt idx="2943">
                  <c:v>0.89287509363869999</c:v>
                </c:pt>
                <c:pt idx="2944">
                  <c:v>0.89317710514583859</c:v>
                </c:pt>
                <c:pt idx="2945">
                  <c:v>0.89347913801639889</c:v>
                </c:pt>
                <c:pt idx="2946">
                  <c:v>0.89378110326894367</c:v>
                </c:pt>
                <c:pt idx="2947">
                  <c:v>0.89408296183701597</c:v>
                </c:pt>
                <c:pt idx="2948">
                  <c:v>0.89438482748605552</c:v>
                </c:pt>
                <c:pt idx="2949">
                  <c:v>0.89468676074492071</c:v>
                </c:pt>
                <c:pt idx="2950">
                  <c:v>0.89498867976021568</c:v>
                </c:pt>
                <c:pt idx="2951">
                  <c:v>0.89529050986932457</c:v>
                </c:pt>
                <c:pt idx="2952">
                  <c:v>0.89559242885676438</c:v>
                </c:pt>
                <c:pt idx="2953">
                  <c:v>0.89589424827806152</c:v>
                </c:pt>
                <c:pt idx="2954">
                  <c:v>0.8961964699933106</c:v>
                </c:pt>
                <c:pt idx="2955">
                  <c:v>0.89649857766034569</c:v>
                </c:pt>
                <c:pt idx="2956">
                  <c:v>0.89680055356690969</c:v>
                </c:pt>
                <c:pt idx="2957">
                  <c:v>0.89710252591583872</c:v>
                </c:pt>
                <c:pt idx="2958">
                  <c:v>0.89740442001348564</c:v>
                </c:pt>
                <c:pt idx="2959">
                  <c:v>0.8977063354449335</c:v>
                </c:pt>
                <c:pt idx="2960">
                  <c:v>0.89800843597989877</c:v>
                </c:pt>
                <c:pt idx="2961">
                  <c:v>0.89831049732838264</c:v>
                </c:pt>
                <c:pt idx="2962">
                  <c:v>0.89861254087739317</c:v>
                </c:pt>
                <c:pt idx="2963">
                  <c:v>0.89891453105268271</c:v>
                </c:pt>
                <c:pt idx="2964">
                  <c:v>0.89921651411198256</c:v>
                </c:pt>
                <c:pt idx="2965">
                  <c:v>0.8995185363050161</c:v>
                </c:pt>
                <c:pt idx="2966">
                  <c:v>0.89982055849804965</c:v>
                </c:pt>
                <c:pt idx="2967">
                  <c:v>0.90012275526235108</c:v>
                </c:pt>
                <c:pt idx="2968">
                  <c:v>0.90042478813291116</c:v>
                </c:pt>
                <c:pt idx="2969">
                  <c:v>0.90072675694288662</c:v>
                </c:pt>
                <c:pt idx="2970">
                  <c:v>0.90102870796673751</c:v>
                </c:pt>
                <c:pt idx="2971">
                  <c:v>0.9013305593985752</c:v>
                </c:pt>
                <c:pt idx="2972">
                  <c:v>0.90163266349487403</c:v>
                </c:pt>
                <c:pt idx="2973">
                  <c:v>0.90193470352147365</c:v>
                </c:pt>
                <c:pt idx="2974">
                  <c:v>0.90223697518168844</c:v>
                </c:pt>
                <c:pt idx="2975">
                  <c:v>0.90253899025688489</c:v>
                </c:pt>
                <c:pt idx="2976">
                  <c:v>0.90284103382448522</c:v>
                </c:pt>
                <c:pt idx="2977">
                  <c:v>0.90314315929559652</c:v>
                </c:pt>
                <c:pt idx="2978">
                  <c:v>0.90344510678110468</c:v>
                </c:pt>
                <c:pt idx="2979">
                  <c:v>0.90374710406350434</c:v>
                </c:pt>
                <c:pt idx="2980">
                  <c:v>0.90404933290852318</c:v>
                </c:pt>
                <c:pt idx="2981">
                  <c:v>0.90435144413244728</c:v>
                </c:pt>
                <c:pt idx="2982">
                  <c:v>0.90465345564887956</c:v>
                </c:pt>
                <c:pt idx="2983">
                  <c:v>0.90495574154687741</c:v>
                </c:pt>
                <c:pt idx="2984">
                  <c:v>0.905257824304605</c:v>
                </c:pt>
                <c:pt idx="2985">
                  <c:v>0.9055599141608337</c:v>
                </c:pt>
                <c:pt idx="2986">
                  <c:v>0.90586184386329482</c:v>
                </c:pt>
                <c:pt idx="2987">
                  <c:v>0.90616391945320707</c:v>
                </c:pt>
                <c:pt idx="2988">
                  <c:v>0.90646589538763778</c:v>
                </c:pt>
                <c:pt idx="2989">
                  <c:v>0.90676782860007543</c:v>
                </c:pt>
                <c:pt idx="2990">
                  <c:v>0.90706969425839501</c:v>
                </c:pt>
                <c:pt idx="2991">
                  <c:v>0.90737151015440043</c:v>
                </c:pt>
                <c:pt idx="2992">
                  <c:v>0.90767361069401475</c:v>
                </c:pt>
                <c:pt idx="2993">
                  <c:v>0.90797582171538282</c:v>
                </c:pt>
                <c:pt idx="2994">
                  <c:v>0.90827795787296406</c:v>
                </c:pt>
                <c:pt idx="2995">
                  <c:v>0.90857998718424637</c:v>
                </c:pt>
                <c:pt idx="2996">
                  <c:v>0.90888190975563665</c:v>
                </c:pt>
                <c:pt idx="2997">
                  <c:v>0.90918378255101651</c:v>
                </c:pt>
                <c:pt idx="2998">
                  <c:v>0.90948561621365753</c:v>
                </c:pt>
                <c:pt idx="2999">
                  <c:v>0.9097876277300887</c:v>
                </c:pt>
                <c:pt idx="3000">
                  <c:v>0.91008986367736189</c:v>
                </c:pt>
                <c:pt idx="3001">
                  <c:v>0.91039206043235776</c:v>
                </c:pt>
                <c:pt idx="3002">
                  <c:v>0.91069410398136941</c:v>
                </c:pt>
                <c:pt idx="3003">
                  <c:v>0.91099597673962462</c:v>
                </c:pt>
                <c:pt idx="3004">
                  <c:v>0.91129817346670361</c:v>
                </c:pt>
                <c:pt idx="3005">
                  <c:v>0.91160016008394651</c:v>
                </c:pt>
                <c:pt idx="3006">
                  <c:v>0.91190204709899281</c:v>
                </c:pt>
                <c:pt idx="3007">
                  <c:v>0.91220425456059429</c:v>
                </c:pt>
                <c:pt idx="3008">
                  <c:v>0.91250629101376857</c:v>
                </c:pt>
                <c:pt idx="3009">
                  <c:v>0.9128082669574894</c:v>
                </c:pt>
                <c:pt idx="3010">
                  <c:v>0.91311037818606278</c:v>
                </c:pt>
                <c:pt idx="3011">
                  <c:v>0.91341262486195951</c:v>
                </c:pt>
                <c:pt idx="3012">
                  <c:v>0.91371473964287842</c:v>
                </c:pt>
                <c:pt idx="3013">
                  <c:v>0.9140169863187757</c:v>
                </c:pt>
                <c:pt idx="3014">
                  <c:v>0.91431908688163477</c:v>
                </c:pt>
                <c:pt idx="3015">
                  <c:v>0.91462115181356163</c:v>
                </c:pt>
                <c:pt idx="3016">
                  <c:v>0.91492319180298598</c:v>
                </c:pt>
                <c:pt idx="3017">
                  <c:v>0.915225256730265</c:v>
                </c:pt>
                <c:pt idx="3018">
                  <c:v>0.91552748557993757</c:v>
                </c:pt>
                <c:pt idx="3019">
                  <c:v>0.91582959682711063</c:v>
                </c:pt>
                <c:pt idx="3020">
                  <c:v>0.91613182567678353</c:v>
                </c:pt>
                <c:pt idx="3021">
                  <c:v>0.91643393336241541</c:v>
                </c:pt>
                <c:pt idx="3022">
                  <c:v>0.91673592353770472</c:v>
                </c:pt>
                <c:pt idx="3023">
                  <c:v>0.9170378781185764</c:v>
                </c:pt>
                <c:pt idx="3024">
                  <c:v>0.91733974376761407</c:v>
                </c:pt>
                <c:pt idx="3025">
                  <c:v>0.91764177309748318</c:v>
                </c:pt>
                <c:pt idx="3026">
                  <c:v>0.91794392709116068</c:v>
                </c:pt>
                <c:pt idx="3027">
                  <c:v>0.91824601338646605</c:v>
                </c:pt>
                <c:pt idx="3028">
                  <c:v>0.91854820301354745</c:v>
                </c:pt>
                <c:pt idx="3029">
                  <c:v>0.91885036055149694</c:v>
                </c:pt>
                <c:pt idx="3030">
                  <c:v>0.91915237209115741</c:v>
                </c:pt>
                <c:pt idx="3031">
                  <c:v>0.91945451897334218</c:v>
                </c:pt>
                <c:pt idx="3032">
                  <c:v>0.91975648064998383</c:v>
                </c:pt>
                <c:pt idx="3033">
                  <c:v>0.92005843169240975</c:v>
                </c:pt>
                <c:pt idx="3034">
                  <c:v>0.92036024759769219</c:v>
                </c:pt>
                <c:pt idx="3035">
                  <c:v>0.92066209903880869</c:v>
                </c:pt>
                <c:pt idx="3036">
                  <c:v>0.92096395403407205</c:v>
                </c:pt>
                <c:pt idx="3037">
                  <c:v>0.92126564915705056</c:v>
                </c:pt>
                <c:pt idx="3038">
                  <c:v>0.92156773545235537</c:v>
                </c:pt>
                <c:pt idx="3039">
                  <c:v>0.92186966513624646</c:v>
                </c:pt>
                <c:pt idx="3040">
                  <c:v>0.92217165529295553</c:v>
                </c:pt>
                <c:pt idx="3041">
                  <c:v>0.92247347832777893</c:v>
                </c:pt>
                <c:pt idx="3042">
                  <c:v>0.92277537240686003</c:v>
                </c:pt>
                <c:pt idx="3043">
                  <c:v>0.9230773767967787</c:v>
                </c:pt>
                <c:pt idx="3044">
                  <c:v>0.92337924956431461</c:v>
                </c:pt>
                <c:pt idx="3045">
                  <c:v>0.92368116500968889</c:v>
                </c:pt>
                <c:pt idx="3046">
                  <c:v>0.92398307689917381</c:v>
                </c:pt>
                <c:pt idx="3047">
                  <c:v>0.92428486083096373</c:v>
                </c:pt>
                <c:pt idx="3048">
                  <c:v>0.9245868118548155</c:v>
                </c:pt>
                <c:pt idx="3049">
                  <c:v>0.92488878066479063</c:v>
                </c:pt>
                <c:pt idx="3050">
                  <c:v>0.9251906961101658</c:v>
                </c:pt>
                <c:pt idx="3051">
                  <c:v>0.9254926684776722</c:v>
                </c:pt>
                <c:pt idx="3052">
                  <c:v>0.92579471917404865</c:v>
                </c:pt>
                <c:pt idx="3053">
                  <c:v>0.92609680187599408</c:v>
                </c:pt>
                <c:pt idx="3054">
                  <c:v>0.92639877069525711</c:v>
                </c:pt>
                <c:pt idx="3055">
                  <c:v>0.9267005546270487</c:v>
                </c:pt>
                <c:pt idx="3056">
                  <c:v>0.92700257325181945</c:v>
                </c:pt>
                <c:pt idx="3057">
                  <c:v>0.92730463106344163</c:v>
                </c:pt>
                <c:pt idx="3058">
                  <c:v>0.92760662125266558</c:v>
                </c:pt>
                <c:pt idx="3059">
                  <c:v>0.92790872535361402</c:v>
                </c:pt>
                <c:pt idx="3060">
                  <c:v>0.9282106336873106</c:v>
                </c:pt>
                <c:pt idx="3061">
                  <c:v>0.92851268437439149</c:v>
                </c:pt>
                <c:pt idx="3062">
                  <c:v>0.92881451091151535</c:v>
                </c:pt>
                <c:pt idx="3063">
                  <c:v>0.92911664707374753</c:v>
                </c:pt>
                <c:pt idx="3064">
                  <c:v>0.92941864078860459</c:v>
                </c:pt>
                <c:pt idx="3065">
                  <c:v>0.92972072352773905</c:v>
                </c:pt>
                <c:pt idx="3066">
                  <c:v>0.9300226389731141</c:v>
                </c:pt>
                <c:pt idx="3067">
                  <c:v>0.93032472526377064</c:v>
                </c:pt>
                <c:pt idx="3068">
                  <c:v>0.93062672256939694</c:v>
                </c:pt>
                <c:pt idx="3069">
                  <c:v>0.93092886587505952</c:v>
                </c:pt>
                <c:pt idx="3070">
                  <c:v>0.93123077063914561</c:v>
                </c:pt>
                <c:pt idx="3071">
                  <c:v>0.93153261497227458</c:v>
                </c:pt>
                <c:pt idx="3072">
                  <c:v>0.93183475472942445</c:v>
                </c:pt>
                <c:pt idx="3073">
                  <c:v>0.93213682678206577</c:v>
                </c:pt>
                <c:pt idx="3074">
                  <c:v>0.93243903421109464</c:v>
                </c:pt>
                <c:pt idx="3075">
                  <c:v>0.93274119178160397</c:v>
                </c:pt>
                <c:pt idx="3076">
                  <c:v>0.93304311792776351</c:v>
                </c:pt>
                <c:pt idx="3077">
                  <c:v>0.93334506185645749</c:v>
                </c:pt>
                <c:pt idx="3078">
                  <c:v>0.93364720517607402</c:v>
                </c:pt>
                <c:pt idx="3079">
                  <c:v>0.93394924516549882</c:v>
                </c:pt>
                <c:pt idx="3080">
                  <c:v>0.93425119974636839</c:v>
                </c:pt>
                <c:pt idx="3081">
                  <c:v>0.93455326823395357</c:v>
                </c:pt>
                <c:pt idx="3082">
                  <c:v>0.93485520147424794</c:v>
                </c:pt>
                <c:pt idx="3083">
                  <c:v>0.93515719163095667</c:v>
                </c:pt>
                <c:pt idx="3084">
                  <c:v>0.93545905372554161</c:v>
                </c:pt>
                <c:pt idx="3085">
                  <c:v>0.93576109727455326</c:v>
                </c:pt>
                <c:pt idx="3086">
                  <c:v>0.93606300206648962</c:v>
                </c:pt>
                <c:pt idx="3087">
                  <c:v>0.9363651453442472</c:v>
                </c:pt>
                <c:pt idx="3088">
                  <c:v>0.93666734566335608</c:v>
                </c:pt>
                <c:pt idx="3089">
                  <c:v>0.93696931803086314</c:v>
                </c:pt>
                <c:pt idx="3090">
                  <c:v>0.9372714791503991</c:v>
                </c:pt>
                <c:pt idx="3091">
                  <c:v>0.93757362240955433</c:v>
                </c:pt>
                <c:pt idx="3092">
                  <c:v>0.93787564815236768</c:v>
                </c:pt>
                <c:pt idx="3093">
                  <c:v>0.9381779090771325</c:v>
                </c:pt>
                <c:pt idx="3094">
                  <c:v>0.93847999538638405</c:v>
                </c:pt>
                <c:pt idx="3095">
                  <c:v>0.93878205677205007</c:v>
                </c:pt>
                <c:pt idx="3096">
                  <c:v>0.9390843961998051</c:v>
                </c:pt>
                <c:pt idx="3097">
                  <c:v>0.93938671063418344</c:v>
                </c:pt>
                <c:pt idx="3098">
                  <c:v>0.93968895373066552</c:v>
                </c:pt>
                <c:pt idx="3099">
                  <c:v>0.93999099375726558</c:v>
                </c:pt>
                <c:pt idx="3100">
                  <c:v>0.94029316912975058</c:v>
                </c:pt>
                <c:pt idx="3101">
                  <c:v>0.94059548359207312</c:v>
                </c:pt>
                <c:pt idx="3102">
                  <c:v>0.94089782302914415</c:v>
                </c:pt>
                <c:pt idx="3103">
                  <c:v>0.94119989505854562</c:v>
                </c:pt>
                <c:pt idx="3104">
                  <c:v>0.9415018887919826</c:v>
                </c:pt>
                <c:pt idx="3105">
                  <c:v>0.94180399291617822</c:v>
                </c:pt>
                <c:pt idx="3106">
                  <c:v>0.94210597597547763</c:v>
                </c:pt>
                <c:pt idx="3107">
                  <c:v>0.94240818342311861</c:v>
                </c:pt>
                <c:pt idx="3108">
                  <c:v>0.94271012374866858</c:v>
                </c:pt>
                <c:pt idx="3109">
                  <c:v>0.94301225990624993</c:v>
                </c:pt>
                <c:pt idx="3110">
                  <c:v>0.94331452084032519</c:v>
                </c:pt>
                <c:pt idx="3111">
                  <c:v>0.94361655012372869</c:v>
                </c:pt>
                <c:pt idx="3112">
                  <c:v>0.94391866850824013</c:v>
                </c:pt>
                <c:pt idx="3113">
                  <c:v>0.94422058751425009</c:v>
                </c:pt>
                <c:pt idx="3114">
                  <c:v>0.94452260261267595</c:v>
                </c:pt>
                <c:pt idx="3115">
                  <c:v>0.94482446116218932</c:v>
                </c:pt>
                <c:pt idx="3116">
                  <c:v>0.94512657595240557</c:v>
                </c:pt>
                <c:pt idx="3117">
                  <c:v>0.94542852340541061</c:v>
                </c:pt>
                <c:pt idx="3118">
                  <c:v>0.94573041396170621</c:v>
                </c:pt>
                <c:pt idx="3119">
                  <c:v>0.9460322085504056</c:v>
                </c:pt>
                <c:pt idx="3120">
                  <c:v>0.94633433758822161</c:v>
                </c:pt>
                <c:pt idx="3121">
                  <c:v>0.94663633130307923</c:v>
                </c:pt>
                <c:pt idx="3122">
                  <c:v>0.94693826454337326</c:v>
                </c:pt>
                <c:pt idx="3123">
                  <c:v>0.94724012309288574</c:v>
                </c:pt>
                <c:pt idx="3124">
                  <c:v>0.94754229844676252</c:v>
                </c:pt>
                <c:pt idx="3125">
                  <c:v>0.94784429927822555</c:v>
                </c:pt>
                <c:pt idx="3126">
                  <c:v>0.94814624675444692</c:v>
                </c:pt>
                <c:pt idx="3127">
                  <c:v>0.94844834729871053</c:v>
                </c:pt>
                <c:pt idx="3128">
                  <c:v>0.94875048705585963</c:v>
                </c:pt>
                <c:pt idx="3129">
                  <c:v>0.94905259472289349</c:v>
                </c:pt>
                <c:pt idx="3130">
                  <c:v>0.94935451371961921</c:v>
                </c:pt>
                <c:pt idx="3131">
                  <c:v>0.94965650741589658</c:v>
                </c:pt>
                <c:pt idx="3132">
                  <c:v>0.9499587826191086</c:v>
                </c:pt>
                <c:pt idx="3133">
                  <c:v>0.95026073723248483</c:v>
                </c:pt>
                <c:pt idx="3134">
                  <c:v>0.95056271316691543</c:v>
                </c:pt>
                <c:pt idx="3135">
                  <c:v>0.95086458593445156</c:v>
                </c:pt>
                <c:pt idx="3136">
                  <c:v>0.95116644803831696</c:v>
                </c:pt>
                <c:pt idx="3137">
                  <c:v>0.95146874464134157</c:v>
                </c:pt>
                <c:pt idx="3138">
                  <c:v>0.95177073122142564</c:v>
                </c:pt>
                <c:pt idx="3139">
                  <c:v>0.95207286029179305</c:v>
                </c:pt>
                <c:pt idx="3140">
                  <c:v>0.95237486824956263</c:v>
                </c:pt>
                <c:pt idx="3141">
                  <c:v>0.95267695097939964</c:v>
                </c:pt>
                <c:pt idx="3142">
                  <c:v>0.95297910142425601</c:v>
                </c:pt>
                <c:pt idx="3143">
                  <c:v>0.95328106313804961</c:v>
                </c:pt>
                <c:pt idx="3144">
                  <c:v>0.9535832919877214</c:v>
                </c:pt>
                <c:pt idx="3145">
                  <c:v>0.95388539255058302</c:v>
                </c:pt>
                <c:pt idx="3146">
                  <c:v>0.95418775698143143</c:v>
                </c:pt>
                <c:pt idx="3147">
                  <c:v>0.95448986466706376</c:v>
                </c:pt>
                <c:pt idx="3148">
                  <c:v>0.95479186195875365</c:v>
                </c:pt>
                <c:pt idx="3149">
                  <c:v>0.95509406227786231</c:v>
                </c:pt>
                <c:pt idx="3150">
                  <c:v>0.95539611654342893</c:v>
                </c:pt>
                <c:pt idx="3151">
                  <c:v>0.95569831329842569</c:v>
                </c:pt>
                <c:pt idx="3152">
                  <c:v>0.95600033908770199</c:v>
                </c:pt>
                <c:pt idx="3153">
                  <c:v>0.9563023221284227</c:v>
                </c:pt>
                <c:pt idx="3154">
                  <c:v>0.95660452601174573</c:v>
                </c:pt>
                <c:pt idx="3155">
                  <c:v>0.95690671920273251</c:v>
                </c:pt>
                <c:pt idx="3156">
                  <c:v>0.95720874855118732</c:v>
                </c:pt>
                <c:pt idx="3157">
                  <c:v>0.95751081345987477</c:v>
                </c:pt>
                <c:pt idx="3158">
                  <c:v>0.95781276804074456</c:v>
                </c:pt>
                <c:pt idx="3159">
                  <c:v>0.95811466568448589</c:v>
                </c:pt>
                <c:pt idx="3160">
                  <c:v>0.95841646381641676</c:v>
                </c:pt>
                <c:pt idx="3161">
                  <c:v>0.95871825839584213</c:v>
                </c:pt>
                <c:pt idx="3162">
                  <c:v>0.95902002455889435</c:v>
                </c:pt>
                <c:pt idx="3163">
                  <c:v>0.95932203609855426</c:v>
                </c:pt>
                <c:pt idx="3164">
                  <c:v>0.95962385552912788</c:v>
                </c:pt>
                <c:pt idx="3165">
                  <c:v>0.9599256820940848</c:v>
                </c:pt>
                <c:pt idx="3166">
                  <c:v>0.9602275299533175</c:v>
                </c:pt>
                <c:pt idx="3167">
                  <c:v>0.96052937070477162</c:v>
                </c:pt>
                <c:pt idx="3168">
                  <c:v>0.96083114039169082</c:v>
                </c:pt>
                <c:pt idx="3169">
                  <c:v>0.96113302383774357</c:v>
                </c:pt>
                <c:pt idx="3170">
                  <c:v>0.96143483261389884</c:v>
                </c:pt>
                <c:pt idx="3171">
                  <c:v>0.96173660233791103</c:v>
                </c:pt>
                <c:pt idx="3172">
                  <c:v>0.96203832231052244</c:v>
                </c:pt>
                <c:pt idx="3173">
                  <c:v>0.96234001391176494</c:v>
                </c:pt>
                <c:pt idx="3174">
                  <c:v>0.96264165933198675</c:v>
                </c:pt>
                <c:pt idx="3175">
                  <c:v>0.96294334735599063</c:v>
                </c:pt>
                <c:pt idx="3176">
                  <c:v>0.96324492893519864</c:v>
                </c:pt>
                <c:pt idx="3177">
                  <c:v>0.96354648923833752</c:v>
                </c:pt>
                <c:pt idx="3178">
                  <c:v>0.96384809915431369</c:v>
                </c:pt>
                <c:pt idx="3179">
                  <c:v>0.96414967005799368</c:v>
                </c:pt>
                <c:pt idx="3180">
                  <c:v>0.96445167802040854</c:v>
                </c:pt>
                <c:pt idx="3181">
                  <c:v>0.96475357214590285</c:v>
                </c:pt>
                <c:pt idx="3182">
                  <c:v>0.9650557047412246</c:v>
                </c:pt>
                <c:pt idx="3183">
                  <c:v>0.96535771983965057</c:v>
                </c:pt>
                <c:pt idx="3184">
                  <c:v>0.96565963171520885</c:v>
                </c:pt>
                <c:pt idx="3185">
                  <c:v>0.9659616290208346</c:v>
                </c:pt>
                <c:pt idx="3186">
                  <c:v>0.96626369397600032</c:v>
                </c:pt>
                <c:pt idx="3187">
                  <c:v>0.96656585150464769</c:v>
                </c:pt>
                <c:pt idx="3188">
                  <c:v>0.96686776693609555</c:v>
                </c:pt>
                <c:pt idx="3189">
                  <c:v>0.96716990665138936</c:v>
                </c:pt>
                <c:pt idx="3190">
                  <c:v>0.9674717652009015</c:v>
                </c:pt>
                <c:pt idx="3191">
                  <c:v>0.96777370911102267</c:v>
                </c:pt>
                <c:pt idx="3192">
                  <c:v>0.96807568149710765</c:v>
                </c:pt>
                <c:pt idx="3193">
                  <c:v>0.96837761831248015</c:v>
                </c:pt>
                <c:pt idx="3194">
                  <c:v>0.96867944487743662</c:v>
                </c:pt>
                <c:pt idx="3195">
                  <c:v>0.96898135319720702</c:v>
                </c:pt>
                <c:pt idx="3196">
                  <c:v>0.96928315485392069</c:v>
                </c:pt>
                <c:pt idx="3197">
                  <c:v>0.96958492098915317</c:v>
                </c:pt>
                <c:pt idx="3198">
                  <c:v>0.96988661611213212</c:v>
                </c:pt>
                <c:pt idx="3199">
                  <c:v>0.97018846757644761</c:v>
                </c:pt>
                <c:pt idx="3200">
                  <c:v>0.97049043282899272</c:v>
                </c:pt>
                <c:pt idx="3201">
                  <c:v>0.97079234472311871</c:v>
                </c:pt>
                <c:pt idx="3202">
                  <c:v>0.97109441318281586</c:v>
                </c:pt>
                <c:pt idx="3203">
                  <c:v>0.97139649947347284</c:v>
                </c:pt>
                <c:pt idx="3204">
                  <c:v>0.971698436288846</c:v>
                </c:pt>
                <c:pt idx="3205">
                  <c:v>0.97200046562335951</c:v>
                </c:pt>
                <c:pt idx="3206">
                  <c:v>0.97230274798270955</c:v>
                </c:pt>
                <c:pt idx="3207">
                  <c:v>0.97260473461388885</c:v>
                </c:pt>
                <c:pt idx="3208">
                  <c:v>0.9729068957148177</c:v>
                </c:pt>
                <c:pt idx="3209">
                  <c:v>0.97320891436746571</c:v>
                </c:pt>
                <c:pt idx="3210">
                  <c:v>0.9735107942446275</c:v>
                </c:pt>
                <c:pt idx="3211">
                  <c:v>0.97381268478699901</c:v>
                </c:pt>
                <c:pt idx="3212">
                  <c:v>0.97411447581401889</c:v>
                </c:pt>
                <c:pt idx="3213">
                  <c:v>0.9744166297890916</c:v>
                </c:pt>
                <c:pt idx="3214">
                  <c:v>0.9747186662190338</c:v>
                </c:pt>
                <c:pt idx="3215">
                  <c:v>0.97502062793282662</c:v>
                </c:pt>
                <c:pt idx="3216">
                  <c:v>0.97532270354598005</c:v>
                </c:pt>
                <c:pt idx="3217">
                  <c:v>0.97562464387153103</c:v>
                </c:pt>
                <c:pt idx="3218">
                  <c:v>0.97592668742054212</c:v>
                </c:pt>
                <c:pt idx="3219">
                  <c:v>0.97622862421734191</c:v>
                </c:pt>
                <c:pt idx="3220">
                  <c:v>0.97653043656032823</c:v>
                </c:pt>
                <c:pt idx="3221">
                  <c:v>0.97683255490763987</c:v>
                </c:pt>
                <c:pt idx="3222">
                  <c:v>0.97713444545001182</c:v>
                </c:pt>
                <c:pt idx="3223">
                  <c:v>0.97743645340778151</c:v>
                </c:pt>
                <c:pt idx="3224">
                  <c:v>0.97773839731790191</c:v>
                </c:pt>
                <c:pt idx="3225">
                  <c:v>0.9780405299132241</c:v>
                </c:pt>
                <c:pt idx="3226">
                  <c:v>0.97834265537968612</c:v>
                </c:pt>
                <c:pt idx="3227">
                  <c:v>0.9786446633746213</c:v>
                </c:pt>
                <c:pt idx="3228">
                  <c:v>0.97894665353133015</c:v>
                </c:pt>
                <c:pt idx="3229">
                  <c:v>0.97924868996127079</c:v>
                </c:pt>
                <c:pt idx="3230">
                  <c:v>0.97955092950636891</c:v>
                </c:pt>
                <c:pt idx="3231">
                  <c:v>0.97985296237692954</c:v>
                </c:pt>
                <c:pt idx="3232">
                  <c:v>0.98015519835678322</c:v>
                </c:pt>
                <c:pt idx="3233">
                  <c:v>0.98045756277365437</c:v>
                </c:pt>
                <c:pt idx="3234">
                  <c:v>0.98075968465956631</c:v>
                </c:pt>
                <c:pt idx="3235">
                  <c:v>0.9810618350904694</c:v>
                </c:pt>
                <c:pt idx="3236">
                  <c:v>0.98136393565332936</c:v>
                </c:pt>
                <c:pt idx="3237">
                  <c:v>0.98166625008770758</c:v>
                </c:pt>
                <c:pt idx="3238">
                  <c:v>0.98196831499639459</c:v>
                </c:pt>
                <c:pt idx="3239">
                  <c:v>0.98227036926196032</c:v>
                </c:pt>
                <c:pt idx="3240">
                  <c:v>0.98257276940099203</c:v>
                </c:pt>
                <c:pt idx="3241">
                  <c:v>0.98287476313443078</c:v>
                </c:pt>
                <c:pt idx="3242">
                  <c:v>0.98317693850691557</c:v>
                </c:pt>
                <c:pt idx="3243">
                  <c:v>0.98347916377769018</c:v>
                </c:pt>
                <c:pt idx="3244">
                  <c:v>0.98378120020763149</c:v>
                </c:pt>
                <c:pt idx="3245">
                  <c:v>0.98408322950962057</c:v>
                </c:pt>
                <c:pt idx="3246">
                  <c:v>0.98438513070884059</c:v>
                </c:pt>
                <c:pt idx="3247">
                  <c:v>0.98468701771460454</c:v>
                </c:pt>
                <c:pt idx="3248">
                  <c:v>0.98498876610220665</c:v>
                </c:pt>
                <c:pt idx="3249">
                  <c:v>0.98529044349705008</c:v>
                </c:pt>
                <c:pt idx="3250">
                  <c:v>0.98559204279060342</c:v>
                </c:pt>
                <c:pt idx="3251">
                  <c:v>0.98589400091466539</c:v>
                </c:pt>
                <c:pt idx="3252">
                  <c:v>0.98619576704989764</c:v>
                </c:pt>
                <c:pt idx="3253">
                  <c:v>0.98649774296110571</c:v>
                </c:pt>
                <c:pt idx="3254">
                  <c:v>0.98679979009304264</c:v>
                </c:pt>
                <c:pt idx="3255">
                  <c:v>0.98710168063541393</c:v>
                </c:pt>
                <c:pt idx="3256">
                  <c:v>0.98740344321906059</c:v>
                </c:pt>
                <c:pt idx="3257">
                  <c:v>0.9877052413509928</c:v>
                </c:pt>
                <c:pt idx="3258">
                  <c:v>0.98800728845039876</c:v>
                </c:pt>
                <c:pt idx="3259">
                  <c:v>0.98830944598834858</c:v>
                </c:pt>
                <c:pt idx="3260">
                  <c:v>0.98861134006742879</c:v>
                </c:pt>
                <c:pt idx="3261">
                  <c:v>0.98891319858910154</c:v>
                </c:pt>
                <c:pt idx="3262">
                  <c:v>0.98921530625613607</c:v>
                </c:pt>
                <c:pt idx="3263">
                  <c:v>0.98951723592609775</c:v>
                </c:pt>
                <c:pt idx="3264">
                  <c:v>0.98981917627950788</c:v>
                </c:pt>
                <c:pt idx="3265">
                  <c:v>0.99012121629681416</c:v>
                </c:pt>
                <c:pt idx="3266">
                  <c:v>0.9904230286397997</c:v>
                </c:pt>
                <c:pt idx="3267">
                  <c:v>0.99072506506044711</c:v>
                </c:pt>
                <c:pt idx="3268">
                  <c:v>0.9910271264321695</c:v>
                </c:pt>
                <c:pt idx="3269">
                  <c:v>0.99132924834133052</c:v>
                </c:pt>
                <c:pt idx="3270">
                  <c:v>0.99163116381920058</c:v>
                </c:pt>
                <c:pt idx="3271">
                  <c:v>0.99193296192330516</c:v>
                </c:pt>
                <c:pt idx="3272">
                  <c:v>0.99223494855448369</c:v>
                </c:pt>
                <c:pt idx="3273">
                  <c:v>0.99253671825531276</c:v>
                </c:pt>
                <c:pt idx="3274">
                  <c:v>0.99283880811619063</c:v>
                </c:pt>
                <c:pt idx="3275">
                  <c:v>0.99314073422985183</c:v>
                </c:pt>
                <c:pt idx="3276">
                  <c:v>0.99344268884322817</c:v>
                </c:pt>
                <c:pt idx="3277">
                  <c:v>0.99374476801699652</c:v>
                </c:pt>
                <c:pt idx="3278">
                  <c:v>0.99404686499537953</c:v>
                </c:pt>
                <c:pt idx="3279">
                  <c:v>0.99434880888692667</c:v>
                </c:pt>
                <c:pt idx="3280">
                  <c:v>0.99465067811836561</c:v>
                </c:pt>
                <c:pt idx="3281">
                  <c:v>0.99495260067582869</c:v>
                </c:pt>
                <c:pt idx="3282">
                  <c:v>0.99525444145511899</c:v>
                </c:pt>
                <c:pt idx="3283">
                  <c:v>0.99555617918980777</c:v>
                </c:pt>
                <c:pt idx="3284">
                  <c:v>0.995858130190442</c:v>
                </c:pt>
                <c:pt idx="3285">
                  <c:v>0.99616014525634522</c:v>
                </c:pt>
                <c:pt idx="3286">
                  <c:v>0.99646199311557992</c:v>
                </c:pt>
                <c:pt idx="3287">
                  <c:v>0.99676409009861167</c:v>
                </c:pt>
                <c:pt idx="3288">
                  <c:v>0.9970659593300496</c:v>
                </c:pt>
                <c:pt idx="3289">
                  <c:v>0.99736796019402996</c:v>
                </c:pt>
                <c:pt idx="3290">
                  <c:v>0.99766985784705386</c:v>
                </c:pt>
                <c:pt idx="3291">
                  <c:v>0.99797207242363983</c:v>
                </c:pt>
                <c:pt idx="3292">
                  <c:v>0.99827395232400684</c:v>
                </c:pt>
                <c:pt idx="3293">
                  <c:v>0.99857574691270656</c:v>
                </c:pt>
                <c:pt idx="3294">
                  <c:v>0.99887746691312673</c:v>
                </c:pt>
                <c:pt idx="3295">
                  <c:v>0.99917915136926261</c:v>
                </c:pt>
                <c:pt idx="3296">
                  <c:v>0.9994810632587473</c:v>
                </c:pt>
                <c:pt idx="3297">
                  <c:v>0.99978301072568221</c:v>
                </c:pt>
                <c:pt idx="3298">
                  <c:v>1.0000848479512361</c:v>
                </c:pt>
                <c:pt idx="3299">
                  <c:v>1.0003867989611559</c:v>
                </c:pt>
                <c:pt idx="3300">
                  <c:v>1.000688725074818</c:v>
                </c:pt>
                <c:pt idx="3301">
                  <c:v>1.0009908363033919</c:v>
                </c:pt>
                <c:pt idx="3302">
                  <c:v>1.0012927624124099</c:v>
                </c:pt>
                <c:pt idx="3303">
                  <c:v>1.0015947668348477</c:v>
                </c:pt>
                <c:pt idx="3304">
                  <c:v>1.0018966538220462</c:v>
                </c:pt>
                <c:pt idx="3305">
                  <c:v>1.0021984306126495</c:v>
                </c:pt>
                <c:pt idx="3306">
                  <c:v>1.0025003495815215</c:v>
                </c:pt>
                <c:pt idx="3307">
                  <c:v>1.0028021405899898</c:v>
                </c:pt>
                <c:pt idx="3308">
                  <c:v>1.0031039209696828</c:v>
                </c:pt>
                <c:pt idx="3309">
                  <c:v>1.0034058043832494</c:v>
                </c:pt>
                <c:pt idx="3310">
                  <c:v>1.0037075243651301</c:v>
                </c:pt>
                <c:pt idx="3311">
                  <c:v>1.0040095394449713</c:v>
                </c:pt>
                <c:pt idx="3312">
                  <c:v>1.0043115473934492</c:v>
                </c:pt>
                <c:pt idx="3313">
                  <c:v>1.0046135980851778</c:v>
                </c:pt>
                <c:pt idx="3314">
                  <c:v>1.0049156345058261</c:v>
                </c:pt>
                <c:pt idx="3315">
                  <c:v>1.0052178455458081</c:v>
                </c:pt>
                <c:pt idx="3316">
                  <c:v>1.0055198891180546</c:v>
                </c:pt>
                <c:pt idx="3317">
                  <c:v>1.0058217227899713</c:v>
                </c:pt>
                <c:pt idx="3318">
                  <c:v>1.00612371648625</c:v>
                </c:pt>
                <c:pt idx="3319">
                  <c:v>1.0064255394978801</c:v>
                </c:pt>
                <c:pt idx="3320">
                  <c:v>1.0067272559016962</c:v>
                </c:pt>
                <c:pt idx="3321">
                  <c:v>1.0070289368178693</c:v>
                </c:pt>
                <c:pt idx="3322">
                  <c:v>1.007331222743804</c:v>
                </c:pt>
                <c:pt idx="3323">
                  <c:v>1.0076331204107531</c:v>
                </c:pt>
                <c:pt idx="3324">
                  <c:v>1.0079351069908369</c:v>
                </c:pt>
                <c:pt idx="3325">
                  <c:v>1.008236940662756</c:v>
                </c:pt>
                <c:pt idx="3326">
                  <c:v>1.0085386251374258</c:v>
                </c:pt>
                <c:pt idx="3327">
                  <c:v>1.0088408468433681</c:v>
                </c:pt>
                <c:pt idx="3328">
                  <c:v>1.0091428726001208</c:v>
                </c:pt>
                <c:pt idx="3329">
                  <c:v>1.0094448485252621</c:v>
                </c:pt>
                <c:pt idx="3330">
                  <c:v>1.0097467461922112</c:v>
                </c:pt>
                <c:pt idx="3331">
                  <c:v>1.0100487968514087</c:v>
                </c:pt>
                <c:pt idx="3332">
                  <c:v>1.0103509294513831</c:v>
                </c:pt>
                <c:pt idx="3333">
                  <c:v>1.0106529552220731</c:v>
                </c:pt>
                <c:pt idx="3334">
                  <c:v>1.0109551056343724</c:v>
                </c:pt>
                <c:pt idx="3335">
                  <c:v>1.0112572525165573</c:v>
                </c:pt>
                <c:pt idx="3336">
                  <c:v>1.0115592177876767</c:v>
                </c:pt>
                <c:pt idx="3337">
                  <c:v>1.0118614038323452</c:v>
                </c:pt>
                <c:pt idx="3338">
                  <c:v>1.0121637182760392</c:v>
                </c:pt>
                <c:pt idx="3339">
                  <c:v>1.0124660256176172</c:v>
                </c:pt>
                <c:pt idx="3340">
                  <c:v>1.0127683722052339</c:v>
                </c:pt>
                <c:pt idx="3341">
                  <c:v>1.0130706973843726</c:v>
                </c:pt>
                <c:pt idx="3342">
                  <c:v>1.0133728442526064</c:v>
                </c:pt>
                <c:pt idx="3343">
                  <c:v>1.0136748878387938</c:v>
                </c:pt>
                <c:pt idx="3344">
                  <c:v>1.0139768673216738</c:v>
                </c:pt>
                <c:pt idx="3345">
                  <c:v>1.0142791353924392</c:v>
                </c:pt>
                <c:pt idx="3346">
                  <c:v>1.0145814105909954</c:v>
                </c:pt>
                <c:pt idx="3347">
                  <c:v>1.0148836822232759</c:v>
                </c:pt>
                <c:pt idx="3348">
                  <c:v>1.0151859681492132</c:v>
                </c:pt>
                <c:pt idx="3349">
                  <c:v>1.0154882255453557</c:v>
                </c:pt>
                <c:pt idx="3350">
                  <c:v>1.0157904045092478</c:v>
                </c:pt>
                <c:pt idx="3351">
                  <c:v>1.0160926940018715</c:v>
                </c:pt>
                <c:pt idx="3352">
                  <c:v>1.016395083403598</c:v>
                </c:pt>
                <c:pt idx="3353">
                  <c:v>1.0166973586300878</c:v>
                </c:pt>
                <c:pt idx="3354">
                  <c:v>1.0169995411575796</c:v>
                </c:pt>
                <c:pt idx="3355">
                  <c:v>1.0173016060569702</c:v>
                </c:pt>
                <c:pt idx="3356">
                  <c:v>1.0176035891255599</c:v>
                </c:pt>
                <c:pt idx="3357">
                  <c:v>1.0179057894446673</c:v>
                </c:pt>
                <c:pt idx="3358">
                  <c:v>1.0182079113770799</c:v>
                </c:pt>
                <c:pt idx="3359">
                  <c:v>1.0185099157669977</c:v>
                </c:pt>
                <c:pt idx="3360">
                  <c:v>1.0188120911394818</c:v>
                </c:pt>
                <c:pt idx="3361">
                  <c:v>1.0191141703271958</c:v>
                </c:pt>
                <c:pt idx="3362">
                  <c:v>1.019416217473073</c:v>
                </c:pt>
                <c:pt idx="3363">
                  <c:v>1.0197181329323752</c:v>
                </c:pt>
                <c:pt idx="3364">
                  <c:v>1.0200199630693181</c:v>
                </c:pt>
                <c:pt idx="3365">
                  <c:v>1.0203217576301895</c:v>
                </c:pt>
                <c:pt idx="3366">
                  <c:v>1.0206235131202477</c:v>
                </c:pt>
                <c:pt idx="3367">
                  <c:v>1.0209256956337818</c:v>
                </c:pt>
                <c:pt idx="3368">
                  <c:v>1.0212278424834098</c:v>
                </c:pt>
                <c:pt idx="3369">
                  <c:v>1.0215300071474207</c:v>
                </c:pt>
                <c:pt idx="3370">
                  <c:v>1.0218322074851411</c:v>
                </c:pt>
                <c:pt idx="3371">
                  <c:v>1.0221344862593871</c:v>
                </c:pt>
                <c:pt idx="3372">
                  <c:v>1.0224367471981177</c:v>
                </c:pt>
                <c:pt idx="3373">
                  <c:v>1.0227390545396957</c:v>
                </c:pt>
                <c:pt idx="3374">
                  <c:v>1.0230413154830815</c:v>
                </c:pt>
                <c:pt idx="3375">
                  <c:v>1.0233435193477933</c:v>
                </c:pt>
                <c:pt idx="3376">
                  <c:v>1.0236456946923658</c:v>
                </c:pt>
                <c:pt idx="3377">
                  <c:v>1.0239479663525821</c:v>
                </c:pt>
                <c:pt idx="3378">
                  <c:v>1.0242501025101631</c:v>
                </c:pt>
                <c:pt idx="3379">
                  <c:v>1.024552142499588</c:v>
                </c:pt>
                <c:pt idx="3380">
                  <c:v>1.0248541789295291</c:v>
                </c:pt>
                <c:pt idx="3381">
                  <c:v>1.0251564363163623</c:v>
                </c:pt>
                <c:pt idx="3382">
                  <c:v>1.0254586152616458</c:v>
                </c:pt>
                <c:pt idx="3383">
                  <c:v>1.0257608868939276</c:v>
                </c:pt>
                <c:pt idx="3384">
                  <c:v>1.026063090777251</c:v>
                </c:pt>
                <c:pt idx="3385">
                  <c:v>1.0263653981048571</c:v>
                </c:pt>
                <c:pt idx="3386">
                  <c:v>1.0266674772553839</c:v>
                </c:pt>
                <c:pt idx="3387">
                  <c:v>1.026969620542443</c:v>
                </c:pt>
                <c:pt idx="3388">
                  <c:v>1.027271742428354</c:v>
                </c:pt>
                <c:pt idx="3389">
                  <c:v>1.0275738465339519</c:v>
                </c:pt>
                <c:pt idx="3390">
                  <c:v>1.0278760575553199</c:v>
                </c:pt>
                <c:pt idx="3391">
                  <c:v>1.0281783505867963</c:v>
                </c:pt>
                <c:pt idx="3392">
                  <c:v>1.0284806400561379</c:v>
                </c:pt>
                <c:pt idx="3393">
                  <c:v>1.0287827726468106</c:v>
                </c:pt>
                <c:pt idx="3394">
                  <c:v>1.0290848910173716</c:v>
                </c:pt>
                <c:pt idx="3395">
                  <c:v>1.0293870735309061</c:v>
                </c:pt>
                <c:pt idx="3396">
                  <c:v>1.0296892631719439</c:v>
                </c:pt>
                <c:pt idx="3397">
                  <c:v>1.029991342345711</c:v>
                </c:pt>
                <c:pt idx="3398">
                  <c:v>1.0302934357862119</c:v>
                </c:pt>
                <c:pt idx="3399">
                  <c:v>1.0305956396834937</c:v>
                </c:pt>
                <c:pt idx="3400">
                  <c:v>1.0308977117128948</c:v>
                </c:pt>
                <c:pt idx="3401">
                  <c:v>1.0311999441276058</c:v>
                </c:pt>
                <c:pt idx="3402">
                  <c:v>1.0315020446625713</c:v>
                </c:pt>
                <c:pt idx="3403">
                  <c:v>1.0318040028191378</c:v>
                </c:pt>
                <c:pt idx="3404">
                  <c:v>1.0321062494950368</c:v>
                </c:pt>
                <c:pt idx="3405">
                  <c:v>1.0324083571806681</c:v>
                </c:pt>
                <c:pt idx="3406">
                  <c:v>1.032710329566755</c:v>
                </c:pt>
                <c:pt idx="3407">
                  <c:v>1.0330126119261045</c:v>
                </c:pt>
                <c:pt idx="3408">
                  <c:v>1.0333146662009658</c:v>
                </c:pt>
                <c:pt idx="3409">
                  <c:v>1.0336167453421936</c:v>
                </c:pt>
                <c:pt idx="3410">
                  <c:v>1.0339189599001672</c:v>
                </c:pt>
                <c:pt idx="3411">
                  <c:v>1.0342211566365522</c:v>
                </c:pt>
                <c:pt idx="3412">
                  <c:v>1.0345232358103198</c:v>
                </c:pt>
                <c:pt idx="3413">
                  <c:v>1.0348252402095293</c:v>
                </c:pt>
                <c:pt idx="3414">
                  <c:v>1.0351274761893838</c:v>
                </c:pt>
                <c:pt idx="3415">
                  <c:v>1.0354296479705647</c:v>
                </c:pt>
                <c:pt idx="3416">
                  <c:v>1.0357318055271199</c:v>
                </c:pt>
                <c:pt idx="3417">
                  <c:v>1.0360339701818309</c:v>
                </c:pt>
                <c:pt idx="3418">
                  <c:v>1.0363360885523918</c:v>
                </c:pt>
                <c:pt idx="3419">
                  <c:v>1.0366381891152521</c:v>
                </c:pt>
                <c:pt idx="3420">
                  <c:v>1.0369402968008838</c:v>
                </c:pt>
                <c:pt idx="3421">
                  <c:v>1.0372423723907964</c:v>
                </c:pt>
                <c:pt idx="3422">
                  <c:v>1.0375444978851573</c:v>
                </c:pt>
                <c:pt idx="3423">
                  <c:v>1.0378465913256576</c:v>
                </c:pt>
                <c:pt idx="3424">
                  <c:v>1.0381486812051302</c:v>
                </c:pt>
                <c:pt idx="3425">
                  <c:v>1.0384506642551401</c:v>
                </c:pt>
                <c:pt idx="3426">
                  <c:v>1.0387526259503581</c:v>
                </c:pt>
                <c:pt idx="3427">
                  <c:v>1.0390547051008838</c:v>
                </c:pt>
                <c:pt idx="3428">
                  <c:v>1.039356702383283</c:v>
                </c:pt>
                <c:pt idx="3429">
                  <c:v>1.039658753051776</c:v>
                </c:pt>
                <c:pt idx="3430">
                  <c:v>1.0399609426788559</c:v>
                </c:pt>
                <c:pt idx="3431">
                  <c:v>1.0402630147547387</c:v>
                </c:pt>
                <c:pt idx="3432">
                  <c:v>1.0405652150738463</c:v>
                </c:pt>
                <c:pt idx="3433">
                  <c:v>1.0408673654768443</c:v>
                </c:pt>
                <c:pt idx="3434">
                  <c:v>1.0411695301315531</c:v>
                </c:pt>
                <c:pt idx="3435">
                  <c:v>1.0414717411436152</c:v>
                </c:pt>
                <c:pt idx="3436">
                  <c:v>1.0417739022352419</c:v>
                </c:pt>
                <c:pt idx="3437">
                  <c:v>1.0420760526661454</c:v>
                </c:pt>
                <c:pt idx="3438">
                  <c:v>1.042378192409342</c:v>
                </c:pt>
                <c:pt idx="3439">
                  <c:v>1.0426803642184372</c:v>
                </c:pt>
                <c:pt idx="3440">
                  <c:v>1.0429825324363313</c:v>
                </c:pt>
                <c:pt idx="3441">
                  <c:v>1.0432848219056721</c:v>
                </c:pt>
                <c:pt idx="3442">
                  <c:v>1.0435871256381359</c:v>
                </c:pt>
                <c:pt idx="3443">
                  <c:v>1.0438894400725134</c:v>
                </c:pt>
                <c:pt idx="3444">
                  <c:v>1.0441917580744013</c:v>
                </c:pt>
                <c:pt idx="3445">
                  <c:v>1.0444941046200935</c:v>
                </c:pt>
                <c:pt idx="3446">
                  <c:v>1.0447964726245578</c:v>
                </c:pt>
                <c:pt idx="3447">
                  <c:v>1.0450987870868798</c:v>
                </c:pt>
                <c:pt idx="3448">
                  <c:v>1.0454010837131866</c:v>
                </c:pt>
                <c:pt idx="3449">
                  <c:v>1.0457032662406778</c:v>
                </c:pt>
                <c:pt idx="3450">
                  <c:v>1.0460054879745435</c:v>
                </c:pt>
                <c:pt idx="3451">
                  <c:v>1.0463076811934469</c:v>
                </c:pt>
                <c:pt idx="3452">
                  <c:v>1.0466097924313198</c:v>
                </c:pt>
                <c:pt idx="3453">
                  <c:v>1.0469120747906722</c:v>
                </c:pt>
                <c:pt idx="3454">
                  <c:v>1.0472143642832945</c:v>
                </c:pt>
                <c:pt idx="3455">
                  <c:v>1.0475166288112681</c:v>
                </c:pt>
                <c:pt idx="3456">
                  <c:v>1.0478189147372041</c:v>
                </c:pt>
                <c:pt idx="3457">
                  <c:v>1.0481210402129644</c:v>
                </c:pt>
                <c:pt idx="3458">
                  <c:v>1.0484234296146917</c:v>
                </c:pt>
                <c:pt idx="3459">
                  <c:v>1.0487258261931591</c:v>
                </c:pt>
                <c:pt idx="3460">
                  <c:v>1.0490281228194658</c:v>
                </c:pt>
                <c:pt idx="3461">
                  <c:v>1.0493303980087112</c:v>
                </c:pt>
                <c:pt idx="3462">
                  <c:v>1.0496326019199522</c:v>
                </c:pt>
                <c:pt idx="3463">
                  <c:v>1.0499346811076646</c:v>
                </c:pt>
                <c:pt idx="3464">
                  <c:v>1.0502370348369268</c:v>
                </c:pt>
                <c:pt idx="3465">
                  <c:v>1.050539249427471</c:v>
                </c:pt>
                <c:pt idx="3466">
                  <c:v>1.0508413285965921</c:v>
                </c:pt>
                <c:pt idx="3467">
                  <c:v>1.0511433899450762</c:v>
                </c:pt>
                <c:pt idx="3468">
                  <c:v>1.0514455047538929</c:v>
                </c:pt>
                <c:pt idx="3469">
                  <c:v>1.051747466467686</c:v>
                </c:pt>
                <c:pt idx="3470">
                  <c:v>1.052049695317357</c:v>
                </c:pt>
                <c:pt idx="3471">
                  <c:v>1.0523518671404071</c:v>
                </c:pt>
                <c:pt idx="3472">
                  <c:v>1.0526539178321359</c:v>
                </c:pt>
                <c:pt idx="3473">
                  <c:v>1.0529559044122208</c:v>
                </c:pt>
                <c:pt idx="3474">
                  <c:v>1.0532581118738216</c:v>
                </c:pt>
                <c:pt idx="3475">
                  <c:v>1.0535602551608794</c:v>
                </c:pt>
                <c:pt idx="3476">
                  <c:v>1.0538625232363021</c:v>
                </c:pt>
                <c:pt idx="3477">
                  <c:v>1.0541647984441676</c:v>
                </c:pt>
                <c:pt idx="3478">
                  <c:v>1.054467052265242</c:v>
                </c:pt>
                <c:pt idx="3479">
                  <c:v>1.0547693382051451</c:v>
                </c:pt>
                <c:pt idx="3480">
                  <c:v>1.0550715314100911</c:v>
                </c:pt>
                <c:pt idx="3481">
                  <c:v>1.0553738244695059</c:v>
                </c:pt>
                <c:pt idx="3482">
                  <c:v>1.0556760854128899</c:v>
                </c:pt>
                <c:pt idx="3483">
                  <c:v>1.0559782893101726</c:v>
                </c:pt>
                <c:pt idx="3484">
                  <c:v>1.0562804717818384</c:v>
                </c:pt>
                <c:pt idx="3485">
                  <c:v>1.0565826507178164</c:v>
                </c:pt>
                <c:pt idx="3486">
                  <c:v>1.0568847013863087</c:v>
                </c:pt>
                <c:pt idx="3487">
                  <c:v>1.0571867805833188</c:v>
                </c:pt>
                <c:pt idx="3488">
                  <c:v>1.0574887244655808</c:v>
                </c:pt>
                <c:pt idx="3489">
                  <c:v>1.0577907822725532</c:v>
                </c:pt>
                <c:pt idx="3490">
                  <c:v>1.05809286500704</c:v>
                </c:pt>
                <c:pt idx="3491">
                  <c:v>1.0583948765234712</c:v>
                </c:pt>
                <c:pt idx="3492">
                  <c:v>1.0586968381908251</c:v>
                </c:pt>
                <c:pt idx="3493">
                  <c:v>1.0589986682999326</c:v>
                </c:pt>
                <c:pt idx="3494">
                  <c:v>1.0593008294008639</c:v>
                </c:pt>
                <c:pt idx="3495">
                  <c:v>1.0596028658029235</c:v>
                </c:pt>
                <c:pt idx="3496">
                  <c:v>1.0599047136899937</c:v>
                </c:pt>
                <c:pt idx="3497">
                  <c:v>1.06020651892725</c:v>
                </c:pt>
                <c:pt idx="3498">
                  <c:v>1.0605082602313503</c:v>
                </c:pt>
                <c:pt idx="3499">
                  <c:v>1.060810029946091</c:v>
                </c:pt>
                <c:pt idx="3500">
                  <c:v>1.0611121411746645</c:v>
                </c:pt>
                <c:pt idx="3501">
                  <c:v>1.0614142239137985</c:v>
                </c:pt>
                <c:pt idx="3502">
                  <c:v>1.0617162924106776</c:v>
                </c:pt>
                <c:pt idx="3503">
                  <c:v>1.0620183003916777</c:v>
                </c:pt>
                <c:pt idx="3504">
                  <c:v>1.0623205506377826</c:v>
                </c:pt>
                <c:pt idx="3505">
                  <c:v>1.0626227759271734</c:v>
                </c:pt>
                <c:pt idx="3506">
                  <c:v>1.062924983356202</c:v>
                </c:pt>
                <c:pt idx="3507">
                  <c:v>1.0632273156710879</c:v>
                </c:pt>
                <c:pt idx="3508">
                  <c:v>1.0635296122973938</c:v>
                </c:pt>
                <c:pt idx="3509">
                  <c:v>1.0638317484782298</c:v>
                </c:pt>
                <c:pt idx="3510">
                  <c:v>1.0641340522106926</c:v>
                </c:pt>
                <c:pt idx="3511">
                  <c:v>1.0644362239918761</c:v>
                </c:pt>
                <c:pt idx="3512">
                  <c:v>1.0647382817802595</c:v>
                </c:pt>
                <c:pt idx="3513">
                  <c:v>1.0650405213207053</c:v>
                </c:pt>
                <c:pt idx="3514">
                  <c:v>1.0653427216398121</c:v>
                </c:pt>
                <c:pt idx="3515">
                  <c:v>1.0656450289674191</c:v>
                </c:pt>
                <c:pt idx="3516">
                  <c:v>1.0659473434017981</c:v>
                </c:pt>
                <c:pt idx="3517">
                  <c:v>1.0662496792707381</c:v>
                </c:pt>
                <c:pt idx="3518">
                  <c:v>1.0665520044359065</c:v>
                </c:pt>
                <c:pt idx="3519">
                  <c:v>1.0668543224657401</c:v>
                </c:pt>
                <c:pt idx="3520">
                  <c:v>1.0671566833137589</c:v>
                </c:pt>
                <c:pt idx="3521">
                  <c:v>1.0674588515595633</c:v>
                </c:pt>
                <c:pt idx="3522">
                  <c:v>1.0677612195453894</c:v>
                </c:pt>
                <c:pt idx="3523">
                  <c:v>1.0680634091724717</c:v>
                </c:pt>
                <c:pt idx="3524">
                  <c:v>1.0683657700204914</c:v>
                </c:pt>
                <c:pt idx="3525">
                  <c:v>1.0686678990583081</c:v>
                </c:pt>
                <c:pt idx="3526">
                  <c:v>1.0689702634751792</c:v>
                </c:pt>
                <c:pt idx="3527">
                  <c:v>1.0692724459747565</c:v>
                </c:pt>
                <c:pt idx="3528">
                  <c:v>1.0695746641159682</c:v>
                </c:pt>
                <c:pt idx="3529">
                  <c:v>1.0698769143806939</c:v>
                </c:pt>
                <c:pt idx="3530">
                  <c:v>1.0701791182640179</c:v>
                </c:pt>
                <c:pt idx="3531">
                  <c:v>1.0704814041899535</c:v>
                </c:pt>
                <c:pt idx="3532">
                  <c:v>1.0707835474956167</c:v>
                </c:pt>
                <c:pt idx="3533">
                  <c:v>1.0710856195622027</c:v>
                </c:pt>
                <c:pt idx="3534">
                  <c:v>1.071387855528094</c:v>
                </c:pt>
                <c:pt idx="3535">
                  <c:v>1.0716899418280481</c:v>
                </c:pt>
                <c:pt idx="3536">
                  <c:v>1.0719919604528192</c:v>
                </c:pt>
                <c:pt idx="3537">
                  <c:v>1.0722942107175437</c:v>
                </c:pt>
                <c:pt idx="3538">
                  <c:v>1.0725964574167155</c:v>
                </c:pt>
                <c:pt idx="3539">
                  <c:v>1.0728986755579273</c:v>
                </c:pt>
                <c:pt idx="3540">
                  <c:v>1.073200950784418</c:v>
                </c:pt>
                <c:pt idx="3541">
                  <c:v>1.0735031511035273</c:v>
                </c:pt>
                <c:pt idx="3542">
                  <c:v>1.0738053763743018</c:v>
                </c:pt>
                <c:pt idx="3543">
                  <c:v>1.0741076123774274</c:v>
                </c:pt>
                <c:pt idx="3544">
                  <c:v>1.0744099268118072</c:v>
                </c:pt>
                <c:pt idx="3545">
                  <c:v>1.0747121200120981</c:v>
                </c:pt>
                <c:pt idx="3546">
                  <c:v>1.0750141849207862</c:v>
                </c:pt>
                <c:pt idx="3547">
                  <c:v>1.0753160648257942</c:v>
                </c:pt>
                <c:pt idx="3548">
                  <c:v>1.075618279439607</c:v>
                </c:pt>
                <c:pt idx="3549">
                  <c:v>1.0759203942205238</c:v>
                </c:pt>
                <c:pt idx="3550">
                  <c:v>1.0762226052418933</c:v>
                </c:pt>
                <c:pt idx="3551">
                  <c:v>1.0765246950934713</c:v>
                </c:pt>
                <c:pt idx="3552">
                  <c:v>1.0768266603553058</c:v>
                </c:pt>
                <c:pt idx="3553">
                  <c:v>1.077128810800162</c:v>
                </c:pt>
                <c:pt idx="3554">
                  <c:v>1.0774308543724094</c:v>
                </c:pt>
                <c:pt idx="3555">
                  <c:v>1.0777328302789735</c:v>
                </c:pt>
                <c:pt idx="3556">
                  <c:v>1.0780350021020224</c:v>
                </c:pt>
                <c:pt idx="3557">
                  <c:v>1.0783369388802515</c:v>
                </c:pt>
                <c:pt idx="3558">
                  <c:v>1.0786390073399466</c:v>
                </c:pt>
                <c:pt idx="3559">
                  <c:v>1.0789410366512304</c:v>
                </c:pt>
                <c:pt idx="3560">
                  <c:v>1.0792432084742778</c:v>
                </c:pt>
                <c:pt idx="3561">
                  <c:v>1.0795451737361121</c:v>
                </c:pt>
                <c:pt idx="3562">
                  <c:v>1.0798474846030821</c:v>
                </c:pt>
                <c:pt idx="3563">
                  <c:v>1.0801496885050172</c:v>
                </c:pt>
                <c:pt idx="3564">
                  <c:v>1.0804519351855701</c:v>
                </c:pt>
                <c:pt idx="3565">
                  <c:v>1.0807540642233859</c:v>
                </c:pt>
                <c:pt idx="3566">
                  <c:v>1.0810562075430008</c:v>
                </c:pt>
                <c:pt idx="3567">
                  <c:v>1.0813583080826148</c:v>
                </c:pt>
                <c:pt idx="3568">
                  <c:v>1.08166040149522</c:v>
                </c:pt>
                <c:pt idx="3569">
                  <c:v>1.0819624023127459</c:v>
                </c:pt>
                <c:pt idx="3570">
                  <c:v>1.0822643746663201</c:v>
                </c:pt>
                <c:pt idx="3571">
                  <c:v>1.0825665428935181</c:v>
                </c:pt>
                <c:pt idx="3572">
                  <c:v>1.0828685864657641</c:v>
                </c:pt>
                <c:pt idx="3573">
                  <c:v>1.0831707368687624</c:v>
                </c:pt>
                <c:pt idx="3574">
                  <c:v>1.0834727768581862</c:v>
                </c:pt>
                <c:pt idx="3575">
                  <c:v>1.0837747349683162</c:v>
                </c:pt>
                <c:pt idx="3576">
                  <c:v>1.0840765757383286</c:v>
                </c:pt>
                <c:pt idx="3577">
                  <c:v>1.084378388081314</c:v>
                </c:pt>
                <c:pt idx="3578">
                  <c:v>1.0846806597182517</c:v>
                </c:pt>
                <c:pt idx="3579">
                  <c:v>1.0849829313365673</c:v>
                </c:pt>
                <c:pt idx="3580">
                  <c:v>1.0852850710611601</c:v>
                </c:pt>
                <c:pt idx="3581">
                  <c:v>1.0855871929749699</c:v>
                </c:pt>
                <c:pt idx="3582">
                  <c:v>1.0858893790196378</c:v>
                </c:pt>
                <c:pt idx="3583">
                  <c:v>1.086191547246836</c:v>
                </c:pt>
                <c:pt idx="3584">
                  <c:v>1.086493573017528</c:v>
                </c:pt>
                <c:pt idx="3585">
                  <c:v>1.0867955809752969</c:v>
                </c:pt>
                <c:pt idx="3586">
                  <c:v>1.0870974644074267</c:v>
                </c:pt>
                <c:pt idx="3587">
                  <c:v>1.0873992909631049</c:v>
                </c:pt>
                <c:pt idx="3588">
                  <c:v>1.0877010145138835</c:v>
                </c:pt>
                <c:pt idx="3589">
                  <c:v>1.0880027167640505</c:v>
                </c:pt>
                <c:pt idx="3590">
                  <c:v>1.0883045042109429</c:v>
                </c:pt>
                <c:pt idx="3591">
                  <c:v>1.0886067472888075</c:v>
                </c:pt>
                <c:pt idx="3592">
                  <c:v>1.0889088727413185</c:v>
                </c:pt>
                <c:pt idx="3593">
                  <c:v>1.0892110267163921</c:v>
                </c:pt>
                <c:pt idx="3594">
                  <c:v>1.0895129564002821</c:v>
                </c:pt>
                <c:pt idx="3595">
                  <c:v>1.0898148185273473</c:v>
                </c:pt>
                <c:pt idx="3596">
                  <c:v>1.0901169653955811</c:v>
                </c:pt>
                <c:pt idx="3597">
                  <c:v>1.0904189591104381</c:v>
                </c:pt>
                <c:pt idx="3598">
                  <c:v>1.0907208852565975</c:v>
                </c:pt>
                <c:pt idx="3599">
                  <c:v>1.0910229181178639</c:v>
                </c:pt>
                <c:pt idx="3600">
                  <c:v>1.0913248726801592</c:v>
                </c:pt>
                <c:pt idx="3601">
                  <c:v>1.091626976785758</c:v>
                </c:pt>
                <c:pt idx="3602">
                  <c:v>1.0919289918330779</c:v>
                </c:pt>
                <c:pt idx="3603">
                  <c:v>1.0922311992993319</c:v>
                </c:pt>
                <c:pt idx="3604">
                  <c:v>1.0925333069663667</c:v>
                </c:pt>
                <c:pt idx="3605">
                  <c:v>1.0928352188604922</c:v>
                </c:pt>
                <c:pt idx="3606">
                  <c:v>1.0931370880733695</c:v>
                </c:pt>
                <c:pt idx="3607">
                  <c:v>1.0934392777190594</c:v>
                </c:pt>
                <c:pt idx="3608">
                  <c:v>1.0937414459462582</c:v>
                </c:pt>
                <c:pt idx="3609">
                  <c:v>1.0940434752761261</c:v>
                </c:pt>
                <c:pt idx="3610">
                  <c:v>1.0943454583261361</c:v>
                </c:pt>
                <c:pt idx="3611">
                  <c:v>1.094647619427066</c:v>
                </c:pt>
                <c:pt idx="3612">
                  <c:v>1.0949498233383081</c:v>
                </c:pt>
                <c:pt idx="3613">
                  <c:v>1.0952521270800841</c:v>
                </c:pt>
                <c:pt idx="3614">
                  <c:v>1.0955543238164691</c:v>
                </c:pt>
                <c:pt idx="3615">
                  <c:v>1.0958565384116699</c:v>
                </c:pt>
                <c:pt idx="3616">
                  <c:v>1.0961587565342681</c:v>
                </c:pt>
                <c:pt idx="3617">
                  <c:v>1.096461063843247</c:v>
                </c:pt>
                <c:pt idx="3618">
                  <c:v>1.0967632712722746</c:v>
                </c:pt>
                <c:pt idx="3619">
                  <c:v>1.0970654822982968</c:v>
                </c:pt>
                <c:pt idx="3620">
                  <c:v>1.097367593522222</c:v>
                </c:pt>
                <c:pt idx="3621">
                  <c:v>1.0976695801394634</c:v>
                </c:pt>
                <c:pt idx="3622">
                  <c:v>1.0979715489494384</c:v>
                </c:pt>
                <c:pt idx="3623">
                  <c:v>1.0982734786333301</c:v>
                </c:pt>
                <c:pt idx="3624">
                  <c:v>1.0985756718382758</c:v>
                </c:pt>
                <c:pt idx="3625">
                  <c:v>1.098877587316146</c:v>
                </c:pt>
                <c:pt idx="3626">
                  <c:v>1.0991796451045284</c:v>
                </c:pt>
                <c:pt idx="3627">
                  <c:v>1.0994815249816929</c:v>
                </c:pt>
                <c:pt idx="3628">
                  <c:v>1.0997832378538959</c:v>
                </c:pt>
                <c:pt idx="3629">
                  <c:v>1.1000850253378889</c:v>
                </c:pt>
                <c:pt idx="3630">
                  <c:v>1.1003867595403525</c:v>
                </c:pt>
                <c:pt idx="3631">
                  <c:v>1.1006883340271301</c:v>
                </c:pt>
                <c:pt idx="3632">
                  <c:v>1.1009900185018</c:v>
                </c:pt>
                <c:pt idx="3633">
                  <c:v>1.1012917065258037</c:v>
                </c:pt>
                <c:pt idx="3634">
                  <c:v>1.101593252619167</c:v>
                </c:pt>
                <c:pt idx="3635">
                  <c:v>1.1018948483566846</c:v>
                </c:pt>
                <c:pt idx="3636">
                  <c:v>1.1021963341762691</c:v>
                </c:pt>
                <c:pt idx="3637">
                  <c:v>1.1024979334698231</c:v>
                </c:pt>
                <c:pt idx="3638">
                  <c:v>1.1027994582932499</c:v>
                </c:pt>
                <c:pt idx="3639">
                  <c:v>1.103100933454858</c:v>
                </c:pt>
                <c:pt idx="3640">
                  <c:v>1.1034027564479318</c:v>
                </c:pt>
                <c:pt idx="3641">
                  <c:v>1.1037045829943328</c:v>
                </c:pt>
                <c:pt idx="3642">
                  <c:v>1.1040061681060227</c:v>
                </c:pt>
                <c:pt idx="3643">
                  <c:v>1.1043079378022154</c:v>
                </c:pt>
                <c:pt idx="3644">
                  <c:v>1.1046094271839131</c:v>
                </c:pt>
                <c:pt idx="3645">
                  <c:v>1.1049114956575539</c:v>
                </c:pt>
                <c:pt idx="3646">
                  <c:v>1.1052135676916039</c:v>
                </c:pt>
                <c:pt idx="3647">
                  <c:v>1.1055154689140321</c:v>
                </c:pt>
                <c:pt idx="3648">
                  <c:v>1.1058172741234571</c:v>
                </c:pt>
                <c:pt idx="3649">
                  <c:v>1.1061194780207406</c:v>
                </c:pt>
                <c:pt idx="3650">
                  <c:v>1.1064213330160031</c:v>
                </c:pt>
                <c:pt idx="3651">
                  <c:v>1.1067233552090354</c:v>
                </c:pt>
                <c:pt idx="3652">
                  <c:v>1.1070251497884611</c:v>
                </c:pt>
                <c:pt idx="3653">
                  <c:v>1.107327268135774</c:v>
                </c:pt>
                <c:pt idx="3654">
                  <c:v>1.1076292191317638</c:v>
                </c:pt>
                <c:pt idx="3655">
                  <c:v>1.1079310812263479</c:v>
                </c:pt>
                <c:pt idx="3656">
                  <c:v>1.1082331889259291</c:v>
                </c:pt>
                <c:pt idx="3657">
                  <c:v>1.108535399951952</c:v>
                </c:pt>
                <c:pt idx="3658">
                  <c:v>1.1088376822880222</c:v>
                </c:pt>
                <c:pt idx="3659">
                  <c:v>1.1091397614385483</c:v>
                </c:pt>
                <c:pt idx="3660">
                  <c:v>1.1094417622700106</c:v>
                </c:pt>
                <c:pt idx="3661">
                  <c:v>1.1097440160910834</c:v>
                </c:pt>
                <c:pt idx="3662">
                  <c:v>1.1100460347344399</c:v>
                </c:pt>
                <c:pt idx="3663">
                  <c:v>1.110348007101946</c:v>
                </c:pt>
                <c:pt idx="3664">
                  <c:v>1.1106498550075758</c:v>
                </c:pt>
                <c:pt idx="3665">
                  <c:v>1.1109516033998152</c:v>
                </c:pt>
                <c:pt idx="3666">
                  <c:v>1.1112532807436919</c:v>
                </c:pt>
                <c:pt idx="3667">
                  <c:v>1.111554936794948</c:v>
                </c:pt>
                <c:pt idx="3668">
                  <c:v>1.1118569341005744</c:v>
                </c:pt>
                <c:pt idx="3669">
                  <c:v>1.1121589705026349</c:v>
                </c:pt>
                <c:pt idx="3670">
                  <c:v>1.1124610211897161</c:v>
                </c:pt>
                <c:pt idx="3671">
                  <c:v>1.1127630505009964</c:v>
                </c:pt>
                <c:pt idx="3672">
                  <c:v>1.113064955292933</c:v>
                </c:pt>
                <c:pt idx="3673">
                  <c:v>1.1133668351608148</c:v>
                </c:pt>
                <c:pt idx="3674">
                  <c:v>1.1136686084087977</c:v>
                </c:pt>
                <c:pt idx="3675">
                  <c:v>1.1139706163386918</c:v>
                </c:pt>
                <c:pt idx="3676">
                  <c:v>1.1142726100628406</c:v>
                </c:pt>
                <c:pt idx="3677">
                  <c:v>1.11457453619043</c:v>
                </c:pt>
                <c:pt idx="3678">
                  <c:v>1.1148764160675924</c:v>
                </c:pt>
                <c:pt idx="3679">
                  <c:v>1.1151784169083461</c:v>
                </c:pt>
                <c:pt idx="3680">
                  <c:v>1.1154804640356355</c:v>
                </c:pt>
                <c:pt idx="3681">
                  <c:v>1.1157824043611859</c:v>
                </c:pt>
                <c:pt idx="3682">
                  <c:v>1.1160847009874926</c:v>
                </c:pt>
                <c:pt idx="3683">
                  <c:v>1.1163867374174337</c:v>
                </c:pt>
                <c:pt idx="3684">
                  <c:v>1.1166886066210302</c:v>
                </c:pt>
                <c:pt idx="3685">
                  <c:v>1.1169905291645656</c:v>
                </c:pt>
                <c:pt idx="3686">
                  <c:v>1.1172924410401226</c:v>
                </c:pt>
                <c:pt idx="3687">
                  <c:v>1.1175942356195456</c:v>
                </c:pt>
                <c:pt idx="3688">
                  <c:v>1.1178959875305088</c:v>
                </c:pt>
                <c:pt idx="3689">
                  <c:v>1.1181979954882781</c:v>
                </c:pt>
                <c:pt idx="3690">
                  <c:v>1.1184997509968793</c:v>
                </c:pt>
                <c:pt idx="3691">
                  <c:v>1.1188014425610517</c:v>
                </c:pt>
                <c:pt idx="3692">
                  <c:v>1.1191030524677659</c:v>
                </c:pt>
                <c:pt idx="3693">
                  <c:v>1.1194049394735301</c:v>
                </c:pt>
                <c:pt idx="3694">
                  <c:v>1.1197067873327629</c:v>
                </c:pt>
                <c:pt idx="3695">
                  <c:v>1.1200084860053827</c:v>
                </c:pt>
                <c:pt idx="3696">
                  <c:v>1.1203104833110094</c:v>
                </c:pt>
                <c:pt idx="3697">
                  <c:v>1.1206122245872965</c:v>
                </c:pt>
                <c:pt idx="3698">
                  <c:v>1.120913894847122</c:v>
                </c:pt>
                <c:pt idx="3699">
                  <c:v>1.1212154728337689</c:v>
                </c:pt>
                <c:pt idx="3700">
                  <c:v>1.1215169905495244</c:v>
                </c:pt>
                <c:pt idx="3701">
                  <c:v>1.1218187673540359</c:v>
                </c:pt>
                <c:pt idx="3702">
                  <c:v>1.1221204447303474</c:v>
                </c:pt>
                <c:pt idx="3703">
                  <c:v>1.1224219837333245</c:v>
                </c:pt>
                <c:pt idx="3704">
                  <c:v>1.1227234624844933</c:v>
                </c:pt>
                <c:pt idx="3705">
                  <c:v>1.1230248845087782</c:v>
                </c:pt>
                <c:pt idx="3706">
                  <c:v>1.1233263029913898</c:v>
                </c:pt>
                <c:pt idx="3707">
                  <c:v>1.1236279448588737</c:v>
                </c:pt>
                <c:pt idx="3708">
                  <c:v>1.1239294874208769</c:v>
                </c:pt>
                <c:pt idx="3709">
                  <c:v>1.1242310157520192</c:v>
                </c:pt>
                <c:pt idx="3710">
                  <c:v>1.1245324377947981</c:v>
                </c:pt>
                <c:pt idx="3711">
                  <c:v>1.1248337394593877</c:v>
                </c:pt>
                <c:pt idx="3712">
                  <c:v>1.1251353351922739</c:v>
                </c:pt>
                <c:pt idx="3713">
                  <c:v>1.1254372506376478</c:v>
                </c:pt>
                <c:pt idx="3714">
                  <c:v>1.125738949305634</c:v>
                </c:pt>
                <c:pt idx="3715">
                  <c:v>1.1260405663392385</c:v>
                </c:pt>
                <c:pt idx="3716">
                  <c:v>1.1263420521773242</c:v>
                </c:pt>
                <c:pt idx="3717">
                  <c:v>1.1266434919115007</c:v>
                </c:pt>
                <c:pt idx="3718">
                  <c:v>1.1269450061013382</c:v>
                </c:pt>
                <c:pt idx="3719">
                  <c:v>1.1272470105051928</c:v>
                </c:pt>
                <c:pt idx="3720">
                  <c:v>1.1275487659674319</c:v>
                </c:pt>
                <c:pt idx="3721">
                  <c:v>1.127850638762812</c:v>
                </c:pt>
                <c:pt idx="3722">
                  <c:v>1.1281526324776701</c:v>
                </c:pt>
                <c:pt idx="3723">
                  <c:v>1.1284545052452062</c:v>
                </c:pt>
                <c:pt idx="3724">
                  <c:v>1.128756246521492</c:v>
                </c:pt>
                <c:pt idx="3725">
                  <c:v>1.1290579309776294</c:v>
                </c:pt>
                <c:pt idx="3726">
                  <c:v>1.12935952314995</c:v>
                </c:pt>
                <c:pt idx="3727">
                  <c:v>1.1296610799074338</c:v>
                </c:pt>
                <c:pt idx="3728">
                  <c:v>1.1299626047123519</c:v>
                </c:pt>
                <c:pt idx="3729">
                  <c:v>1.1302640940755464</c:v>
                </c:pt>
                <c:pt idx="3730">
                  <c:v>1.130565586982454</c:v>
                </c:pt>
                <c:pt idx="3731">
                  <c:v>1.1308669629637043</c:v>
                </c:pt>
                <c:pt idx="3732">
                  <c:v>1.1311682787729056</c:v>
                </c:pt>
                <c:pt idx="3733">
                  <c:v>1.1314703472558418</c:v>
                </c:pt>
                <c:pt idx="3734">
                  <c:v>1.1317722413813369</c:v>
                </c:pt>
                <c:pt idx="3735">
                  <c:v>1.1320740679694878</c:v>
                </c:pt>
                <c:pt idx="3736">
                  <c:v>1.1323758341418149</c:v>
                </c:pt>
                <c:pt idx="3737">
                  <c:v>1.1326775789690713</c:v>
                </c:pt>
                <c:pt idx="3738">
                  <c:v>1.1329792314580165</c:v>
                </c:pt>
                <c:pt idx="3739">
                  <c:v>1.133280791761156</c:v>
                </c:pt>
                <c:pt idx="3740">
                  <c:v>1.1335827214218337</c:v>
                </c:pt>
                <c:pt idx="3741">
                  <c:v>1.1338847258117517</c:v>
                </c:pt>
                <c:pt idx="3742">
                  <c:v>1.1341869047291229</c:v>
                </c:pt>
                <c:pt idx="3743">
                  <c:v>1.1344887952529279</c:v>
                </c:pt>
                <c:pt idx="3744">
                  <c:v>1.1347906609298091</c:v>
                </c:pt>
                <c:pt idx="3745">
                  <c:v>1.1350923667020161</c:v>
                </c:pt>
                <c:pt idx="3746">
                  <c:v>1.1353945634523595</c:v>
                </c:pt>
                <c:pt idx="3747">
                  <c:v>1.135696806590734</c:v>
                </c:pt>
                <c:pt idx="3748">
                  <c:v>1.1359989998003313</c:v>
                </c:pt>
                <c:pt idx="3749">
                  <c:v>1.1363010148755281</c:v>
                </c:pt>
                <c:pt idx="3750">
                  <c:v>1.136602948087964</c:v>
                </c:pt>
                <c:pt idx="3751">
                  <c:v>1.1369050699924756</c:v>
                </c:pt>
                <c:pt idx="3752">
                  <c:v>1.1372071812117517</c:v>
                </c:pt>
                <c:pt idx="3753">
                  <c:v>1.1375091856202508</c:v>
                </c:pt>
                <c:pt idx="3754">
                  <c:v>1.137811639338586</c:v>
                </c:pt>
                <c:pt idx="3755">
                  <c:v>1.1381139074559063</c:v>
                </c:pt>
                <c:pt idx="3756">
                  <c:v>1.1384159901671491</c:v>
                </c:pt>
                <c:pt idx="3757">
                  <c:v>1.1387184653302433</c:v>
                </c:pt>
                <c:pt idx="3758">
                  <c:v>1.1390206086080008</c:v>
                </c:pt>
                <c:pt idx="3759">
                  <c:v>1.1393229730388501</c:v>
                </c:pt>
                <c:pt idx="3760">
                  <c:v>1.1396251199070822</c:v>
                </c:pt>
                <c:pt idx="3761">
                  <c:v>1.1399271314142221</c:v>
                </c:pt>
                <c:pt idx="3762">
                  <c:v>1.1402293495554339</c:v>
                </c:pt>
                <c:pt idx="3763">
                  <c:v>1.1405317675314532</c:v>
                </c:pt>
                <c:pt idx="3764">
                  <c:v>1.1408339037122881</c:v>
                </c:pt>
                <c:pt idx="3765">
                  <c:v>1.1411360327687055</c:v>
                </c:pt>
                <c:pt idx="3766">
                  <c:v>1.1414384114759959</c:v>
                </c:pt>
                <c:pt idx="3767">
                  <c:v>1.141740593975574</c:v>
                </c:pt>
                <c:pt idx="3768">
                  <c:v>1.1420429940866434</c:v>
                </c:pt>
                <c:pt idx="3769">
                  <c:v>1.1423452621806849</c:v>
                </c:pt>
                <c:pt idx="3770">
                  <c:v>1.1426473164369573</c:v>
                </c:pt>
                <c:pt idx="3771">
                  <c:v>1.1429495025002341</c:v>
                </c:pt>
                <c:pt idx="3772">
                  <c:v>1.1432515140073733</c:v>
                </c:pt>
                <c:pt idx="3773">
                  <c:v>1.1435538962840335</c:v>
                </c:pt>
                <c:pt idx="3774">
                  <c:v>1.1438562642838397</c:v>
                </c:pt>
                <c:pt idx="3775">
                  <c:v>1.1441585466245667</c:v>
                </c:pt>
                <c:pt idx="3776">
                  <c:v>1.14446064004182</c:v>
                </c:pt>
                <c:pt idx="3777">
                  <c:v>1.1447626124186157</c:v>
                </c:pt>
                <c:pt idx="3778">
                  <c:v>1.1450645848047001</c:v>
                </c:pt>
                <c:pt idx="3779">
                  <c:v>1.1453667993626713</c:v>
                </c:pt>
                <c:pt idx="3780">
                  <c:v>1.1456688215789379</c:v>
                </c:pt>
                <c:pt idx="3781">
                  <c:v>1.1459707263430225</c:v>
                </c:pt>
                <c:pt idx="3782">
                  <c:v>1.1462729088239918</c:v>
                </c:pt>
                <c:pt idx="3783">
                  <c:v>1.1465750663619423</c:v>
                </c:pt>
                <c:pt idx="3784">
                  <c:v>1.1468773023092143</c:v>
                </c:pt>
                <c:pt idx="3785">
                  <c:v>1.1471794135377886</c:v>
                </c:pt>
                <c:pt idx="3786">
                  <c:v>1.1474813717082883</c:v>
                </c:pt>
                <c:pt idx="3787">
                  <c:v>1.1477835506256593</c:v>
                </c:pt>
                <c:pt idx="3788">
                  <c:v>1.1480857723502178</c:v>
                </c:pt>
                <c:pt idx="3789">
                  <c:v>1.1483878301293069</c:v>
                </c:pt>
                <c:pt idx="3790">
                  <c:v>1.1486900019523547</c:v>
                </c:pt>
                <c:pt idx="3791">
                  <c:v>1.1489919743059287</c:v>
                </c:pt>
                <c:pt idx="3792">
                  <c:v>1.1492941924611018</c:v>
                </c:pt>
                <c:pt idx="3793">
                  <c:v>1.1495964070330338</c:v>
                </c:pt>
                <c:pt idx="3794">
                  <c:v>1.1498986322991545</c:v>
                </c:pt>
                <c:pt idx="3795">
                  <c:v>1.1502008575885465</c:v>
                </c:pt>
                <c:pt idx="3796">
                  <c:v>1.1505031506293346</c:v>
                </c:pt>
                <c:pt idx="3797">
                  <c:v>1.15080546864054</c:v>
                </c:pt>
                <c:pt idx="3798">
                  <c:v>1.15110767250525</c:v>
                </c:pt>
                <c:pt idx="3799">
                  <c:v>1.1514096947215147</c:v>
                </c:pt>
                <c:pt idx="3800">
                  <c:v>1.1517117632090994</c:v>
                </c:pt>
                <c:pt idx="3801">
                  <c:v>1.1520138495090546</c:v>
                </c:pt>
                <c:pt idx="3802">
                  <c:v>1.152315907297438</c:v>
                </c:pt>
                <c:pt idx="3803">
                  <c:v>1.1526178547365142</c:v>
                </c:pt>
                <c:pt idx="3804">
                  <c:v>1.1529197808362461</c:v>
                </c:pt>
                <c:pt idx="3805">
                  <c:v>1.1532216073919237</c:v>
                </c:pt>
                <c:pt idx="3806">
                  <c:v>1.1535238326440838</c:v>
                </c:pt>
                <c:pt idx="3807">
                  <c:v>1.1538258797760212</c:v>
                </c:pt>
                <c:pt idx="3808">
                  <c:v>1.1541277703183921</c:v>
                </c:pt>
                <c:pt idx="3809">
                  <c:v>1.154430152595052</c:v>
                </c:pt>
                <c:pt idx="3810">
                  <c:v>1.154732238890358</c:v>
                </c:pt>
                <c:pt idx="3811">
                  <c:v>1.1550342077189082</c:v>
                </c:pt>
                <c:pt idx="3812">
                  <c:v>1.1553360591878639</c:v>
                </c:pt>
                <c:pt idx="3813">
                  <c:v>1.1556383522286515</c:v>
                </c:pt>
                <c:pt idx="3814">
                  <c:v>1.1559404349631381</c:v>
                </c:pt>
                <c:pt idx="3815">
                  <c:v>1.1562423860055646</c:v>
                </c:pt>
                <c:pt idx="3816">
                  <c:v>1.1565442303294138</c:v>
                </c:pt>
                <c:pt idx="3817">
                  <c:v>1.1568460888696472</c:v>
                </c:pt>
                <c:pt idx="3818">
                  <c:v>1.1571478336783627</c:v>
                </c:pt>
                <c:pt idx="3819">
                  <c:v>1.1574495039474537</c:v>
                </c:pt>
                <c:pt idx="3820">
                  <c:v>1.1577511244960315</c:v>
                </c:pt>
                <c:pt idx="3821">
                  <c:v>1.1580526386673597</c:v>
                </c:pt>
                <c:pt idx="3822">
                  <c:v>1.1583541634722783</c:v>
                </c:pt>
                <c:pt idx="3823">
                  <c:v>1.1586559864839083</c:v>
                </c:pt>
                <c:pt idx="3824">
                  <c:v>1.1589574829346287</c:v>
                </c:pt>
                <c:pt idx="3825">
                  <c:v>1.1592589191543681</c:v>
                </c:pt>
                <c:pt idx="3826">
                  <c:v>1.1595607919126218</c:v>
                </c:pt>
                <c:pt idx="3827">
                  <c:v>1.1598622635310281</c:v>
                </c:pt>
                <c:pt idx="3828">
                  <c:v>1.1601637174349508</c:v>
                </c:pt>
                <c:pt idx="3829">
                  <c:v>1.1604651111287123</c:v>
                </c:pt>
                <c:pt idx="3830">
                  <c:v>1.1607664552505039</c:v>
                </c:pt>
                <c:pt idx="3831">
                  <c:v>1.1610679197828118</c:v>
                </c:pt>
                <c:pt idx="3832">
                  <c:v>1.1613697107820042</c:v>
                </c:pt>
                <c:pt idx="3833">
                  <c:v>1.1616711611433401</c:v>
                </c:pt>
                <c:pt idx="3834">
                  <c:v>1.1619725194331147</c:v>
                </c:pt>
                <c:pt idx="3835">
                  <c:v>1.1622739485410507</c:v>
                </c:pt>
                <c:pt idx="3836">
                  <c:v>1.162575253734712</c:v>
                </c:pt>
                <c:pt idx="3837">
                  <c:v>1.1628765695439149</c:v>
                </c:pt>
                <c:pt idx="3838">
                  <c:v>1.1631784849892894</c:v>
                </c:pt>
                <c:pt idx="3839">
                  <c:v>1.1634803968787737</c:v>
                </c:pt>
                <c:pt idx="3840">
                  <c:v>1.1637823692230589</c:v>
                </c:pt>
                <c:pt idx="3841">
                  <c:v>1.1640842953506472</c:v>
                </c:pt>
                <c:pt idx="3842">
                  <c:v>1.1643860401918129</c:v>
                </c:pt>
                <c:pt idx="3843">
                  <c:v>1.1646877779265028</c:v>
                </c:pt>
                <c:pt idx="3844">
                  <c:v>1.1649896507079582</c:v>
                </c:pt>
                <c:pt idx="3845">
                  <c:v>1.1652914026374643</c:v>
                </c:pt>
                <c:pt idx="3846">
                  <c:v>1.1655931581182493</c:v>
                </c:pt>
                <c:pt idx="3847">
                  <c:v>1.1658948035569978</c:v>
                </c:pt>
                <c:pt idx="3848">
                  <c:v>1.1661965270614263</c:v>
                </c:pt>
                <c:pt idx="3849">
                  <c:v>1.1664984176316455</c:v>
                </c:pt>
                <c:pt idx="3850">
                  <c:v>1.1668001588893895</c:v>
                </c:pt>
                <c:pt idx="3851">
                  <c:v>1.1671018149499097</c:v>
                </c:pt>
                <c:pt idx="3852">
                  <c:v>1.1674035562401033</c:v>
                </c:pt>
                <c:pt idx="3853">
                  <c:v>1.1677053117487055</c:v>
                </c:pt>
                <c:pt idx="3854">
                  <c:v>1.1680069891064824</c:v>
                </c:pt>
                <c:pt idx="3855">
                  <c:v>1.1683089721472029</c:v>
                </c:pt>
                <c:pt idx="3856">
                  <c:v>1.1686106530541072</c:v>
                </c:pt>
                <c:pt idx="3857">
                  <c:v>1.1689125329127081</c:v>
                </c:pt>
                <c:pt idx="3858">
                  <c:v>1.169214146399022</c:v>
                </c:pt>
                <c:pt idx="3859">
                  <c:v>1.1695159054590041</c:v>
                </c:pt>
                <c:pt idx="3860">
                  <c:v>1.1698175721700097</c:v>
                </c:pt>
                <c:pt idx="3861">
                  <c:v>1.170119263724914</c:v>
                </c:pt>
                <c:pt idx="3862">
                  <c:v>1.1704208452578255</c:v>
                </c:pt>
                <c:pt idx="3863">
                  <c:v>1.1707225084201105</c:v>
                </c:pt>
                <c:pt idx="3864">
                  <c:v>1.1710240438410244</c:v>
                </c:pt>
                <c:pt idx="3865">
                  <c:v>1.1713257353959294</c:v>
                </c:pt>
                <c:pt idx="3866">
                  <c:v>1.171627246041441</c:v>
                </c:pt>
                <c:pt idx="3867">
                  <c:v>1.1719287176598452</c:v>
                </c:pt>
                <c:pt idx="3868">
                  <c:v>1.1722303666236447</c:v>
                </c:pt>
                <c:pt idx="3869">
                  <c:v>1.1725320333670781</c:v>
                </c:pt>
                <c:pt idx="3870">
                  <c:v>1.1728339167992081</c:v>
                </c:pt>
                <c:pt idx="3871">
                  <c:v>1.1731354380687498</c:v>
                </c:pt>
                <c:pt idx="3872">
                  <c:v>1.173437083484338</c:v>
                </c:pt>
                <c:pt idx="3873">
                  <c:v>1.1737386295915893</c:v>
                </c:pt>
                <c:pt idx="3874">
                  <c:v>1.174040225366147</c:v>
                </c:pt>
                <c:pt idx="3875">
                  <c:v>1.1743418104546852</c:v>
                </c:pt>
                <c:pt idx="3876">
                  <c:v>1.1746431900133603</c:v>
                </c:pt>
                <c:pt idx="3877">
                  <c:v>1.1749445695350598</c:v>
                </c:pt>
                <c:pt idx="3878">
                  <c:v>1.1752462078499055</c:v>
                </c:pt>
                <c:pt idx="3879">
                  <c:v>1.1755477078630523</c:v>
                </c:pt>
                <c:pt idx="3880">
                  <c:v>1.1758490413391378</c:v>
                </c:pt>
                <c:pt idx="3881">
                  <c:v>1.1761504102397964</c:v>
                </c:pt>
                <c:pt idx="3882">
                  <c:v>1.1764516765176445</c:v>
                </c:pt>
                <c:pt idx="3883">
                  <c:v>1.1767529604829738</c:v>
                </c:pt>
                <c:pt idx="3884">
                  <c:v>1.1770541418501801</c:v>
                </c:pt>
                <c:pt idx="3885">
                  <c:v>1.1773553798333549</c:v>
                </c:pt>
                <c:pt idx="3886">
                  <c:v>1.1776565505966221</c:v>
                </c:pt>
                <c:pt idx="3887">
                  <c:v>1.1779578451848962</c:v>
                </c:pt>
                <c:pt idx="3888">
                  <c:v>1.1782591432743261</c:v>
                </c:pt>
                <c:pt idx="3889">
                  <c:v>1.1785603034345682</c:v>
                </c:pt>
                <c:pt idx="3890">
                  <c:v>1.1788617254403577</c:v>
                </c:pt>
                <c:pt idx="3891">
                  <c:v>1.1791629952277913</c:v>
                </c:pt>
                <c:pt idx="3892">
                  <c:v>1.1794641907073162</c:v>
                </c:pt>
                <c:pt idx="3893">
                  <c:v>1.1797653402654498</c:v>
                </c:pt>
                <c:pt idx="3894">
                  <c:v>1.1800669395451138</c:v>
                </c:pt>
                <c:pt idx="3895">
                  <c:v>1.1803686169167904</c:v>
                </c:pt>
                <c:pt idx="3896">
                  <c:v>1.1806703866176191</c:v>
                </c:pt>
                <c:pt idx="3897">
                  <c:v>1.180971918530618</c:v>
                </c:pt>
                <c:pt idx="3898">
                  <c:v>1.1812733157653359</c:v>
                </c:pt>
                <c:pt idx="3899">
                  <c:v>1.1815750641251237</c:v>
                </c:pt>
                <c:pt idx="3900">
                  <c:v>1.1818766669470342</c:v>
                </c:pt>
                <c:pt idx="3901">
                  <c:v>1.1821782272038845</c:v>
                </c:pt>
                <c:pt idx="3902">
                  <c:v>1.1824797201107924</c:v>
                </c:pt>
                <c:pt idx="3903">
                  <c:v>1.1827810748514875</c:v>
                </c:pt>
                <c:pt idx="3904">
                  <c:v>1.1830824366996884</c:v>
                </c:pt>
                <c:pt idx="3905">
                  <c:v>1.1833837347983556</c:v>
                </c:pt>
                <c:pt idx="3906">
                  <c:v>1.183686578502346</c:v>
                </c:pt>
                <c:pt idx="3907">
                  <c:v>1.1839885330832169</c:v>
                </c:pt>
                <c:pt idx="3908">
                  <c:v>1.184290672831064</c:v>
                </c:pt>
                <c:pt idx="3909">
                  <c:v>1.1845925385125862</c:v>
                </c:pt>
                <c:pt idx="3910">
                  <c:v>1.1848947103170258</c:v>
                </c:pt>
                <c:pt idx="3911">
                  <c:v>1.1851967360412556</c:v>
                </c:pt>
                <c:pt idx="3912">
                  <c:v>1.1854990826195537</c:v>
                </c:pt>
                <c:pt idx="3913">
                  <c:v>1.1858012152195259</c:v>
                </c:pt>
                <c:pt idx="3914">
                  <c:v>1.1861033763530182</c:v>
                </c:pt>
                <c:pt idx="3915">
                  <c:v>1.1864064639721219</c:v>
                </c:pt>
                <c:pt idx="3916">
                  <c:v>1.1867088034138511</c:v>
                </c:pt>
                <c:pt idx="3917">
                  <c:v>1.1870110037143466</c:v>
                </c:pt>
                <c:pt idx="3918">
                  <c:v>1.1873133502693538</c:v>
                </c:pt>
                <c:pt idx="3919">
                  <c:v>1.1876155648552491</c:v>
                </c:pt>
                <c:pt idx="3920">
                  <c:v>1.1879176155423286</c:v>
                </c:pt>
                <c:pt idx="3921">
                  <c:v>1.1882196056851027</c:v>
                </c:pt>
                <c:pt idx="3922">
                  <c:v>1.1885215851540478</c:v>
                </c:pt>
                <c:pt idx="3923">
                  <c:v>1.1888234650497749</c:v>
                </c:pt>
                <c:pt idx="3924">
                  <c:v>1.189125248944467</c:v>
                </c:pt>
                <c:pt idx="3925">
                  <c:v>1.1894274813405639</c:v>
                </c:pt>
                <c:pt idx="3926">
                  <c:v>1.189729528439968</c:v>
                </c:pt>
                <c:pt idx="3927">
                  <c:v>1.1900314901212545</c:v>
                </c:pt>
                <c:pt idx="3928">
                  <c:v>1.1903339009705605</c:v>
                </c:pt>
                <c:pt idx="3929">
                  <c:v>1.1906359409506901</c:v>
                </c:pt>
                <c:pt idx="3930">
                  <c:v>1.1909378741724135</c:v>
                </c:pt>
                <c:pt idx="3931">
                  <c:v>1.1912396687611124</c:v>
                </c:pt>
                <c:pt idx="3932">
                  <c:v>1.1915416874184055</c:v>
                </c:pt>
                <c:pt idx="3933">
                  <c:v>1.1918435744241704</c:v>
                </c:pt>
                <c:pt idx="3934">
                  <c:v>1.1921453299142286</c:v>
                </c:pt>
                <c:pt idx="3935">
                  <c:v>1.1924470676396459</c:v>
                </c:pt>
                <c:pt idx="3936">
                  <c:v>1.1927487556636491</c:v>
                </c:pt>
                <c:pt idx="3937">
                  <c:v>1.1930504365612895</c:v>
                </c:pt>
                <c:pt idx="3938">
                  <c:v>1.1933520500707582</c:v>
                </c:pt>
                <c:pt idx="3939">
                  <c:v>1.1936539548626941</c:v>
                </c:pt>
                <c:pt idx="3940">
                  <c:v>1.1939556606163646</c:v>
                </c:pt>
                <c:pt idx="3941">
                  <c:v>1.1942573166768857</c:v>
                </c:pt>
                <c:pt idx="3942">
                  <c:v>1.1945589372578789</c:v>
                </c:pt>
                <c:pt idx="3943">
                  <c:v>1.1948607780093319</c:v>
                </c:pt>
                <c:pt idx="3944">
                  <c:v>1.1951623737607397</c:v>
                </c:pt>
                <c:pt idx="3945">
                  <c:v>1.1954642216292519</c:v>
                </c:pt>
                <c:pt idx="3946">
                  <c:v>1.195765703905326</c:v>
                </c:pt>
                <c:pt idx="3947">
                  <c:v>1.1960672819290081</c:v>
                </c:pt>
                <c:pt idx="3948">
                  <c:v>1.196368774835916</c:v>
                </c:pt>
                <c:pt idx="3949">
                  <c:v>1.1966702606416204</c:v>
                </c:pt>
                <c:pt idx="3950">
                  <c:v>1.1969720090153151</c:v>
                </c:pt>
                <c:pt idx="3951">
                  <c:v>1.1972737822493857</c:v>
                </c:pt>
                <c:pt idx="3952">
                  <c:v>1.1975755377487167</c:v>
                </c:pt>
                <c:pt idx="3953">
                  <c:v>1.1978773465295081</c:v>
                </c:pt>
                <c:pt idx="3954">
                  <c:v>1.1981791162442481</c:v>
                </c:pt>
                <c:pt idx="3955">
                  <c:v>1.1984808255942105</c:v>
                </c:pt>
                <c:pt idx="3956">
                  <c:v>1.1987825242482941</c:v>
                </c:pt>
                <c:pt idx="3957">
                  <c:v>1.1990841412818964</c:v>
                </c:pt>
                <c:pt idx="3958">
                  <c:v>1.1993858257380328</c:v>
                </c:pt>
                <c:pt idx="3959">
                  <c:v>1.1996874285830967</c:v>
                </c:pt>
                <c:pt idx="3960">
                  <c:v>1.1999891450147213</c:v>
                </c:pt>
                <c:pt idx="3961">
                  <c:v>1.2002908436873398</c:v>
                </c:pt>
                <c:pt idx="3962">
                  <c:v>1.2005925352376114</c:v>
                </c:pt>
                <c:pt idx="3963">
                  <c:v>1.2008940671506092</c:v>
                </c:pt>
                <c:pt idx="3964">
                  <c:v>1.2011959826099108</c:v>
                </c:pt>
                <c:pt idx="3965">
                  <c:v>1.2014977558578932</c:v>
                </c:pt>
                <c:pt idx="3966">
                  <c:v>1.2018001381205754</c:v>
                </c:pt>
                <c:pt idx="3967">
                  <c:v>1.2021021567453467</c:v>
                </c:pt>
                <c:pt idx="3968">
                  <c:v>1.2024040579724153</c:v>
                </c:pt>
                <c:pt idx="3969">
                  <c:v>1.2027058241076487</c:v>
                </c:pt>
                <c:pt idx="3970">
                  <c:v>1.2030075121131178</c:v>
                </c:pt>
                <c:pt idx="3971">
                  <c:v>1.2033092534172174</c:v>
                </c:pt>
                <c:pt idx="3972">
                  <c:v>1.2036108349501307</c:v>
                </c:pt>
                <c:pt idx="3973">
                  <c:v>1.2039124519976272</c:v>
                </c:pt>
                <c:pt idx="3974">
                  <c:v>1.2042143069743299</c:v>
                </c:pt>
                <c:pt idx="3975">
                  <c:v>1.2045163291580721</c:v>
                </c:pt>
                <c:pt idx="3976">
                  <c:v>1.2048181521697015</c:v>
                </c:pt>
                <c:pt idx="3977">
                  <c:v>1.2051198828215013</c:v>
                </c:pt>
                <c:pt idx="3978">
                  <c:v>1.2054215992253177</c:v>
                </c:pt>
                <c:pt idx="3979">
                  <c:v>1.2057235217967104</c:v>
                </c:pt>
                <c:pt idx="3980">
                  <c:v>1.2060251246556655</c:v>
                </c:pt>
                <c:pt idx="3981">
                  <c:v>1.2063266955500842</c:v>
                </c:pt>
                <c:pt idx="3982">
                  <c:v>1.2066282381074616</c:v>
                </c:pt>
                <c:pt idx="3983">
                  <c:v>1.2069296530669962</c:v>
                </c:pt>
                <c:pt idx="3984">
                  <c:v>1.2072310644850637</c:v>
                </c:pt>
                <c:pt idx="3985">
                  <c:v>1.2075324369536968</c:v>
                </c:pt>
                <c:pt idx="3986">
                  <c:v>1.2078343452781075</c:v>
                </c:pt>
                <c:pt idx="3987">
                  <c:v>1.2081365242094368</c:v>
                </c:pt>
                <c:pt idx="3988">
                  <c:v>1.20843854996619</c:v>
                </c:pt>
                <c:pt idx="3989">
                  <c:v>1.20874063268208</c:v>
                </c:pt>
                <c:pt idx="3990">
                  <c:v>1.2090426014920554</c:v>
                </c:pt>
                <c:pt idx="3991">
                  <c:v>1.2093449159357479</c:v>
                </c:pt>
                <c:pt idx="3992">
                  <c:v>1.2096468740598099</c:v>
                </c:pt>
                <c:pt idx="3993">
                  <c:v>1.2099487575105028</c:v>
                </c:pt>
                <c:pt idx="3994">
                  <c:v>1.2102507049635092</c:v>
                </c:pt>
                <c:pt idx="3995">
                  <c:v>1.2105529766004461</c:v>
                </c:pt>
                <c:pt idx="3996">
                  <c:v>1.2108550807246399</c:v>
                </c:pt>
                <c:pt idx="3997">
                  <c:v>1.21115706377465</c:v>
                </c:pt>
                <c:pt idx="3998">
                  <c:v>1.2114594389126758</c:v>
                </c:pt>
                <c:pt idx="3999">
                  <c:v>1.211761510988558</c:v>
                </c:pt>
                <c:pt idx="4000">
                  <c:v>1.2120639432425491</c:v>
                </c:pt>
                <c:pt idx="4001">
                  <c:v>1.212365983231974</c:v>
                </c:pt>
                <c:pt idx="4002">
                  <c:v>1.2126681229751715</c:v>
                </c:pt>
                <c:pt idx="4003">
                  <c:v>1.2129701452053741</c:v>
                </c:pt>
                <c:pt idx="4004">
                  <c:v>1.2132721353620839</c:v>
                </c:pt>
                <c:pt idx="4005">
                  <c:v>1.2135740686023773</c:v>
                </c:pt>
                <c:pt idx="4006">
                  <c:v>1.2138759271426101</c:v>
                </c:pt>
                <c:pt idx="4007">
                  <c:v>1.2141777324076934</c:v>
                </c:pt>
                <c:pt idx="4008">
                  <c:v>1.2144794665638041</c:v>
                </c:pt>
                <c:pt idx="4009">
                  <c:v>1.2147815422001977</c:v>
                </c:pt>
                <c:pt idx="4010">
                  <c:v>1.215083503913992</c:v>
                </c:pt>
                <c:pt idx="4011">
                  <c:v>1.2153853553458278</c:v>
                </c:pt>
                <c:pt idx="4012">
                  <c:v>1.215687416694313</c:v>
                </c:pt>
                <c:pt idx="4013">
                  <c:v>1.2159892716895755</c:v>
                </c:pt>
                <c:pt idx="4014">
                  <c:v>1.2162911373478948</c:v>
                </c:pt>
                <c:pt idx="4015">
                  <c:v>1.2165929425851498</c:v>
                </c:pt>
                <c:pt idx="4016">
                  <c:v>1.2168950538090735</c:v>
                </c:pt>
                <c:pt idx="4017">
                  <c:v>1.2171968661613373</c:v>
                </c:pt>
                <c:pt idx="4018">
                  <c:v>1.2174986216699377</c:v>
                </c:pt>
                <c:pt idx="4019">
                  <c:v>1.217800665218949</c:v>
                </c:pt>
                <c:pt idx="4020">
                  <c:v>1.2181025202374141</c:v>
                </c:pt>
                <c:pt idx="4021">
                  <c:v>1.2184042863726441</c:v>
                </c:pt>
                <c:pt idx="4022">
                  <c:v>1.218706048965565</c:v>
                </c:pt>
                <c:pt idx="4023">
                  <c:v>1.2190080676182129</c:v>
                </c:pt>
                <c:pt idx="4024">
                  <c:v>1.2193098444459098</c:v>
                </c:pt>
                <c:pt idx="4025">
                  <c:v>1.2196115147242688</c:v>
                </c:pt>
                <c:pt idx="4026">
                  <c:v>1.2199131850026264</c:v>
                </c:pt>
                <c:pt idx="4027">
                  <c:v>1.2202147665540577</c:v>
                </c:pt>
                <c:pt idx="4028">
                  <c:v>1.2205165327031995</c:v>
                </c:pt>
                <c:pt idx="4029">
                  <c:v>1.2208184694999999</c:v>
                </c:pt>
                <c:pt idx="4030">
                  <c:v>1.2211203173685123</c:v>
                </c:pt>
                <c:pt idx="4031">
                  <c:v>1.2214219770146075</c:v>
                </c:pt>
                <c:pt idx="4032">
                  <c:v>1.2217235408496161</c:v>
                </c:pt>
                <c:pt idx="4033">
                  <c:v>1.222025264354045</c:v>
                </c:pt>
                <c:pt idx="4034">
                  <c:v>1.2223268778357295</c:v>
                </c:pt>
                <c:pt idx="4035">
                  <c:v>1.22262843101989</c:v>
                </c:pt>
                <c:pt idx="4036">
                  <c:v>1.2229299204015895</c:v>
                </c:pt>
                <c:pt idx="4037">
                  <c:v>1.2232312716117908</c:v>
                </c:pt>
                <c:pt idx="4038">
                  <c:v>1.2235326723875686</c:v>
                </c:pt>
                <c:pt idx="4039">
                  <c:v>1.2238344776109078</c:v>
                </c:pt>
                <c:pt idx="4040">
                  <c:v>1.224136396626204</c:v>
                </c:pt>
                <c:pt idx="4041">
                  <c:v>1.2244381911963531</c:v>
                </c:pt>
                <c:pt idx="4042">
                  <c:v>1.2247402276541739</c:v>
                </c:pt>
                <c:pt idx="4043">
                  <c:v>1.22504199026564</c:v>
                </c:pt>
                <c:pt idx="4044">
                  <c:v>1.2253439804362851</c:v>
                </c:pt>
                <c:pt idx="4045">
                  <c:v>1.225646013311491</c:v>
                </c:pt>
                <c:pt idx="4046">
                  <c:v>1.2259479999101552</c:v>
                </c:pt>
                <c:pt idx="4047">
                  <c:v>1.2262500933088141</c:v>
                </c:pt>
                <c:pt idx="4048">
                  <c:v>1.2265521190841522</c:v>
                </c:pt>
                <c:pt idx="4049">
                  <c:v>1.2268541768632422</c:v>
                </c:pt>
                <c:pt idx="4050">
                  <c:v>1.2271561492400371</c:v>
                </c:pt>
                <c:pt idx="4051">
                  <c:v>1.2274580789424978</c:v>
                </c:pt>
                <c:pt idx="4052">
                  <c:v>1.2277602400759866</c:v>
                </c:pt>
                <c:pt idx="4053">
                  <c:v>1.2280625188455783</c:v>
                </c:pt>
                <c:pt idx="4054">
                  <c:v>1.2283646336311456</c:v>
                </c:pt>
                <c:pt idx="4055">
                  <c:v>1.2286666665017061</c:v>
                </c:pt>
                <c:pt idx="4056">
                  <c:v>1.2289686281690586</c:v>
                </c:pt>
                <c:pt idx="4057">
                  <c:v>1.2292708784151654</c:v>
                </c:pt>
                <c:pt idx="4058">
                  <c:v>1.2295730466749242</c:v>
                </c:pt>
                <c:pt idx="4059">
                  <c:v>1.2298751436300626</c:v>
                </c:pt>
                <c:pt idx="4060">
                  <c:v>1.2301773546421246</c:v>
                </c:pt>
                <c:pt idx="4061">
                  <c:v>1.2304794908043557</c:v>
                </c:pt>
                <c:pt idx="4062">
                  <c:v>1.2307815165657561</c:v>
                </c:pt>
                <c:pt idx="4063">
                  <c:v>1.2310836634060822</c:v>
                </c:pt>
                <c:pt idx="4064">
                  <c:v>1.2313858851213322</c:v>
                </c:pt>
                <c:pt idx="4065">
                  <c:v>1.2316880248645301</c:v>
                </c:pt>
                <c:pt idx="4066">
                  <c:v>1.2319901539209455</c:v>
                </c:pt>
                <c:pt idx="4067">
                  <c:v>1.2322920942743558</c:v>
                </c:pt>
                <c:pt idx="4068">
                  <c:v>1.2325941165045584</c:v>
                </c:pt>
                <c:pt idx="4069">
                  <c:v>1.2328960212593612</c:v>
                </c:pt>
                <c:pt idx="4070">
                  <c:v>1.2331978869083999</c:v>
                </c:pt>
                <c:pt idx="4071">
                  <c:v>1.2334996850403299</c:v>
                </c:pt>
                <c:pt idx="4072">
                  <c:v>1.2338014582604915</c:v>
                </c:pt>
                <c:pt idx="4073">
                  <c:v>1.234103608691397</c:v>
                </c:pt>
                <c:pt idx="4074">
                  <c:v>1.2344055134554826</c:v>
                </c:pt>
                <c:pt idx="4075">
                  <c:v>1.2347074573841752</c:v>
                </c:pt>
                <c:pt idx="4076">
                  <c:v>1.2350092519636</c:v>
                </c:pt>
                <c:pt idx="4077">
                  <c:v>1.2353111745535621</c:v>
                </c:pt>
                <c:pt idx="4078">
                  <c:v>1.2356130615407617</c:v>
                </c:pt>
                <c:pt idx="4079">
                  <c:v>1.235914799293991</c:v>
                </c:pt>
                <c:pt idx="4080">
                  <c:v>1.2362166329659106</c:v>
                </c:pt>
                <c:pt idx="4081">
                  <c:v>1.2365183564703384</c:v>
                </c:pt>
                <c:pt idx="4082">
                  <c:v>1.2368200267394298</c:v>
                </c:pt>
                <c:pt idx="4083">
                  <c:v>1.2371215834506275</c:v>
                </c:pt>
                <c:pt idx="4084">
                  <c:v>1.2374231685576857</c:v>
                </c:pt>
                <c:pt idx="4085">
                  <c:v>1.237724732406581</c:v>
                </c:pt>
                <c:pt idx="4086">
                  <c:v>1.2380262182261632</c:v>
                </c:pt>
                <c:pt idx="4087">
                  <c:v>1.2383279595163581</c:v>
                </c:pt>
                <c:pt idx="4088">
                  <c:v>1.2386295516979386</c:v>
                </c:pt>
                <c:pt idx="4089">
                  <c:v>1.2389310445770878</c:v>
                </c:pt>
                <c:pt idx="4090">
                  <c:v>1.2392324807690818</c:v>
                </c:pt>
                <c:pt idx="4091">
                  <c:v>1.2395338496697392</c:v>
                </c:pt>
                <c:pt idx="4092">
                  <c:v>1.239835190252101</c:v>
                </c:pt>
                <c:pt idx="4093">
                  <c:v>1.2401369599807521</c:v>
                </c:pt>
                <c:pt idx="4094">
                  <c:v>1.2404385096009507</c:v>
                </c:pt>
                <c:pt idx="4095">
                  <c:v>1.2407399280650682</c:v>
                </c:pt>
                <c:pt idx="4096">
                  <c:v>1.2410413359463899</c:v>
                </c:pt>
                <c:pt idx="4097">
                  <c:v>1.2413427686147993</c:v>
                </c:pt>
                <c:pt idx="4098">
                  <c:v>1.2416441162622618</c:v>
                </c:pt>
                <c:pt idx="4099">
                  <c:v>1.2419452976248531</c:v>
                </c:pt>
                <c:pt idx="4100">
                  <c:v>1.242246613443297</c:v>
                </c:pt>
                <c:pt idx="4101">
                  <c:v>1.2425479079946204</c:v>
                </c:pt>
                <c:pt idx="4102">
                  <c:v>1.2428491070555538</c:v>
                </c:pt>
                <c:pt idx="4103">
                  <c:v>1.2431502141867201</c:v>
                </c:pt>
                <c:pt idx="4104">
                  <c:v>1.2434513354493548</c:v>
                </c:pt>
                <c:pt idx="4105">
                  <c:v>1.2437526937391299</c:v>
                </c:pt>
                <c:pt idx="4106">
                  <c:v>1.2440538928000653</c:v>
                </c:pt>
                <c:pt idx="4107">
                  <c:v>1.2443550388151381</c:v>
                </c:pt>
                <c:pt idx="4108">
                  <c:v>1.244656404175652</c:v>
                </c:pt>
                <c:pt idx="4109">
                  <c:v>1.2449576527547148</c:v>
                </c:pt>
                <c:pt idx="4110">
                  <c:v>1.2452589225560031</c:v>
                </c:pt>
                <c:pt idx="4111">
                  <c:v>1.2455601145465243</c:v>
                </c:pt>
                <c:pt idx="4112">
                  <c:v>1.245861189887822</c:v>
                </c:pt>
                <c:pt idx="4113">
                  <c:v>1.2461629382615187</c:v>
                </c:pt>
                <c:pt idx="4114">
                  <c:v>1.2464647968342299</c:v>
                </c:pt>
                <c:pt idx="4115">
                  <c:v>1.2467663996607719</c:v>
                </c:pt>
                <c:pt idx="4116">
                  <c:v>1.2470680379848831</c:v>
                </c:pt>
                <c:pt idx="4117">
                  <c:v>1.2473697828399541</c:v>
                </c:pt>
                <c:pt idx="4118">
                  <c:v>1.2476716413709077</c:v>
                </c:pt>
                <c:pt idx="4119">
                  <c:v>1.247973432397927</c:v>
                </c:pt>
                <c:pt idx="4120">
                  <c:v>1.2482752518377784</c:v>
                </c:pt>
                <c:pt idx="4121">
                  <c:v>1.2485768263106669</c:v>
                </c:pt>
                <c:pt idx="4122">
                  <c:v>1.2488785533794577</c:v>
                </c:pt>
                <c:pt idx="4123">
                  <c:v>1.2491803230617424</c:v>
                </c:pt>
                <c:pt idx="4124">
                  <c:v>1.2494820323977993</c:v>
                </c:pt>
                <c:pt idx="4125">
                  <c:v>1.2497840724058118</c:v>
                </c:pt>
                <c:pt idx="4126">
                  <c:v>1.2500858207980516</c:v>
                </c:pt>
                <c:pt idx="4127">
                  <c:v>1.2503877042116169</c:v>
                </c:pt>
                <c:pt idx="4128">
                  <c:v>1.25068944550181</c:v>
                </c:pt>
                <c:pt idx="4129">
                  <c:v>1.2509915211103149</c:v>
                </c:pt>
                <c:pt idx="4130">
                  <c:v>1.2512933938592872</c:v>
                </c:pt>
                <c:pt idx="4131">
                  <c:v>1.251595191977307</c:v>
                </c:pt>
                <c:pt idx="4132">
                  <c:v>1.2518972070525016</c:v>
                </c:pt>
                <c:pt idx="4133">
                  <c:v>1.2521989483287901</c:v>
                </c:pt>
                <c:pt idx="4134">
                  <c:v>1.2525006612009939</c:v>
                </c:pt>
                <c:pt idx="4135">
                  <c:v>1.2528022179584779</c:v>
                </c:pt>
                <c:pt idx="4136">
                  <c:v>1.2531039201808409</c:v>
                </c:pt>
                <c:pt idx="4137">
                  <c:v>1.2534056117820838</c:v>
                </c:pt>
                <c:pt idx="4138">
                  <c:v>1.2537071933335144</c:v>
                </c:pt>
                <c:pt idx="4139">
                  <c:v>1.2540086153855399</c:v>
                </c:pt>
                <c:pt idx="4140">
                  <c:v>1.2543100834885981</c:v>
                </c:pt>
                <c:pt idx="4141">
                  <c:v>1.2546114382292932</c:v>
                </c:pt>
                <c:pt idx="4142">
                  <c:v>1.2549132860978058</c:v>
                </c:pt>
                <c:pt idx="4143">
                  <c:v>1.2552149386099138</c:v>
                </c:pt>
                <c:pt idx="4144">
                  <c:v>1.2555167936283764</c:v>
                </c:pt>
                <c:pt idx="4145">
                  <c:v>1.2558185420067081</c:v>
                </c:pt>
                <c:pt idx="4146">
                  <c:v>1.2561201306417182</c:v>
                </c:pt>
                <c:pt idx="4147">
                  <c:v>1.2564219003379098</c:v>
                </c:pt>
                <c:pt idx="4148">
                  <c:v>1.2567237268750335</c:v>
                </c:pt>
                <c:pt idx="4149">
                  <c:v>1.2570256031694855</c:v>
                </c:pt>
                <c:pt idx="4150">
                  <c:v>1.2573274687999638</c:v>
                </c:pt>
                <c:pt idx="4151">
                  <c:v>1.2576293593423344</c:v>
                </c:pt>
                <c:pt idx="4152">
                  <c:v>1.2579312214462008</c:v>
                </c:pt>
                <c:pt idx="4153">
                  <c:v>1.2582331724886266</c:v>
                </c:pt>
                <c:pt idx="4154">
                  <c:v>1.2585350417015042</c:v>
                </c:pt>
                <c:pt idx="4155">
                  <c:v>1.2588369500676921</c:v>
                </c:pt>
                <c:pt idx="4156">
                  <c:v>1.2591387375516838</c:v>
                </c:pt>
                <c:pt idx="4157">
                  <c:v>1.2594406103192197</c:v>
                </c:pt>
                <c:pt idx="4158">
                  <c:v>1.2597424439911391</c:v>
                </c:pt>
                <c:pt idx="4159">
                  <c:v>1.260044341672012</c:v>
                </c:pt>
                <c:pt idx="4160">
                  <c:v>1.2603460864992695</c:v>
                </c:pt>
                <c:pt idx="4161">
                  <c:v>1.2606479628215688</c:v>
                </c:pt>
                <c:pt idx="4162">
                  <c:v>1.2609496259838526</c:v>
                </c:pt>
                <c:pt idx="4163">
                  <c:v>1.261251420535451</c:v>
                </c:pt>
                <c:pt idx="4164">
                  <c:v>1.261553044677832</c:v>
                </c:pt>
                <c:pt idx="4165">
                  <c:v>1.2618549529976018</c:v>
                </c:pt>
                <c:pt idx="4166">
                  <c:v>1.2621567049271081</c:v>
                </c:pt>
                <c:pt idx="4167">
                  <c:v>1.2624585919143081</c:v>
                </c:pt>
                <c:pt idx="4168">
                  <c:v>1.2627604789015074</c:v>
                </c:pt>
                <c:pt idx="4169">
                  <c:v>1.2630624014450422</c:v>
                </c:pt>
                <c:pt idx="4170">
                  <c:v>1.2633642884322402</c:v>
                </c:pt>
                <c:pt idx="4171">
                  <c:v>1.2636660688026595</c:v>
                </c:pt>
                <c:pt idx="4172">
                  <c:v>1.2639678598018547</c:v>
                </c:pt>
                <c:pt idx="4173">
                  <c:v>1.2642696508288738</c:v>
                </c:pt>
                <c:pt idx="4174">
                  <c:v>1.2645713850035258</c:v>
                </c:pt>
                <c:pt idx="4175">
                  <c:v>1.2648732649085341</c:v>
                </c:pt>
                <c:pt idx="4176">
                  <c:v>1.2651750665652481</c:v>
                </c:pt>
                <c:pt idx="4177">
                  <c:v>1.265476878908234</c:v>
                </c:pt>
                <c:pt idx="4178">
                  <c:v>1.2657786521747632</c:v>
                </c:pt>
                <c:pt idx="4179">
                  <c:v>1.2660805355976121</c:v>
                </c:pt>
                <c:pt idx="4180">
                  <c:v>1.2663822839759424</c:v>
                </c:pt>
                <c:pt idx="4181">
                  <c:v>1.2666839932980971</c:v>
                </c:pt>
                <c:pt idx="4182">
                  <c:v>1.2669857097204535</c:v>
                </c:pt>
                <c:pt idx="4183">
                  <c:v>1.2672873977444568</c:v>
                </c:pt>
                <c:pt idx="4184">
                  <c:v>1.2675889083899692</c:v>
                </c:pt>
                <c:pt idx="4185">
                  <c:v>1.2678904296687659</c:v>
                </c:pt>
                <c:pt idx="4186">
                  <c:v>1.2681918906581748</c:v>
                </c:pt>
                <c:pt idx="4187">
                  <c:v>1.2684933091407873</c:v>
                </c:pt>
                <c:pt idx="4188">
                  <c:v>1.2687946780506867</c:v>
                </c:pt>
                <c:pt idx="4189">
                  <c:v>1.269096011526774</c:v>
                </c:pt>
                <c:pt idx="4190">
                  <c:v>1.2693972459458716</c:v>
                </c:pt>
                <c:pt idx="4191">
                  <c:v>1.269698997893921</c:v>
                </c:pt>
                <c:pt idx="4192">
                  <c:v>1.2700004659831041</c:v>
                </c:pt>
                <c:pt idx="4193">
                  <c:v>1.2703018703000446</c:v>
                </c:pt>
                <c:pt idx="4194">
                  <c:v>1.270603225049981</c:v>
                </c:pt>
                <c:pt idx="4195">
                  <c:v>1.2709045550239046</c:v>
                </c:pt>
                <c:pt idx="4196">
                  <c:v>1.2712058106627839</c:v>
                </c:pt>
                <c:pt idx="4197">
                  <c:v>1.2715070026348458</c:v>
                </c:pt>
                <c:pt idx="4198">
                  <c:v>1.2718081875369021</c:v>
                </c:pt>
                <c:pt idx="4199">
                  <c:v>1.272109315893559</c:v>
                </c:pt>
                <c:pt idx="4200">
                  <c:v>1.2724104089225481</c:v>
                </c:pt>
                <c:pt idx="4201">
                  <c:v>1.2727114948872205</c:v>
                </c:pt>
                <c:pt idx="4202">
                  <c:v>1.2730125737603213</c:v>
                </c:pt>
                <c:pt idx="4203">
                  <c:v>1.2733136208508635</c:v>
                </c:pt>
                <c:pt idx="4204">
                  <c:v>1.2736146326002298</c:v>
                </c:pt>
                <c:pt idx="4205">
                  <c:v>1.2739157114456654</c:v>
                </c:pt>
                <c:pt idx="4206">
                  <c:v>1.2742166843720186</c:v>
                </c:pt>
                <c:pt idx="4207">
                  <c:v>1.274518251715852</c:v>
                </c:pt>
                <c:pt idx="4208">
                  <c:v>1.2748198049138999</c:v>
                </c:pt>
                <c:pt idx="4209">
                  <c:v>1.275121581746234</c:v>
                </c:pt>
                <c:pt idx="4210">
                  <c:v>1.2754250469991149</c:v>
                </c:pt>
                <c:pt idx="4211">
                  <c:v>1.2757285590569396</c:v>
                </c:pt>
                <c:pt idx="4212">
                  <c:v>1.2760315641467623</c:v>
                </c:pt>
                <c:pt idx="4213">
                  <c:v>1.2763344508373922</c:v>
                </c:pt>
                <c:pt idx="4214">
                  <c:v>1.276637359057365</c:v>
                </c:pt>
                <c:pt idx="4215">
                  <c:v>1.2769401203477413</c:v>
                </c:pt>
                <c:pt idx="4216">
                  <c:v>1.277242878057786</c:v>
                </c:pt>
                <c:pt idx="4217">
                  <c:v>1.2775455391380821</c:v>
                </c:pt>
                <c:pt idx="4218">
                  <c:v>1.2778480750325532</c:v>
                </c:pt>
                <c:pt idx="4219">
                  <c:v>1.2781505144331415</c:v>
                </c:pt>
                <c:pt idx="4220">
                  <c:v>1.2784528538888453</c:v>
                </c:pt>
                <c:pt idx="4221">
                  <c:v>1.2787552218886509</c:v>
                </c:pt>
                <c:pt idx="4222">
                  <c:v>1.2790574756911037</c:v>
                </c:pt>
                <c:pt idx="4223">
                  <c:v>1.2793596795837323</c:v>
                </c:pt>
                <c:pt idx="4224">
                  <c:v>1.2796618763480339</c:v>
                </c:pt>
                <c:pt idx="4225">
                  <c:v>1.2799639590778704</c:v>
                </c:pt>
                <c:pt idx="4226">
                  <c:v>1.2802659563788521</c:v>
                </c:pt>
                <c:pt idx="4227">
                  <c:v>1.2805679501215803</c:v>
                </c:pt>
                <c:pt idx="4228">
                  <c:v>1.2808698122161637</c:v>
                </c:pt>
                <c:pt idx="4229">
                  <c:v>1.2811718985347136</c:v>
                </c:pt>
                <c:pt idx="4230">
                  <c:v>1.2814738922309892</c:v>
                </c:pt>
                <c:pt idx="4231">
                  <c:v>1.2817757898840139</c:v>
                </c:pt>
                <c:pt idx="4232">
                  <c:v>1.2820777871664131</c:v>
                </c:pt>
                <c:pt idx="4233">
                  <c:v>1.2823797701885544</c:v>
                </c:pt>
                <c:pt idx="4234">
                  <c:v>1.282681639373588</c:v>
                </c:pt>
                <c:pt idx="4235">
                  <c:v>1.2829833309470282</c:v>
                </c:pt>
                <c:pt idx="4236">
                  <c:v>1.2832852250261089</c:v>
                </c:pt>
                <c:pt idx="4237">
                  <c:v>1.2835871831641019</c:v>
                </c:pt>
                <c:pt idx="4238">
                  <c:v>1.2838889741725721</c:v>
                </c:pt>
                <c:pt idx="4239">
                  <c:v>1.2841906905949267</c:v>
                </c:pt>
                <c:pt idx="4240">
                  <c:v>1.2844923573244622</c:v>
                </c:pt>
                <c:pt idx="4241">
                  <c:v>1.2847939424130028</c:v>
                </c:pt>
                <c:pt idx="4242">
                  <c:v>1.285095467236431</c:v>
                </c:pt>
                <c:pt idx="4243">
                  <c:v>1.2853976248069403</c:v>
                </c:pt>
                <c:pt idx="4244">
                  <c:v>1.2856995793738799</c:v>
                </c:pt>
                <c:pt idx="4245">
                  <c:v>1.28600151972729</c:v>
                </c:pt>
                <c:pt idx="4246">
                  <c:v>1.2863033925087473</c:v>
                </c:pt>
                <c:pt idx="4247">
                  <c:v>1.2866052937311756</c:v>
                </c:pt>
                <c:pt idx="4248">
                  <c:v>1.2869070776351432</c:v>
                </c:pt>
                <c:pt idx="4249">
                  <c:v>1.2872088224994862</c:v>
                </c:pt>
                <c:pt idx="4250">
                  <c:v>1.2875104111344955</c:v>
                </c:pt>
                <c:pt idx="4251">
                  <c:v>1.287812972039192</c:v>
                </c:pt>
                <c:pt idx="4252">
                  <c:v>1.2881152936645872</c:v>
                </c:pt>
                <c:pt idx="4253">
                  <c:v>1.2884175260746455</c:v>
                </c:pt>
                <c:pt idx="4254">
                  <c:v>1.2887196765055482</c:v>
                </c:pt>
                <c:pt idx="4255">
                  <c:v>1.2890222767649326</c:v>
                </c:pt>
                <c:pt idx="4256">
                  <c:v>1.2893247126411187</c:v>
                </c:pt>
                <c:pt idx="4257">
                  <c:v>1.2896270021337433</c:v>
                </c:pt>
                <c:pt idx="4258">
                  <c:v>1.289929284455845</c:v>
                </c:pt>
                <c:pt idx="4259">
                  <c:v>1.2902314776747492</c:v>
                </c:pt>
                <c:pt idx="4260">
                  <c:v>1.2905335889126226</c:v>
                </c:pt>
                <c:pt idx="4261">
                  <c:v>1.2908355933025413</c:v>
                </c:pt>
                <c:pt idx="4262">
                  <c:v>1.2911375051688159</c:v>
                </c:pt>
                <c:pt idx="4263">
                  <c:v>1.2914393743724095</c:v>
                </c:pt>
                <c:pt idx="4264">
                  <c:v>1.2917412578231029</c:v>
                </c:pt>
                <c:pt idx="4265">
                  <c:v>1.2920430239676104</c:v>
                </c:pt>
                <c:pt idx="4266">
                  <c:v>1.2923447120101472</c:v>
                </c:pt>
                <c:pt idx="4267">
                  <c:v>1.2926463432478215</c:v>
                </c:pt>
                <c:pt idx="4268">
                  <c:v>1.2929481662594511</c:v>
                </c:pt>
                <c:pt idx="4269">
                  <c:v>1.293249847184889</c:v>
                </c:pt>
                <c:pt idx="4270">
                  <c:v>1.2935516524314192</c:v>
                </c:pt>
                <c:pt idx="4271">
                  <c:v>1.2938532694418698</c:v>
                </c:pt>
                <c:pt idx="4272">
                  <c:v>1.2941547977915207</c:v>
                </c:pt>
                <c:pt idx="4273">
                  <c:v>1.2944563190518077</c:v>
                </c:pt>
                <c:pt idx="4274">
                  <c:v>1.2947577623560147</c:v>
                </c:pt>
                <c:pt idx="4275">
                  <c:v>1.2950594432814524</c:v>
                </c:pt>
                <c:pt idx="4276">
                  <c:v>1.2953608475983938</c:v>
                </c:pt>
                <c:pt idx="4277">
                  <c:v>1.295662170485133</c:v>
                </c:pt>
                <c:pt idx="4278">
                  <c:v>1.2959637591108812</c:v>
                </c:pt>
                <c:pt idx="4279">
                  <c:v>1.2962653513156142</c:v>
                </c:pt>
                <c:pt idx="4280">
                  <c:v>1.2965668194371722</c:v>
                </c:pt>
                <c:pt idx="4281">
                  <c:v>1.2968685856002247</c:v>
                </c:pt>
                <c:pt idx="4282">
                  <c:v>1.2971700926644956</c:v>
                </c:pt>
                <c:pt idx="4283">
                  <c:v>1.2974715501111138</c:v>
                </c:pt>
                <c:pt idx="4284">
                  <c:v>1.2977729544557941</c:v>
                </c:pt>
                <c:pt idx="4285">
                  <c:v>1.2980743162855086</c:v>
                </c:pt>
                <c:pt idx="4286">
                  <c:v>1.2983757843746899</c:v>
                </c:pt>
                <c:pt idx="4287">
                  <c:v>1.2986772844017167</c:v>
                </c:pt>
                <c:pt idx="4288">
                  <c:v>1.2989789830882377</c:v>
                </c:pt>
                <c:pt idx="4289">
                  <c:v>1.2992803732411389</c:v>
                </c:pt>
                <c:pt idx="4290">
                  <c:v>1.2995817350616112</c:v>
                </c:pt>
                <c:pt idx="4291">
                  <c:v>1.2998830508708139</c:v>
                </c:pt>
                <c:pt idx="4292">
                  <c:v>1.300184884514898</c:v>
                </c:pt>
                <c:pt idx="4293">
                  <c:v>1.3004862640458403</c:v>
                </c:pt>
                <c:pt idx="4294">
                  <c:v>1.3007875975219263</c:v>
                </c:pt>
                <c:pt idx="4295">
                  <c:v>1.3010890195462113</c:v>
                </c:pt>
                <c:pt idx="4296">
                  <c:v>1.3013904026177039</c:v>
                </c:pt>
                <c:pt idx="4297">
                  <c:v>1.301691711349777</c:v>
                </c:pt>
                <c:pt idx="4298">
                  <c:v>1.3019931263139362</c:v>
                </c:pt>
                <c:pt idx="4299">
                  <c:v>1.3022944350182932</c:v>
                </c:pt>
                <c:pt idx="4300">
                  <c:v>1.3025957295973301</c:v>
                </c:pt>
                <c:pt idx="4301">
                  <c:v>1.3028969180343377</c:v>
                </c:pt>
                <c:pt idx="4302">
                  <c:v>1.3031980923321496</c:v>
                </c:pt>
                <c:pt idx="4303">
                  <c:v>1.3034992984454405</c:v>
                </c:pt>
                <c:pt idx="4304">
                  <c:v>1.3038003667142226</c:v>
                </c:pt>
                <c:pt idx="4305">
                  <c:v>1.3041015091771111</c:v>
                </c:pt>
                <c:pt idx="4306">
                  <c:v>1.304402630467421</c:v>
                </c:pt>
                <c:pt idx="4307">
                  <c:v>1.3047036917101895</c:v>
                </c:pt>
                <c:pt idx="4308">
                  <c:v>1.3050050039807781</c:v>
                </c:pt>
                <c:pt idx="4309">
                  <c:v>1.3053062879183934</c:v>
                </c:pt>
                <c:pt idx="4310">
                  <c:v>1.3056075258738693</c:v>
                </c:pt>
                <c:pt idx="4311">
                  <c:v>1.3059086754320004</c:v>
                </c:pt>
                <c:pt idx="4312">
                  <c:v>1.3062097684609895</c:v>
                </c:pt>
                <c:pt idx="4313">
                  <c:v>1.3065130573162549</c:v>
                </c:pt>
                <c:pt idx="4314">
                  <c:v>1.3068166594980311</c:v>
                </c:pt>
                <c:pt idx="4315">
                  <c:v>1.3071196322723118</c:v>
                </c:pt>
                <c:pt idx="4316">
                  <c:v>1.3074224938867582</c:v>
                </c:pt>
                <c:pt idx="4317">
                  <c:v>1.3077252981725533</c:v>
                </c:pt>
                <c:pt idx="4318">
                  <c:v>1.3080279878526602</c:v>
                </c:pt>
                <c:pt idx="4319">
                  <c:v>1.3083305487433579</c:v>
                </c:pt>
                <c:pt idx="4320">
                  <c:v>1.308633109634054</c:v>
                </c:pt>
                <c:pt idx="4321">
                  <c:v>1.3089355811924515</c:v>
                </c:pt>
                <c:pt idx="4322">
                  <c:v>1.3092379563351375</c:v>
                </c:pt>
                <c:pt idx="4323">
                  <c:v>1.3095417931043483</c:v>
                </c:pt>
                <c:pt idx="4324">
                  <c:v>1.3098453592531538</c:v>
                </c:pt>
                <c:pt idx="4325">
                  <c:v>1.3101485331191907</c:v>
                </c:pt>
                <c:pt idx="4326">
                  <c:v>1.3104515597027437</c:v>
                </c:pt>
                <c:pt idx="4327">
                  <c:v>1.3107544966124824</c:v>
                </c:pt>
                <c:pt idx="4328">
                  <c:v>1.3110573295359016</c:v>
                </c:pt>
                <c:pt idx="4329">
                  <c:v>1.3113600550323119</c:v>
                </c:pt>
                <c:pt idx="4330">
                  <c:v>1.3116627554758422</c:v>
                </c:pt>
                <c:pt idx="4331">
                  <c:v>1.3119653521735606</c:v>
                </c:pt>
                <c:pt idx="4332">
                  <c:v>1.3122678415745981</c:v>
                </c:pt>
                <c:pt idx="4333">
                  <c:v>1.3125702988318313</c:v>
                </c:pt>
                <c:pt idx="4334">
                  <c:v>1.3128726418511119</c:v>
                </c:pt>
                <c:pt idx="4335">
                  <c:v>1.3131749777340256</c:v>
                </c:pt>
                <c:pt idx="4336">
                  <c:v>1.3134771994492755</c:v>
                </c:pt>
                <c:pt idx="4337">
                  <c:v>1.3137794282942938</c:v>
                </c:pt>
                <c:pt idx="4338">
                  <c:v>1.3140816464355078</c:v>
                </c:pt>
                <c:pt idx="4339">
                  <c:v>1.3143852846701325</c:v>
                </c:pt>
                <c:pt idx="4340">
                  <c:v>1.3146887823202149</c:v>
                </c:pt>
                <c:pt idx="4341">
                  <c:v>1.3149918089365562</c:v>
                </c:pt>
                <c:pt idx="4342">
                  <c:v>1.3152946454892489</c:v>
                </c:pt>
                <c:pt idx="4343">
                  <c:v>1.3155973853225666</c:v>
                </c:pt>
                <c:pt idx="4344">
                  <c:v>1.3158999998810013</c:v>
                </c:pt>
                <c:pt idx="4345">
                  <c:v>1.3162026001637277</c:v>
                </c:pt>
                <c:pt idx="4346">
                  <c:v>1.3165066321868717</c:v>
                </c:pt>
                <c:pt idx="4347">
                  <c:v>1.3168103894985068</c:v>
                </c:pt>
                <c:pt idx="4348">
                  <c:v>1.317113775554686</c:v>
                </c:pt>
                <c:pt idx="4349">
                  <c:v>1.3174169170376804</c:v>
                </c:pt>
                <c:pt idx="4350">
                  <c:v>1.3177199329043459</c:v>
                </c:pt>
                <c:pt idx="4351">
                  <c:v>1.3180228590909167</c:v>
                </c:pt>
                <c:pt idx="4352">
                  <c:v>1.3183256168009618</c:v>
                </c:pt>
                <c:pt idx="4353">
                  <c:v>1.3186284139003366</c:v>
                </c:pt>
                <c:pt idx="4354">
                  <c:v>1.3189310892913875</c:v>
                </c:pt>
                <c:pt idx="4355">
                  <c:v>1.319233693107873</c:v>
                </c:pt>
                <c:pt idx="4356">
                  <c:v>1.3195361682616409</c:v>
                </c:pt>
                <c:pt idx="4357">
                  <c:v>1.3198390155624808</c:v>
                </c:pt>
                <c:pt idx="4358">
                  <c:v>1.3201418951227273</c:v>
                </c:pt>
                <c:pt idx="4359">
                  <c:v>1.3204445240052105</c:v>
                </c:pt>
                <c:pt idx="4360">
                  <c:v>1.3207471349875601</c:v>
                </c:pt>
                <c:pt idx="4361">
                  <c:v>1.3210496708866954</c:v>
                </c:pt>
                <c:pt idx="4362">
                  <c:v>1.321352153189542</c:v>
                </c:pt>
                <c:pt idx="4363">
                  <c:v>1.3216545461795859</c:v>
                </c:pt>
                <c:pt idx="4364">
                  <c:v>1.3219568035477991</c:v>
                </c:pt>
                <c:pt idx="4365">
                  <c:v>1.3222590430882442</c:v>
                </c:pt>
                <c:pt idx="4366">
                  <c:v>1.3225612077894664</c:v>
                </c:pt>
                <c:pt idx="4367">
                  <c:v>1.3228633118857669</c:v>
                </c:pt>
                <c:pt idx="4368">
                  <c:v>1.3231654872861638</c:v>
                </c:pt>
                <c:pt idx="4369">
                  <c:v>1.3234675451117297</c:v>
                </c:pt>
                <c:pt idx="4370">
                  <c:v>1.3237695388265864</c:v>
                </c:pt>
                <c:pt idx="4371">
                  <c:v>1.3240713973668192</c:v>
                </c:pt>
                <c:pt idx="4372">
                  <c:v>1.3243732665982586</c:v>
                </c:pt>
                <c:pt idx="4373">
                  <c:v>1.3246751145038893</c:v>
                </c:pt>
                <c:pt idx="4374">
                  <c:v>1.324976912663647</c:v>
                </c:pt>
                <c:pt idx="4375">
                  <c:v>1.325279194999718</c:v>
                </c:pt>
                <c:pt idx="4376">
                  <c:v>1.3255814095902643</c:v>
                </c:pt>
                <c:pt idx="4377">
                  <c:v>1.325883549333462</c:v>
                </c:pt>
                <c:pt idx="4378">
                  <c:v>1.3261855822040221</c:v>
                </c:pt>
                <c:pt idx="4379">
                  <c:v>1.3264875403420158</c:v>
                </c:pt>
                <c:pt idx="4380">
                  <c:v>1.326789594570402</c:v>
                </c:pt>
                <c:pt idx="4381">
                  <c:v>1.3270923057455879</c:v>
                </c:pt>
                <c:pt idx="4382">
                  <c:v>1.3273944811320282</c:v>
                </c:pt>
                <c:pt idx="4383">
                  <c:v>1.32769652824073</c:v>
                </c:pt>
                <c:pt idx="4384">
                  <c:v>1.32799847926458</c:v>
                </c:pt>
                <c:pt idx="4385">
                  <c:v>1.328301937320802</c:v>
                </c:pt>
                <c:pt idx="4386">
                  <c:v>1.32860453399518</c:v>
                </c:pt>
                <c:pt idx="4387">
                  <c:v>1.3289069841327579</c:v>
                </c:pt>
                <c:pt idx="4388">
                  <c:v>1.3292093128657456</c:v>
                </c:pt>
                <c:pt idx="4389">
                  <c:v>1.329511520341307</c:v>
                </c:pt>
                <c:pt idx="4390">
                  <c:v>1.3298136600658998</c:v>
                </c:pt>
                <c:pt idx="4391">
                  <c:v>1.3301157997904953</c:v>
                </c:pt>
                <c:pt idx="4392">
                  <c:v>1.3304179039053927</c:v>
                </c:pt>
                <c:pt idx="4393">
                  <c:v>1.3307198122158779</c:v>
                </c:pt>
                <c:pt idx="4394">
                  <c:v>1.331021638771557</c:v>
                </c:pt>
                <c:pt idx="4395">
                  <c:v>1.331323451114542</c:v>
                </c:pt>
                <c:pt idx="4396">
                  <c:v>1.3316252314385904</c:v>
                </c:pt>
                <c:pt idx="4397">
                  <c:v>1.3319268946101397</c:v>
                </c:pt>
                <c:pt idx="4398">
                  <c:v>1.3322285329713073</c:v>
                </c:pt>
                <c:pt idx="4399">
                  <c:v>1.3325301322370784</c:v>
                </c:pt>
                <c:pt idx="4400">
                  <c:v>1.3328317421623146</c:v>
                </c:pt>
                <c:pt idx="4401">
                  <c:v>1.3331332279818982</c:v>
                </c:pt>
                <c:pt idx="4402">
                  <c:v>1.3334346925419553</c:v>
                </c:pt>
                <c:pt idx="4403">
                  <c:v>1.3337360720636544</c:v>
                </c:pt>
                <c:pt idx="4404">
                  <c:v>1.3340374728301883</c:v>
                </c:pt>
                <c:pt idx="4405">
                  <c:v>1.3343388417308464</c:v>
                </c:pt>
                <c:pt idx="4406">
                  <c:v>1.3346401398479895</c:v>
                </c:pt>
                <c:pt idx="4407">
                  <c:v>1.3349413919315141</c:v>
                </c:pt>
                <c:pt idx="4408">
                  <c:v>1.3352430799555184</c:v>
                </c:pt>
                <c:pt idx="4409">
                  <c:v>1.3355446047465529</c:v>
                </c:pt>
                <c:pt idx="4410">
                  <c:v>1.3358459984403119</c:v>
                </c:pt>
                <c:pt idx="4411">
                  <c:v>1.3361473142495155</c:v>
                </c:pt>
                <c:pt idx="4412">
                  <c:v>1.3364487717423821</c:v>
                </c:pt>
                <c:pt idx="4413">
                  <c:v>1.3367502504935509</c:v>
                </c:pt>
                <c:pt idx="4414">
                  <c:v>1.3370518533339839</c:v>
                </c:pt>
                <c:pt idx="4415">
                  <c:v>1.3373532187037411</c:v>
                </c:pt>
                <c:pt idx="4416">
                  <c:v>1.3376546265619471</c:v>
                </c:pt>
                <c:pt idx="4417">
                  <c:v>1.33795588222853</c:v>
                </c:pt>
                <c:pt idx="4418">
                  <c:v>1.3382571697316614</c:v>
                </c:pt>
                <c:pt idx="4419">
                  <c:v>1.3385583829161751</c:v>
                </c:pt>
                <c:pt idx="4420">
                  <c:v>1.3388596951960015</c:v>
                </c:pt>
                <c:pt idx="4421">
                  <c:v>1.3391609685485375</c:v>
                </c:pt>
                <c:pt idx="4422">
                  <c:v>1.3394622560239531</c:v>
                </c:pt>
                <c:pt idx="4423">
                  <c:v>1.3397633985145205</c:v>
                </c:pt>
                <c:pt idx="4424">
                  <c:v>1.3400644773783998</c:v>
                </c:pt>
                <c:pt idx="4425">
                  <c:v>1.3403655456471799</c:v>
                </c:pt>
                <c:pt idx="4426">
                  <c:v>1.3406666386392776</c:v>
                </c:pt>
                <c:pt idx="4427">
                  <c:v>1.3409677634627106</c:v>
                </c:pt>
                <c:pt idx="4428">
                  <c:v>1.3412696504313437</c:v>
                </c:pt>
                <c:pt idx="4429">
                  <c:v>1.341571260351951</c:v>
                </c:pt>
                <c:pt idx="4430">
                  <c:v>1.3418728986529032</c:v>
                </c:pt>
                <c:pt idx="4431">
                  <c:v>1.3421744802182225</c:v>
                </c:pt>
                <c:pt idx="4432">
                  <c:v>1.3424761078943039</c:v>
                </c:pt>
                <c:pt idx="4433">
                  <c:v>1.3427777391227149</c:v>
                </c:pt>
                <c:pt idx="4434">
                  <c:v>1.3430793916301884</c:v>
                </c:pt>
                <c:pt idx="4435">
                  <c:v>1.3433808065712316</c:v>
                </c:pt>
                <c:pt idx="4436">
                  <c:v>1.343682225053842</c:v>
                </c:pt>
                <c:pt idx="4437">
                  <c:v>1.3439836825467086</c:v>
                </c:pt>
                <c:pt idx="4438">
                  <c:v>1.3442849594090305</c:v>
                </c:pt>
                <c:pt idx="4439">
                  <c:v>1.3445862256591719</c:v>
                </c:pt>
                <c:pt idx="4440">
                  <c:v>1.3448874282554661</c:v>
                </c:pt>
                <c:pt idx="4441">
                  <c:v>1.3451886308517602</c:v>
                </c:pt>
                <c:pt idx="4442">
                  <c:v>1.3454897909843182</c:v>
                </c:pt>
                <c:pt idx="4443">
                  <c:v>1.3457908592623198</c:v>
                </c:pt>
                <c:pt idx="4444">
                  <c:v>1.346091832188673</c:v>
                </c:pt>
                <c:pt idx="4445">
                  <c:v>1.3463928510349559</c:v>
                </c:pt>
                <c:pt idx="4446">
                  <c:v>1.3466937463520838</c:v>
                </c:pt>
                <c:pt idx="4447">
                  <c:v>1.3469946557763317</c:v>
                </c:pt>
                <c:pt idx="4448">
                  <c:v>1.3472955193583669</c:v>
                </c:pt>
                <c:pt idx="4449">
                  <c:v>1.3475963688385482</c:v>
                </c:pt>
                <c:pt idx="4450">
                  <c:v>1.3478981243332417</c:v>
                </c:pt>
                <c:pt idx="4451">
                  <c:v>1.3481996420813878</c:v>
                </c:pt>
                <c:pt idx="4452">
                  <c:v>1.3485012271838166</c:v>
                </c:pt>
                <c:pt idx="4453">
                  <c:v>1.3488025181925181</c:v>
                </c:pt>
                <c:pt idx="4454">
                  <c:v>1.3491040323777279</c:v>
                </c:pt>
                <c:pt idx="4455">
                  <c:v>1.3494053481869306</c:v>
                </c:pt>
                <c:pt idx="4456">
                  <c:v>1.3497070965513533</c:v>
                </c:pt>
                <c:pt idx="4457">
                  <c:v>1.3500086461854373</c:v>
                </c:pt>
                <c:pt idx="4458">
                  <c:v>1.3503101603891561</c:v>
                </c:pt>
                <c:pt idx="4459">
                  <c:v>1.3506114974414314</c:v>
                </c:pt>
                <c:pt idx="4460">
                  <c:v>1.350912841572466</c:v>
                </c:pt>
                <c:pt idx="4461">
                  <c:v>1.3512140972390476</c:v>
                </c:pt>
                <c:pt idx="4462">
                  <c:v>1.351515870473122</c:v>
                </c:pt>
                <c:pt idx="4463">
                  <c:v>1.351817487511356</c:v>
                </c:pt>
                <c:pt idx="4464">
                  <c:v>1.3521192359082312</c:v>
                </c:pt>
                <c:pt idx="4465">
                  <c:v>1.3524208493899148</c:v>
                </c:pt>
                <c:pt idx="4466">
                  <c:v>1.35272242738582</c:v>
                </c:pt>
                <c:pt idx="4467">
                  <c:v>1.3530238883752308</c:v>
                </c:pt>
                <c:pt idx="4468">
                  <c:v>1.3533254628434899</c:v>
                </c:pt>
                <c:pt idx="4469">
                  <c:v>1.3536269344618961</c:v>
                </c:pt>
                <c:pt idx="4470">
                  <c:v>1.3539288641457861</c:v>
                </c:pt>
                <c:pt idx="4471">
                  <c:v>1.3542304918450241</c:v>
                </c:pt>
                <c:pt idx="4472">
                  <c:v>1.3545323930813775</c:v>
                </c:pt>
                <c:pt idx="4473">
                  <c:v>1.3548342090098515</c:v>
                </c:pt>
                <c:pt idx="4474">
                  <c:v>1.3551358296140021</c:v>
                </c:pt>
                <c:pt idx="4475">
                  <c:v>1.3554374360199393</c:v>
                </c:pt>
                <c:pt idx="4476">
                  <c:v>1.3557389324706615</c:v>
                </c:pt>
                <c:pt idx="4477">
                  <c:v>1.3560403934878229</c:v>
                </c:pt>
                <c:pt idx="4478">
                  <c:v>1.3563416844826675</c:v>
                </c:pt>
                <c:pt idx="4479">
                  <c:v>1.3566434079870953</c:v>
                </c:pt>
                <c:pt idx="4480">
                  <c:v>1.35694519900484</c:v>
                </c:pt>
                <c:pt idx="4481">
                  <c:v>1.3572471108989661</c:v>
                </c:pt>
                <c:pt idx="4482">
                  <c:v>1.3575488344219344</c:v>
                </c:pt>
                <c:pt idx="4483">
                  <c:v>1.357850408880934</c:v>
                </c:pt>
                <c:pt idx="4484">
                  <c:v>1.3581521182030893</c:v>
                </c:pt>
                <c:pt idx="4485">
                  <c:v>1.3584541048342671</c:v>
                </c:pt>
                <c:pt idx="4486">
                  <c:v>1.3587557964077073</c:v>
                </c:pt>
                <c:pt idx="4487">
                  <c:v>1.3590575021799141</c:v>
                </c:pt>
                <c:pt idx="4488">
                  <c:v>1.3593590908519619</c:v>
                </c:pt>
                <c:pt idx="4489">
                  <c:v>1.3596611344009732</c:v>
                </c:pt>
                <c:pt idx="4490">
                  <c:v>1.3599629254140799</c:v>
                </c:pt>
                <c:pt idx="4491">
                  <c:v>1.3602648657535601</c:v>
                </c:pt>
                <c:pt idx="4492">
                  <c:v>1.3605665360319183</c:v>
                </c:pt>
                <c:pt idx="4493">
                  <c:v>1.3608682631053453</c:v>
                </c:pt>
                <c:pt idx="4494">
                  <c:v>1.3611698482309218</c:v>
                </c:pt>
                <c:pt idx="4495">
                  <c:v>1.3614716712147197</c:v>
                </c:pt>
                <c:pt idx="4496">
                  <c:v>1.3617732988676432</c:v>
                </c:pt>
                <c:pt idx="4497">
                  <c:v>1.3620752961732701</c:v>
                </c:pt>
                <c:pt idx="4498">
                  <c:v>1.3623770516540541</c:v>
                </c:pt>
                <c:pt idx="4499">
                  <c:v>1.3626787041430011</c:v>
                </c:pt>
                <c:pt idx="4500">
                  <c:v>1.3629802786297769</c:v>
                </c:pt>
                <c:pt idx="4501">
                  <c:v>1.3632817254763705</c:v>
                </c:pt>
                <c:pt idx="4502">
                  <c:v>1.363583502294794</c:v>
                </c:pt>
                <c:pt idx="4503">
                  <c:v>1.3638850767630539</c:v>
                </c:pt>
                <c:pt idx="4504">
                  <c:v>1.3641865696884667</c:v>
                </c:pt>
                <c:pt idx="4505">
                  <c:v>1.3644883145296303</c:v>
                </c:pt>
                <c:pt idx="4506">
                  <c:v>1.3647899351337809</c:v>
                </c:pt>
                <c:pt idx="4507">
                  <c:v>1.3650918648176704</c:v>
                </c:pt>
                <c:pt idx="4508">
                  <c:v>1.36539362383129</c:v>
                </c:pt>
                <c:pt idx="4509">
                  <c:v>1.3656955108324118</c:v>
                </c:pt>
                <c:pt idx="4510">
                  <c:v>1.3659971953070817</c:v>
                </c:pt>
                <c:pt idx="4511">
                  <c:v>1.3662992246415979</c:v>
                </c:pt>
                <c:pt idx="4512">
                  <c:v>1.3666010192024698</c:v>
                </c:pt>
                <c:pt idx="4513">
                  <c:v>1.3669027036771411</c:v>
                </c:pt>
                <c:pt idx="4514">
                  <c:v>1.3672046297908025</c:v>
                </c:pt>
                <c:pt idx="4515">
                  <c:v>1.367506506085256</c:v>
                </c:pt>
                <c:pt idx="4516">
                  <c:v>1.3678085069260102</c:v>
                </c:pt>
                <c:pt idx="4517">
                  <c:v>1.3681103619351935</c:v>
                </c:pt>
                <c:pt idx="4518">
                  <c:v>1.3684121245559333</c:v>
                </c:pt>
                <c:pt idx="4519">
                  <c:v>1.3687138125799354</c:v>
                </c:pt>
                <c:pt idx="4520">
                  <c:v>1.3690156782614566</c:v>
                </c:pt>
                <c:pt idx="4521">
                  <c:v>1.3693173520887401</c:v>
                </c:pt>
                <c:pt idx="4522">
                  <c:v>1.3696191644317273</c:v>
                </c:pt>
                <c:pt idx="4523">
                  <c:v>1.3699207920846481</c:v>
                </c:pt>
                <c:pt idx="4524">
                  <c:v>1.3702222920792886</c:v>
                </c:pt>
                <c:pt idx="4525">
                  <c:v>1.3705242004129849</c:v>
                </c:pt>
                <c:pt idx="4526">
                  <c:v>1.3708260945384798</c:v>
                </c:pt>
                <c:pt idx="4527">
                  <c:v>1.3711278962091078</c:v>
                </c:pt>
                <c:pt idx="4528">
                  <c:v>1.3714295416015381</c:v>
                </c:pt>
                <c:pt idx="4529">
                  <c:v>1.3717311196344775</c:v>
                </c:pt>
                <c:pt idx="4530">
                  <c:v>1.3720330493044406</c:v>
                </c:pt>
                <c:pt idx="4531">
                  <c:v>1.3723347550766476</c:v>
                </c:pt>
                <c:pt idx="4532">
                  <c:v>1.3726363437209166</c:v>
                </c:pt>
                <c:pt idx="4533">
                  <c:v>1.3729378366278246</c:v>
                </c:pt>
                <c:pt idx="4534">
                  <c:v>1.3732392551011869</c:v>
                </c:pt>
                <c:pt idx="4535">
                  <c:v>1.3735405602763735</c:v>
                </c:pt>
                <c:pt idx="4536">
                  <c:v>1.3738421205147087</c:v>
                </c:pt>
                <c:pt idx="4537">
                  <c:v>1.374143496505202</c:v>
                </c:pt>
                <c:pt idx="4538">
                  <c:v>1.3744451703139524</c:v>
                </c:pt>
                <c:pt idx="4539">
                  <c:v>1.3747466419323568</c:v>
                </c:pt>
                <c:pt idx="4540">
                  <c:v>1.3750483903245954</c:v>
                </c:pt>
                <c:pt idx="4541">
                  <c:v>1.3753499576823158</c:v>
                </c:pt>
                <c:pt idx="4542">
                  <c:v>1.375651794931066</c:v>
                </c:pt>
                <c:pt idx="4543">
                  <c:v>1.3759535539632306</c:v>
                </c:pt>
                <c:pt idx="4544">
                  <c:v>1.3762555120872921</c:v>
                </c:pt>
                <c:pt idx="4545">
                  <c:v>1.3765574062081456</c:v>
                </c:pt>
                <c:pt idx="4546">
                  <c:v>1.3768592256665502</c:v>
                </c:pt>
                <c:pt idx="4547">
                  <c:v>1.3771609030428591</c:v>
                </c:pt>
                <c:pt idx="4548">
                  <c:v>1.3774624952614802</c:v>
                </c:pt>
                <c:pt idx="4549">
                  <c:v>1.3777640768129116</c:v>
                </c:pt>
                <c:pt idx="4550">
                  <c:v>1.3780655697198201</c:v>
                </c:pt>
                <c:pt idx="4551">
                  <c:v>1.378366959863476</c:v>
                </c:pt>
                <c:pt idx="4552">
                  <c:v>1.3786683748045179</c:v>
                </c:pt>
                <c:pt idx="4553">
                  <c:v>1.3789696870473851</c:v>
                </c:pt>
                <c:pt idx="4554">
                  <c:v>1.3792709143940385</c:v>
                </c:pt>
                <c:pt idx="4555">
                  <c:v>1.3795720498358985</c:v>
                </c:pt>
                <c:pt idx="4556">
                  <c:v>1.3798731746501061</c:v>
                </c:pt>
                <c:pt idx="4557">
                  <c:v>1.3801742640915526</c:v>
                </c:pt>
                <c:pt idx="4558">
                  <c:v>1.3804752405467633</c:v>
                </c:pt>
                <c:pt idx="4559">
                  <c:v>1.380776224059993</c:v>
                </c:pt>
                <c:pt idx="4560">
                  <c:v>1.3810770805908983</c:v>
                </c:pt>
                <c:pt idx="4561">
                  <c:v>1.3813779758896121</c:v>
                </c:pt>
                <c:pt idx="4562">
                  <c:v>1.3816788606090495</c:v>
                </c:pt>
                <c:pt idx="4563">
                  <c:v>1.381979847679085</c:v>
                </c:pt>
                <c:pt idx="4564">
                  <c:v>1.3822806654176161</c:v>
                </c:pt>
                <c:pt idx="4565">
                  <c:v>1.3825816171545278</c:v>
                </c:pt>
                <c:pt idx="4566">
                  <c:v>1.3828823820346035</c:v>
                </c:pt>
                <c:pt idx="4567">
                  <c:v>1.3831831644979047</c:v>
                </c:pt>
                <c:pt idx="4568">
                  <c:v>1.383483865937426</c:v>
                </c:pt>
                <c:pt idx="4569">
                  <c:v>1.3837845744191715</c:v>
                </c:pt>
                <c:pt idx="4570">
                  <c:v>1.3840852335816807</c:v>
                </c:pt>
                <c:pt idx="4571">
                  <c:v>1.3843858786658088</c:v>
                </c:pt>
                <c:pt idx="4572">
                  <c:v>1.3846865343085708</c:v>
                </c:pt>
                <c:pt idx="4573">
                  <c:v>1.384987133681272</c:v>
                </c:pt>
                <c:pt idx="4574">
                  <c:v>1.3852877119473002</c:v>
                </c:pt>
                <c:pt idx="4575">
                  <c:v>1.3855882655934695</c:v>
                </c:pt>
                <c:pt idx="4576">
                  <c:v>1.3858888438273547</c:v>
                </c:pt>
                <c:pt idx="4577">
                  <c:v>1.3861894290963928</c:v>
                </c:pt>
                <c:pt idx="4578">
                  <c:v>1.3864901094024791</c:v>
                </c:pt>
                <c:pt idx="4579">
                  <c:v>1.3867906876363638</c:v>
                </c:pt>
                <c:pt idx="4580">
                  <c:v>1.3870914877314104</c:v>
                </c:pt>
                <c:pt idx="4581">
                  <c:v>1.3873921610198721</c:v>
                </c:pt>
                <c:pt idx="4582">
                  <c:v>1.3876929893088981</c:v>
                </c:pt>
                <c:pt idx="4583">
                  <c:v>1.3879937436025394</c:v>
                </c:pt>
                <c:pt idx="4584">
                  <c:v>1.3882943253539499</c:v>
                </c:pt>
                <c:pt idx="4585">
                  <c:v>1.3885950197654429</c:v>
                </c:pt>
                <c:pt idx="4586">
                  <c:v>1.3888960562682364</c:v>
                </c:pt>
                <c:pt idx="4587">
                  <c:v>1.389197053940193</c:v>
                </c:pt>
                <c:pt idx="4588">
                  <c:v>1.3894979175038167</c:v>
                </c:pt>
                <c:pt idx="4589">
                  <c:v>1.3897985978328826</c:v>
                </c:pt>
                <c:pt idx="4590">
                  <c:v>1.3900992887236179</c:v>
                </c:pt>
                <c:pt idx="4591">
                  <c:v>1.3903999690343021</c:v>
                </c:pt>
                <c:pt idx="4592">
                  <c:v>1.3907005824755427</c:v>
                </c:pt>
                <c:pt idx="4593">
                  <c:v>1.3910020611943321</c:v>
                </c:pt>
                <c:pt idx="4594">
                  <c:v>1.3913034513333666</c:v>
                </c:pt>
                <c:pt idx="4595">
                  <c:v>1.3916046468405834</c:v>
                </c:pt>
                <c:pt idx="4596">
                  <c:v>1.3919058529861836</c:v>
                </c:pt>
                <c:pt idx="4597">
                  <c:v>1.3922071404985512</c:v>
                </c:pt>
                <c:pt idx="4598">
                  <c:v>1.392508265294307</c:v>
                </c:pt>
                <c:pt idx="4599">
                  <c:v>1.3928094006900382</c:v>
                </c:pt>
                <c:pt idx="4600">
                  <c:v>1.3931104159693779</c:v>
                </c:pt>
                <c:pt idx="4601">
                  <c:v>1.3934114489277611</c:v>
                </c:pt>
                <c:pt idx="4602">
                  <c:v>1.3937123653877594</c:v>
                </c:pt>
                <c:pt idx="4603">
                  <c:v>1.3940132994849459</c:v>
                </c:pt>
                <c:pt idx="4604">
                  <c:v>1.3943143042115351</c:v>
                </c:pt>
                <c:pt idx="4605">
                  <c:v>1.3946151677751581</c:v>
                </c:pt>
                <c:pt idx="4606">
                  <c:v>1.3949161301431845</c:v>
                </c:pt>
                <c:pt idx="4607">
                  <c:v>1.3952170042842609</c:v>
                </c:pt>
                <c:pt idx="4608">
                  <c:v>1.3955177656461542</c:v>
                </c:pt>
                <c:pt idx="4609">
                  <c:v>1.3958194962933179</c:v>
                </c:pt>
                <c:pt idx="4610">
                  <c:v>1.3961212766590996</c:v>
                </c:pt>
                <c:pt idx="4611">
                  <c:v>1.3964230143798819</c:v>
                </c:pt>
                <c:pt idx="4612">
                  <c:v>1.3967247663279319</c:v>
                </c:pt>
                <c:pt idx="4613">
                  <c:v>1.3970266497414978</c:v>
                </c:pt>
                <c:pt idx="4614">
                  <c:v>1.3973284656235883</c:v>
                </c:pt>
                <c:pt idx="4615">
                  <c:v>1.3976303455193138</c:v>
                </c:pt>
                <c:pt idx="4616">
                  <c:v>1.397932090346572</c:v>
                </c:pt>
                <c:pt idx="4617">
                  <c:v>1.398233977352336</c:v>
                </c:pt>
                <c:pt idx="4618">
                  <c:v>1.3985357896767696</c:v>
                </c:pt>
                <c:pt idx="4619">
                  <c:v>1.3988374883493875</c:v>
                </c:pt>
                <c:pt idx="4620">
                  <c:v>1.3991393149143438</c:v>
                </c:pt>
                <c:pt idx="4621">
                  <c:v>1.3994412161692638</c:v>
                </c:pt>
                <c:pt idx="4622">
                  <c:v>1.3997431316007134</c:v>
                </c:pt>
                <c:pt idx="4623">
                  <c:v>1.4000451502347757</c:v>
                </c:pt>
                <c:pt idx="4624">
                  <c:v>1.4003470941170368</c:v>
                </c:pt>
                <c:pt idx="4625">
                  <c:v>1.4006489598031984</c:v>
                </c:pt>
                <c:pt idx="4626">
                  <c:v>1.4009506904549966</c:v>
                </c:pt>
                <c:pt idx="4627">
                  <c:v>1.4012525347788503</c:v>
                </c:pt>
                <c:pt idx="4628">
                  <c:v>1.4015544715942214</c:v>
                </c:pt>
                <c:pt idx="4629">
                  <c:v>1.4018564368653426</c:v>
                </c:pt>
                <c:pt idx="4630">
                  <c:v>1.4021582278923619</c:v>
                </c:pt>
                <c:pt idx="4631">
                  <c:v>1.4024599443054488</c:v>
                </c:pt>
                <c:pt idx="4632">
                  <c:v>1.4027615294125071</c:v>
                </c:pt>
                <c:pt idx="4633">
                  <c:v>1.403063100330074</c:v>
                </c:pt>
                <c:pt idx="4634">
                  <c:v>1.4033644834154337</c:v>
                </c:pt>
                <c:pt idx="4635">
                  <c:v>1.403665958590919</c:v>
                </c:pt>
                <c:pt idx="4636">
                  <c:v>1.403967260223175</c:v>
                </c:pt>
                <c:pt idx="4637">
                  <c:v>1.4042685406277127</c:v>
                </c:pt>
                <c:pt idx="4638">
                  <c:v>1.4045698245699478</c:v>
                </c:pt>
                <c:pt idx="4639">
                  <c:v>1.4048709281823353</c:v>
                </c:pt>
                <c:pt idx="4640">
                  <c:v>1.40517253456512</c:v>
                </c:pt>
                <c:pt idx="4641">
                  <c:v>1.4054743895650221</c:v>
                </c:pt>
                <c:pt idx="4642">
                  <c:v>1.405776031437137</c:v>
                </c:pt>
                <c:pt idx="4643">
                  <c:v>1.4060777123440424</c:v>
                </c:pt>
                <c:pt idx="4644">
                  <c:v>1.4063792903306878</c:v>
                </c:pt>
                <c:pt idx="4645">
                  <c:v>1.4066810671491119</c:v>
                </c:pt>
                <c:pt idx="4646">
                  <c:v>1.4069828155088999</c:v>
                </c:pt>
                <c:pt idx="4647">
                  <c:v>1.4072845851911817</c:v>
                </c:pt>
                <c:pt idx="4648">
                  <c:v>1.4075864117375838</c:v>
                </c:pt>
                <c:pt idx="4649">
                  <c:v>1.4078881920987278</c:v>
                </c:pt>
                <c:pt idx="4650">
                  <c:v>1.4081898907852495</c:v>
                </c:pt>
                <c:pt idx="4651">
                  <c:v>1.4084917564714099</c:v>
                </c:pt>
                <c:pt idx="4652">
                  <c:v>1.4087935901479673</c:v>
                </c:pt>
                <c:pt idx="4653">
                  <c:v>1.4090953243411624</c:v>
                </c:pt>
                <c:pt idx="4654">
                  <c:v>1.4093970372411735</c:v>
                </c:pt>
                <c:pt idx="4655">
                  <c:v>1.4096986365208364</c:v>
                </c:pt>
                <c:pt idx="4656">
                  <c:v>1.4100003884688876</c:v>
                </c:pt>
                <c:pt idx="4657">
                  <c:v>1.410302097818849</c:v>
                </c:pt>
                <c:pt idx="4658">
                  <c:v>1.4106038213696266</c:v>
                </c:pt>
                <c:pt idx="4659">
                  <c:v>1.4109055058257629</c:v>
                </c:pt>
                <c:pt idx="4660">
                  <c:v>1.4112070767525891</c:v>
                </c:pt>
                <c:pt idx="4661">
                  <c:v>1.4115085838168617</c:v>
                </c:pt>
                <c:pt idx="4662">
                  <c:v>1.411810023551038</c:v>
                </c:pt>
                <c:pt idx="4663">
                  <c:v>1.4121114137039394</c:v>
                </c:pt>
                <c:pt idx="4664">
                  <c:v>1.4124133824953362</c:v>
                </c:pt>
                <c:pt idx="4665">
                  <c:v>1.4127151344202085</c:v>
                </c:pt>
                <c:pt idx="4666">
                  <c:v>1.4130168508379279</c:v>
                </c:pt>
                <c:pt idx="4667">
                  <c:v>1.4133186702777782</c:v>
                </c:pt>
                <c:pt idx="4668">
                  <c:v>1.4136204968473733</c:v>
                </c:pt>
                <c:pt idx="4669">
                  <c:v>1.4139223767523812</c:v>
                </c:pt>
                <c:pt idx="4670">
                  <c:v>1.4142241038397148</c:v>
                </c:pt>
                <c:pt idx="4671">
                  <c:v>1.4145259232749259</c:v>
                </c:pt>
                <c:pt idx="4672">
                  <c:v>1.4148277534165079</c:v>
                </c:pt>
                <c:pt idx="4673">
                  <c:v>1.4151295550871341</c:v>
                </c:pt>
                <c:pt idx="4674">
                  <c:v>1.415431292826459</c:v>
                </c:pt>
                <c:pt idx="4675">
                  <c:v>1.4157331229216519</c:v>
                </c:pt>
                <c:pt idx="4676">
                  <c:v>1.4160348464446191</c:v>
                </c:pt>
                <c:pt idx="4677">
                  <c:v>1.4163366907499111</c:v>
                </c:pt>
                <c:pt idx="4678">
                  <c:v>1.4166385777510355</c:v>
                </c:pt>
                <c:pt idx="4679">
                  <c:v>1.4169404860522379</c:v>
                </c:pt>
                <c:pt idx="4680">
                  <c:v>1.4172423125986384</c:v>
                </c:pt>
                <c:pt idx="4681">
                  <c:v>1.4175442387122994</c:v>
                </c:pt>
                <c:pt idx="4682">
                  <c:v>1.4178461221583536</c:v>
                </c:pt>
                <c:pt idx="4683">
                  <c:v>1.4181479273816944</c:v>
                </c:pt>
                <c:pt idx="4684">
                  <c:v>1.418449764579411</c:v>
                </c:pt>
                <c:pt idx="4685">
                  <c:v>1.4187517013622819</c:v>
                </c:pt>
                <c:pt idx="4686">
                  <c:v>1.4190536702047658</c:v>
                </c:pt>
                <c:pt idx="4687">
                  <c:v>1.419355681711906</c:v>
                </c:pt>
                <c:pt idx="4688">
                  <c:v>1.4196576647526262</c:v>
                </c:pt>
                <c:pt idx="4689">
                  <c:v>1.4199596549418498</c:v>
                </c:pt>
                <c:pt idx="4690">
                  <c:v>1.4202616735991433</c:v>
                </c:pt>
                <c:pt idx="4691">
                  <c:v>1.4205636139339806</c:v>
                </c:pt>
                <c:pt idx="4692">
                  <c:v>1.4208656325401672</c:v>
                </c:pt>
                <c:pt idx="4693">
                  <c:v>1.4211676262364452</c:v>
                </c:pt>
                <c:pt idx="4694">
                  <c:v>1.4214695238894675</c:v>
                </c:pt>
                <c:pt idx="4695">
                  <c:v>1.4217714144318399</c:v>
                </c:pt>
                <c:pt idx="4696">
                  <c:v>1.4220733369753757</c:v>
                </c:pt>
                <c:pt idx="4697">
                  <c:v>1.42237526663141</c:v>
                </c:pt>
                <c:pt idx="4698">
                  <c:v>1.4226770789836722</c:v>
                </c:pt>
                <c:pt idx="4699">
                  <c:v>1.4229788273620028</c:v>
                </c:pt>
                <c:pt idx="4700">
                  <c:v>1.4232806006007119</c:v>
                </c:pt>
                <c:pt idx="4701">
                  <c:v>1.4235823880476035</c:v>
                </c:pt>
                <c:pt idx="4702">
                  <c:v>1.4238843604243991</c:v>
                </c:pt>
                <c:pt idx="4703">
                  <c:v>1.4241863398933463</c:v>
                </c:pt>
                <c:pt idx="4704">
                  <c:v>1.42448828734635</c:v>
                </c:pt>
                <c:pt idx="4705">
                  <c:v>1.4247902383516278</c:v>
                </c:pt>
                <c:pt idx="4706">
                  <c:v>1.4250922427229631</c:v>
                </c:pt>
                <c:pt idx="4707">
                  <c:v>1.4253940835022534</c:v>
                </c:pt>
                <c:pt idx="4708">
                  <c:v>1.425695892301599</c:v>
                </c:pt>
                <c:pt idx="4709">
                  <c:v>1.4259977153132288</c:v>
                </c:pt>
                <c:pt idx="4710">
                  <c:v>1.4262995134544358</c:v>
                </c:pt>
                <c:pt idx="4711">
                  <c:v>1.426601233427047</c:v>
                </c:pt>
                <c:pt idx="4712">
                  <c:v>1.4269028504745438</c:v>
                </c:pt>
                <c:pt idx="4713">
                  <c:v>1.4272045136368297</c:v>
                </c:pt>
                <c:pt idx="4714">
                  <c:v>1.427506386404364</c:v>
                </c:pt>
                <c:pt idx="4715">
                  <c:v>1.4278081596801688</c:v>
                </c:pt>
                <c:pt idx="4716">
                  <c:v>1.4281098690023244</c:v>
                </c:pt>
                <c:pt idx="4717">
                  <c:v>1.4284114080053019</c:v>
                </c:pt>
                <c:pt idx="4718">
                  <c:v>1.4287128867379688</c:v>
                </c:pt>
                <c:pt idx="4719">
                  <c:v>1.4290144150876192</c:v>
                </c:pt>
                <c:pt idx="4720">
                  <c:v>1.4293158193953159</c:v>
                </c:pt>
                <c:pt idx="4721">
                  <c:v>1.4296171705962761</c:v>
                </c:pt>
                <c:pt idx="4722">
                  <c:v>1.4299185961900758</c:v>
                </c:pt>
                <c:pt idx="4723">
                  <c:v>1.4302199084606637</c:v>
                </c:pt>
                <c:pt idx="4724">
                  <c:v>1.4305212455036964</c:v>
                </c:pt>
                <c:pt idx="4725">
                  <c:v>1.4308224516169894</c:v>
                </c:pt>
                <c:pt idx="4726">
                  <c:v>1.4311236435890495</c:v>
                </c:pt>
                <c:pt idx="4727">
                  <c:v>1.4314248426315235</c:v>
                </c:pt>
                <c:pt idx="4728">
                  <c:v>1.4317259285961978</c:v>
                </c:pt>
                <c:pt idx="4729">
                  <c:v>1.4320269756867419</c:v>
                </c:pt>
                <c:pt idx="4730">
                  <c:v>1.4323279451119777</c:v>
                </c:pt>
                <c:pt idx="4731">
                  <c:v>1.4326289533591194</c:v>
                </c:pt>
                <c:pt idx="4732">
                  <c:v>1.4329299051144548</c:v>
                </c:pt>
                <c:pt idx="4733">
                  <c:v>1.4332308216205019</c:v>
                </c:pt>
                <c:pt idx="4734">
                  <c:v>1.4335317592914842</c:v>
                </c:pt>
                <c:pt idx="4735">
                  <c:v>1.4338328028741871</c:v>
                </c:pt>
                <c:pt idx="4736">
                  <c:v>1.4341337087715047</c:v>
                </c:pt>
                <c:pt idx="4737">
                  <c:v>1.4344346358319318</c:v>
                </c:pt>
                <c:pt idx="4738">
                  <c:v>1.4347354852660918</c:v>
                </c:pt>
                <c:pt idx="4739">
                  <c:v>1.4350363594255788</c:v>
                </c:pt>
                <c:pt idx="4740">
                  <c:v>1.4353371137146218</c:v>
                </c:pt>
                <c:pt idx="4741">
                  <c:v>1.4356379138050694</c:v>
                </c:pt>
                <c:pt idx="4742">
                  <c:v>1.4359386821850295</c:v>
                </c:pt>
                <c:pt idx="4743">
                  <c:v>1.436239383647536</c:v>
                </c:pt>
                <c:pt idx="4744">
                  <c:v>1.4365402859903968</c:v>
                </c:pt>
                <c:pt idx="4745">
                  <c:v>1.4368410332069979</c:v>
                </c:pt>
                <c:pt idx="4746">
                  <c:v>1.4371417452329902</c:v>
                </c:pt>
                <c:pt idx="4747">
                  <c:v>1.437442439653678</c:v>
                </c:pt>
                <c:pt idx="4748">
                  <c:v>1.437744003470169</c:v>
                </c:pt>
                <c:pt idx="4749">
                  <c:v>1.4380455247443391</c:v>
                </c:pt>
                <c:pt idx="4750">
                  <c:v>1.4383469751195466</c:v>
                </c:pt>
                <c:pt idx="4751">
                  <c:v>1.4386482201757789</c:v>
                </c:pt>
                <c:pt idx="4752">
                  <c:v>1.4389495749026104</c:v>
                </c:pt>
                <c:pt idx="4753">
                  <c:v>1.4392510997075278</c:v>
                </c:pt>
                <c:pt idx="4754">
                  <c:v>1.439552468589699</c:v>
                </c:pt>
                <c:pt idx="4755">
                  <c:v>1.4398540856279325</c:v>
                </c:pt>
                <c:pt idx="4756">
                  <c:v>1.4401555714290128</c:v>
                </c:pt>
                <c:pt idx="4757">
                  <c:v>1.4404569403389125</c:v>
                </c:pt>
                <c:pt idx="4758">
                  <c:v>1.4407582596868327</c:v>
                </c:pt>
                <c:pt idx="4759">
                  <c:v>1.4410595931629178</c:v>
                </c:pt>
                <c:pt idx="4760">
                  <c:v>1.441361235035032</c:v>
                </c:pt>
                <c:pt idx="4761">
                  <c:v>1.4416625685480822</c:v>
                </c:pt>
                <c:pt idx="4762">
                  <c:v>1.4419638454381118</c:v>
                </c:pt>
                <c:pt idx="4763">
                  <c:v>1.4422650833751198</c:v>
                </c:pt>
                <c:pt idx="4764">
                  <c:v>1.4425663638027484</c:v>
                </c:pt>
                <c:pt idx="4765">
                  <c:v>1.4428675487048055</c:v>
                </c:pt>
                <c:pt idx="4766">
                  <c:v>1.4431687654250858</c:v>
                </c:pt>
                <c:pt idx="4767">
                  <c:v>1.4434699786096017</c:v>
                </c:pt>
                <c:pt idx="4768">
                  <c:v>1.4437710786664186</c:v>
                </c:pt>
                <c:pt idx="4769">
                  <c:v>1.444072302458536</c:v>
                </c:pt>
                <c:pt idx="4770">
                  <c:v>1.4443734661253347</c:v>
                </c:pt>
                <c:pt idx="4771">
                  <c:v>1.4446745874156435</c:v>
                </c:pt>
                <c:pt idx="4772">
                  <c:v>1.4449758961477182</c:v>
                </c:pt>
                <c:pt idx="4773">
                  <c:v>1.4452769821123905</c:v>
                </c:pt>
                <c:pt idx="4774">
                  <c:v>1.4455780009494561</c:v>
                </c:pt>
                <c:pt idx="4775">
                  <c:v>1.4458789739034512</c:v>
                </c:pt>
                <c:pt idx="4776">
                  <c:v>1.4461799432826214</c:v>
                </c:pt>
                <c:pt idx="4777">
                  <c:v>1.4464811352869884</c:v>
                </c:pt>
                <c:pt idx="4778">
                  <c:v>1.4467822000334918</c:v>
                </c:pt>
                <c:pt idx="4779">
                  <c:v>1.4470832011935473</c:v>
                </c:pt>
                <c:pt idx="4780">
                  <c:v>1.4473841211807801</c:v>
                </c:pt>
                <c:pt idx="4781">
                  <c:v>1.4476850164794917</c:v>
                </c:pt>
                <c:pt idx="4782">
                  <c:v>1.4479859188315622</c:v>
                </c:pt>
                <c:pt idx="4783">
                  <c:v>1.4482869341109021</c:v>
                </c:pt>
                <c:pt idx="4784">
                  <c:v>1.4485877835726746</c:v>
                </c:pt>
                <c:pt idx="4785">
                  <c:v>1.4488886647658905</c:v>
                </c:pt>
                <c:pt idx="4786">
                  <c:v>1.4491894507893748</c:v>
                </c:pt>
                <c:pt idx="4787">
                  <c:v>1.4494902191969312</c:v>
                </c:pt>
                <c:pt idx="4788">
                  <c:v>1.4497908959780696</c:v>
                </c:pt>
                <c:pt idx="4789">
                  <c:v>1.4500916749272839</c:v>
                </c:pt>
                <c:pt idx="4790">
                  <c:v>1.4503923411479696</c:v>
                </c:pt>
                <c:pt idx="4791">
                  <c:v>1.450693003848706</c:v>
                </c:pt>
                <c:pt idx="4792">
                  <c:v>1.4509936383934849</c:v>
                </c:pt>
                <c:pt idx="4793">
                  <c:v>1.4512943081342196</c:v>
                </c:pt>
                <c:pt idx="4794">
                  <c:v>1.4515952740123752</c:v>
                </c:pt>
                <c:pt idx="4795">
                  <c:v>1.4518960529615883</c:v>
                </c:pt>
                <c:pt idx="4796">
                  <c:v>1.4521968460045536</c:v>
                </c:pt>
                <c:pt idx="4797">
                  <c:v>1.4524974805493336</c:v>
                </c:pt>
                <c:pt idx="4798">
                  <c:v>1.4527980341817315</c:v>
                </c:pt>
                <c:pt idx="4799">
                  <c:v>1.4530986722456503</c:v>
                </c:pt>
                <c:pt idx="4800">
                  <c:v>1.453399246980478</c:v>
                </c:pt>
                <c:pt idx="4801">
                  <c:v>1.4536998709684412</c:v>
                </c:pt>
                <c:pt idx="4802">
                  <c:v>1.4540004175675028</c:v>
                </c:pt>
                <c:pt idx="4803">
                  <c:v>1.4543009536173146</c:v>
                </c:pt>
                <c:pt idx="4804">
                  <c:v>1.4546014474792079</c:v>
                </c:pt>
                <c:pt idx="4805">
                  <c:v>1.4549029049397013</c:v>
                </c:pt>
                <c:pt idx="4806">
                  <c:v>1.4552043517816686</c:v>
                </c:pt>
                <c:pt idx="4807">
                  <c:v>1.4555058340716209</c:v>
                </c:pt>
                <c:pt idx="4808">
                  <c:v>1.4558075433613342</c:v>
                </c:pt>
                <c:pt idx="4809">
                  <c:v>1.4561093983612377</c:v>
                </c:pt>
                <c:pt idx="4810">
                  <c:v>1.4564112213311184</c:v>
                </c:pt>
                <c:pt idx="4811">
                  <c:v>1.4567131510150089</c:v>
                </c:pt>
                <c:pt idx="4812">
                  <c:v>1.4570150380161317</c:v>
                </c:pt>
                <c:pt idx="4813">
                  <c:v>1.4573167544384873</c:v>
                </c:pt>
                <c:pt idx="4814">
                  <c:v>1.4576184637606429</c:v>
                </c:pt>
                <c:pt idx="4815">
                  <c:v>1.4579200736858791</c:v>
                </c:pt>
                <c:pt idx="4816">
                  <c:v>1.4582216659045018</c:v>
                </c:pt>
                <c:pt idx="4817">
                  <c:v>1.4585231340075595</c:v>
                </c:pt>
                <c:pt idx="4818">
                  <c:v>1.4588245808541516</c:v>
                </c:pt>
                <c:pt idx="4819">
                  <c:v>1.4591259532950556</c:v>
                </c:pt>
                <c:pt idx="4820">
                  <c:v>1.4594273363573043</c:v>
                </c:pt>
                <c:pt idx="4821">
                  <c:v>1.4597286592440426</c:v>
                </c:pt>
                <c:pt idx="4822">
                  <c:v>1.4600298936446749</c:v>
                </c:pt>
                <c:pt idx="4823">
                  <c:v>1.4603310502707798</c:v>
                </c:pt>
                <c:pt idx="4824">
                  <c:v>1.4606322952993094</c:v>
                </c:pt>
                <c:pt idx="4825">
                  <c:v>1.4609334413236099</c:v>
                </c:pt>
                <c:pt idx="4826">
                  <c:v>1.4612345590808982</c:v>
                </c:pt>
                <c:pt idx="4827">
                  <c:v>1.4615356945043068</c:v>
                </c:pt>
                <c:pt idx="4828">
                  <c:v>1.4618368546645497</c:v>
                </c:pt>
                <c:pt idx="4829">
                  <c:v>1.4621378982149862</c:v>
                </c:pt>
                <c:pt idx="4830">
                  <c:v>1.4624388923436527</c:v>
                </c:pt>
                <c:pt idx="4831">
                  <c:v>1.4627397982225514</c:v>
                </c:pt>
                <c:pt idx="4832">
                  <c:v>1.4630411706449671</c:v>
                </c:pt>
                <c:pt idx="4833">
                  <c:v>1.4633423449427807</c:v>
                </c:pt>
                <c:pt idx="4834">
                  <c:v>1.4636435687533615</c:v>
                </c:pt>
                <c:pt idx="4835">
                  <c:v>1.4639449483074134</c:v>
                </c:pt>
                <c:pt idx="4836">
                  <c:v>1.4642461968864775</c:v>
                </c:pt>
                <c:pt idx="4837">
                  <c:v>1.4645475941443091</c:v>
                </c:pt>
                <c:pt idx="4838">
                  <c:v>1.4648489630449664</c:v>
                </c:pt>
                <c:pt idx="4839">
                  <c:v>1.4651501620874396</c:v>
                </c:pt>
                <c:pt idx="4840">
                  <c:v>1.4654513363806378</c:v>
                </c:pt>
                <c:pt idx="4841">
                  <c:v>1.4657523693482399</c:v>
                </c:pt>
                <c:pt idx="4842">
                  <c:v>1.4660533881945219</c:v>
                </c:pt>
                <c:pt idx="4843">
                  <c:v>1.4663543964508814</c:v>
                </c:pt>
                <c:pt idx="4844">
                  <c:v>1.4666552882414832</c:v>
                </c:pt>
                <c:pt idx="4845">
                  <c:v>1.466956116525908</c:v>
                </c:pt>
                <c:pt idx="4846">
                  <c:v>1.4672568637700985</c:v>
                </c:pt>
                <c:pt idx="4847">
                  <c:v>1.467557589882158</c:v>
                </c:pt>
                <c:pt idx="4848">
                  <c:v>1.467858287796123</c:v>
                </c:pt>
                <c:pt idx="4849">
                  <c:v>1.4681589610937769</c:v>
                </c:pt>
                <c:pt idx="4850">
                  <c:v>1.4684594936273718</c:v>
                </c:pt>
                <c:pt idx="4851">
                  <c:v>1.4687600859641112</c:v>
                </c:pt>
                <c:pt idx="4852">
                  <c:v>1.4690606571540639</c:v>
                </c:pt>
                <c:pt idx="4853">
                  <c:v>1.4693614220157456</c:v>
                </c:pt>
                <c:pt idx="4854">
                  <c:v>1.4696620389938957</c:v>
                </c:pt>
                <c:pt idx="4855">
                  <c:v>1.4699626770394376</c:v>
                </c:pt>
                <c:pt idx="4856">
                  <c:v>1.4702640707470658</c:v>
                </c:pt>
                <c:pt idx="4857">
                  <c:v>1.4705654573545905</c:v>
                </c:pt>
                <c:pt idx="4858">
                  <c:v>1.470867017606813</c:v>
                </c:pt>
                <c:pt idx="4859">
                  <c:v>1.4711686346311539</c:v>
                </c:pt>
                <c:pt idx="4860">
                  <c:v>1.4714703155519593</c:v>
                </c:pt>
                <c:pt idx="4861">
                  <c:v>1.4717718368122459</c:v>
                </c:pt>
                <c:pt idx="4862">
                  <c:v>1.4720732553179745</c:v>
                </c:pt>
                <c:pt idx="4863">
                  <c:v>1.4723746419023878</c:v>
                </c:pt>
                <c:pt idx="4864">
                  <c:v>1.4726759541822159</c:v>
                </c:pt>
                <c:pt idx="4865">
                  <c:v>1.472977177992796</c:v>
                </c:pt>
                <c:pt idx="4866">
                  <c:v>1.4732790436557557</c:v>
                </c:pt>
                <c:pt idx="4867">
                  <c:v>1.4735808346688635</c:v>
                </c:pt>
                <c:pt idx="4868">
                  <c:v>1.4738826399200309</c:v>
                </c:pt>
                <c:pt idx="4869">
                  <c:v>1.4741843598880069</c:v>
                </c:pt>
                <c:pt idx="4870">
                  <c:v>1.4744859520973688</c:v>
                </c:pt>
                <c:pt idx="4871">
                  <c:v>1.4747877466675181</c:v>
                </c:pt>
                <c:pt idx="4872">
                  <c:v>1.4750895092326191</c:v>
                </c:pt>
                <c:pt idx="4873">
                  <c:v>1.4753912363199495</c:v>
                </c:pt>
                <c:pt idx="4874">
                  <c:v>1.4756929527515772</c:v>
                </c:pt>
                <c:pt idx="4875">
                  <c:v>1.4759945378401151</c:v>
                </c:pt>
                <c:pt idx="4876">
                  <c:v>1.4762960272033099</c:v>
                </c:pt>
                <c:pt idx="4877">
                  <c:v>1.4765974846776766</c:v>
                </c:pt>
                <c:pt idx="4878">
                  <c:v>1.4768988535783338</c:v>
                </c:pt>
                <c:pt idx="4879">
                  <c:v>1.4772002012396579</c:v>
                </c:pt>
                <c:pt idx="4880">
                  <c:v>1.4775014674713298</c:v>
                </c:pt>
                <c:pt idx="4881">
                  <c:v>1.4778027478989575</c:v>
                </c:pt>
                <c:pt idx="4882">
                  <c:v>1.478103883322367</c:v>
                </c:pt>
                <c:pt idx="4883">
                  <c:v>1.4784050823648398</c:v>
                </c:pt>
                <c:pt idx="4884">
                  <c:v>1.4787061965892099</c:v>
                </c:pt>
                <c:pt idx="4885">
                  <c:v>1.4790072118962005</c:v>
                </c:pt>
                <c:pt idx="4886">
                  <c:v>1.4793081424657475</c:v>
                </c:pt>
                <c:pt idx="4887">
                  <c:v>1.4796092743280518</c:v>
                </c:pt>
                <c:pt idx="4888">
                  <c:v>1.4799102719585395</c:v>
                </c:pt>
                <c:pt idx="4889">
                  <c:v>1.48021151698707</c:v>
                </c:pt>
                <c:pt idx="4890">
                  <c:v>1.4805125782021786</c:v>
                </c:pt>
                <c:pt idx="4891">
                  <c:v>1.480813607639297</c:v>
                </c:pt>
                <c:pt idx="4892">
                  <c:v>1.4811144006822619</c:v>
                </c:pt>
                <c:pt idx="4893">
                  <c:v>1.481415197248916</c:v>
                </c:pt>
                <c:pt idx="4894">
                  <c:v>1.4817159621059974</c:v>
                </c:pt>
                <c:pt idx="4895">
                  <c:v>1.4820166388871359</c:v>
                </c:pt>
                <c:pt idx="4896">
                  <c:v>1.4823172980680244</c:v>
                </c:pt>
                <c:pt idx="4897">
                  <c:v>1.4826178939089163</c:v>
                </c:pt>
                <c:pt idx="4898">
                  <c:v>1.4829193691121538</c:v>
                </c:pt>
                <c:pt idx="4899">
                  <c:v>1.4832206813781212</c:v>
                </c:pt>
                <c:pt idx="4900">
                  <c:v>1.4835220502741562</c:v>
                </c:pt>
                <c:pt idx="4901">
                  <c:v>1.4838234758263442</c:v>
                </c:pt>
                <c:pt idx="4902">
                  <c:v>1.4841249510480858</c:v>
                </c:pt>
                <c:pt idx="4903">
                  <c:v>1.4844264758391208</c:v>
                </c:pt>
                <c:pt idx="4904">
                  <c:v>1.4847280148374706</c:v>
                </c:pt>
                <c:pt idx="4905">
                  <c:v>1.4850295183900095</c:v>
                </c:pt>
                <c:pt idx="4906">
                  <c:v>1.4853310502844959</c:v>
                </c:pt>
                <c:pt idx="4907">
                  <c:v>1.4856326921566116</c:v>
                </c:pt>
                <c:pt idx="4908">
                  <c:v>1.4859342701432579</c:v>
                </c:pt>
                <c:pt idx="4909">
                  <c:v>1.4862356992511938</c:v>
                </c:pt>
                <c:pt idx="4910">
                  <c:v>1.4865372843304734</c:v>
                </c:pt>
                <c:pt idx="4911">
                  <c:v>1.4868387878876379</c:v>
                </c:pt>
                <c:pt idx="4912">
                  <c:v>1.4871404901239036</c:v>
                </c:pt>
                <c:pt idx="4913">
                  <c:v>1.4874419759619906</c:v>
                </c:pt>
                <c:pt idx="4914">
                  <c:v>1.4877434227808366</c:v>
                </c:pt>
                <c:pt idx="4915">
                  <c:v>1.4880448341804093</c:v>
                </c:pt>
                <c:pt idx="4916">
                  <c:v>1.4883465364166741</c:v>
                </c:pt>
                <c:pt idx="4917">
                  <c:v>1.4886482421703429</c:v>
                </c:pt>
                <c:pt idx="4918">
                  <c:v>1.4889498273051798</c:v>
                </c:pt>
                <c:pt idx="4919">
                  <c:v>1.489251511756684</c:v>
                </c:pt>
                <c:pt idx="4920">
                  <c:v>1.4895530401248458</c:v>
                </c:pt>
                <c:pt idx="4921">
                  <c:v>1.4898548844811736</c:v>
                </c:pt>
                <c:pt idx="4922">
                  <c:v>1.4901566897045135</c:v>
                </c:pt>
                <c:pt idx="4923">
                  <c:v>1.4904584452223872</c:v>
                </c:pt>
                <c:pt idx="4924">
                  <c:v>1.4907600338666562</c:v>
                </c:pt>
                <c:pt idx="4925">
                  <c:v>1.491061576396264</c:v>
                </c:pt>
                <c:pt idx="4926">
                  <c:v>1.4913630444993216</c:v>
                </c:pt>
                <c:pt idx="4927">
                  <c:v>1.4916647112288568</c:v>
                </c:pt>
                <c:pt idx="4928">
                  <c:v>1.4919662183116364</c:v>
                </c:pt>
                <c:pt idx="4929">
                  <c:v>1.4922678637272278</c:v>
                </c:pt>
                <c:pt idx="4930">
                  <c:v>1.4925695375545098</c:v>
                </c:pt>
                <c:pt idx="4931">
                  <c:v>1.4928710765574869</c:v>
                </c:pt>
                <c:pt idx="4932">
                  <c:v>1.4931727574829254</c:v>
                </c:pt>
                <c:pt idx="4933">
                  <c:v>1.4934742929408626</c:v>
                </c:pt>
                <c:pt idx="4934">
                  <c:v>1.4937757397874578</c:v>
                </c:pt>
                <c:pt idx="4935">
                  <c:v>1.4940771122653347</c:v>
                </c:pt>
                <c:pt idx="4936">
                  <c:v>1.4943784599266601</c:v>
                </c:pt>
                <c:pt idx="4937">
                  <c:v>1.4946799563681292</c:v>
                </c:pt>
                <c:pt idx="4938">
                  <c:v>1.4949813394627343</c:v>
                </c:pt>
                <c:pt idx="4939">
                  <c:v>1.4952826694366581</c:v>
                </c:pt>
                <c:pt idx="4940">
                  <c:v>1.4955840029219838</c:v>
                </c:pt>
                <c:pt idx="4941">
                  <c:v>1.4958851948894314</c:v>
                </c:pt>
                <c:pt idx="4942">
                  <c:v>1.4961863585792998</c:v>
                </c:pt>
                <c:pt idx="4943">
                  <c:v>1.4964874551359868</c:v>
                </c:pt>
                <c:pt idx="4944">
                  <c:v>1.496788671847036</c:v>
                </c:pt>
                <c:pt idx="4945">
                  <c:v>1.4970898991752222</c:v>
                </c:pt>
                <c:pt idx="4946">
                  <c:v>1.4973910805424278</c:v>
                </c:pt>
                <c:pt idx="4947">
                  <c:v>1.4976923680317027</c:v>
                </c:pt>
                <c:pt idx="4948">
                  <c:v>1.4979939212297499</c:v>
                </c:pt>
                <c:pt idx="4949">
                  <c:v>1.4982952830363578</c:v>
                </c:pt>
                <c:pt idx="4950">
                  <c:v>1.4985966059323363</c:v>
                </c:pt>
                <c:pt idx="4951">
                  <c:v>1.4988978474242878</c:v>
                </c:pt>
                <c:pt idx="4952">
                  <c:v>1.4991991986344879</c:v>
                </c:pt>
                <c:pt idx="4953">
                  <c:v>1.4995007518325361</c:v>
                </c:pt>
                <c:pt idx="4954">
                  <c:v>1.499802053469411</c:v>
                </c:pt>
                <c:pt idx="4955">
                  <c:v>1.5001032525303453</c:v>
                </c:pt>
                <c:pt idx="4956">
                  <c:v>1.5017550644422375</c:v>
                </c:pt>
                <c:pt idx="4957">
                  <c:v>1.503406045777395</c:v>
                </c:pt>
                <c:pt idx="4958">
                  <c:v>1.5050565060694434</c:v>
                </c:pt>
                <c:pt idx="4959">
                  <c:v>1.5067067734591637</c:v>
                </c:pt>
                <c:pt idx="4960">
                  <c:v>1.5083569637689207</c:v>
                </c:pt>
                <c:pt idx="4961">
                  <c:v>1.5100045563693412</c:v>
                </c:pt>
                <c:pt idx="4962">
                  <c:v>1.5116518993590418</c:v>
                </c:pt>
                <c:pt idx="4963">
                  <c:v>1.5132984748032761</c:v>
                </c:pt>
                <c:pt idx="4964">
                  <c:v>1.5149444753536834</c:v>
                </c:pt>
                <c:pt idx="4965">
                  <c:v>1.5165914728764645</c:v>
                </c:pt>
                <c:pt idx="4966">
                  <c:v>1.5182385664487474</c:v>
                </c:pt>
                <c:pt idx="4967">
                  <c:v>1.5198856599709318</c:v>
                </c:pt>
                <c:pt idx="4968">
                  <c:v>1.5215325806890874</c:v>
                </c:pt>
                <c:pt idx="4969">
                  <c:v>1.5231796742112733</c:v>
                </c:pt>
                <c:pt idx="4970">
                  <c:v>1.5248270557391999</c:v>
                </c:pt>
                <c:pt idx="4971">
                  <c:v>1.5264742451994182</c:v>
                </c:pt>
                <c:pt idx="4972">
                  <c:v>1.5281212811653904</c:v>
                </c:pt>
                <c:pt idx="4973">
                  <c:v>1.5297691620868479</c:v>
                </c:pt>
                <c:pt idx="4974">
                  <c:v>1.5314168314938821</c:v>
                </c:pt>
                <c:pt idx="4975">
                  <c:v>1.5330639633896295</c:v>
                </c:pt>
                <c:pt idx="4976">
                  <c:v>1.5347118440603185</c:v>
                </c:pt>
                <c:pt idx="4977">
                  <c:v>1.5363606478419642</c:v>
                </c:pt>
                <c:pt idx="4978">
                  <c:v>1.5380092782770018</c:v>
                </c:pt>
                <c:pt idx="4979">
                  <c:v>1.539658082058649</c:v>
                </c:pt>
                <c:pt idx="4980">
                  <c:v>1.5413066548051293</c:v>
                </c:pt>
                <c:pt idx="4981">
                  <c:v>1.5429548814744478</c:v>
                </c:pt>
                <c:pt idx="4982">
                  <c:v>1.544603396587545</c:v>
                </c:pt>
                <c:pt idx="4983">
                  <c:v>1.5462517961475997</c:v>
                </c:pt>
                <c:pt idx="4984">
                  <c:v>1.5479002150822274</c:v>
                </c:pt>
                <c:pt idx="4985">
                  <c:v>1.5495486533417977</c:v>
                </c:pt>
                <c:pt idx="4986">
                  <c:v>1.5511968225329547</c:v>
                </c:pt>
                <c:pt idx="4987">
                  <c:v>1.5528453184694921</c:v>
                </c:pt>
                <c:pt idx="4988">
                  <c:v>1.5544931607236467</c:v>
                </c:pt>
                <c:pt idx="4989">
                  <c:v>1.5561397170968918</c:v>
                </c:pt>
                <c:pt idx="4990">
                  <c:v>1.5577856983426517</c:v>
                </c:pt>
                <c:pt idx="4991">
                  <c:v>1.5594334832017973</c:v>
                </c:pt>
                <c:pt idx="4992">
                  <c:v>1.5610814407372533</c:v>
                </c:pt>
                <c:pt idx="4993">
                  <c:v>1.5627302444184539</c:v>
                </c:pt>
                <c:pt idx="4994">
                  <c:v>1.564378951929946</c:v>
                </c:pt>
                <c:pt idx="4995">
                  <c:v>1.5660276979076622</c:v>
                </c:pt>
                <c:pt idx="4996">
                  <c:v>1.5676760208282017</c:v>
                </c:pt>
                <c:pt idx="4997">
                  <c:v>1.569324247648056</c:v>
                </c:pt>
                <c:pt idx="4998">
                  <c:v>1.5709725705685962</c:v>
                </c:pt>
                <c:pt idx="4999">
                  <c:v>1.5726209125603599</c:v>
                </c:pt>
                <c:pt idx="5000">
                  <c:v>1.5742686778877695</c:v>
                </c:pt>
                <c:pt idx="5001">
                  <c:v>1.5759170967722047</c:v>
                </c:pt>
                <c:pt idx="5002">
                  <c:v>1.5775642669435155</c:v>
                </c:pt>
                <c:pt idx="5003">
                  <c:v>1.5792114754927864</c:v>
                </c:pt>
                <c:pt idx="5004">
                  <c:v>1.5808583579997317</c:v>
                </c:pt>
                <c:pt idx="5005">
                  <c:v>1.5825061042472679</c:v>
                </c:pt>
                <c:pt idx="5006">
                  <c:v>1.584153312721384</c:v>
                </c:pt>
                <c:pt idx="5007">
                  <c:v>1.5858007902787878</c:v>
                </c:pt>
                <c:pt idx="5008">
                  <c:v>1.5874477495108441</c:v>
                </c:pt>
                <c:pt idx="5009">
                  <c:v>1.5890948045865323</c:v>
                </c:pt>
                <c:pt idx="5010">
                  <c:v>1.590740498429059</c:v>
                </c:pt>
                <c:pt idx="5011">
                  <c:v>1.5923861348357646</c:v>
                </c:pt>
                <c:pt idx="5012">
                  <c:v>1.5940320011153957</c:v>
                </c:pt>
                <c:pt idx="5013">
                  <c:v>1.5956793633739317</c:v>
                </c:pt>
                <c:pt idx="5014">
                  <c:v>1.5973251722029158</c:v>
                </c:pt>
                <c:pt idx="5015">
                  <c:v>1.5989727647030747</c:v>
                </c:pt>
                <c:pt idx="5016">
                  <c:v>1.600619532013682</c:v>
                </c:pt>
                <c:pt idx="5017">
                  <c:v>1.6022667023603436</c:v>
                </c:pt>
                <c:pt idx="5018">
                  <c:v>1.6039126837561377</c:v>
                </c:pt>
                <c:pt idx="5019">
                  <c:v>1.6055602186070026</c:v>
                </c:pt>
                <c:pt idx="5020">
                  <c:v>1.6072077152366209</c:v>
                </c:pt>
                <c:pt idx="5021">
                  <c:v>1.6088545209020761</c:v>
                </c:pt>
                <c:pt idx="5022">
                  <c:v>1.6105017295014501</c:v>
                </c:pt>
                <c:pt idx="5023">
                  <c:v>1.6121492646530822</c:v>
                </c:pt>
                <c:pt idx="5024">
                  <c:v>1.6137966269116182</c:v>
                </c:pt>
                <c:pt idx="5025">
                  <c:v>1.6154438740164236</c:v>
                </c:pt>
                <c:pt idx="5026">
                  <c:v>1.6170914282419095</c:v>
                </c:pt>
                <c:pt idx="5027">
                  <c:v>1.6187388480847473</c:v>
                </c:pt>
                <c:pt idx="5028">
                  <c:v>1.6203862103432842</c:v>
                </c:pt>
                <c:pt idx="5029">
                  <c:v>1.622033015958666</c:v>
                </c:pt>
                <c:pt idx="5030">
                  <c:v>1.6236798791104379</c:v>
                </c:pt>
                <c:pt idx="5031">
                  <c:v>1.6253271070248814</c:v>
                </c:pt>
                <c:pt idx="5032">
                  <c:v>1.6269741044474886</c:v>
                </c:pt>
                <c:pt idx="5033">
                  <c:v>1.6286208525814978</c:v>
                </c:pt>
                <c:pt idx="5034">
                  <c:v>1.6302674089797724</c:v>
                </c:pt>
                <c:pt idx="5035">
                  <c:v>1.6319142145951522</c:v>
                </c:pt>
                <c:pt idx="5036">
                  <c:v>1.6335612506362596</c:v>
                </c:pt>
                <c:pt idx="5037">
                  <c:v>1.6352078834969594</c:v>
                </c:pt>
                <c:pt idx="5038">
                  <c:v>1.6368543054877287</c:v>
                </c:pt>
                <c:pt idx="5039">
                  <c:v>1.6385006508650526</c:v>
                </c:pt>
                <c:pt idx="5040">
                  <c:v>1.6401471111908641</c:v>
                </c:pt>
                <c:pt idx="5041">
                  <c:v>1.6417932841324874</c:v>
                </c:pt>
                <c:pt idx="5042">
                  <c:v>1.6434394187305419</c:v>
                </c:pt>
                <c:pt idx="5043">
                  <c:v>1.6450850553121956</c:v>
                </c:pt>
                <c:pt idx="5044">
                  <c:v>1.6467313817001508</c:v>
                </c:pt>
                <c:pt idx="5045">
                  <c:v>1.648377535457211</c:v>
                </c:pt>
                <c:pt idx="5046">
                  <c:v>1.650023899974562</c:v>
                </c:pt>
                <c:pt idx="5047">
                  <c:v>1.6516699004749558</c:v>
                </c:pt>
                <c:pt idx="5048">
                  <c:v>1.6533161118874264</c:v>
                </c:pt>
                <c:pt idx="5049">
                  <c:v>1.6549627065783918</c:v>
                </c:pt>
                <c:pt idx="5050">
                  <c:v>1.6566091094525093</c:v>
                </c:pt>
                <c:pt idx="5051">
                  <c:v>1.6582558959402656</c:v>
                </c:pt>
                <c:pt idx="5052">
                  <c:v>1.6599022989895318</c:v>
                </c:pt>
                <c:pt idx="5053">
                  <c:v>1.6615485104020022</c:v>
                </c:pt>
                <c:pt idx="5054">
                  <c:v>1.6631939364278236</c:v>
                </c:pt>
                <c:pt idx="5055">
                  <c:v>1.6648404353160973</c:v>
                </c:pt>
                <c:pt idx="5056">
                  <c:v>1.666486818999046</c:v>
                </c:pt>
                <c:pt idx="5057">
                  <c:v>1.6681330493726039</c:v>
                </c:pt>
                <c:pt idx="5058">
                  <c:v>1.6697796632858237</c:v>
                </c:pt>
                <c:pt idx="5059">
                  <c:v>1.6714266223425838</c:v>
                </c:pt>
                <c:pt idx="5060">
                  <c:v>1.67307434951079</c:v>
                </c:pt>
                <c:pt idx="5061">
                  <c:v>1.6747211551261703</c:v>
                </c:pt>
                <c:pt idx="5062">
                  <c:v>1.6763678648585705</c:v>
                </c:pt>
                <c:pt idx="5063">
                  <c:v>1.6780147471902382</c:v>
                </c:pt>
                <c:pt idx="5064">
                  <c:v>1.6796605368701041</c:v>
                </c:pt>
                <c:pt idx="5065">
                  <c:v>1.6813075727358955</c:v>
                </c:pt>
                <c:pt idx="5066">
                  <c:v>1.6829546469719399</c:v>
                </c:pt>
                <c:pt idx="5067">
                  <c:v>1.684601817318601</c:v>
                </c:pt>
                <c:pt idx="5068">
                  <c:v>1.6862485272262309</c:v>
                </c:pt>
                <c:pt idx="5069">
                  <c:v>1.6878959660895141</c:v>
                </c:pt>
                <c:pt idx="5070">
                  <c:v>1.6895435971172066</c:v>
                </c:pt>
                <c:pt idx="5071">
                  <c:v>1.691191151367758</c:v>
                </c:pt>
                <c:pt idx="5072">
                  <c:v>1.6928377653060089</c:v>
                </c:pt>
                <c:pt idx="5073">
                  <c:v>1.6944827702194343</c:v>
                </c:pt>
                <c:pt idx="5074">
                  <c:v>1.6961276795079141</c:v>
                </c:pt>
                <c:pt idx="5075">
                  <c:v>1.697773201232704</c:v>
                </c:pt>
                <c:pt idx="5076">
                  <c:v>1.699419125092942</c:v>
                </c:pt>
                <c:pt idx="5077">
                  <c:v>1.7010647806693626</c:v>
                </c:pt>
                <c:pt idx="5078">
                  <c:v>1.7027099577671854</c:v>
                </c:pt>
                <c:pt idx="5079">
                  <c:v>1.7043554410358353</c:v>
                </c:pt>
                <c:pt idx="5080">
                  <c:v>1.7060009434448193</c:v>
                </c:pt>
                <c:pt idx="5081">
                  <c:v>1.7076459292571291</c:v>
                </c:pt>
                <c:pt idx="5082">
                  <c:v>1.7092916999634087</c:v>
                </c:pt>
                <c:pt idx="5083">
                  <c:v>1.7109371832570448</c:v>
                </c:pt>
                <c:pt idx="5084">
                  <c:v>1.7125827622328635</c:v>
                </c:pt>
                <c:pt idx="5085">
                  <c:v>1.7142279393306861</c:v>
                </c:pt>
                <c:pt idx="5086">
                  <c:v>1.7158728868924678</c:v>
                </c:pt>
                <c:pt idx="5087">
                  <c:v>1.7175178918058942</c:v>
                </c:pt>
                <c:pt idx="5088">
                  <c:v>1.7191629156711639</c:v>
                </c:pt>
                <c:pt idx="5089">
                  <c:v>1.7208082649977883</c:v>
                </c:pt>
                <c:pt idx="5090">
                  <c:v>1.7224535568932244</c:v>
                </c:pt>
                <c:pt idx="5091">
                  <c:v>1.7240993274995122</c:v>
                </c:pt>
                <c:pt idx="5092">
                  <c:v>1.7257449640811664</c:v>
                </c:pt>
                <c:pt idx="5093">
                  <c:v>1.7273906004878692</c:v>
                </c:pt>
                <c:pt idx="5094">
                  <c:v>1.7290358158493702</c:v>
                </c:pt>
                <c:pt idx="5095">
                  <c:v>1.7306810886105002</c:v>
                </c:pt>
                <c:pt idx="5096">
                  <c:v>1.7323262848398868</c:v>
                </c:pt>
                <c:pt idx="5097">
                  <c:v>1.7339715193340488</c:v>
                </c:pt>
                <c:pt idx="5098">
                  <c:v>1.7356159123596278</c:v>
                </c:pt>
                <c:pt idx="5099">
                  <c:v>1.7372587016979339</c:v>
                </c:pt>
                <c:pt idx="5100">
                  <c:v>1.7389022351801378</c:v>
                </c:pt>
                <c:pt idx="5101">
                  <c:v>1.740544490795382</c:v>
                </c:pt>
                <c:pt idx="5102">
                  <c:v>1.7421862513546318</c:v>
                </c:pt>
                <c:pt idx="5103">
                  <c:v>1.7438310459861328</c:v>
                </c:pt>
                <c:pt idx="5104">
                  <c:v>1.7454769506439498</c:v>
                </c:pt>
                <c:pt idx="5105">
                  <c:v>1.7471225680314377</c:v>
                </c:pt>
                <c:pt idx="5106">
                  <c:v>1.7487687218635339</c:v>
                </c:pt>
                <c:pt idx="5107">
                  <c:v>1.7504148373781621</c:v>
                </c:pt>
                <c:pt idx="5108">
                  <c:v>1.7520605697889422</c:v>
                </c:pt>
                <c:pt idx="5109">
                  <c:v>1.753706685203527</c:v>
                </c:pt>
                <c:pt idx="5110">
                  <c:v>1.7553525130821797</c:v>
                </c:pt>
                <c:pt idx="5111">
                  <c:v>1.756998628521778</c:v>
                </c:pt>
                <c:pt idx="5112">
                  <c:v>1.7586450314709601</c:v>
                </c:pt>
                <c:pt idx="5113">
                  <c:v>1.7602920289937425</c:v>
                </c:pt>
                <c:pt idx="5114">
                  <c:v>1.7619388155315681</c:v>
                </c:pt>
                <c:pt idx="5115">
                  <c:v>1.7635854678408986</c:v>
                </c:pt>
                <c:pt idx="5116">
                  <c:v>1.7652323310928257</c:v>
                </c:pt>
                <c:pt idx="5117">
                  <c:v>1.7668788106120044</c:v>
                </c:pt>
                <c:pt idx="5118">
                  <c:v>1.7685253477896736</c:v>
                </c:pt>
                <c:pt idx="5119">
                  <c:v>1.7701716166874142</c:v>
                </c:pt>
                <c:pt idx="5120">
                  <c:v>1.7718185948767389</c:v>
                </c:pt>
                <c:pt idx="5121">
                  <c:v>1.773465304709267</c:v>
                </c:pt>
                <c:pt idx="5122">
                  <c:v>1.775111056242525</c:v>
                </c:pt>
                <c:pt idx="5123">
                  <c:v>1.7767580345821061</c:v>
                </c:pt>
                <c:pt idx="5124">
                  <c:v>1.7784034221822762</c:v>
                </c:pt>
                <c:pt idx="5125">
                  <c:v>1.780050458073112</c:v>
                </c:pt>
                <c:pt idx="5126">
                  <c:v>1.781697186930939</c:v>
                </c:pt>
                <c:pt idx="5127">
                  <c:v>1.7833430916887669</c:v>
                </c:pt>
                <c:pt idx="5128">
                  <c:v>1.7849900124570031</c:v>
                </c:pt>
                <c:pt idx="5129">
                  <c:v>1.786633927733152</c:v>
                </c:pt>
                <c:pt idx="5130">
                  <c:v>1.7882777857262779</c:v>
                </c:pt>
                <c:pt idx="5131">
                  <c:v>1.789924227009404</c:v>
                </c:pt>
                <c:pt idx="5132">
                  <c:v>1.7915690405867848</c:v>
                </c:pt>
                <c:pt idx="5133">
                  <c:v>1.7932152517991398</c:v>
                </c:pt>
                <c:pt idx="5134">
                  <c:v>1.7948608309498937</c:v>
                </c:pt>
                <c:pt idx="5135">
                  <c:v>1.7965060654690335</c:v>
                </c:pt>
                <c:pt idx="5136">
                  <c:v>1.7981522192260933</c:v>
                </c:pt>
                <c:pt idx="5137">
                  <c:v>1.7997983729831504</c:v>
                </c:pt>
                <c:pt idx="5138">
                  <c:v>1.8014444885978238</c:v>
                </c:pt>
                <c:pt idx="5139">
                  <c:v>1.803090968317197</c:v>
                </c:pt>
                <c:pt idx="5140">
                  <c:v>1.8047371987157701</c:v>
                </c:pt>
                <c:pt idx="5141">
                  <c:v>1.806383601539844</c:v>
                </c:pt>
                <c:pt idx="5142">
                  <c:v>1.8080296595323768</c:v>
                </c:pt>
                <c:pt idx="5143">
                  <c:v>1.8096756409031658</c:v>
                </c:pt>
                <c:pt idx="5144">
                  <c:v>1.8113210095161856</c:v>
                </c:pt>
                <c:pt idx="5145">
                  <c:v>1.8129673167401859</c:v>
                </c:pt>
                <c:pt idx="5146">
                  <c:v>1.8146137197894538</c:v>
                </c:pt>
                <c:pt idx="5147">
                  <c:v>1.8162594139069252</c:v>
                </c:pt>
                <c:pt idx="5148">
                  <c:v>1.817904648426063</c:v>
                </c:pt>
                <c:pt idx="5149">
                  <c:v>1.8195503615399404</c:v>
                </c:pt>
                <c:pt idx="5150">
                  <c:v>1.821195691730612</c:v>
                </c:pt>
                <c:pt idx="5151">
                  <c:v>1.8228410601937368</c:v>
                </c:pt>
                <c:pt idx="5152">
                  <c:v>1.8244861990550463</c:v>
                </c:pt>
                <c:pt idx="5153">
                  <c:v>1.8261307640573601</c:v>
                </c:pt>
                <c:pt idx="5154">
                  <c:v>1.8277767262740838</c:v>
                </c:pt>
                <c:pt idx="5155">
                  <c:v>1.8294229375114546</c:v>
                </c:pt>
                <c:pt idx="5156">
                  <c:v>1.8310686124830935</c:v>
                </c:pt>
                <c:pt idx="5157">
                  <c:v>1.832714670425611</c:v>
                </c:pt>
                <c:pt idx="5158">
                  <c:v>1.8343607667323121</c:v>
                </c:pt>
                <c:pt idx="5159">
                  <c:v>1.8360065181905789</c:v>
                </c:pt>
                <c:pt idx="5160">
                  <c:v>1.8376520400153227</c:v>
                </c:pt>
                <c:pt idx="5161">
                  <c:v>1.8392971406173373</c:v>
                </c:pt>
                <c:pt idx="5162">
                  <c:v>1.8409426430513101</c:v>
                </c:pt>
                <c:pt idx="5163">
                  <c:v>1.8425883371687815</c:v>
                </c:pt>
                <c:pt idx="5164">
                  <c:v>1.8442331889890113</c:v>
                </c:pt>
                <c:pt idx="5165">
                  <c:v>1.8458780216875421</c:v>
                </c:pt>
                <c:pt idx="5166">
                  <c:v>1.8475226440835091</c:v>
                </c:pt>
                <c:pt idx="5167">
                  <c:v>1.8491666550168158</c:v>
                </c:pt>
                <c:pt idx="5168">
                  <c:v>1.8508108761099622</c:v>
                </c:pt>
                <c:pt idx="5169">
                  <c:v>1.8524563977847752</c:v>
                </c:pt>
                <c:pt idx="5170">
                  <c:v>1.8541019577929918</c:v>
                </c:pt>
                <c:pt idx="5171">
                  <c:v>1.8557472688482621</c:v>
                </c:pt>
                <c:pt idx="5172">
                  <c:v>1.8573933267907783</c:v>
                </c:pt>
                <c:pt idx="5173">
                  <c:v>1.8590389443282189</c:v>
                </c:pt>
                <c:pt idx="5174">
                  <c:v>1.8606841597146955</c:v>
                </c:pt>
                <c:pt idx="5175">
                  <c:v>1.8623296238685407</c:v>
                </c:pt>
                <c:pt idx="5176">
                  <c:v>1.8639750497444518</c:v>
                </c:pt>
                <c:pt idx="5177">
                  <c:v>1.8656206672818916</c:v>
                </c:pt>
                <c:pt idx="5178">
                  <c:v>1.867266246282701</c:v>
                </c:pt>
                <c:pt idx="5179">
                  <c:v>1.8689116721586119</c:v>
                </c:pt>
                <c:pt idx="5180">
                  <c:v>1.870556600595952</c:v>
                </c:pt>
                <c:pt idx="5181">
                  <c:v>1.8722018733820602</c:v>
                </c:pt>
                <c:pt idx="5182">
                  <c:v>1.8738465530767883</c:v>
                </c:pt>
                <c:pt idx="5183">
                  <c:v>1.8754912520884939</c:v>
                </c:pt>
                <c:pt idx="5184">
                  <c:v>1.877135893525274</c:v>
                </c:pt>
                <c:pt idx="5185">
                  <c:v>1.878780057259263</c:v>
                </c:pt>
                <c:pt idx="5186">
                  <c:v>1.8804250430715737</c:v>
                </c:pt>
                <c:pt idx="5187">
                  <c:v>1.8820693214040964</c:v>
                </c:pt>
                <c:pt idx="5188">
                  <c:v>1.8837141733741076</c:v>
                </c:pt>
                <c:pt idx="5189">
                  <c:v>1.8853592739261769</c:v>
                </c:pt>
                <c:pt idx="5190">
                  <c:v>1.8870043362211453</c:v>
                </c:pt>
                <c:pt idx="5191">
                  <c:v>1.8886493220084868</c:v>
                </c:pt>
                <c:pt idx="5192">
                  <c:v>1.8902941739285721</c:v>
                </c:pt>
                <c:pt idx="5193">
                  <c:v>1.8919388728903637</c:v>
                </c:pt>
                <c:pt idx="5194">
                  <c:v>1.8935832466826519</c:v>
                </c:pt>
                <c:pt idx="5195">
                  <c:v>1.8952273530125419</c:v>
                </c:pt>
                <c:pt idx="5196">
                  <c:v>1.8968720711421221</c:v>
                </c:pt>
                <c:pt idx="5197">
                  <c:v>1.8985153565753985</c:v>
                </c:pt>
                <c:pt idx="5198">
                  <c:v>1.9001578028440202</c:v>
                </c:pt>
                <c:pt idx="5199">
                  <c:v>1.9017992588865138</c:v>
                </c:pt>
                <c:pt idx="5200">
                  <c:v>1.9034457958889996</c:v>
                </c:pt>
                <c:pt idx="5201">
                  <c:v>1.9050895394055989</c:v>
                </c:pt>
                <c:pt idx="5202">
                  <c:v>1.9067329773488981</c:v>
                </c:pt>
                <c:pt idx="5203">
                  <c:v>1.9083760338211058</c:v>
                </c:pt>
                <c:pt idx="5204">
                  <c:v>1.9100214215711773</c:v>
                </c:pt>
                <c:pt idx="5205">
                  <c:v>1.911665699978526</c:v>
                </c:pt>
                <c:pt idx="5206">
                  <c:v>1.913309558146135</c:v>
                </c:pt>
                <c:pt idx="5207">
                  <c:v>1.9149536644261556</c:v>
                </c:pt>
                <c:pt idx="5208">
                  <c:v>1.9165996457719374</c:v>
                </c:pt>
                <c:pt idx="5209">
                  <c:v>1.9182447463240067</c:v>
                </c:pt>
                <c:pt idx="5210">
                  <c:v>1.9198899235467086</c:v>
                </c:pt>
                <c:pt idx="5211">
                  <c:v>1.9215338389973537</c:v>
                </c:pt>
                <c:pt idx="5212">
                  <c:v>1.9231807213290244</c:v>
                </c:pt>
                <c:pt idx="5213">
                  <c:v>1.9248270091894819</c:v>
                </c:pt>
                <c:pt idx="5214">
                  <c:v>1.9264725500557125</c:v>
                </c:pt>
                <c:pt idx="5215">
                  <c:v>1.9281155492688178</c:v>
                </c:pt>
                <c:pt idx="5216">
                  <c:v>1.9297608793595631</c:v>
                </c:pt>
                <c:pt idx="5217">
                  <c:v>1.9314044318515315</c:v>
                </c:pt>
                <c:pt idx="5218">
                  <c:v>1.933047965408478</c:v>
                </c:pt>
                <c:pt idx="5219">
                  <c:v>1.9346936785723439</c:v>
                </c:pt>
                <c:pt idx="5220">
                  <c:v>1.9363390471853639</c:v>
                </c:pt>
                <c:pt idx="5221">
                  <c:v>1.9379838417419821</c:v>
                </c:pt>
                <c:pt idx="5222">
                  <c:v>1.9396285407037754</c:v>
                </c:pt>
                <c:pt idx="5223">
                  <c:v>1.9412721123804566</c:v>
                </c:pt>
                <c:pt idx="5224">
                  <c:v>1.9429178064979282</c:v>
                </c:pt>
                <c:pt idx="5225">
                  <c:v>1.9445631942479986</c:v>
                </c:pt>
                <c:pt idx="5226">
                  <c:v>1.9462083330593607</c:v>
                </c:pt>
                <c:pt idx="5227">
                  <c:v>1.947852343992668</c:v>
                </c:pt>
                <c:pt idx="5228">
                  <c:v>1.9494951522946466</c:v>
                </c:pt>
                <c:pt idx="5229">
                  <c:v>1.9511393351810589</c:v>
                </c:pt>
                <c:pt idx="5230">
                  <c:v>1.952783766550144</c:v>
                </c:pt>
                <c:pt idx="5231">
                  <c:v>1.9544271471517609</c:v>
                </c:pt>
                <c:pt idx="5232">
                  <c:v>1.9560718841501679</c:v>
                </c:pt>
                <c:pt idx="5233">
                  <c:v>1.9577168891135321</c:v>
                </c:pt>
                <c:pt idx="5234">
                  <c:v>1.9593616836701491</c:v>
                </c:pt>
                <c:pt idx="5235">
                  <c:v>1.9610066887333912</c:v>
                </c:pt>
                <c:pt idx="5236">
                  <c:v>1.9626513492863928</c:v>
                </c:pt>
                <c:pt idx="5237">
                  <c:v>1.9642965071782725</c:v>
                </c:pt>
                <c:pt idx="5238">
                  <c:v>1.9659409575078739</c:v>
                </c:pt>
                <c:pt idx="5239">
                  <c:v>1.9675860771393681</c:v>
                </c:pt>
                <c:pt idx="5240">
                  <c:v>1.969230374602662</c:v>
                </c:pt>
                <c:pt idx="5241">
                  <c:v>1.9708738125957821</c:v>
                </c:pt>
                <c:pt idx="5242">
                  <c:v>1.9725174795813378</c:v>
                </c:pt>
                <c:pt idx="5243">
                  <c:v>1.9741622549180524</c:v>
                </c:pt>
                <c:pt idx="5244">
                  <c:v>1.9758053304113279</c:v>
                </c:pt>
                <c:pt idx="5245">
                  <c:v>1.977447776704822</c:v>
                </c:pt>
                <c:pt idx="5246">
                  <c:v>1.9790905279680877</c:v>
                </c:pt>
                <c:pt idx="5247">
                  <c:v>1.9807339469796175</c:v>
                </c:pt>
                <c:pt idx="5248">
                  <c:v>1.9823767362183775</c:v>
                </c:pt>
                <c:pt idx="5249">
                  <c:v>1.9840208233980432</c:v>
                </c:pt>
                <c:pt idx="5250">
                  <c:v>1.985664509596524</c:v>
                </c:pt>
                <c:pt idx="5251">
                  <c:v>1.9873077186011001</c:v>
                </c:pt>
                <c:pt idx="5252">
                  <c:v>1.9889509468303197</c:v>
                </c:pt>
                <c:pt idx="5253">
                  <c:v>1.9905957414618209</c:v>
                </c:pt>
                <c:pt idx="5254">
                  <c:v>1.9922399052207473</c:v>
                </c:pt>
                <c:pt idx="5255">
                  <c:v>1.9938850249771094</c:v>
                </c:pt>
                <c:pt idx="5256">
                  <c:v>1.995529800488548</c:v>
                </c:pt>
                <c:pt idx="5257">
                  <c:v>1.9971740215567559</c:v>
                </c:pt>
                <c:pt idx="5258">
                  <c:v>1.9988184910220561</c:v>
                </c:pt>
                <c:pt idx="5259">
                  <c:v>2.0004632089270116</c:v>
                </c:pt>
                <c:pt idx="5260">
                  <c:v>2.0021079652440545</c:v>
                </c:pt>
                <c:pt idx="5261">
                  <c:v>2.0037509835263836</c:v>
                </c:pt>
                <c:pt idx="5262">
                  <c:v>2.0053963137420392</c:v>
                </c:pt>
                <c:pt idx="5263">
                  <c:v>2.0070416822051604</c:v>
                </c:pt>
                <c:pt idx="5264">
                  <c:v>2.0086869742754545</c:v>
                </c:pt>
                <c:pt idx="5265">
                  <c:v>2.0103302404077295</c:v>
                </c:pt>
                <c:pt idx="5266">
                  <c:v>2.0119732395212537</c:v>
                </c:pt>
                <c:pt idx="5267">
                  <c:v>2.0136179576009199</c:v>
                </c:pt>
                <c:pt idx="5268">
                  <c:v>2.0152622549644397</c:v>
                </c:pt>
                <c:pt idx="5269">
                  <c:v>2.0169063803952327</c:v>
                </c:pt>
                <c:pt idx="5270">
                  <c:v>2.0185510027163378</c:v>
                </c:pt>
                <c:pt idx="5271">
                  <c:v>2.0201944788984685</c:v>
                </c:pt>
                <c:pt idx="5272">
                  <c:v>2.021838642657396</c:v>
                </c:pt>
                <c:pt idx="5273">
                  <c:v>2.023482558132971</c:v>
                </c:pt>
                <c:pt idx="5274">
                  <c:v>2.0251261298594807</c:v>
                </c:pt>
                <c:pt idx="5275">
                  <c:v>2.0267700261155253</c:v>
                </c:pt>
                <c:pt idx="5276">
                  <c:v>2.0284137123638462</c:v>
                </c:pt>
                <c:pt idx="5277">
                  <c:v>2.0300575895255468</c:v>
                </c:pt>
                <c:pt idx="5278">
                  <c:v>2.0317010656329435</c:v>
                </c:pt>
                <c:pt idx="5279">
                  <c:v>2.0333445417403402</c:v>
                </c:pt>
                <c:pt idx="5280">
                  <c:v>2.0349880371299003</c:v>
                </c:pt>
                <c:pt idx="5281">
                  <c:v>2.0366312652097021</c:v>
                </c:pt>
                <c:pt idx="5282">
                  <c:v>2.0382739020867309</c:v>
                </c:pt>
                <c:pt idx="5283">
                  <c:v>2.0399182377633185</c:v>
                </c:pt>
                <c:pt idx="5284">
                  <c:v>2.0415616947634807</c:v>
                </c:pt>
                <c:pt idx="5285">
                  <c:v>2.0432049036684501</c:v>
                </c:pt>
                <c:pt idx="5286">
                  <c:v>2.0448477883780996</c:v>
                </c:pt>
                <c:pt idx="5287">
                  <c:v>2.0464904443139913</c:v>
                </c:pt>
                <c:pt idx="5288">
                  <c:v>2.0481327953734585</c:v>
                </c:pt>
                <c:pt idx="5289">
                  <c:v>2.0497753369643443</c:v>
                </c:pt>
                <c:pt idx="5290">
                  <c:v>2.0514173450801807</c:v>
                </c:pt>
                <c:pt idx="5291">
                  <c:v>2.0530596198179905</c:v>
                </c:pt>
                <c:pt idx="5292">
                  <c:v>2.0547015517260063</c:v>
                </c:pt>
                <c:pt idx="5293">
                  <c:v>2.0563437883684283</c:v>
                </c:pt>
                <c:pt idx="5294">
                  <c:v>2.0579870736771801</c:v>
                </c:pt>
                <c:pt idx="5295">
                  <c:v>2.0596298441021221</c:v>
                </c:pt>
                <c:pt idx="5296">
                  <c:v>2.0612723093495329</c:v>
                </c:pt>
                <c:pt idx="5297">
                  <c:v>2.062914565039379</c:v>
                </c:pt>
                <c:pt idx="5298">
                  <c:v>2.0645563064411192</c:v>
                </c:pt>
                <c:pt idx="5299">
                  <c:v>2.0661977243605136</c:v>
                </c:pt>
                <c:pt idx="5300">
                  <c:v>2.0678390852110895</c:v>
                </c:pt>
                <c:pt idx="5301">
                  <c:v>2.0694799324141901</c:v>
                </c:pt>
                <c:pt idx="5302">
                  <c:v>2.0711216358255693</c:v>
                </c:pt>
                <c:pt idx="5303">
                  <c:v>2.0727628824290441</c:v>
                </c:pt>
                <c:pt idx="5304">
                  <c:v>2.0744040909958881</c:v>
                </c:pt>
                <c:pt idx="5305">
                  <c:v>2.0760448622975782</c:v>
                </c:pt>
                <c:pt idx="5306">
                  <c:v>2.0776850634368693</c:v>
                </c:pt>
                <c:pt idx="5307">
                  <c:v>2.079325720716608</c:v>
                </c:pt>
                <c:pt idx="5308">
                  <c:v>2.0809681670349756</c:v>
                </c:pt>
                <c:pt idx="5309">
                  <c:v>2.0826094328562177</c:v>
                </c:pt>
                <c:pt idx="5310">
                  <c:v>2.0842503562175612</c:v>
                </c:pt>
                <c:pt idx="5311">
                  <c:v>2.0858928595734283</c:v>
                </c:pt>
                <c:pt idx="5312">
                  <c:v>2.0875360876781355</c:v>
                </c:pt>
                <c:pt idx="5313">
                  <c:v>2.0891791059853588</c:v>
                </c:pt>
                <c:pt idx="5314">
                  <c:v>2.0908220668376152</c:v>
                </c:pt>
                <c:pt idx="5315">
                  <c:v>2.0924657912143978</c:v>
                </c:pt>
                <c:pt idx="5316">
                  <c:v>2.0941097830750111</c:v>
                </c:pt>
                <c:pt idx="5317">
                  <c:v>2.09575337358813</c:v>
                </c:pt>
                <c:pt idx="5318">
                  <c:v>2.0973971745025466</c:v>
                </c:pt>
                <c:pt idx="5319">
                  <c:v>2.0990408797899027</c:v>
                </c:pt>
                <c:pt idx="5320">
                  <c:v>2.1006843750549042</c:v>
                </c:pt>
                <c:pt idx="5321">
                  <c:v>2.1023279466568408</c:v>
                </c:pt>
                <c:pt idx="5322">
                  <c:v>2.103971461129821</c:v>
                </c:pt>
                <c:pt idx="5323">
                  <c:v>2.1056153384161571</c:v>
                </c:pt>
                <c:pt idx="5324">
                  <c:v>2.1072591202389548</c:v>
                </c:pt>
                <c:pt idx="5325">
                  <c:v>2.1089027110012402</c:v>
                </c:pt>
                <c:pt idx="5326">
                  <c:v>2.1105463973741587</c:v>
                </c:pt>
                <c:pt idx="5327">
                  <c:v>2.1121898926391585</c:v>
                </c:pt>
                <c:pt idx="5328">
                  <c:v>2.1138335597493092</c:v>
                </c:pt>
                <c:pt idx="5329">
                  <c:v>2.1154767114318824</c:v>
                </c:pt>
                <c:pt idx="5330">
                  <c:v>2.1171201303686824</c:v>
                </c:pt>
                <c:pt idx="5331">
                  <c:v>2.1187628816319481</c:v>
                </c:pt>
                <c:pt idx="5332">
                  <c:v>2.1204054423038525</c:v>
                </c:pt>
                <c:pt idx="5333">
                  <c:v>2.1220480220075624</c:v>
                </c:pt>
                <c:pt idx="5334">
                  <c:v>2.1236909448247654</c:v>
                </c:pt>
                <c:pt idx="5335">
                  <c:v>2.1253329719814937</c:v>
                </c:pt>
                <c:pt idx="5336">
                  <c:v>2.1269752657678112</c:v>
                </c:pt>
                <c:pt idx="5337">
                  <c:v>2.1286167979140243</c:v>
                </c:pt>
                <c:pt idx="5338">
                  <c:v>2.1302581207214399</c:v>
                </c:pt>
                <c:pt idx="5339">
                  <c:v>2.1318996148147065</c:v>
                </c:pt>
                <c:pt idx="5340">
                  <c:v>2.1335406142189037</c:v>
                </c:pt>
                <c:pt idx="5341">
                  <c:v>2.1351813475111072</c:v>
                </c:pt>
                <c:pt idx="5342">
                  <c:v>2.1368217196478287</c:v>
                </c:pt>
                <c:pt idx="5343">
                  <c:v>2.138462167764454</c:v>
                </c:pt>
                <c:pt idx="5344">
                  <c:v>2.1401022360683122</c:v>
                </c:pt>
                <c:pt idx="5345">
                  <c:v>2.1417428933480456</c:v>
                </c:pt>
                <c:pt idx="5346">
                  <c:v>2.1433835314523857</c:v>
                </c:pt>
                <c:pt idx="5347">
                  <c:v>2.1450246069329455</c:v>
                </c:pt>
                <c:pt idx="5348">
                  <c:v>2.1466657774653282</c:v>
                </c:pt>
                <c:pt idx="5349">
                  <c:v>2.148306567772575</c:v>
                </c:pt>
                <c:pt idx="5350">
                  <c:v>2.1499474341074709</c:v>
                </c:pt>
                <c:pt idx="5351">
                  <c:v>2.1515877302729729</c:v>
                </c:pt>
                <c:pt idx="5352">
                  <c:v>2.1532287106656391</c:v>
                </c:pt>
                <c:pt idx="5353">
                  <c:v>2.1548695768268371</c:v>
                </c:pt>
                <c:pt idx="5354">
                  <c:v>2.1565101391031982</c:v>
                </c:pt>
                <c:pt idx="5355">
                  <c:v>2.1581506442600471</c:v>
                </c:pt>
                <c:pt idx="5356">
                  <c:v>2.1597912634127812</c:v>
                </c:pt>
                <c:pt idx="5357">
                  <c:v>2.1614315405868312</c:v>
                </c:pt>
                <c:pt idx="5358">
                  <c:v>2.1630714947413194</c:v>
                </c:pt>
                <c:pt idx="5359">
                  <c:v>2.1647113350137843</c:v>
                </c:pt>
                <c:pt idx="5360">
                  <c:v>2.1663511565555682</c:v>
                </c:pt>
                <c:pt idx="5361">
                  <c:v>2.1679906742681596</c:v>
                </c:pt>
                <c:pt idx="5362">
                  <c:v>2.1696302488917203</c:v>
                </c:pt>
                <c:pt idx="5363">
                  <c:v>2.1712700512078431</c:v>
                </c:pt>
                <c:pt idx="5364">
                  <c:v>2.172909037788239</c:v>
                </c:pt>
                <c:pt idx="5365">
                  <c:v>2.1745485174390797</c:v>
                </c:pt>
                <c:pt idx="5366">
                  <c:v>2.1761889656301028</c:v>
                </c:pt>
                <c:pt idx="5367">
                  <c:v>2.1778291478550278</c:v>
                </c:pt>
                <c:pt idx="5368">
                  <c:v>2.1794684000475</c:v>
                </c:pt>
                <c:pt idx="5369">
                  <c:v>2.1811081456065882</c:v>
                </c:pt>
                <c:pt idx="5370">
                  <c:v>2.1827473027981341</c:v>
                </c:pt>
                <c:pt idx="5371">
                  <c:v>2.1843868963930952</c:v>
                </c:pt>
                <c:pt idx="5372">
                  <c:v>2.186025920957535</c:v>
                </c:pt>
                <c:pt idx="5373">
                  <c:v>2.1876648128471055</c:v>
                </c:pt>
                <c:pt idx="5374">
                  <c:v>2.1893035531406659</c:v>
                </c:pt>
                <c:pt idx="5375">
                  <c:v>2.1909415358984079</c:v>
                </c:pt>
                <c:pt idx="5376">
                  <c:v>2.1925794994836019</c:v>
                </c:pt>
                <c:pt idx="5377">
                  <c:v>2.1942175768027012</c:v>
                </c:pt>
                <c:pt idx="5378">
                  <c:v>2.1958555214629647</c:v>
                </c:pt>
                <c:pt idx="5379">
                  <c:v>2.1974941101209042</c:v>
                </c:pt>
                <c:pt idx="5380">
                  <c:v>2.1991326987788429</c:v>
                </c:pt>
                <c:pt idx="5381">
                  <c:v>2.2007714009809369</c:v>
                </c:pt>
                <c:pt idx="5382">
                  <c:v>2.2024090239998064</c:v>
                </c:pt>
                <c:pt idx="5383">
                  <c:v>2.2040490163919078</c:v>
                </c:pt>
                <c:pt idx="5384">
                  <c:v>2.2056878324296747</c:v>
                </c:pt>
                <c:pt idx="5385">
                  <c:v>2.2073280906376058</c:v>
                </c:pt>
                <c:pt idx="5386">
                  <c:v>2.2089680448168743</c:v>
                </c:pt>
                <c:pt idx="5387">
                  <c:v>2.2106081508691737</c:v>
                </c:pt>
                <c:pt idx="5388">
                  <c:v>2.2122489411764175</c:v>
                </c:pt>
                <c:pt idx="5389">
                  <c:v>2.2138889144866067</c:v>
                </c:pt>
                <c:pt idx="5390">
                  <c:v>2.2155291347639241</c:v>
                </c:pt>
                <c:pt idx="5391">
                  <c:v>2.2171683300730263</c:v>
                </c:pt>
                <c:pt idx="5392">
                  <c:v>2.2188072029369836</c:v>
                </c:pt>
                <c:pt idx="5393">
                  <c:v>2.2204454506833526</c:v>
                </c:pt>
                <c:pt idx="5394">
                  <c:v>2.2220839445587774</c:v>
                </c:pt>
                <c:pt idx="5395">
                  <c:v>2.2237227037999521</c:v>
                </c:pt>
                <c:pt idx="5396">
                  <c:v>2.2253612924578912</c:v>
                </c:pt>
                <c:pt idx="5397">
                  <c:v>2.2269991994922429</c:v>
                </c:pt>
                <c:pt idx="5398">
                  <c:v>2.2286369169718698</c:v>
                </c:pt>
                <c:pt idx="5399">
                  <c:v>2.2302742372142244</c:v>
                </c:pt>
                <c:pt idx="5400">
                  <c:v>2.2319133756200658</c:v>
                </c:pt>
                <c:pt idx="5401">
                  <c:v>2.2335523623736782</c:v>
                </c:pt>
                <c:pt idx="5402">
                  <c:v>2.2351911596106402</c:v>
                </c:pt>
                <c:pt idx="5403">
                  <c:v>2.2368295587912375</c:v>
                </c:pt>
                <c:pt idx="5404">
                  <c:v>2.2384678443064154</c:v>
                </c:pt>
                <c:pt idx="5405">
                  <c:v>2.2401058080151439</c:v>
                </c:pt>
                <c:pt idx="5406">
                  <c:v>2.241743544512024</c:v>
                </c:pt>
                <c:pt idx="5407">
                  <c:v>2.2433814703714208</c:v>
                </c:pt>
                <c:pt idx="5408">
                  <c:v>2.245019093365598</c:v>
                </c:pt>
                <c:pt idx="5409">
                  <c:v>2.2466564705037975</c:v>
                </c:pt>
                <c:pt idx="5410">
                  <c:v>2.2482937339539051</c:v>
                </c:pt>
                <c:pt idx="5411">
                  <c:v>2.2499311300008742</c:v>
                </c:pt>
                <c:pt idx="5412">
                  <c:v>2.2515686584242887</c:v>
                </c:pt>
                <c:pt idx="5413">
                  <c:v>2.253205581913591</c:v>
                </c:pt>
                <c:pt idx="5414">
                  <c:v>2.2548431481636966</c:v>
                </c:pt>
                <c:pt idx="5415">
                  <c:v>2.2564796936024236</c:v>
                </c:pt>
                <c:pt idx="5416">
                  <c:v>2.2581170518324027</c:v>
                </c:pt>
                <c:pt idx="5417">
                  <c:v>2.2597542585691492</c:v>
                </c:pt>
                <c:pt idx="5418">
                  <c:v>2.2613915977927017</c:v>
                </c:pt>
                <c:pt idx="5419">
                  <c:v>2.2630285588275467</c:v>
                </c:pt>
                <c:pt idx="5420">
                  <c:v>2.2646654253858665</c:v>
                </c:pt>
                <c:pt idx="5421">
                  <c:v>2.2663024621596457</c:v>
                </c:pt>
                <c:pt idx="5422">
                  <c:v>2.2679394420914125</c:v>
                </c:pt>
                <c:pt idx="5423">
                  <c:v>2.2695758362716045</c:v>
                </c:pt>
                <c:pt idx="5424">
                  <c:v>2.2712123061753604</c:v>
                </c:pt>
                <c:pt idx="5425">
                  <c:v>2.2728486437657232</c:v>
                </c:pt>
                <c:pt idx="5426">
                  <c:v>2.2744845093543211</c:v>
                </c:pt>
                <c:pt idx="5427">
                  <c:v>2.2761209604249792</c:v>
                </c:pt>
                <c:pt idx="5428">
                  <c:v>2.2777578458775358</c:v>
                </c:pt>
                <c:pt idx="5429">
                  <c:v>2.2793946935421676</c:v>
                </c:pt>
                <c:pt idx="5430">
                  <c:v>2.281031371187797</c:v>
                </c:pt>
                <c:pt idx="5431">
                  <c:v>2.28266793551161</c:v>
                </c:pt>
                <c:pt idx="5432">
                  <c:v>2.2843048590009158</c:v>
                </c:pt>
                <c:pt idx="5433">
                  <c:v>2.2859415933147007</c:v>
                </c:pt>
                <c:pt idx="5434">
                  <c:v>2.2875777800881605</c:v>
                </c:pt>
                <c:pt idx="5435">
                  <c:v>2.2892143632976003</c:v>
                </c:pt>
                <c:pt idx="5436">
                  <c:v>2.2908509463591078</c:v>
                </c:pt>
                <c:pt idx="5437">
                  <c:v>2.2924871329354404</c:v>
                </c:pt>
                <c:pt idx="5438">
                  <c:v>2.2941233383866488</c:v>
                </c:pt>
                <c:pt idx="5439">
                  <c:v>2.2957596572955419</c:v>
                </c:pt>
                <c:pt idx="5440">
                  <c:v>2.2973958061237392</c:v>
                </c:pt>
                <c:pt idx="5441">
                  <c:v>2.2990316341794772</c:v>
                </c:pt>
                <c:pt idx="5442">
                  <c:v>2.3006676131676338</c:v>
                </c:pt>
                <c:pt idx="5443">
                  <c:v>2.3023034223592336</c:v>
                </c:pt>
                <c:pt idx="5444">
                  <c:v>2.3039396655618019</c:v>
                </c:pt>
                <c:pt idx="5445">
                  <c:v>2.3055760975533981</c:v>
                </c:pt>
                <c:pt idx="5446">
                  <c:v>2.3072121520206479</c:v>
                </c:pt>
                <c:pt idx="5447">
                  <c:v>2.3088481498777713</c:v>
                </c:pt>
                <c:pt idx="5448">
                  <c:v>2.3104838268877077</c:v>
                </c:pt>
                <c:pt idx="5449">
                  <c:v>2.3121199379699138</c:v>
                </c:pt>
                <c:pt idx="5450">
                  <c:v>2.3137556717103331</c:v>
                </c:pt>
                <c:pt idx="5451">
                  <c:v>2.3153913677776243</c:v>
                </c:pt>
                <c:pt idx="5452">
                  <c:v>2.3170275354796179</c:v>
                </c:pt>
                <c:pt idx="5453">
                  <c:v>2.3186635899468659</c:v>
                </c:pt>
                <c:pt idx="5454">
                  <c:v>2.3202993237365335</c:v>
                </c:pt>
                <c:pt idx="5455">
                  <c:v>2.321935699085778</c:v>
                </c:pt>
                <c:pt idx="5456">
                  <c:v>2.323571885662115</c:v>
                </c:pt>
                <c:pt idx="5457">
                  <c:v>2.3252080722384432</c:v>
                </c:pt>
                <c:pt idx="5458">
                  <c:v>2.326844126705693</c:v>
                </c:pt>
                <c:pt idx="5459">
                  <c:v>2.3284802566606282</c:v>
                </c:pt>
                <c:pt idx="5460">
                  <c:v>2.3301161790451004</c:v>
                </c:pt>
                <c:pt idx="5461">
                  <c:v>2.3317516674315355</c:v>
                </c:pt>
                <c:pt idx="5462">
                  <c:v>2.3333874954872744</c:v>
                </c:pt>
                <c:pt idx="5463">
                  <c:v>2.335022889655908</c:v>
                </c:pt>
                <c:pt idx="5464">
                  <c:v>2.336658246072266</c:v>
                </c:pt>
                <c:pt idx="5465">
                  <c:v>2.3382935082403695</c:v>
                </c:pt>
                <c:pt idx="5466">
                  <c:v>2.3399285818045543</c:v>
                </c:pt>
                <c:pt idx="5467">
                  <c:v>2.3415638816703512</c:v>
                </c:pt>
                <c:pt idx="5468">
                  <c:v>2.3431996531845392</c:v>
                </c:pt>
                <c:pt idx="5469">
                  <c:v>2.3448355944363701</c:v>
                </c:pt>
                <c:pt idx="5470">
                  <c:v>2.346471139438679</c:v>
                </c:pt>
                <c:pt idx="5471">
                  <c:v>2.3481065336073192</c:v>
                </c:pt>
                <c:pt idx="5472">
                  <c:v>2.3497422294776307</c:v>
                </c:pt>
                <c:pt idx="5473">
                  <c:v>2.3513776047452466</c:v>
                </c:pt>
                <c:pt idx="5474">
                  <c:v>2.3530132065159881</c:v>
                </c:pt>
                <c:pt idx="5475">
                  <c:v>2.3546486006353988</c:v>
                </c:pt>
                <c:pt idx="5476">
                  <c:v>2.3562837874145437</c:v>
                </c:pt>
                <c:pt idx="5477">
                  <c:v>2.357921240092296</c:v>
                </c:pt>
                <c:pt idx="5478">
                  <c:v>2.3595587685897788</c:v>
                </c:pt>
                <c:pt idx="5479">
                  <c:v>2.3611958998149585</c:v>
                </c:pt>
                <c:pt idx="5480">
                  <c:v>2.362834090714427</c:v>
                </c:pt>
                <c:pt idx="5481">
                  <c:v>2.3644718272113088</c:v>
                </c:pt>
                <c:pt idx="5482">
                  <c:v>2.3661099613181604</c:v>
                </c:pt>
                <c:pt idx="5483">
                  <c:v>2.3677478682536992</c:v>
                </c:pt>
                <c:pt idx="5484">
                  <c:v>2.3693856616574052</c:v>
                </c:pt>
                <c:pt idx="5485">
                  <c:v>2.3710230386968667</c:v>
                </c:pt>
                <c:pt idx="5486">
                  <c:v>2.3726606807549828</c:v>
                </c:pt>
                <c:pt idx="5487">
                  <c:v>2.3742986823152044</c:v>
                </c:pt>
                <c:pt idx="5488">
                  <c:v>2.3759366838754277</c:v>
                </c:pt>
                <c:pt idx="5489">
                  <c:v>2.3775745340426231</c:v>
                </c:pt>
                <c:pt idx="5490">
                  <c:v>2.3792124977513525</c:v>
                </c:pt>
                <c:pt idx="5491">
                  <c:v>2.3808499883502328</c:v>
                </c:pt>
                <c:pt idx="5492">
                  <c:v>2.3824872518003399</c:v>
                </c:pt>
                <c:pt idx="5493">
                  <c:v>2.3841242507775835</c:v>
                </c:pt>
                <c:pt idx="5494">
                  <c:v>2.3857614955694921</c:v>
                </c:pt>
                <c:pt idx="5495">
                  <c:v>2.3873980598439992</c:v>
                </c:pt>
                <c:pt idx="5496">
                  <c:v>2.3890341332809077</c:v>
                </c:pt>
                <c:pt idx="5497">
                  <c:v>2.3906712267041748</c:v>
                </c:pt>
                <c:pt idx="5498">
                  <c:v>2.392308074368807</c:v>
                </c:pt>
                <c:pt idx="5499">
                  <c:v>2.3939451298936212</c:v>
                </c:pt>
                <c:pt idx="5500">
                  <c:v>2.3955819019888787</c:v>
                </c:pt>
                <c:pt idx="5501">
                  <c:v>2.3972186363026666</c:v>
                </c:pt>
                <c:pt idx="5502">
                  <c:v>2.398856278262008</c:v>
                </c:pt>
                <c:pt idx="5503">
                  <c:v>2.4004955113195408</c:v>
                </c:pt>
                <c:pt idx="5504">
                  <c:v>2.402134327406785</c:v>
                </c:pt>
                <c:pt idx="5505">
                  <c:v>2.4037734469284557</c:v>
                </c:pt>
                <c:pt idx="5506">
                  <c:v>2.4054116756923638</c:v>
                </c:pt>
                <c:pt idx="5507">
                  <c:v>2.4070505107293778</c:v>
                </c:pt>
                <c:pt idx="5508">
                  <c:v>2.4086883607977625</c:v>
                </c:pt>
                <c:pt idx="5509">
                  <c:v>2.410326968423719</c:v>
                </c:pt>
                <c:pt idx="5510">
                  <c:v>2.4119643644706867</c:v>
                </c:pt>
                <c:pt idx="5511">
                  <c:v>2.4136017605176585</c:v>
                </c:pt>
                <c:pt idx="5512">
                  <c:v>2.4152409177339527</c:v>
                </c:pt>
                <c:pt idx="5513">
                  <c:v>2.4168781623777846</c:v>
                </c:pt>
                <c:pt idx="5514">
                  <c:v>2.4185164289588568</c:v>
                </c:pt>
                <c:pt idx="5515">
                  <c:v>2.420154581946619</c:v>
                </c:pt>
                <c:pt idx="5516">
                  <c:v>2.4217911651067472</c:v>
                </c:pt>
                <c:pt idx="5517">
                  <c:v>2.4234281262402666</c:v>
                </c:pt>
                <c:pt idx="5518">
                  <c:v>2.4250647473211995</c:v>
                </c:pt>
                <c:pt idx="5519">
                  <c:v>2.4267015384559687</c:v>
                </c:pt>
                <c:pt idx="5520">
                  <c:v>2.4283380462247441</c:v>
                </c:pt>
                <c:pt idx="5521">
                  <c:v>2.4299764644915673</c:v>
                </c:pt>
                <c:pt idx="5522">
                  <c:v>2.4316143525037837</c:v>
                </c:pt>
                <c:pt idx="5523">
                  <c:v>2.4332527137607824</c:v>
                </c:pt>
                <c:pt idx="5524">
                  <c:v>2.4348908858524152</c:v>
                </c:pt>
                <c:pt idx="5525">
                  <c:v>2.4365288684124997</c:v>
                </c:pt>
                <c:pt idx="5526">
                  <c:v>2.4381669266798682</c:v>
                </c:pt>
                <c:pt idx="5527">
                  <c:v>2.4398046820957533</c:v>
                </c:pt>
                <c:pt idx="5528">
                  <c:v>2.4414424754253576</c:v>
                </c:pt>
                <c:pt idx="5529">
                  <c:v>2.4430802308906401</c:v>
                </c:pt>
                <c:pt idx="5530">
                  <c:v>2.4447181566018044</c:v>
                </c:pt>
                <c:pt idx="5531">
                  <c:v>2.4463547208763137</c:v>
                </c:pt>
                <c:pt idx="5532">
                  <c:v>2.4479918332249402</c:v>
                </c:pt>
                <c:pt idx="5533">
                  <c:v>2.4496282085248882</c:v>
                </c:pt>
                <c:pt idx="5534">
                  <c:v>2.4512642818139825</c:v>
                </c:pt>
                <c:pt idx="5535">
                  <c:v>2.4529019995405816</c:v>
                </c:pt>
                <c:pt idx="5536">
                  <c:v>2.4545396414505354</c:v>
                </c:pt>
                <c:pt idx="5537">
                  <c:v>2.4561773969158143</c:v>
                </c:pt>
                <c:pt idx="5538">
                  <c:v>2.4578142069426652</c:v>
                </c:pt>
                <c:pt idx="5539">
                  <c:v>2.4594504502437986</c:v>
                </c:pt>
                <c:pt idx="5540">
                  <c:v>2.4610873734864254</c:v>
                </c:pt>
                <c:pt idx="5541">
                  <c:v>2.462725242501755</c:v>
                </c:pt>
                <c:pt idx="5542">
                  <c:v>2.4643622415776805</c:v>
                </c:pt>
                <c:pt idx="5543">
                  <c:v>2.4659996376246469</c:v>
                </c:pt>
                <c:pt idx="5544">
                  <c:v>2.4676362018991558</c:v>
                </c:pt>
                <c:pt idx="5545">
                  <c:v>2.4692733898312373</c:v>
                </c:pt>
                <c:pt idx="5546">
                  <c:v>2.4709118079497201</c:v>
                </c:pt>
                <c:pt idx="5547">
                  <c:v>2.4725496958878228</c:v>
                </c:pt>
                <c:pt idx="5548">
                  <c:v>2.4741873567881698</c:v>
                </c:pt>
                <c:pt idx="5549">
                  <c:v>2.4758242801787986</c:v>
                </c:pt>
                <c:pt idx="5550">
                  <c:v>2.4774600514959872</c:v>
                </c:pt>
                <c:pt idx="5551">
                  <c:v>2.4790976178201674</c:v>
                </c:pt>
                <c:pt idx="5552">
                  <c:v>2.4807343144779432</c:v>
                </c:pt>
                <c:pt idx="5553">
                  <c:v>2.4823709733585435</c:v>
                </c:pt>
                <c:pt idx="5554">
                  <c:v>2.4840072543392639</c:v>
                </c:pt>
                <c:pt idx="5555">
                  <c:v>2.4856432143111977</c:v>
                </c:pt>
                <c:pt idx="5556">
                  <c:v>2.4872794007396877</c:v>
                </c:pt>
                <c:pt idx="5557">
                  <c:v>2.4889149457173869</c:v>
                </c:pt>
                <c:pt idx="5558">
                  <c:v>2.4905513588523118</c:v>
                </c:pt>
                <c:pt idx="5559">
                  <c:v>2.492186998241579</c:v>
                </c:pt>
                <c:pt idx="5560">
                  <c:v>2.493822392262548</c:v>
                </c:pt>
                <c:pt idx="5561">
                  <c:v>2.4954575412520192</c:v>
                </c:pt>
                <c:pt idx="5562">
                  <c:v>2.4970930485180802</c:v>
                </c:pt>
                <c:pt idx="5563">
                  <c:v>2.4987284425390488</c:v>
                </c:pt>
                <c:pt idx="5564">
                  <c:v>2.5003634221411413</c:v>
                </c:pt>
                <c:pt idx="5565">
                  <c:v>2.5019977234469999</c:v>
                </c:pt>
                <c:pt idx="5566">
                  <c:v>2.5036325899432881</c:v>
                </c:pt>
                <c:pt idx="5567">
                  <c:v>2.5052670230092464</c:v>
                </c:pt>
                <c:pt idx="5568">
                  <c:v>2.5069010420602602</c:v>
                </c:pt>
                <c:pt idx="5569">
                  <c:v>2.5085356446197422</c:v>
                </c:pt>
                <c:pt idx="5570">
                  <c:v>2.5101700400372842</c:v>
                </c:pt>
                <c:pt idx="5571">
                  <c:v>2.5118054719111185</c:v>
                </c:pt>
                <c:pt idx="5572">
                  <c:v>2.5134407529524103</c:v>
                </c:pt>
                <c:pt idx="5573">
                  <c:v>2.5150757136407038</c:v>
                </c:pt>
                <c:pt idx="5574">
                  <c:v>2.5167108250640626</c:v>
                </c:pt>
                <c:pt idx="5575">
                  <c:v>2.5183454088188344</c:v>
                </c:pt>
                <c:pt idx="5576">
                  <c:v>2.5199807275588921</c:v>
                </c:pt>
                <c:pt idx="5577">
                  <c:v>2.5216150854038712</c:v>
                </c:pt>
                <c:pt idx="5578">
                  <c:v>2.5232498199309132</c:v>
                </c:pt>
                <c:pt idx="5579">
                  <c:v>2.5248849313542707</c:v>
                </c:pt>
                <c:pt idx="5580">
                  <c:v>2.5265191573804082</c:v>
                </c:pt>
                <c:pt idx="5581">
                  <c:v>2.5281552117244792</c:v>
                </c:pt>
                <c:pt idx="5582">
                  <c:v>2.5297908132736477</c:v>
                </c:pt>
                <c:pt idx="5583">
                  <c:v>2.5314263394198728</c:v>
                </c:pt>
                <c:pt idx="5584">
                  <c:v>2.5330614129840607</c:v>
                </c:pt>
                <c:pt idx="5585">
                  <c:v>2.5346970147301802</c:v>
                </c:pt>
                <c:pt idx="5586">
                  <c:v>2.5363322955992196</c:v>
                </c:pt>
                <c:pt idx="5587">
                  <c:v>2.5379674256946627</c:v>
                </c:pt>
                <c:pt idx="5588">
                  <c:v>2.539602310856139</c:v>
                </c:pt>
                <c:pt idx="5589">
                  <c:v>2.5412370453340087</c:v>
                </c:pt>
                <c:pt idx="5590">
                  <c:v>2.5428738740808239</c:v>
                </c:pt>
                <c:pt idx="5591">
                  <c:v>2.5445095135439582</c:v>
                </c:pt>
                <c:pt idx="5592">
                  <c:v>2.5461446625580297</c:v>
                </c:pt>
                <c:pt idx="5593">
                  <c:v>2.5477799436239241</c:v>
                </c:pt>
                <c:pt idx="5594">
                  <c:v>2.5494176990151067</c:v>
                </c:pt>
                <c:pt idx="5595">
                  <c:v>2.5510552463762908</c:v>
                </c:pt>
                <c:pt idx="5596">
                  <c:v>2.5526926045322127</c:v>
                </c:pt>
                <c:pt idx="5597">
                  <c:v>2.5543299059666871</c:v>
                </c:pt>
                <c:pt idx="5598">
                  <c:v>2.5559673964915008</c:v>
                </c:pt>
                <c:pt idx="5599">
                  <c:v>2.5576041687100659</c:v>
                </c:pt>
                <c:pt idx="5600">
                  <c:v>2.55924169715817</c:v>
                </c:pt>
                <c:pt idx="5601">
                  <c:v>2.5608792254581347</c:v>
                </c:pt>
                <c:pt idx="5602">
                  <c:v>2.5625165457498555</c:v>
                </c:pt>
                <c:pt idx="5603">
                  <c:v>2.5641539985510442</c:v>
                </c:pt>
                <c:pt idx="5604">
                  <c:v>2.5657920569666786</c:v>
                </c:pt>
                <c:pt idx="5605">
                  <c:v>2.5674290370217885</c:v>
                </c:pt>
                <c:pt idx="5606">
                  <c:v>2.5690658469253211</c:v>
                </c:pt>
                <c:pt idx="5607">
                  <c:v>2.570703072837456</c:v>
                </c:pt>
                <c:pt idx="5608">
                  <c:v>2.5723404878184133</c:v>
                </c:pt>
                <c:pt idx="5609">
                  <c:v>2.5739779406196006</c:v>
                </c:pt>
                <c:pt idx="5610">
                  <c:v>2.5756157151773209</c:v>
                </c:pt>
                <c:pt idx="5611">
                  <c:v>2.5772534139119023</c:v>
                </c:pt>
                <c:pt idx="5612">
                  <c:v>2.5788908287447447</c:v>
                </c:pt>
                <c:pt idx="5613">
                  <c:v>2.5805282248164012</c:v>
                </c:pt>
                <c:pt idx="5614">
                  <c:v>2.5821654885379912</c:v>
                </c:pt>
                <c:pt idx="5615">
                  <c:v>2.5838022795494457</c:v>
                </c:pt>
                <c:pt idx="5616">
                  <c:v>2.5854392217125812</c:v>
                </c:pt>
                <c:pt idx="5617">
                  <c:v>2.5870754083874758</c:v>
                </c:pt>
                <c:pt idx="5618">
                  <c:v>2.5887139401693391</c:v>
                </c:pt>
                <c:pt idx="5619">
                  <c:v>2.5903519228282477</c:v>
                </c:pt>
                <c:pt idx="5620">
                  <c:v>2.5919896972377732</c:v>
                </c:pt>
                <c:pt idx="5621">
                  <c:v>2.5936260726116682</c:v>
                </c:pt>
                <c:pt idx="5622">
                  <c:v>2.5952636389358452</c:v>
                </c:pt>
                <c:pt idx="5623">
                  <c:v>2.5969009970424008</c:v>
                </c:pt>
                <c:pt idx="5624">
                  <c:v>2.5985387714272252</c:v>
                </c:pt>
                <c:pt idx="5625">
                  <c:v>2.6001752036899672</c:v>
                </c:pt>
                <c:pt idx="5626">
                  <c:v>2.6018133187187562</c:v>
                </c:pt>
                <c:pt idx="5627">
                  <c:v>2.603451812717815</c:v>
                </c:pt>
                <c:pt idx="5628">
                  <c:v>2.6050888872902753</c:v>
                </c:pt>
                <c:pt idx="5629">
                  <c:v>2.6067253194297675</c:v>
                </c:pt>
                <c:pt idx="5630">
                  <c:v>2.6083623372803402</c:v>
                </c:pt>
                <c:pt idx="5631">
                  <c:v>2.609999374054115</c:v>
                </c:pt>
                <c:pt idx="5632">
                  <c:v>2.6116348812217152</c:v>
                </c:pt>
                <c:pt idx="5633">
                  <c:v>2.6132708980468813</c:v>
                </c:pt>
                <c:pt idx="5634">
                  <c:v>2.6149067827967691</c:v>
                </c:pt>
                <c:pt idx="5635">
                  <c:v>2.6165424787901923</c:v>
                </c:pt>
                <c:pt idx="5636">
                  <c:v>2.6181781747836141</c:v>
                </c:pt>
                <c:pt idx="5637">
                  <c:v>2.6198130411077676</c:v>
                </c:pt>
                <c:pt idx="5638">
                  <c:v>2.6214488880035525</c:v>
                </c:pt>
                <c:pt idx="5639">
                  <c:v>2.6230840371406372</c:v>
                </c:pt>
                <c:pt idx="5640">
                  <c:v>2.6247200727126754</c:v>
                </c:pt>
                <c:pt idx="5641">
                  <c:v>2.6263552783628552</c:v>
                </c:pt>
                <c:pt idx="5642">
                  <c:v>2.6279903896632093</c:v>
                </c:pt>
                <c:pt idx="5643">
                  <c:v>2.6296258970523483</c:v>
                </c:pt>
                <c:pt idx="5644">
                  <c:v>2.6312609707641244</c:v>
                </c:pt>
                <c:pt idx="5645">
                  <c:v>2.6328961953843035</c:v>
                </c:pt>
                <c:pt idx="5646">
                  <c:v>2.6345308734629902</c:v>
                </c:pt>
                <c:pt idx="5647">
                  <c:v>2.6361655701769648</c:v>
                </c:pt>
                <c:pt idx="5648">
                  <c:v>2.637800266890943</c:v>
                </c:pt>
                <c:pt idx="5649">
                  <c:v>2.6394347941364642</c:v>
                </c:pt>
                <c:pt idx="5650">
                  <c:v>2.6410692271041207</c:v>
                </c:pt>
                <c:pt idx="5651">
                  <c:v>2.6427040556814609</c:v>
                </c:pt>
                <c:pt idx="5652">
                  <c:v>2.6443384699966654</c:v>
                </c:pt>
                <c:pt idx="5653">
                  <c:v>2.6459728653159122</c:v>
                </c:pt>
                <c:pt idx="5654">
                  <c:v>2.6476066773582514</c:v>
                </c:pt>
                <c:pt idx="5655">
                  <c:v>2.6492407339380439</c:v>
                </c:pt>
                <c:pt idx="5656">
                  <c:v>2.6508748845947547</c:v>
                </c:pt>
                <c:pt idx="5657">
                  <c:v>2.6525084521899203</c:v>
                </c:pt>
                <c:pt idx="5658">
                  <c:v>2.6541423958950534</c:v>
                </c:pt>
                <c:pt idx="5659">
                  <c:v>2.6557757379758247</c:v>
                </c:pt>
                <c:pt idx="5660">
                  <c:v>2.6574093619738641</c:v>
                </c:pt>
                <c:pt idx="5661">
                  <c:v>2.6590429107691369</c:v>
                </c:pt>
                <c:pt idx="5662">
                  <c:v>2.6606765911748633</c:v>
                </c:pt>
                <c:pt idx="5663">
                  <c:v>2.6623102902614773</c:v>
                </c:pt>
                <c:pt idx="5664">
                  <c:v>2.6639464579881111</c:v>
                </c:pt>
                <c:pt idx="5665">
                  <c:v>2.6655828333866514</c:v>
                </c:pt>
                <c:pt idx="5666">
                  <c:v>2.6672192654275495</c:v>
                </c:pt>
                <c:pt idx="5667">
                  <c:v>2.6688540753167032</c:v>
                </c:pt>
                <c:pt idx="5668">
                  <c:v>2.6704902241695376</c:v>
                </c:pt>
                <c:pt idx="5669">
                  <c:v>2.6721265241756837</c:v>
                </c:pt>
                <c:pt idx="5670">
                  <c:v>2.6737611833983448</c:v>
                </c:pt>
                <c:pt idx="5671">
                  <c:v>2.6753973323497378</c:v>
                </c:pt>
                <c:pt idx="5672">
                  <c:v>2.6770334055649196</c:v>
                </c:pt>
                <c:pt idx="5673">
                  <c:v>2.6786692525099602</c:v>
                </c:pt>
                <c:pt idx="5674">
                  <c:v>2.6803057035559688</c:v>
                </c:pt>
                <c:pt idx="5675">
                  <c:v>2.681942475774532</c:v>
                </c:pt>
                <c:pt idx="5676">
                  <c:v>2.6835791723336682</c:v>
                </c:pt>
                <c:pt idx="5677">
                  <c:v>2.6852159256612271</c:v>
                </c:pt>
                <c:pt idx="5678">
                  <c:v>2.6868520366202446</c:v>
                </c:pt>
                <c:pt idx="5679">
                  <c:v>2.6884887331300638</c:v>
                </c:pt>
                <c:pt idx="5680">
                  <c:v>2.6901250898707159</c:v>
                </c:pt>
                <c:pt idx="5681">
                  <c:v>2.6917614087056752</c:v>
                </c:pt>
                <c:pt idx="5682">
                  <c:v>2.6933975953066489</c:v>
                </c:pt>
                <c:pt idx="5683">
                  <c:v>2.6950340085894666</c:v>
                </c:pt>
                <c:pt idx="5684">
                  <c:v>2.6966695724237812</c:v>
                </c:pt>
                <c:pt idx="5685">
                  <c:v>2.6983045328661333</c:v>
                </c:pt>
                <c:pt idx="5686">
                  <c:v>2.6999396631337809</c:v>
                </c:pt>
                <c:pt idx="5687">
                  <c:v>2.7015740209787635</c:v>
                </c:pt>
                <c:pt idx="5688">
                  <c:v>2.7032085107425603</c:v>
                </c:pt>
                <c:pt idx="5689">
                  <c:v>2.7048436033221588</c:v>
                </c:pt>
                <c:pt idx="5690">
                  <c:v>2.706478337726264</c:v>
                </c:pt>
                <c:pt idx="5691">
                  <c:v>2.7081140337689358</c:v>
                </c:pt>
                <c:pt idx="5692">
                  <c:v>2.7097494844715637</c:v>
                </c:pt>
                <c:pt idx="5693">
                  <c:v>2.7113843130489008</c:v>
                </c:pt>
                <c:pt idx="5694">
                  <c:v>2.7130196884887909</c:v>
                </c:pt>
                <c:pt idx="5695">
                  <c:v>2.7146538580853186</c:v>
                </c:pt>
                <c:pt idx="5696">
                  <c:v>2.7162882912249997</c:v>
                </c:pt>
                <c:pt idx="5697">
                  <c:v>2.7179233084349312</c:v>
                </c:pt>
                <c:pt idx="5698">
                  <c:v>2.7195591174541436</c:v>
                </c:pt>
                <c:pt idx="5699">
                  <c:v>2.7211934566242202</c:v>
                </c:pt>
                <c:pt idx="5700">
                  <c:v>2.7228280027220082</c:v>
                </c:pt>
                <c:pt idx="5701">
                  <c:v>2.7244627750396804</c:v>
                </c:pt>
                <c:pt idx="5702">
                  <c:v>2.7260972270043804</c:v>
                </c:pt>
                <c:pt idx="5703">
                  <c:v>2.7277307568775906</c:v>
                </c:pt>
                <c:pt idx="5704">
                  <c:v>2.729364832517319</c:v>
                </c:pt>
                <c:pt idx="5705">
                  <c:v>2.7309989081570452</c:v>
                </c:pt>
                <c:pt idx="5706">
                  <c:v>2.7326331719693862</c:v>
                </c:pt>
                <c:pt idx="5707">
                  <c:v>2.7342674921210817</c:v>
                </c:pt>
                <c:pt idx="5708">
                  <c:v>2.7359013417786939</c:v>
                </c:pt>
                <c:pt idx="5709">
                  <c:v>2.7375351348914414</c:v>
                </c:pt>
                <c:pt idx="5710">
                  <c:v>2.739168777568779</c:v>
                </c:pt>
                <c:pt idx="5711">
                  <c:v>2.7408024767781307</c:v>
                </c:pt>
                <c:pt idx="5712">
                  <c:v>2.7424360819746796</c:v>
                </c:pt>
                <c:pt idx="5713">
                  <c:v>2.7440692360219452</c:v>
                </c:pt>
                <c:pt idx="5714">
                  <c:v>2.7457023900201531</c:v>
                </c:pt>
                <c:pt idx="5715">
                  <c:v>2.7473352621050373</c:v>
                </c:pt>
                <c:pt idx="5716">
                  <c:v>2.7489678525927044</c:v>
                </c:pt>
                <c:pt idx="5717">
                  <c:v>2.7506008938700228</c:v>
                </c:pt>
                <c:pt idx="5718">
                  <c:v>2.7522343297544678</c:v>
                </c:pt>
                <c:pt idx="5719">
                  <c:v>2.753867314678546</c:v>
                </c:pt>
                <c:pt idx="5720">
                  <c:v>2.755499848851354</c:v>
                </c:pt>
                <c:pt idx="5721">
                  <c:v>2.7571328713437242</c:v>
                </c:pt>
                <c:pt idx="5722">
                  <c:v>2.7587658374844541</c:v>
                </c:pt>
                <c:pt idx="5723">
                  <c:v>2.760398296308705</c:v>
                </c:pt>
                <c:pt idx="5724">
                  <c:v>2.7620312059309593</c:v>
                </c:pt>
                <c:pt idx="5725">
                  <c:v>2.7636640028739397</c:v>
                </c:pt>
                <c:pt idx="5726">
                  <c:v>2.7652965745894522</c:v>
                </c:pt>
                <c:pt idx="5727">
                  <c:v>2.7669292966441845</c:v>
                </c:pt>
                <c:pt idx="5728">
                  <c:v>2.7685621311693058</c:v>
                </c:pt>
                <c:pt idx="5729">
                  <c:v>2.7701948530279474</c:v>
                </c:pt>
                <c:pt idx="5730">
                  <c:v>2.7718271619892247</c:v>
                </c:pt>
                <c:pt idx="5731">
                  <c:v>2.7734596398519589</c:v>
                </c:pt>
                <c:pt idx="5732">
                  <c:v>2.7750918922773962</c:v>
                </c:pt>
                <c:pt idx="5733">
                  <c:v>2.7767240321354394</c:v>
                </c:pt>
                <c:pt idx="5734">
                  <c:v>2.7783565287676644</c:v>
                </c:pt>
                <c:pt idx="5735">
                  <c:v>2.7799889690440081</c:v>
                </c:pt>
                <c:pt idx="5736">
                  <c:v>2.7816211841897833</c:v>
                </c:pt>
                <c:pt idx="5737">
                  <c:v>2.7832532490135455</c:v>
                </c:pt>
                <c:pt idx="5738">
                  <c:v>2.7848855204470282</c:v>
                </c:pt>
                <c:pt idx="5739">
                  <c:v>2.7865174165727042</c:v>
                </c:pt>
                <c:pt idx="5740">
                  <c:v>2.7881500446552958</c:v>
                </c:pt>
                <c:pt idx="5741">
                  <c:v>2.7897822219357078</c:v>
                </c:pt>
                <c:pt idx="5742">
                  <c:v>2.7914140992599648</c:v>
                </c:pt>
                <c:pt idx="5743">
                  <c:v>2.7930461640837261</c:v>
                </c:pt>
                <c:pt idx="5744">
                  <c:v>2.7946783792294996</c:v>
                </c:pt>
                <c:pt idx="5745">
                  <c:v>2.7963108758127202</c:v>
                </c:pt>
                <c:pt idx="5746">
                  <c:v>2.7979434474792204</c:v>
                </c:pt>
                <c:pt idx="5747">
                  <c:v>2.7995755688227955</c:v>
                </c:pt>
                <c:pt idx="5748">
                  <c:v>2.8012077086808382</c:v>
                </c:pt>
                <c:pt idx="5749">
                  <c:v>2.8028396985767707</c:v>
                </c:pt>
                <c:pt idx="5750">
                  <c:v>2.8044717634005347</c:v>
                </c:pt>
                <c:pt idx="5751">
                  <c:v>2.8061039222633877</c:v>
                </c:pt>
                <c:pt idx="5752">
                  <c:v>2.8077357431376506</c:v>
                </c:pt>
                <c:pt idx="5753">
                  <c:v>2.8093676392633236</c:v>
                </c:pt>
                <c:pt idx="5754">
                  <c:v>2.8109993851394881</c:v>
                </c:pt>
                <c:pt idx="5755">
                  <c:v>2.8126312247646008</c:v>
                </c:pt>
                <c:pt idx="5756">
                  <c:v>2.8142631959054181</c:v>
                </c:pt>
                <c:pt idx="5757">
                  <c:v>2.8158951295375996</c:v>
                </c:pt>
                <c:pt idx="5758">
                  <c:v>2.8175268566655749</c:v>
                </c:pt>
                <c:pt idx="5759">
                  <c:v>2.8191588465615047</c:v>
                </c:pt>
                <c:pt idx="5760">
                  <c:v>2.8207906863334942</c:v>
                </c:pt>
                <c:pt idx="5761">
                  <c:v>2.8224224136083125</c:v>
                </c:pt>
                <c:pt idx="5762">
                  <c:v>2.8240545534663601</c:v>
                </c:pt>
                <c:pt idx="5763">
                  <c:v>2.8256865621179403</c:v>
                </c:pt>
                <c:pt idx="5764">
                  <c:v>2.8273187958297981</c:v>
                </c:pt>
                <c:pt idx="5765">
                  <c:v>2.8289506543531737</c:v>
                </c:pt>
                <c:pt idx="5766">
                  <c:v>2.8305824753743063</c:v>
                </c:pt>
                <c:pt idx="5767">
                  <c:v>2.8322145592007222</c:v>
                </c:pt>
                <c:pt idx="5768">
                  <c:v>2.833846548998717</c:v>
                </c:pt>
                <c:pt idx="5769">
                  <c:v>2.8354786888567594</c:v>
                </c:pt>
                <c:pt idx="5770">
                  <c:v>2.837110266165134</c:v>
                </c:pt>
                <c:pt idx="5771">
                  <c:v>2.8387421621928812</c:v>
                </c:pt>
                <c:pt idx="5772">
                  <c:v>2.840373776989678</c:v>
                </c:pt>
                <c:pt idx="5773">
                  <c:v>2.842005279327577</c:v>
                </c:pt>
                <c:pt idx="5774">
                  <c:v>2.8436366502919213</c:v>
                </c:pt>
                <c:pt idx="5775">
                  <c:v>2.8452681337417323</c:v>
                </c:pt>
                <c:pt idx="5776">
                  <c:v>2.8468996921598761</c:v>
                </c:pt>
                <c:pt idx="5777">
                  <c:v>2.8485313069566738</c:v>
                </c:pt>
                <c:pt idx="5778">
                  <c:v>2.8501624156923535</c:v>
                </c:pt>
                <c:pt idx="5779">
                  <c:v>2.8517944804181634</c:v>
                </c:pt>
                <c:pt idx="5780">
                  <c:v>2.8534262265390877</c:v>
                </c:pt>
                <c:pt idx="5781">
                  <c:v>2.8550578037006384</c:v>
                </c:pt>
                <c:pt idx="5782">
                  <c:v>2.8566926512863637</c:v>
                </c:pt>
                <c:pt idx="5783">
                  <c:v>2.8583263318393741</c:v>
                </c:pt>
                <c:pt idx="5784">
                  <c:v>2.859960369629948</c:v>
                </c:pt>
                <c:pt idx="5785">
                  <c:v>2.8615941440837087</c:v>
                </c:pt>
                <c:pt idx="5786">
                  <c:v>2.8632280691747196</c:v>
                </c:pt>
                <c:pt idx="5787">
                  <c:v>2.8648620695112537</c:v>
                </c:pt>
                <c:pt idx="5788">
                  <c:v>2.8664962766205293</c:v>
                </c:pt>
                <c:pt idx="5789">
                  <c:v>2.8681305027449393</c:v>
                </c:pt>
                <c:pt idx="5790">
                  <c:v>2.8697651807990328</c:v>
                </c:pt>
                <c:pt idx="5791">
                  <c:v>2.8713996139632925</c:v>
                </c:pt>
                <c:pt idx="5792">
                  <c:v>2.873034084704388</c:v>
                </c:pt>
                <c:pt idx="5793">
                  <c:v>2.8746681978515434</c:v>
                </c:pt>
                <c:pt idx="5794">
                  <c:v>2.8763030265764229</c:v>
                </c:pt>
                <c:pt idx="5795">
                  <c:v>2.8779379683268735</c:v>
                </c:pt>
                <c:pt idx="5796">
                  <c:v>2.8795724014911301</c:v>
                </c:pt>
                <c:pt idx="5797">
                  <c:v>2.8812061007250325</c:v>
                </c:pt>
                <c:pt idx="5798">
                  <c:v>2.882840082052915</c:v>
                </c:pt>
                <c:pt idx="5799">
                  <c:v>2.8844742705406636</c:v>
                </c:pt>
                <c:pt idx="5800">
                  <c:v>2.8861085530503581</c:v>
                </c:pt>
                <c:pt idx="5801">
                  <c:v>2.8877430616407755</c:v>
                </c:pt>
                <c:pt idx="5802">
                  <c:v>2.8893774383332027</c:v>
                </c:pt>
                <c:pt idx="5803">
                  <c:v>2.8910112504983059</c:v>
                </c:pt>
                <c:pt idx="5804">
                  <c:v>2.892645646014139</c:v>
                </c:pt>
                <c:pt idx="5805">
                  <c:v>2.8942799849876395</c:v>
                </c:pt>
                <c:pt idx="5806">
                  <c:v>2.8959138534536857</c:v>
                </c:pt>
                <c:pt idx="5807">
                  <c:v>2.8975482300723954</c:v>
                </c:pt>
                <c:pt idx="5808">
                  <c:v>2.8991818916995711</c:v>
                </c:pt>
                <c:pt idx="5809">
                  <c:v>2.9008148953584847</c:v>
                </c:pt>
                <c:pt idx="5810">
                  <c:v>2.9024487262081919</c:v>
                </c:pt>
                <c:pt idx="5811">
                  <c:v>2.9040822562041102</c:v>
                </c:pt>
                <c:pt idx="5812">
                  <c:v>2.9057157110079386</c:v>
                </c:pt>
                <c:pt idx="5813">
                  <c:v>2.9073491282189186</c:v>
                </c:pt>
                <c:pt idx="5814">
                  <c:v>2.9089816435231497</c:v>
                </c:pt>
                <c:pt idx="5815">
                  <c:v>2.9106143278550678</c:v>
                </c:pt>
                <c:pt idx="5816">
                  <c:v>2.9122470685146338</c:v>
                </c:pt>
                <c:pt idx="5817">
                  <c:v>2.9138792460399632</c:v>
                </c:pt>
                <c:pt idx="5818">
                  <c:v>2.9155118176574546</c:v>
                </c:pt>
                <c:pt idx="5819">
                  <c:v>2.9171442954221751</c:v>
                </c:pt>
                <c:pt idx="5820">
                  <c:v>2.9187765292320087</c:v>
                </c:pt>
                <c:pt idx="5821">
                  <c:v>2.9204078252981995</c:v>
                </c:pt>
                <c:pt idx="5822">
                  <c:v>2.922039589923092</c:v>
                </c:pt>
                <c:pt idx="5823">
                  <c:v>2.9236712421614941</c:v>
                </c:pt>
                <c:pt idx="5824">
                  <c:v>2.9253036073204681</c:v>
                </c:pt>
                <c:pt idx="5825">
                  <c:v>2.9269356721932041</c:v>
                </c:pt>
                <c:pt idx="5826">
                  <c:v>2.9285682438106946</c:v>
                </c:pt>
                <c:pt idx="5827">
                  <c:v>2.9302002149025435</c:v>
                </c:pt>
                <c:pt idx="5828">
                  <c:v>2.9318336884054319</c:v>
                </c:pt>
                <c:pt idx="5829">
                  <c:v>2.9334661662436616</c:v>
                </c:pt>
                <c:pt idx="5830">
                  <c:v>2.9350987942527271</c:v>
                </c:pt>
                <c:pt idx="5831">
                  <c:v>2.9367338113888635</c:v>
                </c:pt>
                <c:pt idx="5832">
                  <c:v>2.9383682822036872</c:v>
                </c:pt>
                <c:pt idx="5833">
                  <c:v>2.9400028473017645</c:v>
                </c:pt>
                <c:pt idx="5834">
                  <c:v>2.9416374686910789</c:v>
                </c:pt>
                <c:pt idx="5835">
                  <c:v>2.9432718641577678</c:v>
                </c:pt>
                <c:pt idx="5836">
                  <c:v>2.9449075601758135</c:v>
                </c:pt>
                <c:pt idx="5837">
                  <c:v>2.9465431430396127</c:v>
                </c:pt>
                <c:pt idx="5838">
                  <c:v>2.948178179017364</c:v>
                </c:pt>
                <c:pt idx="5839">
                  <c:v>2.9498136107927517</c:v>
                </c:pt>
                <c:pt idx="5840">
                  <c:v>2.9514489860111452</c:v>
                </c:pt>
                <c:pt idx="5841">
                  <c:v>2.9530836264274889</c:v>
                </c:pt>
                <c:pt idx="5842">
                  <c:v>2.9547182479642951</c:v>
                </c:pt>
                <c:pt idx="5843">
                  <c:v>2.9563533216268767</c:v>
                </c:pt>
                <c:pt idx="5844">
                  <c:v>2.9579881503763441</c:v>
                </c:pt>
                <c:pt idx="5845">
                  <c:v>2.9596230167988589</c:v>
                </c:pt>
                <c:pt idx="5846">
                  <c:v>2.9612581846828969</c:v>
                </c:pt>
                <c:pt idx="5847">
                  <c:v>2.9628929756139248</c:v>
                </c:pt>
                <c:pt idx="5848">
                  <c:v>2.9645272393279956</c:v>
                </c:pt>
                <c:pt idx="5849">
                  <c:v>2.9661617854503635</c:v>
                </c:pt>
                <c:pt idx="5850">
                  <c:v>2.9677961433199171</c:v>
                </c:pt>
                <c:pt idx="5851">
                  <c:v>2.9694308965821841</c:v>
                </c:pt>
                <c:pt idx="5852">
                  <c:v>2.9710653298938929</c:v>
                </c:pt>
                <c:pt idx="5853">
                  <c:v>2.9726997254097327</c:v>
                </c:pt>
                <c:pt idx="5854">
                  <c:v>2.9743338196186913</c:v>
                </c:pt>
                <c:pt idx="5855">
                  <c:v>2.9759678952092967</c:v>
                </c:pt>
                <c:pt idx="5856">
                  <c:v>2.9776017636753442</c:v>
                </c:pt>
                <c:pt idx="5857">
                  <c:v>2.9792358955647265</c:v>
                </c:pt>
                <c:pt idx="5858">
                  <c:v>2.9808695759704542</c:v>
                </c:pt>
                <c:pt idx="5859">
                  <c:v>2.9825036137855871</c:v>
                </c:pt>
                <c:pt idx="5860">
                  <c:v>2.9841374824480726</c:v>
                </c:pt>
                <c:pt idx="5861">
                  <c:v>2.9857709936451617</c:v>
                </c:pt>
                <c:pt idx="5862">
                  <c:v>2.9874052385887007</c:v>
                </c:pt>
                <c:pt idx="5863">
                  <c:v>2.9890392387778792</c:v>
                </c:pt>
                <c:pt idx="5864">
                  <c:v>2.9906727123789265</c:v>
                </c:pt>
                <c:pt idx="5865">
                  <c:v>2.9923058101369207</c:v>
                </c:pt>
                <c:pt idx="5866">
                  <c:v>2.9939404693349974</c:v>
                </c:pt>
                <c:pt idx="5867">
                  <c:v>2.9955739239915866</c:v>
                </c:pt>
                <c:pt idx="5868">
                  <c:v>2.9972075102890021</c:v>
                </c:pt>
                <c:pt idx="5869">
                  <c:v>2.9988412848655162</c:v>
                </c:pt>
                <c:pt idx="5870">
                  <c:v>3.0004742510307683</c:v>
                </c:pt>
                <c:pt idx="5871">
                  <c:v>3.0021082701308961</c:v>
                </c:pt>
                <c:pt idx="5872">
                  <c:v>3.003741630858475</c:v>
                </c:pt>
                <c:pt idx="5873">
                  <c:v>3.0053747095356185</c:v>
                </c:pt>
                <c:pt idx="5874">
                  <c:v>3.0070066054409605</c:v>
                </c:pt>
                <c:pt idx="5875">
                  <c:v>3.0086399661685395</c:v>
                </c:pt>
                <c:pt idx="5876">
                  <c:v>3.0102725754043864</c:v>
                </c:pt>
                <c:pt idx="5877">
                  <c:v>3.0119055414225127</c:v>
                </c:pt>
                <c:pt idx="5878">
                  <c:v>3.0135388833560732</c:v>
                </c:pt>
                <c:pt idx="5879">
                  <c:v>3.0151723192650564</c:v>
                </c:pt>
                <c:pt idx="5880">
                  <c:v>3.0168058116638563</c:v>
                </c:pt>
                <c:pt idx="5881">
                  <c:v>3.0184387776329444</c:v>
                </c:pt>
                <c:pt idx="5882">
                  <c:v>3.0200716496933042</c:v>
                </c:pt>
                <c:pt idx="5883">
                  <c:v>3.0217051043989733</c:v>
                </c:pt>
                <c:pt idx="5884">
                  <c:v>3.023338728397019</c:v>
                </c:pt>
                <c:pt idx="5885">
                  <c:v>3.0249718072703606</c:v>
                </c:pt>
                <c:pt idx="5886">
                  <c:v>3.0266051116174864</c:v>
                </c:pt>
                <c:pt idx="5887">
                  <c:v>3.0282377020316367</c:v>
                </c:pt>
                <c:pt idx="5888">
                  <c:v>3.0298701984433247</c:v>
                </c:pt>
                <c:pt idx="5889">
                  <c:v>3.0315029015505934</c:v>
                </c:pt>
                <c:pt idx="5890">
                  <c:v>3.0331358300036277</c:v>
                </c:pt>
                <c:pt idx="5891">
                  <c:v>3.0347682515365841</c:v>
                </c:pt>
                <c:pt idx="5892">
                  <c:v>3.0364004665109037</c:v>
                </c:pt>
                <c:pt idx="5893">
                  <c:v>3.0380327002717542</c:v>
                </c:pt>
                <c:pt idx="5894">
                  <c:v>3.0396646339039339</c:v>
                </c:pt>
                <c:pt idx="5895">
                  <c:v>3.0412970554368939</c:v>
                </c:pt>
                <c:pt idx="5896">
                  <c:v>3.0429294580554882</c:v>
                </c:pt>
                <c:pt idx="5897">
                  <c:v>3.0445621236125877</c:v>
                </c:pt>
                <c:pt idx="5898">
                  <c:v>3.0461938884088156</c:v>
                </c:pt>
                <c:pt idx="5899">
                  <c:v>3.0478261972231162</c:v>
                </c:pt>
                <c:pt idx="5900">
                  <c:v>3.0494579245224132</c:v>
                </c:pt>
                <c:pt idx="5901">
                  <c:v>3.0510895393436743</c:v>
                </c:pt>
                <c:pt idx="5902">
                  <c:v>3.052720966597291</c:v>
                </c:pt>
                <c:pt idx="5903">
                  <c:v>3.0543528063937577</c:v>
                </c:pt>
                <c:pt idx="5904">
                  <c:v>3.0559841588406882</c:v>
                </c:pt>
                <c:pt idx="5905">
                  <c:v>3.0576157924069638</c:v>
                </c:pt>
                <c:pt idx="5906">
                  <c:v>3.0592470134612064</c:v>
                </c:pt>
                <c:pt idx="5907">
                  <c:v>3.0608784033838061</c:v>
                </c:pt>
                <c:pt idx="5908">
                  <c:v>3.0625100182050762</c:v>
                </c:pt>
                <c:pt idx="5909">
                  <c:v>3.0641416892629643</c:v>
                </c:pt>
                <c:pt idx="5910">
                  <c:v>3.0657732102448136</c:v>
                </c:pt>
                <c:pt idx="5911">
                  <c:v>3.0674044500329076</c:v>
                </c:pt>
                <c:pt idx="5912">
                  <c:v>3.0690361585845354</c:v>
                </c:pt>
                <c:pt idx="5913">
                  <c:v>3.0706675107868509</c:v>
                </c:pt>
                <c:pt idx="5914">
                  <c:v>3.0723000449351501</c:v>
                </c:pt>
                <c:pt idx="5915">
                  <c:v>3.0739320536601862</c:v>
                </c:pt>
                <c:pt idx="5916">
                  <c:v>3.0755639686122977</c:v>
                </c:pt>
                <c:pt idx="5917">
                  <c:v>3.077195714561888</c:v>
                </c:pt>
                <c:pt idx="5918">
                  <c:v>3.0788272732247188</c:v>
                </c:pt>
                <c:pt idx="5919">
                  <c:v>3.0804586818859532</c:v>
                </c:pt>
                <c:pt idx="5920">
                  <c:v>3.0820884802809037</c:v>
                </c:pt>
                <c:pt idx="5921">
                  <c:v>3.0837200012627588</c:v>
                </c:pt>
                <c:pt idx="5922">
                  <c:v>3.0853512972066537</c:v>
                </c:pt>
                <c:pt idx="5923">
                  <c:v>3.0869837373849949</c:v>
                </c:pt>
                <c:pt idx="5924">
                  <c:v>3.0886155772059412</c:v>
                </c:pt>
                <c:pt idx="5925">
                  <c:v>3.0902472480925196</c:v>
                </c:pt>
                <c:pt idx="5926">
                  <c:v>3.0918777013450875</c:v>
                </c:pt>
                <c:pt idx="5927">
                  <c:v>3.0935066964184088</c:v>
                </c:pt>
                <c:pt idx="5928">
                  <c:v>3.0951354859529152</c:v>
                </c:pt>
                <c:pt idx="5929">
                  <c:v>3.0967644062264807</c:v>
                </c:pt>
                <c:pt idx="5930">
                  <c:v>3.0983935506809654</c:v>
                </c:pt>
                <c:pt idx="5931">
                  <c:v>3.1000242848660058</c:v>
                </c:pt>
                <c:pt idx="5932">
                  <c:v>3.1016550376244565</c:v>
                </c:pt>
                <c:pt idx="5933">
                  <c:v>3.1032859403090112</c:v>
                </c:pt>
                <c:pt idx="5934">
                  <c:v>3.1049167868222862</c:v>
                </c:pt>
                <c:pt idx="5935">
                  <c:v>3.1065475395807369</c:v>
                </c:pt>
                <c:pt idx="5936">
                  <c:v>3.1081781986954153</c:v>
                </c:pt>
                <c:pt idx="5937">
                  <c:v>3.1098089701255587</c:v>
                </c:pt>
                <c:pt idx="5938">
                  <c:v>3.1114400038216568</c:v>
                </c:pt>
                <c:pt idx="5939">
                  <c:v>3.113070775374001</c:v>
                </c:pt>
                <c:pt idx="5940">
                  <c:v>3.1147014719250454</c:v>
                </c:pt>
                <c:pt idx="5941">
                  <c:v>3.1163318878771706</c:v>
                </c:pt>
                <c:pt idx="5942">
                  <c:v>3.1179627156677445</c:v>
                </c:pt>
                <c:pt idx="5943">
                  <c:v>3.1195932813962401</c:v>
                </c:pt>
                <c:pt idx="5944">
                  <c:v>3.1212236036790539</c:v>
                </c:pt>
                <c:pt idx="5945">
                  <c:v>3.1228539446702412</c:v>
                </c:pt>
                <c:pt idx="5946">
                  <c:v>3.1244843979228163</c:v>
                </c:pt>
                <c:pt idx="5947">
                  <c:v>3.1261147389140054</c:v>
                </c:pt>
                <c:pt idx="5948">
                  <c:v>3.1277441635737371</c:v>
                </c:pt>
                <c:pt idx="5949">
                  <c:v>3.1293740180752949</c:v>
                </c:pt>
                <c:pt idx="5950">
                  <c:v>3.1310039661554088</c:v>
                </c:pt>
                <c:pt idx="5951">
                  <c:v>3.1326343633237563</c:v>
                </c:pt>
                <c:pt idx="5952">
                  <c:v>3.1342650037699147</c:v>
                </c:pt>
                <c:pt idx="5953">
                  <c:v>3.1358952886864135</c:v>
                </c:pt>
                <c:pt idx="5954">
                  <c:v>3.1375257606999281</c:v>
                </c:pt>
                <c:pt idx="5955">
                  <c:v>3.1391558023230433</c:v>
                </c:pt>
                <c:pt idx="5956">
                  <c:v>3.140785656971036</c:v>
                </c:pt>
                <c:pt idx="5957">
                  <c:v>3.1424161288379788</c:v>
                </c:pt>
                <c:pt idx="5958">
                  <c:v>3.1440461332082981</c:v>
                </c:pt>
                <c:pt idx="5959">
                  <c:v>3.1456757821960037</c:v>
                </c:pt>
                <c:pt idx="5960">
                  <c:v>3.1473054685628452</c:v>
                </c:pt>
                <c:pt idx="5961">
                  <c:v>3.148934500856412</c:v>
                </c:pt>
                <c:pt idx="5962">
                  <c:v>3.1505636638640131</c:v>
                </c:pt>
                <c:pt idx="5963">
                  <c:v>3.1521928081965984</c:v>
                </c:pt>
                <c:pt idx="5964">
                  <c:v>3.1538217471388434</c:v>
                </c:pt>
                <c:pt idx="5965">
                  <c:v>3.1554507234200271</c:v>
                </c:pt>
                <c:pt idx="5966">
                  <c:v>3.1570797743854415</c:v>
                </c:pt>
                <c:pt idx="5967">
                  <c:v>3.1587088815158397</c:v>
                </c:pt>
                <c:pt idx="5968">
                  <c:v>3.1603377457865451</c:v>
                </c:pt>
                <c:pt idx="5969">
                  <c:v>3.1619668714446347</c:v>
                </c:pt>
                <c:pt idx="5970">
                  <c:v>3.1635954371136519</c:v>
                </c:pt>
                <c:pt idx="5971">
                  <c:v>3.1652236854716782</c:v>
                </c:pt>
                <c:pt idx="5972">
                  <c:v>3.1668524937442588</c:v>
                </c:pt>
                <c:pt idx="5973">
                  <c:v>3.16848180617106</c:v>
                </c:pt>
                <c:pt idx="5974">
                  <c:v>3.1701114177817349</c:v>
                </c:pt>
                <c:pt idx="5975">
                  <c:v>3.171740674318666</c:v>
                </c:pt>
                <c:pt idx="5976">
                  <c:v>3.1733699680662149</c:v>
                </c:pt>
                <c:pt idx="5977">
                  <c:v>3.1749992994166498</c:v>
                </c:pt>
                <c:pt idx="5978">
                  <c:v>3.1766282010220657</c:v>
                </c:pt>
                <c:pt idx="5979">
                  <c:v>3.178256878650874</c:v>
                </c:pt>
                <c:pt idx="5980">
                  <c:v>3.1798847542722575</c:v>
                </c:pt>
                <c:pt idx="5981">
                  <c:v>3.1815137493455801</c:v>
                </c:pt>
                <c:pt idx="5982">
                  <c:v>3.1831426136162766</c:v>
                </c:pt>
                <c:pt idx="5983">
                  <c:v>3.1847712350679367</c:v>
                </c:pt>
                <c:pt idx="5984">
                  <c:v>3.1864000806720671</c:v>
                </c:pt>
                <c:pt idx="5985">
                  <c:v>3.1880289262762007</c:v>
                </c:pt>
                <c:pt idx="5986">
                  <c:v>3.1896578278816183</c:v>
                </c:pt>
                <c:pt idx="5987">
                  <c:v>3.1912867854930678</c:v>
                </c:pt>
                <c:pt idx="5988">
                  <c:v>3.1929156497637661</c:v>
                </c:pt>
                <c:pt idx="5989">
                  <c:v>3.1945444020429976</c:v>
                </c:pt>
                <c:pt idx="5990">
                  <c:v>3.196172538514082</c:v>
                </c:pt>
                <c:pt idx="5991">
                  <c:v>3.1978010855249841</c:v>
                </c:pt>
                <c:pt idx="5992">
                  <c:v>3.1994301738356787</c:v>
                </c:pt>
                <c:pt idx="5993">
                  <c:v>3.2010596731816197</c:v>
                </c:pt>
                <c:pt idx="5994">
                  <c:v>3.2026883135858299</c:v>
                </c:pt>
                <c:pt idx="5995">
                  <c:v>3.2043168231359456</c:v>
                </c:pt>
                <c:pt idx="5996">
                  <c:v>3.2059445867876581</c:v>
                </c:pt>
                <c:pt idx="5997">
                  <c:v>3.2075717168383631</c:v>
                </c:pt>
                <c:pt idx="5998">
                  <c:v>3.2091988468890653</c:v>
                </c:pt>
                <c:pt idx="5999">
                  <c:v>3.2108270207023759</c:v>
                </c:pt>
                <c:pt idx="6000">
                  <c:v>3.2124550825927161</c:v>
                </c:pt>
                <c:pt idx="6001">
                  <c:v>3.2140843951170552</c:v>
                </c:pt>
                <c:pt idx="6002">
                  <c:v>3.2157128673546378</c:v>
                </c:pt>
                <c:pt idx="6003">
                  <c:v>3.2173408360309121</c:v>
                </c:pt>
                <c:pt idx="6004">
                  <c:v>3.2189685062674642</c:v>
                </c:pt>
                <c:pt idx="6005">
                  <c:v>3.2205979682936388</c:v>
                </c:pt>
                <c:pt idx="6006">
                  <c:v>3.2222272435087671</c:v>
                </c:pt>
                <c:pt idx="6007">
                  <c:v>3.2238564813680348</c:v>
                </c:pt>
                <c:pt idx="6008">
                  <c:v>3.225485364452048</c:v>
                </c:pt>
                <c:pt idx="6009">
                  <c:v>3.2271139299505602</c:v>
                </c:pt>
                <c:pt idx="6010">
                  <c:v>3.2287426262655439</c:v>
                </c:pt>
                <c:pt idx="6011">
                  <c:v>3.2303711545701432</c:v>
                </c:pt>
                <c:pt idx="6012">
                  <c:v>3.231999552286406</c:v>
                </c:pt>
                <c:pt idx="6013">
                  <c:v>3.233627577035568</c:v>
                </c:pt>
                <c:pt idx="6014">
                  <c:v>3.2352551355805375</c:v>
                </c:pt>
                <c:pt idx="6015">
                  <c:v>3.2368825078528465</c:v>
                </c:pt>
                <c:pt idx="6016">
                  <c:v>3.2385101038775752</c:v>
                </c:pt>
                <c:pt idx="6017">
                  <c:v>3.2401380538152775</c:v>
                </c:pt>
                <c:pt idx="6018">
                  <c:v>3.2417662650216177</c:v>
                </c:pt>
                <c:pt idx="6019">
                  <c:v>3.2433933580079271</c:v>
                </c:pt>
                <c:pt idx="6020">
                  <c:v>3.2450207116558589</c:v>
                </c:pt>
                <c:pt idx="6021">
                  <c:v>3.2466489415108137</c:v>
                </c:pt>
                <c:pt idx="6022">
                  <c:v>3.2482771338256193</c:v>
                </c:pt>
                <c:pt idx="6023">
                  <c:v>3.2499053636805781</c:v>
                </c:pt>
                <c:pt idx="6024">
                  <c:v>3.2515327171826347</c:v>
                </c:pt>
                <c:pt idx="6025">
                  <c:v>3.253160611199807</c:v>
                </c:pt>
                <c:pt idx="6026">
                  <c:v>3.254788691807565</c:v>
                </c:pt>
                <c:pt idx="6027">
                  <c:v>3.2564168842927788</c:v>
                </c:pt>
                <c:pt idx="6028">
                  <c:v>3.2580445921127459</c:v>
                </c:pt>
                <c:pt idx="6029">
                  <c:v>3.2596726726961638</c:v>
                </c:pt>
                <c:pt idx="6030">
                  <c:v>3.2613003803458436</c:v>
                </c:pt>
                <c:pt idx="6031">
                  <c:v>3.2629277711701055</c:v>
                </c:pt>
                <c:pt idx="6032">
                  <c:v>3.2645554042875382</c:v>
                </c:pt>
                <c:pt idx="6033">
                  <c:v>3.2661824227138827</c:v>
                </c:pt>
                <c:pt idx="6034">
                  <c:v>3.2678094783705496</c:v>
                </c:pt>
                <c:pt idx="6035">
                  <c:v>3.2694368691948088</c:v>
                </c:pt>
                <c:pt idx="6036">
                  <c:v>3.2710634968297869</c:v>
                </c:pt>
                <c:pt idx="6037">
                  <c:v>3.2726900313805229</c:v>
                </c:pt>
                <c:pt idx="6038">
                  <c:v>3.2743176457445995</c:v>
                </c:pt>
                <c:pt idx="6039">
                  <c:v>3.2759445338813906</c:v>
                </c:pt>
                <c:pt idx="6040">
                  <c:v>3.2775715521376338</c:v>
                </c:pt>
                <c:pt idx="6041">
                  <c:v>3.2791979563731002</c:v>
                </c:pt>
                <c:pt idx="6042">
                  <c:v>3.2808243420115519</c:v>
                </c:pt>
                <c:pt idx="6043">
                  <c:v>3.282450857840169</c:v>
                </c:pt>
                <c:pt idx="6044">
                  <c:v>3.2840774666775339</c:v>
                </c:pt>
                <c:pt idx="6045">
                  <c:v>3.2857036477834245</c:v>
                </c:pt>
                <c:pt idx="6046">
                  <c:v>3.2873296986439842</c:v>
                </c:pt>
                <c:pt idx="6047">
                  <c:v>3.2889552478385955</c:v>
                </c:pt>
                <c:pt idx="6048">
                  <c:v>3.2905812429396084</c:v>
                </c:pt>
                <c:pt idx="6049">
                  <c:v>3.2922074985349847</c:v>
                </c:pt>
                <c:pt idx="6050">
                  <c:v>3.293832527693271</c:v>
                </c:pt>
                <c:pt idx="6051">
                  <c:v>3.2954580396214204</c:v>
                </c:pt>
                <c:pt idx="6052">
                  <c:v>3.2970831987017899</c:v>
                </c:pt>
                <c:pt idx="6053">
                  <c:v>3.2987080421805048</c:v>
                </c:pt>
                <c:pt idx="6054">
                  <c:v>3.3003327001531231</c:v>
                </c:pt>
                <c:pt idx="6055">
                  <c:v>3.3019577850618478</c:v>
                </c:pt>
                <c:pt idx="6056">
                  <c:v>3.3035828885308742</c:v>
                </c:pt>
                <c:pt idx="6057">
                  <c:v>3.3052076763522633</c:v>
                </c:pt>
                <c:pt idx="6058">
                  <c:v>3.3068326126036469</c:v>
                </c:pt>
                <c:pt idx="6059">
                  <c:v>3.3084571963884803</c:v>
                </c:pt>
                <c:pt idx="6060">
                  <c:v>3.3100817243685028</c:v>
                </c:pt>
                <c:pt idx="6061">
                  <c:v>3.3117063267237064</c:v>
                </c:pt>
                <c:pt idx="6062">
                  <c:v>3.3133309661970252</c:v>
                </c:pt>
                <c:pt idx="6063">
                  <c:v>3.3149563109491273</c:v>
                </c:pt>
                <c:pt idx="6064">
                  <c:v>3.3165807276726045</c:v>
                </c:pt>
                <c:pt idx="6065">
                  <c:v>3.3182040513511204</c:v>
                </c:pt>
                <c:pt idx="6066">
                  <c:v>3.319829210455719</c:v>
                </c:pt>
                <c:pt idx="6067">
                  <c:v>3.3214536457932615</c:v>
                </c:pt>
                <c:pt idx="6068">
                  <c:v>3.3230785078254641</c:v>
                </c:pt>
                <c:pt idx="6069">
                  <c:v>3.3247019608718626</c:v>
                </c:pt>
                <c:pt idx="6070">
                  <c:v>3.3263250437179996</c:v>
                </c:pt>
                <c:pt idx="6071">
                  <c:v>3.3279482006551437</c:v>
                </c:pt>
                <c:pt idx="6072">
                  <c:v>3.3295712279928589</c:v>
                </c:pt>
                <c:pt idx="6073">
                  <c:v>3.3311937929427442</c:v>
                </c:pt>
                <c:pt idx="6074">
                  <c:v>3.3328166166206681</c:v>
                </c:pt>
                <c:pt idx="6075">
                  <c:v>3.3344390889631188</c:v>
                </c:pt>
                <c:pt idx="6076">
                  <c:v>3.3360616537440428</c:v>
                </c:pt>
                <c:pt idx="6077">
                  <c:v>3.3376849588157893</c:v>
                </c:pt>
                <c:pt idx="6078">
                  <c:v>3.3393077085851601</c:v>
                </c:pt>
                <c:pt idx="6079">
                  <c:v>3.3409306062524156</c:v>
                </c:pt>
                <c:pt idx="6080">
                  <c:v>3.3425531895225968</c:v>
                </c:pt>
                <c:pt idx="6081">
                  <c:v>3.3441791288930447</c:v>
                </c:pt>
                <c:pt idx="6082">
                  <c:v>3.3458034900679166</c:v>
                </c:pt>
                <c:pt idx="6083">
                  <c:v>3.3474278513880082</c:v>
                </c:pt>
                <c:pt idx="6084">
                  <c:v>3.3490522127080964</c:v>
                </c:pt>
                <c:pt idx="6085">
                  <c:v>3.3506764069991424</c:v>
                </c:pt>
                <c:pt idx="6086">
                  <c:v>3.3523006198253698</c:v>
                </c:pt>
                <c:pt idx="6087">
                  <c:v>3.3539248882602672</c:v>
                </c:pt>
                <c:pt idx="6088">
                  <c:v>3.3555493050079468</c:v>
                </c:pt>
                <c:pt idx="6089">
                  <c:v>3.3571743526522759</c:v>
                </c:pt>
                <c:pt idx="6090">
                  <c:v>3.3587992518414684</c:v>
                </c:pt>
                <c:pt idx="6091">
                  <c:v>3.3604246150642427</c:v>
                </c:pt>
                <c:pt idx="6092">
                  <c:v>3.362049644295209</c:v>
                </c:pt>
                <c:pt idx="6093">
                  <c:v>3.3636750448002677</c:v>
                </c:pt>
                <c:pt idx="6094">
                  <c:v>3.3652999625445195</c:v>
                </c:pt>
                <c:pt idx="6095">
                  <c:v>3.3669239900908647</c:v>
                </c:pt>
                <c:pt idx="6096">
                  <c:v>3.3685478323128155</c:v>
                </c:pt>
                <c:pt idx="6097">
                  <c:v>3.3701718412566408</c:v>
                </c:pt>
                <c:pt idx="6098">
                  <c:v>3.3717957946137393</c:v>
                </c:pt>
                <c:pt idx="6099">
                  <c:v>3.3734193957890066</c:v>
                </c:pt>
                <c:pt idx="6100">
                  <c:v>3.3750431453683523</c:v>
                </c:pt>
                <c:pt idx="6101">
                  <c:v>3.3766666910155503</c:v>
                </c:pt>
                <c:pt idx="6102">
                  <c:v>3.3782929463924782</c:v>
                </c:pt>
                <c:pt idx="6103">
                  <c:v>3.3799180312527404</c:v>
                </c:pt>
                <c:pt idx="6104">
                  <c:v>3.3815427078220472</c:v>
                </c:pt>
                <c:pt idx="6105">
                  <c:v>3.3831673843913523</c:v>
                </c:pt>
                <c:pt idx="6106">
                  <c:v>3.3847925248371542</c:v>
                </c:pt>
                <c:pt idx="6107">
                  <c:v>3.3864173498113441</c:v>
                </c:pt>
                <c:pt idx="6108">
                  <c:v>3.3880422859658323</c:v>
                </c:pt>
                <c:pt idx="6109">
                  <c:v>3.3896677051370632</c:v>
                </c:pt>
                <c:pt idx="6110">
                  <c:v>3.3912928084607037</c:v>
                </c:pt>
                <c:pt idx="6111">
                  <c:v>3.3929172438950701</c:v>
                </c:pt>
                <c:pt idx="6112">
                  <c:v>3.3945424958653434</c:v>
                </c:pt>
                <c:pt idx="6113">
                  <c:v>3.396168305256587</c:v>
                </c:pt>
                <c:pt idx="6114">
                  <c:v>3.397793148735305</c:v>
                </c:pt>
                <c:pt idx="6115">
                  <c:v>3.399418159408063</c:v>
                </c:pt>
                <c:pt idx="6116">
                  <c:v>3.4010432814379152</c:v>
                </c:pt>
                <c:pt idx="6117">
                  <c:v>3.4026689979332838</c:v>
                </c:pt>
                <c:pt idx="6118">
                  <c:v>3.4042945655800652</c:v>
                </c:pt>
                <c:pt idx="6119">
                  <c:v>3.4059200589363909</c:v>
                </c:pt>
                <c:pt idx="6120">
                  <c:v>3.4075453666032769</c:v>
                </c:pt>
                <c:pt idx="6121">
                  <c:v>3.4091710085488911</c:v>
                </c:pt>
                <c:pt idx="6122">
                  <c:v>3.4107961677019585</c:v>
                </c:pt>
                <c:pt idx="6123">
                  <c:v>3.4124218282235907</c:v>
                </c:pt>
                <c:pt idx="6124">
                  <c:v>3.4140476933586479</c:v>
                </c:pt>
                <c:pt idx="6125">
                  <c:v>3.4156736699955088</c:v>
                </c:pt>
                <c:pt idx="6126">
                  <c:v>3.4172995722957382</c:v>
                </c:pt>
                <c:pt idx="6127">
                  <c:v>3.4189258463630976</c:v>
                </c:pt>
                <c:pt idx="6128">
                  <c:v>3.4205515997727014</c:v>
                </c:pt>
                <c:pt idx="6129">
                  <c:v>3.4221771675649642</c:v>
                </c:pt>
                <c:pt idx="6130">
                  <c:v>3.4238031625446581</c:v>
                </c:pt>
                <c:pt idx="6131">
                  <c:v>3.4254291949394982</c:v>
                </c:pt>
                <c:pt idx="6132">
                  <c:v>3.4270538158656048</c:v>
                </c:pt>
                <c:pt idx="6133">
                  <c:v>3.42867910506338</c:v>
                </c:pt>
                <c:pt idx="6134">
                  <c:v>3.4303040970088787</c:v>
                </c:pt>
                <c:pt idx="6135">
                  <c:v>3.4319289405118143</c:v>
                </c:pt>
                <c:pt idx="6136">
                  <c:v>3.4335537470788786</c:v>
                </c:pt>
                <c:pt idx="6137">
                  <c:v>3.4351785534764061</c:v>
                </c:pt>
                <c:pt idx="6138">
                  <c:v>3.4368031556379166</c:v>
                </c:pt>
                <c:pt idx="6139">
                  <c:v>3.4384298201896768</c:v>
                </c:pt>
                <c:pt idx="6140">
                  <c:v>3.4400559826077717</c:v>
                </c:pt>
                <c:pt idx="6141">
                  <c:v>3.4416813460729512</c:v>
                </c:pt>
                <c:pt idx="6142">
                  <c:v>3.4433080106247087</c:v>
                </c:pt>
                <c:pt idx="6143">
                  <c:v>3.4449343033344859</c:v>
                </c:pt>
                <c:pt idx="6144">
                  <c:v>3.4465599639531224</c:v>
                </c:pt>
                <c:pt idx="6145">
                  <c:v>3.4481854944536252</c:v>
                </c:pt>
                <c:pt idx="6146">
                  <c:v>3.4498105606572018</c:v>
                </c:pt>
                <c:pt idx="6147">
                  <c:v>3.4514366487176842</c:v>
                </c:pt>
                <c:pt idx="6148">
                  <c:v>3.4530617891150235</c:v>
                </c:pt>
                <c:pt idx="6149">
                  <c:v>3.4546871524347598</c:v>
                </c:pt>
                <c:pt idx="6150">
                  <c:v>3.4563124601016471</c:v>
                </c:pt>
                <c:pt idx="6151">
                  <c:v>3.4579378977456412</c:v>
                </c:pt>
                <c:pt idx="6152">
                  <c:v>3.45956342824614</c:v>
                </c:pt>
                <c:pt idx="6153">
                  <c:v>3.4611885686434816</c:v>
                </c:pt>
                <c:pt idx="6154">
                  <c:v>3.4628140248577268</c:v>
                </c:pt>
                <c:pt idx="6155">
                  <c:v>3.4644388497834755</c:v>
                </c:pt>
                <c:pt idx="6156">
                  <c:v>3.466064231719848</c:v>
                </c:pt>
                <c:pt idx="6157">
                  <c:v>3.467689873665464</c:v>
                </c:pt>
                <c:pt idx="6158">
                  <c:v>3.4693152184175706</c:v>
                </c:pt>
                <c:pt idx="6159">
                  <c:v>3.4709408605086836</c:v>
                </c:pt>
                <c:pt idx="6160">
                  <c:v>3.4725665211758243</c:v>
                </c:pt>
                <c:pt idx="6161">
                  <c:v>3.4741921631214407</c:v>
                </c:pt>
                <c:pt idx="6162">
                  <c:v>3.4758176193356833</c:v>
                </c:pt>
                <c:pt idx="6163">
                  <c:v>3.4774424813678841</c:v>
                </c:pt>
                <c:pt idx="6164">
                  <c:v>3.4790671207927737</c:v>
                </c:pt>
                <c:pt idx="6165">
                  <c:v>3.4806921498299217</c:v>
                </c:pt>
                <c:pt idx="6166">
                  <c:v>3.4823166779794072</c:v>
                </c:pt>
                <c:pt idx="6167">
                  <c:v>3.4839410207117272</c:v>
                </c:pt>
                <c:pt idx="6168">
                  <c:v>3.4855652151479593</c:v>
                </c:pt>
                <c:pt idx="6169">
                  <c:v>3.4871896875215609</c:v>
                </c:pt>
                <c:pt idx="6170">
                  <c:v>3.4888133073845142</c:v>
                </c:pt>
                <c:pt idx="6171">
                  <c:v>3.4904381880191675</c:v>
                </c:pt>
                <c:pt idx="6172">
                  <c:v>3.4920634027155795</c:v>
                </c:pt>
                <c:pt idx="6173">
                  <c:v>3.4936879309134836</c:v>
                </c:pt>
                <c:pt idx="6174">
                  <c:v>3.4953124962010991</c:v>
                </c:pt>
                <c:pt idx="6175">
                  <c:v>3.4969368202977726</c:v>
                </c:pt>
                <c:pt idx="6176">
                  <c:v>3.4985612927197884</c:v>
                </c:pt>
                <c:pt idx="6177">
                  <c:v>3.5001857651418042</c:v>
                </c:pt>
                <c:pt idx="6178">
                  <c:v>3.5018110171120802</c:v>
                </c:pt>
                <c:pt idx="6179">
                  <c:v>3.5034354340533995</c:v>
                </c:pt>
                <c:pt idx="6180">
                  <c:v>3.5050598508494915</c:v>
                </c:pt>
                <c:pt idx="6181">
                  <c:v>3.506683748648761</c:v>
                </c:pt>
                <c:pt idx="6182">
                  <c:v>3.5083076835021894</c:v>
                </c:pt>
                <c:pt idx="6183">
                  <c:v>3.5099313033651436</c:v>
                </c:pt>
                <c:pt idx="6184">
                  <c:v>3.511554108716064</c:v>
                </c:pt>
                <c:pt idx="6185">
                  <c:v>3.5131785811138725</c:v>
                </c:pt>
                <c:pt idx="6186">
                  <c:v>3.5148031462320142</c:v>
                </c:pt>
                <c:pt idx="6187">
                  <c:v>3.5164275259225635</c:v>
                </c:pt>
                <c:pt idx="6188">
                  <c:v>3.5180520355279787</c:v>
                </c:pt>
                <c:pt idx="6189">
                  <c:v>3.5196763041080703</c:v>
                </c:pt>
                <c:pt idx="6190">
                  <c:v>3.5213006097632338</c:v>
                </c:pt>
                <c:pt idx="6191">
                  <c:v>3.5229252677358542</c:v>
                </c:pt>
                <c:pt idx="6192">
                  <c:v>3.5245496845077389</c:v>
                </c:pt>
                <c:pt idx="6193">
                  <c:v>3.5261739900418947</c:v>
                </c:pt>
                <c:pt idx="6194">
                  <c:v>3.5277983698534645</c:v>
                </c:pt>
                <c:pt idx="6195">
                  <c:v>3.5294226013605807</c:v>
                </c:pt>
                <c:pt idx="6196">
                  <c:v>3.5310473335293571</c:v>
                </c:pt>
                <c:pt idx="6197">
                  <c:v>3.5326713610757063</c:v>
                </c:pt>
                <c:pt idx="6198">
                  <c:v>3.5342946846575622</c:v>
                </c:pt>
                <c:pt idx="6199">
                  <c:v>3.5359186749993867</c:v>
                </c:pt>
                <c:pt idx="6200">
                  <c:v>3.5375423319008297</c:v>
                </c:pt>
                <c:pt idx="6201">
                  <c:v>3.5391661555013192</c:v>
                </c:pt>
                <c:pt idx="6202">
                  <c:v>3.5407886093817647</c:v>
                </c:pt>
                <c:pt idx="6203">
                  <c:v>3.5424129150369241</c:v>
                </c:pt>
                <c:pt idx="6204">
                  <c:v>3.5440366830663654</c:v>
                </c:pt>
                <c:pt idx="6205">
                  <c:v>3.5456611185007314</c:v>
                </c:pt>
                <c:pt idx="6206">
                  <c:v>3.5472844791043783</c:v>
                </c:pt>
                <c:pt idx="6207">
                  <c:v>3.5489094897286848</c:v>
                </c:pt>
                <c:pt idx="6208">
                  <c:v>3.5505332207133744</c:v>
                </c:pt>
                <c:pt idx="6209">
                  <c:v>3.5521571741188493</c:v>
                </c:pt>
                <c:pt idx="6210">
                  <c:v>3.5537813869692778</c:v>
                </c:pt>
                <c:pt idx="6211">
                  <c:v>3.5554048216227594</c:v>
                </c:pt>
                <c:pt idx="6212">
                  <c:v>3.557027885868945</c:v>
                </c:pt>
                <c:pt idx="6213">
                  <c:v>3.5586522471406283</c:v>
                </c:pt>
                <c:pt idx="6214">
                  <c:v>3.5602760707411152</c:v>
                </c:pt>
                <c:pt idx="6215">
                  <c:v>3.5618999869704551</c:v>
                </c:pt>
                <c:pt idx="6216">
                  <c:v>3.5635238290956681</c:v>
                </c:pt>
                <c:pt idx="6217">
                  <c:v>3.5651466159510758</c:v>
                </c:pt>
                <c:pt idx="6218">
                  <c:v>3.5667695323343143</c:v>
                </c:pt>
                <c:pt idx="6219">
                  <c:v>3.5683919124202101</c:v>
                </c:pt>
                <c:pt idx="6220">
                  <c:v>3.5700159584728408</c:v>
                </c:pt>
                <c:pt idx="6221">
                  <c:v>3.571640301205159</c:v>
                </c:pt>
                <c:pt idx="6222">
                  <c:v>3.5732644028765481</c:v>
                </c:pt>
                <c:pt idx="6223">
                  <c:v>3.5748869861708679</c:v>
                </c:pt>
                <c:pt idx="6224">
                  <c:v>3.5765088300596681</c:v>
                </c:pt>
                <c:pt idx="6225">
                  <c:v>3.5781327279073167</c:v>
                </c:pt>
                <c:pt idx="6226">
                  <c:v>3.5797568666201594</c:v>
                </c:pt>
                <c:pt idx="6227">
                  <c:v>3.581380375259315</c:v>
                </c:pt>
                <c:pt idx="6228">
                  <c:v>3.5830029586019139</c:v>
                </c:pt>
                <c:pt idx="6229">
                  <c:v>3.5846258010178613</c:v>
                </c:pt>
                <c:pt idx="6230">
                  <c:v>3.5862493469309662</c:v>
                </c:pt>
                <c:pt idx="6231">
                  <c:v>3.5878725592183631</c:v>
                </c:pt>
                <c:pt idx="6232">
                  <c:v>3.5894940707065399</c:v>
                </c:pt>
                <c:pt idx="6233">
                  <c:v>3.5911168204759085</c:v>
                </c:pt>
                <c:pt idx="6234">
                  <c:v>3.59273975538246</c:v>
                </c:pt>
                <c:pt idx="6235">
                  <c:v>3.5943611744599182</c:v>
                </c:pt>
                <c:pt idx="6236">
                  <c:v>3.5959842758099074</c:v>
                </c:pt>
                <c:pt idx="6237">
                  <c:v>3.5976067483212915</c:v>
                </c:pt>
                <c:pt idx="6238">
                  <c:v>3.5992280566917132</c:v>
                </c:pt>
                <c:pt idx="6239">
                  <c:v>3.6008504551651397</c:v>
                </c:pt>
                <c:pt idx="6240">
                  <c:v>3.6024718560511553</c:v>
                </c:pt>
                <c:pt idx="6241">
                  <c:v>3.6040928876755083</c:v>
                </c:pt>
                <c:pt idx="6242">
                  <c:v>3.6057152306983351</c:v>
                </c:pt>
                <c:pt idx="6243">
                  <c:v>3.6073356538440575</c:v>
                </c:pt>
                <c:pt idx="6244">
                  <c:v>3.6089562426768538</c:v>
                </c:pt>
                <c:pt idx="6245">
                  <c:v>3.6105766473940992</c:v>
                </c:pt>
                <c:pt idx="6246">
                  <c:v>3.6121971073983219</c:v>
                </c:pt>
                <c:pt idx="6247">
                  <c:v>3.6138171618806116</c:v>
                </c:pt>
                <c:pt idx="6248">
                  <c:v>3.6154372900405218</c:v>
                </c:pt>
                <c:pt idx="6249">
                  <c:v>3.6170603542867075</c:v>
                </c:pt>
                <c:pt idx="6250">
                  <c:v>3.6186821058626069</c:v>
                </c:pt>
                <c:pt idx="6251">
                  <c:v>3.6203028975903724</c:v>
                </c:pt>
                <c:pt idx="6252">
                  <c:v>3.6219269251125272</c:v>
                </c:pt>
                <c:pt idx="6253">
                  <c:v>3.6235500449910463</c:v>
                </c:pt>
                <c:pt idx="6254">
                  <c:v>3.6251732390130673</c:v>
                </c:pt>
                <c:pt idx="6255">
                  <c:v>3.6267954526452515</c:v>
                </c:pt>
                <c:pt idx="6256">
                  <c:v>3.6284172780897226</c:v>
                </c:pt>
                <c:pt idx="6257">
                  <c:v>3.6300379961855866</c:v>
                </c:pt>
                <c:pt idx="6258">
                  <c:v>3.6316603576914281</c:v>
                </c:pt>
                <c:pt idx="6259">
                  <c:v>3.63328240493622</c:v>
                </c:pt>
                <c:pt idx="6260">
                  <c:v>3.6349039164484953</c:v>
                </c:pt>
                <c:pt idx="6261">
                  <c:v>3.6365259453155931</c:v>
                </c:pt>
                <c:pt idx="6262">
                  <c:v>3.6381454841902872</c:v>
                </c:pt>
                <c:pt idx="6263">
                  <c:v>3.6397659993417824</c:v>
                </c:pt>
                <c:pt idx="6264">
                  <c:v>3.6413855751454149</c:v>
                </c:pt>
                <c:pt idx="6265">
                  <c:v>3.643004653892584</c:v>
                </c:pt>
                <c:pt idx="6266">
                  <c:v>3.6446234383546026</c:v>
                </c:pt>
                <c:pt idx="6267">
                  <c:v>3.6462422412955662</c:v>
                </c:pt>
                <c:pt idx="6268">
                  <c:v>3.6478617617185947</c:v>
                </c:pt>
                <c:pt idx="6269">
                  <c:v>3.6494821847680772</c:v>
                </c:pt>
                <c:pt idx="6270">
                  <c:v>3.6511008957994577</c:v>
                </c:pt>
                <c:pt idx="6271">
                  <c:v>3.6527200297218081</c:v>
                </c:pt>
                <c:pt idx="6272">
                  <c:v>3.6543388325667792</c:v>
                </c:pt>
                <c:pt idx="6273">
                  <c:v>3.6559576354117431</c:v>
                </c:pt>
                <c:pt idx="6274">
                  <c:v>3.6575759237772107</c:v>
                </c:pt>
                <c:pt idx="6275">
                  <c:v>3.6591945060368882</c:v>
                </c:pt>
                <c:pt idx="6276">
                  <c:v>3.6608171633900142</c:v>
                </c:pt>
                <c:pt idx="6277">
                  <c:v>3.6624383981186823</c:v>
                </c:pt>
                <c:pt idx="6278">
                  <c:v>3.6640579922794294</c:v>
                </c:pt>
                <c:pt idx="6279">
                  <c:v>3.6656822237139508</c:v>
                </c:pt>
                <c:pt idx="6280">
                  <c:v>3.6673052326465148</c:v>
                </c:pt>
                <c:pt idx="6281">
                  <c:v>3.6689278530898872</c:v>
                </c:pt>
                <c:pt idx="6282">
                  <c:v>3.6705475761013395</c:v>
                </c:pt>
                <c:pt idx="6283">
                  <c:v>3.6721704740100827</c:v>
                </c:pt>
                <c:pt idx="6284">
                  <c:v>3.6737909156088562</c:v>
                </c:pt>
                <c:pt idx="6285">
                  <c:v>3.6754126119093113</c:v>
                </c:pt>
                <c:pt idx="6286">
                  <c:v>3.6770330718413602</c:v>
                </c:pt>
                <c:pt idx="6287">
                  <c:v>3.678654158685168</c:v>
                </c:pt>
                <c:pt idx="6288">
                  <c:v>3.6802756885606538</c:v>
                </c:pt>
                <c:pt idx="6289">
                  <c:v>3.6818968862186332</c:v>
                </c:pt>
                <c:pt idx="6290">
                  <c:v>3.6835185084963427</c:v>
                </c:pt>
                <c:pt idx="6291">
                  <c:v>3.6851394846650982</c:v>
                </c:pt>
                <c:pt idx="6292">
                  <c:v>3.6867627157257683</c:v>
                </c:pt>
                <c:pt idx="6293">
                  <c:v>3.6883819233423405</c:v>
                </c:pt>
                <c:pt idx="6294">
                  <c:v>3.6900021990026084</c:v>
                </c:pt>
                <c:pt idx="6295">
                  <c:v>3.6916213699271183</c:v>
                </c:pt>
                <c:pt idx="6296">
                  <c:v>3.693240099315382</c:v>
                </c:pt>
                <c:pt idx="6297">
                  <c:v>3.6948614261878787</c:v>
                </c:pt>
                <c:pt idx="6298">
                  <c:v>3.696482291868779</c:v>
                </c:pt>
                <c:pt idx="6299">
                  <c:v>3.6981024753885423</c:v>
                </c:pt>
                <c:pt idx="6300">
                  <c:v>3.6997228430579447</c:v>
                </c:pt>
                <c:pt idx="6301">
                  <c:v>3.7013438193952513</c:v>
                </c:pt>
                <c:pt idx="6302">
                  <c:v>3.7029650355521828</c:v>
                </c:pt>
                <c:pt idx="6303">
                  <c:v>3.704585919674523</c:v>
                </c:pt>
                <c:pt idx="6304">
                  <c:v>3.7062070804806799</c:v>
                </c:pt>
                <c:pt idx="6305">
                  <c:v>3.7078285182320099</c:v>
                </c:pt>
                <c:pt idx="6306">
                  <c:v>3.7094488860216903</c:v>
                </c:pt>
                <c:pt idx="6307">
                  <c:v>3.711069530277328</c:v>
                </c:pt>
                <c:pt idx="6308">
                  <c:v>3.7126895296030069</c:v>
                </c:pt>
                <c:pt idx="6309">
                  <c:v>3.7143125383906495</c:v>
                </c:pt>
                <c:pt idx="6310">
                  <c:v>3.7159317460072221</c:v>
                </c:pt>
                <c:pt idx="6311">
                  <c:v>3.7175504753234971</c:v>
                </c:pt>
                <c:pt idx="6312">
                  <c:v>3.7191692965519287</c:v>
                </c:pt>
                <c:pt idx="6313">
                  <c:v>3.720787823706881</c:v>
                </c:pt>
                <c:pt idx="6314">
                  <c:v>3.7224057078447008</c:v>
                </c:pt>
                <c:pt idx="6315">
                  <c:v>3.7240238490368345</c:v>
                </c:pt>
                <c:pt idx="6316">
                  <c:v>3.7256403757044105</c:v>
                </c:pt>
                <c:pt idx="6317">
                  <c:v>3.7272615918613456</c:v>
                </c:pt>
                <c:pt idx="6318">
                  <c:v>3.7288797147610242</c:v>
                </c:pt>
                <c:pt idx="6319">
                  <c:v>3.730497562161081</c:v>
                </c:pt>
                <c:pt idx="6320">
                  <c:v>3.732116309882751</c:v>
                </c:pt>
                <c:pt idx="6321">
                  <c:v>3.7337386343989585</c:v>
                </c:pt>
                <c:pt idx="6322">
                  <c:v>3.7353602197286748</c:v>
                </c:pt>
                <c:pt idx="6323">
                  <c:v>3.7369820084065801</c:v>
                </c:pt>
                <c:pt idx="6324">
                  <c:v>3.7386035384507572</c:v>
                </c:pt>
                <c:pt idx="6325">
                  <c:v>3.7402246071123364</c:v>
                </c:pt>
                <c:pt idx="6326">
                  <c:v>3.7418471164527447</c:v>
                </c:pt>
                <c:pt idx="6327">
                  <c:v>3.7434692007197876</c:v>
                </c:pt>
                <c:pt idx="6328">
                  <c:v>3.7450899742012829</c:v>
                </c:pt>
                <c:pt idx="6329">
                  <c:v>3.7467107292444539</c:v>
                </c:pt>
                <c:pt idx="6330">
                  <c:v>3.7483311154375181</c:v>
                </c:pt>
                <c:pt idx="6331">
                  <c:v>3.7499513910737332</c:v>
                </c:pt>
                <c:pt idx="6332">
                  <c:v>3.751573659976704</c:v>
                </c:pt>
                <c:pt idx="6333">
                  <c:v>3.753196613238027</c:v>
                </c:pt>
                <c:pt idx="6334">
                  <c:v>3.7548175711313059</c:v>
                </c:pt>
                <c:pt idx="6335">
                  <c:v>3.7564396552536308</c:v>
                </c:pt>
                <c:pt idx="6336">
                  <c:v>3.7580604655651877</c:v>
                </c:pt>
                <c:pt idx="6337">
                  <c:v>3.759683844753011</c:v>
                </c:pt>
                <c:pt idx="6338">
                  <c:v>3.7613054486408202</c:v>
                </c:pt>
                <c:pt idx="6339">
                  <c:v>3.7629271633819772</c:v>
                </c:pt>
                <c:pt idx="6340">
                  <c:v>3.7645498946091118</c:v>
                </c:pt>
                <c:pt idx="6341">
                  <c:v>3.7661727185526557</c:v>
                </c:pt>
                <c:pt idx="6342">
                  <c:v>3.767794525553311</c:v>
                </c:pt>
                <c:pt idx="6343">
                  <c:v>3.7694169424630481</c:v>
                </c:pt>
                <c:pt idx="6344">
                  <c:v>3.7710385278168657</c:v>
                </c:pt>
                <c:pt idx="6345">
                  <c:v>3.7726600947818172</c:v>
                </c:pt>
                <c:pt idx="6346">
                  <c:v>3.7742823083175083</c:v>
                </c:pt>
                <c:pt idx="6347">
                  <c:v>3.7759054282684961</c:v>
                </c:pt>
                <c:pt idx="6348">
                  <c:v>3.7775282892056716</c:v>
                </c:pt>
                <c:pt idx="6349">
                  <c:v>3.7791515387018841</c:v>
                </c:pt>
                <c:pt idx="6350">
                  <c:v>3.7807740111167361</c:v>
                </c:pt>
                <c:pt idx="6351">
                  <c:v>3.7823960954320164</c:v>
                </c:pt>
                <c:pt idx="6352">
                  <c:v>3.7840179209005953</c:v>
                </c:pt>
                <c:pt idx="6353">
                  <c:v>3.7856397464897245</c:v>
                </c:pt>
                <c:pt idx="6354">
                  <c:v>3.7872618122092012</c:v>
                </c:pt>
                <c:pt idx="6355">
                  <c:v>3.7888835823961138</c:v>
                </c:pt>
                <c:pt idx="6356">
                  <c:v>3.7905059068158047</c:v>
                </c:pt>
                <c:pt idx="6357">
                  <c:v>3.7921277692217892</c:v>
                </c:pt>
                <c:pt idx="6358">
                  <c:v>3.7937488561860158</c:v>
                </c:pt>
                <c:pt idx="6359">
                  <c:v>3.7953704231509673</c:v>
                </c:pt>
                <c:pt idx="6360">
                  <c:v>3.7969928585458006</c:v>
                </c:pt>
                <c:pt idx="6361">
                  <c:v>3.7986149243858733</c:v>
                </c:pt>
                <c:pt idx="6362">
                  <c:v>3.8002367129914556</c:v>
                </c:pt>
                <c:pt idx="6363">
                  <c:v>3.8018571728994379</c:v>
                </c:pt>
                <c:pt idx="6364">
                  <c:v>3.8034775959729852</c:v>
                </c:pt>
                <c:pt idx="6365">
                  <c:v>3.8050989598270997</c:v>
                </c:pt>
                <c:pt idx="6366">
                  <c:v>3.8067213583005319</c:v>
                </c:pt>
                <c:pt idx="6367">
                  <c:v>3.8083425191789422</c:v>
                </c:pt>
                <c:pt idx="6368">
                  <c:v>3.8099643261795997</c:v>
                </c:pt>
                <c:pt idx="6369">
                  <c:v>3.8115860407761217</c:v>
                </c:pt>
                <c:pt idx="6370">
                  <c:v>3.8132066112961027</c:v>
                </c:pt>
                <c:pt idx="6371">
                  <c:v>3.8148291021010707</c:v>
                </c:pt>
                <c:pt idx="6372">
                  <c:v>3.8164498387064327</c:v>
                </c:pt>
                <c:pt idx="6373">
                  <c:v>3.8180718858788727</c:v>
                </c:pt>
                <c:pt idx="6374">
                  <c:v>3.8196938592060103</c:v>
                </c:pt>
                <c:pt idx="6375">
                  <c:v>3.8213161098698287</c:v>
                </c:pt>
                <c:pt idx="6376">
                  <c:v>3.8229376400104051</c:v>
                </c:pt>
                <c:pt idx="6377">
                  <c:v>3.8245588746186328</c:v>
                </c:pt>
                <c:pt idx="6378">
                  <c:v>3.8261792238611187</c:v>
                </c:pt>
                <c:pt idx="6379">
                  <c:v>3.8278007909224754</c:v>
                </c:pt>
                <c:pt idx="6380">
                  <c:v>3.8294232448994547</c:v>
                </c:pt>
                <c:pt idx="6381">
                  <c:v>3.8310448488836673</c:v>
                </c:pt>
                <c:pt idx="6382">
                  <c:v>3.8326665449912785</c:v>
                </c:pt>
                <c:pt idx="6383">
                  <c:v>3.8342891468719382</c:v>
                </c:pt>
                <c:pt idx="6384">
                  <c:v>3.8359094963549776</c:v>
                </c:pt>
                <c:pt idx="6385">
                  <c:v>3.8375316361472516</c:v>
                </c:pt>
                <c:pt idx="6386">
                  <c:v>3.8391530184809146</c:v>
                </c:pt>
                <c:pt idx="6387">
                  <c:v>3.8407749362004537</c:v>
                </c:pt>
                <c:pt idx="6388">
                  <c:v>3.8423966325491175</c:v>
                </c:pt>
                <c:pt idx="6389">
                  <c:v>3.8440183288495726</c:v>
                </c:pt>
                <c:pt idx="6390">
                  <c:v>3.845640505452208</c:v>
                </c:pt>
                <c:pt idx="6391">
                  <c:v>3.8472625157733087</c:v>
                </c:pt>
                <c:pt idx="6392">
                  <c:v>3.8488847108542741</c:v>
                </c:pt>
                <c:pt idx="6393">
                  <c:v>3.8505044707089007</c:v>
                </c:pt>
                <c:pt idx="6394">
                  <c:v>3.8521255023332537</c:v>
                </c:pt>
                <c:pt idx="6395">
                  <c:v>3.8537477343483078</c:v>
                </c:pt>
                <c:pt idx="6396">
                  <c:v>3.8553702437128572</c:v>
                </c:pt>
                <c:pt idx="6397">
                  <c:v>3.8569928270071787</c:v>
                </c:pt>
                <c:pt idx="6398">
                  <c:v>3.8586185990929684</c:v>
                </c:pt>
                <c:pt idx="6399">
                  <c:v>3.8602419966721557</c:v>
                </c:pt>
                <c:pt idx="6400">
                  <c:v>3.8618649316028537</c:v>
                </c:pt>
                <c:pt idx="6401">
                  <c:v>3.8634869787270598</c:v>
                </c:pt>
                <c:pt idx="6402">
                  <c:v>3.8651095251157934</c:v>
                </c:pt>
                <c:pt idx="6403">
                  <c:v>3.8667314983464696</c:v>
                </c:pt>
                <c:pt idx="6404">
                  <c:v>3.8683530468507752</c:v>
                </c:pt>
                <c:pt idx="6405">
                  <c:v>3.8699741153919391</c:v>
                </c:pt>
                <c:pt idx="6406">
                  <c:v>3.8715955345175903</c:v>
                </c:pt>
                <c:pt idx="6407">
                  <c:v>3.8732169167307835</c:v>
                </c:pt>
                <c:pt idx="6408">
                  <c:v>3.8748386130312373</c:v>
                </c:pt>
                <c:pt idx="6409">
                  <c:v>3.8764602908674077</c:v>
                </c:pt>
                <c:pt idx="6410">
                  <c:v>3.8780823749897331</c:v>
                </c:pt>
                <c:pt idx="6411">
                  <c:v>3.879703259112075</c:v>
                </c:pt>
                <c:pt idx="6412">
                  <c:v>3.8813240142515282</c:v>
                </c:pt>
                <c:pt idx="6413">
                  <c:v>3.8829449722411162</c:v>
                </c:pt>
                <c:pt idx="6414">
                  <c:v>3.8845664098960597</c:v>
                </c:pt>
                <c:pt idx="6415">
                  <c:v>3.8861877368167415</c:v>
                </c:pt>
                <c:pt idx="6416">
                  <c:v>3.8878088975988128</c:v>
                </c:pt>
                <c:pt idx="6417">
                  <c:v>3.8894320544634797</c:v>
                </c:pt>
                <c:pt idx="6418">
                  <c:v>3.8910551004484053</c:v>
                </c:pt>
                <c:pt idx="6419">
                  <c:v>3.8926772771475382</c:v>
                </c:pt>
                <c:pt idx="6420">
                  <c:v>3.8943000454596648</c:v>
                </c:pt>
                <c:pt idx="6421">
                  <c:v>3.8959231837705994</c:v>
                </c:pt>
                <c:pt idx="6422">
                  <c:v>3.8975453233940209</c:v>
                </c:pt>
                <c:pt idx="6423">
                  <c:v>3.8991680361277341</c:v>
                </c:pt>
                <c:pt idx="6424">
                  <c:v>3.9007916003885232</c:v>
                </c:pt>
                <c:pt idx="6425">
                  <c:v>3.9024130195141726</c:v>
                </c:pt>
                <c:pt idx="6426">
                  <c:v>3.9040337008814316</c:v>
                </c:pt>
                <c:pt idx="6427">
                  <c:v>3.9056578210369941</c:v>
                </c:pt>
                <c:pt idx="6428">
                  <c:v>3.9072802194138978</c:v>
                </c:pt>
                <c:pt idx="6429">
                  <c:v>3.9089018417639156</c:v>
                </c:pt>
                <c:pt idx="6430">
                  <c:v>3.9105220068859841</c:v>
                </c:pt>
                <c:pt idx="6431">
                  <c:v>3.912142098326278</c:v>
                </c:pt>
                <c:pt idx="6432">
                  <c:v>3.9137642196417808</c:v>
                </c:pt>
                <c:pt idx="6433">
                  <c:v>3.9153859711453594</c:v>
                </c:pt>
                <c:pt idx="6434">
                  <c:v>3.9170065600984771</c:v>
                </c:pt>
                <c:pt idx="6435">
                  <c:v>3.9186281086991794</c:v>
                </c:pt>
                <c:pt idx="6436">
                  <c:v>3.9202492511283742</c:v>
                </c:pt>
                <c:pt idx="6437">
                  <c:v>3.9218704120067867</c:v>
                </c:pt>
                <c:pt idx="6438">
                  <c:v>3.9234904110679993</c:v>
                </c:pt>
                <c:pt idx="6439">
                  <c:v>3.9251129390650568</c:v>
                </c:pt>
                <c:pt idx="6440">
                  <c:v>3.9267350603323194</c:v>
                </c:pt>
                <c:pt idx="6441">
                  <c:v>3.9283563319892321</c:v>
                </c:pt>
                <c:pt idx="6442">
                  <c:v>3.9299771607406693</c:v>
                </c:pt>
                <c:pt idx="6443">
                  <c:v>3.9315981370298174</c:v>
                </c:pt>
                <c:pt idx="6444">
                  <c:v>3.9332189657812573</c:v>
                </c:pt>
                <c:pt idx="6445">
                  <c:v>3.9348398682974035</c:v>
                </c:pt>
                <c:pt idx="6446">
                  <c:v>3.9364610844061567</c:v>
                </c:pt>
                <c:pt idx="6447">
                  <c:v>3.938082171418547</c:v>
                </c:pt>
                <c:pt idx="6448">
                  <c:v>3.9397027789256476</c:v>
                </c:pt>
                <c:pt idx="6449">
                  <c:v>3.9413230913880213</c:v>
                </c:pt>
                <c:pt idx="6450">
                  <c:v>3.942943459297986</c:v>
                </c:pt>
                <c:pt idx="6451">
                  <c:v>3.9445638085404746</c:v>
                </c:pt>
                <c:pt idx="6452">
                  <c:v>3.9461886706211158</c:v>
                </c:pt>
                <c:pt idx="6453">
                  <c:v>3.9478141638562172</c:v>
                </c:pt>
                <c:pt idx="6454">
                  <c:v>3.9494394528843335</c:v>
                </c:pt>
                <c:pt idx="6455">
                  <c:v>3.9510601710042641</c:v>
                </c:pt>
                <c:pt idx="6456">
                  <c:v>3.9526798019288534</c:v>
                </c:pt>
                <c:pt idx="6457">
                  <c:v>3.9542988254334639</c:v>
                </c:pt>
                <c:pt idx="6458">
                  <c:v>3.9559186404485787</c:v>
                </c:pt>
                <c:pt idx="6459">
                  <c:v>3.9575426122615007</c:v>
                </c:pt>
                <c:pt idx="6460">
                  <c:v>3.9591644008911877</c:v>
                </c:pt>
                <c:pt idx="6461">
                  <c:v>3.9607863003089951</c:v>
                </c:pt>
                <c:pt idx="6462">
                  <c:v>3.9624077379157483</c:v>
                </c:pt>
                <c:pt idx="6463">
                  <c:v>3.9640293787284882</c:v>
                </c:pt>
                <c:pt idx="6464">
                  <c:v>3.9656509272327933</c:v>
                </c:pt>
                <c:pt idx="6465">
                  <c:v>3.9672726788328001</c:v>
                </c:pt>
                <c:pt idx="6466">
                  <c:v>3.9688934152696729</c:v>
                </c:pt>
                <c:pt idx="6467">
                  <c:v>3.9705153146151395</c:v>
                </c:pt>
                <c:pt idx="6468">
                  <c:v>3.9721364016997787</c:v>
                </c:pt>
                <c:pt idx="6469">
                  <c:v>3.9737576179289742</c:v>
                </c:pt>
                <c:pt idx="6470">
                  <c:v>3.9753785388875937</c:v>
                </c:pt>
                <c:pt idx="6471">
                  <c:v>3.9769994968531011</c:v>
                </c:pt>
                <c:pt idx="6472">
                  <c:v>3.9786204178598727</c:v>
                </c:pt>
                <c:pt idx="6473">
                  <c:v>3.9802397544192489</c:v>
                </c:pt>
                <c:pt idx="6474">
                  <c:v>3.9818590723885428</c:v>
                </c:pt>
                <c:pt idx="6475">
                  <c:v>3.9834776731214578</c:v>
                </c:pt>
                <c:pt idx="6476">
                  <c:v>3.9850990555033072</c:v>
                </c:pt>
                <c:pt idx="6477">
                  <c:v>3.9867203455167202</c:v>
                </c:pt>
                <c:pt idx="6478">
                  <c:v>3.9883412663790319</c:v>
                </c:pt>
                <c:pt idx="6479">
                  <c:v>3.9899620581549398</c:v>
                </c:pt>
                <c:pt idx="6480">
                  <c:v>3.9915834033854773</c:v>
                </c:pt>
                <c:pt idx="6481">
                  <c:v>3.9932043796746277</c:v>
                </c:pt>
                <c:pt idx="6482">
                  <c:v>3.9948253006332428</c:v>
                </c:pt>
                <c:pt idx="6483">
                  <c:v>3.9964461294328251</c:v>
                </c:pt>
                <c:pt idx="6484">
                  <c:v>3.9980652819640508</c:v>
                </c:pt>
                <c:pt idx="6485">
                  <c:v>3.9996869226321721</c:v>
                </c:pt>
                <c:pt idx="6486">
                  <c:v>4.0013081017917296</c:v>
                </c:pt>
                <c:pt idx="6487">
                  <c:v>4.0029288752250745</c:v>
                </c:pt>
                <c:pt idx="6488">
                  <c:v>4.0045500176783468</c:v>
                </c:pt>
                <c:pt idx="6489">
                  <c:v>4.0061712523829325</c:v>
                </c:pt>
                <c:pt idx="6490">
                  <c:v>4.0077918412157265</c:v>
                </c:pt>
                <c:pt idx="6491">
                  <c:v>4.0094123564634705</c:v>
                </c:pt>
                <c:pt idx="6492">
                  <c:v>4.0110335542659694</c:v>
                </c:pt>
                <c:pt idx="6493">
                  <c:v>4.0126547519480376</c:v>
                </c:pt>
                <c:pt idx="6494">
                  <c:v>4.0142759682013205</c:v>
                </c:pt>
                <c:pt idx="6495">
                  <c:v>4.0158967968564667</c:v>
                </c:pt>
                <c:pt idx="6496">
                  <c:v>4.0175173489678855</c:v>
                </c:pt>
                <c:pt idx="6497">
                  <c:v>4.0191387682140185</c:v>
                </c:pt>
                <c:pt idx="6498">
                  <c:v>4.0207594678009064</c:v>
                </c:pt>
                <c:pt idx="6499">
                  <c:v>4.0223810717851247</c:v>
                </c:pt>
                <c:pt idx="6500">
                  <c:v>4.0240025834660855</c:v>
                </c:pt>
                <c:pt idx="6501">
                  <c:v>4.0256252963446535</c:v>
                </c:pt>
                <c:pt idx="6502">
                  <c:v>4.0272448536475114</c:v>
                </c:pt>
                <c:pt idx="6503">
                  <c:v>4.0288643741906673</c:v>
                </c:pt>
                <c:pt idx="6504">
                  <c:v>4.0304910575173469</c:v>
                </c:pt>
                <c:pt idx="6505">
                  <c:v>4.0321153816866264</c:v>
                </c:pt>
                <c:pt idx="6506">
                  <c:v>4.0337386310861874</c:v>
                </c:pt>
                <c:pt idx="6507">
                  <c:v>4.0353612144287885</c:v>
                </c:pt>
                <c:pt idx="6508">
                  <c:v>4.0369843898477065</c:v>
                </c:pt>
                <c:pt idx="6509">
                  <c:v>4.038607361585079</c:v>
                </c:pt>
                <c:pt idx="6510">
                  <c:v>4.0402298895097344</c:v>
                </c:pt>
                <c:pt idx="6511">
                  <c:v>4.0418525097841362</c:v>
                </c:pt>
                <c:pt idx="6512">
                  <c:v>4.0434755557207485</c:v>
                </c:pt>
                <c:pt idx="6513">
                  <c:v>4.0450982314691784</c:v>
                </c:pt>
                <c:pt idx="6514">
                  <c:v>4.0467211293054737</c:v>
                </c:pt>
                <c:pt idx="6515">
                  <c:v>4.0483431026808478</c:v>
                </c:pt>
                <c:pt idx="6516">
                  <c:v>4.0499625678961095</c:v>
                </c:pt>
                <c:pt idx="6517">
                  <c:v>4.0515817570703385</c:v>
                </c:pt>
                <c:pt idx="6518">
                  <c:v>4.0532048955020707</c:v>
                </c:pt>
                <c:pt idx="6519">
                  <c:v>4.0548261671589767</c:v>
                </c:pt>
                <c:pt idx="6520">
                  <c:v>4.0564472174220905</c:v>
                </c:pt>
                <c:pt idx="6521">
                  <c:v>4.0580691352380862</c:v>
                </c:pt>
                <c:pt idx="6522">
                  <c:v>4.0596895582635115</c:v>
                </c:pt>
                <c:pt idx="6523">
                  <c:v>4.0613101656502844</c:v>
                </c:pt>
                <c:pt idx="6524">
                  <c:v>4.0629292077366133</c:v>
                </c:pt>
                <c:pt idx="6525">
                  <c:v>4.064550645584327</c:v>
                </c:pt>
                <c:pt idx="6526">
                  <c:v>4.0661696693049985</c:v>
                </c:pt>
                <c:pt idx="6527">
                  <c:v>4.0677893556195359</c:v>
                </c:pt>
                <c:pt idx="6528">
                  <c:v>4.0694086368185305</c:v>
                </c:pt>
                <c:pt idx="6529">
                  <c:v>4.0710271271036573</c:v>
                </c:pt>
                <c:pt idx="6530">
                  <c:v>4.0726467579561536</c:v>
                </c:pt>
                <c:pt idx="6531">
                  <c:v>4.0742662231714224</c:v>
                </c:pt>
                <c:pt idx="6532">
                  <c:v>4.0758848789912543</c:v>
                </c:pt>
                <c:pt idx="6533">
                  <c:v>4.0775035348590851</c:v>
                </c:pt>
                <c:pt idx="6534">
                  <c:v>4.0791223560155165</c:v>
                </c:pt>
                <c:pt idx="6535">
                  <c:v>4.0807410117393834</c:v>
                </c:pt>
                <c:pt idx="6536">
                  <c:v>4.082359410206772</c:v>
                </c:pt>
                <c:pt idx="6537">
                  <c:v>4.0839790594419654</c:v>
                </c:pt>
                <c:pt idx="6538">
                  <c:v>4.0856020683745298</c:v>
                </c:pt>
                <c:pt idx="6539">
                  <c:v>4.0872228234176964</c:v>
                </c:pt>
                <c:pt idx="6540">
                  <c:v>4.088843615338039</c:v>
                </c:pt>
                <c:pt idx="6541">
                  <c:v>4.0904646470105455</c:v>
                </c:pt>
                <c:pt idx="6542">
                  <c:v>4.0920861771511206</c:v>
                </c:pt>
                <c:pt idx="6543">
                  <c:v>4.0937078734515779</c:v>
                </c:pt>
                <c:pt idx="6544">
                  <c:v>4.0953289789116321</c:v>
                </c:pt>
                <c:pt idx="6545">
                  <c:v>4.0969498074945561</c:v>
                </c:pt>
                <c:pt idx="6546">
                  <c:v>4.0985714667705375</c:v>
                </c:pt>
                <c:pt idx="6547">
                  <c:v>4.1001925907510293</c:v>
                </c:pt>
                <c:pt idx="6548">
                  <c:v>4.1018132718776057</c:v>
                </c:pt>
                <c:pt idx="6549">
                  <c:v>4.1034347279177847</c:v>
                </c:pt>
                <c:pt idx="6550">
                  <c:v>4.1050561841266493</c:v>
                </c:pt>
                <c:pt idx="6551">
                  <c:v>4.106677289562624</c:v>
                </c:pt>
                <c:pt idx="6552">
                  <c:v>4.108298358272358</c:v>
                </c:pt>
                <c:pt idx="6553">
                  <c:v>4.1099197960236884</c:v>
                </c:pt>
                <c:pt idx="6554">
                  <c:v>4.1115407538928874</c:v>
                </c:pt>
                <c:pt idx="6555">
                  <c:v>4.1131623209542401</c:v>
                </c:pt>
                <c:pt idx="6556">
                  <c:v>4.1147831866351394</c:v>
                </c:pt>
                <c:pt idx="6557">
                  <c:v>4.1164037386984393</c:v>
                </c:pt>
                <c:pt idx="6558">
                  <c:v>4.1180247334803006</c:v>
                </c:pt>
                <c:pt idx="6559">
                  <c:v>4.1196457282621584</c:v>
                </c:pt>
                <c:pt idx="6560">
                  <c:v>4.1212657641580304</c:v>
                </c:pt>
                <c:pt idx="6561">
                  <c:v>4.1228857082355734</c:v>
                </c:pt>
                <c:pt idx="6562">
                  <c:v>4.124505357470766</c:v>
                </c:pt>
                <c:pt idx="6563">
                  <c:v>4.1261254672826393</c:v>
                </c:pt>
                <c:pt idx="6564">
                  <c:v>4.1277462776423386</c:v>
                </c:pt>
                <c:pt idx="6565">
                  <c:v>4.1293681215793709</c:v>
                </c:pt>
                <c:pt idx="6566">
                  <c:v>4.1309895039612146</c:v>
                </c:pt>
                <c:pt idx="6567">
                  <c:v>4.1326102405184351</c:v>
                </c:pt>
                <c:pt idx="6568">
                  <c:v>4.1342318074833884</c:v>
                </c:pt>
                <c:pt idx="6569">
                  <c:v>4.1358531527862077</c:v>
                </c:pt>
                <c:pt idx="6570">
                  <c:v>4.1374738154289208</c:v>
                </c:pt>
                <c:pt idx="6571">
                  <c:v>4.1390945518176503</c:v>
                </c:pt>
                <c:pt idx="6572">
                  <c:v>4.1407154174985532</c:v>
                </c:pt>
                <c:pt idx="6573">
                  <c:v>4.1423359696099755</c:v>
                </c:pt>
                <c:pt idx="6574">
                  <c:v>4.1439551220691691</c:v>
                </c:pt>
                <c:pt idx="6575">
                  <c:v>4.1455755450224192</c:v>
                </c:pt>
                <c:pt idx="6576">
                  <c:v>4.1471954890038125</c:v>
                </c:pt>
                <c:pt idx="6577">
                  <c:v>4.1488156357287078</c:v>
                </c:pt>
                <c:pt idx="6578">
                  <c:v>4.1504355244666362</c:v>
                </c:pt>
                <c:pt idx="6579">
                  <c:v>4.1520560582422084</c:v>
                </c:pt>
                <c:pt idx="6580">
                  <c:v>4.1536765551551378</c:v>
                </c:pt>
                <c:pt idx="6581">
                  <c:v>4.1552959099208095</c:v>
                </c:pt>
                <c:pt idx="6582">
                  <c:v>4.1569156881857801</c:v>
                </c:pt>
                <c:pt idx="6583">
                  <c:v>4.1585353191824579</c:v>
                </c:pt>
                <c:pt idx="6584">
                  <c:v>4.1601554105987066</c:v>
                </c:pt>
                <c:pt idx="6585">
                  <c:v>4.1617754834996363</c:v>
                </c:pt>
                <c:pt idx="6586">
                  <c:v>4.1633952616203942</c:v>
                </c:pt>
                <c:pt idx="6587">
                  <c:v>4.1650145980356532</c:v>
                </c:pt>
                <c:pt idx="6588">
                  <c:v>4.1666343395765848</c:v>
                </c:pt>
                <c:pt idx="6589">
                  <c:v>4.1682536945344184</c:v>
                </c:pt>
                <c:pt idx="6590">
                  <c:v>4.1698725341948304</c:v>
                </c:pt>
                <c:pt idx="6591">
                  <c:v>4.1714917234411013</c:v>
                </c:pt>
                <c:pt idx="6592">
                  <c:v>4.1731110782548075</c:v>
                </c:pt>
                <c:pt idx="6593">
                  <c:v>4.1747301755372463</c:v>
                </c:pt>
                <c:pt idx="6594">
                  <c:v>4.1763493647835226</c:v>
                </c:pt>
                <c:pt idx="6595">
                  <c:v>4.1779675980450186</c:v>
                </c:pt>
                <c:pt idx="6596">
                  <c:v>4.1795868057096195</c:v>
                </c:pt>
                <c:pt idx="6597">
                  <c:v>4.1812062342183891</c:v>
                </c:pt>
                <c:pt idx="6598">
                  <c:v>4.1828247982212643</c:v>
                </c:pt>
                <c:pt idx="6599">
                  <c:v>4.1844439873234505</c:v>
                </c:pt>
                <c:pt idx="6600">
                  <c:v>4.1860630476799274</c:v>
                </c:pt>
                <c:pt idx="6601">
                  <c:v>4.1876817770921875</c:v>
                </c:pt>
                <c:pt idx="6602">
                  <c:v>4.1893000285772883</c:v>
                </c:pt>
                <c:pt idx="6603">
                  <c:v>4.1909175088328858</c:v>
                </c:pt>
                <c:pt idx="6604">
                  <c:v>4.1925344205592197</c:v>
                </c:pt>
                <c:pt idx="6605">
                  <c:v>4.1941541620761162</c:v>
                </c:pt>
                <c:pt idx="6606">
                  <c:v>4.1957722115953757</c:v>
                </c:pt>
                <c:pt idx="6607">
                  <c:v>4.1973914008656568</c:v>
                </c:pt>
                <c:pt idx="6608">
                  <c:v>4.1990097073843176</c:v>
                </c:pt>
                <c:pt idx="6609">
                  <c:v>4.2006287310569776</c:v>
                </c:pt>
                <c:pt idx="6610">
                  <c:v>4.2022473684260149</c:v>
                </c:pt>
                <c:pt idx="6611">
                  <c:v>4.203866907396816</c:v>
                </c:pt>
                <c:pt idx="6612">
                  <c:v>4.2054865750873072</c:v>
                </c:pt>
                <c:pt idx="6613">
                  <c:v>4.2071057460598382</c:v>
                </c:pt>
                <c:pt idx="6614">
                  <c:v>4.2087253215991725</c:v>
                </c:pt>
                <c:pt idx="6615">
                  <c:v>4.2103444739142883</c:v>
                </c:pt>
                <c:pt idx="6616">
                  <c:v>4.2119628174602965</c:v>
                </c:pt>
                <c:pt idx="6617">
                  <c:v>4.2135833326117949</c:v>
                </c:pt>
                <c:pt idx="6618">
                  <c:v>4.2152028714384375</c:v>
                </c:pt>
                <c:pt idx="6619">
                  <c:v>4.2168221527575236</c:v>
                </c:pt>
                <c:pt idx="6620">
                  <c:v>4.2184413050726421</c:v>
                </c:pt>
                <c:pt idx="6621">
                  <c:v>4.2200600528183054</c:v>
                </c:pt>
                <c:pt idx="6622">
                  <c:v>4.2216777717123311</c:v>
                </c:pt>
                <c:pt idx="6623">
                  <c:v>4.2232972002210962</c:v>
                </c:pt>
                <c:pt idx="6624">
                  <c:v>4.2249150660017474</c:v>
                </c:pt>
                <c:pt idx="6625">
                  <c:v>4.2265335197069485</c:v>
                </c:pt>
                <c:pt idx="6626">
                  <c:v>4.2281517159952946</c:v>
                </c:pt>
                <c:pt idx="6627">
                  <c:v>4.2297702064483271</c:v>
                </c:pt>
                <c:pt idx="6628">
                  <c:v>4.2313882007399135</c:v>
                </c:pt>
                <c:pt idx="6629">
                  <c:v>4.2330048006889696</c:v>
                </c:pt>
                <c:pt idx="6630">
                  <c:v>4.2346236034859404</c:v>
                </c:pt>
                <c:pt idx="6631">
                  <c:v>4.2362415611534185</c:v>
                </c:pt>
                <c:pt idx="6632">
                  <c:v>4.2378597024893985</c:v>
                </c:pt>
                <c:pt idx="6633">
                  <c:v>4.2394783767365558</c:v>
                </c:pt>
                <c:pt idx="6634">
                  <c:v>4.2410965364374267</c:v>
                </c:pt>
                <c:pt idx="6635">
                  <c:v>4.2427149534208359</c:v>
                </c:pt>
                <c:pt idx="6636">
                  <c:v>4.2443334623924898</c:v>
                </c:pt>
                <c:pt idx="6637">
                  <c:v>4.2459517322935385</c:v>
                </c:pt>
                <c:pt idx="6638">
                  <c:v>4.247570535210496</c:v>
                </c:pt>
                <c:pt idx="6639">
                  <c:v>4.2491885846098993</c:v>
                </c:pt>
                <c:pt idx="6640">
                  <c:v>4.250807056592806</c:v>
                </c:pt>
                <c:pt idx="6641">
                  <c:v>4.2524254735762117</c:v>
                </c:pt>
                <c:pt idx="6642">
                  <c:v>4.2540434678917709</c:v>
                </c:pt>
                <c:pt idx="6643">
                  <c:v>4.2556610583289558</c:v>
                </c:pt>
                <c:pt idx="6644">
                  <c:v>4.2572798243605501</c:v>
                </c:pt>
                <c:pt idx="6645">
                  <c:v>4.2588965893665272</c:v>
                </c:pt>
                <c:pt idx="6646">
                  <c:v>4.2605139229657008</c:v>
                </c:pt>
                <c:pt idx="6647">
                  <c:v>4.2621318623218887</c:v>
                </c:pt>
                <c:pt idx="6648">
                  <c:v>4.2637494712761974</c:v>
                </c:pt>
                <c:pt idx="6649">
                  <c:v>4.2653664012372063</c:v>
                </c:pt>
                <c:pt idx="6650">
                  <c:v>4.2669846160358365</c:v>
                </c:pt>
                <c:pt idx="6651">
                  <c:v>4.2686024635557178</c:v>
                </c:pt>
                <c:pt idx="6652">
                  <c:v>4.2702200172955829</c:v>
                </c:pt>
                <c:pt idx="6653">
                  <c:v>4.2718374242667574</c:v>
                </c:pt>
                <c:pt idx="6654">
                  <c:v>4.2734547761123771</c:v>
                </c:pt>
                <c:pt idx="6655">
                  <c:v>4.2750718344005296</c:v>
                </c:pt>
                <c:pt idx="6656">
                  <c:v>4.2766906372694926</c:v>
                </c:pt>
                <c:pt idx="6657">
                  <c:v>4.2783096794038444</c:v>
                </c:pt>
                <c:pt idx="6658">
                  <c:v>4.2799282800167964</c:v>
                </c:pt>
                <c:pt idx="6659">
                  <c:v>4.2815464213527799</c:v>
                </c:pt>
                <c:pt idx="6660">
                  <c:v>4.2831659049941422</c:v>
                </c:pt>
                <c:pt idx="6661">
                  <c:v>4.2847843218576216</c:v>
                </c:pt>
                <c:pt idx="6662">
                  <c:v>4.2864025366562561</c:v>
                </c:pt>
                <c:pt idx="6663">
                  <c:v>4.2880202189176284</c:v>
                </c:pt>
                <c:pt idx="6664">
                  <c:v>4.2896383051620335</c:v>
                </c:pt>
                <c:pt idx="6665">
                  <c:v>4.2912561526819024</c:v>
                </c:pt>
                <c:pt idx="6666">
                  <c:v>4.2928744409034847</c:v>
                </c:pt>
                <c:pt idx="6667">
                  <c:v>4.2944928579108765</c:v>
                </c:pt>
                <c:pt idx="6668">
                  <c:v>4.296110613415645</c:v>
                </c:pt>
                <c:pt idx="6669">
                  <c:v>4.2977270303198818</c:v>
                </c:pt>
                <c:pt idx="6670">
                  <c:v>4.2993460538244923</c:v>
                </c:pt>
                <c:pt idx="6671">
                  <c:v>4.3009653717457459</c:v>
                </c:pt>
                <c:pt idx="6672">
                  <c:v>4.3025843401564838</c:v>
                </c:pt>
                <c:pt idx="6673">
                  <c:v>4.3042035476529898</c:v>
                </c:pt>
                <c:pt idx="6674">
                  <c:v>4.3058223873854065</c:v>
                </c:pt>
                <c:pt idx="6675">
                  <c:v>4.3074409695731095</c:v>
                </c:pt>
                <c:pt idx="6676">
                  <c:v>4.3090594784008394</c:v>
                </c:pt>
                <c:pt idx="6677">
                  <c:v>4.3106784651516845</c:v>
                </c:pt>
                <c:pt idx="6678">
                  <c:v>4.3122979855747099</c:v>
                </c:pt>
                <c:pt idx="6679">
                  <c:v>4.3139172300054645</c:v>
                </c:pt>
                <c:pt idx="6680">
                  <c:v>4.3155364928321029</c:v>
                </c:pt>
                <c:pt idx="6681">
                  <c:v>4.3171556820783685</c:v>
                </c:pt>
                <c:pt idx="6682">
                  <c:v>4.318774944904999</c:v>
                </c:pt>
                <c:pt idx="6683">
                  <c:v>4.320394060579174</c:v>
                </c:pt>
                <c:pt idx="6684">
                  <c:v>4.3220129739726945</c:v>
                </c:pt>
                <c:pt idx="6685">
                  <c:v>4.3236316850040764</c:v>
                </c:pt>
                <c:pt idx="6686">
                  <c:v>4.3252502306307026</c:v>
                </c:pt>
                <c:pt idx="6687">
                  <c:v>4.3268689232817144</c:v>
                </c:pt>
                <c:pt idx="6688">
                  <c:v>4.3284864036810156</c:v>
                </c:pt>
                <c:pt idx="6689">
                  <c:v>4.330106366077926</c:v>
                </c:pt>
                <c:pt idx="6690">
                  <c:v>4.3317248748097015</c:v>
                </c:pt>
                <c:pt idx="6691">
                  <c:v>4.3333429059192188</c:v>
                </c:pt>
                <c:pt idx="6692">
                  <c:v>4.3349616905012294</c:v>
                </c:pt>
                <c:pt idx="6693">
                  <c:v>4.3365801258572674</c:v>
                </c:pt>
                <c:pt idx="6694">
                  <c:v>4.3381998671818947</c:v>
                </c:pt>
                <c:pt idx="6695">
                  <c:v>4.3398187068183054</c:v>
                </c:pt>
                <c:pt idx="6696">
                  <c:v>4.3414364991994479</c:v>
                </c:pt>
                <c:pt idx="6697">
                  <c:v>4.3430558356387285</c:v>
                </c:pt>
                <c:pt idx="6698">
                  <c:v>4.3446737380862865</c:v>
                </c:pt>
                <c:pt idx="6699">
                  <c:v>4.3462933322230128</c:v>
                </c:pt>
                <c:pt idx="6700">
                  <c:v>4.3479115471415284</c:v>
                </c:pt>
                <c:pt idx="6701">
                  <c:v>4.3495283306173427</c:v>
                </c:pt>
                <c:pt idx="6702">
                  <c:v>4.3511469863651975</c:v>
                </c:pt>
                <c:pt idx="6703">
                  <c:v>4.3527663964013854</c:v>
                </c:pt>
                <c:pt idx="6704">
                  <c:v>4.3543852361337887</c:v>
                </c:pt>
                <c:pt idx="6705">
                  <c:v>4.3560047748643393</c:v>
                </c:pt>
                <c:pt idx="6706">
                  <c:v>4.3576246450926623</c:v>
                </c:pt>
                <c:pt idx="6707">
                  <c:v>4.3592446076338263</c:v>
                </c:pt>
                <c:pt idx="6708">
                  <c:v>4.3608639072537354</c:v>
                </c:pt>
                <c:pt idx="6709">
                  <c:v>4.3624831884767463</c:v>
                </c:pt>
                <c:pt idx="6710">
                  <c:v>4.3641026353865531</c:v>
                </c:pt>
                <c:pt idx="6711">
                  <c:v>4.3657219902963469</c:v>
                </c:pt>
                <c:pt idx="6712">
                  <c:v>4.3673409588031085</c:v>
                </c:pt>
                <c:pt idx="6713">
                  <c:v>4.3689599824757686</c:v>
                </c:pt>
                <c:pt idx="6714">
                  <c:v>4.3705794107923701</c:v>
                </c:pt>
                <c:pt idx="6715">
                  <c:v>4.3721991154190532</c:v>
                </c:pt>
                <c:pt idx="6716">
                  <c:v>4.3738184149429014</c:v>
                </c:pt>
                <c:pt idx="6717">
                  <c:v>4.3754379355100754</c:v>
                </c:pt>
                <c:pt idx="6718">
                  <c:v>4.3770570696005056</c:v>
                </c:pt>
                <c:pt idx="6719">
                  <c:v>4.3786749904781539</c:v>
                </c:pt>
                <c:pt idx="6720">
                  <c:v>4.380293775036173</c:v>
                </c:pt>
                <c:pt idx="6721">
                  <c:v>4.3819116224841501</c:v>
                </c:pt>
                <c:pt idx="6722">
                  <c:v>4.3835298190362346</c:v>
                </c:pt>
                <c:pt idx="6723">
                  <c:v>4.3851465840422117</c:v>
                </c:pt>
                <c:pt idx="6724">
                  <c:v>4.3867645050396931</c:v>
                </c:pt>
                <c:pt idx="6725">
                  <c:v>4.3883817651314505</c:v>
                </c:pt>
                <c:pt idx="6726">
                  <c:v>4.3900007150825884</c:v>
                </c:pt>
                <c:pt idx="6727">
                  <c:v>4.3916194445908401</c:v>
                </c:pt>
                <c:pt idx="6728">
                  <c:v>4.3932389651580115</c:v>
                </c:pt>
                <c:pt idx="6729">
                  <c:v>4.3948579151091458</c:v>
                </c:pt>
                <c:pt idx="6730">
                  <c:v>4.3964758727047135</c:v>
                </c:pt>
                <c:pt idx="6731">
                  <c:v>4.3980946388562936</c:v>
                </c:pt>
                <c:pt idx="6732">
                  <c:v>4.3997132394692517</c:v>
                </c:pt>
                <c:pt idx="6733">
                  <c:v>4.4013315461078166</c:v>
                </c:pt>
                <c:pt idx="6734">
                  <c:v>4.4029498711159052</c:v>
                </c:pt>
                <c:pt idx="6735">
                  <c:v>4.4045683063520196</c:v>
                </c:pt>
                <c:pt idx="6736">
                  <c:v>4.4061865761331678</c:v>
                </c:pt>
                <c:pt idx="6737">
                  <c:v>4.4078037812314594</c:v>
                </c:pt>
                <c:pt idx="6738">
                  <c:v>4.4094213350431897</c:v>
                </c:pt>
                <c:pt idx="6739">
                  <c:v>4.4110386868648632</c:v>
                </c:pt>
                <c:pt idx="6740">
                  <c:v>4.4126557087248806</c:v>
                </c:pt>
                <c:pt idx="6741">
                  <c:v>4.4142739785300042</c:v>
                </c:pt>
                <c:pt idx="6742">
                  <c:v>4.41589381193298</c:v>
                </c:pt>
                <c:pt idx="6743">
                  <c:v>4.4175116960947651</c:v>
                </c:pt>
                <c:pt idx="6744">
                  <c:v>4.4191302233216874</c:v>
                </c:pt>
                <c:pt idx="6745">
                  <c:v>4.4207485301041363</c:v>
                </c:pt>
                <c:pt idx="6746">
                  <c:v>4.4223673697885415</c:v>
                </c:pt>
                <c:pt idx="6747">
                  <c:v>4.423986117558206</c:v>
                </c:pt>
                <c:pt idx="6748">
                  <c:v>4.4256047364529785</c:v>
                </c:pt>
                <c:pt idx="6749">
                  <c:v>4.4272228409408569</c:v>
                </c:pt>
                <c:pt idx="6750">
                  <c:v>4.4288414600035733</c:v>
                </c:pt>
                <c:pt idx="6751">
                  <c:v>4.4304597297847277</c:v>
                </c:pt>
                <c:pt idx="6752">
                  <c:v>4.4320789742395021</c:v>
                </c:pt>
                <c:pt idx="6753">
                  <c:v>4.4336975382183894</c:v>
                </c:pt>
                <c:pt idx="6754">
                  <c:v>4.4353163043699704</c:v>
                </c:pt>
                <c:pt idx="6755">
                  <c:v>4.4369355856170003</c:v>
                </c:pt>
                <c:pt idx="6756">
                  <c:v>4.4385540943487722</c:v>
                </c:pt>
                <c:pt idx="6757">
                  <c:v>4.4401730260808536</c:v>
                </c:pt>
                <c:pt idx="6758">
                  <c:v>4.4417920129757373</c:v>
                </c:pt>
                <c:pt idx="6759">
                  <c:v>4.4434110732601804</c:v>
                </c:pt>
                <c:pt idx="6760">
                  <c:v>4.4450303911814384</c:v>
                </c:pt>
                <c:pt idx="6761">
                  <c:v>4.446649764298046</c:v>
                </c:pt>
                <c:pt idx="6762">
                  <c:v>4.4482689167092024</c:v>
                </c:pt>
                <c:pt idx="6763">
                  <c:v>4.4498878116686704</c:v>
                </c:pt>
                <c:pt idx="6764">
                  <c:v>4.4515061181873277</c:v>
                </c:pt>
                <c:pt idx="6765">
                  <c:v>4.4531249763762339</c:v>
                </c:pt>
                <c:pt idx="6766">
                  <c:v>4.4547436690032516</c:v>
                </c:pt>
                <c:pt idx="6767">
                  <c:v>4.4563619020489531</c:v>
                </c:pt>
                <c:pt idx="6768">
                  <c:v>4.4579803739359072</c:v>
                </c:pt>
                <c:pt idx="6769">
                  <c:v>4.4595982030277694</c:v>
                </c:pt>
                <c:pt idx="6770">
                  <c:v>4.4612154999679809</c:v>
                </c:pt>
                <c:pt idx="6771">
                  <c:v>4.4628337698930052</c:v>
                </c:pt>
                <c:pt idx="6772">
                  <c:v>4.4644512135772079</c:v>
                </c:pt>
                <c:pt idx="6773">
                  <c:v>4.4660687489931465</c:v>
                </c:pt>
                <c:pt idx="6774">
                  <c:v>4.4676869823265806</c:v>
                </c:pt>
                <c:pt idx="6775">
                  <c:v>4.4693052153962602</c:v>
                </c:pt>
                <c:pt idx="6776">
                  <c:v>4.4709228976576316</c:v>
                </c:pt>
                <c:pt idx="6777">
                  <c:v>4.472541332797797</c:v>
                </c:pt>
                <c:pt idx="6778">
                  <c:v>4.474160485184953</c:v>
                </c:pt>
                <c:pt idx="6779">
                  <c:v>4.4757788286829978</c:v>
                </c:pt>
                <c:pt idx="6780">
                  <c:v>4.4773975397143779</c:v>
                </c:pt>
                <c:pt idx="6781">
                  <c:v>4.479015846257008</c:v>
                </c:pt>
                <c:pt idx="6782">
                  <c:v>4.4806339508168094</c:v>
                </c:pt>
                <c:pt idx="6783">
                  <c:v>4.4822520370132644</c:v>
                </c:pt>
                <c:pt idx="6784">
                  <c:v>4.4838694624005715</c:v>
                </c:pt>
                <c:pt idx="6785">
                  <c:v>4.4854877324215074</c:v>
                </c:pt>
                <c:pt idx="6786">
                  <c:v>4.4871068849047084</c:v>
                </c:pt>
                <c:pt idx="6787">
                  <c:v>4.4887256326263794</c:v>
                </c:pt>
                <c:pt idx="6788">
                  <c:v>4.4903444722627874</c:v>
                </c:pt>
                <c:pt idx="6789">
                  <c:v>4.4919636247459884</c:v>
                </c:pt>
                <c:pt idx="6790">
                  <c:v>4.4935812153268975</c:v>
                </c:pt>
                <c:pt idx="6791">
                  <c:v>4.4951994851799881</c:v>
                </c:pt>
                <c:pt idx="6792">
                  <c:v>4.4968175530136074</c:v>
                </c:pt>
                <c:pt idx="6793">
                  <c:v>4.4984366134661142</c:v>
                </c:pt>
                <c:pt idx="6794">
                  <c:v>4.5000539104302693</c:v>
                </c:pt>
                <c:pt idx="6795">
                  <c:v>4.5016747392539296</c:v>
                </c:pt>
                <c:pt idx="6796">
                  <c:v>4.5032931193257424</c:v>
                </c:pt>
                <c:pt idx="6797">
                  <c:v>4.5049139297576559</c:v>
                </c:pt>
                <c:pt idx="6798">
                  <c:v>4.5065317589214002</c:v>
                </c:pt>
                <c:pt idx="6799">
                  <c:v>4.5081503596543167</c:v>
                </c:pt>
                <c:pt idx="6800">
                  <c:v>4.5097692544457688</c:v>
                </c:pt>
                <c:pt idx="6801">
                  <c:v>4.5113882045649314</c:v>
                </c:pt>
                <c:pt idx="6802">
                  <c:v>4.5130066949220122</c:v>
                </c:pt>
                <c:pt idx="6803">
                  <c:v>4.5146250934133905</c:v>
                </c:pt>
                <c:pt idx="6804">
                  <c:v>4.5162435103967962</c:v>
                </c:pt>
                <c:pt idx="6805">
                  <c:v>4.5178619272602774</c:v>
                </c:pt>
                <c:pt idx="6806">
                  <c:v>4.5194814477073315</c:v>
                </c:pt>
                <c:pt idx="6807">
                  <c:v>4.5210998463186272</c:v>
                </c:pt>
                <c:pt idx="6808">
                  <c:v>4.5227189252338595</c:v>
                </c:pt>
                <c:pt idx="6809">
                  <c:v>4.5243382247096697</c:v>
                </c:pt>
                <c:pt idx="6810">
                  <c:v>4.5259567335613795</c:v>
                </c:pt>
                <c:pt idx="6811">
                  <c:v>4.5275754814510325</c:v>
                </c:pt>
                <c:pt idx="6812">
                  <c:v>4.5291943212554431</c:v>
                </c:pt>
                <c:pt idx="6813">
                  <c:v>4.5308130507636939</c:v>
                </c:pt>
                <c:pt idx="6814">
                  <c:v>4.5324315779906108</c:v>
                </c:pt>
                <c:pt idx="6815">
                  <c:v>4.5340497194464673</c:v>
                </c:pt>
                <c:pt idx="6816">
                  <c:v>4.535669092683178</c:v>
                </c:pt>
                <c:pt idx="6817">
                  <c:v>4.5372882819534484</c:v>
                </c:pt>
                <c:pt idx="6818">
                  <c:v>4.5389068091803688</c:v>
                </c:pt>
                <c:pt idx="6819">
                  <c:v>4.5405260720310157</c:v>
                </c:pt>
                <c:pt idx="6820">
                  <c:v>4.5421451141653639</c:v>
                </c:pt>
                <c:pt idx="6821">
                  <c:v>4.5437636780962682</c:v>
                </c:pt>
                <c:pt idx="6822">
                  <c:v>4.5453825728877133</c:v>
                </c:pt>
                <c:pt idx="6823">
                  <c:v>4.5470000899323244</c:v>
                </c:pt>
                <c:pt idx="6824">
                  <c:v>4.5486183230979105</c:v>
                </c:pt>
                <c:pt idx="6825">
                  <c:v>4.550237254661968</c:v>
                </c:pt>
                <c:pt idx="6826">
                  <c:v>4.5518560391479834</c:v>
                </c:pt>
                <c:pt idx="6827">
                  <c:v>4.5534750074867114</c:v>
                </c:pt>
                <c:pt idx="6828">
                  <c:v>4.5550938473631293</c:v>
                </c:pt>
                <c:pt idx="6829">
                  <c:v>4.5567126686155559</c:v>
                </c:pt>
                <c:pt idx="6830">
                  <c:v>4.5583318762081113</c:v>
                </c:pt>
                <c:pt idx="6831">
                  <c:v>4.5599505136491354</c:v>
                </c:pt>
                <c:pt idx="6832">
                  <c:v>4.5615682876038104</c:v>
                </c:pt>
                <c:pt idx="6833">
                  <c:v>4.5631866125639364</c:v>
                </c:pt>
                <c:pt idx="6834">
                  <c:v>4.5648054892098768</c:v>
                </c:pt>
                <c:pt idx="6835">
                  <c:v>4.5664236671562746</c:v>
                </c:pt>
                <c:pt idx="6836">
                  <c:v>4.5680423964965478</c:v>
                </c:pt>
                <c:pt idx="6837">
                  <c:v>4.5696614938030038</c:v>
                </c:pt>
                <c:pt idx="6838">
                  <c:v>4.5712803336074099</c:v>
                </c:pt>
                <c:pt idx="6839">
                  <c:v>4.5728997253396821</c:v>
                </c:pt>
                <c:pt idx="6840">
                  <c:v>4.5745186016735895</c:v>
                </c:pt>
                <c:pt idx="6841">
                  <c:v>4.5761387852414552</c:v>
                </c:pt>
                <c:pt idx="6842">
                  <c:v>4.5777579745117327</c:v>
                </c:pt>
                <c:pt idx="6843">
                  <c:v>4.579376777548692</c:v>
                </c:pt>
                <c:pt idx="6844">
                  <c:v>4.5809953782336219</c:v>
                </c:pt>
                <c:pt idx="6845">
                  <c:v>4.5826131707345779</c:v>
                </c:pt>
                <c:pt idx="6846">
                  <c:v>4.5842330042337007</c:v>
                </c:pt>
                <c:pt idx="6847">
                  <c:v>4.5858516968127203</c:v>
                </c:pt>
                <c:pt idx="6848">
                  <c:v>4.5874699852021745</c:v>
                </c:pt>
                <c:pt idx="6849">
                  <c:v>4.5890879427977378</c:v>
                </c:pt>
                <c:pt idx="6850">
                  <c:v>4.5907054964417897</c:v>
                </c:pt>
                <c:pt idx="6851">
                  <c:v>4.5923244281018603</c:v>
                </c:pt>
                <c:pt idx="6852">
                  <c:v>4.5939431757755393</c:v>
                </c:pt>
                <c:pt idx="6853">
                  <c:v>4.5955620706629965</c:v>
                </c:pt>
                <c:pt idx="6854">
                  <c:v>4.5971802854856083</c:v>
                </c:pt>
                <c:pt idx="6855">
                  <c:v>4.5987982064351565</c:v>
                </c:pt>
                <c:pt idx="6856">
                  <c:v>4.6004166969361666</c:v>
                </c:pt>
                <c:pt idx="6857">
                  <c:v>4.6020352977170562</c:v>
                </c:pt>
                <c:pt idx="6858">
                  <c:v>4.6036525211779145</c:v>
                </c:pt>
                <c:pt idx="6859">
                  <c:v>4.6052712873774917</c:v>
                </c:pt>
                <c:pt idx="6860">
                  <c:v>4.6068902925889876</c:v>
                </c:pt>
                <c:pt idx="6861">
                  <c:v>4.6085088565918593</c:v>
                </c:pt>
                <c:pt idx="6862">
                  <c:v>4.6101279905142167</c:v>
                </c:pt>
                <c:pt idx="6863">
                  <c:v>4.6117471244365724</c:v>
                </c:pt>
                <c:pt idx="6864">
                  <c:v>4.6133664239123844</c:v>
                </c:pt>
                <c:pt idx="6865">
                  <c:v>4.614985337089867</c:v>
                </c:pt>
                <c:pt idx="6866">
                  <c:v>4.6166051152346812</c:v>
                </c:pt>
                <c:pt idx="6867">
                  <c:v>4.6182242861111575</c:v>
                </c:pt>
                <c:pt idx="6868">
                  <c:v>4.6198442301646701</c:v>
                </c:pt>
                <c:pt idx="6869">
                  <c:v>4.62146310657059</c:v>
                </c:pt>
                <c:pt idx="6870">
                  <c:v>4.6230816336775655</c:v>
                </c:pt>
                <c:pt idx="6871">
                  <c:v>4.6246997749655945</c:v>
                </c:pt>
                <c:pt idx="6872">
                  <c:v>4.6263183389444773</c:v>
                </c:pt>
                <c:pt idx="6873">
                  <c:v>4.6279372153503946</c:v>
                </c:pt>
                <c:pt idx="6874">
                  <c:v>4.6295568831610465</c:v>
                </c:pt>
                <c:pt idx="6875">
                  <c:v>4.6311755022237664</c:v>
                </c:pt>
                <c:pt idx="6876">
                  <c:v>4.6327945625082068</c:v>
                </c:pt>
                <c:pt idx="6877">
                  <c:v>4.6344141749785326</c:v>
                </c:pt>
                <c:pt idx="6878">
                  <c:v>4.6360335850147258</c:v>
                </c:pt>
                <c:pt idx="6879">
                  <c:v>4.6376533447491814</c:v>
                </c:pt>
                <c:pt idx="6880">
                  <c:v>4.6392717983584335</c:v>
                </c:pt>
                <c:pt idx="6881">
                  <c:v>4.6408901601071326</c:v>
                </c:pt>
                <c:pt idx="6882">
                  <c:v>4.6425095885438363</c:v>
                </c:pt>
                <c:pt idx="6883">
                  <c:v>4.6441297167037465</c:v>
                </c:pt>
                <c:pt idx="6884">
                  <c:v>4.6457491451404502</c:v>
                </c:pt>
                <c:pt idx="6885">
                  <c:v>4.6473691443699634</c:v>
                </c:pt>
                <c:pt idx="6886">
                  <c:v>4.6489882966130374</c:v>
                </c:pt>
                <c:pt idx="6887">
                  <c:v>4.6506080748780159</c:v>
                </c:pt>
                <c:pt idx="6888">
                  <c:v>4.6522277793845435</c:v>
                </c:pt>
                <c:pt idx="6889">
                  <c:v>4.6538472998315941</c:v>
                </c:pt>
                <c:pt idx="6890">
                  <c:v>4.6554668202786447</c:v>
                </c:pt>
                <c:pt idx="6891">
                  <c:v>4.65708578861737</c:v>
                </c:pt>
                <c:pt idx="6892">
                  <c:v>4.6587036727791586</c:v>
                </c:pt>
                <c:pt idx="6893">
                  <c:v>4.6603225492810845</c:v>
                </c:pt>
                <c:pt idx="6894">
                  <c:v>4.6619414626025977</c:v>
                </c:pt>
                <c:pt idx="6895">
                  <c:v>4.6635595672343086</c:v>
                </c:pt>
                <c:pt idx="6896">
                  <c:v>4.6651771392986277</c:v>
                </c:pt>
                <c:pt idx="6897">
                  <c:v>4.6667954643307015</c:v>
                </c:pt>
                <c:pt idx="6898">
                  <c:v>4.6684138628460543</c:v>
                </c:pt>
                <c:pt idx="6899">
                  <c:v>4.6700310861872065</c:v>
                </c:pt>
                <c:pt idx="6900">
                  <c:v>4.6716488601179273</c:v>
                </c:pt>
                <c:pt idx="6901">
                  <c:v>4.6732666708541721</c:v>
                </c:pt>
                <c:pt idx="6902">
                  <c:v>4.6748834174865275</c:v>
                </c:pt>
                <c:pt idx="6903">
                  <c:v>4.6765011547096309</c:v>
                </c:pt>
                <c:pt idx="6904">
                  <c:v>4.6781192041090236</c:v>
                </c:pt>
                <c:pt idx="6905">
                  <c:v>4.6797371801362386</c:v>
                </c:pt>
                <c:pt idx="6906">
                  <c:v>4.6813554499413623</c:v>
                </c:pt>
                <c:pt idx="6907">
                  <c:v>4.6829736095463295</c:v>
                </c:pt>
                <c:pt idx="6908">
                  <c:v>4.6845911815387842</c:v>
                </c:pt>
                <c:pt idx="6909">
                  <c:v>4.6862085700943474</c:v>
                </c:pt>
                <c:pt idx="6910">
                  <c:v>4.6878264543519883</c:v>
                </c:pt>
                <c:pt idx="6911">
                  <c:v>4.6894449814829571</c:v>
                </c:pt>
                <c:pt idx="6912">
                  <c:v>4.6910629022647417</c:v>
                </c:pt>
                <c:pt idx="6913">
                  <c:v>4.6926809515682448</c:v>
                </c:pt>
                <c:pt idx="6914">
                  <c:v>4.694298817516664</c:v>
                </c:pt>
                <c:pt idx="6915">
                  <c:v>4.6959166650365338</c:v>
                </c:pt>
                <c:pt idx="6916">
                  <c:v>4.6975352471762486</c:v>
                </c:pt>
                <c:pt idx="6917">
                  <c:v>4.6991531130767461</c:v>
                </c:pt>
                <c:pt idx="6918">
                  <c:v>4.7007714747535037</c:v>
                </c:pt>
                <c:pt idx="6919">
                  <c:v>4.7023892670387886</c:v>
                </c:pt>
                <c:pt idx="6920">
                  <c:v>4.7040058304656664</c:v>
                </c:pt>
                <c:pt idx="6921">
                  <c:v>4.705623769845829</c:v>
                </c:pt>
                <c:pt idx="6922">
                  <c:v>4.707240498152939</c:v>
                </c:pt>
                <c:pt idx="6923">
                  <c:v>4.7088590620358595</c:v>
                </c:pt>
                <c:pt idx="6924">
                  <c:v>4.7104765422914552</c:v>
                </c:pt>
                <c:pt idx="6925">
                  <c:v>4.7120942611615177</c:v>
                </c:pt>
                <c:pt idx="6926">
                  <c:v>4.713712641185368</c:v>
                </c:pt>
                <c:pt idx="6927">
                  <c:v>4.7153307088511882</c:v>
                </c:pt>
                <c:pt idx="6928">
                  <c:v>4.7169503581824976</c:v>
                </c:pt>
                <c:pt idx="6929">
                  <c:v>4.718568683070691</c:v>
                </c:pt>
                <c:pt idx="6930">
                  <c:v>4.7201865488753061</c:v>
                </c:pt>
                <c:pt idx="6931">
                  <c:v>4.7218036073310081</c:v>
                </c:pt>
                <c:pt idx="6932">
                  <c:v>4.7234217120106745</c:v>
                </c:pt>
                <c:pt idx="6933">
                  <c:v>4.7250400738313214</c:v>
                </c:pt>
                <c:pt idx="6934">
                  <c:v>4.7266580682906936</c:v>
                </c:pt>
                <c:pt idx="6935">
                  <c:v>4.7282763197038644</c:v>
                </c:pt>
                <c:pt idx="6936">
                  <c:v>4.729894975475708</c:v>
                </c:pt>
                <c:pt idx="6937">
                  <c:v>4.7315134659047606</c:v>
                </c:pt>
                <c:pt idx="6938">
                  <c:v>4.7331318828401994</c:v>
                </c:pt>
                <c:pt idx="6939">
                  <c:v>4.7347496753651113</c:v>
                </c:pt>
                <c:pt idx="6940">
                  <c:v>4.7363672291768388</c:v>
                </c:pt>
                <c:pt idx="6941">
                  <c:v>4.7379858482395445</c:v>
                </c:pt>
                <c:pt idx="6942">
                  <c:v>4.739603769261004</c:v>
                </c:pt>
                <c:pt idx="6943">
                  <c:v>4.7412221308897919</c:v>
                </c:pt>
                <c:pt idx="6944">
                  <c:v>4.7428402170143231</c:v>
                </c:pt>
                <c:pt idx="6945">
                  <c:v>4.7444583398660534</c:v>
                </c:pt>
                <c:pt idx="6946">
                  <c:v>4.7460766097910811</c:v>
                </c:pt>
                <c:pt idx="6947">
                  <c:v>4.7476946593343063</c:v>
                </c:pt>
                <c:pt idx="6948">
                  <c:v>4.7493132048889724</c:v>
                </c:pt>
                <c:pt idx="6949">
                  <c:v>4.7509307403528069</c:v>
                </c:pt>
                <c:pt idx="6950">
                  <c:v>4.7525493963166063</c:v>
                </c:pt>
                <c:pt idx="6951">
                  <c:v>4.7541681441822599</c:v>
                </c:pt>
                <c:pt idx="6952">
                  <c:v>4.7557861200416909</c:v>
                </c:pt>
                <c:pt idx="6953">
                  <c:v>4.7574047206786378</c:v>
                </c:pt>
                <c:pt idx="6954">
                  <c:v>4.7590233213155884</c:v>
                </c:pt>
                <c:pt idx="6955">
                  <c:v>4.7606414258514116</c:v>
                </c:pt>
                <c:pt idx="6956">
                  <c:v>4.7622597141449381</c:v>
                </c:pt>
                <c:pt idx="6957">
                  <c:v>4.7638782780278541</c:v>
                </c:pt>
                <c:pt idx="6958">
                  <c:v>4.765496217312144</c:v>
                </c:pt>
                <c:pt idx="6959">
                  <c:v>4.767115222571646</c:v>
                </c:pt>
                <c:pt idx="6960">
                  <c:v>4.76873459571227</c:v>
                </c:pt>
                <c:pt idx="6961">
                  <c:v>4.7703533802702882</c:v>
                </c:pt>
                <c:pt idx="6962">
                  <c:v>4.7719717420429726</c:v>
                </c:pt>
                <c:pt idx="6963">
                  <c:v>4.7735901773030687</c:v>
                </c:pt>
                <c:pt idx="6964">
                  <c:v>4.7752089618850784</c:v>
                </c:pt>
                <c:pt idx="6965">
                  <c:v>4.776827709702741</c:v>
                </c:pt>
                <c:pt idx="6966">
                  <c:v>4.7784471380433571</c:v>
                </c:pt>
                <c:pt idx="6967">
                  <c:v>4.7800665295834559</c:v>
                </c:pt>
                <c:pt idx="6968">
                  <c:v>4.781684634143252</c:v>
                </c:pt>
                <c:pt idx="6969">
                  <c:v>4.7833039154383199</c:v>
                </c:pt>
                <c:pt idx="6970">
                  <c:v>4.7849231230068581</c:v>
                </c:pt>
                <c:pt idx="6971">
                  <c:v>4.786542293715252</c:v>
                </c:pt>
                <c:pt idx="6972">
                  <c:v>4.7881607658660714</c:v>
                </c:pt>
                <c:pt idx="6973">
                  <c:v>4.7897798815642547</c:v>
                </c:pt>
                <c:pt idx="6974">
                  <c:v>4.7913997886199944</c:v>
                </c:pt>
                <c:pt idx="6975">
                  <c:v>4.7930194931265184</c:v>
                </c:pt>
                <c:pt idx="6976">
                  <c:v>4.7946391240030524</c:v>
                </c:pt>
                <c:pt idx="6977">
                  <c:v>4.7962584788407812</c:v>
                </c:pt>
                <c:pt idx="6978">
                  <c:v>4.7978779440800725</c:v>
                </c:pt>
                <c:pt idx="6979">
                  <c:v>4.7994974461240236</c:v>
                </c:pt>
                <c:pt idx="6980">
                  <c:v>4.8011170954072737</c:v>
                </c:pt>
                <c:pt idx="6981">
                  <c:v>4.8027372420600285</c:v>
                </c:pt>
                <c:pt idx="6982">
                  <c:v>4.8043579784728285</c:v>
                </c:pt>
                <c:pt idx="6983">
                  <c:v>4.8059780328589383</c:v>
                </c:pt>
                <c:pt idx="6984">
                  <c:v>4.8075970566036235</c:v>
                </c:pt>
                <c:pt idx="6985">
                  <c:v>4.8092168347484243</c:v>
                </c:pt>
                <c:pt idx="6986">
                  <c:v>4.8108369445602879</c:v>
                </c:pt>
                <c:pt idx="6987">
                  <c:v>4.8124575151043381</c:v>
                </c:pt>
                <c:pt idx="6988">
                  <c:v>4.8140777354450766</c:v>
                </c:pt>
                <c:pt idx="6989">
                  <c:v>4.8156967408006084</c:v>
                </c:pt>
                <c:pt idx="6990">
                  <c:v>4.817315930070885</c:v>
                </c:pt>
                <c:pt idx="6991">
                  <c:v>4.8189352297148158</c:v>
                </c:pt>
                <c:pt idx="6992">
                  <c:v>4.8205546949541116</c:v>
                </c:pt>
                <c:pt idx="6993">
                  <c:v>4.8221739394088878</c:v>
                </c:pt>
                <c:pt idx="6994">
                  <c:v>4.823793828315087</c:v>
                </c:pt>
                <c:pt idx="6995">
                  <c:v>4.8254132383752886</c:v>
                </c:pt>
                <c:pt idx="6996">
                  <c:v>4.827032924497578</c:v>
                </c:pt>
                <c:pt idx="6997">
                  <c:v>4.828651764205989</c:v>
                </c:pt>
                <c:pt idx="6998">
                  <c:v>4.8302708613443777</c:v>
                </c:pt>
                <c:pt idx="6999">
                  <c:v>4.8318904922449413</c:v>
                </c:pt>
                <c:pt idx="7000">
                  <c:v>4.8335099391066958</c:v>
                </c:pt>
                <c:pt idx="7001">
                  <c:v>4.8351293857762805</c:v>
                </c:pt>
                <c:pt idx="7002">
                  <c:v>4.8367492377599293</c:v>
                </c:pt>
                <c:pt idx="7003">
                  <c:v>4.8383690895753242</c:v>
                </c:pt>
                <c:pt idx="7004">
                  <c:v>4.8399883892192506</c:v>
                </c:pt>
                <c:pt idx="7005">
                  <c:v>4.8416078544585419</c:v>
                </c:pt>
                <c:pt idx="7006">
                  <c:v>4.8432281116463844</c:v>
                </c:pt>
                <c:pt idx="7007">
                  <c:v>4.8448475032825664</c:v>
                </c:pt>
                <c:pt idx="7008">
                  <c:v>4.8464666741590472</c:v>
                </c:pt>
                <c:pt idx="7009">
                  <c:v>4.8480858082494738</c:v>
                </c:pt>
                <c:pt idx="7010">
                  <c:v>4.8497057523029916</c:v>
                </c:pt>
                <c:pt idx="7011">
                  <c:v>4.8513245000246634</c:v>
                </c:pt>
                <c:pt idx="7012">
                  <c:v>4.8529435971870489</c:v>
                </c:pt>
                <c:pt idx="7013">
                  <c:v>4.8545623266233076</c:v>
                </c:pt>
                <c:pt idx="7014">
                  <c:v>4.8561811294442796</c:v>
                </c:pt>
                <c:pt idx="7015">
                  <c:v>4.8577997485789695</c:v>
                </c:pt>
                <c:pt idx="7016">
                  <c:v>4.8594186251288995</c:v>
                </c:pt>
                <c:pt idx="7017">
                  <c:v>4.8610369134224287</c:v>
                </c:pt>
                <c:pt idx="7018">
                  <c:v>4.8626546875448327</c:v>
                </c:pt>
                <c:pt idx="7019">
                  <c:v>4.8642729573739363</c:v>
                </c:pt>
                <c:pt idx="7020">
                  <c:v>4.8658903642732696</c:v>
                </c:pt>
                <c:pt idx="7021">
                  <c:v>4.8675084871729473</c:v>
                </c:pt>
                <c:pt idx="7022">
                  <c:v>4.8691253621682469</c:v>
                </c:pt>
                <c:pt idx="7023">
                  <c:v>4.8707425304950842</c:v>
                </c:pt>
                <c:pt idx="7024">
                  <c:v>4.8723602310126299</c:v>
                </c:pt>
                <c:pt idx="7025">
                  <c:v>4.8739776746489341</c:v>
                </c:pt>
                <c:pt idx="7026">
                  <c:v>4.875595393758589</c:v>
                </c:pt>
                <c:pt idx="7027">
                  <c:v>4.8772125256032837</c:v>
                </c:pt>
                <c:pt idx="7028">
                  <c:v>4.8788300609713078</c:v>
                </c:pt>
                <c:pt idx="7029">
                  <c:v>4.8804473210630714</c:v>
                </c:pt>
                <c:pt idx="7030">
                  <c:v>4.8820636464163005</c:v>
                </c:pt>
                <c:pt idx="7031">
                  <c:v>4.8836809983337623</c:v>
                </c:pt>
                <c:pt idx="7032">
                  <c:v>4.8852980383836595</c:v>
                </c:pt>
                <c:pt idx="7033">
                  <c:v>4.8869158308366787</c:v>
                </c:pt>
                <c:pt idx="7034">
                  <c:v>4.8885331643879715</c:v>
                </c:pt>
                <c:pt idx="7035">
                  <c:v>4.8901515260887018</c:v>
                </c:pt>
                <c:pt idx="7036">
                  <c:v>4.8917695388369387</c:v>
                </c:pt>
                <c:pt idx="7037">
                  <c:v>4.8933879925181492</c:v>
                </c:pt>
                <c:pt idx="7038">
                  <c:v>4.8950064278262131</c:v>
                </c:pt>
                <c:pt idx="7039">
                  <c:v>4.8966243854217915</c:v>
                </c:pt>
                <c:pt idx="7040">
                  <c:v>4.8982429309764504</c:v>
                </c:pt>
                <c:pt idx="7041">
                  <c:v>4.8998607417126987</c:v>
                </c:pt>
                <c:pt idx="7042">
                  <c:v>4.901479599829611</c:v>
                </c:pt>
                <c:pt idx="7043">
                  <c:v>4.9030977227532677</c:v>
                </c:pt>
                <c:pt idx="7044">
                  <c:v>4.904715239749958</c:v>
                </c:pt>
                <c:pt idx="7045">
                  <c:v>4.9063333075596178</c:v>
                </c:pt>
                <c:pt idx="7046">
                  <c:v>4.9079505860873081</c:v>
                </c:pt>
                <c:pt idx="7047">
                  <c:v>4.9095676262329464</c:v>
                </c:pt>
                <c:pt idx="7048">
                  <c:v>4.9111846297121273</c:v>
                </c:pt>
                <c:pt idx="7049">
                  <c:v>4.9128030283953752</c:v>
                </c:pt>
                <c:pt idx="7050">
                  <c:v>4.9144197751712797</c:v>
                </c:pt>
                <c:pt idx="7051">
                  <c:v>4.9160369804850363</c:v>
                </c:pt>
                <c:pt idx="7052">
                  <c:v>4.9176533608534072</c:v>
                </c:pt>
                <c:pt idx="7053">
                  <c:v>4.9192706943089179</c:v>
                </c:pt>
                <c:pt idx="7054">
                  <c:v>4.9208871112370627</c:v>
                </c:pt>
                <c:pt idx="7055">
                  <c:v>4.9225038029669745</c:v>
                </c:pt>
                <c:pt idx="7056">
                  <c:v>4.9241200184472449</c:v>
                </c:pt>
                <c:pt idx="7057">
                  <c:v>4.9257365452822377</c:v>
                </c:pt>
                <c:pt idx="7058">
                  <c:v>4.9273538788335252</c:v>
                </c:pt>
                <c:pt idx="7059">
                  <c:v>4.9289710471603545</c:v>
                </c:pt>
                <c:pt idx="7060">
                  <c:v>4.9305885091419785</c:v>
                </c:pt>
                <c:pt idx="7061">
                  <c:v>4.9322053109924404</c:v>
                </c:pt>
                <c:pt idx="7062">
                  <c:v>4.9338224978005076</c:v>
                </c:pt>
                <c:pt idx="7063">
                  <c:v>4.9354403636051325</c:v>
                </c:pt>
                <c:pt idx="7064">
                  <c:v>4.9370576053332984</c:v>
                </c:pt>
                <c:pt idx="7065">
                  <c:v>4.9386751041029013</c:v>
                </c:pt>
                <c:pt idx="7066">
                  <c:v>4.9402931351884432</c:v>
                </c:pt>
                <c:pt idx="7067">
                  <c:v>4.9419107256974861</c:v>
                </c:pt>
                <c:pt idx="7068">
                  <c:v>4.9435280041054694</c:v>
                </c:pt>
                <c:pt idx="7069">
                  <c:v>4.9451455394734882</c:v>
                </c:pt>
                <c:pt idx="7070">
                  <c:v>4.9467634051822706</c:v>
                </c:pt>
                <c:pt idx="7071">
                  <c:v>4.9483808121294857</c:v>
                </c:pt>
                <c:pt idx="7072">
                  <c:v>4.9499974673799274</c:v>
                </c:pt>
                <c:pt idx="7073">
                  <c:v>4.9516149845203419</c:v>
                </c:pt>
                <c:pt idx="7074">
                  <c:v>4.9532322996341431</c:v>
                </c:pt>
                <c:pt idx="7075">
                  <c:v>4.9548493946157484</c:v>
                </c:pt>
                <c:pt idx="7076">
                  <c:v>4.9564661779719303</c:v>
                </c:pt>
                <c:pt idx="7077">
                  <c:v>4.9580828879543022</c:v>
                </c:pt>
                <c:pt idx="7078">
                  <c:v>4.959699634730212</c:v>
                </c:pt>
                <c:pt idx="7079">
                  <c:v>4.9613155755850045</c:v>
                </c:pt>
                <c:pt idx="7080">
                  <c:v>4.9629309490567337</c:v>
                </c:pt>
                <c:pt idx="7081">
                  <c:v>4.9645480074406292</c:v>
                </c:pt>
                <c:pt idx="7082">
                  <c:v>4.9661649558282672</c:v>
                </c:pt>
                <c:pt idx="7083">
                  <c:v>4.9677824178817396</c:v>
                </c:pt>
                <c:pt idx="7084">
                  <c:v>4.9693990912161823</c:v>
                </c:pt>
                <c:pt idx="7085">
                  <c:v>4.971015874644138</c:v>
                </c:pt>
                <c:pt idx="7086">
                  <c:v>4.9726327130540344</c:v>
                </c:pt>
                <c:pt idx="7087">
                  <c:v>4.9742493864602322</c:v>
                </c:pt>
                <c:pt idx="7088">
                  <c:v>4.9758665550982704</c:v>
                </c:pt>
                <c:pt idx="7089">
                  <c:v>4.9774838521103106</c:v>
                </c:pt>
                <c:pt idx="7090">
                  <c:v>4.9791013875501973</c:v>
                </c:pt>
                <c:pt idx="7091">
                  <c:v>4.9807179877384318</c:v>
                </c:pt>
                <c:pt idx="7092">
                  <c:v>4.9823342214578696</c:v>
                </c:pt>
                <c:pt idx="7093">
                  <c:v>4.9839508949358322</c:v>
                </c:pt>
                <c:pt idx="7094">
                  <c:v>4.9855671651351248</c:v>
                </c:pt>
                <c:pt idx="7095">
                  <c:v>4.9871832340751601</c:v>
                </c:pt>
                <c:pt idx="7096">
                  <c:v>4.9887999257811559</c:v>
                </c:pt>
                <c:pt idx="7097">
                  <c:v>4.9904155370275483</c:v>
                </c:pt>
                <c:pt idx="7098">
                  <c:v>4.9920321005261803</c:v>
                </c:pt>
                <c:pt idx="7099">
                  <c:v>4.9936487188925733</c:v>
                </c:pt>
                <c:pt idx="7100">
                  <c:v>4.9952650258606415</c:v>
                </c:pt>
                <c:pt idx="7101">
                  <c:v>4.9968819926275598</c:v>
                </c:pt>
                <c:pt idx="7102">
                  <c:v>4.9984990877288524</c:v>
                </c:pt>
                <c:pt idx="7103">
                  <c:v>5.000115559536364</c:v>
                </c:pt>
                <c:pt idx="7104">
                  <c:v>5.0017317383247244</c:v>
                </c:pt>
                <c:pt idx="7105">
                  <c:v>5.0033478071213695</c:v>
                </c:pt>
                <c:pt idx="7106">
                  <c:v>5.0049632170726825</c:v>
                </c:pt>
                <c:pt idx="7107">
                  <c:v>5.0065784624522802</c:v>
                </c:pt>
                <c:pt idx="7108">
                  <c:v>5.0081940738419766</c:v>
                </c:pt>
                <c:pt idx="7109">
                  <c:v>5.0098084966987164</c:v>
                </c:pt>
                <c:pt idx="7110">
                  <c:v>5.0114239433226713</c:v>
                </c:pt>
                <c:pt idx="7111">
                  <c:v>5.0130394632502986</c:v>
                </c:pt>
                <c:pt idx="7112">
                  <c:v>5.014654288055282</c:v>
                </c:pt>
                <c:pt idx="7113">
                  <c:v>5.0162699358423373</c:v>
                </c:pt>
                <c:pt idx="7114">
                  <c:v>5.0178848155123275</c:v>
                </c:pt>
                <c:pt idx="7115">
                  <c:v>5.0194995491084784</c:v>
                </c:pt>
                <c:pt idx="7116">
                  <c:v>5.0211155630356945</c:v>
                </c:pt>
                <c:pt idx="7117">
                  <c:v>5.0227315769629142</c:v>
                </c:pt>
                <c:pt idx="7118">
                  <c:v>5.0243475543290108</c:v>
                </c:pt>
                <c:pt idx="7119">
                  <c:v>5.0259635134392058</c:v>
                </c:pt>
                <c:pt idx="7120">
                  <c:v>5.0275791613217775</c:v>
                </c:pt>
                <c:pt idx="7121">
                  <c:v>5.0291951020332171</c:v>
                </c:pt>
                <c:pt idx="7122">
                  <c:v>5.0308115739842147</c:v>
                </c:pt>
                <c:pt idx="7123">
                  <c:v>5.0324272402572952</c:v>
                </c:pt>
                <c:pt idx="7124">
                  <c:v>5.0340427782375254</c:v>
                </c:pt>
                <c:pt idx="7125">
                  <c:v>5.0356581881888465</c:v>
                </c:pt>
                <c:pt idx="7126">
                  <c:v>5.0372735615650805</c:v>
                </c:pt>
                <c:pt idx="7127">
                  <c:v>5.0388883315573754</c:v>
                </c:pt>
                <c:pt idx="7128">
                  <c:v>5.0405034855261679</c:v>
                </c:pt>
                <c:pt idx="7129">
                  <c:v>5.0421190967248011</c:v>
                </c:pt>
                <c:pt idx="7130">
                  <c:v>5.0437340862818152</c:v>
                </c:pt>
                <c:pt idx="7131">
                  <c:v>5.0453489294064342</c:v>
                </c:pt>
                <c:pt idx="7132">
                  <c:v>5.046963297436557</c:v>
                </c:pt>
                <c:pt idx="7133">
                  <c:v>5.0485782138925499</c:v>
                </c:pt>
                <c:pt idx="7134">
                  <c:v>5.0501932397645373</c:v>
                </c:pt>
                <c:pt idx="7135">
                  <c:v>5.0518089243331126</c:v>
                </c:pt>
                <c:pt idx="7136">
                  <c:v>5.0534244440219549</c:v>
                </c:pt>
                <c:pt idx="7137">
                  <c:v>5.0550388120520777</c:v>
                </c:pt>
                <c:pt idx="7138">
                  <c:v>5.0566538381626724</c:v>
                </c:pt>
                <c:pt idx="7139">
                  <c:v>5.0582695042446906</c:v>
                </c:pt>
                <c:pt idx="7140">
                  <c:v>5.0598842925550676</c:v>
                </c:pt>
                <c:pt idx="7141">
                  <c:v>5.0614995195082715</c:v>
                </c:pt>
                <c:pt idx="7142">
                  <c:v>5.0631144540001785</c:v>
                </c:pt>
                <c:pt idx="7143">
                  <c:v>5.0647297358044678</c:v>
                </c:pt>
                <c:pt idx="7144">
                  <c:v>5.0663441953260984</c:v>
                </c:pt>
                <c:pt idx="7145">
                  <c:v>5.0679596966285558</c:v>
                </c:pt>
                <c:pt idx="7146">
                  <c:v>5.0695744847958331</c:v>
                </c:pt>
                <c:pt idx="7147">
                  <c:v>5.0711893645612536</c:v>
                </c:pt>
                <c:pt idx="7148">
                  <c:v>5.0728043356513774</c:v>
                </c:pt>
                <c:pt idx="7149">
                  <c:v>5.0744197457698164</c:v>
                </c:pt>
                <c:pt idx="7150">
                  <c:v>5.0760345341517557</c:v>
                </c:pt>
                <c:pt idx="7151">
                  <c:v>5.0776492312345596</c:v>
                </c:pt>
                <c:pt idx="7152">
                  <c:v>5.0792638732530806</c:v>
                </c:pt>
                <c:pt idx="7153">
                  <c:v>5.0808791916989264</c:v>
                </c:pt>
                <c:pt idx="7154">
                  <c:v>5.0824939070500683</c:v>
                </c:pt>
                <c:pt idx="7155">
                  <c:v>5.0841080744540541</c:v>
                </c:pt>
                <c:pt idx="7156">
                  <c:v>5.0857223695242464</c:v>
                </c:pt>
                <c:pt idx="7157">
                  <c:v>5.0873368289028367</c:v>
                </c:pt>
                <c:pt idx="7158">
                  <c:v>5.0889516355795319</c:v>
                </c:pt>
                <c:pt idx="7159">
                  <c:v>5.0905669905735094</c:v>
                </c:pt>
                <c:pt idx="7160">
                  <c:v>5.0921823272812263</c:v>
                </c:pt>
                <c:pt idx="7161">
                  <c:v>5.0937971705012686</c:v>
                </c:pt>
                <c:pt idx="7162">
                  <c:v>5.0954118125674714</c:v>
                </c:pt>
                <c:pt idx="7163">
                  <c:v>5.0970264363673889</c:v>
                </c:pt>
                <c:pt idx="7164">
                  <c:v>5.0986408594863555</c:v>
                </c:pt>
                <c:pt idx="7165">
                  <c:v>5.1002554284427699</c:v>
                </c:pt>
                <c:pt idx="7166">
                  <c:v>5.1018686105338427</c:v>
                </c:pt>
                <c:pt idx="7167">
                  <c:v>5.1034829055325304</c:v>
                </c:pt>
                <c:pt idx="7168">
                  <c:v>5.1050979314522369</c:v>
                </c:pt>
                <c:pt idx="7169">
                  <c:v>5.1067118612734275</c:v>
                </c:pt>
                <c:pt idx="7170">
                  <c:v>5.1083262294942458</c:v>
                </c:pt>
                <c:pt idx="7171">
                  <c:v>5.1099406342338574</c:v>
                </c:pt>
                <c:pt idx="7172">
                  <c:v>5.1115549111666265</c:v>
                </c:pt>
                <c:pt idx="7173">
                  <c:v>5.1131677287028081</c:v>
                </c:pt>
                <c:pt idx="7174">
                  <c:v>5.1147807285622964</c:v>
                </c:pt>
                <c:pt idx="7175">
                  <c:v>5.1163946585740563</c:v>
                </c:pt>
                <c:pt idx="7176">
                  <c:v>5.1180103063133346</c:v>
                </c:pt>
                <c:pt idx="7177">
                  <c:v>5.1196250580834501</c:v>
                </c:pt>
                <c:pt idx="7178">
                  <c:v>5.1212395541289855</c:v>
                </c:pt>
                <c:pt idx="7179">
                  <c:v>5.1228536665848532</c:v>
                </c:pt>
                <c:pt idx="7180">
                  <c:v>5.1244680711337605</c:v>
                </c:pt>
                <c:pt idx="7181">
                  <c:v>5.1260822019845795</c:v>
                </c:pt>
                <c:pt idx="7182">
                  <c:v>5.1276974289377808</c:v>
                </c:pt>
                <c:pt idx="7183">
                  <c:v>5.1293120893661905</c:v>
                </c:pt>
                <c:pt idx="7184">
                  <c:v>5.1309265854117285</c:v>
                </c:pt>
                <c:pt idx="7185">
                  <c:v>5.1325406615081102</c:v>
                </c:pt>
                <c:pt idx="7186">
                  <c:v>5.1341557970530856</c:v>
                </c:pt>
                <c:pt idx="7187">
                  <c:v>5.1357702748364078</c:v>
                </c:pt>
                <c:pt idx="7188">
                  <c:v>5.137384058796246</c:v>
                </c:pt>
                <c:pt idx="7189">
                  <c:v>5.138999048186248</c:v>
                </c:pt>
                <c:pt idx="7190">
                  <c:v>5.1406130876869405</c:v>
                </c:pt>
                <c:pt idx="7191">
                  <c:v>5.1422276019475115</c:v>
                </c:pt>
                <c:pt idx="7192">
                  <c:v>5.1438427558447053</c:v>
                </c:pt>
                <c:pt idx="7193">
                  <c:v>5.1454567041033394</c:v>
                </c:pt>
                <c:pt idx="7194">
                  <c:v>5.1470717665786641</c:v>
                </c:pt>
                <c:pt idx="7195">
                  <c:v>5.1486864634468263</c:v>
                </c:pt>
                <c:pt idx="7196">
                  <c:v>5.1503005212927562</c:v>
                </c:pt>
                <c:pt idx="7197">
                  <c:v>5.1519146886014244</c:v>
                </c:pt>
                <c:pt idx="7198">
                  <c:v>5.1535292028143136</c:v>
                </c:pt>
                <c:pt idx="7199">
                  <c:v>5.1551439546559807</c:v>
                </c:pt>
                <c:pt idx="7200">
                  <c:v>5.1567566811209602</c:v>
                </c:pt>
                <c:pt idx="7201">
                  <c:v>5.1583702825142739</c:v>
                </c:pt>
                <c:pt idx="7202">
                  <c:v>5.159984157645539</c:v>
                </c:pt>
                <c:pt idx="7203">
                  <c:v>5.1615977225650145</c:v>
                </c:pt>
                <c:pt idx="7204">
                  <c:v>5.163210977539185</c:v>
                </c:pt>
                <c:pt idx="7205">
                  <c:v>5.1648241778324158</c:v>
                </c:pt>
                <c:pt idx="7206">
                  <c:v>5.1664377609885577</c:v>
                </c:pt>
                <c:pt idx="7207">
                  <c:v>5.1680512349703909</c:v>
                </c:pt>
                <c:pt idx="7208">
                  <c:v>5.1696648182455691</c:v>
                </c:pt>
                <c:pt idx="7209">
                  <c:v>5.1712787664327484</c:v>
                </c:pt>
                <c:pt idx="7210">
                  <c:v>5.1728927145484551</c:v>
                </c:pt>
                <c:pt idx="7211">
                  <c:v>5.1745064437115387</c:v>
                </c:pt>
                <c:pt idx="7212">
                  <c:v>5.1761206475039243</c:v>
                </c:pt>
                <c:pt idx="7213">
                  <c:v>5.1777344315828415</c:v>
                </c:pt>
                <c:pt idx="7214">
                  <c:v>5.1793487631439019</c:v>
                </c:pt>
                <c:pt idx="7215">
                  <c:v>5.1809628938994052</c:v>
                </c:pt>
                <c:pt idx="7216">
                  <c:v>5.1825762218838207</c:v>
                </c:pt>
                <c:pt idx="7217">
                  <c:v>5.1841905168586715</c:v>
                </c:pt>
                <c:pt idx="7218">
                  <c:v>5.1858046840481977</c:v>
                </c:pt>
                <c:pt idx="7219">
                  <c:v>5.1874188147322178</c:v>
                </c:pt>
                <c:pt idx="7220">
                  <c:v>5.1890327447201594</c:v>
                </c:pt>
                <c:pt idx="7221">
                  <c:v>5.1906466382158705</c:v>
                </c:pt>
                <c:pt idx="7222">
                  <c:v>5.1922604404899495</c:v>
                </c:pt>
                <c:pt idx="7223">
                  <c:v>5.1938742061598768</c:v>
                </c:pt>
                <c:pt idx="7224">
                  <c:v>5.1954884282306386</c:v>
                </c:pt>
                <c:pt idx="7225">
                  <c:v>5.1971035090799846</c:v>
                </c:pt>
                <c:pt idx="7226">
                  <c:v>5.1987170376466869</c:v>
                </c:pt>
                <c:pt idx="7227">
                  <c:v>5.2003307121128719</c:v>
                </c:pt>
                <c:pt idx="7228">
                  <c:v>5.2019451532302794</c:v>
                </c:pt>
                <c:pt idx="7229">
                  <c:v>5.2035591927309719</c:v>
                </c:pt>
                <c:pt idx="7230">
                  <c:v>5.2051746758863393</c:v>
                </c:pt>
                <c:pt idx="7231">
                  <c:v>5.2067886057075397</c:v>
                </c:pt>
                <c:pt idx="7232">
                  <c:v>5.2084023167489315</c:v>
                </c:pt>
                <c:pt idx="7233">
                  <c:v>5.2100162833502477</c:v>
                </c:pt>
                <c:pt idx="7234">
                  <c:v>5.2116307975154488</c:v>
                </c:pt>
                <c:pt idx="7235">
                  <c:v>5.2132454397724333</c:v>
                </c:pt>
                <c:pt idx="7236">
                  <c:v>5.2148598811520754</c:v>
                </c:pt>
                <c:pt idx="7237">
                  <c:v>5.2164751812888248</c:v>
                </c:pt>
                <c:pt idx="7238">
                  <c:v>5.2180906279843979</c:v>
                </c:pt>
                <c:pt idx="7239">
                  <c:v>5.2197052334708403</c:v>
                </c:pt>
                <c:pt idx="7240">
                  <c:v>5.2213204423800494</c:v>
                </c:pt>
                <c:pt idx="7241">
                  <c:v>5.2229341351811973</c:v>
                </c:pt>
                <c:pt idx="7242">
                  <c:v>5.2245485946074695</c:v>
                </c:pt>
                <c:pt idx="7243">
                  <c:v>5.226163913029449</c:v>
                </c:pt>
                <c:pt idx="7244">
                  <c:v>5.2277781717061487</c:v>
                </c:pt>
                <c:pt idx="7245">
                  <c:v>5.2293928686697058</c:v>
                </c:pt>
                <c:pt idx="7246">
                  <c:v>5.2310076570754944</c:v>
                </c:pt>
                <c:pt idx="7247">
                  <c:v>5.2326226464416408</c:v>
                </c:pt>
                <c:pt idx="7248">
                  <c:v>5.234238148006761</c:v>
                </c:pt>
                <c:pt idx="7249">
                  <c:v>5.2358530824986742</c:v>
                </c:pt>
                <c:pt idx="7250">
                  <c:v>5.2374683277350496</c:v>
                </c:pt>
                <c:pt idx="7251">
                  <c:v>5.2390837741679928</c:v>
                </c:pt>
                <c:pt idx="7252">
                  <c:v>5.2406991657360225</c:v>
                </c:pt>
                <c:pt idx="7253">
                  <c:v>5.2423140089560478</c:v>
                </c:pt>
                <c:pt idx="7254">
                  <c:v>5.2439289068995105</c:v>
                </c:pt>
                <c:pt idx="7255">
                  <c:v>5.2455433844921178</c:v>
                </c:pt>
                <c:pt idx="7256">
                  <c:v>5.247158867551974</c:v>
                </c:pt>
                <c:pt idx="7257">
                  <c:v>5.2487721224547679</c:v>
                </c:pt>
                <c:pt idx="7258">
                  <c:v>5.2503867827400823</c:v>
                </c:pt>
                <c:pt idx="7259">
                  <c:v>5.2520018636848862</c:v>
                </c:pt>
                <c:pt idx="7260">
                  <c:v>5.2536167250819394</c:v>
                </c:pt>
                <c:pt idx="7261">
                  <c:v>5.255231330711454</c:v>
                </c:pt>
                <c:pt idx="7262">
                  <c:v>5.2568454249158494</c:v>
                </c:pt>
                <c:pt idx="7263">
                  <c:v>5.2584597018486301</c:v>
                </c:pt>
                <c:pt idx="7264">
                  <c:v>5.2600744353493782</c:v>
                </c:pt>
                <c:pt idx="7265">
                  <c:v>5.2616893882117104</c:v>
                </c:pt>
                <c:pt idx="7266">
                  <c:v>5.2633042496087601</c:v>
                </c:pt>
                <c:pt idx="7267">
                  <c:v>5.2649182891094464</c:v>
                </c:pt>
                <c:pt idx="7268">
                  <c:v>5.266532876473689</c:v>
                </c:pt>
                <c:pt idx="7269">
                  <c:v>5.2681466238542232</c:v>
                </c:pt>
                <c:pt idx="7270">
                  <c:v>5.2697613206746929</c:v>
                </c:pt>
                <c:pt idx="7271">
                  <c:v>5.2713758713668515</c:v>
                </c:pt>
                <c:pt idx="7272">
                  <c:v>5.2729900203748574</c:v>
                </c:pt>
                <c:pt idx="7273">
                  <c:v>5.2746042606768295</c:v>
                </c:pt>
                <c:pt idx="7274">
                  <c:v>5.2762185557470271</c:v>
                </c:pt>
                <c:pt idx="7275">
                  <c:v>5.2778324492665547</c:v>
                </c:pt>
                <c:pt idx="7276">
                  <c:v>5.2794457771319774</c:v>
                </c:pt>
                <c:pt idx="7277">
                  <c:v>5.281061278529954</c:v>
                </c:pt>
                <c:pt idx="7278">
                  <c:v>5.2826759754935111</c:v>
                </c:pt>
                <c:pt idx="7279">
                  <c:v>5.2842902522356185</c:v>
                </c:pt>
                <c:pt idx="7280">
                  <c:v>5.2859048030708395</c:v>
                </c:pt>
                <c:pt idx="7281">
                  <c:v>5.2875189520311885</c:v>
                </c:pt>
                <c:pt idx="7282">
                  <c:v>5.28913372207119</c:v>
                </c:pt>
                <c:pt idx="7283">
                  <c:v>5.2907486565630926</c:v>
                </c:pt>
                <c:pt idx="7284">
                  <c:v>5.2923630064776095</c:v>
                </c:pt>
                <c:pt idx="7285">
                  <c:v>5.2939778130588895</c:v>
                </c:pt>
                <c:pt idx="7286">
                  <c:v>5.2955932048179086</c:v>
                </c:pt>
                <c:pt idx="7287">
                  <c:v>5.2972089806805034</c:v>
                </c:pt>
                <c:pt idx="7288">
                  <c:v>5.2988238055332006</c:v>
                </c:pt>
                <c:pt idx="7289">
                  <c:v>5.3004379910000674</c:v>
                </c:pt>
                <c:pt idx="7290">
                  <c:v>5.3020513371907168</c:v>
                </c:pt>
                <c:pt idx="7291">
                  <c:v>5.3036660889608438</c:v>
                </c:pt>
                <c:pt idx="7292">
                  <c:v>5.3052810234527472</c:v>
                </c:pt>
                <c:pt idx="7293">
                  <c:v>5.3068956290822618</c:v>
                </c:pt>
                <c:pt idx="7294">
                  <c:v>5.308510490479315</c:v>
                </c:pt>
                <c:pt idx="7295">
                  <c:v>5.3101256444480978</c:v>
                </c:pt>
                <c:pt idx="7296">
                  <c:v>5.3117403596800008</c:v>
                </c:pt>
                <c:pt idx="7297">
                  <c:v>5.3133561905353694</c:v>
                </c:pt>
                <c:pt idx="7298">
                  <c:v>5.3149717103674776</c:v>
                </c:pt>
                <c:pt idx="7299">
                  <c:v>5.3165875594273766</c:v>
                </c:pt>
                <c:pt idx="7300">
                  <c:v>5.3182044529434815</c:v>
                </c:pt>
                <c:pt idx="7301">
                  <c:v>5.3198207965867628</c:v>
                </c:pt>
                <c:pt idx="7302">
                  <c:v>5.3214375066648243</c:v>
                </c:pt>
                <c:pt idx="7303">
                  <c:v>5.3230546568221451</c:v>
                </c:pt>
                <c:pt idx="7304">
                  <c:v>5.3246706340926595</c:v>
                </c:pt>
                <c:pt idx="7305">
                  <c:v>5.3262864283493654</c:v>
                </c:pt>
                <c:pt idx="7306">
                  <c:v>5.327901070510956</c:v>
                </c:pt>
                <c:pt idx="7307">
                  <c:v>5.3295160783445068</c:v>
                </c:pt>
                <c:pt idx="7308">
                  <c:v>5.3311307935764107</c:v>
                </c:pt>
                <c:pt idx="7309">
                  <c:v>5.3327453810598771</c:v>
                </c:pt>
                <c:pt idx="7310">
                  <c:v>5.3343613949632012</c:v>
                </c:pt>
                <c:pt idx="7311">
                  <c:v>5.3359761100519965</c:v>
                </c:pt>
                <c:pt idx="7312">
                  <c:v>5.3375917029572069</c:v>
                </c:pt>
                <c:pt idx="7313">
                  <c:v>5.3392067471544715</c:v>
                </c:pt>
                <c:pt idx="7314">
                  <c:v>5.3408228892290577</c:v>
                </c:pt>
                <c:pt idx="7315">
                  <c:v>5.3424374948585722</c:v>
                </c:pt>
                <c:pt idx="7316">
                  <c:v>5.344053106057209</c:v>
                </c:pt>
                <c:pt idx="7317">
                  <c:v>5.3456692299190998</c:v>
                </c:pt>
                <c:pt idx="7318">
                  <c:v>5.3472848777061346</c:v>
                </c:pt>
                <c:pt idx="7319">
                  <c:v>5.3489005803796301</c:v>
                </c:pt>
                <c:pt idx="7320">
                  <c:v>5.3505165577935072</c:v>
                </c:pt>
                <c:pt idx="7321">
                  <c:v>5.352132516664752</c:v>
                </c:pt>
                <c:pt idx="7322">
                  <c:v>5.3537482925273503</c:v>
                </c:pt>
                <c:pt idx="7323">
                  <c:v>5.3553640866885006</c:v>
                </c:pt>
                <c:pt idx="7324">
                  <c:v>5.3569800639590079</c:v>
                </c:pt>
                <c:pt idx="7325">
                  <c:v>5.3585957300410225</c:v>
                </c:pt>
                <c:pt idx="7326">
                  <c:v>5.3602114694513565</c:v>
                </c:pt>
                <c:pt idx="7327">
                  <c:v>5.3618272087183705</c:v>
                </c:pt>
                <c:pt idx="7328">
                  <c:v>5.3634431861322573</c:v>
                </c:pt>
                <c:pt idx="7329">
                  <c:v>5.3650581571746612</c:v>
                </c:pt>
                <c:pt idx="7330">
                  <c:v>5.3666730735352273</c:v>
                </c:pt>
                <c:pt idx="7331">
                  <c:v>5.36828910586327</c:v>
                </c:pt>
                <c:pt idx="7332">
                  <c:v>5.3699048634278066</c:v>
                </c:pt>
                <c:pt idx="7333">
                  <c:v>5.3715206758880338</c:v>
                </c:pt>
                <c:pt idx="7334">
                  <c:v>5.3731366716061215</c:v>
                </c:pt>
                <c:pt idx="7335">
                  <c:v>5.3747527953724097</c:v>
                </c:pt>
                <c:pt idx="7336">
                  <c:v>5.376368846006188</c:v>
                </c:pt>
                <c:pt idx="7337">
                  <c:v>5.377984750208376</c:v>
                </c:pt>
                <c:pt idx="7338">
                  <c:v>5.3796001235846278</c:v>
                </c:pt>
                <c:pt idx="7339">
                  <c:v>5.3812154055321324</c:v>
                </c:pt>
                <c:pt idx="7340">
                  <c:v>5.3828306693386345</c:v>
                </c:pt>
                <c:pt idx="7341">
                  <c:v>5.3844467748449283</c:v>
                </c:pt>
                <c:pt idx="7342">
                  <c:v>5.3860627338117544</c:v>
                </c:pt>
                <c:pt idx="7343">
                  <c:v>5.3876780890444564</c:v>
                </c:pt>
                <c:pt idx="7344">
                  <c:v>5.3892936453165801</c:v>
                </c:pt>
                <c:pt idx="7345">
                  <c:v>5.3909094395732815</c:v>
                </c:pt>
                <c:pt idx="7346">
                  <c:v>5.3925246117754684</c:v>
                </c:pt>
                <c:pt idx="7347">
                  <c:v>5.3941410104593457</c:v>
                </c:pt>
                <c:pt idx="7348">
                  <c:v>5.3957568048116062</c:v>
                </c:pt>
                <c:pt idx="7349">
                  <c:v>5.3973730201245527</c:v>
                </c:pt>
                <c:pt idx="7350">
                  <c:v>5.3989894003972845</c:v>
                </c:pt>
                <c:pt idx="7351">
                  <c:v>5.4006058904272054</c:v>
                </c:pt>
                <c:pt idx="7352">
                  <c:v>5.4022230771634483</c:v>
                </c:pt>
                <c:pt idx="7353">
                  <c:v>5.4038397872893578</c:v>
                </c:pt>
                <c:pt idx="7354">
                  <c:v>5.4054561491036504</c:v>
                </c:pt>
                <c:pt idx="7355">
                  <c:v>5.4070728408096373</c:v>
                </c:pt>
                <c:pt idx="7356">
                  <c:v>5.4086889279130483</c:v>
                </c:pt>
                <c:pt idx="7357">
                  <c:v>5.4103045390639242</c:v>
                </c:pt>
                <c:pt idx="7358">
                  <c:v>5.4119206079083684</c:v>
                </c:pt>
                <c:pt idx="7359">
                  <c:v>5.4135364387637326</c:v>
                </c:pt>
                <c:pt idx="7360">
                  <c:v>5.415151958595847</c:v>
                </c:pt>
                <c:pt idx="7361">
                  <c:v>5.4167669114581871</c:v>
                </c:pt>
                <c:pt idx="7362">
                  <c:v>5.4183819010151968</c:v>
                </c:pt>
                <c:pt idx="7363">
                  <c:v>5.4199984643224894</c:v>
                </c:pt>
                <c:pt idx="7364">
                  <c:v>5.4216147347608414</c:v>
                </c:pt>
                <c:pt idx="7365">
                  <c:v>5.423230327761571</c:v>
                </c:pt>
                <c:pt idx="7366">
                  <c:v>5.4248462501225516</c:v>
                </c:pt>
                <c:pt idx="7367">
                  <c:v>5.4264620261762504</c:v>
                </c:pt>
                <c:pt idx="7368">
                  <c:v>5.4280786630083284</c:v>
                </c:pt>
                <c:pt idx="7369">
                  <c:v>5.4296952263156175</c:v>
                </c:pt>
                <c:pt idx="7370">
                  <c:v>5.4313121563723499</c:v>
                </c:pt>
                <c:pt idx="7371">
                  <c:v>5.4329292515693837</c:v>
                </c:pt>
                <c:pt idx="7372">
                  <c:v>5.4345456500141474</c:v>
                </c:pt>
                <c:pt idx="7373">
                  <c:v>5.4361624151158283</c:v>
                </c:pt>
                <c:pt idx="7374">
                  <c:v>5.437779400166824</c:v>
                </c:pt>
                <c:pt idx="7375">
                  <c:v>5.4393957437622893</c:v>
                </c:pt>
                <c:pt idx="7376">
                  <c:v>5.4410126371587362</c:v>
                </c:pt>
                <c:pt idx="7377">
                  <c:v>5.4426282850413177</c:v>
                </c:pt>
                <c:pt idx="7378">
                  <c:v>5.4442456002987774</c:v>
                </c:pt>
                <c:pt idx="7379">
                  <c:v>5.4458625302597854</c:v>
                </c:pt>
                <c:pt idx="7380">
                  <c:v>5.4474796254568263</c:v>
                </c:pt>
                <c:pt idx="7381">
                  <c:v>5.4490969407142904</c:v>
                </c:pt>
                <c:pt idx="7382">
                  <c:v>5.4507144027198597</c:v>
                </c:pt>
                <c:pt idx="7383">
                  <c:v>5.4523308196240965</c:v>
                </c:pt>
                <c:pt idx="7384">
                  <c:v>5.4539478963424903</c:v>
                </c:pt>
                <c:pt idx="7385">
                  <c:v>5.4555649730608895</c:v>
                </c:pt>
                <c:pt idx="7386">
                  <c:v>5.4571819214485275</c:v>
                </c:pt>
                <c:pt idx="7387">
                  <c:v>5.4587989066431266</c:v>
                </c:pt>
                <c:pt idx="7388">
                  <c:v>5.4604158550307558</c:v>
                </c:pt>
                <c:pt idx="7389">
                  <c:v>5.4620329500841791</c:v>
                </c:pt>
                <c:pt idx="7390">
                  <c:v>5.4636496233229348</c:v>
                </c:pt>
                <c:pt idx="7391">
                  <c:v>5.4652660951782801</c:v>
                </c:pt>
                <c:pt idx="7392">
                  <c:v>5.4668829519165065</c:v>
                </c:pt>
                <c:pt idx="7393">
                  <c:v>5.4685001203151575</c:v>
                </c:pt>
                <c:pt idx="7394">
                  <c:v>5.4701166103450785</c:v>
                </c:pt>
                <c:pt idx="7395">
                  <c:v>5.4717331370126638</c:v>
                </c:pt>
                <c:pt idx="7396">
                  <c:v>5.4733498471385662</c:v>
                </c:pt>
                <c:pt idx="7397">
                  <c:v>5.4749667588648974</c:v>
                </c:pt>
                <c:pt idx="7398">
                  <c:v>5.4765826446698824</c:v>
                </c:pt>
                <c:pt idx="7399">
                  <c:v>5.4781981827933901</c:v>
                </c:pt>
                <c:pt idx="7400">
                  <c:v>5.479813922299269</c:v>
                </c:pt>
                <c:pt idx="7401">
                  <c:v>5.481429991000323</c:v>
                </c:pt>
                <c:pt idx="7402">
                  <c:v>5.4830455657081307</c:v>
                </c:pt>
                <c:pt idx="7403">
                  <c:v>5.4846612318856787</c:v>
                </c:pt>
                <c:pt idx="7404">
                  <c:v>5.4862773007301238</c:v>
                </c:pt>
                <c:pt idx="7405">
                  <c:v>5.4878940109038714</c:v>
                </c:pt>
                <c:pt idx="7406">
                  <c:v>5.4895099880787974</c:v>
                </c:pt>
                <c:pt idx="7407">
                  <c:v>5.4911256907522894</c:v>
                </c:pt>
                <c:pt idx="7408">
                  <c:v>5.4927411190396658</c:v>
                </c:pt>
                <c:pt idx="7409">
                  <c:v>5.4943567852172093</c:v>
                </c:pt>
                <c:pt idx="7410">
                  <c:v>5.4959728174257538</c:v>
                </c:pt>
                <c:pt idx="7411">
                  <c:v>5.497588300533379</c:v>
                </c:pt>
                <c:pt idx="7412">
                  <c:v>5.4992042411970274</c:v>
                </c:pt>
                <c:pt idx="7413">
                  <c:v>5.5008187371948791</c:v>
                </c:pt>
                <c:pt idx="7414">
                  <c:v>5.5024349892974156</c:v>
                </c:pt>
                <c:pt idx="7415">
                  <c:v>5.504051131324208</c:v>
                </c:pt>
                <c:pt idx="7416">
                  <c:v>5.5056676947750036</c:v>
                </c:pt>
                <c:pt idx="7417">
                  <c:v>5.5072841117031484</c:v>
                </c:pt>
                <c:pt idx="7418">
                  <c:v>5.5088995581360845</c:v>
                </c:pt>
                <c:pt idx="7419">
                  <c:v>5.5105139079552519</c:v>
                </c:pt>
                <c:pt idx="7420">
                  <c:v>5.5121289339704065</c:v>
                </c:pt>
                <c:pt idx="7421">
                  <c:v>5.5137428823243377</c:v>
                </c:pt>
                <c:pt idx="7422">
                  <c:v>5.5153580545742562</c:v>
                </c:pt>
                <c:pt idx="7423">
                  <c:v>5.5169737025046022</c:v>
                </c:pt>
                <c:pt idx="7424">
                  <c:v>5.51858955151671</c:v>
                </c:pt>
                <c:pt idx="7425">
                  <c:v>5.5202060416901233</c:v>
                </c:pt>
                <c:pt idx="7426">
                  <c:v>5.5218220555695492</c:v>
                </c:pt>
                <c:pt idx="7427">
                  <c:v>5.5234380694489706</c:v>
                </c:pt>
                <c:pt idx="7428">
                  <c:v>5.5250539552300664</c:v>
                </c:pt>
                <c:pt idx="7429">
                  <c:v>5.5266694200955984</c:v>
                </c:pt>
                <c:pt idx="7430">
                  <c:v>5.5282853792057791</c:v>
                </c:pt>
                <c:pt idx="7431">
                  <c:v>5.5299014663330945</c:v>
                </c:pt>
                <c:pt idx="7432">
                  <c:v>5.5315171508061294</c:v>
                </c:pt>
                <c:pt idx="7433">
                  <c:v>5.5331332562168161</c:v>
                </c:pt>
                <c:pt idx="7434">
                  <c:v>5.5347486845042013</c:v>
                </c:pt>
                <c:pt idx="7435">
                  <c:v>5.5363644238667584</c:v>
                </c:pt>
                <c:pt idx="7436">
                  <c:v>5.5379805294208451</c:v>
                </c:pt>
                <c:pt idx="7437">
                  <c:v>5.5395968179325479</c:v>
                </c:pt>
                <c:pt idx="7438">
                  <c:v>5.5412129418661404</c:v>
                </c:pt>
                <c:pt idx="7439">
                  <c:v>5.5428289740507886</c:v>
                </c:pt>
                <c:pt idx="7440">
                  <c:v>5.5444447683074891</c:v>
                </c:pt>
                <c:pt idx="7441">
                  <c:v>5.5460607638822115</c:v>
                </c:pt>
                <c:pt idx="7442">
                  <c:v>5.5476771807386278</c:v>
                </c:pt>
                <c:pt idx="7443">
                  <c:v>5.5492927369152234</c:v>
                </c:pt>
                <c:pt idx="7444">
                  <c:v>5.5509085679139245</c:v>
                </c:pt>
                <c:pt idx="7445">
                  <c:v>5.5525246551607346</c:v>
                </c:pt>
                <c:pt idx="7446">
                  <c:v>5.5541408888801715</c:v>
                </c:pt>
                <c:pt idx="7447">
                  <c:v>5.5557570310503683</c:v>
                </c:pt>
                <c:pt idx="7448">
                  <c:v>5.557372898506439</c:v>
                </c:pt>
                <c:pt idx="7449">
                  <c:v>5.5589882717871841</c:v>
                </c:pt>
                <c:pt idx="7450">
                  <c:v>5.5606025851144771</c:v>
                </c:pt>
                <c:pt idx="7451">
                  <c:v>5.5622172091051532</c:v>
                </c:pt>
                <c:pt idx="7452">
                  <c:v>5.5638318329050689</c:v>
                </c:pt>
                <c:pt idx="7453">
                  <c:v>5.5654455256109765</c:v>
                </c:pt>
                <c:pt idx="7454">
                  <c:v>5.5670603322161165</c:v>
                </c:pt>
                <c:pt idx="7455">
                  <c:v>5.5686735142833932</c:v>
                </c:pt>
                <c:pt idx="7456">
                  <c:v>5.5702866415806831</c:v>
                </c:pt>
                <c:pt idx="7457">
                  <c:v>5.5718994226630807</c:v>
                </c:pt>
                <c:pt idx="7458">
                  <c:v>5.5735128418503885</c:v>
                </c:pt>
                <c:pt idx="7459">
                  <c:v>5.5751265344372358</c:v>
                </c:pt>
                <c:pt idx="7460">
                  <c:v>5.5767400081810319</c:v>
                </c:pt>
                <c:pt idx="7461">
                  <c:v>5.5783529533571992</c:v>
                </c:pt>
                <c:pt idx="7462">
                  <c:v>5.5799661901752717</c:v>
                </c:pt>
                <c:pt idx="7463">
                  <c:v>5.5815794999063595</c:v>
                </c:pt>
                <c:pt idx="7464">
                  <c:v>5.5831922810125301</c:v>
                </c:pt>
                <c:pt idx="7465">
                  <c:v>5.5848050074774944</c:v>
                </c:pt>
                <c:pt idx="7466">
                  <c:v>5.5864172421402465</c:v>
                </c:pt>
                <c:pt idx="7467">
                  <c:v>5.5880302056071098</c:v>
                </c:pt>
                <c:pt idx="7468">
                  <c:v>5.5896431508546449</c:v>
                </c:pt>
                <c:pt idx="7469">
                  <c:v>5.5912545305252994</c:v>
                </c:pt>
                <c:pt idx="7470">
                  <c:v>5.5928672752272766</c:v>
                </c:pt>
                <c:pt idx="7471">
                  <c:v>5.5944797285549965</c:v>
                </c:pt>
                <c:pt idx="7472">
                  <c:v>5.5960911809548337</c:v>
                </c:pt>
                <c:pt idx="7473">
                  <c:v>5.59770279713773</c:v>
                </c:pt>
                <c:pt idx="7474">
                  <c:v>5.5993141043483394</c:v>
                </c:pt>
                <c:pt idx="7475">
                  <c:v>5.6009250115604274</c:v>
                </c:pt>
                <c:pt idx="7476">
                  <c:v>5.6025353196973731</c:v>
                </c:pt>
                <c:pt idx="7477">
                  <c:v>5.6041481008273264</c:v>
                </c:pt>
                <c:pt idx="7478">
                  <c:v>5.6057604449559575</c:v>
                </c:pt>
                <c:pt idx="7479">
                  <c:v>5.6073713159633094</c:v>
                </c:pt>
                <c:pt idx="7480">
                  <c:v>5.6089829139170426</c:v>
                </c:pt>
                <c:pt idx="7481">
                  <c:v>5.610594111883378</c:v>
                </c:pt>
                <c:pt idx="7482">
                  <c:v>5.6122054736162257</c:v>
                </c:pt>
                <c:pt idx="7483">
                  <c:v>5.61381727164399</c:v>
                </c:pt>
                <c:pt idx="7484">
                  <c:v>5.6154296156538184</c:v>
                </c:pt>
                <c:pt idx="7485">
                  <c:v>5.6170421236235963</c:v>
                </c:pt>
                <c:pt idx="7486">
                  <c:v>5.618654176390776</c:v>
                </c:pt>
                <c:pt idx="7487">
                  <c:v>5.6202666296234307</c:v>
                </c:pt>
                <c:pt idx="7488">
                  <c:v>5.6218779184474457</c:v>
                </c:pt>
                <c:pt idx="7489">
                  <c:v>5.6234898438680885</c:v>
                </c:pt>
                <c:pt idx="7490">
                  <c:v>5.6251027525119843</c:v>
                </c:pt>
                <c:pt idx="7491">
                  <c:v>5.6267153879422578</c:v>
                </c:pt>
                <c:pt idx="7492">
                  <c:v>5.6283272039911072</c:v>
                </c:pt>
                <c:pt idx="7493">
                  <c:v>5.6299396935641379</c:v>
                </c:pt>
                <c:pt idx="7494">
                  <c:v>5.6315518738690651</c:v>
                </c:pt>
                <c:pt idx="7495">
                  <c:v>5.6331634900519729</c:v>
                </c:pt>
                <c:pt idx="7496">
                  <c:v>5.6347760708532615</c:v>
                </c:pt>
                <c:pt idx="7497">
                  <c:v>5.636387159783391</c:v>
                </c:pt>
                <c:pt idx="7498">
                  <c:v>5.6379997768846319</c:v>
                </c:pt>
                <c:pt idx="7499">
                  <c:v>5.6396119388970867</c:v>
                </c:pt>
                <c:pt idx="7500">
                  <c:v>5.6412225374969083</c:v>
                </c:pt>
                <c:pt idx="7501">
                  <c:v>5.6428341536798117</c:v>
                </c:pt>
                <c:pt idx="7502">
                  <c:v>5.6444463156210025</c:v>
                </c:pt>
                <c:pt idx="7503">
                  <c:v>5.6460586232272805</c:v>
                </c:pt>
                <c:pt idx="7504">
                  <c:v>5.6476705304575878</c:v>
                </c:pt>
                <c:pt idx="7505">
                  <c:v>5.6492823648129438</c:v>
                </c:pt>
                <c:pt idx="7506">
                  <c:v>5.6508936536369649</c:v>
                </c:pt>
                <c:pt idx="7507">
                  <c:v>5.6525044156391706</c:v>
                </c:pt>
                <c:pt idx="7508">
                  <c:v>5.6541162319966753</c:v>
                </c:pt>
                <c:pt idx="7509">
                  <c:v>5.6557280845878184</c:v>
                </c:pt>
                <c:pt idx="7510">
                  <c:v>5.6573388829072355</c:v>
                </c:pt>
                <c:pt idx="7511">
                  <c:v>5.6589505718219861</c:v>
                </c:pt>
                <c:pt idx="7512">
                  <c:v>5.6605619698580787</c:v>
                </c:pt>
                <c:pt idx="7513">
                  <c:v>5.6621725684579003</c:v>
                </c:pt>
                <c:pt idx="7514">
                  <c:v>5.6637838029318495</c:v>
                </c:pt>
                <c:pt idx="7515">
                  <c:v>5.6653960740415785</c:v>
                </c:pt>
                <c:pt idx="7516">
                  <c:v>5.6670074902537806</c:v>
                </c:pt>
                <c:pt idx="7517">
                  <c:v>5.6686196340692945</c:v>
                </c:pt>
                <c:pt idx="7518">
                  <c:v>5.670231832477155</c:v>
                </c:pt>
                <c:pt idx="7519">
                  <c:v>5.6718436488346722</c:v>
                </c:pt>
                <c:pt idx="7520">
                  <c:v>5.6734558108471216</c:v>
                </c:pt>
                <c:pt idx="7521">
                  <c:v>5.6750679364662018</c:v>
                </c:pt>
                <c:pt idx="7522">
                  <c:v>5.6766801894709884</c:v>
                </c:pt>
                <c:pt idx="7523">
                  <c:v>5.6782918237886184</c:v>
                </c:pt>
                <c:pt idx="7524">
                  <c:v>5.6799024949118539</c:v>
                </c:pt>
                <c:pt idx="7525">
                  <c:v>5.6815150573856421</c:v>
                </c:pt>
                <c:pt idx="7526">
                  <c:v>5.6831258918583503</c:v>
                </c:pt>
                <c:pt idx="7527">
                  <c:v>5.6847380537995376</c:v>
                </c:pt>
                <c:pt idx="7528">
                  <c:v>5.6863496334534247</c:v>
                </c:pt>
                <c:pt idx="7529">
                  <c:v>5.6879606497898445</c:v>
                </c:pt>
                <c:pt idx="7530">
                  <c:v>5.6895711757795633</c:v>
                </c:pt>
                <c:pt idx="7531">
                  <c:v>5.6911823009502793</c:v>
                </c:pt>
                <c:pt idx="7532">
                  <c:v>5.6927935170871375</c:v>
                </c:pt>
                <c:pt idx="7533">
                  <c:v>5.6944045877554208</c:v>
                </c:pt>
                <c:pt idx="7534">
                  <c:v>5.6960151498833005</c:v>
                </c:pt>
                <c:pt idx="7535">
                  <c:v>5.6976254034914726</c:v>
                </c:pt>
                <c:pt idx="7536">
                  <c:v>5.6992356206944015</c:v>
                </c:pt>
                <c:pt idx="7537">
                  <c:v>5.7008464189189958</c:v>
                </c:pt>
                <c:pt idx="7538">
                  <c:v>5.7024571989847352</c:v>
                </c:pt>
                <c:pt idx="7539">
                  <c:v>5.704067615979711</c:v>
                </c:pt>
                <c:pt idx="7540">
                  <c:v>5.7056783234150839</c:v>
                </c:pt>
                <c:pt idx="7541">
                  <c:v>5.7072889945383185</c:v>
                </c:pt>
                <c:pt idx="7542">
                  <c:v>5.7088993751899793</c:v>
                </c:pt>
                <c:pt idx="7543">
                  <c:v>5.7105097195240493</c:v>
                </c:pt>
                <c:pt idx="7544">
                  <c:v>5.7121214993650478</c:v>
                </c:pt>
                <c:pt idx="7545">
                  <c:v>5.7137320070376338</c:v>
                </c:pt>
                <c:pt idx="7546">
                  <c:v>5.7153432050039701</c:v>
                </c:pt>
                <c:pt idx="7547">
                  <c:v>5.7169553853088964</c:v>
                </c:pt>
                <c:pt idx="7548">
                  <c:v>5.7185669469482399</c:v>
                </c:pt>
                <c:pt idx="7549">
                  <c:v>5.7201785993298966</c:v>
                </c:pt>
                <c:pt idx="7550">
                  <c:v>5.7217892887037554</c:v>
                </c:pt>
                <c:pt idx="7551">
                  <c:v>5.7234006683744205</c:v>
                </c:pt>
                <c:pt idx="7552">
                  <c:v>5.7250128303868744</c:v>
                </c:pt>
                <c:pt idx="7553">
                  <c:v>5.7266250287234683</c:v>
                </c:pt>
                <c:pt idx="7554">
                  <c:v>5.7282373182713009</c:v>
                </c:pt>
                <c:pt idx="7555">
                  <c:v>5.7298493164583473</c:v>
                </c:pt>
                <c:pt idx="7556">
                  <c:v>5.7314620247106172</c:v>
                </c:pt>
                <c:pt idx="7557">
                  <c:v>5.7330746599506952</c:v>
                </c:pt>
                <c:pt idx="7558">
                  <c:v>5.7346864579784658</c:v>
                </c:pt>
                <c:pt idx="7559">
                  <c:v>5.7362992573231715</c:v>
                </c:pt>
                <c:pt idx="7560">
                  <c:v>5.7379121659432739</c:v>
                </c:pt>
                <c:pt idx="7561">
                  <c:v>5.7395241094835114</c:v>
                </c:pt>
                <c:pt idx="7562">
                  <c:v>5.7411371822770993</c:v>
                </c:pt>
                <c:pt idx="7563">
                  <c:v>5.7427488166422052</c:v>
                </c:pt>
                <c:pt idx="7564">
                  <c:v>5.744360105679748</c:v>
                </c:pt>
                <c:pt idx="7565">
                  <c:v>5.74597226778722</c:v>
                </c:pt>
                <c:pt idx="7566">
                  <c:v>5.7475843022892645</c:v>
                </c:pt>
                <c:pt idx="7567">
                  <c:v>5.7491973566939398</c:v>
                </c:pt>
                <c:pt idx="7568">
                  <c:v>5.7508094093898716</c:v>
                </c:pt>
                <c:pt idx="7569">
                  <c:v>5.7524217899003238</c:v>
                </c:pt>
                <c:pt idx="7570">
                  <c:v>5.754032788000659</c:v>
                </c:pt>
                <c:pt idx="7571">
                  <c:v>5.7556449681392881</c:v>
                </c:pt>
                <c:pt idx="7572">
                  <c:v>5.7572576217802425</c:v>
                </c:pt>
                <c:pt idx="7573">
                  <c:v>5.7588704211249411</c:v>
                </c:pt>
                <c:pt idx="7574">
                  <c:v>5.7604828380430053</c:v>
                </c:pt>
                <c:pt idx="7575">
                  <c:v>5.7620952183871079</c:v>
                </c:pt>
                <c:pt idx="7576">
                  <c:v>5.7637080723791163</c:v>
                </c:pt>
                <c:pt idx="7577">
                  <c:v>5.7653207988678714</c:v>
                </c:pt>
                <c:pt idx="7578">
                  <c:v>5.7669333978783115</c:v>
                </c:pt>
                <c:pt idx="7579">
                  <c:v>5.7685455779456714</c:v>
                </c:pt>
                <c:pt idx="7580">
                  <c:v>5.7701571576944968</c:v>
                </c:pt>
                <c:pt idx="7581">
                  <c:v>5.7717696657593578</c:v>
                </c:pt>
                <c:pt idx="7582">
                  <c:v>5.7733827385529404</c:v>
                </c:pt>
                <c:pt idx="7583">
                  <c:v>5.7749966684932357</c:v>
                </c:pt>
                <c:pt idx="7584">
                  <c:v>5.7766101422370317</c:v>
                </c:pt>
                <c:pt idx="7585">
                  <c:v>5.7782235979376457</c:v>
                </c:pt>
                <c:pt idx="7586">
                  <c:v>5.7798371994023858</c:v>
                </c:pt>
                <c:pt idx="7587">
                  <c:v>5.7814496344061928</c:v>
                </c:pt>
                <c:pt idx="7588">
                  <c:v>5.7830630900592022</c:v>
                </c:pt>
                <c:pt idx="7589">
                  <c:v>5.7846759076191541</c:v>
                </c:pt>
                <c:pt idx="7590">
                  <c:v>5.7862892721117589</c:v>
                </c:pt>
                <c:pt idx="7591">
                  <c:v>5.7879032386416078</c:v>
                </c:pt>
                <c:pt idx="7592">
                  <c:v>5.7895168402253869</c:v>
                </c:pt>
                <c:pt idx="7593">
                  <c:v>5.7911301681146128</c:v>
                </c:pt>
                <c:pt idx="7594">
                  <c:v>5.7927436602829587</c:v>
                </c:pt>
                <c:pt idx="7595">
                  <c:v>5.794357626717515</c:v>
                </c:pt>
                <c:pt idx="7596">
                  <c:v>5.7959704080376975</c:v>
                </c:pt>
                <c:pt idx="7597">
                  <c:v>5.7975834080161253</c:v>
                </c:pt>
                <c:pt idx="7598">
                  <c:v>5.7991968819027413</c:v>
                </c:pt>
                <c:pt idx="7599">
                  <c:v>5.8008111221093888</c:v>
                </c:pt>
                <c:pt idx="7600">
                  <c:v>5.8024256181310783</c:v>
                </c:pt>
                <c:pt idx="7601">
                  <c:v>5.8040397305631224</c:v>
                </c:pt>
                <c:pt idx="7602">
                  <c:v>5.8056537882422825</c:v>
                </c:pt>
                <c:pt idx="7603">
                  <c:v>5.8072676815712594</c:v>
                </c:pt>
                <c:pt idx="7604">
                  <c:v>5.8088797705852206</c:v>
                </c:pt>
                <c:pt idx="7605">
                  <c:v>5.8104918961330396</c:v>
                </c:pt>
                <c:pt idx="7606">
                  <c:v>5.8121036033269835</c:v>
                </c:pt>
                <c:pt idx="7607">
                  <c:v>5.8137169313589947</c:v>
                </c:pt>
                <c:pt idx="7608">
                  <c:v>5.8153300952959945</c:v>
                </c:pt>
                <c:pt idx="7609">
                  <c:v>5.816943350341556</c:v>
                </c:pt>
                <c:pt idx="7610">
                  <c:v>5.8185566053633186</c:v>
                </c:pt>
                <c:pt idx="7611">
                  <c:v>5.8201696414747479</c:v>
                </c:pt>
                <c:pt idx="7612">
                  <c:v>5.8217821129367495</c:v>
                </c:pt>
                <c:pt idx="7613">
                  <c:v>5.8233956779990645</c:v>
                </c:pt>
                <c:pt idx="7614">
                  <c:v>5.8250091152761581</c:v>
                </c:pt>
                <c:pt idx="7615">
                  <c:v>5.8266221514589507</c:v>
                </c:pt>
                <c:pt idx="7616">
                  <c:v>5.8282365013972948</c:v>
                </c:pt>
                <c:pt idx="7617">
                  <c:v>5.8298503036237506</c:v>
                </c:pt>
                <c:pt idx="7618">
                  <c:v>5.8314637592767573</c:v>
                </c:pt>
                <c:pt idx="7619">
                  <c:v>5.8330778170988653</c:v>
                </c:pt>
                <c:pt idx="7620">
                  <c:v>5.8346914368727214</c:v>
                </c:pt>
                <c:pt idx="7621">
                  <c:v>5.8363055859045581</c:v>
                </c:pt>
                <c:pt idx="7622">
                  <c:v>5.8379204839195804</c:v>
                </c:pt>
                <c:pt idx="7623">
                  <c:v>5.8395349251085067</c:v>
                </c:pt>
                <c:pt idx="7624">
                  <c:v>5.8411488916145382</c:v>
                </c:pt>
                <c:pt idx="7625">
                  <c:v>5.8427630042848531</c:v>
                </c:pt>
                <c:pt idx="7626">
                  <c:v>5.8443760952299701</c:v>
                </c:pt>
                <c:pt idx="7627">
                  <c:v>5.8459904633316029</c:v>
                </c:pt>
                <c:pt idx="7628">
                  <c:v>5.8476052149586177</c:v>
                </c:pt>
                <c:pt idx="7629">
                  <c:v>5.8492198935112594</c:v>
                </c:pt>
                <c:pt idx="7630">
                  <c:v>5.8508334219589262</c:v>
                </c:pt>
                <c:pt idx="7631">
                  <c:v>5.8524485941372495</c:v>
                </c:pt>
                <c:pt idx="7632">
                  <c:v>5.8540630170178316</c:v>
                </c:pt>
                <c:pt idx="7633">
                  <c:v>5.8556766003168175</c:v>
                </c:pt>
                <c:pt idx="7634">
                  <c:v>5.8572894542612586</c:v>
                </c:pt>
                <c:pt idx="7635">
                  <c:v>5.858902672828548</c:v>
                </c:pt>
                <c:pt idx="7636">
                  <c:v>5.8605158913482489</c:v>
                </c:pt>
                <c:pt idx="7637">
                  <c:v>5.8621299490274055</c:v>
                </c:pt>
                <c:pt idx="7638">
                  <c:v>5.8637442076326147</c:v>
                </c:pt>
                <c:pt idx="7639">
                  <c:v>5.8653581923150737</c:v>
                </c:pt>
                <c:pt idx="7640">
                  <c:v>5.8669719762987258</c:v>
                </c:pt>
                <c:pt idx="7641">
                  <c:v>5.8685846663625556</c:v>
                </c:pt>
                <c:pt idx="7642">
                  <c:v>5.8701982677558755</c:v>
                </c:pt>
                <c:pt idx="7643">
                  <c:v>5.8718129281604359</c:v>
                </c:pt>
                <c:pt idx="7644">
                  <c:v>5.8734268945949974</c:v>
                </c:pt>
                <c:pt idx="7645">
                  <c:v>5.875040423233119</c:v>
                </c:pt>
                <c:pt idx="7646">
                  <c:v>5.8766548642790069</c:v>
                </c:pt>
                <c:pt idx="7647">
                  <c:v>5.8782689219581696</c:v>
                </c:pt>
                <c:pt idx="7648">
                  <c:v>5.8798820311266979</c:v>
                </c:pt>
                <c:pt idx="7649">
                  <c:v>5.8814961253072706</c:v>
                </c:pt>
                <c:pt idx="7650">
                  <c:v>5.883110164736479</c:v>
                </c:pt>
                <c:pt idx="7651">
                  <c:v>5.8847240764304054</c:v>
                </c:pt>
                <c:pt idx="7652">
                  <c:v>5.8863378056887505</c:v>
                </c:pt>
                <c:pt idx="7653">
                  <c:v>5.887950623343829</c:v>
                </c:pt>
                <c:pt idx="7654">
                  <c:v>5.8895637325123706</c:v>
                </c:pt>
                <c:pt idx="7655">
                  <c:v>5.8911768234574815</c:v>
                </c:pt>
                <c:pt idx="7656">
                  <c:v>5.8927894406775865</c:v>
                </c:pt>
                <c:pt idx="7657">
                  <c:v>5.8944039914889705</c:v>
                </c:pt>
                <c:pt idx="7658">
                  <c:v>5.8960175564798645</c:v>
                </c:pt>
                <c:pt idx="7659">
                  <c:v>5.8976309209010696</c:v>
                </c:pt>
                <c:pt idx="7660">
                  <c:v>5.8992436473898264</c:v>
                </c:pt>
                <c:pt idx="7661">
                  <c:v>5.9008565743471664</c:v>
                </c:pt>
                <c:pt idx="7662">
                  <c:v>5.9024692462944026</c:v>
                </c:pt>
                <c:pt idx="7663">
                  <c:v>5.9040821547955957</c:v>
                </c:pt>
                <c:pt idx="7664">
                  <c:v>5.9056967056069798</c:v>
                </c:pt>
                <c:pt idx="7665">
                  <c:v>5.9073101430268826</c:v>
                </c:pt>
                <c:pt idx="7666">
                  <c:v>5.9089235257505504</c:v>
                </c:pt>
                <c:pt idx="7667">
                  <c:v>5.9105361976026884</c:v>
                </c:pt>
                <c:pt idx="7668">
                  <c:v>5.9121501092489757</c:v>
                </c:pt>
                <c:pt idx="7669">
                  <c:v>5.9137636559322964</c:v>
                </c:pt>
                <c:pt idx="7670">
                  <c:v>5.9153767468774099</c:v>
                </c:pt>
                <c:pt idx="7671">
                  <c:v>5.9169899290160695</c:v>
                </c:pt>
                <c:pt idx="7672">
                  <c:v>5.9186030747043397</c:v>
                </c:pt>
                <c:pt idx="7673">
                  <c:v>5.9202158011693076</c:v>
                </c:pt>
                <c:pt idx="7674">
                  <c:v>5.9218277995226112</c:v>
                </c:pt>
                <c:pt idx="7675">
                  <c:v>5.9234408176505386</c:v>
                </c:pt>
                <c:pt idx="7676">
                  <c:v>5.9250527248808504</c:v>
                </c:pt>
                <c:pt idx="7677">
                  <c:v>5.9266645592836893</c:v>
                </c:pt>
                <c:pt idx="7678">
                  <c:v>5.9282779418407499</c:v>
                </c:pt>
                <c:pt idx="7679">
                  <c:v>5.9298887037481389</c:v>
                </c:pt>
                <c:pt idx="7680">
                  <c:v>5.9315002106823727</c:v>
                </c:pt>
                <c:pt idx="7681">
                  <c:v>5.9331116630821983</c:v>
                </c:pt>
                <c:pt idx="7682">
                  <c:v>5.9347235339333793</c:v>
                </c:pt>
                <c:pt idx="7683">
                  <c:v>5.9363349318033709</c:v>
                </c:pt>
                <c:pt idx="7684">
                  <c:v>5.9379467115968803</c:v>
                </c:pt>
                <c:pt idx="7685">
                  <c:v>5.9395576369476704</c:v>
                </c:pt>
                <c:pt idx="7686">
                  <c:v>5.9411697259853931</c:v>
                </c:pt>
                <c:pt idx="7687">
                  <c:v>5.9427819607906871</c:v>
                </c:pt>
                <c:pt idx="7688">
                  <c:v>5.9443936134097184</c:v>
                </c:pt>
                <c:pt idx="7689">
                  <c:v>5.9460039214282174</c:v>
                </c:pt>
                <c:pt idx="7690">
                  <c:v>5.9476154648399273</c:v>
                </c:pt>
                <c:pt idx="7691">
                  <c:v>5.9492274629082296</c:v>
                </c:pt>
                <c:pt idx="7692">
                  <c:v>5.9508401711842644</c:v>
                </c:pt>
                <c:pt idx="7693">
                  <c:v>5.9524529340999681</c:v>
                </c:pt>
                <c:pt idx="7694">
                  <c:v>5.9540644412003294</c:v>
                </c:pt>
                <c:pt idx="7695">
                  <c:v>5.9556757484109335</c:v>
                </c:pt>
                <c:pt idx="7696">
                  <c:v>5.9572880015345113</c:v>
                </c:pt>
                <c:pt idx="7697">
                  <c:v>5.958900746117596</c:v>
                </c:pt>
                <c:pt idx="7698">
                  <c:v>5.960513144736546</c:v>
                </c:pt>
                <c:pt idx="7699">
                  <c:v>5.9621247791965937</c:v>
                </c:pt>
                <c:pt idx="7700">
                  <c:v>5.9637362862494907</c:v>
                </c:pt>
                <c:pt idx="7701">
                  <c:v>5.9653485392542764</c:v>
                </c:pt>
                <c:pt idx="7702">
                  <c:v>5.9669607194641836</c:v>
                </c:pt>
                <c:pt idx="7703">
                  <c:v>5.9685723537818118</c:v>
                </c:pt>
                <c:pt idx="7704">
                  <c:v>5.9701843884263628</c:v>
                </c:pt>
                <c:pt idx="7705">
                  <c:v>5.9717970239755083</c:v>
                </c:pt>
                <c:pt idx="7706">
                  <c:v>5.9734083856134497</c:v>
                </c:pt>
                <c:pt idx="7707">
                  <c:v>5.975019783459711</c:v>
                </c:pt>
                <c:pt idx="7708">
                  <c:v>5.9766309632797423</c:v>
                </c:pt>
                <c:pt idx="7709">
                  <c:v>5.9782422884741253</c:v>
                </c:pt>
                <c:pt idx="7710">
                  <c:v>5.9798532866218865</c:v>
                </c:pt>
                <c:pt idx="7711">
                  <c:v>5.9814644301034106</c:v>
                </c:pt>
                <c:pt idx="7712">
                  <c:v>5.9830755372484452</c:v>
                </c:pt>
                <c:pt idx="7713">
                  <c:v>5.9846870261701612</c:v>
                </c:pt>
                <c:pt idx="7714">
                  <c:v>5.9862987878249028</c:v>
                </c:pt>
                <c:pt idx="7715">
                  <c:v>5.9879104949238871</c:v>
                </c:pt>
                <c:pt idx="7716">
                  <c:v>5.9895219838455995</c:v>
                </c:pt>
                <c:pt idx="7717">
                  <c:v>5.9911321103403594</c:v>
                </c:pt>
                <c:pt idx="7718">
                  <c:v>5.9927440722144318</c:v>
                </c:pt>
                <c:pt idx="7719">
                  <c:v>5.9943563070197285</c:v>
                </c:pt>
                <c:pt idx="7720">
                  <c:v>5.9959669236074475</c:v>
                </c:pt>
                <c:pt idx="7721">
                  <c:v>5.9975800874254777</c:v>
                </c:pt>
                <c:pt idx="7722">
                  <c:v>5.9991915943834524</c:v>
                </c:pt>
                <c:pt idx="7723">
                  <c:v>6.0008041023532304</c:v>
                </c:pt>
                <c:pt idx="7724">
                  <c:v>6.0024148825137855</c:v>
                </c:pt>
                <c:pt idx="7725">
                  <c:v>6.0040266443109696</c:v>
                </c:pt>
                <c:pt idx="7726">
                  <c:v>6.0056382240835315</c:v>
                </c:pt>
                <c:pt idx="7727">
                  <c:v>6.0072480239916013</c:v>
                </c:pt>
                <c:pt idx="7728">
                  <c:v>6.0088594402987106</c:v>
                </c:pt>
                <c:pt idx="7729">
                  <c:v>6.010472185000693</c:v>
                </c:pt>
                <c:pt idx="7730">
                  <c:v>6.0120838555655478</c:v>
                </c:pt>
                <c:pt idx="7731">
                  <c:v>6.0136966549102517</c:v>
                </c:pt>
                <c:pt idx="7732">
                  <c:v>6.0153083438250086</c:v>
                </c:pt>
                <c:pt idx="7733">
                  <c:v>6.0169214530649153</c:v>
                </c:pt>
                <c:pt idx="7734">
                  <c:v>6.0185345074695817</c:v>
                </c:pt>
                <c:pt idx="7735">
                  <c:v>6.0201472339583395</c:v>
                </c:pt>
                <c:pt idx="7736">
                  <c:v>6.0217602519911289</c:v>
                </c:pt>
                <c:pt idx="7737">
                  <c:v>6.0233724685261762</c:v>
                </c:pt>
                <c:pt idx="7738">
                  <c:v>6.024985741823528</c:v>
                </c:pt>
                <c:pt idx="7739">
                  <c:v>6.0265982860891985</c:v>
                </c:pt>
                <c:pt idx="7740">
                  <c:v>6.0282108123849385</c:v>
                </c:pt>
                <c:pt idx="7741">
                  <c:v>6.0298233020292722</c:v>
                </c:pt>
                <c:pt idx="7742">
                  <c:v>6.0314356278370669</c:v>
                </c:pt>
                <c:pt idx="7743">
                  <c:v>6.0330480082524671</c:v>
                </c:pt>
                <c:pt idx="7744">
                  <c:v>6.0346605707262606</c:v>
                </c:pt>
                <c:pt idx="7745">
                  <c:v>6.0362726780068963</c:v>
                </c:pt>
                <c:pt idx="7746">
                  <c:v>6.0378852952983175</c:v>
                </c:pt>
                <c:pt idx="7747">
                  <c:v>6.0394978761709259</c:v>
                </c:pt>
                <c:pt idx="7748">
                  <c:v>6.0411087289699674</c:v>
                </c:pt>
                <c:pt idx="7749">
                  <c:v>6.0427206909390394</c:v>
                </c:pt>
                <c:pt idx="7750">
                  <c:v>6.0443328166531396</c:v>
                </c:pt>
                <c:pt idx="7751">
                  <c:v>6.0459455433083287</c:v>
                </c:pt>
                <c:pt idx="7752">
                  <c:v>6.0475573051292502</c:v>
                </c:pt>
                <c:pt idx="7753">
                  <c:v>6.0491698312823816</c:v>
                </c:pt>
                <c:pt idx="7754">
                  <c:v>6.0507812474233873</c:v>
                </c:pt>
                <c:pt idx="7755">
                  <c:v>6.0523945389254505</c:v>
                </c:pt>
                <c:pt idx="7756">
                  <c:v>6.0540076481653626</c:v>
                </c:pt>
                <c:pt idx="7757">
                  <c:v>6.0556215234395507</c:v>
                </c:pt>
                <c:pt idx="7758">
                  <c:v>6.0572353986422787</c:v>
                </c:pt>
                <c:pt idx="7759">
                  <c:v>6.0588493102171084</c:v>
                </c:pt>
                <c:pt idx="7760">
                  <c:v>6.060463203665182</c:v>
                </c:pt>
                <c:pt idx="7761">
                  <c:v>6.0620772065960438</c:v>
                </c:pt>
                <c:pt idx="7762">
                  <c:v>6.0636906257833711</c:v>
                </c:pt>
                <c:pt idx="7763">
                  <c:v>6.0653038989855341</c:v>
                </c:pt>
                <c:pt idx="7764">
                  <c:v>6.0669184314854849</c:v>
                </c:pt>
                <c:pt idx="7765">
                  <c:v>6.0685322519076061</c:v>
                </c:pt>
                <c:pt idx="7766">
                  <c:v>6.0701458899196696</c:v>
                </c:pt>
                <c:pt idx="7767">
                  <c:v>6.0717599475511763</c:v>
                </c:pt>
                <c:pt idx="7768">
                  <c:v>6.0733734943773356</c:v>
                </c:pt>
                <c:pt idx="7769">
                  <c:v>6.0749882644888755</c:v>
                </c:pt>
                <c:pt idx="7770">
                  <c:v>6.0766019388598114</c:v>
                </c:pt>
                <c:pt idx="7771">
                  <c:v>6.0782145196135575</c:v>
                </c:pt>
                <c:pt idx="7772">
                  <c:v>6.0798285226873698</c:v>
                </c:pt>
                <c:pt idx="7773">
                  <c:v>6.0814411399550163</c:v>
                </c:pt>
                <c:pt idx="7774">
                  <c:v>6.0830534838935542</c:v>
                </c:pt>
                <c:pt idx="7775">
                  <c:v>6.0846668482433515</c:v>
                </c:pt>
                <c:pt idx="7776">
                  <c:v>6.0862794835309932</c:v>
                </c:pt>
                <c:pt idx="7777">
                  <c:v>6.0878915545400725</c:v>
                </c:pt>
                <c:pt idx="7778">
                  <c:v>6.089503898644943</c:v>
                </c:pt>
                <c:pt idx="7779">
                  <c:v>6.0911171173074106</c:v>
                </c:pt>
                <c:pt idx="7780">
                  <c:v>6.0927296615730828</c:v>
                </c:pt>
                <c:pt idx="7781">
                  <c:v>6.0943419327778541</c:v>
                </c:pt>
                <c:pt idx="7782">
                  <c:v>6.0959535672379008</c:v>
                </c:pt>
                <c:pt idx="7783">
                  <c:v>6.0975658930456991</c:v>
                </c:pt>
                <c:pt idx="7784">
                  <c:v>6.0991785648978407</c:v>
                </c:pt>
                <c:pt idx="7785">
                  <c:v>6.1007913460277852</c:v>
                </c:pt>
                <c:pt idx="7786">
                  <c:v>6.1024032531868606</c:v>
                </c:pt>
                <c:pt idx="7787">
                  <c:v>6.1040165994013114</c:v>
                </c:pt>
                <c:pt idx="7788">
                  <c:v>6.1056302374609857</c:v>
                </c:pt>
                <c:pt idx="7789">
                  <c:v>6.1072433467008986</c:v>
                </c:pt>
                <c:pt idx="7790">
                  <c:v>6.1088564559408054</c:v>
                </c:pt>
                <c:pt idx="7791">
                  <c:v>6.1104696378891141</c:v>
                </c:pt>
                <c:pt idx="7792">
                  <c:v>6.1120838051501254</c:v>
                </c:pt>
                <c:pt idx="7793">
                  <c:v>6.1136973701410176</c:v>
                </c:pt>
                <c:pt idx="7794">
                  <c:v>6.1153100966059863</c:v>
                </c:pt>
                <c:pt idx="7795">
                  <c:v>6.1169228231898485</c:v>
                </c:pt>
                <c:pt idx="7796">
                  <c:v>6.1185363517327414</c:v>
                </c:pt>
                <c:pt idx="7797">
                  <c:v>6.1201478041800357</c:v>
                </c:pt>
                <c:pt idx="7798">
                  <c:v>6.1217609497017502</c:v>
                </c:pt>
                <c:pt idx="7799">
                  <c:v>6.1233722932600125</c:v>
                </c:pt>
                <c:pt idx="7800">
                  <c:v>6.1249848376445231</c:v>
                </c:pt>
                <c:pt idx="7801">
                  <c:v>6.1265966356723025</c:v>
                </c:pt>
                <c:pt idx="7802">
                  <c:v>6.1282089069721142</c:v>
                </c:pt>
                <c:pt idx="7803">
                  <c:v>6.1298208869667921</c:v>
                </c:pt>
                <c:pt idx="7804">
                  <c:v>6.1314323032739129</c:v>
                </c:pt>
                <c:pt idx="7805">
                  <c:v>6.1330441013729118</c:v>
                </c:pt>
                <c:pt idx="7806">
                  <c:v>6.1346555720690192</c:v>
                </c:pt>
                <c:pt idx="7807">
                  <c:v>6.1362665700745094</c:v>
                </c:pt>
                <c:pt idx="7808">
                  <c:v>6.1378784955663921</c:v>
                </c:pt>
                <c:pt idx="7809">
                  <c:v>6.1394900026192873</c:v>
                </c:pt>
                <c:pt idx="7810">
                  <c:v>6.1411015642586353</c:v>
                </c:pt>
                <c:pt idx="7811">
                  <c:v>6.1427133804736895</c:v>
                </c:pt>
                <c:pt idx="7812">
                  <c:v>6.1443253059655705</c:v>
                </c:pt>
                <c:pt idx="7813">
                  <c:v>6.1459370130170781</c:v>
                </c:pt>
                <c:pt idx="7814">
                  <c:v>6.1475484837131962</c:v>
                </c:pt>
                <c:pt idx="7815">
                  <c:v>6.1491608095209855</c:v>
                </c:pt>
                <c:pt idx="7816">
                  <c:v>6.1507730078575751</c:v>
                </c:pt>
                <c:pt idx="7817">
                  <c:v>6.1523851153757478</c:v>
                </c:pt>
                <c:pt idx="7818">
                  <c:v>6.1539974411122609</c:v>
                </c:pt>
                <c:pt idx="7819">
                  <c:v>6.155608984405303</c:v>
                </c:pt>
                <c:pt idx="7820">
                  <c:v>6.1572223853129397</c:v>
                </c:pt>
                <c:pt idx="7821">
                  <c:v>6.1588348932827106</c:v>
                </c:pt>
                <c:pt idx="7822">
                  <c:v>6.1604476561984161</c:v>
                </c:pt>
                <c:pt idx="7823">
                  <c:v>6.1620600731402506</c:v>
                </c:pt>
                <c:pt idx="7824">
                  <c:v>6.1636730182926414</c:v>
                </c:pt>
                <c:pt idx="7825">
                  <c:v>6.1652852348989633</c:v>
                </c:pt>
                <c:pt idx="7826">
                  <c:v>6.166898052458925</c:v>
                </c:pt>
                <c:pt idx="7827">
                  <c:v>6.1685093231103902</c:v>
                </c:pt>
                <c:pt idx="7828">
                  <c:v>6.1701223228509541</c:v>
                </c:pt>
                <c:pt idx="7829">
                  <c:v>6.1717347032663499</c:v>
                </c:pt>
                <c:pt idx="7830">
                  <c:v>6.1733460103820574</c:v>
                </c:pt>
                <c:pt idx="7831">
                  <c:v>6.1749582817056279</c:v>
                </c:pt>
                <c:pt idx="7832">
                  <c:v>6.1765700613804295</c:v>
                </c:pt>
                <c:pt idx="7833">
                  <c:v>6.1781810958823113</c:v>
                </c:pt>
                <c:pt idx="7834">
                  <c:v>6.1797934218089177</c:v>
                </c:pt>
                <c:pt idx="7835">
                  <c:v>6.1814061482976674</c:v>
                </c:pt>
                <c:pt idx="7836">
                  <c:v>6.1830183467055226</c:v>
                </c:pt>
                <c:pt idx="7837">
                  <c:v>6.1846291814153114</c:v>
                </c:pt>
                <c:pt idx="7838">
                  <c:v>6.1862400705366385</c:v>
                </c:pt>
                <c:pt idx="7839">
                  <c:v>6.1878521778885291</c:v>
                </c:pt>
                <c:pt idx="7840">
                  <c:v>6.1894631034053038</c:v>
                </c:pt>
                <c:pt idx="7841">
                  <c:v>6.1910744285759449</c:v>
                </c:pt>
                <c:pt idx="7842">
                  <c:v>6.192686645182274</c:v>
                </c:pt>
                <c:pt idx="7843">
                  <c:v>6.194298879987568</c:v>
                </c:pt>
                <c:pt idx="7844">
                  <c:v>6.1959104961704732</c:v>
                </c:pt>
                <c:pt idx="7845">
                  <c:v>6.1975209675420659</c:v>
                </c:pt>
                <c:pt idx="7846">
                  <c:v>6.1991324382856385</c:v>
                </c:pt>
                <c:pt idx="7847">
                  <c:v>6.2007437454488024</c:v>
                </c:pt>
                <c:pt idx="7848">
                  <c:v>6.2023545074984066</c:v>
                </c:pt>
                <c:pt idx="7849">
                  <c:v>6.2039663419012525</c:v>
                </c:pt>
                <c:pt idx="7850">
                  <c:v>6.2055773036732287</c:v>
                </c:pt>
                <c:pt idx="7851">
                  <c:v>6.207188992635456</c:v>
                </c:pt>
                <c:pt idx="7852">
                  <c:v>6.2088003360039075</c:v>
                </c:pt>
                <c:pt idx="7853">
                  <c:v>6.2104104988277857</c:v>
                </c:pt>
                <c:pt idx="7854">
                  <c:v>6.2120209158227686</c:v>
                </c:pt>
                <c:pt idx="7855">
                  <c:v>6.2136300995601532</c:v>
                </c:pt>
                <c:pt idx="7856">
                  <c:v>6.2152410432161309</c:v>
                </c:pt>
                <c:pt idx="7857">
                  <c:v>6.2168526411223954</c:v>
                </c:pt>
                <c:pt idx="7858">
                  <c:v>6.2184627496191336</c:v>
                </c:pt>
                <c:pt idx="7859">
                  <c:v>6.2200722777571444</c:v>
                </c:pt>
                <c:pt idx="7860">
                  <c:v>6.2216819870625795</c:v>
                </c:pt>
                <c:pt idx="7861">
                  <c:v>6.2232926220178983</c:v>
                </c:pt>
                <c:pt idx="7862">
                  <c:v>6.2249033657200279</c:v>
                </c:pt>
                <c:pt idx="7863">
                  <c:v>6.2265138009585055</c:v>
                </c:pt>
                <c:pt idx="7864">
                  <c:v>6.22812454485027</c:v>
                </c:pt>
                <c:pt idx="7865">
                  <c:v>6.2297350888969696</c:v>
                </c:pt>
                <c:pt idx="7866">
                  <c:v>6.2313457963323478</c:v>
                </c:pt>
                <c:pt idx="7867">
                  <c:v>6.232955904829077</c:v>
                </c:pt>
                <c:pt idx="7868">
                  <c:v>6.2345673937982529</c:v>
                </c:pt>
                <c:pt idx="7869">
                  <c:v>6.23617868269345</c:v>
                </c:pt>
                <c:pt idx="7870">
                  <c:v>6.2377885733114775</c:v>
                </c:pt>
                <c:pt idx="7871">
                  <c:v>6.2393992080771996</c:v>
                </c:pt>
                <c:pt idx="7872">
                  <c:v>6.241010351558721</c:v>
                </c:pt>
                <c:pt idx="7873">
                  <c:v>6.2426221313997194</c:v>
                </c:pt>
                <c:pt idx="7874">
                  <c:v>6.2442334385628788</c:v>
                </c:pt>
                <c:pt idx="7875">
                  <c:v>6.2458447819313312</c:v>
                </c:pt>
                <c:pt idx="7876">
                  <c:v>6.2474552171697999</c:v>
                </c:pt>
                <c:pt idx="7877">
                  <c:v>6.2490661608257794</c:v>
                </c:pt>
                <c:pt idx="7878">
                  <c:v>6.2506760515385036</c:v>
                </c:pt>
                <c:pt idx="7879">
                  <c:v>6.2522863414355108</c:v>
                </c:pt>
                <c:pt idx="7880">
                  <c:v>6.2538955068935476</c:v>
                </c:pt>
                <c:pt idx="7881">
                  <c:v>6.2555044371305755</c:v>
                </c:pt>
                <c:pt idx="7882">
                  <c:v>6.2571180934289652</c:v>
                </c:pt>
                <c:pt idx="7883">
                  <c:v>6.2587301463624145</c:v>
                </c:pt>
                <c:pt idx="7884">
                  <c:v>6.2603423994147187</c:v>
                </c:pt>
                <c:pt idx="7885">
                  <c:v>6.2619531614169208</c:v>
                </c:pt>
                <c:pt idx="7886">
                  <c:v>6.2635651049571583</c:v>
                </c:pt>
                <c:pt idx="7887">
                  <c:v>6.2651753765910536</c:v>
                </c:pt>
                <c:pt idx="7888">
                  <c:v>6.2667861203406012</c:v>
                </c:pt>
                <c:pt idx="7889">
                  <c:v>6.2683969913479487</c:v>
                </c:pt>
                <c:pt idx="7890">
                  <c:v>6.2700084984483118</c:v>
                </c:pt>
                <c:pt idx="7891">
                  <c:v>6.271619660098839</c:v>
                </c:pt>
                <c:pt idx="7892">
                  <c:v>6.2732308397765486</c:v>
                </c:pt>
                <c:pt idx="7893">
                  <c:v>6.274840893855961</c:v>
                </c:pt>
                <c:pt idx="7894">
                  <c:v>6.2764514197034993</c:v>
                </c:pt>
                <c:pt idx="7895">
                  <c:v>6.278062272360291</c:v>
                </c:pt>
                <c:pt idx="7896">
                  <c:v>6.279670786174953</c:v>
                </c:pt>
                <c:pt idx="7897">
                  <c:v>6.2812795894389124</c:v>
                </c:pt>
                <c:pt idx="7898">
                  <c:v>6.2828873073544953</c:v>
                </c:pt>
                <c:pt idx="7899">
                  <c:v>6.2844948443269404</c:v>
                </c:pt>
                <c:pt idx="7900">
                  <c:v>6.2861016408784272</c:v>
                </c:pt>
                <c:pt idx="7901">
                  <c:v>6.2877106072359288</c:v>
                </c:pt>
                <c:pt idx="7902">
                  <c:v>6.2893197184737577</c:v>
                </c:pt>
                <c:pt idx="7903">
                  <c:v>6.2909289021638504</c:v>
                </c:pt>
                <c:pt idx="7904">
                  <c:v>6.292537234860677</c:v>
                </c:pt>
                <c:pt idx="7905">
                  <c:v>6.2941462556863659</c:v>
                </c:pt>
                <c:pt idx="7906">
                  <c:v>6.2957562188672735</c:v>
                </c:pt>
                <c:pt idx="7907">
                  <c:v>6.2973657470052906</c:v>
                </c:pt>
                <c:pt idx="7908">
                  <c:v>6.2989748762371898</c:v>
                </c:pt>
                <c:pt idx="7909">
                  <c:v>6.3005840416952248</c:v>
                </c:pt>
                <c:pt idx="7910">
                  <c:v>6.3021931528148301</c:v>
                </c:pt>
                <c:pt idx="7911">
                  <c:v>6.3038020828863894</c:v>
                </c:pt>
                <c:pt idx="7912">
                  <c:v>6.3054110312306815</c:v>
                </c:pt>
                <c:pt idx="7913">
                  <c:v>6.3070198347309745</c:v>
                </c:pt>
                <c:pt idx="7914">
                  <c:v>6.3086284027632633</c:v>
                </c:pt>
                <c:pt idx="7915">
                  <c:v>6.3102377312638724</c:v>
                </c:pt>
                <c:pt idx="7916">
                  <c:v>6.3118475493034483</c:v>
                </c:pt>
                <c:pt idx="7917">
                  <c:v>6.313457421977331</c:v>
                </c:pt>
                <c:pt idx="7918">
                  <c:v>6.3150668956046365</c:v>
                </c:pt>
                <c:pt idx="7919">
                  <c:v>6.3166766592511951</c:v>
                </c:pt>
                <c:pt idx="7920">
                  <c:v>6.3182863867566095</c:v>
                </c:pt>
                <c:pt idx="7921">
                  <c:v>6.3198963138326363</c:v>
                </c:pt>
                <c:pt idx="7922">
                  <c:v>6.3215049543038804</c:v>
                </c:pt>
                <c:pt idx="7923">
                  <c:v>6.3231139387696595</c:v>
                </c:pt>
                <c:pt idx="7924">
                  <c:v>6.3247233943460284</c:v>
                </c:pt>
                <c:pt idx="7925">
                  <c:v>6.3263344469901472</c:v>
                </c:pt>
                <c:pt idx="7926">
                  <c:v>6.3279462632526844</c:v>
                </c:pt>
                <c:pt idx="7927">
                  <c:v>6.3295580613279387</c:v>
                </c:pt>
                <c:pt idx="7928">
                  <c:v>6.3311695501072673</c:v>
                </c:pt>
                <c:pt idx="7929">
                  <c:v>6.332780184920388</c:v>
                </c:pt>
                <c:pt idx="7930">
                  <c:v>6.3343922194699296</c:v>
                </c:pt>
                <c:pt idx="7931">
                  <c:v>6.3360033265675364</c:v>
                </c:pt>
                <c:pt idx="7932">
                  <c:v>6.3376142883395055</c:v>
                </c:pt>
                <c:pt idx="7933">
                  <c:v>6.3392265595442803</c:v>
                </c:pt>
                <c:pt idx="7934">
                  <c:v>6.3408380664547783</c:v>
                </c:pt>
                <c:pt idx="7935">
                  <c:v>6.3424505378930149</c:v>
                </c:pt>
                <c:pt idx="7936">
                  <c:v>6.3440634648265783</c:v>
                </c:pt>
                <c:pt idx="7937">
                  <c:v>6.3456756995606014</c:v>
                </c:pt>
                <c:pt idx="7938">
                  <c:v>6.3472887721876639</c:v>
                </c:pt>
                <c:pt idx="7939">
                  <c:v>6.3489007885675806</c:v>
                </c:pt>
                <c:pt idx="7940">
                  <c:v>6.3505132236902169</c:v>
                </c:pt>
                <c:pt idx="7941">
                  <c:v>6.3521267157395425</c:v>
                </c:pt>
                <c:pt idx="7942">
                  <c:v>6.3537398978781985</c:v>
                </c:pt>
                <c:pt idx="7943">
                  <c:v>6.3553532258388152</c:v>
                </c:pt>
                <c:pt idx="7944">
                  <c:v>6.3569660798070355</c:v>
                </c:pt>
                <c:pt idx="7945">
                  <c:v>6.3585799915009682</c:v>
                </c:pt>
                <c:pt idx="7946">
                  <c:v>6.3601936841592508</c:v>
                </c:pt>
                <c:pt idx="7947">
                  <c:v>6.3618070301833116</c:v>
                </c:pt>
                <c:pt idx="7948">
                  <c:v>6.3634202303813705</c:v>
                </c:pt>
                <c:pt idx="7949">
                  <c:v>6.3650330114875375</c:v>
                </c:pt>
                <c:pt idx="7950">
                  <c:v>6.3666459202265671</c:v>
                </c:pt>
                <c:pt idx="7951">
                  <c:v>6.3682596312441513</c:v>
                </c:pt>
                <c:pt idx="7952">
                  <c:v>6.3698740541008885</c:v>
                </c:pt>
                <c:pt idx="7953">
                  <c:v>6.3714872361681669</c:v>
                </c:pt>
                <c:pt idx="7954">
                  <c:v>6.3730997623212913</c:v>
                </c:pt>
                <c:pt idx="7955">
                  <c:v>6.3747123978466576</c:v>
                </c:pt>
                <c:pt idx="7956">
                  <c:v>6.3763262001921914</c:v>
                </c:pt>
                <c:pt idx="7957">
                  <c:v>6.3779399658144875</c:v>
                </c:pt>
                <c:pt idx="7958">
                  <c:v>6.3795533850494124</c:v>
                </c:pt>
                <c:pt idx="7959">
                  <c:v>6.3811667493992141</c:v>
                </c:pt>
                <c:pt idx="7960">
                  <c:v>6.38278066121224</c:v>
                </c:pt>
                <c:pt idx="7961">
                  <c:v>6.3843938979589261</c:v>
                </c:pt>
                <c:pt idx="7962">
                  <c:v>6.3860071165500143</c:v>
                </c:pt>
                <c:pt idx="7963">
                  <c:v>6.3876204809712194</c:v>
                </c:pt>
                <c:pt idx="7964">
                  <c:v>6.3892335900445945</c:v>
                </c:pt>
                <c:pt idx="7965">
                  <c:v>6.3908463529602955</c:v>
                </c:pt>
                <c:pt idx="7966">
                  <c:v>6.3924582420007843</c:v>
                </c:pt>
                <c:pt idx="7967">
                  <c:v>6.3940708228020782</c:v>
                </c:pt>
                <c:pt idx="7968">
                  <c:v>6.3956838043222897</c:v>
                </c:pt>
                <c:pt idx="7969">
                  <c:v>6.3972966947483805</c:v>
                </c:pt>
                <c:pt idx="7970">
                  <c:v>6.398909512308335</c:v>
                </c:pt>
                <c:pt idx="7971">
                  <c:v>6.4005223115341421</c:v>
                </c:pt>
                <c:pt idx="7972">
                  <c:v>6.4021345646577084</c:v>
                </c:pt>
                <c:pt idx="7973">
                  <c:v>6.4037467084019681</c:v>
                </c:pt>
                <c:pt idx="7974">
                  <c:v>6.4053580700873578</c:v>
                </c:pt>
                <c:pt idx="7975">
                  <c:v>6.4069717264095569</c:v>
                </c:pt>
                <c:pt idx="7976">
                  <c:v>6.40858310622259</c:v>
                </c:pt>
                <c:pt idx="7977">
                  <c:v>6.4101958508056756</c:v>
                </c:pt>
                <c:pt idx="7978">
                  <c:v>6.4118071579213876</c:v>
                </c:pt>
                <c:pt idx="7979">
                  <c:v>6.4134196112015704</c:v>
                </c:pt>
                <c:pt idx="7980">
                  <c:v>6.4150318096569379</c:v>
                </c:pt>
                <c:pt idx="7981">
                  <c:v>6.4166434440220561</c:v>
                </c:pt>
                <c:pt idx="7982">
                  <c:v>6.4182560065433893</c:v>
                </c:pt>
                <c:pt idx="7983">
                  <c:v>6.4198675681827364</c:v>
                </c:pt>
                <c:pt idx="7984">
                  <c:v>6.4214790025715534</c:v>
                </c:pt>
                <c:pt idx="7985">
                  <c:v>6.4230903279082785</c:v>
                </c:pt>
                <c:pt idx="7986">
                  <c:v>6.4247021986882196</c:v>
                </c:pt>
                <c:pt idx="7987">
                  <c:v>6.4263141058947886</c:v>
                </c:pt>
                <c:pt idx="7988">
                  <c:v>6.4279244139606684</c:v>
                </c:pt>
                <c:pt idx="7989">
                  <c:v>6.4295336518770156</c:v>
                </c:pt>
                <c:pt idx="7990">
                  <c:v>6.4311429443079717</c:v>
                </c:pt>
                <c:pt idx="7991">
                  <c:v>6.432752599182149</c:v>
                </c:pt>
                <c:pt idx="7992">
                  <c:v>6.4343621091967389</c:v>
                </c:pt>
                <c:pt idx="7993">
                  <c:v>6.4359746354449374</c:v>
                </c:pt>
                <c:pt idx="7994">
                  <c:v>6.4375874166462177</c:v>
                </c:pt>
                <c:pt idx="7995">
                  <c:v>6.4391993967121577</c:v>
                </c:pt>
                <c:pt idx="7996">
                  <c:v>6.4408097410699119</c:v>
                </c:pt>
                <c:pt idx="7997">
                  <c:v>6.4424220304751829</c:v>
                </c:pt>
                <c:pt idx="7998">
                  <c:v>6.4440326107795309</c:v>
                </c:pt>
                <c:pt idx="7999">
                  <c:v>6.4456456288123185</c:v>
                </c:pt>
                <c:pt idx="8000">
                  <c:v>6.447257117734031</c:v>
                </c:pt>
                <c:pt idx="8001">
                  <c:v>6.4488668088636478</c:v>
                </c:pt>
                <c:pt idx="8002">
                  <c:v>6.4504771532214038</c:v>
                </c:pt>
                <c:pt idx="8003">
                  <c:v>6.4520871528406936</c:v>
                </c:pt>
                <c:pt idx="8004">
                  <c:v>6.4536947622079364</c:v>
                </c:pt>
                <c:pt idx="8005">
                  <c:v>6.4553076526815873</c:v>
                </c:pt>
                <c:pt idx="8006">
                  <c:v>6.4569201606989015</c:v>
                </c:pt>
                <c:pt idx="8007">
                  <c:v>6.4585327048932646</c:v>
                </c:pt>
                <c:pt idx="8008">
                  <c:v>6.4601458686874942</c:v>
                </c:pt>
                <c:pt idx="8009">
                  <c:v>6.4617590689331514</c:v>
                </c:pt>
                <c:pt idx="8010">
                  <c:v>6.4633717589494317</c:v>
                </c:pt>
                <c:pt idx="8011">
                  <c:v>6.4649850140187821</c:v>
                </c:pt>
                <c:pt idx="8012">
                  <c:v>6.4665948503324095</c:v>
                </c:pt>
                <c:pt idx="8013">
                  <c:v>6.4682073217706524</c:v>
                </c:pt>
                <c:pt idx="8014">
                  <c:v>6.4698190471968218</c:v>
                </c:pt>
                <c:pt idx="8015">
                  <c:v>6.4714296638556448</c:v>
                </c:pt>
                <c:pt idx="8016">
                  <c:v>6.4730409890500189</c:v>
                </c:pt>
                <c:pt idx="8017">
                  <c:v>6.4746526416927814</c:v>
                </c:pt>
                <c:pt idx="8018">
                  <c:v>6.4762642215128112</c:v>
                </c:pt>
                <c:pt idx="8019">
                  <c:v>6.477874856325915</c:v>
                </c:pt>
                <c:pt idx="8020">
                  <c:v>6.4794850735288518</c:v>
                </c:pt>
                <c:pt idx="8021">
                  <c:v>6.4810961626012853</c:v>
                </c:pt>
                <c:pt idx="8022">
                  <c:v>6.4827075060646395</c:v>
                </c:pt>
                <c:pt idx="8023">
                  <c:v>6.4843200504491554</c:v>
                </c:pt>
                <c:pt idx="8024">
                  <c:v>6.4859313029048584</c:v>
                </c:pt>
                <c:pt idx="8025">
                  <c:v>6.4875419195636779</c:v>
                </c:pt>
                <c:pt idx="8026">
                  <c:v>6.4891531903337691</c:v>
                </c:pt>
                <c:pt idx="8027">
                  <c:v>6.4907670656079484</c:v>
                </c:pt>
                <c:pt idx="8028">
                  <c:v>6.492380320558321</c:v>
                </c:pt>
                <c:pt idx="8029">
                  <c:v>6.4939931017596111</c:v>
                </c:pt>
                <c:pt idx="8030">
                  <c:v>6.4956046270391203</c:v>
                </c:pt>
                <c:pt idx="8031">
                  <c:v>6.4972162431745515</c:v>
                </c:pt>
                <c:pt idx="8032">
                  <c:v>6.4988284780273684</c:v>
                </c:pt>
                <c:pt idx="8033">
                  <c:v>6.5004409859258434</c:v>
                </c:pt>
                <c:pt idx="8034">
                  <c:v>6.5020534754751003</c:v>
                </c:pt>
                <c:pt idx="8035">
                  <c:v>6.5036673141172194</c:v>
                </c:pt>
                <c:pt idx="8036">
                  <c:v>6.5052812805755975</c:v>
                </c:pt>
                <c:pt idx="8037">
                  <c:v>6.5068932788338953</c:v>
                </c:pt>
                <c:pt idx="8038">
                  <c:v>6.5085070263573055</c:v>
                </c:pt>
                <c:pt idx="8039">
                  <c:v>6.5101204819627094</c:v>
                </c:pt>
                <c:pt idx="8040">
                  <c:v>6.511733117392982</c:v>
                </c:pt>
                <c:pt idx="8041">
                  <c:v>6.5133460990796923</c:v>
                </c:pt>
                <c:pt idx="8042">
                  <c:v>6.5149586253516638</c:v>
                </c:pt>
                <c:pt idx="8043">
                  <c:v>6.5165727012812713</c:v>
                </c:pt>
                <c:pt idx="8044">
                  <c:v>6.5181844810510405</c:v>
                </c:pt>
                <c:pt idx="8045">
                  <c:v>6.5197981555886582</c:v>
                </c:pt>
                <c:pt idx="8046">
                  <c:v>6.5214109002668481</c:v>
                </c:pt>
                <c:pt idx="8047">
                  <c:v>6.5230227165531334</c:v>
                </c:pt>
                <c:pt idx="8048">
                  <c:v>6.5246365553857819</c:v>
                </c:pt>
                <c:pt idx="8049">
                  <c:v>6.5262511609437688</c:v>
                </c:pt>
                <c:pt idx="8050">
                  <c:v>6.5278648719613459</c:v>
                </c:pt>
                <c:pt idx="8051">
                  <c:v>6.5294784917352064</c:v>
                </c:pt>
                <c:pt idx="8052">
                  <c:v>6.5310908358163138</c:v>
                </c:pt>
                <c:pt idx="8053">
                  <c:v>6.532704656381334</c:v>
                </c:pt>
                <c:pt idx="8054">
                  <c:v>6.5343184951901758</c:v>
                </c:pt>
                <c:pt idx="8055">
                  <c:v>6.535931331061021</c:v>
                </c:pt>
                <c:pt idx="8056">
                  <c:v>6.5375454251939384</c:v>
                </c:pt>
                <c:pt idx="8057">
                  <c:v>6.5391592639075053</c:v>
                </c:pt>
                <c:pt idx="8058">
                  <c:v>6.5407735772347895</c:v>
                </c:pt>
                <c:pt idx="8059">
                  <c:v>6.5423878176797539</c:v>
                </c:pt>
                <c:pt idx="8060">
                  <c:v>6.5440022041835526</c:v>
                </c:pt>
                <c:pt idx="8061">
                  <c:v>6.5456146027074364</c:v>
                </c:pt>
                <c:pt idx="8062">
                  <c:v>6.5472286786370475</c:v>
                </c:pt>
                <c:pt idx="8063">
                  <c:v>6.5488442166889067</c:v>
                </c:pt>
                <c:pt idx="8064">
                  <c:v>6.5504590231747883</c:v>
                </c:pt>
                <c:pt idx="8065">
                  <c:v>6.5520735373876695</c:v>
                </c:pt>
                <c:pt idx="8066">
                  <c:v>6.5536875037507674</c:v>
                </c:pt>
                <c:pt idx="8067">
                  <c:v>6.5553024749363233</c:v>
                </c:pt>
                <c:pt idx="8068">
                  <c:v>6.5569171535366566</c:v>
                </c:pt>
                <c:pt idx="8069">
                  <c:v>6.5585324173670365</c:v>
                </c:pt>
                <c:pt idx="8070">
                  <c:v>6.5601475713358246</c:v>
                </c:pt>
                <c:pt idx="8071">
                  <c:v>6.5617624145320113</c:v>
                </c:pt>
                <c:pt idx="8072">
                  <c:v>6.5633773123800383</c:v>
                </c:pt>
                <c:pt idx="8073">
                  <c:v>6.56499296026261</c:v>
                </c:pt>
                <c:pt idx="8074">
                  <c:v>6.5666081691718237</c:v>
                </c:pt>
                <c:pt idx="8075">
                  <c:v>6.5682246411228178</c:v>
                </c:pt>
                <c:pt idx="8076">
                  <c:v>6.5698384797649343</c:v>
                </c:pt>
                <c:pt idx="8077">
                  <c:v>6.5714521908063377</c:v>
                </c:pt>
                <c:pt idx="8078">
                  <c:v>6.5730657557496146</c:v>
                </c:pt>
                <c:pt idx="8079">
                  <c:v>6.5746820076370005</c:v>
                </c:pt>
                <c:pt idx="8080">
                  <c:v>6.5762987543172162</c:v>
                </c:pt>
                <c:pt idx="8081">
                  <c:v>6.5779158310834758</c:v>
                </c:pt>
                <c:pt idx="8082">
                  <c:v>6.5795326510698438</c:v>
                </c:pt>
                <c:pt idx="8083">
                  <c:v>6.5811486831589097</c:v>
                </c:pt>
                <c:pt idx="8084">
                  <c:v>6.5827656680663074</c:v>
                </c:pt>
                <c:pt idx="8085">
                  <c:v>6.5843826347853716</c:v>
                </c:pt>
                <c:pt idx="8086">
                  <c:v>6.5860000968388483</c:v>
                </c:pt>
                <c:pt idx="8087">
                  <c:v>6.5876170819377089</c:v>
                </c:pt>
                <c:pt idx="8088">
                  <c:v>6.5892338836924713</c:v>
                </c:pt>
                <c:pt idx="8089">
                  <c:v>6.590851125444579</c:v>
                </c:pt>
                <c:pt idx="8090">
                  <c:v>6.5924690095823939</c:v>
                </c:pt>
                <c:pt idx="8091">
                  <c:v>6.5940856280922864</c:v>
                </c:pt>
                <c:pt idx="8092">
                  <c:v>6.5957024480786561</c:v>
                </c:pt>
                <c:pt idx="8093">
                  <c:v>6.5973205526863961</c:v>
                </c:pt>
                <c:pt idx="8094">
                  <c:v>6.5989377026522167</c:v>
                </c:pt>
                <c:pt idx="8095">
                  <c:v>6.6005556970876151</c:v>
                </c:pt>
                <c:pt idx="8096">
                  <c:v>6.602174040609647</c:v>
                </c:pt>
                <c:pt idx="8097">
                  <c:v>6.6037932665009773</c:v>
                </c:pt>
                <c:pt idx="8098">
                  <c:v>6.6054117753766795</c:v>
                </c:pt>
                <c:pt idx="8099">
                  <c:v>6.6070304496478345</c:v>
                </c:pt>
                <c:pt idx="8100">
                  <c:v>6.6086475631325401</c:v>
                </c:pt>
                <c:pt idx="8101">
                  <c:v>6.6102662741639167</c:v>
                </c:pt>
                <c:pt idx="8102">
                  <c:v>6.6118849484350646</c:v>
                </c:pt>
                <c:pt idx="8103">
                  <c:v>6.6135034205619005</c:v>
                </c:pt>
                <c:pt idx="8104">
                  <c:v>6.6151217271524976</c:v>
                </c:pt>
                <c:pt idx="8105">
                  <c:v>6.6167405668609076</c:v>
                </c:pt>
                <c:pt idx="8106">
                  <c:v>6.6183595720483961</c:v>
                </c:pt>
                <c:pt idx="8107">
                  <c:v>6.6199788347309356</c:v>
                </c:pt>
                <c:pt idx="8108">
                  <c:v>6.6215970311151793</c:v>
                </c:pt>
                <c:pt idx="8109">
                  <c:v>6.6232143831044796</c:v>
                </c:pt>
                <c:pt idx="8110">
                  <c:v>6.6248333515152149</c:v>
                </c:pt>
                <c:pt idx="8111">
                  <c:v>6.6264515295335453</c:v>
                </c:pt>
                <c:pt idx="8112">
                  <c:v>6.6280695974151165</c:v>
                </c:pt>
                <c:pt idx="8113">
                  <c:v>6.6296876836595153</c:v>
                </c:pt>
                <c:pt idx="8114">
                  <c:v>6.6313057331787704</c:v>
                </c:pt>
                <c:pt idx="8115">
                  <c:v>6.6329238009165055</c:v>
                </c:pt>
                <c:pt idx="8116">
                  <c:v>6.6345410426686149</c:v>
                </c:pt>
                <c:pt idx="8117">
                  <c:v>6.6361587065545313</c:v>
                </c:pt>
                <c:pt idx="8118">
                  <c:v>6.6377765171230303</c:v>
                </c:pt>
                <c:pt idx="8119">
                  <c:v>6.6393936122243336</c:v>
                </c:pt>
                <c:pt idx="8120">
                  <c:v>6.6410106705124745</c:v>
                </c:pt>
                <c:pt idx="8121">
                  <c:v>6.6426276004734826</c:v>
                </c:pt>
                <c:pt idx="8122">
                  <c:v>6.6442445854287495</c:v>
                </c:pt>
                <c:pt idx="8123">
                  <c:v>6.6458607274555375</c:v>
                </c:pt>
                <c:pt idx="8124">
                  <c:v>6.6474765949355055</c:v>
                </c:pt>
                <c:pt idx="8125">
                  <c:v>6.6490931948845722</c:v>
                </c:pt>
                <c:pt idx="8126">
                  <c:v>6.6507087147405581</c:v>
                </c:pt>
                <c:pt idx="8127">
                  <c:v>6.6523249300535046</c:v>
                </c:pt>
                <c:pt idx="8128">
                  <c:v>6.6539417133857626</c:v>
                </c:pt>
                <c:pt idx="8129">
                  <c:v>6.6555575625412216</c:v>
                </c:pt>
                <c:pt idx="8130">
                  <c:v>6.6571727530011975</c:v>
                </c:pt>
                <c:pt idx="8131">
                  <c:v>6.6587867013551225</c:v>
                </c:pt>
                <c:pt idx="8132">
                  <c:v>6.6604035029423985</c:v>
                </c:pt>
                <c:pt idx="8133">
                  <c:v>6.6620183459716005</c:v>
                </c:pt>
                <c:pt idx="8134">
                  <c:v>6.6636338291508546</c:v>
                </c:pt>
                <c:pt idx="8135">
                  <c:v>6.6652489649106101</c:v>
                </c:pt>
                <c:pt idx="8136">
                  <c:v>6.6668645212543707</c:v>
                </c:pt>
                <c:pt idx="8137">
                  <c:v>6.6684803703381563</c:v>
                </c:pt>
                <c:pt idx="8138">
                  <c:v>6.6700948846702568</c:v>
                </c:pt>
                <c:pt idx="8139">
                  <c:v>6.6717096912753977</c:v>
                </c:pt>
                <c:pt idx="8140">
                  <c:v>6.6733246257911594</c:v>
                </c:pt>
                <c:pt idx="8141">
                  <c:v>6.6749389572807001</c:v>
                </c:pt>
                <c:pt idx="8142">
                  <c:v>6.6765543124417901</c:v>
                </c:pt>
                <c:pt idx="8143">
                  <c:v>6.6781694664821796</c:v>
                </c:pt>
                <c:pt idx="8144">
                  <c:v>6.6797847666189174</c:v>
                </c:pt>
                <c:pt idx="8145">
                  <c:v>6.681398696559218</c:v>
                </c:pt>
                <c:pt idx="8146">
                  <c:v>6.683012809158047</c:v>
                </c:pt>
                <c:pt idx="8147">
                  <c:v>6.6846275792218943</c:v>
                </c:pt>
                <c:pt idx="8148">
                  <c:v>6.6862409252697583</c:v>
                </c:pt>
                <c:pt idx="8149">
                  <c:v>6.6878537063283705</c:v>
                </c:pt>
                <c:pt idx="8150">
                  <c:v>6.6894668700988165</c:v>
                </c:pt>
                <c:pt idx="8151">
                  <c:v>6.6910812018743906</c:v>
                </c:pt>
                <c:pt idx="8152">
                  <c:v>6.6926952778992943</c:v>
                </c:pt>
                <c:pt idx="8153">
                  <c:v>6.6943101941882945</c:v>
                </c:pt>
                <c:pt idx="8154">
                  <c:v>6.6959240510985483</c:v>
                </c:pt>
                <c:pt idx="8155">
                  <c:v>6.6975386934270764</c:v>
                </c:pt>
                <c:pt idx="8156">
                  <c:v>6.69915342685628</c:v>
                </c:pt>
                <c:pt idx="8157">
                  <c:v>6.7007663901090817</c:v>
                </c:pt>
                <c:pt idx="8158">
                  <c:v>6.7023801558504505</c:v>
                </c:pt>
                <c:pt idx="8159">
                  <c:v>6.7039941405329095</c:v>
                </c:pt>
                <c:pt idx="8160">
                  <c:v>6.7056082713599015</c:v>
                </c:pt>
                <c:pt idx="8161">
                  <c:v>6.7072225663347576</c:v>
                </c:pt>
                <c:pt idx="8162">
                  <c:v>6.7088366422643686</c:v>
                </c:pt>
                <c:pt idx="8163">
                  <c:v>6.7104500249880301</c:v>
                </c:pt>
                <c:pt idx="8164">
                  <c:v>6.7120645757517243</c:v>
                </c:pt>
                <c:pt idx="8165">
                  <c:v>6.7136786335738377</c:v>
                </c:pt>
                <c:pt idx="8166">
                  <c:v>6.715292472287401</c:v>
                </c:pt>
                <c:pt idx="8167">
                  <c:v>6.7169066394769192</c:v>
                </c:pt>
                <c:pt idx="8168">
                  <c:v>6.7185207519089625</c:v>
                </c:pt>
                <c:pt idx="8169">
                  <c:v>6.7201339886556459</c:v>
                </c:pt>
                <c:pt idx="8170">
                  <c:v>6.7217471708656822</c:v>
                </c:pt>
                <c:pt idx="8171">
                  <c:v>6.7233611191957836</c:v>
                </c:pt>
                <c:pt idx="8172">
                  <c:v>6.7249747754465448</c:v>
                </c:pt>
                <c:pt idx="8173">
                  <c:v>6.7265885958686704</c:v>
                </c:pt>
                <c:pt idx="8174">
                  <c:v>6.7282025806940702</c:v>
                </c:pt>
                <c:pt idx="8175">
                  <c:v>6.7298166566236715</c:v>
                </c:pt>
                <c:pt idx="8176">
                  <c:v>6.7314308968303198</c:v>
                </c:pt>
                <c:pt idx="8177">
                  <c:v>6.7330445348423797</c:v>
                </c:pt>
                <c:pt idx="8178">
                  <c:v>6.7346579356548082</c:v>
                </c:pt>
                <c:pt idx="8179">
                  <c:v>6.7362712817740711</c:v>
                </c:pt>
                <c:pt idx="8180">
                  <c:v>6.737884555119007</c:v>
                </c:pt>
                <c:pt idx="8181">
                  <c:v>6.7394978831510315</c:v>
                </c:pt>
                <c:pt idx="8182">
                  <c:v>6.7411120139780163</c:v>
                </c:pt>
                <c:pt idx="8183">
                  <c:v>6.7427261448050082</c:v>
                </c:pt>
                <c:pt idx="8184">
                  <c:v>6.7443400383959942</c:v>
                </c:pt>
                <c:pt idx="8185">
                  <c:v>6.7459540778252061</c:v>
                </c:pt>
                <c:pt idx="8186">
                  <c:v>6.7475673147146731</c:v>
                </c:pt>
                <c:pt idx="8187">
                  <c:v>6.7491809892046595</c:v>
                </c:pt>
                <c:pt idx="8188">
                  <c:v>6.7507951747906771</c:v>
                </c:pt>
                <c:pt idx="8189">
                  <c:v>6.7524086669114052</c:v>
                </c:pt>
                <c:pt idx="8190">
                  <c:v>6.7540229802863632</c:v>
                </c:pt>
                <c:pt idx="8191">
                  <c:v>6.7556368738773491</c:v>
                </c:pt>
                <c:pt idx="8192">
                  <c:v>6.7572504935083533</c:v>
                </c:pt>
                <c:pt idx="8193">
                  <c:v>6.7588626735994728</c:v>
                </c:pt>
                <c:pt idx="8194">
                  <c:v>6.7604751085557453</c:v>
                </c:pt>
                <c:pt idx="8195">
                  <c:v>6.7620892392397689</c:v>
                </c:pt>
                <c:pt idx="8196">
                  <c:v>6.7637033699237961</c:v>
                </c:pt>
                <c:pt idx="8197">
                  <c:v>6.7653163878852149</c:v>
                </c:pt>
                <c:pt idx="8198">
                  <c:v>6.7669292600940096</c:v>
                </c:pt>
                <c:pt idx="8199">
                  <c:v>6.76854266095404</c:v>
                </c:pt>
                <c:pt idx="8200">
                  <c:v>6.7701539678799456</c:v>
                </c:pt>
                <c:pt idx="8201">
                  <c:v>6.7717661297498717</c:v>
                </c:pt>
                <c:pt idx="8202">
                  <c:v>6.7733779096146103</c:v>
                </c:pt>
                <c:pt idx="8203">
                  <c:v>6.7749912192742965</c:v>
                </c:pt>
                <c:pt idx="8204">
                  <c:v>6.7766053683537884</c:v>
                </c:pt>
                <c:pt idx="8205">
                  <c:v>6.7782185685518463</c:v>
                </c:pt>
                <c:pt idx="8206">
                  <c:v>6.7798345091438117</c:v>
                </c:pt>
                <c:pt idx="8207">
                  <c:v>6.781448676333337</c:v>
                </c:pt>
                <c:pt idx="8208">
                  <c:v>6.7830622232071072</c:v>
                </c:pt>
                <c:pt idx="8209">
                  <c:v>6.7846753142949696</c:v>
                </c:pt>
                <c:pt idx="8210">
                  <c:v>6.786289956432717</c:v>
                </c:pt>
                <c:pt idx="8211">
                  <c:v>6.7879049091757517</c:v>
                </c:pt>
                <c:pt idx="8212">
                  <c:v>6.7895197705489565</c:v>
                </c:pt>
                <c:pt idx="8213">
                  <c:v>6.7911335544849827</c:v>
                </c:pt>
                <c:pt idx="8214">
                  <c:v>6.7927479408457492</c:v>
                </c:pt>
                <c:pt idx="8215">
                  <c:v>6.7943621811477319</c:v>
                </c:pt>
                <c:pt idx="8216">
                  <c:v>6.7959751809834374</c:v>
                </c:pt>
                <c:pt idx="8217">
                  <c:v>6.7975896952201662</c:v>
                </c:pt>
                <c:pt idx="8218">
                  <c:v>6.7992049222927093</c:v>
                </c:pt>
                <c:pt idx="8219">
                  <c:v>6.8008205700080939</c:v>
                </c:pt>
                <c:pt idx="8220">
                  <c:v>6.8024363092034479</c:v>
                </c:pt>
                <c:pt idx="8221">
                  <c:v>6.8040516643645388</c:v>
                </c:pt>
                <c:pt idx="8222">
                  <c:v>6.8056680811970436</c:v>
                </c:pt>
                <c:pt idx="8223">
                  <c:v>6.8072833081979756</c:v>
                </c:pt>
                <c:pt idx="8224">
                  <c:v>6.8088981878918382</c:v>
                </c:pt>
                <c:pt idx="8225">
                  <c:v>6.8105129762260637</c:v>
                </c:pt>
                <c:pt idx="8226">
                  <c:v>6.8121291916585394</c:v>
                </c:pt>
                <c:pt idx="8227">
                  <c:v>6.8137441993012073</c:v>
                </c:pt>
                <c:pt idx="8228">
                  <c:v>6.8153587683053045</c:v>
                </c:pt>
                <c:pt idx="8229">
                  <c:v>6.8169738491546585</c:v>
                </c:pt>
                <c:pt idx="8230">
                  <c:v>6.8185888019454088</c:v>
                </c:pt>
                <c:pt idx="8231">
                  <c:v>6.8202052920470795</c:v>
                </c:pt>
                <c:pt idx="8232">
                  <c:v>6.8218200073028292</c:v>
                </c:pt>
                <c:pt idx="8233">
                  <c:v>6.8234351428716664</c:v>
                </c:pt>
                <c:pt idx="8234">
                  <c:v>6.8250506991437865</c:v>
                </c:pt>
                <c:pt idx="8235">
                  <c:v>6.8266652132374617</c:v>
                </c:pt>
                <c:pt idx="8236">
                  <c:v>6.8282805134696885</c:v>
                </c:pt>
                <c:pt idx="8237">
                  <c:v>6.8298962344635719</c:v>
                </c:pt>
                <c:pt idx="8238">
                  <c:v>6.8315114433489095</c:v>
                </c:pt>
                <c:pt idx="8239">
                  <c:v>6.8331263048890927</c:v>
                </c:pt>
                <c:pt idx="8240">
                  <c:v>6.834740253004802</c:v>
                </c:pt>
                <c:pt idx="8241">
                  <c:v>6.8363566150581914</c:v>
                </c:pt>
                <c:pt idx="8242">
                  <c:v>6.8379717323469116</c:v>
                </c:pt>
                <c:pt idx="8243">
                  <c:v>6.8395866669819645</c:v>
                </c:pt>
                <c:pt idx="8244">
                  <c:v>6.8412015650685634</c:v>
                </c:pt>
                <c:pt idx="8245">
                  <c:v>6.8428164813098435</c:v>
                </c:pt>
                <c:pt idx="8246">
                  <c:v>6.8444306485946793</c:v>
                </c:pt>
                <c:pt idx="8247">
                  <c:v>6.8460460037557693</c:v>
                </c:pt>
                <c:pt idx="8248">
                  <c:v>6.8476600614587495</c:v>
                </c:pt>
                <c:pt idx="8249">
                  <c:v>6.8492769731372274</c:v>
                </c:pt>
                <c:pt idx="8250">
                  <c:v>6.8508928040403703</c:v>
                </c:pt>
                <c:pt idx="8251">
                  <c:v>6.8525086898453491</c:v>
                </c:pt>
                <c:pt idx="8252">
                  <c:v>6.8541245207484875</c:v>
                </c:pt>
                <c:pt idx="8253">
                  <c:v>6.8557403149335405</c:v>
                </c:pt>
                <c:pt idx="8254">
                  <c:v>6.8573567501542945</c:v>
                </c:pt>
                <c:pt idx="8255">
                  <c:v>6.8589725991664077</c:v>
                </c:pt>
                <c:pt idx="8256">
                  <c:v>6.8605879727097632</c:v>
                </c:pt>
                <c:pt idx="8257">
                  <c:v>6.8622042614366245</c:v>
                </c:pt>
                <c:pt idx="8258">
                  <c:v>6.8638213930658827</c:v>
                </c:pt>
                <c:pt idx="8259">
                  <c:v>6.8654380298501145</c:v>
                </c:pt>
                <c:pt idx="8260">
                  <c:v>6.8670543366747347</c:v>
                </c:pt>
                <c:pt idx="8261">
                  <c:v>6.8686713216300097</c:v>
                </c:pt>
                <c:pt idx="8262">
                  <c:v>6.8702866583377276</c:v>
                </c:pt>
                <c:pt idx="8263">
                  <c:v>6.8719033133968113</c:v>
                </c:pt>
                <c:pt idx="8264">
                  <c:v>6.8735204819390994</c:v>
                </c:pt>
                <c:pt idx="8265">
                  <c:v>6.8751373752398326</c:v>
                </c:pt>
                <c:pt idx="8266">
                  <c:v>6.8767542502112047</c:v>
                </c:pt>
                <c:pt idx="8267">
                  <c:v>6.8783705938783974</c:v>
                </c:pt>
                <c:pt idx="8268">
                  <c:v>6.879987102394292</c:v>
                </c:pt>
                <c:pt idx="8269">
                  <c:v>6.881603959084674</c:v>
                </c:pt>
                <c:pt idx="8270">
                  <c:v>6.8832203208989613</c:v>
                </c:pt>
                <c:pt idx="8271">
                  <c:v>6.8848365728341649</c:v>
                </c:pt>
                <c:pt idx="8272">
                  <c:v>6.8864524037373114</c:v>
                </c:pt>
                <c:pt idx="8273">
                  <c:v>6.8880689305962095</c:v>
                </c:pt>
                <c:pt idx="8274">
                  <c:v>6.889684450356695</c:v>
                </c:pt>
                <c:pt idx="8275">
                  <c:v>6.8913005009665786</c:v>
                </c:pt>
                <c:pt idx="8276">
                  <c:v>6.8929166980408745</c:v>
                </c:pt>
                <c:pt idx="8277">
                  <c:v>6.8945325471246655</c:v>
                </c:pt>
                <c:pt idx="8278">
                  <c:v>6.8961484329296514</c:v>
                </c:pt>
                <c:pt idx="8279">
                  <c:v>6.8977643003140505</c:v>
                </c:pt>
                <c:pt idx="8280">
                  <c:v>6.8993804239608334</c:v>
                </c:pt>
                <c:pt idx="8281">
                  <c:v>6.9009961633711701</c:v>
                </c:pt>
                <c:pt idx="8282">
                  <c:v>6.9026124336899874</c:v>
                </c:pt>
                <c:pt idx="8283">
                  <c:v>6.9042288871560409</c:v>
                </c:pt>
                <c:pt idx="8284">
                  <c:v>6.9058453772577009</c:v>
                </c:pt>
                <c:pt idx="8285">
                  <c:v>6.9074614276764015</c:v>
                </c:pt>
                <c:pt idx="8286">
                  <c:v>6.9090773134813901</c:v>
                </c:pt>
                <c:pt idx="8287">
                  <c:v>6.9106935654165884</c:v>
                </c:pt>
                <c:pt idx="8288">
                  <c:v>6.9123096891828766</c:v>
                </c:pt>
                <c:pt idx="8289">
                  <c:v>6.9139250261531862</c:v>
                </c:pt>
                <c:pt idx="8290">
                  <c:v>6.9155412048459279</c:v>
                </c:pt>
                <c:pt idx="8291">
                  <c:v>6.9171575849751985</c:v>
                </c:pt>
                <c:pt idx="8292">
                  <c:v>6.9187741482824885</c:v>
                </c:pt>
                <c:pt idx="8293">
                  <c:v>6.9203902537409787</c:v>
                </c:pt>
                <c:pt idx="8294">
                  <c:v>6.9220062676681939</c:v>
                </c:pt>
                <c:pt idx="8295">
                  <c:v>6.9236231978445861</c:v>
                </c:pt>
                <c:pt idx="8296">
                  <c:v>6.9252395048843738</c:v>
                </c:pt>
                <c:pt idx="8297">
                  <c:v>6.9268559949142912</c:v>
                </c:pt>
                <c:pt idx="8298">
                  <c:v>6.9284717158365154</c:v>
                </c:pt>
                <c:pt idx="8299">
                  <c:v>6.9300883159769171</c:v>
                </c:pt>
                <c:pt idx="8300">
                  <c:v>6.9317052093255116</c:v>
                </c:pt>
                <c:pt idx="8301">
                  <c:v>6.9333210400375389</c:v>
                </c:pt>
                <c:pt idx="8302">
                  <c:v>6.9349375668725193</c:v>
                </c:pt>
                <c:pt idx="8303">
                  <c:v>6.9365539653172874</c:v>
                </c:pt>
                <c:pt idx="8304">
                  <c:v>6.9381705103044622</c:v>
                </c:pt>
                <c:pt idx="8305">
                  <c:v>6.9397871288143689</c:v>
                </c:pt>
                <c:pt idx="8306">
                  <c:v>6.9414030146193513</c:v>
                </c:pt>
                <c:pt idx="8307">
                  <c:v>6.9430191384573314</c:v>
                </c:pt>
                <c:pt idx="8308">
                  <c:v>6.9446353355316326</c:v>
                </c:pt>
                <c:pt idx="8309">
                  <c:v>6.9462509100961594</c:v>
                </c:pt>
                <c:pt idx="8310">
                  <c:v>6.9478672169685902</c:v>
                </c:pt>
                <c:pt idx="8311">
                  <c:v>6.9494830843529982</c:v>
                </c:pt>
                <c:pt idx="8312">
                  <c:v>6.9510989702296531</c:v>
                </c:pt>
                <c:pt idx="8313">
                  <c:v>6.9527148742168059</c:v>
                </c:pt>
                <c:pt idx="8314">
                  <c:v>6.9543302110916354</c:v>
                </c:pt>
                <c:pt idx="8315">
                  <c:v>6.9559449263473798</c:v>
                </c:pt>
                <c:pt idx="8316">
                  <c:v>6.9575604096221504</c:v>
                </c:pt>
                <c:pt idx="8317">
                  <c:v>6.959176057480839</c:v>
                </c:pt>
                <c:pt idx="8318">
                  <c:v>6.960791613872364</c:v>
                </c:pt>
                <c:pt idx="8319">
                  <c:v>6.9624067494889257</c:v>
                </c:pt>
                <c:pt idx="8320">
                  <c:v>6.9640213184691815</c:v>
                </c:pt>
                <c:pt idx="8321">
                  <c:v>6.9656361068511234</c:v>
                </c:pt>
                <c:pt idx="8322">
                  <c:v>6.9672510780605377</c:v>
                </c:pt>
                <c:pt idx="8323">
                  <c:v>6.968866104051834</c:v>
                </c:pt>
                <c:pt idx="8324">
                  <c:v>6.9704805817636393</c:v>
                </c:pt>
                <c:pt idx="8325">
                  <c:v>6.9720952603878157</c:v>
                </c:pt>
                <c:pt idx="8326">
                  <c:v>6.9737098659457937</c:v>
                </c:pt>
                <c:pt idx="8327">
                  <c:v>6.9753249467235579</c:v>
                </c:pt>
                <c:pt idx="8328">
                  <c:v>6.9769394792235131</c:v>
                </c:pt>
                <c:pt idx="8329">
                  <c:v>6.9785537013181047</c:v>
                </c:pt>
                <c:pt idx="8330">
                  <c:v>6.9801687455869494</c:v>
                </c:pt>
                <c:pt idx="8331">
                  <c:v>6.9817832780868985</c:v>
                </c:pt>
                <c:pt idx="8332">
                  <c:v>6.9833975549481808</c:v>
                </c:pt>
                <c:pt idx="8333">
                  <c:v>6.9850123797293096</c:v>
                </c:pt>
                <c:pt idx="8334">
                  <c:v>6.9866268391794275</c:v>
                </c:pt>
                <c:pt idx="8335">
                  <c:v>6.9882414082073732</c:v>
                </c:pt>
                <c:pt idx="8336">
                  <c:v>6.989856105099383</c:v>
                </c:pt>
                <c:pt idx="8337">
                  <c:v>6.9914704184266681</c:v>
                </c:pt>
                <c:pt idx="8338">
                  <c:v>6.9930851701252275</c:v>
                </c:pt>
                <c:pt idx="8339">
                  <c:v>6.9946984616035062</c:v>
                </c:pt>
                <c:pt idx="8340">
                  <c:v>6.9963132864323487</c:v>
                </c:pt>
                <c:pt idx="8341">
                  <c:v>6.9979276363230225</c:v>
                </c:pt>
                <c:pt idx="8342">
                  <c:v>6.9995419314408824</c:v>
                </c:pt>
                <c:pt idx="8343">
                  <c:v>7.001155898018375</c:v>
                </c:pt>
                <c:pt idx="8344">
                  <c:v>7.0027699740909384</c:v>
                </c:pt>
                <c:pt idx="8345">
                  <c:v>7.0043841230274504</c:v>
                </c:pt>
                <c:pt idx="8346">
                  <c:v>7.0059974874486644</c:v>
                </c:pt>
                <c:pt idx="8347">
                  <c:v>7.007610888451496</c:v>
                </c:pt>
                <c:pt idx="8348">
                  <c:v>7.0092241617250588</c:v>
                </c:pt>
                <c:pt idx="8349">
                  <c:v>7.0108373437923364</c:v>
                </c:pt>
                <c:pt idx="8350">
                  <c:v>7.0124507628368375</c:v>
                </c:pt>
                <c:pt idx="8351">
                  <c:v>7.0140654049745894</c:v>
                </c:pt>
                <c:pt idx="8352">
                  <c:v>7.0156790247960679</c:v>
                </c:pt>
                <c:pt idx="8353">
                  <c:v>7.0172933382186882</c:v>
                </c:pt>
                <c:pt idx="8354">
                  <c:v>7.0189077428152675</c:v>
                </c:pt>
                <c:pt idx="8355">
                  <c:v>7.0205206697726101</c:v>
                </c:pt>
                <c:pt idx="8356">
                  <c:v>7.0221337425661989</c:v>
                </c:pt>
                <c:pt idx="8357">
                  <c:v>7.0237477273201314</c:v>
                </c:pt>
                <c:pt idx="8358">
                  <c:v>7.0253613288086774</c:v>
                </c:pt>
                <c:pt idx="8359">
                  <c:v>7.0269728540881884</c:v>
                </c:pt>
                <c:pt idx="8360">
                  <c:v>7.0285853254551265</c:v>
                </c:pt>
                <c:pt idx="8361">
                  <c:v>7.0301973420012995</c:v>
                </c:pt>
                <c:pt idx="8362">
                  <c:v>7.0318103053016712</c:v>
                </c:pt>
                <c:pt idx="8363">
                  <c:v>7.033423122861632</c:v>
                </c:pt>
                <c:pt idx="8364">
                  <c:v>7.0350361956552119</c:v>
                </c:pt>
                <c:pt idx="8365">
                  <c:v>7.0366491771516415</c:v>
                </c:pt>
                <c:pt idx="8366">
                  <c:v>7.0382624686537083</c:v>
                </c:pt>
                <c:pt idx="8367">
                  <c:v>7.039875541375924</c:v>
                </c:pt>
                <c:pt idx="8368">
                  <c:v>7.0414882860541264</c:v>
                </c:pt>
                <c:pt idx="8369">
                  <c:v>7.0431013586573945</c:v>
                </c:pt>
                <c:pt idx="8370">
                  <c:v>7.0447148142389855</c:v>
                </c:pt>
                <c:pt idx="8371">
                  <c:v>7.0463264848038651</c:v>
                </c:pt>
                <c:pt idx="8372">
                  <c:v>7.047939138444808</c:v>
                </c:pt>
                <c:pt idx="8373">
                  <c:v>7.0495515006571612</c:v>
                </c:pt>
                <c:pt idx="8374">
                  <c:v>7.05116302577055</c:v>
                </c:pt>
                <c:pt idx="8375">
                  <c:v>7.0527754243894885</c:v>
                </c:pt>
                <c:pt idx="8376">
                  <c:v>7.0543871314410005</c:v>
                </c:pt>
                <c:pt idx="8377">
                  <c:v>7.0559997667999497</c:v>
                </c:pt>
                <c:pt idx="8378">
                  <c:v>7.0576128394983826</c:v>
                </c:pt>
                <c:pt idx="8379">
                  <c:v>7.0592252017582684</c:v>
                </c:pt>
                <c:pt idx="8380">
                  <c:v>7.0608362726637157</c:v>
                </c:pt>
                <c:pt idx="8381">
                  <c:v>7.0624475614640145</c:v>
                </c:pt>
                <c:pt idx="8382">
                  <c:v>7.0640596688871744</c:v>
                </c:pt>
                <c:pt idx="8383">
                  <c:v>7.0656709940341038</c:v>
                </c:pt>
                <c:pt idx="8384">
                  <c:v>7.0672825374932744</c:v>
                </c:pt>
                <c:pt idx="8385">
                  <c:v>7.068894499224859</c:v>
                </c:pt>
                <c:pt idx="8386">
                  <c:v>7.0705072257849411</c:v>
                </c:pt>
                <c:pt idx="8387">
                  <c:v>7.0721189146996979</c:v>
                </c:pt>
                <c:pt idx="8388">
                  <c:v>7.0737310037849284</c:v>
                </c:pt>
                <c:pt idx="8389">
                  <c:v>7.0753434572552418</c:v>
                </c:pt>
                <c:pt idx="8390">
                  <c:v>7.0769560745466675</c:v>
                </c:pt>
                <c:pt idx="8391">
                  <c:v>7.0785689466841104</c:v>
                </c:pt>
                <c:pt idx="8392">
                  <c:v>7.0801811451869954</c:v>
                </c:pt>
                <c:pt idx="8393">
                  <c:v>7.0817907819342194</c:v>
                </c:pt>
                <c:pt idx="8394">
                  <c:v>7.0834019071998062</c:v>
                </c:pt>
                <c:pt idx="8395">
                  <c:v>7.0850127782071501</c:v>
                </c:pt>
                <c:pt idx="8396">
                  <c:v>7.0866243215239324</c:v>
                </c:pt>
                <c:pt idx="8397">
                  <c:v>7.0882363378800965</c:v>
                </c:pt>
                <c:pt idx="8398">
                  <c:v>7.0898477540922995</c:v>
                </c:pt>
                <c:pt idx="8399">
                  <c:v>7.0914599343497127</c:v>
                </c:pt>
                <c:pt idx="8400">
                  <c:v>7.0930730434944564</c:v>
                </c:pt>
                <c:pt idx="8401">
                  <c:v>7.0946852238468958</c:v>
                </c:pt>
                <c:pt idx="8402">
                  <c:v>7.096297367662415</c:v>
                </c:pt>
                <c:pt idx="8403">
                  <c:v>7.0979092930118153</c:v>
                </c:pt>
                <c:pt idx="8404">
                  <c:v>7.0995213639021415</c:v>
                </c:pt>
                <c:pt idx="8405">
                  <c:v>7.1011332710612063</c:v>
                </c:pt>
                <c:pt idx="8406">
                  <c:v>7.1027452146014465</c:v>
                </c:pt>
                <c:pt idx="8407">
                  <c:v>7.1043579593747497</c:v>
                </c:pt>
                <c:pt idx="8408">
                  <c:v>7.1059700486975066</c:v>
                </c:pt>
                <c:pt idx="8409">
                  <c:v>7.1075817012453255</c:v>
                </c:pt>
                <c:pt idx="8410">
                  <c:v>7.1091947922618264</c:v>
                </c:pt>
                <c:pt idx="8411">
                  <c:v>7.1108069543217853</c:v>
                </c:pt>
                <c:pt idx="8412">
                  <c:v>7.112418770584326</c:v>
                </c:pt>
                <c:pt idx="8413">
                  <c:v>7.1140287701562563</c:v>
                </c:pt>
                <c:pt idx="8414">
                  <c:v>7.1156404773027297</c:v>
                </c:pt>
                <c:pt idx="8415">
                  <c:v>7.1172520208093744</c:v>
                </c:pt>
                <c:pt idx="8416">
                  <c:v>7.118863400574952</c:v>
                </c:pt>
                <c:pt idx="8417">
                  <c:v>7.1204741987995455</c:v>
                </c:pt>
                <c:pt idx="8418">
                  <c:v>7.1220849970241371</c:v>
                </c:pt>
                <c:pt idx="8419">
                  <c:v>7.1236956498498545</c:v>
                </c:pt>
                <c:pt idx="8420">
                  <c:v>7.1253064300104088</c:v>
                </c:pt>
                <c:pt idx="8421">
                  <c:v>7.1269167379815359</c:v>
                </c:pt>
                <c:pt idx="8422">
                  <c:v>7.1285276815426704</c:v>
                </c:pt>
                <c:pt idx="8423">
                  <c:v>7.1301385524551755</c:v>
                </c:pt>
                <c:pt idx="8424">
                  <c:v>7.1317486245784734</c:v>
                </c:pt>
                <c:pt idx="8425">
                  <c:v>7.1333588236861285</c:v>
                </c:pt>
                <c:pt idx="8426">
                  <c:v>7.1349690590795767</c:v>
                </c:pt>
                <c:pt idx="8427">
                  <c:v>7.1365797847191921</c:v>
                </c:pt>
                <c:pt idx="8428">
                  <c:v>7.1381903651183292</c:v>
                </c:pt>
                <c:pt idx="8429">
                  <c:v>7.1398006912351404</c:v>
                </c:pt>
                <c:pt idx="8430">
                  <c:v>7.1414102375444077</c:v>
                </c:pt>
                <c:pt idx="8431">
                  <c:v>7.1430212900936771</c:v>
                </c:pt>
                <c:pt idx="8432">
                  <c:v>7.1446312533929603</c:v>
                </c:pt>
                <c:pt idx="8433">
                  <c:v>7.1462409265839311</c:v>
                </c:pt>
                <c:pt idx="8434">
                  <c:v>7.1478505995855706</c:v>
                </c:pt>
                <c:pt idx="8435">
                  <c:v>7.1494601820022678</c:v>
                </c:pt>
                <c:pt idx="8436">
                  <c:v>7.1510698550749003</c:v>
                </c:pt>
                <c:pt idx="8437">
                  <c:v>7.1526796731618276</c:v>
                </c:pt>
                <c:pt idx="8438">
                  <c:v>7.1542887843050664</c:v>
                </c:pt>
                <c:pt idx="8439">
                  <c:v>7.1558984393212297</c:v>
                </c:pt>
                <c:pt idx="8440">
                  <c:v>7.1575080399106845</c:v>
                </c:pt>
                <c:pt idx="8441">
                  <c:v>7.1591172056051864</c:v>
                </c:pt>
                <c:pt idx="8442">
                  <c:v>7.160726914957948</c:v>
                </c:pt>
                <c:pt idx="8443">
                  <c:v>7.1623364612198968</c:v>
                </c:pt>
                <c:pt idx="8444">
                  <c:v>7.1639459529459506</c:v>
                </c:pt>
                <c:pt idx="8445">
                  <c:v>7.1655538333759035</c:v>
                </c:pt>
                <c:pt idx="8446">
                  <c:v>7.1671631621367</c:v>
                </c:pt>
                <c:pt idx="8447">
                  <c:v>7.1687713320642743</c:v>
                </c:pt>
                <c:pt idx="8448">
                  <c:v>7.1703791402343819</c:v>
                </c:pt>
                <c:pt idx="8449">
                  <c:v>7.1719875815533305</c:v>
                </c:pt>
                <c:pt idx="8450">
                  <c:v>7.1735954799668917</c:v>
                </c:pt>
                <c:pt idx="8451">
                  <c:v>7.1752027278417092</c:v>
                </c:pt>
                <c:pt idx="8452">
                  <c:v>7.1768105722115285</c:v>
                </c:pt>
                <c:pt idx="8453">
                  <c:v>7.1784180006187155</c:v>
                </c:pt>
                <c:pt idx="8454">
                  <c:v>7.1800259715382078</c:v>
                </c:pt>
                <c:pt idx="8455">
                  <c:v>7.1816338882663162</c:v>
                </c:pt>
                <c:pt idx="8456">
                  <c:v>7.1832413529463839</c:v>
                </c:pt>
                <c:pt idx="8457">
                  <c:v>7.1848483659402094</c:v>
                </c:pt>
                <c:pt idx="8458">
                  <c:v>7.1864562283870441</c:v>
                </c:pt>
                <c:pt idx="8459">
                  <c:v>7.1880636751426845</c:v>
                </c:pt>
                <c:pt idx="8460">
                  <c:v>7.1896714110137934</c:v>
                </c:pt>
                <c:pt idx="8461">
                  <c:v>7.1912793457265174</c:v>
                </c:pt>
                <c:pt idx="8462">
                  <c:v>7.1928868104065744</c:v>
                </c:pt>
                <c:pt idx="8463">
                  <c:v>7.1944946366998836</c:v>
                </c:pt>
                <c:pt idx="8464">
                  <c:v>7.1961016496937154</c:v>
                </c:pt>
                <c:pt idx="8465">
                  <c:v>7.1977097471875666</c:v>
                </c:pt>
                <c:pt idx="8466">
                  <c:v>7.1993161827226766</c:v>
                </c:pt>
                <c:pt idx="8467">
                  <c:v>7.2009227445329484</c:v>
                </c:pt>
                <c:pt idx="8468">
                  <c:v>7.2025307154524452</c:v>
                </c:pt>
                <c:pt idx="8469">
                  <c:v>7.2041376203221148</c:v>
                </c:pt>
                <c:pt idx="8470">
                  <c:v>7.2057444167557891</c:v>
                </c:pt>
                <c:pt idx="8471">
                  <c:v>7.2073515922997018</c:v>
                </c:pt>
                <c:pt idx="8472">
                  <c:v>7.2089583344750627</c:v>
                </c:pt>
                <c:pt idx="8473">
                  <c:v>7.2105656546888461</c:v>
                </c:pt>
                <c:pt idx="8474">
                  <c:v>7.2121728664207714</c:v>
                </c:pt>
                <c:pt idx="8475">
                  <c:v>7.2137788510325862</c:v>
                </c:pt>
                <c:pt idx="8476">
                  <c:v>7.2153852684597419</c:v>
                </c:pt>
                <c:pt idx="8477">
                  <c:v>7.2169915235031512</c:v>
                </c:pt>
                <c:pt idx="8478">
                  <c:v>7.2185982838662044</c:v>
                </c:pt>
                <c:pt idx="8479">
                  <c:v>7.2202053330861284</c:v>
                </c:pt>
                <c:pt idx="8480">
                  <c:v>7.2218114980437464</c:v>
                </c:pt>
                <c:pt idx="8481">
                  <c:v>7.2234180958664975</c:v>
                </c:pt>
                <c:pt idx="8482">
                  <c:v>7.2250253437177303</c:v>
                </c:pt>
                <c:pt idx="8483">
                  <c:v>7.2266320860108904</c:v>
                </c:pt>
                <c:pt idx="8484">
                  <c:v>7.228238214909454</c:v>
                </c:pt>
                <c:pt idx="8485">
                  <c:v>7.229845119708429</c:v>
                </c:pt>
                <c:pt idx="8486">
                  <c:v>7.2314515732106939</c:v>
                </c:pt>
                <c:pt idx="8487">
                  <c:v>7.2330582613678454</c:v>
                </c:pt>
                <c:pt idx="8488">
                  <c:v>7.2346652021983484</c:v>
                </c:pt>
                <c:pt idx="8489">
                  <c:v>7.2362728658021096</c:v>
                </c:pt>
                <c:pt idx="8490">
                  <c:v>7.2378794638132833</c:v>
                </c:pt>
                <c:pt idx="8491">
                  <c:v>7.239487055134151</c:v>
                </c:pt>
                <c:pt idx="8492">
                  <c:v>7.2410940319746091</c:v>
                </c:pt>
                <c:pt idx="8493">
                  <c:v>7.2427009546594805</c:v>
                </c:pt>
                <c:pt idx="8494">
                  <c:v>7.2443076066342496</c:v>
                </c:pt>
                <c:pt idx="8495">
                  <c:v>7.2459129244284108</c:v>
                </c:pt>
                <c:pt idx="8496">
                  <c:v>7.2475188369441792</c:v>
                </c:pt>
                <c:pt idx="8497">
                  <c:v>7.2491256694740525</c:v>
                </c:pt>
                <c:pt idx="8498">
                  <c:v>7.2507317261899251</c:v>
                </c:pt>
                <c:pt idx="8499">
                  <c:v>7.2523374764012933</c:v>
                </c:pt>
                <c:pt idx="8500">
                  <c:v>7.2539442366465456</c:v>
                </c:pt>
                <c:pt idx="8501">
                  <c:v>7.2555509970567247</c:v>
                </c:pt>
                <c:pt idx="8502">
                  <c:v>7.2571579019028292</c:v>
                </c:pt>
                <c:pt idx="8503">
                  <c:v>7.2587651137526432</c:v>
                </c:pt>
                <c:pt idx="8504">
                  <c:v>7.2603725062191264</c:v>
                </c:pt>
                <c:pt idx="8505">
                  <c:v>7.2619797361283398</c:v>
                </c:pt>
                <c:pt idx="8506">
                  <c:v>7.2635865325620141</c:v>
                </c:pt>
                <c:pt idx="8507">
                  <c:v>7.2651934374081222</c:v>
                </c:pt>
                <c:pt idx="8508">
                  <c:v>7.2668008658860561</c:v>
                </c:pt>
                <c:pt idx="8509">
                  <c:v>7.2684083124294325</c:v>
                </c:pt>
                <c:pt idx="8510">
                  <c:v>7.2700145495111759</c:v>
                </c:pt>
                <c:pt idx="8511">
                  <c:v>7.2716210751696773</c:v>
                </c:pt>
                <c:pt idx="8512">
                  <c:v>7.2732273483164827</c:v>
                </c:pt>
                <c:pt idx="8513">
                  <c:v>7.2748341988951983</c:v>
                </c:pt>
                <c:pt idx="8514">
                  <c:v>7.2764404721597291</c:v>
                </c:pt>
                <c:pt idx="8515">
                  <c:v>7.2780471603168797</c:v>
                </c:pt>
                <c:pt idx="8516">
                  <c:v>7.279653036787634</c:v>
                </c:pt>
                <c:pt idx="8517">
                  <c:v>7.281258696936308</c:v>
                </c:pt>
                <c:pt idx="8518">
                  <c:v>7.2828645553852978</c:v>
                </c:pt>
                <c:pt idx="8519">
                  <c:v>7.284471387915171</c:v>
                </c:pt>
                <c:pt idx="8520">
                  <c:v>7.2860774807566919</c:v>
                </c:pt>
                <c:pt idx="8521">
                  <c:v>7.2876845660868677</c:v>
                </c:pt>
                <c:pt idx="8522">
                  <c:v>7.2892897578009581</c:v>
                </c:pt>
                <c:pt idx="8523">
                  <c:v>7.2908961752281192</c:v>
                </c:pt>
                <c:pt idx="8524">
                  <c:v>7.2925009350149095</c:v>
                </c:pt>
                <c:pt idx="8525">
                  <c:v>7.2941073704793702</c:v>
                </c:pt>
                <c:pt idx="8526">
                  <c:v>7.2957127603034415</c:v>
                </c:pt>
                <c:pt idx="8527">
                  <c:v>7.2973185645725565</c:v>
                </c:pt>
                <c:pt idx="8528">
                  <c:v>7.2989247476075274</c:v>
                </c:pt>
                <c:pt idx="8529">
                  <c:v>7.300530624148867</c:v>
                </c:pt>
                <c:pt idx="8530">
                  <c:v>7.3021360140904799</c:v>
                </c:pt>
                <c:pt idx="8531">
                  <c:v>7.3037430813652904</c:v>
                </c:pt>
                <c:pt idx="8532">
                  <c:v>7.3053498237291192</c:v>
                </c:pt>
                <c:pt idx="8533">
                  <c:v>7.3069559346930495</c:v>
                </c:pt>
                <c:pt idx="8534">
                  <c:v>7.3085624062571712</c:v>
                </c:pt>
                <c:pt idx="8535">
                  <c:v>7.3101690582319385</c:v>
                </c:pt>
                <c:pt idx="8536">
                  <c:v>7.3117750068653153</c:v>
                </c:pt>
                <c:pt idx="8537">
                  <c:v>7.3133814062556795</c:v>
                </c:pt>
                <c:pt idx="8538">
                  <c:v>7.3149880403520058</c:v>
                </c:pt>
                <c:pt idx="8539">
                  <c:v>7.3165939347273818</c:v>
                </c:pt>
                <c:pt idx="8540">
                  <c:v>7.3182001718091279</c:v>
                </c:pt>
                <c:pt idx="8541">
                  <c:v>7.319806877916875</c:v>
                </c:pt>
                <c:pt idx="8542">
                  <c:v>7.3214132412586883</c:v>
                </c:pt>
                <c:pt idx="8543">
                  <c:v>7.3230173714093665</c:v>
                </c:pt>
                <c:pt idx="8544">
                  <c:v>7.3246227972749054</c:v>
                </c:pt>
                <c:pt idx="8545">
                  <c:v>7.3262287457671071</c:v>
                </c:pt>
                <c:pt idx="8546">
                  <c:v>7.3278340095675851</c:v>
                </c:pt>
                <c:pt idx="8547">
                  <c:v>7.3294398499718074</c:v>
                </c:pt>
                <c:pt idx="8548">
                  <c:v>7.3310456902348777</c:v>
                </c:pt>
                <c:pt idx="8549">
                  <c:v>7.3326514045043458</c:v>
                </c:pt>
                <c:pt idx="8550">
                  <c:v>7.3342569744617325</c:v>
                </c:pt>
                <c:pt idx="8551">
                  <c:v>7.3358630854256743</c:v>
                </c:pt>
                <c:pt idx="8552">
                  <c:v>7.3374697736534893</c:v>
                </c:pt>
                <c:pt idx="8553">
                  <c:v>7.3390754878523934</c:v>
                </c:pt>
                <c:pt idx="8554">
                  <c:v>7.3406817249341412</c:v>
                </c:pt>
                <c:pt idx="8555">
                  <c:v>7.342288106311746</c:v>
                </c:pt>
                <c:pt idx="8556">
                  <c:v>7.3438949026511802</c:v>
                </c:pt>
                <c:pt idx="8557">
                  <c:v>7.3455005988328406</c:v>
                </c:pt>
                <c:pt idx="8558">
                  <c:v>7.3471073590780902</c:v>
                </c:pt>
                <c:pt idx="8559">
                  <c:v>7.3487139388590306</c:v>
                </c:pt>
                <c:pt idx="8560">
                  <c:v>7.3503200675928397</c:v>
                </c:pt>
                <c:pt idx="8561">
                  <c:v>7.3519267558677761</c:v>
                </c:pt>
                <c:pt idx="8562">
                  <c:v>7.3535327043129115</c:v>
                </c:pt>
                <c:pt idx="8563">
                  <c:v>7.3551384727312161</c:v>
                </c:pt>
                <c:pt idx="8564">
                  <c:v>7.3567453775301948</c:v>
                </c:pt>
                <c:pt idx="8565">
                  <c:v>7.3583521740816797</c:v>
                </c:pt>
                <c:pt idx="8566">
                  <c:v>7.3599589525386895</c:v>
                </c:pt>
                <c:pt idx="8567">
                  <c:v>7.3615649011014765</c:v>
                </c:pt>
                <c:pt idx="8568">
                  <c:v>7.3631720406008254</c:v>
                </c:pt>
                <c:pt idx="8569">
                  <c:v>7.364779107875628</c:v>
                </c:pt>
                <c:pt idx="8570">
                  <c:v>7.366385146635329</c:v>
                </c:pt>
                <c:pt idx="8571">
                  <c:v>7.3679904105298446</c:v>
                </c:pt>
                <c:pt idx="8572">
                  <c:v>7.3695967919074548</c:v>
                </c:pt>
                <c:pt idx="8573">
                  <c:v>7.3712036245080146</c:v>
                </c:pt>
                <c:pt idx="8574">
                  <c:v>7.3728099517561905</c:v>
                </c:pt>
                <c:pt idx="8575">
                  <c:v>7.3744176513864419</c:v>
                </c:pt>
                <c:pt idx="8576">
                  <c:v>7.376025007607673</c:v>
                </c:pt>
                <c:pt idx="8577">
                  <c:v>7.3776320929378594</c:v>
                </c:pt>
                <c:pt idx="8578">
                  <c:v>7.3792389977368371</c:v>
                </c:pt>
                <c:pt idx="8579">
                  <c:v>7.38084555959421</c:v>
                </c:pt>
                <c:pt idx="8580">
                  <c:v>7.3824519950586796</c:v>
                </c:pt>
                <c:pt idx="8581">
                  <c:v>7.3840587913745503</c:v>
                </c:pt>
                <c:pt idx="8582">
                  <c:v>7.3856660393436764</c:v>
                </c:pt>
                <c:pt idx="8583">
                  <c:v>7.3872730704385106</c:v>
                </c:pt>
                <c:pt idx="8584">
                  <c:v>7.3888790189071782</c:v>
                </c:pt>
                <c:pt idx="8585">
                  <c:v>7.3904856889728867</c:v>
                </c:pt>
                <c:pt idx="8586">
                  <c:v>7.3920926298033871</c:v>
                </c:pt>
                <c:pt idx="8587">
                  <c:v>7.3936992818723839</c:v>
                </c:pt>
                <c:pt idx="8588">
                  <c:v>7.3953058075308693</c:v>
                </c:pt>
                <c:pt idx="8589">
                  <c:v>7.3969122971102443</c:v>
                </c:pt>
                <c:pt idx="8590">
                  <c:v>7.3985196352685465</c:v>
                </c:pt>
                <c:pt idx="8591">
                  <c:v>7.4001266844884777</c:v>
                </c:pt>
                <c:pt idx="8592">
                  <c:v>7.4017331922249161</c:v>
                </c:pt>
                <c:pt idx="8593">
                  <c:v>7.4033400248254688</c:v>
                </c:pt>
                <c:pt idx="8594">
                  <c:v>7.4049471102263684</c:v>
                </c:pt>
                <c:pt idx="8595">
                  <c:v>7.4065528786446713</c:v>
                </c:pt>
                <c:pt idx="8596">
                  <c:v>7.4081593862869051</c:v>
                </c:pt>
                <c:pt idx="8597">
                  <c:v>7.4097659480736331</c:v>
                </c:pt>
                <c:pt idx="8598">
                  <c:v>7.411372618092229</c:v>
                </c:pt>
                <c:pt idx="8599">
                  <c:v>7.4129784044827387</c:v>
                </c:pt>
                <c:pt idx="8600">
                  <c:v>7.4145841546941069</c:v>
                </c:pt>
                <c:pt idx="8601">
                  <c:v>7.4161898329766274</c:v>
                </c:pt>
                <c:pt idx="8602">
                  <c:v>7.4177959076962274</c:v>
                </c:pt>
                <c:pt idx="8603">
                  <c:v>7.4194019282649393</c:v>
                </c:pt>
                <c:pt idx="8604">
                  <c:v>7.4210083456921039</c:v>
                </c:pt>
                <c:pt idx="8605">
                  <c:v>7.4226147270697069</c:v>
                </c:pt>
                <c:pt idx="8606">
                  <c:v>7.4242213248924624</c:v>
                </c:pt>
                <c:pt idx="8607">
                  <c:v>7.4258272913853869</c:v>
                </c:pt>
                <c:pt idx="8608">
                  <c:v>7.4274339614039793</c:v>
                </c:pt>
                <c:pt idx="8609">
                  <c:v>7.4290410828464424</c:v>
                </c:pt>
                <c:pt idx="8610">
                  <c:v>7.4306476987350711</c:v>
                </c:pt>
                <c:pt idx="8611">
                  <c:v>7.432254747954989</c:v>
                </c:pt>
                <c:pt idx="8612">
                  <c:v>7.433861598604401</c:v>
                </c:pt>
                <c:pt idx="8613">
                  <c:v>7.4354684492538112</c:v>
                </c:pt>
                <c:pt idx="8614">
                  <c:v>7.4370749929526125</c:v>
                </c:pt>
                <c:pt idx="8615">
                  <c:v>7.438682294986581</c:v>
                </c:pt>
                <c:pt idx="8616">
                  <c:v>7.4402892177657165</c:v>
                </c:pt>
                <c:pt idx="8617">
                  <c:v>7.4418970981484716</c:v>
                </c:pt>
                <c:pt idx="8618">
                  <c:v>7.4435038043504518</c:v>
                </c:pt>
                <c:pt idx="8619">
                  <c:v>7.4451112870969594</c:v>
                </c:pt>
                <c:pt idx="8620">
                  <c:v>7.4467189868687811</c:v>
                </c:pt>
                <c:pt idx="8621">
                  <c:v>7.4483268312857955</c:v>
                </c:pt>
                <c:pt idx="8622">
                  <c:v>7.4499345489418465</c:v>
                </c:pt>
                <c:pt idx="8623">
                  <c:v>7.4515418331266119</c:v>
                </c:pt>
                <c:pt idx="8624">
                  <c:v>7.4531495870245283</c:v>
                </c:pt>
                <c:pt idx="8625">
                  <c:v>7.4547575037526297</c:v>
                </c:pt>
                <c:pt idx="8626">
                  <c:v>7.4563656735857542</c:v>
                </c:pt>
                <c:pt idx="8627">
                  <c:v>7.4579739700320165</c:v>
                </c:pt>
                <c:pt idx="8628">
                  <c:v>7.4595818866657106</c:v>
                </c:pt>
                <c:pt idx="8629">
                  <c:v>7.4611899660287833</c:v>
                </c:pt>
                <c:pt idx="8630">
                  <c:v>7.4627982805174264</c:v>
                </c:pt>
                <c:pt idx="8631">
                  <c:v>7.4644074098912006</c:v>
                </c:pt>
                <c:pt idx="8632">
                  <c:v>7.4660165211526683</c:v>
                </c:pt>
                <c:pt idx="8633">
                  <c:v>7.4676253606009464</c:v>
                </c:pt>
                <c:pt idx="8634">
                  <c:v>7.4692346167750445</c:v>
                </c:pt>
                <c:pt idx="8635">
                  <c:v>7.4708442174828171</c:v>
                </c:pt>
                <c:pt idx="8636">
                  <c:v>7.4724533830827378</c:v>
                </c:pt>
                <c:pt idx="8637">
                  <c:v>7.4740621684088993</c:v>
                </c:pt>
                <c:pt idx="8638">
                  <c:v>7.4756710985750132</c:v>
                </c:pt>
                <c:pt idx="8639">
                  <c:v>7.4772797028257738</c:v>
                </c:pt>
                <c:pt idx="8640">
                  <c:v>7.4788878726825088</c:v>
                </c:pt>
                <c:pt idx="8641">
                  <c:v>7.4804961872419984</c:v>
                </c:pt>
                <c:pt idx="8642">
                  <c:v>7.4821040497124285</c:v>
                </c:pt>
                <c:pt idx="8643">
                  <c:v>7.4837131608793177</c:v>
                </c:pt>
                <c:pt idx="8644">
                  <c:v>7.4853211317044019</c:v>
                </c:pt>
                <c:pt idx="8645">
                  <c:v>7.4869315668480994</c:v>
                </c:pt>
                <c:pt idx="8646">
                  <c:v>7.4885404246374794</c:v>
                </c:pt>
                <c:pt idx="8647">
                  <c:v>7.4901493365077325</c:v>
                </c:pt>
                <c:pt idx="8648">
                  <c:v>7.4917583572152093</c:v>
                </c:pt>
                <c:pt idx="8649">
                  <c:v>7.4933668165805614</c:v>
                </c:pt>
                <c:pt idx="8650">
                  <c:v>7.4949755293098157</c:v>
                </c:pt>
                <c:pt idx="8651">
                  <c:v>7.4965843146359843</c:v>
                </c:pt>
                <c:pt idx="8652">
                  <c:v>7.4981935164640587</c:v>
                </c:pt>
                <c:pt idx="8653">
                  <c:v>7.4998023559123466</c:v>
                </c:pt>
                <c:pt idx="8654">
                  <c:v>7.5014115939705901</c:v>
                </c:pt>
                <c:pt idx="8655">
                  <c:v>7.5030206325987185</c:v>
                </c:pt>
                <c:pt idx="8656">
                  <c:v>7.5046292367313425</c:v>
                </c:pt>
                <c:pt idx="8657">
                  <c:v>7.5062385110217882</c:v>
                </c:pt>
                <c:pt idx="8658">
                  <c:v>7.5078478396643167</c:v>
                </c:pt>
                <c:pt idx="8659">
                  <c:v>7.5094576759306024</c:v>
                </c:pt>
                <c:pt idx="8660">
                  <c:v>7.5110674940648749</c:v>
                </c:pt>
                <c:pt idx="8661">
                  <c:v>7.5126775479548442</c:v>
                </c:pt>
                <c:pt idx="8662">
                  <c:v>7.5142859350431284</c:v>
                </c:pt>
                <c:pt idx="8663">
                  <c:v>7.5158947925961472</c:v>
                </c:pt>
                <c:pt idx="8664">
                  <c:v>7.5175039038576115</c:v>
                </c:pt>
                <c:pt idx="8665">
                  <c:v>7.5191135044470707</c:v>
                </c:pt>
                <c:pt idx="8666">
                  <c:v>7.5207230506617009</c:v>
                </c:pt>
                <c:pt idx="8667">
                  <c:v>7.5223320712982531</c:v>
                </c:pt>
                <c:pt idx="8668">
                  <c:v>7.5239414361070676</c:v>
                </c:pt>
                <c:pt idx="8669">
                  <c:v>7.5255511635888155</c:v>
                </c:pt>
                <c:pt idx="8670">
                  <c:v>7.5271611630660447</c:v>
                </c:pt>
                <c:pt idx="8671">
                  <c:v>7.5287700026088684</c:v>
                </c:pt>
                <c:pt idx="8672">
                  <c:v>7.5303795306522474</c:v>
                </c:pt>
                <c:pt idx="8673">
                  <c:v>7.5319890043505247</c:v>
                </c:pt>
                <c:pt idx="8674">
                  <c:v>7.5335992398150307</c:v>
                </c:pt>
                <c:pt idx="8675">
                  <c:v>7.5352095478572219</c:v>
                </c:pt>
                <c:pt idx="8676">
                  <c:v>7.5368193297052901</c:v>
                </c:pt>
                <c:pt idx="8677">
                  <c:v>7.538429782927154</c:v>
                </c:pt>
                <c:pt idx="8678">
                  <c:v>7.5400393834692823</c:v>
                </c:pt>
                <c:pt idx="8679">
                  <c:v>7.5416498729911225</c:v>
                </c:pt>
                <c:pt idx="8680">
                  <c:v>7.5432599631587944</c:v>
                </c:pt>
                <c:pt idx="8681">
                  <c:v>7.544869165081459</c:v>
                </c:pt>
                <c:pt idx="8682">
                  <c:v>7.5464793824028202</c:v>
                </c:pt>
                <c:pt idx="8683">
                  <c:v>7.5480883668213092</c:v>
                </c:pt>
                <c:pt idx="8684">
                  <c:v>7.5496980580455935</c:v>
                </c:pt>
                <c:pt idx="8685">
                  <c:v>7.5513076223846678</c:v>
                </c:pt>
                <c:pt idx="8686">
                  <c:v>7.5529174586509402</c:v>
                </c:pt>
                <c:pt idx="8687">
                  <c:v>7.5545275306795148</c:v>
                </c:pt>
                <c:pt idx="8688">
                  <c:v>7.5561378022660444</c:v>
                </c:pt>
                <c:pt idx="8689">
                  <c:v>7.5577481645809828</c:v>
                </c:pt>
                <c:pt idx="8690">
                  <c:v>7.55935863595258</c:v>
                </c:pt>
                <c:pt idx="8691">
                  <c:v>7.5609689077049103</c:v>
                </c:pt>
                <c:pt idx="8692">
                  <c:v>7.5625787985360065</c:v>
                </c:pt>
                <c:pt idx="8693">
                  <c:v>7.5641897603553971</c:v>
                </c:pt>
                <c:pt idx="8694">
                  <c:v>7.565800649547854</c:v>
                </c:pt>
                <c:pt idx="8695">
                  <c:v>7.5674105221743879</c:v>
                </c:pt>
                <c:pt idx="8696">
                  <c:v>7.5690209573654768</c:v>
                </c:pt>
                <c:pt idx="8697">
                  <c:v>7.5706312471914305</c:v>
                </c:pt>
                <c:pt idx="8698">
                  <c:v>7.5722413193147311</c:v>
                </c:pt>
                <c:pt idx="8699">
                  <c:v>7.5738520631116799</c:v>
                </c:pt>
                <c:pt idx="8700">
                  <c:v>7.5754635701171074</c:v>
                </c:pt>
                <c:pt idx="8701">
                  <c:v>7.5770753137285292</c:v>
                </c:pt>
                <c:pt idx="8702">
                  <c:v>7.5786871480363907</c:v>
                </c:pt>
                <c:pt idx="8703">
                  <c:v>7.5802991099579673</c:v>
                </c:pt>
                <c:pt idx="8704">
                  <c:v>7.5819113083658225</c:v>
                </c:pt>
                <c:pt idx="8705">
                  <c:v>7.583523051882282</c:v>
                </c:pt>
                <c:pt idx="8706">
                  <c:v>7.5851350136613611</c:v>
                </c:pt>
                <c:pt idx="8707">
                  <c:v>7.5867461026389282</c:v>
                </c:pt>
                <c:pt idx="8708">
                  <c:v>7.5883581006597174</c:v>
                </c:pt>
                <c:pt idx="8709">
                  <c:v>7.5899702989725473</c:v>
                </c:pt>
                <c:pt idx="8710">
                  <c:v>7.5915816968662675</c:v>
                </c:pt>
                <c:pt idx="8711">
                  <c:v>7.5931933494615578</c:v>
                </c:pt>
                <c:pt idx="8712">
                  <c:v>7.594805456884715</c:v>
                </c:pt>
                <c:pt idx="8713">
                  <c:v>7.5964173095233427</c:v>
                </c:pt>
                <c:pt idx="8714">
                  <c:v>7.5980289437935014</c:v>
                </c:pt>
                <c:pt idx="8715">
                  <c:v>7.5996406144295836</c:v>
                </c:pt>
                <c:pt idx="8716">
                  <c:v>7.6012521214350111</c:v>
                </c:pt>
                <c:pt idx="8717">
                  <c:v>7.6028630468332237</c:v>
                </c:pt>
                <c:pt idx="8718">
                  <c:v>7.6044737542685965</c:v>
                </c:pt>
                <c:pt idx="8719">
                  <c:v>7.6060839352341114</c:v>
                </c:pt>
                <c:pt idx="8720">
                  <c:v>7.607694933144737</c:v>
                </c:pt>
                <c:pt idx="8721">
                  <c:v>7.6093054227850487</c:v>
                </c:pt>
                <c:pt idx="8722">
                  <c:v>7.6109159305761054</c:v>
                </c:pt>
                <c:pt idx="8723">
                  <c:v>7.6125264746701999</c:v>
                </c:pt>
                <c:pt idx="8724">
                  <c:v>7.6141371821055746</c:v>
                </c:pt>
                <c:pt idx="8725">
                  <c:v>7.615747816918689</c:v>
                </c:pt>
                <c:pt idx="8726">
                  <c:v>7.6173590329843837</c:v>
                </c:pt>
                <c:pt idx="8727">
                  <c:v>7.6189696496431996</c:v>
                </c:pt>
                <c:pt idx="8728">
                  <c:v>7.6205812475494632</c:v>
                </c:pt>
                <c:pt idx="8729">
                  <c:v>7.6221924455869665</c:v>
                </c:pt>
                <c:pt idx="8730">
                  <c:v>7.6238036255018837</c:v>
                </c:pt>
                <c:pt idx="8731">
                  <c:v>7.6254140968023867</c:v>
                </c:pt>
                <c:pt idx="8732">
                  <c:v>7.6270249858288786</c:v>
                </c:pt>
                <c:pt idx="8733">
                  <c:v>7.6286370386673159</c:v>
                </c:pt>
                <c:pt idx="8734">
                  <c:v>7.6302486911201903</c:v>
                </c:pt>
                <c:pt idx="8735">
                  <c:v>7.6318610715355799</c:v>
                </c:pt>
                <c:pt idx="8736">
                  <c:v>7.6334724149514814</c:v>
                </c:pt>
                <c:pt idx="8737">
                  <c:v>7.6350835584804386</c:v>
                </c:pt>
                <c:pt idx="8738">
                  <c:v>7.6366950110463874</c:v>
                </c:pt>
                <c:pt idx="8739">
                  <c:v>7.6383061544330371</c:v>
                </c:pt>
                <c:pt idx="8740">
                  <c:v>7.639917443423129</c:v>
                </c:pt>
                <c:pt idx="8741">
                  <c:v>7.6415283324970291</c:v>
                </c:pt>
                <c:pt idx="8742">
                  <c:v>7.6431394032127518</c:v>
                </c:pt>
                <c:pt idx="8743">
                  <c:v>7.6447493845060519</c:v>
                </c:pt>
                <c:pt idx="8744">
                  <c:v>7.6463606551812475</c:v>
                </c:pt>
                <c:pt idx="8745">
                  <c:v>7.6479710721051415</c:v>
                </c:pt>
                <c:pt idx="8746">
                  <c:v>7.6495818702349077</c:v>
                </c:pt>
                <c:pt idx="8747">
                  <c:v>7.6511918153039407</c:v>
                </c:pt>
                <c:pt idx="8748">
                  <c:v>7.6528017968576849</c:v>
                </c:pt>
                <c:pt idx="8749">
                  <c:v>7.6544118509134105</c:v>
                </c:pt>
                <c:pt idx="8750">
                  <c:v>7.6560224495843414</c:v>
                </c:pt>
                <c:pt idx="8751">
                  <c:v>7.6576330664090548</c:v>
                </c:pt>
                <c:pt idx="8752">
                  <c:v>7.659242939106611</c:v>
                </c:pt>
                <c:pt idx="8753">
                  <c:v>7.6608526303308881</c:v>
                </c:pt>
                <c:pt idx="8754">
                  <c:v>7.6624626118372783</c:v>
                </c:pt>
                <c:pt idx="8755">
                  <c:v>7.6640725389369688</c:v>
                </c:pt>
                <c:pt idx="8756">
                  <c:v>7.6656828469791645</c:v>
                </c:pt>
                <c:pt idx="8757">
                  <c:v>7.6672936995885426</c:v>
                </c:pt>
                <c:pt idx="8758">
                  <c:v>7.668904752232665</c:v>
                </c:pt>
                <c:pt idx="8759">
                  <c:v>7.6705143709244066</c:v>
                </c:pt>
                <c:pt idx="8760">
                  <c:v>7.6721246971122881</c:v>
                </c:pt>
                <c:pt idx="8761">
                  <c:v>7.6737346059117151</c:v>
                </c:pt>
                <c:pt idx="8762">
                  <c:v>7.6753434635829123</c:v>
                </c:pt>
                <c:pt idx="8763">
                  <c:v>7.6769532815988271</c:v>
                </c:pt>
                <c:pt idx="8764">
                  <c:v>7.6785620667359265</c:v>
                </c:pt>
                <c:pt idx="8765">
                  <c:v>7.6801706165061665</c:v>
                </c:pt>
                <c:pt idx="8766">
                  <c:v>7.6817799632670694</c:v>
                </c:pt>
                <c:pt idx="8767">
                  <c:v>7.6833887304905115</c:v>
                </c:pt>
                <c:pt idx="8768">
                  <c:v>7.6849969726237477</c:v>
                </c:pt>
                <c:pt idx="8769">
                  <c:v>7.6866057578081222</c:v>
                </c:pt>
                <c:pt idx="8770">
                  <c:v>7.6882149053893007</c:v>
                </c:pt>
                <c:pt idx="8771">
                  <c:v>7.6898244515802698</c:v>
                </c:pt>
                <c:pt idx="8772">
                  <c:v>7.6914335085078296</c:v>
                </c:pt>
                <c:pt idx="8773">
                  <c:v>7.6930420403709006</c:v>
                </c:pt>
                <c:pt idx="8774">
                  <c:v>7.6946512059708168</c:v>
                </c:pt>
                <c:pt idx="8775">
                  <c:v>7.6962591769847304</c:v>
                </c:pt>
                <c:pt idx="8776">
                  <c:v>7.697868270228958</c:v>
                </c:pt>
                <c:pt idx="8777">
                  <c:v>7.6994772548129449</c:v>
                </c:pt>
                <c:pt idx="8778">
                  <c:v>7.7010864386212754</c:v>
                </c:pt>
                <c:pt idx="8779">
                  <c:v>7.7026952598707865</c:v>
                </c:pt>
                <c:pt idx="8780">
                  <c:v>7.7043041174710796</c:v>
                </c:pt>
                <c:pt idx="8781">
                  <c:v>7.7059137542892859</c:v>
                </c:pt>
                <c:pt idx="8782">
                  <c:v>7.7075224308176491</c:v>
                </c:pt>
                <c:pt idx="8783">
                  <c:v>7.7091315601914259</c:v>
                </c:pt>
                <c:pt idx="8784">
                  <c:v>7.7107396939483479</c:v>
                </c:pt>
                <c:pt idx="8785">
                  <c:v>7.7123488956345323</c:v>
                </c:pt>
                <c:pt idx="8786">
                  <c:v>7.7139583873605817</c:v>
                </c:pt>
                <c:pt idx="8787">
                  <c:v>7.7155676797678794</c:v>
                </c:pt>
                <c:pt idx="8788">
                  <c:v>7.717176845367792</c:v>
                </c:pt>
                <c:pt idx="8789">
                  <c:v>7.7187847981600495</c:v>
                </c:pt>
                <c:pt idx="8790">
                  <c:v>7.7203928775231274</c:v>
                </c:pt>
                <c:pt idx="8791">
                  <c:v>7.7220014636053262</c:v>
                </c:pt>
                <c:pt idx="8792">
                  <c:v>7.7236099953975321</c:v>
                </c:pt>
                <c:pt idx="8793">
                  <c:v>7.7252195234645678</c:v>
                </c:pt>
                <c:pt idx="8794">
                  <c:v>7.7268281819404931</c:v>
                </c:pt>
                <c:pt idx="8795">
                  <c:v>7.7284368585161083</c:v>
                </c:pt>
                <c:pt idx="8796">
                  <c:v>7.7300448294592146</c:v>
                </c:pt>
                <c:pt idx="8797">
                  <c:v>7.7316540857279152</c:v>
                </c:pt>
                <c:pt idx="8798">
                  <c:v>7.7332629977872722</c:v>
                </c:pt>
                <c:pt idx="8799">
                  <c:v>7.7348723808810478</c:v>
                </c:pt>
                <c:pt idx="8800">
                  <c:v>7.7364816006820583</c:v>
                </c:pt>
                <c:pt idx="8801">
                  <c:v>7.7380902591107308</c:v>
                </c:pt>
                <c:pt idx="8802">
                  <c:v>7.7396994428244792</c:v>
                </c:pt>
                <c:pt idx="8803">
                  <c:v>7.741308554015002</c:v>
                </c:pt>
                <c:pt idx="8804">
                  <c:v>7.7429182271113035</c:v>
                </c:pt>
                <c:pt idx="8805">
                  <c:v>7.7445288799844203</c:v>
                </c:pt>
                <c:pt idx="8806">
                  <c:v>7.7461387887838509</c:v>
                </c:pt>
                <c:pt idx="8807">
                  <c:v>7.7477482080942517</c:v>
                </c:pt>
                <c:pt idx="8808">
                  <c:v>7.7493585705513324</c:v>
                </c:pt>
                <c:pt idx="8809">
                  <c:v>7.7509678811706024</c:v>
                </c:pt>
                <c:pt idx="8810">
                  <c:v>7.7525783343924566</c:v>
                </c:pt>
                <c:pt idx="8811">
                  <c:v>7.754187536102279</c:v>
                </c:pt>
                <c:pt idx="8812">
                  <c:v>7.7557974630125832</c:v>
                </c:pt>
                <c:pt idx="8813">
                  <c:v>7.7574080977308979</c:v>
                </c:pt>
                <c:pt idx="8814">
                  <c:v>7.759017770779872</c:v>
                </c:pt>
                <c:pt idx="8815">
                  <c:v>7.760628551011548</c:v>
                </c:pt>
                <c:pt idx="8816">
                  <c:v>7.7622391494454765</c:v>
                </c:pt>
                <c:pt idx="8817">
                  <c:v>7.7638490401108591</c:v>
                </c:pt>
                <c:pt idx="8818">
                  <c:v>7.7654585864201326</c:v>
                </c:pt>
                <c:pt idx="8819">
                  <c:v>7.7670695481446801</c:v>
                </c:pt>
                <c:pt idx="8820">
                  <c:v>7.7686794751733546</c:v>
                </c:pt>
                <c:pt idx="8821">
                  <c:v>7.7702900555724934</c:v>
                </c:pt>
                <c:pt idx="8822">
                  <c:v>7.7719005087232684</c:v>
                </c:pt>
                <c:pt idx="8823">
                  <c:v>7.7735109074278768</c:v>
                </c:pt>
                <c:pt idx="8824">
                  <c:v>7.7751214696742394</c:v>
                </c:pt>
                <c:pt idx="8825">
                  <c:v>7.7767317595001915</c:v>
                </c:pt>
                <c:pt idx="8826">
                  <c:v>7.7783424123733127</c:v>
                </c:pt>
                <c:pt idx="8827">
                  <c:v>7.7799531199034924</c:v>
                </c:pt>
                <c:pt idx="8828">
                  <c:v>7.7815634823131949</c:v>
                </c:pt>
                <c:pt idx="8829">
                  <c:v>7.7831736269485692</c:v>
                </c:pt>
                <c:pt idx="8830">
                  <c:v>7.7847847524039056</c:v>
                </c:pt>
                <c:pt idx="8831">
                  <c:v>7.7863957141284574</c:v>
                </c:pt>
                <c:pt idx="8832">
                  <c:v>7.7880056229752279</c:v>
                </c:pt>
                <c:pt idx="8833">
                  <c:v>7.7896161488701594</c:v>
                </c:pt>
                <c:pt idx="8834">
                  <c:v>7.791226257366894</c:v>
                </c:pt>
                <c:pt idx="8835">
                  <c:v>7.792837509917482</c:v>
                </c:pt>
                <c:pt idx="8836">
                  <c:v>7.7944492896635174</c:v>
                </c:pt>
                <c:pt idx="8837">
                  <c:v>7.7960610877387753</c:v>
                </c:pt>
                <c:pt idx="8838">
                  <c:v>7.7976722855864988</c:v>
                </c:pt>
                <c:pt idx="8839">
                  <c:v>7.7992842291742317</c:v>
                </c:pt>
                <c:pt idx="8840">
                  <c:v>7.8008962637237769</c:v>
                </c:pt>
                <c:pt idx="8841">
                  <c:v>7.8025074436861352</c:v>
                </c:pt>
                <c:pt idx="8842">
                  <c:v>7.8041192417139014</c:v>
                </c:pt>
                <c:pt idx="8843">
                  <c:v>7.8057315492251353</c:v>
                </c:pt>
                <c:pt idx="8844">
                  <c:v>7.8073436203054802</c:v>
                </c:pt>
                <c:pt idx="8845">
                  <c:v>7.8089554911804049</c:v>
                </c:pt>
                <c:pt idx="8846">
                  <c:v>7.8105676894932374</c:v>
                </c:pt>
                <c:pt idx="8847">
                  <c:v>7.8121799789460233</c:v>
                </c:pt>
                <c:pt idx="8848">
                  <c:v>7.8137916314938423</c:v>
                </c:pt>
                <c:pt idx="8849">
                  <c:v>7.8154041575994242</c:v>
                </c:pt>
                <c:pt idx="8850">
                  <c:v>7.8170163558647392</c:v>
                </c:pt>
                <c:pt idx="8851">
                  <c:v>7.8186282994524774</c:v>
                </c:pt>
                <c:pt idx="8852">
                  <c:v>7.8202413358017884</c:v>
                </c:pt>
                <c:pt idx="8853">
                  <c:v>7.8218537890819704</c:v>
                </c:pt>
                <c:pt idx="8854">
                  <c:v>7.8234664608627815</c:v>
                </c:pt>
                <c:pt idx="8855">
                  <c:v>7.8250790233841272</c:v>
                </c:pt>
                <c:pt idx="8856">
                  <c:v>7.8266923513447404</c:v>
                </c:pt>
                <c:pt idx="8857">
                  <c:v>7.8283036221148299</c:v>
                </c:pt>
                <c:pt idx="8858">
                  <c:v>7.8299158021821853</c:v>
                </c:pt>
                <c:pt idx="8859">
                  <c:v>7.8315283647035319</c:v>
                </c:pt>
                <c:pt idx="8860">
                  <c:v>7.8331409454335104</c:v>
                </c:pt>
                <c:pt idx="8861">
                  <c:v>7.8347530527141434</c:v>
                </c:pt>
                <c:pt idx="8862">
                  <c:v>7.8363659978665314</c:v>
                </c:pt>
                <c:pt idx="8863">
                  <c:v>7.8379793804235902</c:v>
                </c:pt>
                <c:pt idx="8864">
                  <c:v>7.8395912877251428</c:v>
                </c:pt>
                <c:pt idx="8865">
                  <c:v>7.8412036863440928</c:v>
                </c:pt>
                <c:pt idx="8866">
                  <c:v>7.842816467402697</c:v>
                </c:pt>
                <c:pt idx="8867">
                  <c:v>7.8444294306317106</c:v>
                </c:pt>
                <c:pt idx="8868">
                  <c:v>7.8460426125324334</c:v>
                </c:pt>
                <c:pt idx="8869">
                  <c:v>7.8476553571630756</c:v>
                </c:pt>
                <c:pt idx="8870">
                  <c:v>7.8492675555709388</c:v>
                </c:pt>
                <c:pt idx="8871">
                  <c:v>7.8508800088035855</c:v>
                </c:pt>
                <c:pt idx="8872">
                  <c:v>7.8524927169607448</c:v>
                </c:pt>
                <c:pt idx="8873">
                  <c:v>7.8541050791730909</c:v>
                </c:pt>
                <c:pt idx="8874">
                  <c:v>7.8557179332364431</c:v>
                </c:pt>
                <c:pt idx="8875">
                  <c:v>7.8573303681927191</c:v>
                </c:pt>
                <c:pt idx="8876">
                  <c:v>7.8589426393974877</c:v>
                </c:pt>
                <c:pt idx="8877">
                  <c:v>7.8605549653003335</c:v>
                </c:pt>
                <c:pt idx="8878">
                  <c:v>7.8621686763417298</c:v>
                </c:pt>
                <c:pt idx="8879">
                  <c:v>7.8637814756150899</c:v>
                </c:pt>
                <c:pt idx="8880">
                  <c:v>7.8653941291847227</c:v>
                </c:pt>
                <c:pt idx="8881">
                  <c:v>7.867006892171764</c:v>
                </c:pt>
                <c:pt idx="8882">
                  <c:v>7.8686195277208997</c:v>
                </c:pt>
                <c:pt idx="8883">
                  <c:v>7.8702321266124882</c:v>
                </c:pt>
                <c:pt idx="8884">
                  <c:v>7.8718456188046417</c:v>
                </c:pt>
                <c:pt idx="8885">
                  <c:v>7.8734585639570254</c:v>
                </c:pt>
                <c:pt idx="8886">
                  <c:v>7.8750707259694792</c:v>
                </c:pt>
                <c:pt idx="8887">
                  <c:v>7.8766824330209904</c:v>
                </c:pt>
                <c:pt idx="8888">
                  <c:v>7.8782955239423265</c:v>
                </c:pt>
                <c:pt idx="8889">
                  <c:v>7.8799088335782175</c:v>
                </c:pt>
                <c:pt idx="8890">
                  <c:v>7.8815209046110581</c:v>
                </c:pt>
                <c:pt idx="8891">
                  <c:v>7.8831349075657418</c:v>
                </c:pt>
                <c:pt idx="8892">
                  <c:v>7.8847486733309369</c:v>
                </c:pt>
                <c:pt idx="8893">
                  <c:v>7.8863623112715695</c:v>
                </c:pt>
                <c:pt idx="8894">
                  <c:v>7.8879755663171149</c:v>
                </c:pt>
                <c:pt idx="8895">
                  <c:v>7.8895885661290377</c:v>
                </c:pt>
                <c:pt idx="8896">
                  <c:v>7.8912021858314789</c:v>
                </c:pt>
                <c:pt idx="8897">
                  <c:v>7.8928144752367357</c:v>
                </c:pt>
                <c:pt idx="8898">
                  <c:v>7.8944276573753909</c:v>
                </c:pt>
                <c:pt idx="8899">
                  <c:v>7.8960402200869</c:v>
                </c:pt>
                <c:pt idx="8900">
                  <c:v>7.8976526551144781</c:v>
                </c:pt>
                <c:pt idx="8901">
                  <c:v>7.8992664756080524</c:v>
                </c:pt>
                <c:pt idx="8902">
                  <c:v>7.9008798582841129</c:v>
                </c:pt>
                <c:pt idx="8903">
                  <c:v>7.9024929490627054</c:v>
                </c:pt>
                <c:pt idx="8904">
                  <c:v>7.9041055117742074</c:v>
                </c:pt>
                <c:pt idx="8905">
                  <c:v>7.9057188578696698</c:v>
                </c:pt>
                <c:pt idx="8906">
                  <c:v>7.9073325506708239</c:v>
                </c:pt>
                <c:pt idx="8907">
                  <c:v>7.9089461338031581</c:v>
                </c:pt>
                <c:pt idx="8908">
                  <c:v>7.9105591518359377</c:v>
                </c:pt>
                <c:pt idx="8909">
                  <c:v>7.9121717508463805</c:v>
                </c:pt>
                <c:pt idx="8910">
                  <c:v>7.9137839128588405</c:v>
                </c:pt>
                <c:pt idx="8911">
                  <c:v>7.9153964025507086</c:v>
                </c:pt>
                <c:pt idx="8912">
                  <c:v>7.9170097487413624</c:v>
                </c:pt>
                <c:pt idx="8913">
                  <c:v>7.9186226938937532</c:v>
                </c:pt>
                <c:pt idx="8914">
                  <c:v>7.9202342373054497</c:v>
                </c:pt>
                <c:pt idx="8915">
                  <c:v>7.9218529115046339</c:v>
                </c:pt>
                <c:pt idx="8916">
                  <c:v>7.923469328265397</c:v>
                </c:pt>
                <c:pt idx="8917">
                  <c:v>7.9250837877870284</c:v>
                </c:pt>
                <c:pt idx="8918">
                  <c:v>7.9266981377492138</c:v>
                </c:pt>
                <c:pt idx="8919">
                  <c:v>7.9283113197926962</c:v>
                </c:pt>
                <c:pt idx="8920">
                  <c:v>7.9299239006415334</c:v>
                </c:pt>
                <c:pt idx="8921">
                  <c:v>7.9315343903292383</c:v>
                </c:pt>
                <c:pt idx="8922">
                  <c:v>7.9331461884044945</c:v>
                </c:pt>
                <c:pt idx="8923">
                  <c:v>7.9347565326201117</c:v>
                </c:pt>
                <c:pt idx="8924">
                  <c:v>7.9363664960141156</c:v>
                </c:pt>
                <c:pt idx="8925">
                  <c:v>7.9379768222256741</c:v>
                </c:pt>
                <c:pt idx="8926">
                  <c:v>7.9395872391732683</c:v>
                </c:pt>
                <c:pt idx="8927">
                  <c:v>7.9411979649076976</c:v>
                </c:pt>
                <c:pt idx="8928">
                  <c:v>7.9428094721029829</c:v>
                </c:pt>
                <c:pt idx="8929">
                  <c:v>7.9444231648088914</c:v>
                </c:pt>
                <c:pt idx="8930">
                  <c:v>7.9460336725525673</c:v>
                </c:pt>
                <c:pt idx="8931">
                  <c:v>7.9476441076488822</c:v>
                </c:pt>
                <c:pt idx="8932">
                  <c:v>7.9492548513984236</c:v>
                </c:pt>
                <c:pt idx="8933">
                  <c:v>7.9508648690600801</c:v>
                </c:pt>
                <c:pt idx="8934">
                  <c:v>7.9524747235062385</c:v>
                </c:pt>
                <c:pt idx="8935">
                  <c:v>7.9540852676951097</c:v>
                </c:pt>
                <c:pt idx="8936">
                  <c:v>7.9556962840078329</c:v>
                </c:pt>
                <c:pt idx="8937">
                  <c:v>7.9573064832102194</c:v>
                </c:pt>
                <c:pt idx="8938">
                  <c:v>7.9589175720929068</c:v>
                </c:pt>
                <c:pt idx="8939">
                  <c:v>7.9605295885440821</c:v>
                </c:pt>
                <c:pt idx="8940">
                  <c:v>7.9621404412957055</c:v>
                </c:pt>
                <c:pt idx="8941">
                  <c:v>7.9637508943990944</c:v>
                </c:pt>
                <c:pt idx="8942">
                  <c:v>7.9653615290700088</c:v>
                </c:pt>
                <c:pt idx="8943">
                  <c:v>7.9669718916218493</c:v>
                </c:pt>
                <c:pt idx="8944">
                  <c:v>7.9685833078340487</c:v>
                </c:pt>
                <c:pt idx="8945">
                  <c:v>7.9701945238997389</c:v>
                </c:pt>
                <c:pt idx="8946">
                  <c:v>7.9718047774368506</c:v>
                </c:pt>
                <c:pt idx="8947">
                  <c:v>7.9734161753780315</c:v>
                </c:pt>
                <c:pt idx="8948">
                  <c:v>7.975027500619853</c:v>
                </c:pt>
                <c:pt idx="8949">
                  <c:v>7.9766382625272394</c:v>
                </c:pt>
                <c:pt idx="8950">
                  <c:v>7.9782493150290748</c:v>
                </c:pt>
                <c:pt idx="8951">
                  <c:v>7.9798607856777242</c:v>
                </c:pt>
                <c:pt idx="8952">
                  <c:v>7.98147200174341</c:v>
                </c:pt>
                <c:pt idx="8953">
                  <c:v>7.9830834358949332</c:v>
                </c:pt>
                <c:pt idx="8954">
                  <c:v>7.9846941796918784</c:v>
                </c:pt>
                <c:pt idx="8955">
                  <c:v>7.9863051777447884</c:v>
                </c:pt>
                <c:pt idx="8956">
                  <c:v>7.9879149054158756</c:v>
                </c:pt>
                <c:pt idx="8957">
                  <c:v>7.9895258671404195</c:v>
                </c:pt>
                <c:pt idx="8958">
                  <c:v>7.9911357033120272</c:v>
                </c:pt>
                <c:pt idx="8959">
                  <c:v>7.9927464833777622</c:v>
                </c:pt>
                <c:pt idx="8960">
                  <c:v>7.9943570455767254</c:v>
                </c:pt>
                <c:pt idx="8961">
                  <c:v>7.9959677166525536</c:v>
                </c:pt>
                <c:pt idx="8962">
                  <c:v>7.9975785148771479</c:v>
                </c:pt>
                <c:pt idx="8963">
                  <c:v>7.9991899673481681</c:v>
                </c:pt>
                <c:pt idx="8964">
                  <c:v>8.000801219756422</c:v>
                </c:pt>
                <c:pt idx="8965">
                  <c:v>8.0024124359644517</c:v>
                </c:pt>
                <c:pt idx="8966">
                  <c:v>8.0040246889692224</c:v>
                </c:pt>
                <c:pt idx="8967">
                  <c:v>8.0056361596178789</c:v>
                </c:pt>
                <c:pt idx="8968">
                  <c:v>8.007247684802449</c:v>
                </c:pt>
                <c:pt idx="8969">
                  <c:v>8.0088584831692859</c:v>
                </c:pt>
                <c:pt idx="8970">
                  <c:v>8.0104709547501205</c:v>
                </c:pt>
                <c:pt idx="8971">
                  <c:v>8.0120820800157215</c:v>
                </c:pt>
                <c:pt idx="8972">
                  <c:v>8.0136950070444168</c:v>
                </c:pt>
                <c:pt idx="8973">
                  <c:v>8.0153075876317672</c:v>
                </c:pt>
                <c:pt idx="8974">
                  <c:v>8.0169205875388272</c:v>
                </c:pt>
                <c:pt idx="8975">
                  <c:v>8.0185329680017574</c:v>
                </c:pt>
                <c:pt idx="8976">
                  <c:v>8.020145548731735</c:v>
                </c:pt>
                <c:pt idx="8977">
                  <c:v>8.0217575287976697</c:v>
                </c:pt>
                <c:pt idx="8978">
                  <c:v>8.0233703280710174</c:v>
                </c:pt>
                <c:pt idx="8979">
                  <c:v>8.0249832550045888</c:v>
                </c:pt>
                <c:pt idx="8980">
                  <c:v>8.0265961272847264</c:v>
                </c:pt>
                <c:pt idx="8981">
                  <c:v>8.0282085623122939</c:v>
                </c:pt>
                <c:pt idx="8982">
                  <c:v>8.0298213615380938</c:v>
                </c:pt>
                <c:pt idx="8983">
                  <c:v>8.0314338875961493</c:v>
                </c:pt>
                <c:pt idx="8984">
                  <c:v>8.0330462316059794</c:v>
                </c:pt>
                <c:pt idx="8985">
                  <c:v>8.0346594318754079</c:v>
                </c:pt>
                <c:pt idx="8986">
                  <c:v>8.0362725593630326</c:v>
                </c:pt>
                <c:pt idx="8987">
                  <c:v>8.0378860148494233</c:v>
                </c:pt>
                <c:pt idx="8988">
                  <c:v>8.0394993246043072</c:v>
                </c:pt>
                <c:pt idx="8989">
                  <c:v>8.0411124701973939</c:v>
                </c:pt>
                <c:pt idx="8990">
                  <c:v>8.0427260350930592</c:v>
                </c:pt>
                <c:pt idx="8991">
                  <c:v>8.0443402388616168</c:v>
                </c:pt>
                <c:pt idx="8992">
                  <c:v>8.0459538221129829</c:v>
                </c:pt>
                <c:pt idx="8993">
                  <c:v>8.0475675877590991</c:v>
                </c:pt>
                <c:pt idx="8994">
                  <c:v>8.0491812074853364</c:v>
                </c:pt>
                <c:pt idx="8995">
                  <c:v>8.0507953745795486</c:v>
                </c:pt>
                <c:pt idx="8996">
                  <c:v>8.0524081921157205</c:v>
                </c:pt>
                <c:pt idx="8997">
                  <c:v>8.0540225784526527</c:v>
                </c:pt>
                <c:pt idx="8998">
                  <c:v>8.0556367274606693</c:v>
                </c:pt>
                <c:pt idx="8999">
                  <c:v>8.0572512233631421</c:v>
                </c:pt>
                <c:pt idx="9000">
                  <c:v>8.0588653541186517</c:v>
                </c:pt>
                <c:pt idx="9001">
                  <c:v>8.060478262857675</c:v>
                </c:pt>
                <c:pt idx="9002">
                  <c:v>8.0620922476116146</c:v>
                </c:pt>
                <c:pt idx="9003">
                  <c:v>8.0637065426579717</c:v>
                </c:pt>
                <c:pt idx="9004">
                  <c:v>8.0653214589708089</c:v>
                </c:pt>
                <c:pt idx="9005">
                  <c:v>8.066935078792298</c:v>
                </c:pt>
                <c:pt idx="9006">
                  <c:v>8.068549574813991</c:v>
                </c:pt>
                <c:pt idx="9007">
                  <c:v>8.0701647471354985</c:v>
                </c:pt>
                <c:pt idx="9008">
                  <c:v>8.0717796450551003</c:v>
                </c:pt>
                <c:pt idx="9009">
                  <c:v>8.073394104362178</c:v>
                </c:pt>
                <c:pt idx="9010">
                  <c:v>8.0750090022817798</c:v>
                </c:pt>
                <c:pt idx="9011">
                  <c:v>8.0766234615888486</c:v>
                </c:pt>
                <c:pt idx="9012">
                  <c:v>8.0782379758255782</c:v>
                </c:pt>
                <c:pt idx="9013">
                  <c:v>8.0798518874718681</c:v>
                </c:pt>
                <c:pt idx="9014">
                  <c:v>8.0814672792070219</c:v>
                </c:pt>
                <c:pt idx="9015">
                  <c:v>8.083081483094718</c:v>
                </c:pt>
                <c:pt idx="9016">
                  <c:v>8.0846967651138311</c:v>
                </c:pt>
                <c:pt idx="9017">
                  <c:v>8.0863111881374419</c:v>
                </c:pt>
                <c:pt idx="9018">
                  <c:v>8.0879257023741626</c:v>
                </c:pt>
                <c:pt idx="9019">
                  <c:v>8.0895401618242868</c:v>
                </c:pt>
                <c:pt idx="9020">
                  <c:v>8.0911560292086868</c:v>
                </c:pt>
                <c:pt idx="9021">
                  <c:v>8.0927712562812371</c:v>
                </c:pt>
                <c:pt idx="9022">
                  <c:v>8.0943860995251224</c:v>
                </c:pt>
                <c:pt idx="9023">
                  <c:v>8.0960007050830978</c:v>
                </c:pt>
                <c:pt idx="9024">
                  <c:v>8.0976156945208153</c:v>
                </c:pt>
                <c:pt idx="9025">
                  <c:v>8.0992303366108729</c:v>
                </c:pt>
                <c:pt idx="9026">
                  <c:v>8.1008446499858273</c:v>
                </c:pt>
                <c:pt idx="9027">
                  <c:v>8.1024598403503347</c:v>
                </c:pt>
                <c:pt idx="9028">
                  <c:v>8.1040736790639034</c:v>
                </c:pt>
                <c:pt idx="9029">
                  <c:v>8.1056883942719544</c:v>
                </c:pt>
                <c:pt idx="9030">
                  <c:v>8.1073024884525111</c:v>
                </c:pt>
                <c:pt idx="9031">
                  <c:v>8.1089159805732489</c:v>
                </c:pt>
                <c:pt idx="9032">
                  <c:v>8.1105312076458027</c:v>
                </c:pt>
                <c:pt idx="9033">
                  <c:v>8.1121461605319922</c:v>
                </c:pt>
                <c:pt idx="9034">
                  <c:v>8.113760693175001</c:v>
                </c:pt>
                <c:pt idx="9035">
                  <c:v>8.11537475094946</c:v>
                </c:pt>
                <c:pt idx="9036">
                  <c:v>8.1169896672861697</c:v>
                </c:pt>
                <c:pt idx="9037">
                  <c:v>8.1186042546265647</c:v>
                </c:pt>
                <c:pt idx="9038">
                  <c:v>8.120218202956659</c:v>
                </c:pt>
                <c:pt idx="9039">
                  <c:v>8.1218319140695012</c:v>
                </c:pt>
                <c:pt idx="9040">
                  <c:v>8.1234466659588733</c:v>
                </c:pt>
                <c:pt idx="9041">
                  <c:v>8.1250619661672303</c:v>
                </c:pt>
                <c:pt idx="9042">
                  <c:v>8.1266767911391931</c:v>
                </c:pt>
                <c:pt idx="9043">
                  <c:v>8.1282909767252107</c:v>
                </c:pt>
                <c:pt idx="9044">
                  <c:v>8.1299055273458443</c:v>
                </c:pt>
                <c:pt idx="9045">
                  <c:v>8.1315195669180085</c:v>
                </c:pt>
                <c:pt idx="9046">
                  <c:v>8.1331343005380123</c:v>
                </c:pt>
                <c:pt idx="9047">
                  <c:v>8.1347486321705613</c:v>
                </c:pt>
                <c:pt idx="9048">
                  <c:v>8.1363631646705095</c:v>
                </c:pt>
                <c:pt idx="9049">
                  <c:v>8.1379763833329939</c:v>
                </c:pt>
                <c:pt idx="9050">
                  <c:v>8.1395902769240038</c:v>
                </c:pt>
                <c:pt idx="9051">
                  <c:v>8.1412051017528171</c:v>
                </c:pt>
                <c:pt idx="9052">
                  <c:v>8.1428189404187599</c:v>
                </c:pt>
                <c:pt idx="9053">
                  <c:v>8.1444329616938482</c:v>
                </c:pt>
                <c:pt idx="9054">
                  <c:v>8.1460471837884381</c:v>
                </c:pt>
                <c:pt idx="9055">
                  <c:v>8.1476619172176417</c:v>
                </c:pt>
                <c:pt idx="9056">
                  <c:v>8.1492766324256927</c:v>
                </c:pt>
                <c:pt idx="9057">
                  <c:v>8.150891512071837</c:v>
                </c:pt>
                <c:pt idx="9058">
                  <c:v>8.1525057159118841</c:v>
                </c:pt>
                <c:pt idx="9059">
                  <c:v>8.154119773543389</c:v>
                </c:pt>
                <c:pt idx="9060">
                  <c:v>8.1557341600471904</c:v>
                </c:pt>
                <c:pt idx="9061">
                  <c:v>8.1573478891150142</c:v>
                </c:pt>
                <c:pt idx="9062">
                  <c:v>8.1589618008089442</c:v>
                </c:pt>
                <c:pt idx="9063">
                  <c:v>8.1605762601875345</c:v>
                </c:pt>
                <c:pt idx="9064">
                  <c:v>8.1621903361886279</c:v>
                </c:pt>
                <c:pt idx="9065">
                  <c:v>8.1638040106071728</c:v>
                </c:pt>
                <c:pt idx="9066">
                  <c:v>8.1654173567978372</c:v>
                </c:pt>
                <c:pt idx="9067">
                  <c:v>8.1670301561187468</c:v>
                </c:pt>
                <c:pt idx="9068">
                  <c:v>8.1686427551054202</c:v>
                </c:pt>
                <c:pt idx="9069">
                  <c:v>8.1702563200963141</c:v>
                </c:pt>
                <c:pt idx="9070">
                  <c:v>8.1718696298274018</c:v>
                </c:pt>
                <c:pt idx="9071">
                  <c:v>8.1734832130549755</c:v>
                </c:pt>
                <c:pt idx="9072">
                  <c:v>8.1750963040714577</c:v>
                </c:pt>
                <c:pt idx="9073">
                  <c:v>8.1767094679846597</c:v>
                </c:pt>
                <c:pt idx="9074">
                  <c:v>8.1783223584107407</c:v>
                </c:pt>
                <c:pt idx="9075">
                  <c:v>8.1799351943529395</c:v>
                </c:pt>
                <c:pt idx="9076">
                  <c:v>8.1815482123143628</c:v>
                </c:pt>
                <c:pt idx="9077">
                  <c:v>8.1831606836812956</c:v>
                </c:pt>
                <c:pt idx="9078">
                  <c:v>8.1847729549811081</c:v>
                </c:pt>
                <c:pt idx="9079">
                  <c:v>8.1863859911639008</c:v>
                </c:pt>
                <c:pt idx="9080">
                  <c:v>8.1879995744152705</c:v>
                </c:pt>
                <c:pt idx="9081">
                  <c:v>8.1896117545539031</c:v>
                </c:pt>
                <c:pt idx="9082">
                  <c:v>8.1912247360741119</c:v>
                </c:pt>
                <c:pt idx="9083">
                  <c:v>8.1928374989898227</c:v>
                </c:pt>
                <c:pt idx="9084">
                  <c:v>8.1944503165260052</c:v>
                </c:pt>
                <c:pt idx="9085">
                  <c:v>8.1960623694594457</c:v>
                </c:pt>
                <c:pt idx="9086">
                  <c:v>8.1976739675081216</c:v>
                </c:pt>
                <c:pt idx="9087">
                  <c:v>8.1992858382880769</c:v>
                </c:pt>
                <c:pt idx="9088">
                  <c:v>8.2008979819610488</c:v>
                </c:pt>
                <c:pt idx="9089">
                  <c:v>8.2025114193333515</c:v>
                </c:pt>
                <c:pt idx="9090">
                  <c:v>8.2041242551090772</c:v>
                </c:pt>
                <c:pt idx="9091">
                  <c:v>8.2057370544537758</c:v>
                </c:pt>
                <c:pt idx="9092">
                  <c:v>8.2073488707400539</c:v>
                </c:pt>
                <c:pt idx="9093">
                  <c:v>8.208961597109921</c:v>
                </c:pt>
                <c:pt idx="9094">
                  <c:v>8.2105745968504849</c:v>
                </c:pt>
                <c:pt idx="9095">
                  <c:v>8.2121867587916757</c:v>
                </c:pt>
                <c:pt idx="9096">
                  <c:v>8.2137996308815531</c:v>
                </c:pt>
                <c:pt idx="9097">
                  <c:v>8.2154135609647749</c:v>
                </c:pt>
                <c:pt idx="9098">
                  <c:v>8.2170265242651404</c:v>
                </c:pt>
                <c:pt idx="9099">
                  <c:v>8.2186390322586877</c:v>
                </c:pt>
                <c:pt idx="9100">
                  <c:v>8.2202523418231834</c:v>
                </c:pt>
                <c:pt idx="9101">
                  <c:v>8.2218655968925383</c:v>
                </c:pt>
                <c:pt idx="9102">
                  <c:v>8.2234786879328166</c:v>
                </c:pt>
                <c:pt idx="9103">
                  <c:v>8.225091778782792</c:v>
                </c:pt>
                <c:pt idx="9104">
                  <c:v>8.2267050336617782</c:v>
                </c:pt>
                <c:pt idx="9105">
                  <c:v>8.2283172683957897</c:v>
                </c:pt>
                <c:pt idx="9106">
                  <c:v>8.2299298310122229</c:v>
                </c:pt>
                <c:pt idx="9107">
                  <c:v>8.231542539288272</c:v>
                </c:pt>
                <c:pt idx="9108">
                  <c:v>8.2331544465660649</c:v>
                </c:pt>
                <c:pt idx="9109">
                  <c:v>8.2347674280862719</c:v>
                </c:pt>
                <c:pt idx="9110">
                  <c:v>8.2363800453063725</c:v>
                </c:pt>
                <c:pt idx="9111">
                  <c:v>8.2379935009117666</c:v>
                </c:pt>
                <c:pt idx="9112">
                  <c:v>8.2396065554829825</c:v>
                </c:pt>
                <c:pt idx="9113">
                  <c:v>8.2412195552235339</c:v>
                </c:pt>
                <c:pt idx="9114">
                  <c:v>8.2428326096282163</c:v>
                </c:pt>
                <c:pt idx="9115">
                  <c:v>8.2444452086386537</c:v>
                </c:pt>
                <c:pt idx="9116">
                  <c:v>8.2460579715543521</c:v>
                </c:pt>
                <c:pt idx="9117">
                  <c:v>8.2476717007174276</c:v>
                </c:pt>
                <c:pt idx="9118">
                  <c:v>8.2492844818236133</c:v>
                </c:pt>
                <c:pt idx="9119">
                  <c:v>8.2508978643092767</c:v>
                </c:pt>
                <c:pt idx="9120">
                  <c:v>8.2525109187139556</c:v>
                </c:pt>
                <c:pt idx="9121">
                  <c:v>8.2541241189120029</c:v>
                </c:pt>
                <c:pt idx="9122">
                  <c:v>8.2557370095045748</c:v>
                </c:pt>
                <c:pt idx="9123">
                  <c:v>8.2573503010066407</c:v>
                </c:pt>
                <c:pt idx="9124">
                  <c:v>8.2589634467662716</c:v>
                </c:pt>
                <c:pt idx="9125">
                  <c:v>8.2605756996997837</c:v>
                </c:pt>
                <c:pt idx="9126">
                  <c:v>8.2621884262836467</c:v>
                </c:pt>
                <c:pt idx="9127">
                  <c:v>8.2638007883534073</c:v>
                </c:pt>
                <c:pt idx="9128">
                  <c:v>8.2654132780928204</c:v>
                </c:pt>
                <c:pt idx="9129">
                  <c:v>8.2670248579603225</c:v>
                </c:pt>
                <c:pt idx="9130">
                  <c:v>8.2686376574714675</c:v>
                </c:pt>
                <c:pt idx="9131">
                  <c:v>8.2702509854558741</c:v>
                </c:pt>
                <c:pt idx="9132">
                  <c:v>8.271863912318091</c:v>
                </c:pt>
                <c:pt idx="9133">
                  <c:v>8.2734773497379965</c:v>
                </c:pt>
                <c:pt idx="9134">
                  <c:v>8.275089093278206</c:v>
                </c:pt>
                <c:pt idx="9135">
                  <c:v>8.276702457770801</c:v>
                </c:pt>
                <c:pt idx="9136">
                  <c:v>8.2783155486207587</c:v>
                </c:pt>
                <c:pt idx="9137">
                  <c:v>8.279928111023251</c:v>
                </c:pt>
                <c:pt idx="9138">
                  <c:v>8.2815416760379517</c:v>
                </c:pt>
                <c:pt idx="9139">
                  <c:v>8.2831547852778495</c:v>
                </c:pt>
                <c:pt idx="9140">
                  <c:v>8.2847677485782185</c:v>
                </c:pt>
                <c:pt idx="9141">
                  <c:v>8.2863808758755138</c:v>
                </c:pt>
                <c:pt idx="9142">
                  <c:v>8.2879939668919977</c:v>
                </c:pt>
                <c:pt idx="9143">
                  <c:v>8.2896065841121107</c:v>
                </c:pt>
                <c:pt idx="9144">
                  <c:v>8.2912193471942572</c:v>
                </c:pt>
                <c:pt idx="9145">
                  <c:v>8.2928325475588807</c:v>
                </c:pt>
                <c:pt idx="9146">
                  <c:v>8.2944453469035739</c:v>
                </c:pt>
                <c:pt idx="9147">
                  <c:v>8.2960589119182799</c:v>
                </c:pt>
                <c:pt idx="9148">
                  <c:v>8.2976721851918249</c:v>
                </c:pt>
                <c:pt idx="9149">
                  <c:v>8.2992852762083391</c:v>
                </c:pt>
                <c:pt idx="9150">
                  <c:v>8.3008982214558529</c:v>
                </c:pt>
                <c:pt idx="9151">
                  <c:v>8.3025115494164741</c:v>
                </c:pt>
                <c:pt idx="9152">
                  <c:v>8.3041244033846962</c:v>
                </c:pt>
                <c:pt idx="9153">
                  <c:v>8.3057383149595267</c:v>
                </c:pt>
                <c:pt idx="9154">
                  <c:v>8.3073519166147349</c:v>
                </c:pt>
                <c:pt idx="9155">
                  <c:v>8.3089651352058187</c:v>
                </c:pt>
                <c:pt idx="9156">
                  <c:v>8.3105777524021551</c:v>
                </c:pt>
                <c:pt idx="9157">
                  <c:v>8.312190460654417</c:v>
                </c:pt>
                <c:pt idx="9158">
                  <c:v>8.3138033328632162</c:v>
                </c:pt>
                <c:pt idx="9159">
                  <c:v>8.3154161322079236</c:v>
                </c:pt>
                <c:pt idx="9160">
                  <c:v>8.3170300804665445</c:v>
                </c:pt>
                <c:pt idx="9161">
                  <c:v>8.3186430257140689</c:v>
                </c:pt>
                <c:pt idx="9162">
                  <c:v>8.3202558616562605</c:v>
                </c:pt>
                <c:pt idx="9163">
                  <c:v>8.3218678779649267</c:v>
                </c:pt>
                <c:pt idx="9164">
                  <c:v>8.3234811510719062</c:v>
                </c:pt>
                <c:pt idx="9165">
                  <c:v>8.3250939139876241</c:v>
                </c:pt>
                <c:pt idx="9166">
                  <c:v>8.3267066586896021</c:v>
                </c:pt>
                <c:pt idx="9167">
                  <c:v>8.3283192394908809</c:v>
                </c:pt>
                <c:pt idx="9168">
                  <c:v>8.3299315106243768</c:v>
                </c:pt>
                <c:pt idx="9169">
                  <c:v>8.3315443101355253</c:v>
                </c:pt>
                <c:pt idx="9170">
                  <c:v>8.3331553808986811</c:v>
                </c:pt>
                <c:pt idx="9171">
                  <c:v>8.3347676157990147</c:v>
                </c:pt>
                <c:pt idx="9172">
                  <c:v>8.3363795047682725</c:v>
                </c:pt>
                <c:pt idx="9173">
                  <c:v>8.337991666875741</c:v>
                </c:pt>
                <c:pt idx="9174">
                  <c:v>8.3396031556313357</c:v>
                </c:pt>
                <c:pt idx="9175">
                  <c:v>8.3412145353257348</c:v>
                </c:pt>
                <c:pt idx="9176">
                  <c:v>8.3428262969804727</c:v>
                </c:pt>
                <c:pt idx="9177">
                  <c:v>8.3444381314545311</c:v>
                </c:pt>
                <c:pt idx="9178">
                  <c:v>8.3460500023057147</c:v>
                </c:pt>
                <c:pt idx="9179">
                  <c:v>8.3476616183224621</c:v>
                </c:pt>
                <c:pt idx="9180">
                  <c:v>8.3492739260237787</c:v>
                </c:pt>
                <c:pt idx="9181">
                  <c:v>8.350886871176181</c:v>
                </c:pt>
                <c:pt idx="9182">
                  <c:v>8.3525000714456308</c:v>
                </c:pt>
                <c:pt idx="9183">
                  <c:v>8.3541127434166249</c:v>
                </c:pt>
                <c:pt idx="9184">
                  <c:v>8.3557246141490875</c:v>
                </c:pt>
                <c:pt idx="9185">
                  <c:v>8.3573368489543789</c:v>
                </c:pt>
                <c:pt idx="9186">
                  <c:v>8.3589490473622412</c:v>
                </c:pt>
                <c:pt idx="9187">
                  <c:v>8.3605606998625728</c:v>
                </c:pt>
                <c:pt idx="9188">
                  <c:v>8.3621729346678748</c:v>
                </c:pt>
                <c:pt idx="9189">
                  <c:v>8.3637842052956284</c:v>
                </c:pt>
                <c:pt idx="9190">
                  <c:v>8.3653964945583308</c:v>
                </c:pt>
                <c:pt idx="9191">
                  <c:v>8.367007910723073</c:v>
                </c:pt>
                <c:pt idx="9192">
                  <c:v>8.3686204914055011</c:v>
                </c:pt>
                <c:pt idx="9193">
                  <c:v>8.370232216641762</c:v>
                </c:pt>
                <c:pt idx="9194">
                  <c:v>8.3718443968516567</c:v>
                </c:pt>
                <c:pt idx="9195">
                  <c:v>8.3734567954706058</c:v>
                </c:pt>
                <c:pt idx="9196">
                  <c:v>8.3750685753115963</c:v>
                </c:pt>
                <c:pt idx="9197">
                  <c:v>8.3766802642263656</c:v>
                </c:pt>
                <c:pt idx="9198">
                  <c:v>8.3782917530056729</c:v>
                </c:pt>
                <c:pt idx="9199">
                  <c:v>8.379903169075499</c:v>
                </c:pt>
                <c:pt idx="9200">
                  <c:v>8.3815149489165002</c:v>
                </c:pt>
                <c:pt idx="9201">
                  <c:v>8.3831270016599326</c:v>
                </c:pt>
                <c:pt idx="9202">
                  <c:v>8.3847385086179056</c:v>
                </c:pt>
                <c:pt idx="9203">
                  <c:v>8.3863500337550168</c:v>
                </c:pt>
                <c:pt idx="9204">
                  <c:v>8.3879604144540618</c:v>
                </c:pt>
                <c:pt idx="9205">
                  <c:v>8.3895725035392985</c:v>
                </c:pt>
                <c:pt idx="9206">
                  <c:v>8.3911839197040372</c:v>
                </c:pt>
                <c:pt idx="9207">
                  <c:v>8.3927952086466817</c:v>
                </c:pt>
                <c:pt idx="9208">
                  <c:v>8.3944068248295842</c:v>
                </c:pt>
                <c:pt idx="9209">
                  <c:v>8.396019077881876</c:v>
                </c:pt>
                <c:pt idx="9210">
                  <c:v>8.3976306577019155</c:v>
                </c:pt>
                <c:pt idx="9211">
                  <c:v>8.3992424376853592</c:v>
                </c:pt>
                <c:pt idx="9212">
                  <c:v>8.4008551094186164</c:v>
                </c:pt>
                <c:pt idx="9213">
                  <c:v>8.4024668348448053</c:v>
                </c:pt>
                <c:pt idx="9214">
                  <c:v>8.4040794337363689</c:v>
                </c:pt>
                <c:pt idx="9215">
                  <c:v>8.4056908679353608</c:v>
                </c:pt>
                <c:pt idx="9216">
                  <c:v>8.4073030481927624</c:v>
                </c:pt>
                <c:pt idx="9217">
                  <c:v>8.4089142280128009</c:v>
                </c:pt>
                <c:pt idx="9218">
                  <c:v>8.4105258805606216</c:v>
                </c:pt>
                <c:pt idx="9219">
                  <c:v>8.4121379332565507</c:v>
                </c:pt>
                <c:pt idx="9220">
                  <c:v>8.4137503319230262</c:v>
                </c:pt>
                <c:pt idx="9221">
                  <c:v>8.4153621663258651</c:v>
                </c:pt>
                <c:pt idx="9222">
                  <c:v>8.4169736915579136</c:v>
                </c:pt>
                <c:pt idx="9223">
                  <c:v>8.4185855441490549</c:v>
                </c:pt>
                <c:pt idx="9224">
                  <c:v>8.420196160760467</c:v>
                </c:pt>
                <c:pt idx="9225">
                  <c:v>8.42180830448096</c:v>
                </c:pt>
                <c:pt idx="9226">
                  <c:v>8.4234194481048004</c:v>
                </c:pt>
                <c:pt idx="9227">
                  <c:v>8.4250301738392324</c:v>
                </c:pt>
                <c:pt idx="9228">
                  <c:v>8.4266414626395179</c:v>
                </c:pt>
                <c:pt idx="9229">
                  <c:v>8.4282519520902639</c:v>
                </c:pt>
                <c:pt idx="9230">
                  <c:v>8.4298642233425642</c:v>
                </c:pt>
                <c:pt idx="9231">
                  <c:v>8.4314747854941281</c:v>
                </c:pt>
                <c:pt idx="9232">
                  <c:v>8.4330858200671575</c:v>
                </c:pt>
                <c:pt idx="9233">
                  <c:v>8.4346966182917527</c:v>
                </c:pt>
                <c:pt idx="9234">
                  <c:v>8.4363066542804255</c:v>
                </c:pt>
                <c:pt idx="9235">
                  <c:v>8.4379171801753454</c:v>
                </c:pt>
                <c:pt idx="9236">
                  <c:v>8.4395284145544007</c:v>
                </c:pt>
                <c:pt idx="9237">
                  <c:v>8.4411392673060348</c:v>
                </c:pt>
                <c:pt idx="9238">
                  <c:v>8.4427503925241894</c:v>
                </c:pt>
                <c:pt idx="9239">
                  <c:v>8.4443614270497722</c:v>
                </c:pt>
                <c:pt idx="9240">
                  <c:v>8.4459730976858616</c:v>
                </c:pt>
                <c:pt idx="9241">
                  <c:v>8.4475844775463571</c:v>
                </c:pt>
                <c:pt idx="9242">
                  <c:v>8.4491955119296591</c:v>
                </c:pt>
                <c:pt idx="9243">
                  <c:v>8.450806110529486</c:v>
                </c:pt>
                <c:pt idx="9244">
                  <c:v>8.4524155297925727</c:v>
                </c:pt>
                <c:pt idx="9245">
                  <c:v>8.4540248766480914</c:v>
                </c:pt>
                <c:pt idx="9246">
                  <c:v>8.4556338972846579</c:v>
                </c:pt>
                <c:pt idx="9247">
                  <c:v>8.4572429722520646</c:v>
                </c:pt>
                <c:pt idx="9248">
                  <c:v>8.458851811818521</c:v>
                </c:pt>
                <c:pt idx="9249">
                  <c:v>8.4604612491078868</c:v>
                </c:pt>
                <c:pt idx="9250">
                  <c:v>8.4620692019001478</c:v>
                </c:pt>
                <c:pt idx="9251">
                  <c:v>8.4636786392604737</c:v>
                </c:pt>
                <c:pt idx="9252">
                  <c:v>8.4652879135509274</c:v>
                </c:pt>
                <c:pt idx="9253">
                  <c:v>8.4668958483344507</c:v>
                </c:pt>
                <c:pt idx="9254">
                  <c:v>8.468503620424837</c:v>
                </c:pt>
                <c:pt idx="9255">
                  <c:v>8.4701127679587209</c:v>
                </c:pt>
                <c:pt idx="9256">
                  <c:v>8.4717222778077073</c:v>
                </c:pt>
                <c:pt idx="9257">
                  <c:v>8.4733302849123806</c:v>
                </c:pt>
                <c:pt idx="9258">
                  <c:v>8.4749378762568348</c:v>
                </c:pt>
                <c:pt idx="9259">
                  <c:v>8.4765466796153408</c:v>
                </c:pt>
                <c:pt idx="9260">
                  <c:v>8.4781546685209506</c:v>
                </c:pt>
                <c:pt idx="9261">
                  <c:v>8.4797635260739668</c:v>
                </c:pt>
                <c:pt idx="9262">
                  <c:v>8.481372039841375</c:v>
                </c:pt>
                <c:pt idx="9263">
                  <c:v>8.4829815678137734</c:v>
                </c:pt>
                <c:pt idx="9264">
                  <c:v>8.4845907152294266</c:v>
                </c:pt>
                <c:pt idx="9265">
                  <c:v>8.4862000077549862</c:v>
                </c:pt>
                <c:pt idx="9266">
                  <c:v>8.4878088834132477</c:v>
                </c:pt>
                <c:pt idx="9267">
                  <c:v>8.4894179946747208</c:v>
                </c:pt>
                <c:pt idx="9268">
                  <c:v>8.4910267617563555</c:v>
                </c:pt>
                <c:pt idx="9269">
                  <c:v>8.4926350219777049</c:v>
                </c:pt>
                <c:pt idx="9270">
                  <c:v>8.4942438071620678</c:v>
                </c:pt>
                <c:pt idx="9271">
                  <c:v>8.4958525925355026</c:v>
                </c:pt>
                <c:pt idx="9272">
                  <c:v>8.4974613595698898</c:v>
                </c:pt>
                <c:pt idx="9273">
                  <c:v>8.4990696199329143</c:v>
                </c:pt>
                <c:pt idx="9274">
                  <c:v>8.5006781878706761</c:v>
                </c:pt>
                <c:pt idx="9275">
                  <c:v>8.5022862491507105</c:v>
                </c:pt>
                <c:pt idx="9276">
                  <c:v>8.503894563639351</c:v>
                </c:pt>
                <c:pt idx="9277">
                  <c:v>8.5055019561530028</c:v>
                </c:pt>
                <c:pt idx="9278">
                  <c:v>8.5071100898154679</c:v>
                </c:pt>
                <c:pt idx="9279">
                  <c:v>8.5087178438077693</c:v>
                </c:pt>
                <c:pt idx="9280">
                  <c:v>8.5103253265542733</c:v>
                </c:pt>
                <c:pt idx="9281">
                  <c:v>8.5119334240481219</c:v>
                </c:pt>
                <c:pt idx="9282">
                  <c:v>8.5135405275049241</c:v>
                </c:pt>
                <c:pt idx="9283">
                  <c:v>8.5151475043925071</c:v>
                </c:pt>
                <c:pt idx="9284">
                  <c:v>8.516754932941204</c:v>
                </c:pt>
                <c:pt idx="9285">
                  <c:v>8.5183617293277489</c:v>
                </c:pt>
                <c:pt idx="9286">
                  <c:v>8.5199693566711012</c:v>
                </c:pt>
                <c:pt idx="9287">
                  <c:v>8.5215774722490156</c:v>
                </c:pt>
                <c:pt idx="9288">
                  <c:v>8.5231856420821437</c:v>
                </c:pt>
                <c:pt idx="9289">
                  <c:v>8.52479381191527</c:v>
                </c:pt>
                <c:pt idx="9290">
                  <c:v>8.5264017647547234</c:v>
                </c:pt>
                <c:pt idx="9291">
                  <c:v>8.5280099165022847</c:v>
                </c:pt>
                <c:pt idx="9292">
                  <c:v>8.5296178874217805</c:v>
                </c:pt>
                <c:pt idx="9293">
                  <c:v>8.5312258763746023</c:v>
                </c:pt>
                <c:pt idx="9294">
                  <c:v>8.5328334494608811</c:v>
                </c:pt>
                <c:pt idx="9295">
                  <c:v>8.5344418906381083</c:v>
                </c:pt>
                <c:pt idx="9296">
                  <c:v>8.5360493373937487</c:v>
                </c:pt>
                <c:pt idx="9297">
                  <c:v>8.5376563685828586</c:v>
                </c:pt>
                <c:pt idx="9298">
                  <c:v>8.5392644841607659</c:v>
                </c:pt>
                <c:pt idx="9299">
                  <c:v>8.5408726178232524</c:v>
                </c:pt>
                <c:pt idx="9300">
                  <c:v>8.5424802812618648</c:v>
                </c:pt>
                <c:pt idx="9301">
                  <c:v>8.5440887587686003</c:v>
                </c:pt>
                <c:pt idx="9302">
                  <c:v>8.5456962416094608</c:v>
                </c:pt>
                <c:pt idx="9303">
                  <c:v>8.5473032184970474</c:v>
                </c:pt>
                <c:pt idx="9304">
                  <c:v>8.548909780307314</c:v>
                </c:pt>
                <c:pt idx="9305">
                  <c:v>8.5505175704491272</c:v>
                </c:pt>
                <c:pt idx="9306">
                  <c:v>8.5521244209807108</c:v>
                </c:pt>
                <c:pt idx="9307">
                  <c:v>8.5537321568990183</c:v>
                </c:pt>
                <c:pt idx="9308">
                  <c:v>8.5553395312544094</c:v>
                </c:pt>
                <c:pt idx="9309">
                  <c:v>8.5569469236737241</c:v>
                </c:pt>
                <c:pt idx="9310">
                  <c:v>8.5585540632437898</c:v>
                </c:pt>
                <c:pt idx="9311">
                  <c:v>8.5601614013313441</c:v>
                </c:pt>
                <c:pt idx="9312">
                  <c:v>8.5617690106042392</c:v>
                </c:pt>
                <c:pt idx="9313">
                  <c:v>8.5633750853473707</c:v>
                </c:pt>
                <c:pt idx="9314">
                  <c:v>8.5649821345673036</c:v>
                </c:pt>
                <c:pt idx="9315">
                  <c:v>8.5665890392955824</c:v>
                </c:pt>
                <c:pt idx="9316">
                  <c:v>8.5681956913645685</c:v>
                </c:pt>
                <c:pt idx="9317">
                  <c:v>8.5698025780425038</c:v>
                </c:pt>
                <c:pt idx="9318">
                  <c:v>8.5714090136247041</c:v>
                </c:pt>
                <c:pt idx="9319">
                  <c:v>8.5730155573235027</c:v>
                </c:pt>
                <c:pt idx="9320">
                  <c:v>8.5746213615926052</c:v>
                </c:pt>
                <c:pt idx="9321">
                  <c:v>8.5762263732314992</c:v>
                </c:pt>
                <c:pt idx="9322">
                  <c:v>8.577832015340924</c:v>
                </c:pt>
                <c:pt idx="9323">
                  <c:v>8.5794381442394787</c:v>
                </c:pt>
                <c:pt idx="9324">
                  <c:v>8.5810447781473727</c:v>
                </c:pt>
                <c:pt idx="9325">
                  <c:v>8.5826515384868713</c:v>
                </c:pt>
                <c:pt idx="9326">
                  <c:v>8.5842585515278316</c:v>
                </c:pt>
                <c:pt idx="9327">
                  <c:v>8.5858652216406526</c:v>
                </c:pt>
                <c:pt idx="9328">
                  <c:v>8.587472307135835</c:v>
                </c:pt>
                <c:pt idx="9329">
                  <c:v>8.5890799708103707</c:v>
                </c:pt>
                <c:pt idx="9330">
                  <c:v>8.5906880863882868</c:v>
                </c:pt>
                <c:pt idx="9331">
                  <c:v>8.5922948467277767</c:v>
                </c:pt>
                <c:pt idx="9332">
                  <c:v>8.5939017876996679</c:v>
                </c:pt>
                <c:pt idx="9333">
                  <c:v>8.5955089090714125</c:v>
                </c:pt>
                <c:pt idx="9334">
                  <c:v>8.5971163736099747</c:v>
                </c:pt>
                <c:pt idx="9335">
                  <c:v>8.5987230256789609</c:v>
                </c:pt>
                <c:pt idx="9336">
                  <c:v>8.6003299485994873</c:v>
                </c:pt>
                <c:pt idx="9337">
                  <c:v>8.6019372326899539</c:v>
                </c:pt>
                <c:pt idx="9338">
                  <c:v>8.6035449684666769</c:v>
                </c:pt>
                <c:pt idx="9339">
                  <c:v>8.6051523970625272</c:v>
                </c:pt>
                <c:pt idx="9340">
                  <c:v>8.6067594462117416</c:v>
                </c:pt>
                <c:pt idx="9341">
                  <c:v>8.6083666761681101</c:v>
                </c:pt>
                <c:pt idx="9342">
                  <c:v>8.6099741228294029</c:v>
                </c:pt>
                <c:pt idx="9343">
                  <c:v>8.6115813887410511</c:v>
                </c:pt>
                <c:pt idx="9344">
                  <c:v>8.6131887089548265</c:v>
                </c:pt>
                <c:pt idx="9345">
                  <c:v>8.6147946215411881</c:v>
                </c:pt>
                <c:pt idx="9346">
                  <c:v>8.6164006603008936</c:v>
                </c:pt>
                <c:pt idx="9347">
                  <c:v>8.6180071859593799</c:v>
                </c:pt>
                <c:pt idx="9348">
                  <c:v>8.619613675538762</c:v>
                </c:pt>
                <c:pt idx="9349">
                  <c:v>8.6212199486855656</c:v>
                </c:pt>
                <c:pt idx="9350">
                  <c:v>8.6228255727797496</c:v>
                </c:pt>
                <c:pt idx="9351">
                  <c:v>8.624431899863124</c:v>
                </c:pt>
                <c:pt idx="9352">
                  <c:v>8.6260377582180148</c:v>
                </c:pt>
                <c:pt idx="9353">
                  <c:v>8.6276441937060238</c:v>
                </c:pt>
                <c:pt idx="9354">
                  <c:v>8.629249835838964</c:v>
                </c:pt>
                <c:pt idx="9355">
                  <c:v>8.6308558383819047</c:v>
                </c:pt>
                <c:pt idx="9356">
                  <c:v>8.6324613904201239</c:v>
                </c:pt>
                <c:pt idx="9357">
                  <c:v>8.6340677898811151</c:v>
                </c:pt>
                <c:pt idx="9358">
                  <c:v>8.6356735941502407</c:v>
                </c:pt>
                <c:pt idx="9359">
                  <c:v>8.6372806975363083</c:v>
                </c:pt>
                <c:pt idx="9360">
                  <c:v>8.6388871871156727</c:v>
                </c:pt>
                <c:pt idx="9361">
                  <c:v>8.6404943627303155</c:v>
                </c:pt>
                <c:pt idx="9362">
                  <c:v>8.642100509493396</c:v>
                </c:pt>
                <c:pt idx="9363">
                  <c:v>8.6437070351518859</c:v>
                </c:pt>
                <c:pt idx="9364">
                  <c:v>8.6453142289427962</c:v>
                </c:pt>
                <c:pt idx="9365">
                  <c:v>8.6469209170999477</c:v>
                </c:pt>
                <c:pt idx="9366">
                  <c:v>8.6485282373137213</c:v>
                </c:pt>
                <c:pt idx="9367">
                  <c:v>8.6501351238738309</c:v>
                </c:pt>
                <c:pt idx="9368">
                  <c:v>8.6517420105517591</c:v>
                </c:pt>
                <c:pt idx="9369">
                  <c:v>8.6533485362102525</c:v>
                </c:pt>
                <c:pt idx="9370">
                  <c:v>8.6549547732919958</c:v>
                </c:pt>
                <c:pt idx="9371">
                  <c:v>8.6565612809106725</c:v>
                </c:pt>
                <c:pt idx="9372">
                  <c:v>8.6581685648832352</c:v>
                </c:pt>
                <c:pt idx="9373">
                  <c:v>8.6597759391678828</c:v>
                </c:pt>
                <c:pt idx="9374">
                  <c:v>8.6613831508998089</c:v>
                </c:pt>
                <c:pt idx="9375">
                  <c:v>8.6629891715626588</c:v>
                </c:pt>
                <c:pt idx="9376">
                  <c:v>8.6645952644041717</c:v>
                </c:pt>
                <c:pt idx="9377">
                  <c:v>8.6662016096871426</c:v>
                </c:pt>
                <c:pt idx="9378">
                  <c:v>8.6678079369353238</c:v>
                </c:pt>
                <c:pt idx="9379">
                  <c:v>8.6694151126678296</c:v>
                </c:pt>
                <c:pt idx="9380">
                  <c:v>8.6710212776254476</c:v>
                </c:pt>
                <c:pt idx="9381">
                  <c:v>8.6726273883069567</c:v>
                </c:pt>
                <c:pt idx="9382">
                  <c:v>8.6742342207190148</c:v>
                </c:pt>
                <c:pt idx="9383">
                  <c:v>8.6758414867485456</c:v>
                </c:pt>
                <c:pt idx="9384">
                  <c:v>8.6774478319608868</c:v>
                </c:pt>
                <c:pt idx="9385">
                  <c:v>8.6790548630557254</c:v>
                </c:pt>
                <c:pt idx="9386">
                  <c:v>8.6806626530559452</c:v>
                </c:pt>
                <c:pt idx="9387">
                  <c:v>8.6822700635396934</c:v>
                </c:pt>
                <c:pt idx="9388">
                  <c:v>8.6838776727653926</c:v>
                </c:pt>
                <c:pt idx="9389">
                  <c:v>8.6854847762221858</c:v>
                </c:pt>
                <c:pt idx="9390">
                  <c:v>8.6870923493084522</c:v>
                </c:pt>
                <c:pt idx="9391">
                  <c:v>8.6887003021479128</c:v>
                </c:pt>
                <c:pt idx="9392">
                  <c:v>8.6903078210288189</c:v>
                </c:pt>
                <c:pt idx="9393">
                  <c:v>8.6919158279210524</c:v>
                </c:pt>
                <c:pt idx="9394">
                  <c:v>8.6935228410563017</c:v>
                </c:pt>
                <c:pt idx="9395">
                  <c:v>8.6951316986565921</c:v>
                </c:pt>
                <c:pt idx="9396">
                  <c:v>8.6967392716956944</c:v>
                </c:pt>
                <c:pt idx="9397">
                  <c:v>8.6983470980833886</c:v>
                </c:pt>
                <c:pt idx="9398">
                  <c:v>8.699954779735533</c:v>
                </c:pt>
                <c:pt idx="9399">
                  <c:v>8.7015626240581501</c:v>
                </c:pt>
                <c:pt idx="9400">
                  <c:v>8.703170269378111</c:v>
                </c:pt>
                <c:pt idx="9401">
                  <c:v>8.7047782944935133</c:v>
                </c:pt>
                <c:pt idx="9402">
                  <c:v>8.7063877499752618</c:v>
                </c:pt>
                <c:pt idx="9403">
                  <c:v>8.7079966982486461</c:v>
                </c:pt>
                <c:pt idx="9404">
                  <c:v>8.7096058638485534</c:v>
                </c:pt>
                <c:pt idx="9405">
                  <c:v>8.7112152106094509</c:v>
                </c:pt>
                <c:pt idx="9406">
                  <c:v>8.7128250832596539</c:v>
                </c:pt>
                <c:pt idx="9407">
                  <c:v>8.7144332530455664</c:v>
                </c:pt>
                <c:pt idx="9408">
                  <c:v>8.7160415133377427</c:v>
                </c:pt>
                <c:pt idx="9409">
                  <c:v>8.7176494660827935</c:v>
                </c:pt>
                <c:pt idx="9410">
                  <c:v>8.7192581426111406</c:v>
                </c:pt>
                <c:pt idx="9411">
                  <c:v>8.7208657337433007</c:v>
                </c:pt>
                <c:pt idx="9412">
                  <c:v>8.7224737408479829</c:v>
                </c:pt>
                <c:pt idx="9413">
                  <c:v>8.724082562192029</c:v>
                </c:pt>
                <c:pt idx="9414">
                  <c:v>8.7256912749213029</c:v>
                </c:pt>
                <c:pt idx="9415">
                  <c:v>8.7273001507686452</c:v>
                </c:pt>
                <c:pt idx="9416">
                  <c:v>8.7289081939660971</c:v>
                </c:pt>
                <c:pt idx="9417">
                  <c:v>8.7305160743960624</c:v>
                </c:pt>
                <c:pt idx="9418">
                  <c:v>8.7321246785286863</c:v>
                </c:pt>
                <c:pt idx="9419">
                  <c:v>8.7337328846289246</c:v>
                </c:pt>
                <c:pt idx="9420">
                  <c:v>8.7353415249584039</c:v>
                </c:pt>
                <c:pt idx="9421">
                  <c:v>8.7369508173657096</c:v>
                </c:pt>
                <c:pt idx="9422">
                  <c:v>8.7385590958173225</c:v>
                </c:pt>
                <c:pt idx="9423">
                  <c:v>8.7401671391564193</c:v>
                </c:pt>
                <c:pt idx="9424">
                  <c:v>8.7417753814313386</c:v>
                </c:pt>
                <c:pt idx="9425">
                  <c:v>8.743383298017843</c:v>
                </c:pt>
                <c:pt idx="9426">
                  <c:v>8.7449920107471009</c:v>
                </c:pt>
                <c:pt idx="9427">
                  <c:v>8.7465997827195032</c:v>
                </c:pt>
                <c:pt idx="9428">
                  <c:v>8.7482095645912459</c:v>
                </c:pt>
                <c:pt idx="9429">
                  <c:v>8.7498180238857319</c:v>
                </c:pt>
                <c:pt idx="9430">
                  <c:v>8.751426682314408</c:v>
                </c:pt>
                <c:pt idx="9431">
                  <c:v>8.7530340927745804</c:v>
                </c:pt>
                <c:pt idx="9432">
                  <c:v>8.7546426064238752</c:v>
                </c:pt>
                <c:pt idx="9433">
                  <c:v>8.756251572734099</c:v>
                </c:pt>
                <c:pt idx="9434">
                  <c:v>8.7578604847225439</c:v>
                </c:pt>
                <c:pt idx="9435">
                  <c:v>8.7594693965928005</c:v>
                </c:pt>
                <c:pt idx="9436">
                  <c:v>8.7610789426891138</c:v>
                </c:pt>
                <c:pt idx="9437">
                  <c:v>8.7626879452164008</c:v>
                </c:pt>
                <c:pt idx="9438">
                  <c:v>8.7642970201838182</c:v>
                </c:pt>
                <c:pt idx="9439">
                  <c:v>8.765907618736259</c:v>
                </c:pt>
                <c:pt idx="9440">
                  <c:v>8.7675164945126927</c:v>
                </c:pt>
                <c:pt idx="9441">
                  <c:v>8.7691261132281024</c:v>
                </c:pt>
                <c:pt idx="9442">
                  <c:v>8.7707353149852381</c:v>
                </c:pt>
                <c:pt idx="9443">
                  <c:v>8.7723443174888693</c:v>
                </c:pt>
                <c:pt idx="9444">
                  <c:v>8.77395359185026</c:v>
                </c:pt>
                <c:pt idx="9445">
                  <c:v>8.77556342821123</c:v>
                </c:pt>
                <c:pt idx="9446">
                  <c:v>8.7771737543754096</c:v>
                </c:pt>
                <c:pt idx="9447">
                  <c:v>8.7787838991292233</c:v>
                </c:pt>
                <c:pt idx="9448">
                  <c:v>8.780393934833743</c:v>
                </c:pt>
                <c:pt idx="9449">
                  <c:v>8.7820038074602778</c:v>
                </c:pt>
                <c:pt idx="9450">
                  <c:v>8.7836141335770872</c:v>
                </c:pt>
                <c:pt idx="9451">
                  <c:v>8.7852236253267986</c:v>
                </c:pt>
                <c:pt idx="9452">
                  <c:v>8.7868330083496211</c:v>
                </c:pt>
                <c:pt idx="9453">
                  <c:v>8.7884434070542188</c:v>
                </c:pt>
                <c:pt idx="9454">
                  <c:v>8.7900533521705935</c:v>
                </c:pt>
                <c:pt idx="9455">
                  <c:v>8.7916627896018973</c:v>
                </c:pt>
                <c:pt idx="9456">
                  <c:v>8.7932728979565482</c:v>
                </c:pt>
                <c:pt idx="9457">
                  <c:v>8.7948837688216432</c:v>
                </c:pt>
                <c:pt idx="9458">
                  <c:v>8.7964945125711846</c:v>
                </c:pt>
                <c:pt idx="9459">
                  <c:v>8.7981051836944015</c:v>
                </c:pt>
                <c:pt idx="9460">
                  <c:v>8.7997155643934555</c:v>
                </c:pt>
                <c:pt idx="9461">
                  <c:v>8.8013267260439907</c:v>
                </c:pt>
                <c:pt idx="9462">
                  <c:v>8.8029382695981067</c:v>
                </c:pt>
                <c:pt idx="9463">
                  <c:v>8.8045499767445747</c:v>
                </c:pt>
                <c:pt idx="9464">
                  <c:v>8.8061618293831945</c:v>
                </c:pt>
                <c:pt idx="9465">
                  <c:v>8.8077727911551609</c:v>
                </c:pt>
                <c:pt idx="9466">
                  <c:v>8.8093848440411193</c:v>
                </c:pt>
                <c:pt idx="9467">
                  <c:v>8.8109972427075878</c:v>
                </c:pt>
                <c:pt idx="9468">
                  <c:v>8.8126094957598973</c:v>
                </c:pt>
                <c:pt idx="9469">
                  <c:v>8.8142207483579185</c:v>
                </c:pt>
                <c:pt idx="9470">
                  <c:v>8.8158326920406616</c:v>
                </c:pt>
                <c:pt idx="9471">
                  <c:v>8.8174452909322447</c:v>
                </c:pt>
                <c:pt idx="9472">
                  <c:v>8.8190569979837559</c:v>
                </c:pt>
                <c:pt idx="9473">
                  <c:v>8.8206701618017789</c:v>
                </c:pt>
                <c:pt idx="9474">
                  <c:v>8.8222819962046248</c:v>
                </c:pt>
                <c:pt idx="9475">
                  <c:v>8.8238954152253228</c:v>
                </c:pt>
                <c:pt idx="9476">
                  <c:v>8.8255082510248268</c:v>
                </c:pt>
                <c:pt idx="9477">
                  <c:v>8.8271206313689294</c:v>
                </c:pt>
                <c:pt idx="9478">
                  <c:v>8.8287349264867956</c:v>
                </c:pt>
                <c:pt idx="9479">
                  <c:v>8.8303482909793942</c:v>
                </c:pt>
                <c:pt idx="9480">
                  <c:v>8.8319615276308863</c:v>
                </c:pt>
                <c:pt idx="9481">
                  <c:v>8.833575475889532</c:v>
                </c:pt>
                <c:pt idx="9482">
                  <c:v>8.8351892964307446</c:v>
                </c:pt>
                <c:pt idx="9483">
                  <c:v>8.8368031169719394</c:v>
                </c:pt>
                <c:pt idx="9484">
                  <c:v>8.8384172842329498</c:v>
                </c:pt>
                <c:pt idx="9485">
                  <c:v>8.840031396736471</c:v>
                </c:pt>
                <c:pt idx="9486">
                  <c:v>8.8416454361656953</c:v>
                </c:pt>
                <c:pt idx="9487">
                  <c:v>8.8432598590224298</c:v>
                </c:pt>
                <c:pt idx="9488">
                  <c:v>8.8448742270287148</c:v>
                </c:pt>
                <c:pt idx="9489">
                  <c:v>8.8464879560965528</c:v>
                </c:pt>
                <c:pt idx="9490">
                  <c:v>8.8481020138710011</c:v>
                </c:pt>
                <c:pt idx="9491">
                  <c:v>8.8497153236020907</c:v>
                </c:pt>
                <c:pt idx="9492">
                  <c:v>8.8513300753006625</c:v>
                </c:pt>
                <c:pt idx="9493">
                  <c:v>8.8529457963423184</c:v>
                </c:pt>
                <c:pt idx="9494">
                  <c:v>8.8545602557447545</c:v>
                </c:pt>
                <c:pt idx="9495">
                  <c:v>8.8561743681291265</c:v>
                </c:pt>
                <c:pt idx="9496">
                  <c:v>8.8577895585891167</c:v>
                </c:pt>
                <c:pt idx="9497">
                  <c:v>8.8594046576221093</c:v>
                </c:pt>
                <c:pt idx="9498">
                  <c:v>8.8610195921855706</c:v>
                </c:pt>
                <c:pt idx="9499">
                  <c:v>8.8626358625044048</c:v>
                </c:pt>
                <c:pt idx="9500">
                  <c:v>8.8642518948563236</c:v>
                </c:pt>
                <c:pt idx="9501">
                  <c:v>8.8658662447231755</c:v>
                </c:pt>
                <c:pt idx="9502">
                  <c:v>8.8674818559457034</c:v>
                </c:pt>
                <c:pt idx="9503">
                  <c:v>8.8690975220515824</c:v>
                </c:pt>
                <c:pt idx="9504">
                  <c:v>8.8707138289957506</c:v>
                </c:pt>
                <c:pt idx="9505">
                  <c:v>8.872330062691276</c:v>
                </c:pt>
                <c:pt idx="9506">
                  <c:v>8.8739446683207994</c:v>
                </c:pt>
                <c:pt idx="9507">
                  <c:v>8.8755610485218011</c:v>
                </c:pt>
                <c:pt idx="9508">
                  <c:v>8.8771770990599848</c:v>
                </c:pt>
                <c:pt idx="9509">
                  <c:v>8.8787937908138073</c:v>
                </c:pt>
                <c:pt idx="9510">
                  <c:v>8.8804099695065641</c:v>
                </c:pt>
                <c:pt idx="9511">
                  <c:v>8.8820270095085867</c:v>
                </c:pt>
                <c:pt idx="9512">
                  <c:v>8.8836437928647705</c:v>
                </c:pt>
                <c:pt idx="9513">
                  <c:v>8.8852610530522966</c:v>
                </c:pt>
                <c:pt idx="9514">
                  <c:v>8.886878294900173</c:v>
                </c:pt>
                <c:pt idx="9515">
                  <c:v>8.8884949133144051</c:v>
                </c:pt>
                <c:pt idx="9516">
                  <c:v>8.8901111470338225</c:v>
                </c:pt>
                <c:pt idx="9517">
                  <c:v>8.8917287008695034</c:v>
                </c:pt>
                <c:pt idx="9518">
                  <c:v>8.8933458691724034</c:v>
                </c:pt>
                <c:pt idx="9519">
                  <c:v>8.8949633677743449</c:v>
                </c:pt>
                <c:pt idx="9520">
                  <c:v>8.8965814539228525</c:v>
                </c:pt>
                <c:pt idx="9521">
                  <c:v>8.8981995217085323</c:v>
                </c:pt>
                <c:pt idx="9522">
                  <c:v>8.8998179935954944</c:v>
                </c:pt>
                <c:pt idx="9523">
                  <c:v>8.9014359330475568</c:v>
                </c:pt>
                <c:pt idx="9524">
                  <c:v>8.9030533584109062</c:v>
                </c:pt>
                <c:pt idx="9525">
                  <c:v>8.9046715730656807</c:v>
                </c:pt>
                <c:pt idx="9526">
                  <c:v>8.9062895122780734</c:v>
                </c:pt>
                <c:pt idx="9527">
                  <c:v>8.9079073780587255</c:v>
                </c:pt>
                <c:pt idx="9528">
                  <c:v>8.9095255743470751</c:v>
                </c:pt>
                <c:pt idx="9529">
                  <c:v>8.9111448922683323</c:v>
                </c:pt>
                <c:pt idx="9530">
                  <c:v>8.9127640815145934</c:v>
                </c:pt>
                <c:pt idx="9531">
                  <c:v>8.9143819841538701</c:v>
                </c:pt>
                <c:pt idx="9532">
                  <c:v>8.9159997948661687</c:v>
                </c:pt>
                <c:pt idx="9533">
                  <c:v>8.9176184506620029</c:v>
                </c:pt>
                <c:pt idx="9534">
                  <c:v>8.919236812410718</c:v>
                </c:pt>
                <c:pt idx="9535">
                  <c:v>8.9208553763176237</c:v>
                </c:pt>
                <c:pt idx="9536">
                  <c:v>8.922474308001707</c:v>
                </c:pt>
                <c:pt idx="9537">
                  <c:v>8.9240930374619527</c:v>
                </c:pt>
                <c:pt idx="9538">
                  <c:v>8.9257114726980635</c:v>
                </c:pt>
                <c:pt idx="9539">
                  <c:v>8.9273306617042003</c:v>
                </c:pt>
                <c:pt idx="9540">
                  <c:v>8.928949152061282</c:v>
                </c:pt>
                <c:pt idx="9541">
                  <c:v>8.9305682492476848</c:v>
                </c:pt>
                <c:pt idx="9542">
                  <c:v>8.9321872177064492</c:v>
                </c:pt>
                <c:pt idx="9543">
                  <c:v>8.9338061677775915</c:v>
                </c:pt>
                <c:pt idx="9544">
                  <c:v>8.9354240153454043</c:v>
                </c:pt>
                <c:pt idx="9545">
                  <c:v>8.9370421198093055</c:v>
                </c:pt>
                <c:pt idx="9546">
                  <c:v>8.9386610513493494</c:v>
                </c:pt>
                <c:pt idx="9547">
                  <c:v>8.940279119230917</c:v>
                </c:pt>
                <c:pt idx="9548">
                  <c:v>8.9418977566479505</c:v>
                </c:pt>
                <c:pt idx="9549">
                  <c:v>8.9435156224286043</c:v>
                </c:pt>
                <c:pt idx="9550">
                  <c:v>8.9451342230895516</c:v>
                </c:pt>
                <c:pt idx="9551">
                  <c:v>8.9467525665156504</c:v>
                </c:pt>
                <c:pt idx="9552">
                  <c:v>8.9483710201728517</c:v>
                </c:pt>
                <c:pt idx="9553">
                  <c:v>8.9499883170891472</c:v>
                </c:pt>
                <c:pt idx="9554">
                  <c:v>8.9516051187481995</c:v>
                </c:pt>
                <c:pt idx="9555">
                  <c:v>8.9532239768411017</c:v>
                </c:pt>
                <c:pt idx="9556">
                  <c:v>8.9548422835276309</c:v>
                </c:pt>
                <c:pt idx="9557">
                  <c:v>8.9564608658113016</c:v>
                </c:pt>
                <c:pt idx="9558">
                  <c:v>8.9580790255601155</c:v>
                </c:pt>
                <c:pt idx="9559">
                  <c:v>8.9596964692682857</c:v>
                </c:pt>
                <c:pt idx="9560">
                  <c:v>8.9613147574418957</c:v>
                </c:pt>
                <c:pt idx="9561">
                  <c:v>8.9629324763838447</c:v>
                </c:pt>
                <c:pt idx="9562">
                  <c:v>8.964550489084127</c:v>
                </c:pt>
                <c:pt idx="9563">
                  <c:v>8.9661691449759466</c:v>
                </c:pt>
                <c:pt idx="9564">
                  <c:v>8.9677874882581552</c:v>
                </c:pt>
                <c:pt idx="9565">
                  <c:v>8.9694052988266737</c:v>
                </c:pt>
                <c:pt idx="9566">
                  <c:v>8.9710229260590442</c:v>
                </c:pt>
                <c:pt idx="9567">
                  <c:v>8.9726399294903718</c:v>
                </c:pt>
                <c:pt idx="9568">
                  <c:v>8.9742577953189517</c:v>
                </c:pt>
                <c:pt idx="9569">
                  <c:v>8.9758758998308021</c:v>
                </c:pt>
                <c:pt idx="9570">
                  <c:v>8.9774939859793097</c:v>
                </c:pt>
                <c:pt idx="9571">
                  <c:v>8.9791118334512561</c:v>
                </c:pt>
                <c:pt idx="9572">
                  <c:v>8.9807290752512507</c:v>
                </c:pt>
                <c:pt idx="9573">
                  <c:v>8.9823456936176367</c:v>
                </c:pt>
                <c:pt idx="9574">
                  <c:v>8.9839631738732351</c:v>
                </c:pt>
                <c:pt idx="9575">
                  <c:v>8.9855813151133272</c:v>
                </c:pt>
                <c:pt idx="9576">
                  <c:v>8.9871989238041117</c:v>
                </c:pt>
                <c:pt idx="9577">
                  <c:v>8.9888168263475361</c:v>
                </c:pt>
                <c:pt idx="9578">
                  <c:v>8.9904351330340653</c:v>
                </c:pt>
                <c:pt idx="9579">
                  <c:v>8.9920519713482516</c:v>
                </c:pt>
                <c:pt idx="9580">
                  <c:v>8.9936701310970655</c:v>
                </c:pt>
                <c:pt idx="9581">
                  <c:v>8.9952880152348857</c:v>
                </c:pt>
                <c:pt idx="9582">
                  <c:v>8.9969060829726217</c:v>
                </c:pt>
                <c:pt idx="9583">
                  <c:v>8.9985245917523695</c:v>
                </c:pt>
                <c:pt idx="9584">
                  <c:v>9.0001426227660026</c:v>
                </c:pt>
                <c:pt idx="9585">
                  <c:v>9.0017608376125935</c:v>
                </c:pt>
                <c:pt idx="9586">
                  <c:v>9.003379456795269</c:v>
                </c:pt>
                <c:pt idx="9587">
                  <c:v>9.0049979655750185</c:v>
                </c:pt>
                <c:pt idx="9588">
                  <c:v>9.0066164561719777</c:v>
                </c:pt>
                <c:pt idx="9589">
                  <c:v>9.0082339731207686</c:v>
                </c:pt>
                <c:pt idx="9590">
                  <c:v>9.0098513616523839</c:v>
                </c:pt>
                <c:pt idx="9591">
                  <c:v>9.0114690253945522</c:v>
                </c:pt>
                <c:pt idx="9592">
                  <c:v>9.013087901776478</c:v>
                </c:pt>
                <c:pt idx="9593">
                  <c:v>9.0162059088511537</c:v>
                </c:pt>
                <c:pt idx="9594">
                  <c:v>9.0193228499111555</c:v>
                </c:pt>
                <c:pt idx="9595">
                  <c:v>9.0224374054666772</c:v>
                </c:pt>
                <c:pt idx="9596">
                  <c:v>9.025549690059421</c:v>
                </c:pt>
                <c:pt idx="9597">
                  <c:v>9.0286607674387334</c:v>
                </c:pt>
                <c:pt idx="9598">
                  <c:v>9.0317714428523335</c:v>
                </c:pt>
                <c:pt idx="9599">
                  <c:v>9.0348802551138903</c:v>
                </c:pt>
                <c:pt idx="9600">
                  <c:v>9.0379908571525203</c:v>
                </c:pt>
                <c:pt idx="9601">
                  <c:v>9.0410994141292758</c:v>
                </c:pt>
                <c:pt idx="9602">
                  <c:v>9.0442063661340679</c:v>
                </c:pt>
                <c:pt idx="9603">
                  <c:v>9.0473137190538964</c:v>
                </c:pt>
                <c:pt idx="9604">
                  <c:v>9.0504176854457228</c:v>
                </c:pt>
                <c:pt idx="9605">
                  <c:v>9.0535207429251887</c:v>
                </c:pt>
                <c:pt idx="9606">
                  <c:v>9.0566231829000401</c:v>
                </c:pt>
                <c:pt idx="9607">
                  <c:v>9.0597240616428163</c:v>
                </c:pt>
                <c:pt idx="9608">
                  <c:v>9.0628246500555907</c:v>
                </c:pt>
                <c:pt idx="9609">
                  <c:v>9.0659237162916657</c:v>
                </c:pt>
                <c:pt idx="9610">
                  <c:v>9.0690203935662925</c:v>
                </c:pt>
                <c:pt idx="9611">
                  <c:v>9.0721146500852345</c:v>
                </c:pt>
                <c:pt idx="9612">
                  <c:v>9.075211074114014</c:v>
                </c:pt>
                <c:pt idx="9613">
                  <c:v>9.0783094882504116</c:v>
                </c:pt>
                <c:pt idx="9614">
                  <c:v>9.0814076127957737</c:v>
                </c:pt>
                <c:pt idx="9615">
                  <c:v>9.0845058096383386</c:v>
                </c:pt>
                <c:pt idx="9616">
                  <c:v>9.0876055280175994</c:v>
                </c:pt>
                <c:pt idx="9617">
                  <c:v>9.090703978641006</c:v>
                </c:pt>
                <c:pt idx="9618">
                  <c:v>9.0938027910705177</c:v>
                </c:pt>
                <c:pt idx="9619">
                  <c:v>9.0969013140092905</c:v>
                </c:pt>
                <c:pt idx="9620">
                  <c:v>9.0999992939723064</c:v>
                </c:pt>
                <c:pt idx="9621">
                  <c:v>9.1030965138671078</c:v>
                </c:pt>
                <c:pt idx="9622">
                  <c:v>9.1061926850297148</c:v>
                </c:pt>
                <c:pt idx="9623">
                  <c:v>9.1092864720766098</c:v>
                </c:pt>
                <c:pt idx="9624">
                  <c:v>9.1123796820663987</c:v>
                </c:pt>
                <c:pt idx="9625">
                  <c:v>9.115472964174284</c:v>
                </c:pt>
                <c:pt idx="9626">
                  <c:v>9.1185659941687724</c:v>
                </c:pt>
                <c:pt idx="9627">
                  <c:v>9.121657258203026</c:v>
                </c:pt>
                <c:pt idx="9628">
                  <c:v>9.1247468306865702</c:v>
                </c:pt>
                <c:pt idx="9629">
                  <c:v>9.1278373742781529</c:v>
                </c:pt>
                <c:pt idx="9630">
                  <c:v>9.1309273422547435</c:v>
                </c:pt>
                <c:pt idx="9631">
                  <c:v>9.1340159078656704</c:v>
                </c:pt>
                <c:pt idx="9632">
                  <c:v>9.1371048329103424</c:v>
                </c:pt>
                <c:pt idx="9633">
                  <c:v>9.1401935423390697</c:v>
                </c:pt>
                <c:pt idx="9634">
                  <c:v>9.1432821439733107</c:v>
                </c:pt>
                <c:pt idx="9635">
                  <c:v>9.1463720042383851</c:v>
                </c:pt>
                <c:pt idx="9636">
                  <c:v>9.1494604619260951</c:v>
                </c:pt>
                <c:pt idx="9637">
                  <c:v>9.1525487040757056</c:v>
                </c:pt>
                <c:pt idx="9638">
                  <c:v>9.1556360485361772</c:v>
                </c:pt>
                <c:pt idx="9639">
                  <c:v>9.1587233212083969</c:v>
                </c:pt>
                <c:pt idx="9640">
                  <c:v>9.1618098039109643</c:v>
                </c:pt>
                <c:pt idx="9641">
                  <c:v>9.1648949957542243</c:v>
                </c:pt>
                <c:pt idx="9642">
                  <c:v>9.1679804744529285</c:v>
                </c:pt>
                <c:pt idx="9643">
                  <c:v>9.1710652723070947</c:v>
                </c:pt>
                <c:pt idx="9644">
                  <c:v>9.1741486014440188</c:v>
                </c:pt>
                <c:pt idx="9645">
                  <c:v>9.1772329691953161</c:v>
                </c:pt>
                <c:pt idx="9646">
                  <c:v>9.180316155765551</c:v>
                </c:pt>
                <c:pt idx="9647">
                  <c:v>9.1833993062294823</c:v>
                </c:pt>
                <c:pt idx="9648">
                  <c:v>9.1864804185354725</c:v>
                </c:pt>
                <c:pt idx="9649">
                  <c:v>9.1895616737389538</c:v>
                </c:pt>
                <c:pt idx="9650">
                  <c:v>9.1926429643428005</c:v>
                </c:pt>
                <c:pt idx="9651">
                  <c:v>9.1957264725979488</c:v>
                </c:pt>
                <c:pt idx="9652">
                  <c:v>9.1988085498159009</c:v>
                </c:pt>
                <c:pt idx="9653">
                  <c:v>9.2018890546576717</c:v>
                </c:pt>
                <c:pt idx="9654">
                  <c:v>9.2049701309153011</c:v>
                </c:pt>
                <c:pt idx="9655">
                  <c:v>9.2080508500083749</c:v>
                </c:pt>
                <c:pt idx="9656">
                  <c:v>9.211131926266015</c:v>
                </c:pt>
                <c:pt idx="9657">
                  <c:v>9.214212574264355</c:v>
                </c:pt>
                <c:pt idx="9658">
                  <c:v>9.2172924365190081</c:v>
                </c:pt>
                <c:pt idx="9659">
                  <c:v>9.2203738343093029</c:v>
                </c:pt>
                <c:pt idx="9660">
                  <c:v>9.2234559830274687</c:v>
                </c:pt>
                <c:pt idx="9661">
                  <c:v>9.2265373812842277</c:v>
                </c:pt>
                <c:pt idx="9662">
                  <c:v>9.2296181005171452</c:v>
                </c:pt>
                <c:pt idx="9663">
                  <c:v>9.2326992482195749</c:v>
                </c:pt>
                <c:pt idx="9664">
                  <c:v>9.2357798244744789</c:v>
                </c:pt>
                <c:pt idx="9665">
                  <c:v>9.2388596151691509</c:v>
                </c:pt>
                <c:pt idx="9666">
                  <c:v>9.2419397273092372</c:v>
                </c:pt>
                <c:pt idx="9667">
                  <c:v>9.2450208392887756</c:v>
                </c:pt>
                <c:pt idx="9668">
                  <c:v>9.2481015587081785</c:v>
                </c:pt>
                <c:pt idx="9669">
                  <c:v>9.2511832069614091</c:v>
                </c:pt>
                <c:pt idx="9670">
                  <c:v>9.254265928103953</c:v>
                </c:pt>
                <c:pt idx="9671">
                  <c:v>9.2573455760166361</c:v>
                </c:pt>
                <c:pt idx="9672">
                  <c:v>9.260427653141269</c:v>
                </c:pt>
                <c:pt idx="9673">
                  <c:v>9.2635061237169527</c:v>
                </c:pt>
                <c:pt idx="9674">
                  <c:v>9.2665874860573076</c:v>
                </c:pt>
                <c:pt idx="9675">
                  <c:v>9.2696707079407616</c:v>
                </c:pt>
                <c:pt idx="9676">
                  <c:v>9.2727514627458287</c:v>
                </c:pt>
                <c:pt idx="9677">
                  <c:v>9.2758312176154192</c:v>
                </c:pt>
                <c:pt idx="9678">
                  <c:v>9.2789125796759038</c:v>
                </c:pt>
                <c:pt idx="9679">
                  <c:v>9.2819932273479147</c:v>
                </c:pt>
                <c:pt idx="9680">
                  <c:v>9.2850731250579113</c:v>
                </c:pt>
                <c:pt idx="9681">
                  <c:v>9.288155059194013</c:v>
                </c:pt>
                <c:pt idx="9682">
                  <c:v>9.2912320686040211</c:v>
                </c:pt>
                <c:pt idx="9683">
                  <c:v>9.2943129665934041</c:v>
                </c:pt>
                <c:pt idx="9684">
                  <c:v>9.2973935429881642</c:v>
                </c:pt>
                <c:pt idx="9685">
                  <c:v>9.3004746193857262</c:v>
                </c:pt>
                <c:pt idx="9686">
                  <c:v>9.303552270334368</c:v>
                </c:pt>
                <c:pt idx="9687">
                  <c:v>9.3066334896254368</c:v>
                </c:pt>
                <c:pt idx="9688">
                  <c:v>9.3097146014184293</c:v>
                </c:pt>
                <c:pt idx="9689">
                  <c:v>9.3127942850600718</c:v>
                </c:pt>
                <c:pt idx="9690">
                  <c:v>9.3158717578877503</c:v>
                </c:pt>
                <c:pt idx="9691">
                  <c:v>9.3189503712082224</c:v>
                </c:pt>
                <c:pt idx="9692">
                  <c:v>9.3220300545237738</c:v>
                </c:pt>
                <c:pt idx="9693">
                  <c:v>9.3251080974251828</c:v>
                </c:pt>
                <c:pt idx="9694">
                  <c:v>9.3281872102673216</c:v>
                </c:pt>
                <c:pt idx="9695">
                  <c:v>9.331267536826525</c:v>
                </c:pt>
                <c:pt idx="9696">
                  <c:v>9.3343467566743197</c:v>
                </c:pt>
                <c:pt idx="9697">
                  <c:v>9.3374235170318993</c:v>
                </c:pt>
                <c:pt idx="9698">
                  <c:v>9.3405027368797011</c:v>
                </c:pt>
                <c:pt idx="9699">
                  <c:v>9.3435811362518049</c:v>
                </c:pt>
                <c:pt idx="9700">
                  <c:v>9.346657113463186</c:v>
                </c:pt>
                <c:pt idx="9701">
                  <c:v>9.3497347998064271</c:v>
                </c:pt>
                <c:pt idx="9702">
                  <c:v>9.3528108479483247</c:v>
                </c:pt>
                <c:pt idx="9703">
                  <c:v>9.3558881778319787</c:v>
                </c:pt>
                <c:pt idx="9704">
                  <c:v>9.3589671123510509</c:v>
                </c:pt>
                <c:pt idx="9705">
                  <c:v>9.3620471528707032</c:v>
                </c:pt>
                <c:pt idx="9706">
                  <c:v>9.3651241978436381</c:v>
                </c:pt>
                <c:pt idx="9707">
                  <c:v>9.3682034890334602</c:v>
                </c:pt>
                <c:pt idx="9708">
                  <c:v>9.3712784343622282</c:v>
                </c:pt>
                <c:pt idx="9709">
                  <c:v>9.3743580463140379</c:v>
                </c:pt>
                <c:pt idx="9710">
                  <c:v>9.377435020255076</c:v>
                </c:pt>
                <c:pt idx="9711">
                  <c:v>9.3805128849813748</c:v>
                </c:pt>
                <c:pt idx="9712">
                  <c:v>9.3835907854337517</c:v>
                </c:pt>
                <c:pt idx="9713">
                  <c:v>9.3866684004306684</c:v>
                </c:pt>
                <c:pt idx="9714">
                  <c:v>9.3897467282774016</c:v>
                </c:pt>
                <c:pt idx="9715">
                  <c:v>9.3928230258451197</c:v>
                </c:pt>
                <c:pt idx="9716">
                  <c:v>9.3959007120953348</c:v>
                </c:pt>
                <c:pt idx="9717">
                  <c:v>9.3989794323800151</c:v>
                </c:pt>
                <c:pt idx="9718">
                  <c:v>9.4020587589163647</c:v>
                </c:pt>
                <c:pt idx="9719">
                  <c:v>9.4051368019108352</c:v>
                </c:pt>
                <c:pt idx="9720">
                  <c:v>9.4082145598368907</c:v>
                </c:pt>
                <c:pt idx="9721">
                  <c:v>9.4112915694793333</c:v>
                </c:pt>
                <c:pt idx="9722">
                  <c:v>9.4143691492696551</c:v>
                </c:pt>
                <c:pt idx="9723">
                  <c:v>9.4174437389428824</c:v>
                </c:pt>
                <c:pt idx="9724">
                  <c:v>9.4205228875457152</c:v>
                </c:pt>
                <c:pt idx="9725">
                  <c:v>9.4236000395387567</c:v>
                </c:pt>
                <c:pt idx="9726">
                  <c:v>9.4266786172064503</c:v>
                </c:pt>
                <c:pt idx="9727">
                  <c:v>9.4297549501780704</c:v>
                </c:pt>
                <c:pt idx="9728">
                  <c:v>9.4328324584419718</c:v>
                </c:pt>
                <c:pt idx="9729">
                  <c:v>9.4359098957414247</c:v>
                </c:pt>
                <c:pt idx="9730">
                  <c:v>9.438988473409113</c:v>
                </c:pt>
                <c:pt idx="9731">
                  <c:v>9.4420668371809242</c:v>
                </c:pt>
                <c:pt idx="9732">
                  <c:v>9.4451446307370741</c:v>
                </c:pt>
                <c:pt idx="9733">
                  <c:v>9.4482230658035462</c:v>
                </c:pt>
                <c:pt idx="9734">
                  <c:v>9.451300787821431</c:v>
                </c:pt>
                <c:pt idx="9735">
                  <c:v>9.4543792586298228</c:v>
                </c:pt>
                <c:pt idx="9736">
                  <c:v>9.457456267900378</c:v>
                </c:pt>
                <c:pt idx="9737">
                  <c:v>9.4605343822648518</c:v>
                </c:pt>
                <c:pt idx="9738">
                  <c:v>9.4636107507342562</c:v>
                </c:pt>
                <c:pt idx="9739">
                  <c:v>9.466689043029179</c:v>
                </c:pt>
                <c:pt idx="9740">
                  <c:v>9.4697661238914357</c:v>
                </c:pt>
                <c:pt idx="9741">
                  <c:v>9.4728437746540397</c:v>
                </c:pt>
                <c:pt idx="9742">
                  <c:v>9.4759218887393537</c:v>
                </c:pt>
                <c:pt idx="9743">
                  <c:v>9.4789989336193106</c:v>
                </c:pt>
                <c:pt idx="9744">
                  <c:v>9.4820764418832066</c:v>
                </c:pt>
                <c:pt idx="9745">
                  <c:v>9.4851540570196615</c:v>
                </c:pt>
                <c:pt idx="9746">
                  <c:v>9.4882333835559969</c:v>
                </c:pt>
                <c:pt idx="9747">
                  <c:v>9.4913117826954085</c:v>
                </c:pt>
                <c:pt idx="9748">
                  <c:v>9.4943908599640991</c:v>
                </c:pt>
                <c:pt idx="9749">
                  <c:v>9.4974689026794135</c:v>
                </c:pt>
                <c:pt idx="9750">
                  <c:v>9.5005473020980666</c:v>
                </c:pt>
                <c:pt idx="9751">
                  <c:v>9.5036248458456445</c:v>
                </c:pt>
                <c:pt idx="9752">
                  <c:v>9.5067019977921881</c:v>
                </c:pt>
                <c:pt idx="9753">
                  <c:v>9.5097793635731183</c:v>
                </c:pt>
                <c:pt idx="9754">
                  <c:v>9.5128581552653166</c:v>
                </c:pt>
                <c:pt idx="9755">
                  <c:v>9.515937160831303</c:v>
                </c:pt>
                <c:pt idx="9756">
                  <c:v>9.5190152035466262</c:v>
                </c:pt>
                <c:pt idx="9757">
                  <c:v>9.5220937456556189</c:v>
                </c:pt>
                <c:pt idx="9758">
                  <c:v>9.5251717527339519</c:v>
                </c:pt>
                <c:pt idx="9759">
                  <c:v>9.5282501875212109</c:v>
                </c:pt>
                <c:pt idx="9760">
                  <c:v>9.5313279096320951</c:v>
                </c:pt>
                <c:pt idx="9761">
                  <c:v>9.5344054892363985</c:v>
                </c:pt>
                <c:pt idx="9762">
                  <c:v>9.5374818577987508</c:v>
                </c:pt>
                <c:pt idx="9763">
                  <c:v>9.5405567678545609</c:v>
                </c:pt>
                <c:pt idx="9764">
                  <c:v>9.5436316068104787</c:v>
                </c:pt>
                <c:pt idx="9765">
                  <c:v>9.5467084741180539</c:v>
                </c:pt>
                <c:pt idx="9766">
                  <c:v>9.5497853766592513</c:v>
                </c:pt>
                <c:pt idx="9767">
                  <c:v>9.5528628493009276</c:v>
                </c:pt>
                <c:pt idx="9768">
                  <c:v>9.5559383636786652</c:v>
                </c:pt>
                <c:pt idx="9769">
                  <c:v>9.5590143407042518</c:v>
                </c:pt>
                <c:pt idx="9770">
                  <c:v>9.5620900685053751</c:v>
                </c:pt>
                <c:pt idx="9771">
                  <c:v>9.5651662237239616</c:v>
                </c:pt>
                <c:pt idx="9772">
                  <c:v>9.5682420942914437</c:v>
                </c:pt>
                <c:pt idx="9773">
                  <c:v>9.5713194243145931</c:v>
                </c:pt>
                <c:pt idx="9774">
                  <c:v>9.5743965763076559</c:v>
                </c:pt>
                <c:pt idx="9775">
                  <c:v>9.577471912859572</c:v>
                </c:pt>
                <c:pt idx="9776">
                  <c:v>9.5805490293332412</c:v>
                </c:pt>
                <c:pt idx="9777">
                  <c:v>9.583624722025732</c:v>
                </c:pt>
                <c:pt idx="9778">
                  <c:v>9.586701446828247</c:v>
                </c:pt>
                <c:pt idx="9779">
                  <c:v>9.5897789909943683</c:v>
                </c:pt>
                <c:pt idx="9780">
                  <c:v>9.5928557869080002</c:v>
                </c:pt>
                <c:pt idx="9781">
                  <c:v>9.5959336156766124</c:v>
                </c:pt>
                <c:pt idx="9782">
                  <c:v>9.5990131207299445</c:v>
                </c:pt>
                <c:pt idx="9783">
                  <c:v>9.602092197719255</c:v>
                </c:pt>
                <c:pt idx="9784">
                  <c:v>9.6051718098107983</c:v>
                </c:pt>
                <c:pt idx="9785">
                  <c:v>9.6082503874784919</c:v>
                </c:pt>
                <c:pt idx="9786">
                  <c:v>9.611330070933791</c:v>
                </c:pt>
                <c:pt idx="9787">
                  <c:v>9.6144101115466292</c:v>
                </c:pt>
                <c:pt idx="9788">
                  <c:v>9.6174905091362568</c:v>
                </c:pt>
                <c:pt idx="9789">
                  <c:v>9.6205705140102467</c:v>
                </c:pt>
                <c:pt idx="9790">
                  <c:v>9.6236509472563654</c:v>
                </c:pt>
                <c:pt idx="9791">
                  <c:v>9.626731345218861</c:v>
                </c:pt>
                <c:pt idx="9792">
                  <c:v>9.6298123143167498</c:v>
                </c:pt>
                <c:pt idx="9793">
                  <c:v>9.6328926402700716</c:v>
                </c:pt>
                <c:pt idx="9794">
                  <c:v>9.6359735738365409</c:v>
                </c:pt>
                <c:pt idx="9795">
                  <c:v>9.639051153394318</c:v>
                </c:pt>
                <c:pt idx="9796">
                  <c:v>9.6421324084578934</c:v>
                </c:pt>
                <c:pt idx="9797">
                  <c:v>9.6452129490057352</c:v>
                </c:pt>
                <c:pt idx="9798">
                  <c:v>9.6482927393742912</c:v>
                </c:pt>
                <c:pt idx="9799">
                  <c:v>9.6513730656072525</c:v>
                </c:pt>
                <c:pt idx="9800">
                  <c:v>9.6544554646073291</c:v>
                </c:pt>
                <c:pt idx="9801">
                  <c:v>9.6575366840849721</c:v>
                </c:pt>
                <c:pt idx="9802">
                  <c:v>9.6606149053257262</c:v>
                </c:pt>
                <c:pt idx="9803">
                  <c:v>9.6636948746948406</c:v>
                </c:pt>
                <c:pt idx="9804">
                  <c:v>9.6667753796764337</c:v>
                </c:pt>
                <c:pt idx="9805">
                  <c:v>9.6698552060574201</c:v>
                </c:pt>
                <c:pt idx="9806">
                  <c:v>9.6729342475673814</c:v>
                </c:pt>
                <c:pt idx="9807">
                  <c:v>9.676015967110418</c:v>
                </c:pt>
                <c:pt idx="9808">
                  <c:v>9.6790967217290067</c:v>
                </c:pt>
                <c:pt idx="9809">
                  <c:v>9.6821714536248109</c:v>
                </c:pt>
                <c:pt idx="9810">
                  <c:v>9.6852489620747182</c:v>
                </c:pt>
                <c:pt idx="9811">
                  <c:v>9.6883265771646627</c:v>
                </c:pt>
                <c:pt idx="9812">
                  <c:v>9.6914075460760323</c:v>
                </c:pt>
                <c:pt idx="9813">
                  <c:v>9.6944884078365554</c:v>
                </c:pt>
                <c:pt idx="9814">
                  <c:v>9.6975650613459781</c:v>
                </c:pt>
                <c:pt idx="9815">
                  <c:v>9.7006416433803579</c:v>
                </c:pt>
                <c:pt idx="9816">
                  <c:v>9.7037188312657161</c:v>
                </c:pt>
                <c:pt idx="9817">
                  <c:v>9.7067992291349992</c:v>
                </c:pt>
                <c:pt idx="9818">
                  <c:v>9.7098765951019228</c:v>
                </c:pt>
                <c:pt idx="9819">
                  <c:v>9.712955386701017</c:v>
                </c:pt>
                <c:pt idx="9820">
                  <c:v>9.7160357842440259</c:v>
                </c:pt>
                <c:pt idx="9821">
                  <c:v>9.7191140054382696</c:v>
                </c:pt>
                <c:pt idx="9822">
                  <c:v>9.7221945104198717</c:v>
                </c:pt>
                <c:pt idx="9823">
                  <c:v>9.7252743368940315</c:v>
                </c:pt>
                <c:pt idx="9824">
                  <c:v>9.7283536991038453</c:v>
                </c:pt>
                <c:pt idx="9825">
                  <c:v>9.7314350255754523</c:v>
                </c:pt>
                <c:pt idx="9826">
                  <c:v>9.7345155659834539</c:v>
                </c:pt>
                <c:pt idx="9827">
                  <c:v>9.7375950352196448</c:v>
                </c:pt>
                <c:pt idx="9828">
                  <c:v>9.7406739337511752</c:v>
                </c:pt>
                <c:pt idx="9829">
                  <c:v>9.7437543673235787</c:v>
                </c:pt>
                <c:pt idx="9830">
                  <c:v>9.7468323387193898</c:v>
                </c:pt>
                <c:pt idx="9831">
                  <c:v>9.7499119509972605</c:v>
                </c:pt>
                <c:pt idx="9832">
                  <c:v>9.7529924202737686</c:v>
                </c:pt>
                <c:pt idx="9833">
                  <c:v>9.7560729610546773</c:v>
                </c:pt>
                <c:pt idx="9834">
                  <c:v>9.759154752078123</c:v>
                </c:pt>
                <c:pt idx="9835">
                  <c:v>9.7622349710738003</c:v>
                </c:pt>
                <c:pt idx="9836">
                  <c:v>9.7653155474685569</c:v>
                </c:pt>
                <c:pt idx="9837">
                  <c:v>9.7683951239262985</c:v>
                </c:pt>
                <c:pt idx="9838">
                  <c:v>9.7714764507244016</c:v>
                </c:pt>
                <c:pt idx="9839">
                  <c:v>9.7745570624542815</c:v>
                </c:pt>
                <c:pt idx="9840">
                  <c:v>9.7776380674109937</c:v>
                </c:pt>
                <c:pt idx="9841">
                  <c:v>9.7807183578039965</c:v>
                </c:pt>
                <c:pt idx="9842">
                  <c:v>9.7837983983236363</c:v>
                </c:pt>
                <c:pt idx="9843">
                  <c:v>9.7868756572061901</c:v>
                </c:pt>
                <c:pt idx="9844">
                  <c:v>9.78995569772583</c:v>
                </c:pt>
                <c:pt idx="9845">
                  <c:v>9.7930365955287222</c:v>
                </c:pt>
                <c:pt idx="9846">
                  <c:v>9.7961175647664849</c:v>
                </c:pt>
                <c:pt idx="9847">
                  <c:v>9.7991983552845525</c:v>
                </c:pt>
                <c:pt idx="9848">
                  <c:v>9.8022773250938187</c:v>
                </c:pt>
                <c:pt idx="9849">
                  <c:v>9.8053569730530796</c:v>
                </c:pt>
                <c:pt idx="9850">
                  <c:v>9.8084358719105147</c:v>
                </c:pt>
                <c:pt idx="9851">
                  <c:v>9.8115170197528467</c:v>
                </c:pt>
                <c:pt idx="9852">
                  <c:v>9.8145975957746767</c:v>
                </c:pt>
                <c:pt idx="9853">
                  <c:v>9.8176780293470713</c:v>
                </c:pt>
                <c:pt idx="9854">
                  <c:v>9.8207562860911572</c:v>
                </c:pt>
                <c:pt idx="9855">
                  <c:v>9.8238348996908975</c:v>
                </c:pt>
                <c:pt idx="9856">
                  <c:v>9.8269139409214734</c:v>
                </c:pt>
                <c:pt idx="9857">
                  <c:v>9.8299928394530358</c:v>
                </c:pt>
                <c:pt idx="9858">
                  <c:v>9.8330735229749315</c:v>
                </c:pt>
                <c:pt idx="9859">
                  <c:v>9.8361533136696053</c:v>
                </c:pt>
                <c:pt idx="9860">
                  <c:v>9.8392320698903024</c:v>
                </c:pt>
                <c:pt idx="9861">
                  <c:v>9.8423122891189827</c:v>
                </c:pt>
                <c:pt idx="9862">
                  <c:v>9.8453911523157487</c:v>
                </c:pt>
                <c:pt idx="9863">
                  <c:v>9.8484694447037224</c:v>
                </c:pt>
                <c:pt idx="9864">
                  <c:v>9.8515503425998627</c:v>
                </c:pt>
                <c:pt idx="9865">
                  <c:v>9.8546279579223572</c:v>
                </c:pt>
                <c:pt idx="9866">
                  <c:v>9.8577058223230196</c:v>
                </c:pt>
                <c:pt idx="9867">
                  <c:v>9.8607842571102822</c:v>
                </c:pt>
                <c:pt idx="9868">
                  <c:v>9.8638627635684717</c:v>
                </c:pt>
                <c:pt idx="9869">
                  <c:v>9.8669388118497263</c:v>
                </c:pt>
                <c:pt idx="9870">
                  <c:v>9.8700173539587208</c:v>
                </c:pt>
                <c:pt idx="9871">
                  <c:v>9.8730948263213776</c:v>
                </c:pt>
                <c:pt idx="9872">
                  <c:v>9.8761782632345909</c:v>
                </c:pt>
                <c:pt idx="9873">
                  <c:v>9.8792664696522507</c:v>
                </c:pt>
                <c:pt idx="9874">
                  <c:v>9.8823521993724377</c:v>
                </c:pt>
                <c:pt idx="9875">
                  <c:v>9.8854427789954418</c:v>
                </c:pt>
                <c:pt idx="9876">
                  <c:v>9.8885295847665091</c:v>
                </c:pt>
                <c:pt idx="9877">
                  <c:v>9.8916145258330204</c:v>
                </c:pt>
                <c:pt idx="9878">
                  <c:v>9.8946977477631837</c:v>
                </c:pt>
                <c:pt idx="9879">
                  <c:v>9.8977800755759517</c:v>
                </c:pt>
                <c:pt idx="9880">
                  <c:v>9.900863727040738</c:v>
                </c:pt>
                <c:pt idx="9881">
                  <c:v>9.9039414491516329</c:v>
                </c:pt>
                <c:pt idx="9882">
                  <c:v>9.9070203833913695</c:v>
                </c:pt>
                <c:pt idx="9883">
                  <c:v>9.9100993532937522</c:v>
                </c:pt>
                <c:pt idx="9884">
                  <c:v>9.9131770396834966</c:v>
                </c:pt>
                <c:pt idx="9885">
                  <c:v>9.9162522693660495</c:v>
                </c:pt>
                <c:pt idx="9886">
                  <c:v>9.9193285668873088</c:v>
                </c:pt>
                <c:pt idx="9887">
                  <c:v>9.9224019485576367</c:v>
                </c:pt>
                <c:pt idx="9888">
                  <c:v>9.9254751168687552</c:v>
                </c:pt>
                <c:pt idx="9889">
                  <c:v>9.9285494576322737</c:v>
                </c:pt>
                <c:pt idx="9890">
                  <c:v>9.9316223419982759</c:v>
                </c:pt>
                <c:pt idx="9891">
                  <c:v>9.9346953330391017</c:v>
                </c:pt>
                <c:pt idx="9892">
                  <c:v>9.9377683593466521</c:v>
                </c:pt>
                <c:pt idx="9893">
                  <c:v>9.9408393992025648</c:v>
                </c:pt>
                <c:pt idx="9894">
                  <c:v>9.9439091632401659</c:v>
                </c:pt>
                <c:pt idx="9895">
                  <c:v>9.9469768035715429</c:v>
                </c:pt>
                <c:pt idx="9896">
                  <c:v>9.9500445854972117</c:v>
                </c:pt>
                <c:pt idx="9897">
                  <c:v>9.9531140309860273</c:v>
                </c:pt>
                <c:pt idx="9898">
                  <c:v>9.956183440705427</c:v>
                </c:pt>
                <c:pt idx="9899">
                  <c:v>9.9592518238884189</c:v>
                </c:pt>
                <c:pt idx="9900">
                  <c:v>9.9623162859703722</c:v>
                </c:pt>
                <c:pt idx="9901">
                  <c:v>9.9653838558796473</c:v>
                </c:pt>
                <c:pt idx="9902">
                  <c:v>9.9684517086082867</c:v>
                </c:pt>
                <c:pt idx="9903">
                  <c:v>9.9715161706902524</c:v>
                </c:pt>
                <c:pt idx="9904">
                  <c:v>9.974583704974588</c:v>
                </c:pt>
                <c:pt idx="9905">
                  <c:v>9.9776496848622234</c:v>
                </c:pt>
                <c:pt idx="9906">
                  <c:v>9.9807162297504348</c:v>
                </c:pt>
                <c:pt idx="9907">
                  <c:v>9.9837825978187276</c:v>
                </c:pt>
                <c:pt idx="9908">
                  <c:v>9.9868504505473741</c:v>
                </c:pt>
                <c:pt idx="9909">
                  <c:v>9.9899203205389107</c:v>
                </c:pt>
                <c:pt idx="9910">
                  <c:v>9.9929829148125897</c:v>
                </c:pt>
                <c:pt idx="9911">
                  <c:v>9.9960519351073227</c:v>
                </c:pt>
                <c:pt idx="9912">
                  <c:v>9.9991181622903813</c:v>
                </c:pt>
                <c:pt idx="9913">
                  <c:v>10.002185590721039</c:v>
                </c:pt>
                <c:pt idx="9914">
                  <c:v>10.005250934773523</c:v>
                </c:pt>
                <c:pt idx="9915">
                  <c:v>10.008319601232218</c:v>
                </c:pt>
                <c:pt idx="9916">
                  <c:v>10.011387842939294</c:v>
                </c:pt>
                <c:pt idx="9917">
                  <c:v>10.014452728247207</c:v>
                </c:pt>
                <c:pt idx="9918">
                  <c:v>10.017521748541933</c:v>
                </c:pt>
                <c:pt idx="9919">
                  <c:v>10.020592681514612</c:v>
                </c:pt>
                <c:pt idx="9920">
                  <c:v>10.023661914157762</c:v>
                </c:pt>
                <c:pt idx="9921">
                  <c:v>10.026731146985739</c:v>
                </c:pt>
                <c:pt idx="9922">
                  <c:v>10.029797232561565</c:v>
                </c:pt>
                <c:pt idx="9923">
                  <c:v>10.032865191363548</c:v>
                </c:pt>
                <c:pt idx="9924">
                  <c:v>10.035932867322789</c:v>
                </c:pt>
                <c:pt idx="9925">
                  <c:v>10.038998634892399</c:v>
                </c:pt>
                <c:pt idx="9926">
                  <c:v>10.04206606332305</c:v>
                </c:pt>
                <c:pt idx="9927">
                  <c:v>10.045134552715565</c:v>
                </c:pt>
                <c:pt idx="9928">
                  <c:v>10.048202546877269</c:v>
                </c:pt>
                <c:pt idx="9929">
                  <c:v>10.051270470597462</c:v>
                </c:pt>
                <c:pt idx="9930">
                  <c:v>10.054339561855922</c:v>
                </c:pt>
                <c:pt idx="9931">
                  <c:v>10.057408440604538</c:v>
                </c:pt>
                <c:pt idx="9932">
                  <c:v>10.060479196753564</c:v>
                </c:pt>
                <c:pt idx="9933">
                  <c:v>10.063549066930022</c:v>
                </c:pt>
                <c:pt idx="9934">
                  <c:v>10.066618830875179</c:v>
                </c:pt>
                <c:pt idx="9935">
                  <c:v>10.069689764079204</c:v>
                </c:pt>
                <c:pt idx="9936">
                  <c:v>10.072759740773131</c:v>
                </c:pt>
                <c:pt idx="9937">
                  <c:v>10.07582968177533</c:v>
                </c:pt>
                <c:pt idx="9938">
                  <c:v>10.078894849587854</c:v>
                </c:pt>
                <c:pt idx="9939">
                  <c:v>10.081965959778707</c:v>
                </c:pt>
                <c:pt idx="9940">
                  <c:v>10.085036609623186</c:v>
                </c:pt>
                <c:pt idx="9941">
                  <c:v>10.088107152894363</c:v>
                </c:pt>
                <c:pt idx="9942">
                  <c:v>10.091178228102358</c:v>
                </c:pt>
                <c:pt idx="9943">
                  <c:v>10.094248417025405</c:v>
                </c:pt>
                <c:pt idx="9944">
                  <c:v>10.097318251513075</c:v>
                </c:pt>
                <c:pt idx="9945">
                  <c:v>10.100389397520706</c:v>
                </c:pt>
                <c:pt idx="9946">
                  <c:v>10.103456931989646</c:v>
                </c:pt>
                <c:pt idx="9947">
                  <c:v>10.106525350728747</c:v>
                </c:pt>
                <c:pt idx="9948">
                  <c:v>10.109595043857921</c:v>
                </c:pt>
                <c:pt idx="9949">
                  <c:v>10.112663568717123</c:v>
                </c:pt>
                <c:pt idx="9950">
                  <c:v>10.115733155259885</c:v>
                </c:pt>
                <c:pt idx="9951">
                  <c:v>10.118802423575092</c:v>
                </c:pt>
                <c:pt idx="9952">
                  <c:v>10.121871302323713</c:v>
                </c:pt>
                <c:pt idx="9953">
                  <c:v>10.124941845502399</c:v>
                </c:pt>
                <c:pt idx="9954">
                  <c:v>10.128010158130161</c:v>
                </c:pt>
                <c:pt idx="9955">
                  <c:v>10.131078116839831</c:v>
                </c:pt>
                <c:pt idx="9956">
                  <c:v>10.134146783298531</c:v>
                </c:pt>
                <c:pt idx="9957">
                  <c:v>10.13721509601865</c:v>
                </c:pt>
                <c:pt idx="9958">
                  <c:v>10.140285355877499</c:v>
                </c:pt>
                <c:pt idx="9959">
                  <c:v>10.143354871706492</c:v>
                </c:pt>
                <c:pt idx="9960">
                  <c:v>10.14642350278695</c:v>
                </c:pt>
                <c:pt idx="9961">
                  <c:v>10.149493089514577</c:v>
                </c:pt>
                <c:pt idx="9962">
                  <c:v>10.152563703833644</c:v>
                </c:pt>
                <c:pt idx="9963">
                  <c:v>10.155633184630712</c:v>
                </c:pt>
                <c:pt idx="9964">
                  <c:v>10.158702629657384</c:v>
                </c:pt>
                <c:pt idx="9965">
                  <c:v>10.161772853816634</c:v>
                </c:pt>
                <c:pt idx="9966">
                  <c:v>10.164842546668472</c:v>
                </c:pt>
                <c:pt idx="9967">
                  <c:v>10.167909763048812</c:v>
                </c:pt>
                <c:pt idx="9968">
                  <c:v>10.170979101879333</c:v>
                </c:pt>
                <c:pt idx="9969">
                  <c:v>10.17404790986075</c:v>
                </c:pt>
                <c:pt idx="9970">
                  <c:v>10.177115020229083</c:v>
                </c:pt>
                <c:pt idx="9971">
                  <c:v>10.18018481930635</c:v>
                </c:pt>
                <c:pt idx="9972">
                  <c:v>10.18325451225062</c:v>
                </c:pt>
                <c:pt idx="9973">
                  <c:v>10.1863232138114</c:v>
                </c:pt>
                <c:pt idx="9974">
                  <c:v>10.189390677679457</c:v>
                </c:pt>
                <c:pt idx="9975">
                  <c:v>10.192456409950655</c:v>
                </c:pt>
                <c:pt idx="9976">
                  <c:v>10.195525961320904</c:v>
                </c:pt>
                <c:pt idx="9977">
                  <c:v>10.198594663158818</c:v>
                </c:pt>
                <c:pt idx="9978">
                  <c:v>10.201662692681237</c:v>
                </c:pt>
                <c:pt idx="9979">
                  <c:v>10.204730262590498</c:v>
                </c:pt>
                <c:pt idx="9980">
                  <c:v>10.207799495418469</c:v>
                </c:pt>
                <c:pt idx="9981">
                  <c:v>10.210869294588182</c:v>
                </c:pt>
                <c:pt idx="9982">
                  <c:v>10.213939660441849</c:v>
                </c:pt>
                <c:pt idx="9983">
                  <c:v>10.21700857457553</c:v>
                </c:pt>
                <c:pt idx="9984">
                  <c:v>10.2200761091829</c:v>
                </c:pt>
                <c:pt idx="9985">
                  <c:v>10.2231460501851</c:v>
                </c:pt>
                <c:pt idx="9986">
                  <c:v>10.226214575044319</c:v>
                </c:pt>
                <c:pt idx="9987">
                  <c:v>10.229280696066573</c:v>
                </c:pt>
                <c:pt idx="9988">
                  <c:v>10.232349079434266</c:v>
                </c:pt>
                <c:pt idx="9989">
                  <c:v>10.235418772286096</c:v>
                </c:pt>
                <c:pt idx="9990">
                  <c:v>10.238490095448702</c:v>
                </c:pt>
                <c:pt idx="9991">
                  <c:v>10.241559859255183</c:v>
                </c:pt>
                <c:pt idx="9992">
                  <c:v>10.244631820665001</c:v>
                </c:pt>
                <c:pt idx="9993">
                  <c:v>10.247701195355372</c:v>
                </c:pt>
                <c:pt idx="9994">
                  <c:v>10.250771242788462</c:v>
                </c:pt>
                <c:pt idx="9995">
                  <c:v>10.25384058175762</c:v>
                </c:pt>
                <c:pt idx="9996">
                  <c:v>10.25691268542395</c:v>
                </c:pt>
                <c:pt idx="9997">
                  <c:v>10.25998301622252</c:v>
                </c:pt>
                <c:pt idx="9998">
                  <c:v>10.263054339292562</c:v>
                </c:pt>
                <c:pt idx="9999">
                  <c:v>10.266126691389839</c:v>
                </c:pt>
                <c:pt idx="10000">
                  <c:v>10.269199433690964</c:v>
                </c:pt>
                <c:pt idx="10001">
                  <c:v>10.272270366848712</c:v>
                </c:pt>
                <c:pt idx="10002">
                  <c:v>10.275341016739446</c:v>
                </c:pt>
                <c:pt idx="10003">
                  <c:v>10.278413049414468</c:v>
                </c:pt>
                <c:pt idx="10004">
                  <c:v>10.281483769942628</c:v>
                </c:pt>
                <c:pt idx="10005">
                  <c:v>10.284553958819435</c:v>
                </c:pt>
                <c:pt idx="10006">
                  <c:v>10.287626807968952</c:v>
                </c:pt>
                <c:pt idx="10007">
                  <c:v>10.290697103343403</c:v>
                </c:pt>
                <c:pt idx="10008">
                  <c:v>10.293768852277593</c:v>
                </c:pt>
                <c:pt idx="10009">
                  <c:v>10.296840529962306</c:v>
                </c:pt>
                <c:pt idx="10010">
                  <c:v>10.299912775484049</c:v>
                </c:pt>
                <c:pt idx="10011">
                  <c:v>10.302982114499423</c:v>
                </c:pt>
                <c:pt idx="10012">
                  <c:v>10.306054856800548</c:v>
                </c:pt>
                <c:pt idx="10013">
                  <c:v>10.309124549791047</c:v>
                </c:pt>
                <c:pt idx="10014">
                  <c:v>10.312196440680436</c:v>
                </c:pt>
                <c:pt idx="10015">
                  <c:v>10.315265744252811</c:v>
                </c:pt>
                <c:pt idx="10016">
                  <c:v>10.318337138413847</c:v>
                </c:pt>
                <c:pt idx="10017">
                  <c:v>10.321410733154234</c:v>
                </c:pt>
                <c:pt idx="10018">
                  <c:v>10.324481666358254</c:v>
                </c:pt>
                <c:pt idx="10019">
                  <c:v>10.327551076123871</c:v>
                </c:pt>
                <c:pt idx="10020">
                  <c:v>10.33062098162025</c:v>
                </c:pt>
                <c:pt idx="10021">
                  <c:v>10.333691560091093</c:v>
                </c:pt>
                <c:pt idx="10022">
                  <c:v>10.336763628238131</c:v>
                </c:pt>
                <c:pt idx="10023">
                  <c:v>10.339834419870234</c:v>
                </c:pt>
                <c:pt idx="10024">
                  <c:v>10.342906523490257</c:v>
                </c:pt>
                <c:pt idx="10025">
                  <c:v>10.34597777588975</c:v>
                </c:pt>
                <c:pt idx="10026">
                  <c:v>10.349049240821701</c:v>
                </c:pt>
                <c:pt idx="10027">
                  <c:v>10.352121025220066</c:v>
                </c:pt>
                <c:pt idx="10028">
                  <c:v>10.355194513421029</c:v>
                </c:pt>
                <c:pt idx="10029">
                  <c:v>10.358267930600565</c:v>
                </c:pt>
                <c:pt idx="10030">
                  <c:v>10.361339856958059</c:v>
                </c:pt>
                <c:pt idx="10031">
                  <c:v>10.364411144946882</c:v>
                </c:pt>
                <c:pt idx="10032">
                  <c:v>10.367484029266562</c:v>
                </c:pt>
                <c:pt idx="10033">
                  <c:v>10.370556949035391</c:v>
                </c:pt>
                <c:pt idx="10034">
                  <c:v>10.3736299045324</c:v>
                </c:pt>
                <c:pt idx="10035">
                  <c:v>10.376702398419857</c:v>
                </c:pt>
                <c:pt idx="10036">
                  <c:v>10.379774040643319</c:v>
                </c:pt>
                <c:pt idx="10037">
                  <c:v>10.382846073318357</c:v>
                </c:pt>
                <c:pt idx="10038">
                  <c:v>10.385915801808805</c:v>
                </c:pt>
                <c:pt idx="10039">
                  <c:v>10.38898772821258</c:v>
                </c:pt>
                <c:pt idx="10040">
                  <c:v>10.392060719021707</c:v>
                </c:pt>
                <c:pt idx="10041">
                  <c:v>10.395134562388428</c:v>
                </c:pt>
                <c:pt idx="10042">
                  <c:v>10.398205566661868</c:v>
                </c:pt>
                <c:pt idx="10043">
                  <c:v>10.401278486894082</c:v>
                </c:pt>
                <c:pt idx="10044">
                  <c:v>10.404352294739823</c:v>
                </c:pt>
                <c:pt idx="10045">
                  <c:v>10.407424966107053</c:v>
                </c:pt>
                <c:pt idx="10046">
                  <c:v>10.410496785646489</c:v>
                </c:pt>
                <c:pt idx="10047">
                  <c:v>10.413569670290517</c:v>
                </c:pt>
                <c:pt idx="10048">
                  <c:v>10.416640461922618</c:v>
                </c:pt>
                <c:pt idx="10049">
                  <c:v>10.419714305289338</c:v>
                </c:pt>
                <c:pt idx="10050">
                  <c:v>10.42278704759045</c:v>
                </c:pt>
                <c:pt idx="10051">
                  <c:v>10.425854652617996</c:v>
                </c:pt>
                <c:pt idx="10052">
                  <c:v>10.428923354317341</c:v>
                </c:pt>
                <c:pt idx="10053">
                  <c:v>10.431997802154848</c:v>
                </c:pt>
                <c:pt idx="10054">
                  <c:v>10.435071467601862</c:v>
                </c:pt>
                <c:pt idx="10055">
                  <c:v>10.438144174412383</c:v>
                </c:pt>
                <c:pt idx="10056">
                  <c:v>10.441215285019702</c:v>
                </c:pt>
                <c:pt idx="10057">
                  <c:v>10.444286537187821</c:v>
                </c:pt>
                <c:pt idx="10058">
                  <c:v>10.447360096738603</c:v>
                </c:pt>
                <c:pt idx="10059">
                  <c:v>10.450433052235631</c:v>
                </c:pt>
                <c:pt idx="10060">
                  <c:v>10.453507286629875</c:v>
                </c:pt>
                <c:pt idx="10061">
                  <c:v>10.456579674069015</c:v>
                </c:pt>
                <c:pt idx="10062">
                  <c:v>10.459652203441198</c:v>
                </c:pt>
                <c:pt idx="10063">
                  <c:v>10.462725478589723</c:v>
                </c:pt>
                <c:pt idx="10064">
                  <c:v>10.465798789244529</c:v>
                </c:pt>
                <c:pt idx="10065">
                  <c:v>10.468871922238668</c:v>
                </c:pt>
                <c:pt idx="10066">
                  <c:v>10.4719462630022</c:v>
                </c:pt>
                <c:pt idx="10067">
                  <c:v>10.475018437802694</c:v>
                </c:pt>
                <c:pt idx="10068">
                  <c:v>10.47809181947302</c:v>
                </c:pt>
                <c:pt idx="10069">
                  <c:v>10.481166018103552</c:v>
                </c:pt>
                <c:pt idx="10070">
                  <c:v>10.484240643644155</c:v>
                </c:pt>
                <c:pt idx="10071">
                  <c:v>10.487313634638635</c:v>
                </c:pt>
                <c:pt idx="10072">
                  <c:v>10.490385418898114</c:v>
                </c:pt>
                <c:pt idx="10073">
                  <c:v>10.493457664419864</c:v>
                </c:pt>
                <c:pt idx="10074">
                  <c:v>10.496530904063095</c:v>
                </c:pt>
                <c:pt idx="10075">
                  <c:v>10.499605173990094</c:v>
                </c:pt>
                <c:pt idx="10076">
                  <c:v>10.502677845542648</c:v>
                </c:pt>
                <c:pt idx="10077">
                  <c:v>10.505752364226467</c:v>
                </c:pt>
                <c:pt idx="10078">
                  <c:v>10.508822163534839</c:v>
                </c:pt>
                <c:pt idx="10079">
                  <c:v>10.511894479874382</c:v>
                </c:pt>
                <c:pt idx="10080">
                  <c:v>10.514966441469419</c:v>
                </c:pt>
                <c:pt idx="10081">
                  <c:v>10.518038829140155</c:v>
                </c:pt>
                <c:pt idx="10082">
                  <c:v>10.521109478938369</c:v>
                </c:pt>
                <c:pt idx="10083">
                  <c:v>10.524183357687942</c:v>
                </c:pt>
                <c:pt idx="10084">
                  <c:v>10.527256952289237</c:v>
                </c:pt>
                <c:pt idx="10085">
                  <c:v>10.530330227298702</c:v>
                </c:pt>
                <c:pt idx="10086">
                  <c:v>10.533404248145947</c:v>
                </c:pt>
                <c:pt idx="10087">
                  <c:v>10.53647816288219</c:v>
                </c:pt>
                <c:pt idx="10088">
                  <c:v>10.539551011892694</c:v>
                </c:pt>
                <c:pt idx="10089">
                  <c:v>10.542622902550564</c:v>
                </c:pt>
                <c:pt idx="10090">
                  <c:v>10.545695893545059</c:v>
                </c:pt>
                <c:pt idx="10091">
                  <c:v>10.548769523939638</c:v>
                </c:pt>
                <c:pt idx="10092">
                  <c:v>10.551844504727976</c:v>
                </c:pt>
                <c:pt idx="10093">
                  <c:v>10.554919841001345</c:v>
                </c:pt>
                <c:pt idx="10094">
                  <c:v>10.557995711104372</c:v>
                </c:pt>
                <c:pt idx="10095">
                  <c:v>10.561067211585252</c:v>
                </c:pt>
                <c:pt idx="10096">
                  <c:v>10.5641405931165</c:v>
                </c:pt>
                <c:pt idx="10097">
                  <c:v>10.567216214480139</c:v>
                </c:pt>
                <c:pt idx="10098">
                  <c:v>10.570288886032673</c:v>
                </c:pt>
                <c:pt idx="10099">
                  <c:v>10.573366679123701</c:v>
                </c:pt>
                <c:pt idx="10100">
                  <c:v>10.576443083091878</c:v>
                </c:pt>
                <c:pt idx="10101">
                  <c:v>10.57951881098589</c:v>
                </c:pt>
                <c:pt idx="10102">
                  <c:v>10.582594752338675</c:v>
                </c:pt>
                <c:pt idx="10103">
                  <c:v>10.585665508071344</c:v>
                </c:pt>
                <c:pt idx="10104">
                  <c:v>10.588739316148935</c:v>
                </c:pt>
                <c:pt idx="10105">
                  <c:v>10.591812200422254</c:v>
                </c:pt>
                <c:pt idx="10106">
                  <c:v>10.594886043649854</c:v>
                </c:pt>
                <c:pt idx="10107">
                  <c:v>10.597957083274402</c:v>
                </c:pt>
                <c:pt idx="10108">
                  <c:v>10.601031708583008</c:v>
                </c:pt>
                <c:pt idx="10109">
                  <c:v>10.604105125623491</c:v>
                </c:pt>
                <c:pt idx="10110">
                  <c:v>10.60717928858408</c:v>
                </c:pt>
                <c:pt idx="10111">
                  <c:v>10.610251640681351</c:v>
                </c:pt>
                <c:pt idx="10112">
                  <c:v>10.613327795528297</c:v>
                </c:pt>
                <c:pt idx="10113">
                  <c:v>10.616402776223802</c:v>
                </c:pt>
                <c:pt idx="10114">
                  <c:v>10.619473567578314</c:v>
                </c:pt>
                <c:pt idx="10115">
                  <c:v>10.622547233489007</c:v>
                </c:pt>
                <c:pt idx="10116">
                  <c:v>10.625619692031664</c:v>
                </c:pt>
                <c:pt idx="10117">
                  <c:v>10.628695028676448</c:v>
                </c:pt>
                <c:pt idx="10118">
                  <c:v>10.631768445716919</c:v>
                </c:pt>
                <c:pt idx="10119">
                  <c:v>10.634842608816673</c:v>
                </c:pt>
                <c:pt idx="10120">
                  <c:v>10.637913045662147</c:v>
                </c:pt>
                <c:pt idx="10121">
                  <c:v>10.640986427193418</c:v>
                </c:pt>
                <c:pt idx="10122">
                  <c:v>10.644058885597111</c:v>
                </c:pt>
                <c:pt idx="10123">
                  <c:v>10.647129925082851</c:v>
                </c:pt>
                <c:pt idx="10124">
                  <c:v>10.650203484309118</c:v>
                </c:pt>
                <c:pt idx="10125">
                  <c:v>10.653277469769597</c:v>
                </c:pt>
                <c:pt idx="10126">
                  <c:v>10.656351562042598</c:v>
                </c:pt>
                <c:pt idx="10127">
                  <c:v>10.659425405409323</c:v>
                </c:pt>
                <c:pt idx="10128">
                  <c:v>10.662499391008943</c:v>
                </c:pt>
                <c:pt idx="10129">
                  <c:v>10.665568588396853</c:v>
                </c:pt>
                <c:pt idx="10130">
                  <c:v>10.668641863406325</c:v>
                </c:pt>
                <c:pt idx="10131">
                  <c:v>10.67171453495887</c:v>
                </c:pt>
                <c:pt idx="10132">
                  <c:v>10.674788626999964</c:v>
                </c:pt>
                <c:pt idx="10133">
                  <c:v>10.677857010229122</c:v>
                </c:pt>
                <c:pt idx="10134">
                  <c:v>10.680929255750868</c:v>
                </c:pt>
                <c:pt idx="10135">
                  <c:v>10.684001785262021</c:v>
                </c:pt>
                <c:pt idx="10136">
                  <c:v>10.687074989261868</c:v>
                </c:pt>
                <c:pt idx="10137">
                  <c:v>10.690147696211387</c:v>
                </c:pt>
                <c:pt idx="10138">
                  <c:v>10.693218452406668</c:v>
                </c:pt>
                <c:pt idx="10139">
                  <c:v>10.6962914788996</c:v>
                </c:pt>
                <c:pt idx="10140">
                  <c:v>10.699366388584128</c:v>
                </c:pt>
                <c:pt idx="10141">
                  <c:v>10.702441653826927</c:v>
                </c:pt>
                <c:pt idx="10142">
                  <c:v>10.705516386047567</c:v>
                </c:pt>
                <c:pt idx="10143">
                  <c:v>10.708590940179191</c:v>
                </c:pt>
                <c:pt idx="10144">
                  <c:v>10.711664215095968</c:v>
                </c:pt>
                <c:pt idx="10145">
                  <c:v>10.714736318391816</c:v>
                </c:pt>
                <c:pt idx="10146">
                  <c:v>10.71781197514075</c:v>
                </c:pt>
                <c:pt idx="10147">
                  <c:v>10.720885392088523</c:v>
                </c:pt>
                <c:pt idx="10148">
                  <c:v>10.72395937759538</c:v>
                </c:pt>
                <c:pt idx="10149">
                  <c:v>10.72703300798997</c:v>
                </c:pt>
                <c:pt idx="10150">
                  <c:v>10.730108558028682</c:v>
                </c:pt>
                <c:pt idx="10151">
                  <c:v>10.733184499288566</c:v>
                </c:pt>
                <c:pt idx="10152">
                  <c:v>10.736260262663693</c:v>
                </c:pt>
                <c:pt idx="10153">
                  <c:v>10.739334639102101</c:v>
                </c:pt>
                <c:pt idx="10154">
                  <c:v>10.742404509139867</c:v>
                </c:pt>
                <c:pt idx="10155">
                  <c:v>10.745474981644604</c:v>
                </c:pt>
                <c:pt idx="10156">
                  <c:v>10.748551563771917</c:v>
                </c:pt>
                <c:pt idx="10157">
                  <c:v>10.751627896929406</c:v>
                </c:pt>
                <c:pt idx="10158">
                  <c:v>10.754704479056723</c:v>
                </c:pt>
                <c:pt idx="10159">
                  <c:v>10.75778113238025</c:v>
                </c:pt>
                <c:pt idx="10160">
                  <c:v>10.760856220202974</c:v>
                </c:pt>
                <c:pt idx="10161">
                  <c:v>10.763928714090413</c:v>
                </c:pt>
                <c:pt idx="10162">
                  <c:v>10.767003588595799</c:v>
                </c:pt>
                <c:pt idx="10163">
                  <c:v>10.770078676140018</c:v>
                </c:pt>
                <c:pt idx="10164">
                  <c:v>10.773153088022323</c:v>
                </c:pt>
                <c:pt idx="10165">
                  <c:v>10.77623009747882</c:v>
                </c:pt>
                <c:pt idx="10166">
                  <c:v>10.779307356221885</c:v>
                </c:pt>
                <c:pt idx="10167">
                  <c:v>10.78238308402301</c:v>
                </c:pt>
                <c:pt idx="10168">
                  <c:v>10.785455187504104</c:v>
                </c:pt>
                <c:pt idx="10169">
                  <c:v>10.788532624338535</c:v>
                </c:pt>
                <c:pt idx="10170">
                  <c:v>10.79160778336774</c:v>
                </c:pt>
                <c:pt idx="10171">
                  <c:v>10.794683689141602</c:v>
                </c:pt>
                <c:pt idx="10172">
                  <c:v>10.797758065858348</c:v>
                </c:pt>
                <c:pt idx="10173">
                  <c:v>10.800830559884792</c:v>
                </c:pt>
                <c:pt idx="10174">
                  <c:v>10.803902379609424</c:v>
                </c:pt>
                <c:pt idx="10175">
                  <c:v>10.806975370511207</c:v>
                </c:pt>
                <c:pt idx="10176">
                  <c:v>10.810047261446911</c:v>
                </c:pt>
                <c:pt idx="10177">
                  <c:v>10.813122491036602</c:v>
                </c:pt>
                <c:pt idx="10178">
                  <c:v>10.816196476357955</c:v>
                </c:pt>
                <c:pt idx="10179">
                  <c:v>10.819270675220412</c:v>
                </c:pt>
                <c:pt idx="10180">
                  <c:v>10.822342317629062</c:v>
                </c:pt>
                <c:pt idx="10181">
                  <c:v>10.825414350165172</c:v>
                </c:pt>
                <c:pt idx="10182">
                  <c:v>10.828488762233022</c:v>
                </c:pt>
                <c:pt idx="10183">
                  <c:v>10.831560546492508</c:v>
                </c:pt>
                <c:pt idx="10184">
                  <c:v>10.834633963440275</c:v>
                </c:pt>
                <c:pt idx="10185">
                  <c:v>10.837707202944452</c:v>
                </c:pt>
                <c:pt idx="10186">
                  <c:v>10.840779874265346</c:v>
                </c:pt>
                <c:pt idx="10187">
                  <c:v>10.843849992071544</c:v>
                </c:pt>
                <c:pt idx="10188">
                  <c:v>10.846922734604329</c:v>
                </c:pt>
                <c:pt idx="10189">
                  <c:v>10.849997502000235</c:v>
                </c:pt>
                <c:pt idx="10190">
                  <c:v>10.853071736394471</c:v>
                </c:pt>
                <c:pt idx="10191">
                  <c:v>10.856145828667485</c:v>
                </c:pt>
                <c:pt idx="10192">
                  <c:v>10.8592184292437</c:v>
                </c:pt>
                <c:pt idx="10193">
                  <c:v>10.862290568337691</c:v>
                </c:pt>
                <c:pt idx="10194">
                  <c:v>10.8653640920508</c:v>
                </c:pt>
                <c:pt idx="10195">
                  <c:v>10.868434387194039</c:v>
                </c:pt>
                <c:pt idx="10196">
                  <c:v>10.87150578140135</c:v>
                </c:pt>
                <c:pt idx="10197">
                  <c:v>10.874577742996385</c:v>
                </c:pt>
                <c:pt idx="10198">
                  <c:v>10.877650662996921</c:v>
                </c:pt>
                <c:pt idx="10199">
                  <c:v>10.880722660062</c:v>
                </c:pt>
                <c:pt idx="10200">
                  <c:v>10.88379462165704</c:v>
                </c:pt>
                <c:pt idx="10201">
                  <c:v>10.886868784895928</c:v>
                </c:pt>
                <c:pt idx="10202">
                  <c:v>10.889941349985452</c:v>
                </c:pt>
                <c:pt idx="10203">
                  <c:v>10.89301625967</c:v>
                </c:pt>
                <c:pt idx="10204">
                  <c:v>10.896088540530664</c:v>
                </c:pt>
                <c:pt idx="10205">
                  <c:v>10.899160644011753</c:v>
                </c:pt>
                <c:pt idx="10206">
                  <c:v>10.90223242827124</c:v>
                </c:pt>
                <c:pt idx="10207">
                  <c:v>10.905303467895788</c:v>
                </c:pt>
                <c:pt idx="10208">
                  <c:v>10.908376210428573</c:v>
                </c:pt>
                <c:pt idx="10209">
                  <c:v>10.911446363792709</c:v>
                </c:pt>
                <c:pt idx="10210">
                  <c:v>10.914519994187305</c:v>
                </c:pt>
                <c:pt idx="10211">
                  <c:v>10.917593908459805</c:v>
                </c:pt>
                <c:pt idx="10212">
                  <c:v>10.920666828182306</c:v>
                </c:pt>
                <c:pt idx="10213">
                  <c:v>10.923741951097162</c:v>
                </c:pt>
                <c:pt idx="10214">
                  <c:v>10.926815901079101</c:v>
                </c:pt>
                <c:pt idx="10215">
                  <c:v>10.929888430590264</c:v>
                </c:pt>
                <c:pt idx="10216">
                  <c:v>10.93296163449741</c:v>
                </c:pt>
                <c:pt idx="10217">
                  <c:v>10.936036401893309</c:v>
                </c:pt>
                <c:pt idx="10218">
                  <c:v>10.939111489623201</c:v>
                </c:pt>
                <c:pt idx="10219">
                  <c:v>10.942185261809819</c:v>
                </c:pt>
                <c:pt idx="10220">
                  <c:v>10.94525949601851</c:v>
                </c:pt>
                <c:pt idx="10221">
                  <c:v>10.948335081533441</c:v>
                </c:pt>
                <c:pt idx="10222">
                  <c:v>10.951408392234622</c:v>
                </c:pt>
                <c:pt idx="10223">
                  <c:v>10.954484867667977</c:v>
                </c:pt>
                <c:pt idx="10224">
                  <c:v>10.957560204312752</c:v>
                </c:pt>
                <c:pt idx="10225">
                  <c:v>10.960635042804586</c:v>
                </c:pt>
                <c:pt idx="10226">
                  <c:v>10.963708850511209</c:v>
                </c:pt>
                <c:pt idx="10227">
                  <c:v>10.966782800585912</c:v>
                </c:pt>
                <c:pt idx="10228">
                  <c:v>10.969858101389924</c:v>
                </c:pt>
                <c:pt idx="10229">
                  <c:v>10.972933046533029</c:v>
                </c:pt>
                <c:pt idx="10230">
                  <c:v>10.976005114541149</c:v>
                </c:pt>
                <c:pt idx="10231">
                  <c:v>10.979080700148957</c:v>
                </c:pt>
                <c:pt idx="10232">
                  <c:v>10.982155716676315</c:v>
                </c:pt>
                <c:pt idx="10233">
                  <c:v>10.98523066181942</c:v>
                </c:pt>
                <c:pt idx="10234">
                  <c:v>10.988305749177968</c:v>
                </c:pt>
                <c:pt idx="10235">
                  <c:v>10.99138126364857</c:v>
                </c:pt>
                <c:pt idx="10236">
                  <c:v>10.994456600200516</c:v>
                </c:pt>
                <c:pt idx="10237">
                  <c:v>10.997531723115371</c:v>
                </c:pt>
                <c:pt idx="10238">
                  <c:v>11.000605992856833</c:v>
                </c:pt>
                <c:pt idx="10239">
                  <c:v>11.003681080493882</c:v>
                </c:pt>
                <c:pt idx="10240">
                  <c:v>11.006757662342384</c:v>
                </c:pt>
                <c:pt idx="10241">
                  <c:v>11.009832536569323</c:v>
                </c:pt>
                <c:pt idx="10242">
                  <c:v>11.012907375246787</c:v>
                </c:pt>
                <c:pt idx="10243">
                  <c:v>11.015983281299324</c:v>
                </c:pt>
                <c:pt idx="10244">
                  <c:v>11.019059863426657</c:v>
                </c:pt>
                <c:pt idx="10245">
                  <c:v>11.022135804965229</c:v>
                </c:pt>
                <c:pt idx="10246">
                  <c:v>11.025209932859829</c:v>
                </c:pt>
                <c:pt idx="10247">
                  <c:v>11.028286657383477</c:v>
                </c:pt>
                <c:pt idx="10248">
                  <c:v>11.031359790284919</c:v>
                </c:pt>
                <c:pt idx="10249">
                  <c:v>11.034432710192771</c:v>
                </c:pt>
                <c:pt idx="10250">
                  <c:v>11.03750779787625</c:v>
                </c:pt>
                <c:pt idx="10251">
                  <c:v>11.040580646979414</c:v>
                </c:pt>
                <c:pt idx="10252">
                  <c:v>11.043654241580706</c:v>
                </c:pt>
                <c:pt idx="10253">
                  <c:v>11.046728155853215</c:v>
                </c:pt>
                <c:pt idx="10254">
                  <c:v>11.049802354622916</c:v>
                </c:pt>
                <c:pt idx="10255">
                  <c:v>11.052877406890289</c:v>
                </c:pt>
                <c:pt idx="10256">
                  <c:v>11.055954238128564</c:v>
                </c:pt>
                <c:pt idx="10257">
                  <c:v>11.059032744772923</c:v>
                </c:pt>
                <c:pt idx="10258">
                  <c:v>11.062110074842572</c:v>
                </c:pt>
                <c:pt idx="10259">
                  <c:v>11.065185767024252</c:v>
                </c:pt>
                <c:pt idx="10260">
                  <c:v>11.068262812183125</c:v>
                </c:pt>
                <c:pt idx="10261">
                  <c:v>11.071342388454548</c:v>
                </c:pt>
                <c:pt idx="10262">
                  <c:v>11.074422036413814</c:v>
                </c:pt>
                <c:pt idx="10263">
                  <c:v>11.077500792634503</c:v>
                </c:pt>
                <c:pt idx="10264">
                  <c:v>11.080579940818255</c:v>
                </c:pt>
                <c:pt idx="10265">
                  <c:v>11.083659232008106</c:v>
                </c:pt>
                <c:pt idx="10266">
                  <c:v>11.086737417467361</c:v>
                </c:pt>
                <c:pt idx="10267">
                  <c:v>11.089817993722265</c:v>
                </c:pt>
                <c:pt idx="10268">
                  <c:v>11.092900536089157</c:v>
                </c:pt>
                <c:pt idx="10269">
                  <c:v>11.095980790922807</c:v>
                </c:pt>
                <c:pt idx="10270">
                  <c:v>11.099063082653265</c:v>
                </c:pt>
                <c:pt idx="10271">
                  <c:v>11.102144444900334</c:v>
                </c:pt>
                <c:pt idx="10272">
                  <c:v>11.105226772573053</c:v>
                </c:pt>
                <c:pt idx="10273">
                  <c:v>11.108308563736461</c:v>
                </c:pt>
                <c:pt idx="10274">
                  <c:v>11.111388925763793</c:v>
                </c:pt>
                <c:pt idx="10275">
                  <c:v>11.114469609099222</c:v>
                </c:pt>
                <c:pt idx="10276">
                  <c:v>11.117550292388026</c:v>
                </c:pt>
                <c:pt idx="10277">
                  <c:v>11.12063383671275</c:v>
                </c:pt>
                <c:pt idx="10278">
                  <c:v>11.123715985244225</c:v>
                </c:pt>
                <c:pt idx="10279">
                  <c:v>11.126796311756834</c:v>
                </c:pt>
                <c:pt idx="10280">
                  <c:v>11.129879605203902</c:v>
                </c:pt>
                <c:pt idx="10281">
                  <c:v>11.132962540872548</c:v>
                </c:pt>
                <c:pt idx="10282">
                  <c:v>11.136046693672823</c:v>
                </c:pt>
                <c:pt idx="10283">
                  <c:v>11.139130524253801</c:v>
                </c:pt>
                <c:pt idx="10284">
                  <c:v>11.142214390632953</c:v>
                </c:pt>
                <c:pt idx="10285">
                  <c:v>11.145298042237933</c:v>
                </c:pt>
                <c:pt idx="10286">
                  <c:v>11.148381765663972</c:v>
                </c:pt>
                <c:pt idx="10287">
                  <c:v>11.151466885838419</c:v>
                </c:pt>
                <c:pt idx="10288">
                  <c:v>11.154552221031256</c:v>
                </c:pt>
                <c:pt idx="10289">
                  <c:v>11.157635836703841</c:v>
                </c:pt>
                <c:pt idx="10290">
                  <c:v>11.16071784247222</c:v>
                </c:pt>
                <c:pt idx="10291">
                  <c:v>11.163806300394427</c:v>
                </c:pt>
                <c:pt idx="10292">
                  <c:v>11.166893716506516</c:v>
                </c:pt>
                <c:pt idx="10293">
                  <c:v>11.16997958958915</c:v>
                </c:pt>
                <c:pt idx="10294">
                  <c:v>11.173067328956103</c:v>
                </c:pt>
                <c:pt idx="10295">
                  <c:v>11.176154709171588</c:v>
                </c:pt>
                <c:pt idx="10296">
                  <c:v>11.179241371289455</c:v>
                </c:pt>
                <c:pt idx="10297">
                  <c:v>11.182330727579883</c:v>
                </c:pt>
                <c:pt idx="10298">
                  <c:v>11.185415633145848</c:v>
                </c:pt>
                <c:pt idx="10299">
                  <c:v>11.18850369584845</c:v>
                </c:pt>
                <c:pt idx="10300">
                  <c:v>11.191590573522388</c:v>
                </c:pt>
                <c:pt idx="10301">
                  <c:v>11.194677451196315</c:v>
                </c:pt>
                <c:pt idx="10302">
                  <c:v>11.197765836893304</c:v>
                </c:pt>
                <c:pt idx="10303">
                  <c:v>11.200852247902279</c:v>
                </c:pt>
                <c:pt idx="10304">
                  <c:v>11.20393779833649</c:v>
                </c:pt>
                <c:pt idx="10305">
                  <c:v>11.207022703247635</c:v>
                </c:pt>
                <c:pt idx="10306">
                  <c:v>11.210109580921568</c:v>
                </c:pt>
                <c:pt idx="10307">
                  <c:v>11.213197787198537</c:v>
                </c:pt>
                <c:pt idx="10308">
                  <c:v>11.216282763953677</c:v>
                </c:pt>
                <c:pt idx="10309">
                  <c:v>11.219371724843983</c:v>
                </c:pt>
                <c:pt idx="10310">
                  <c:v>11.222459607890084</c:v>
                </c:pt>
                <c:pt idx="10311">
                  <c:v>11.22554677284058</c:v>
                </c:pt>
                <c:pt idx="10312">
                  <c:v>11.228636057512679</c:v>
                </c:pt>
                <c:pt idx="10313">
                  <c:v>11.231726025395368</c:v>
                </c:pt>
                <c:pt idx="10314">
                  <c:v>11.234816893164762</c:v>
                </c:pt>
                <c:pt idx="10315">
                  <c:v>11.237906645257791</c:v>
                </c:pt>
                <c:pt idx="10316">
                  <c:v>11.240994061369872</c:v>
                </c:pt>
                <c:pt idx="10317">
                  <c:v>11.244083094423665</c:v>
                </c:pt>
                <c:pt idx="10318">
                  <c:v>11.247173062306343</c:v>
                </c:pt>
                <c:pt idx="10319">
                  <c:v>11.250260550120904</c:v>
                </c:pt>
                <c:pt idx="10320">
                  <c:v>11.2533500865541</c:v>
                </c:pt>
                <c:pt idx="10321">
                  <c:v>11.256437000110704</c:v>
                </c:pt>
                <c:pt idx="10322">
                  <c:v>11.259523554979152</c:v>
                </c:pt>
                <c:pt idx="10323">
                  <c:v>11.26260767192657</c:v>
                </c:pt>
                <c:pt idx="10324">
                  <c:v>11.265695375387969</c:v>
                </c:pt>
                <c:pt idx="10325">
                  <c:v>11.268783510016425</c:v>
                </c:pt>
                <c:pt idx="10326">
                  <c:v>11.271871069724872</c:v>
                </c:pt>
                <c:pt idx="10327">
                  <c:v>11.274955759969762</c:v>
                </c:pt>
                <c:pt idx="10328">
                  <c:v>11.27804041448716</c:v>
                </c:pt>
                <c:pt idx="10329">
                  <c:v>11.281123958391367</c:v>
                </c:pt>
                <c:pt idx="10330">
                  <c:v>11.28420560673791</c:v>
                </c:pt>
                <c:pt idx="10331">
                  <c:v>11.287286039937422</c:v>
                </c:pt>
                <c:pt idx="10332">
                  <c:v>11.290366723645798</c:v>
                </c:pt>
                <c:pt idx="10333">
                  <c:v>11.293447549924492</c:v>
                </c:pt>
                <c:pt idx="10334">
                  <c:v>11.29652726952899</c:v>
                </c:pt>
                <c:pt idx="10335">
                  <c:v>11.299613286036758</c:v>
                </c:pt>
                <c:pt idx="10336">
                  <c:v>11.302693897906504</c:v>
                </c:pt>
                <c:pt idx="10337">
                  <c:v>11.305773581594705</c:v>
                </c:pt>
                <c:pt idx="10338">
                  <c:v>11.308854015213718</c:v>
                </c:pt>
                <c:pt idx="10339">
                  <c:v>11.311933234782106</c:v>
                </c:pt>
                <c:pt idx="10340">
                  <c:v>11.315013025569957</c:v>
                </c:pt>
                <c:pt idx="10341">
                  <c:v>11.31809335175631</c:v>
                </c:pt>
                <c:pt idx="10342">
                  <c:v>11.321173428062369</c:v>
                </c:pt>
                <c:pt idx="10343">
                  <c:v>11.324253325865548</c:v>
                </c:pt>
                <c:pt idx="10344">
                  <c:v>11.327332866643896</c:v>
                </c:pt>
                <c:pt idx="10345">
                  <c:v>11.330419672461817</c:v>
                </c:pt>
                <c:pt idx="10346">
                  <c:v>11.333500677558423</c:v>
                </c:pt>
                <c:pt idx="10347">
                  <c:v>11.336583828022356</c:v>
                </c:pt>
                <c:pt idx="10348">
                  <c:v>11.339664689969387</c:v>
                </c:pt>
                <c:pt idx="10349">
                  <c:v>11.342745373351423</c:v>
                </c:pt>
                <c:pt idx="10350">
                  <c:v>11.345823844020194</c:v>
                </c:pt>
                <c:pt idx="10351">
                  <c:v>11.348902778399609</c:v>
                </c:pt>
                <c:pt idx="10352">
                  <c:v>11.351981463168217</c:v>
                </c:pt>
                <c:pt idx="10353">
                  <c:v>11.355059220768689</c:v>
                </c:pt>
                <c:pt idx="10354">
                  <c:v>11.35813758421472</c:v>
                </c:pt>
                <c:pt idx="10355">
                  <c:v>11.361219232141373</c:v>
                </c:pt>
                <c:pt idx="10356">
                  <c:v>11.36429841631962</c:v>
                </c:pt>
                <c:pt idx="10357">
                  <c:v>11.36737492725468</c:v>
                </c:pt>
                <c:pt idx="10358">
                  <c:v>11.370453433526727</c:v>
                </c:pt>
                <c:pt idx="10359">
                  <c:v>11.373528983611868</c:v>
                </c:pt>
                <c:pt idx="10360">
                  <c:v>11.376607026513295</c:v>
                </c:pt>
                <c:pt idx="10361">
                  <c:v>11.379683181546056</c:v>
                </c:pt>
                <c:pt idx="10362">
                  <c:v>11.382761901784184</c:v>
                </c:pt>
                <c:pt idx="10363">
                  <c:v>11.385838626447274</c:v>
                </c:pt>
                <c:pt idx="10364">
                  <c:v>11.388917489318148</c:v>
                </c:pt>
                <c:pt idx="10365">
                  <c:v>11.391994748433188</c:v>
                </c:pt>
                <c:pt idx="10366">
                  <c:v>11.3950751459762</c:v>
                </c:pt>
                <c:pt idx="10367">
                  <c:v>11.398153188551948</c:v>
                </c:pt>
                <c:pt idx="10368">
                  <c:v>11.401229485608605</c:v>
                </c:pt>
                <c:pt idx="10369">
                  <c:v>11.40430731451676</c:v>
                </c:pt>
                <c:pt idx="10370">
                  <c:v>11.407385393242269</c:v>
                </c:pt>
                <c:pt idx="10371">
                  <c:v>11.410463043818821</c:v>
                </c:pt>
                <c:pt idx="10372">
                  <c:v>11.413539483565566</c:v>
                </c:pt>
                <c:pt idx="10373">
                  <c:v>11.416612652247464</c:v>
                </c:pt>
                <c:pt idx="10374">
                  <c:v>11.419686495382324</c:v>
                </c:pt>
                <c:pt idx="10375">
                  <c:v>11.422757003269796</c:v>
                </c:pt>
                <c:pt idx="10376">
                  <c:v>11.425830420310271</c:v>
                </c:pt>
                <c:pt idx="10377">
                  <c:v>11.428901034583069</c:v>
                </c:pt>
                <c:pt idx="10378">
                  <c:v>11.431973848007349</c:v>
                </c:pt>
                <c:pt idx="10379">
                  <c:v>11.435048437680575</c:v>
                </c:pt>
                <c:pt idx="10380">
                  <c:v>11.438123489947948</c:v>
                </c:pt>
                <c:pt idx="10381">
                  <c:v>11.441195025978731</c:v>
                </c:pt>
                <c:pt idx="10382">
                  <c:v>11.444268336494476</c:v>
                </c:pt>
                <c:pt idx="10383">
                  <c:v>11.447340724165223</c:v>
                </c:pt>
                <c:pt idx="10384">
                  <c:v>11.450412863259224</c:v>
                </c:pt>
                <c:pt idx="10385">
                  <c:v>11.453482414629484</c:v>
                </c:pt>
                <c:pt idx="10386">
                  <c:v>11.456554553723469</c:v>
                </c:pt>
                <c:pt idx="10387">
                  <c:v>11.459622795384361</c:v>
                </c:pt>
                <c:pt idx="10388">
                  <c:v>11.462693905806585</c:v>
                </c:pt>
                <c:pt idx="10389">
                  <c:v>11.465764236281435</c:v>
                </c:pt>
                <c:pt idx="10390">
                  <c:v>11.468835559397755</c:v>
                </c:pt>
                <c:pt idx="10391">
                  <c:v>11.471905712761881</c:v>
                </c:pt>
                <c:pt idx="10392">
                  <c:v>11.474973034978444</c:v>
                </c:pt>
                <c:pt idx="10393">
                  <c:v>11.47804194901974</c:v>
                </c:pt>
                <c:pt idx="10394">
                  <c:v>11.481109731222324</c:v>
                </c:pt>
                <c:pt idx="10395">
                  <c:v>11.484176417445692</c:v>
                </c:pt>
                <c:pt idx="10396">
                  <c:v>11.48724674805927</c:v>
                </c:pt>
                <c:pt idx="10397">
                  <c:v>11.490317326668878</c:v>
                </c:pt>
                <c:pt idx="10398">
                  <c:v>11.493383836145059</c:v>
                </c:pt>
                <c:pt idx="10399">
                  <c:v>11.496451795131685</c:v>
                </c:pt>
                <c:pt idx="10400">
                  <c:v>11.49952000165689</c:v>
                </c:pt>
                <c:pt idx="10401">
                  <c:v>11.50258888040552</c:v>
                </c:pt>
                <c:pt idx="10402">
                  <c:v>11.505651686012548</c:v>
                </c:pt>
                <c:pt idx="10403">
                  <c:v>11.5087203168159</c:v>
                </c:pt>
                <c:pt idx="10404">
                  <c:v>11.511787886632867</c:v>
                </c:pt>
                <c:pt idx="10405">
                  <c:v>11.514855633296946</c:v>
                </c:pt>
                <c:pt idx="10406">
                  <c:v>11.51792006030051</c:v>
                </c:pt>
                <c:pt idx="10407">
                  <c:v>11.520984945746575</c:v>
                </c:pt>
                <c:pt idx="10408">
                  <c:v>11.52405085498053</c:v>
                </c:pt>
                <c:pt idx="10409">
                  <c:v>11.527116728912148</c:v>
                </c:pt>
                <c:pt idx="10410">
                  <c:v>11.530182955910821</c:v>
                </c:pt>
                <c:pt idx="10411">
                  <c:v>11.53325084404244</c:v>
                </c:pt>
                <c:pt idx="10412">
                  <c:v>11.536316223382684</c:v>
                </c:pt>
                <c:pt idx="10413">
                  <c:v>11.539381355775092</c:v>
                </c:pt>
                <c:pt idx="10414">
                  <c:v>11.542444055826035</c:v>
                </c:pt>
                <c:pt idx="10415">
                  <c:v>11.54550880031937</c:v>
                </c:pt>
                <c:pt idx="10416">
                  <c:v>11.548572980604426</c:v>
                </c:pt>
                <c:pt idx="10417">
                  <c:v>11.551637090150804</c:v>
                </c:pt>
                <c:pt idx="10418">
                  <c:v>11.554702999246503</c:v>
                </c:pt>
                <c:pt idx="10419">
                  <c:v>11.557767708239327</c:v>
                </c:pt>
                <c:pt idx="10420">
                  <c:v>11.560831676780198</c:v>
                </c:pt>
                <c:pt idx="10421">
                  <c:v>11.563894517467274</c:v>
                </c:pt>
                <c:pt idx="10422">
                  <c:v>11.566958133562196</c:v>
                </c:pt>
                <c:pt idx="10423">
                  <c:v>11.570023689540069</c:v>
                </c:pt>
                <c:pt idx="10424">
                  <c:v>11.573086142561182</c:v>
                </c:pt>
                <c:pt idx="10425">
                  <c:v>11.576151451511148</c:v>
                </c:pt>
                <c:pt idx="10426">
                  <c:v>11.579215490552819</c:v>
                </c:pt>
                <c:pt idx="10427">
                  <c:v>11.582279705863503</c:v>
                </c:pt>
                <c:pt idx="10428">
                  <c:v>11.585343074843998</c:v>
                </c:pt>
                <c:pt idx="10429">
                  <c:v>11.588407360669052</c:v>
                </c:pt>
                <c:pt idx="10430">
                  <c:v>11.591472528619756</c:v>
                </c:pt>
                <c:pt idx="10431">
                  <c:v>11.594535898060206</c:v>
                </c:pt>
                <c:pt idx="10432">
                  <c:v>11.597599126300571</c:v>
                </c:pt>
                <c:pt idx="10433">
                  <c:v>11.60066418803992</c:v>
                </c:pt>
                <c:pt idx="10434">
                  <c:v>11.603726077952254</c:v>
                </c:pt>
                <c:pt idx="10435">
                  <c:v>11.606789024207021</c:v>
                </c:pt>
                <c:pt idx="10436">
                  <c:v>11.609850245410394</c:v>
                </c:pt>
                <c:pt idx="10437">
                  <c:v>11.612911255587544</c:v>
                </c:pt>
                <c:pt idx="10438">
                  <c:v>11.615974906646677</c:v>
                </c:pt>
                <c:pt idx="10439">
                  <c:v>11.619035318737836</c:v>
                </c:pt>
                <c:pt idx="10440">
                  <c:v>11.622097666094</c:v>
                </c:pt>
                <c:pt idx="10441">
                  <c:v>11.625163222210098</c:v>
                </c:pt>
                <c:pt idx="10442">
                  <c:v>11.628228919183815</c:v>
                </c:pt>
                <c:pt idx="10443">
                  <c:v>11.631293134218343</c:v>
                </c:pt>
                <c:pt idx="10444">
                  <c:v>11.634352808336191</c:v>
                </c:pt>
                <c:pt idx="10445">
                  <c:v>11.637414170426755</c:v>
                </c:pt>
                <c:pt idx="10446">
                  <c:v>11.640478033315695</c:v>
                </c:pt>
                <c:pt idx="10447">
                  <c:v>11.643540099247609</c:v>
                </c:pt>
                <c:pt idx="10448">
                  <c:v>11.646603186671348</c:v>
                </c:pt>
                <c:pt idx="10449">
                  <c:v>11.64966440787474</c:v>
                </c:pt>
                <c:pt idx="10450">
                  <c:v>11.652725101440025</c:v>
                </c:pt>
                <c:pt idx="10451">
                  <c:v>11.655788541164355</c:v>
                </c:pt>
                <c:pt idx="10452">
                  <c:v>11.658852368531161</c:v>
                </c:pt>
                <c:pt idx="10453">
                  <c:v>11.661911304917647</c:v>
                </c:pt>
                <c:pt idx="10454">
                  <c:v>11.664972772454112</c:v>
                </c:pt>
                <c:pt idx="10455">
                  <c:v>11.668037022837394</c:v>
                </c:pt>
                <c:pt idx="10456">
                  <c:v>11.671101343736977</c:v>
                </c:pt>
                <c:pt idx="10457">
                  <c:v>11.674164043374168</c:v>
                </c:pt>
                <c:pt idx="10458">
                  <c:v>11.677225511094353</c:v>
                </c:pt>
                <c:pt idx="10459">
                  <c:v>11.680283709991349</c:v>
                </c:pt>
                <c:pt idx="10460">
                  <c:v>11.683343103088401</c:v>
                </c:pt>
                <c:pt idx="10461">
                  <c:v>11.686403304378389</c:v>
                </c:pt>
                <c:pt idx="10462">
                  <c:v>11.689462978587978</c:v>
                </c:pt>
                <c:pt idx="10463">
                  <c:v>11.692522617666574</c:v>
                </c:pt>
                <c:pt idx="10464">
                  <c:v>11.69558134340315</c:v>
                </c:pt>
                <c:pt idx="10465">
                  <c:v>11.69864087681945</c:v>
                </c:pt>
                <c:pt idx="10466">
                  <c:v>11.701700972675992</c:v>
                </c:pt>
                <c:pt idx="10467">
                  <c:v>11.704761314832743</c:v>
                </c:pt>
                <c:pt idx="10468">
                  <c:v>11.707821691680875</c:v>
                </c:pt>
                <c:pt idx="10469">
                  <c:v>11.71088097941105</c:v>
                </c:pt>
                <c:pt idx="10470">
                  <c:v>11.713942024756818</c:v>
                </c:pt>
                <c:pt idx="10471">
                  <c:v>11.717004759976833</c:v>
                </c:pt>
                <c:pt idx="10472">
                  <c:v>11.720066438798666</c:v>
                </c:pt>
                <c:pt idx="10473">
                  <c:v>11.723128434430102</c:v>
                </c:pt>
                <c:pt idx="10474">
                  <c:v>11.726188811737146</c:v>
                </c:pt>
                <c:pt idx="10475">
                  <c:v>11.729247467448092</c:v>
                </c:pt>
                <c:pt idx="10476">
                  <c:v>11.732308970349468</c:v>
                </c:pt>
                <c:pt idx="10477">
                  <c:v>11.735369382624178</c:v>
                </c:pt>
                <c:pt idx="10478">
                  <c:v>11.738430498126442</c:v>
                </c:pt>
                <c:pt idx="10479">
                  <c:v>11.741490172519471</c:v>
                </c:pt>
                <c:pt idx="10480">
                  <c:v>11.744551569788328</c:v>
                </c:pt>
                <c:pt idx="10481">
                  <c:v>11.747615538329192</c:v>
                </c:pt>
                <c:pt idx="10482">
                  <c:v>11.750679471298994</c:v>
                </c:pt>
                <c:pt idx="10483">
                  <c:v>11.753742981357044</c:v>
                </c:pt>
                <c:pt idx="10484">
                  <c:v>11.75680589239095</c:v>
                </c:pt>
                <c:pt idx="10485">
                  <c:v>11.759868028902872</c:v>
                </c:pt>
                <c:pt idx="10486">
                  <c:v>11.762930235447293</c:v>
                </c:pt>
                <c:pt idx="10487">
                  <c:v>11.765995050253871</c:v>
                </c:pt>
                <c:pt idx="10488">
                  <c:v>11.769058630833531</c:v>
                </c:pt>
                <c:pt idx="10489">
                  <c:v>11.772123198754921</c:v>
                </c:pt>
                <c:pt idx="10490">
                  <c:v>11.775185264870629</c:v>
                </c:pt>
                <c:pt idx="10491">
                  <c:v>11.778246521432113</c:v>
                </c:pt>
                <c:pt idx="10492">
                  <c:v>11.781310172767283</c:v>
                </c:pt>
                <c:pt idx="10493">
                  <c:v>11.784374317567455</c:v>
                </c:pt>
                <c:pt idx="10494">
                  <c:v>11.787441180562348</c:v>
                </c:pt>
                <c:pt idx="10495">
                  <c:v>11.790505642690345</c:v>
                </c:pt>
                <c:pt idx="10496">
                  <c:v>11.793570069785984</c:v>
                </c:pt>
                <c:pt idx="10497">
                  <c:v>11.796633720891117</c:v>
                </c:pt>
                <c:pt idx="10498">
                  <c:v>11.799700300915697</c:v>
                </c:pt>
                <c:pt idx="10499">
                  <c:v>11.802764374979137</c:v>
                </c:pt>
                <c:pt idx="10500">
                  <c:v>11.805829754503657</c:v>
                </c:pt>
                <c:pt idx="10501">
                  <c:v>11.808895875295434</c:v>
                </c:pt>
                <c:pt idx="10502">
                  <c:v>11.811962808812039</c:v>
                </c:pt>
                <c:pt idx="10503">
                  <c:v>11.815030590876168</c:v>
                </c:pt>
                <c:pt idx="10504">
                  <c:v>11.818094735354162</c:v>
                </c:pt>
                <c:pt idx="10505">
                  <c:v>11.821161033254507</c:v>
                </c:pt>
                <c:pt idx="10506">
                  <c:v>11.82422793134835</c:v>
                </c:pt>
                <c:pt idx="10507">
                  <c:v>11.827292816840465</c:v>
                </c:pt>
                <c:pt idx="10508">
                  <c:v>11.830358161261476</c:v>
                </c:pt>
                <c:pt idx="10509">
                  <c:v>11.8334219180011</c:v>
                </c:pt>
                <c:pt idx="10510">
                  <c:v>11.836487226812872</c:v>
                </c:pt>
                <c:pt idx="10511">
                  <c:v>11.839552817900044</c:v>
                </c:pt>
                <c:pt idx="10512">
                  <c:v>11.84261932751453</c:v>
                </c:pt>
                <c:pt idx="10513">
                  <c:v>11.845683225328395</c:v>
                </c:pt>
                <c:pt idx="10514">
                  <c:v>11.848748498992528</c:v>
                </c:pt>
                <c:pt idx="10515">
                  <c:v>11.851814407949975</c:v>
                </c:pt>
                <c:pt idx="10516">
                  <c:v>11.854875593979894</c:v>
                </c:pt>
                <c:pt idx="10517">
                  <c:v>11.857940091371384</c:v>
                </c:pt>
                <c:pt idx="10518">
                  <c:v>11.861004694927509</c:v>
                </c:pt>
                <c:pt idx="10519">
                  <c:v>11.864069509734104</c:v>
                </c:pt>
                <c:pt idx="10520">
                  <c:v>11.86713425399723</c:v>
                </c:pt>
                <c:pt idx="10521">
                  <c:v>11.870197482375563</c:v>
                </c:pt>
                <c:pt idx="10522">
                  <c:v>11.873262720754868</c:v>
                </c:pt>
                <c:pt idx="10523">
                  <c:v>11.876327076868048</c:v>
                </c:pt>
                <c:pt idx="10524">
                  <c:v>11.87939358643643</c:v>
                </c:pt>
                <c:pt idx="10525">
                  <c:v>11.882460131001885</c:v>
                </c:pt>
                <c:pt idx="10526">
                  <c:v>11.885527665193937</c:v>
                </c:pt>
                <c:pt idx="10527">
                  <c:v>11.888593645035463</c:v>
                </c:pt>
                <c:pt idx="10528">
                  <c:v>11.891660048650207</c:v>
                </c:pt>
                <c:pt idx="10529">
                  <c:v>11.894727866023032</c:v>
                </c:pt>
                <c:pt idx="10530">
                  <c:v>11.897795718751684</c:v>
                </c:pt>
                <c:pt idx="10531">
                  <c:v>11.900863394710917</c:v>
                </c:pt>
                <c:pt idx="10532">
                  <c:v>11.903929904509853</c:v>
                </c:pt>
                <c:pt idx="10533">
                  <c:v>11.906993837663725</c:v>
                </c:pt>
                <c:pt idx="10534">
                  <c:v>11.910055797686935</c:v>
                </c:pt>
                <c:pt idx="10535">
                  <c:v>11.913121953880033</c:v>
                </c:pt>
                <c:pt idx="10536">
                  <c:v>11.916189665098905</c:v>
                </c:pt>
                <c:pt idx="10537">
                  <c:v>11.919256457022529</c:v>
                </c:pt>
                <c:pt idx="10538">
                  <c:v>11.922323920798291</c:v>
                </c:pt>
                <c:pt idx="10539">
                  <c:v>11.925390182924614</c:v>
                </c:pt>
                <c:pt idx="10540">
                  <c:v>11.92845782371748</c:v>
                </c:pt>
                <c:pt idx="10541">
                  <c:v>11.931528225182188</c:v>
                </c:pt>
                <c:pt idx="10542">
                  <c:v>11.934598201876121</c:v>
                </c:pt>
                <c:pt idx="10543">
                  <c:v>11.937668249401673</c:v>
                </c:pt>
                <c:pt idx="10544">
                  <c:v>11.940738119485674</c:v>
                </c:pt>
                <c:pt idx="10545">
                  <c:v>11.943808095902204</c:v>
                </c:pt>
                <c:pt idx="10546">
                  <c:v>11.946876514410425</c:v>
                </c:pt>
                <c:pt idx="10547">
                  <c:v>11.949945711567324</c:v>
                </c:pt>
                <c:pt idx="10548">
                  <c:v>11.953015404881398</c:v>
                </c:pt>
                <c:pt idx="10549">
                  <c:v>11.956082409108099</c:v>
                </c:pt>
                <c:pt idx="10550">
                  <c:v>11.959152208324031</c:v>
                </c:pt>
                <c:pt idx="10551">
                  <c:v>11.962223141528039</c:v>
                </c:pt>
                <c:pt idx="10552">
                  <c:v>11.965290994302856</c:v>
                </c:pt>
                <c:pt idx="10553">
                  <c:v>11.968360970580683</c:v>
                </c:pt>
                <c:pt idx="10554">
                  <c:v>11.971431336896824</c:v>
                </c:pt>
                <c:pt idx="10555">
                  <c:v>11.974499083607066</c:v>
                </c:pt>
                <c:pt idx="10556">
                  <c:v>11.977567679448805</c:v>
                </c:pt>
                <c:pt idx="10557">
                  <c:v>11.980635850377586</c:v>
                </c:pt>
                <c:pt idx="10558">
                  <c:v>11.983705614230297</c:v>
                </c:pt>
                <c:pt idx="10559">
                  <c:v>11.986773608392005</c:v>
                </c:pt>
                <c:pt idx="10560">
                  <c:v>11.989840471340779</c:v>
                </c:pt>
                <c:pt idx="10561">
                  <c:v>11.992909456155127</c:v>
                </c:pt>
                <c:pt idx="10562">
                  <c:v>11.995976813713886</c:v>
                </c:pt>
                <c:pt idx="10563">
                  <c:v>11.999043464336848</c:v>
                </c:pt>
                <c:pt idx="10564">
                  <c:v>12.002112626100883</c:v>
                </c:pt>
                <c:pt idx="10565">
                  <c:v>12.005180054669964</c:v>
                </c:pt>
                <c:pt idx="10566">
                  <c:v>12.008247376886512</c:v>
                </c:pt>
                <c:pt idx="10567">
                  <c:v>12.011315548046142</c:v>
                </c:pt>
                <c:pt idx="10568">
                  <c:v>12.014383294894833</c:v>
                </c:pt>
                <c:pt idx="10569">
                  <c:v>12.017451466054457</c:v>
                </c:pt>
                <c:pt idx="10570">
                  <c:v>12.020521159183637</c:v>
                </c:pt>
                <c:pt idx="10571">
                  <c:v>12.023590037839872</c:v>
                </c:pt>
                <c:pt idx="10572">
                  <c:v>12.026659482774113</c:v>
                </c:pt>
                <c:pt idx="10573">
                  <c:v>12.029726557714802</c:v>
                </c:pt>
                <c:pt idx="10574">
                  <c:v>12.032795365603832</c:v>
                </c:pt>
                <c:pt idx="10575">
                  <c:v>12.0358614864878</c:v>
                </c:pt>
                <c:pt idx="10576">
                  <c:v>12.038930400621489</c:v>
                </c:pt>
                <c:pt idx="10577">
                  <c:v>12.041996521689851</c:v>
                </c:pt>
                <c:pt idx="10578">
                  <c:v>12.045061513286624</c:v>
                </c:pt>
                <c:pt idx="10579">
                  <c:v>12.048126892626863</c:v>
                </c:pt>
                <c:pt idx="10580">
                  <c:v>12.0511940733921</c:v>
                </c:pt>
                <c:pt idx="10581">
                  <c:v>12.05426213827619</c:v>
                </c:pt>
                <c:pt idx="10582">
                  <c:v>12.0573292837041</c:v>
                </c:pt>
                <c:pt idx="10583">
                  <c:v>12.060397065998989</c:v>
                </c:pt>
                <c:pt idx="10584">
                  <c:v>12.063461598608923</c:v>
                </c:pt>
                <c:pt idx="10585">
                  <c:v>12.066529698855655</c:v>
                </c:pt>
                <c:pt idx="10586">
                  <c:v>12.069594831202011</c:v>
                </c:pt>
                <c:pt idx="10587">
                  <c:v>12.072660281489235</c:v>
                </c:pt>
                <c:pt idx="10588">
                  <c:v>12.075727321187752</c:v>
                </c:pt>
                <c:pt idx="10589">
                  <c:v>12.078792594575512</c:v>
                </c:pt>
                <c:pt idx="10590">
                  <c:v>12.081860624005602</c:v>
                </c:pt>
                <c:pt idx="10591">
                  <c:v>12.084929254808957</c:v>
                </c:pt>
                <c:pt idx="10592">
                  <c:v>12.0879958705703</c:v>
                </c:pt>
                <c:pt idx="10593">
                  <c:v>12.091062486331648</c:v>
                </c:pt>
                <c:pt idx="10594">
                  <c:v>12.094130621942007</c:v>
                </c:pt>
                <c:pt idx="10595">
                  <c:v>12.097196354213196</c:v>
                </c:pt>
                <c:pt idx="10596">
                  <c:v>12.10026159240825</c:v>
                </c:pt>
                <c:pt idx="10597">
                  <c:v>12.10332785471897</c:v>
                </c:pt>
                <c:pt idx="10598">
                  <c:v>12.106394823474819</c:v>
                </c:pt>
                <c:pt idx="10599">
                  <c:v>12.109460238103802</c:v>
                </c:pt>
                <c:pt idx="10600">
                  <c:v>12.112526535773641</c:v>
                </c:pt>
                <c:pt idx="10601">
                  <c:v>12.115592762772305</c:v>
                </c:pt>
                <c:pt idx="10602">
                  <c:v>12.118659342981323</c:v>
                </c:pt>
                <c:pt idx="10603">
                  <c:v>12.121724899281721</c:v>
                </c:pt>
                <c:pt idx="10604">
                  <c:v>12.124792115800471</c:v>
                </c:pt>
                <c:pt idx="10605">
                  <c:v>12.127855872632098</c:v>
                </c:pt>
                <c:pt idx="10606">
                  <c:v>12.130921075727523</c:v>
                </c:pt>
                <c:pt idx="10607">
                  <c:v>12.133984515359854</c:v>
                </c:pt>
                <c:pt idx="10608">
                  <c:v>12.137048765697092</c:v>
                </c:pt>
                <c:pt idx="10609">
                  <c:v>12.140111606292201</c:v>
                </c:pt>
                <c:pt idx="10610">
                  <c:v>12.143175997896114</c:v>
                </c:pt>
                <c:pt idx="10611">
                  <c:v>12.146239684150443</c:v>
                </c:pt>
                <c:pt idx="10612">
                  <c:v>12.149302137401367</c:v>
                </c:pt>
                <c:pt idx="10613">
                  <c:v>12.152365894463054</c:v>
                </c:pt>
                <c:pt idx="10614">
                  <c:v>12.155428734966215</c:v>
                </c:pt>
                <c:pt idx="10615">
                  <c:v>12.158489006458224</c:v>
                </c:pt>
                <c:pt idx="10616">
                  <c:v>12.161551706371228</c:v>
                </c:pt>
                <c:pt idx="10617">
                  <c:v>12.164614018706841</c:v>
                </c:pt>
                <c:pt idx="10618">
                  <c:v>12.167676859485857</c:v>
                </c:pt>
                <c:pt idx="10619">
                  <c:v>12.170737658855154</c:v>
                </c:pt>
                <c:pt idx="10620">
                  <c:v>12.173800781412618</c:v>
                </c:pt>
                <c:pt idx="10621">
                  <c:v>12.176864326753996</c:v>
                </c:pt>
                <c:pt idx="10622">
                  <c:v>12.179925583223639</c:v>
                </c:pt>
                <c:pt idx="10623">
                  <c:v>12.182988670555421</c:v>
                </c:pt>
                <c:pt idx="10624">
                  <c:v>12.186052956104318</c:v>
                </c:pt>
                <c:pt idx="10625">
                  <c:v>12.189116924737217</c:v>
                </c:pt>
                <c:pt idx="10626">
                  <c:v>12.192178462637013</c:v>
                </c:pt>
                <c:pt idx="10627">
                  <c:v>12.195241514744076</c:v>
                </c:pt>
                <c:pt idx="10628">
                  <c:v>12.198304989611767</c:v>
                </c:pt>
                <c:pt idx="10629">
                  <c:v>12.201366457331963</c:v>
                </c:pt>
                <c:pt idx="10630">
                  <c:v>12.204427854692662</c:v>
                </c:pt>
                <c:pt idx="10631">
                  <c:v>12.207487810168292</c:v>
                </c:pt>
                <c:pt idx="10632">
                  <c:v>12.210547554367517</c:v>
                </c:pt>
                <c:pt idx="10633">
                  <c:v>12.213610888391491</c:v>
                </c:pt>
                <c:pt idx="10634">
                  <c:v>12.216674010948974</c:v>
                </c:pt>
                <c:pt idx="10635">
                  <c:v>12.21973530250216</c:v>
                </c:pt>
                <c:pt idx="10636">
                  <c:v>12.222797297857936</c:v>
                </c:pt>
                <c:pt idx="10637">
                  <c:v>12.225858378556946</c:v>
                </c:pt>
                <c:pt idx="10638">
                  <c:v>12.228922346821697</c:v>
                </c:pt>
                <c:pt idx="10639">
                  <c:v>12.231985715986168</c:v>
                </c:pt>
                <c:pt idx="10640">
                  <c:v>12.235048415623359</c:v>
                </c:pt>
                <c:pt idx="10641">
                  <c:v>12.238110305765403</c:v>
                </c:pt>
                <c:pt idx="10642">
                  <c:v>12.241171456622839</c:v>
                </c:pt>
                <c:pt idx="10643">
                  <c:v>12.244235671611341</c:v>
                </c:pt>
                <c:pt idx="10644">
                  <c:v>12.247300098706983</c:v>
                </c:pt>
                <c:pt idx="10645">
                  <c:v>12.250365160676603</c:v>
                </c:pt>
                <c:pt idx="10646">
                  <c:v>12.253430505235846</c:v>
                </c:pt>
                <c:pt idx="10647">
                  <c:v>12.256495073249319</c:v>
                </c:pt>
                <c:pt idx="10648">
                  <c:v>12.259562042097407</c:v>
                </c:pt>
                <c:pt idx="10649">
                  <c:v>12.262624495118514</c:v>
                </c:pt>
                <c:pt idx="10650">
                  <c:v>12.265688181648882</c:v>
                </c:pt>
                <c:pt idx="10651">
                  <c:v>12.268754832548526</c:v>
                </c:pt>
                <c:pt idx="10652">
                  <c:v>12.271819894518153</c:v>
                </c:pt>
                <c:pt idx="10653">
                  <c:v>12.274886192188005</c:v>
                </c:pt>
                <c:pt idx="10654">
                  <c:v>12.277948962394143</c:v>
                </c:pt>
                <c:pt idx="10655">
                  <c:v>12.281016497001517</c:v>
                </c:pt>
                <c:pt idx="10656">
                  <c:v>12.284083607093068</c:v>
                </c:pt>
                <c:pt idx="10657">
                  <c:v>12.287149940030798</c:v>
                </c:pt>
                <c:pt idx="10658">
                  <c:v>12.290216378916353</c:v>
                </c:pt>
                <c:pt idx="10659">
                  <c:v>12.293283701317462</c:v>
                </c:pt>
                <c:pt idx="10660">
                  <c:v>12.29635105878395</c:v>
                </c:pt>
                <c:pt idx="10661">
                  <c:v>12.299418451870443</c:v>
                </c:pt>
                <c:pt idx="10662">
                  <c:v>12.302484078528636</c:v>
                </c:pt>
                <c:pt idx="10663">
                  <c:v>12.305549846374747</c:v>
                </c:pt>
                <c:pt idx="10664">
                  <c:v>12.308616886073256</c:v>
                </c:pt>
                <c:pt idx="10665">
                  <c:v>12.31168272442701</c:v>
                </c:pt>
                <c:pt idx="10666">
                  <c:v>12.314751143258459</c:v>
                </c:pt>
                <c:pt idx="10667">
                  <c:v>12.317819491348059</c:v>
                </c:pt>
                <c:pt idx="10668">
                  <c:v>12.320888370096682</c:v>
                </c:pt>
                <c:pt idx="10669">
                  <c:v>12.323958240180678</c:v>
                </c:pt>
                <c:pt idx="10670">
                  <c:v>12.32702779168959</c:v>
                </c:pt>
                <c:pt idx="10671">
                  <c:v>12.330096599578631</c:v>
                </c:pt>
                <c:pt idx="10672">
                  <c:v>12.333162579143627</c:v>
                </c:pt>
                <c:pt idx="10673">
                  <c:v>12.336229088758119</c:v>
                </c:pt>
                <c:pt idx="10674">
                  <c:v>12.339294009617472</c:v>
                </c:pt>
                <c:pt idx="10675">
                  <c:v>12.34235836559254</c:v>
                </c:pt>
                <c:pt idx="10676">
                  <c:v>12.345426890451767</c:v>
                </c:pt>
                <c:pt idx="10677">
                  <c:v>12.348493435386089</c:v>
                </c:pt>
                <c:pt idx="10678">
                  <c:v>12.351560757787215</c:v>
                </c:pt>
                <c:pt idx="10679">
                  <c:v>12.354625890502026</c:v>
                </c:pt>
                <c:pt idx="10680">
                  <c:v>12.357692293794049</c:v>
                </c:pt>
                <c:pt idx="10681">
                  <c:v>12.360759474513149</c:v>
                </c:pt>
                <c:pt idx="10682">
                  <c:v>12.363827397910224</c:v>
                </c:pt>
                <c:pt idx="10683">
                  <c:v>12.366897338773729</c:v>
                </c:pt>
                <c:pt idx="10684">
                  <c:v>12.369966854787581</c:v>
                </c:pt>
                <c:pt idx="10685">
                  <c:v>12.373034071352464</c:v>
                </c:pt>
                <c:pt idx="10686">
                  <c:v>12.376100899249382</c:v>
                </c:pt>
                <c:pt idx="10687">
                  <c:v>12.379166808206808</c:v>
                </c:pt>
                <c:pt idx="10688">
                  <c:v>12.382233529939326</c:v>
                </c:pt>
                <c:pt idx="10689">
                  <c:v>12.385299226913052</c:v>
                </c:pt>
                <c:pt idx="10690">
                  <c:v>12.388365029966405</c:v>
                </c:pt>
                <c:pt idx="10691">
                  <c:v>12.391427870745424</c:v>
                </c:pt>
                <c:pt idx="10692">
                  <c:v>12.394493991813777</c:v>
                </c:pt>
                <c:pt idx="10693">
                  <c:v>12.397561561723037</c:v>
                </c:pt>
                <c:pt idx="10694">
                  <c:v>12.400627046932369</c:v>
                </c:pt>
                <c:pt idx="10695">
                  <c:v>12.403691791333623</c:v>
                </c:pt>
                <c:pt idx="10696">
                  <c:v>12.406756217876865</c:v>
                </c:pt>
                <c:pt idx="10697">
                  <c:v>12.409823469596477</c:v>
                </c:pt>
                <c:pt idx="10698">
                  <c:v>12.412890862682984</c:v>
                </c:pt>
                <c:pt idx="10699">
                  <c:v>12.415957336701986</c:v>
                </c:pt>
                <c:pt idx="10700">
                  <c:v>12.419023846039821</c:v>
                </c:pt>
                <c:pt idx="10701">
                  <c:v>12.422088766622867</c:v>
                </c:pt>
                <c:pt idx="10702">
                  <c:v>12.425154746280048</c:v>
                </c:pt>
                <c:pt idx="10703">
                  <c:v>12.428219490681295</c:v>
                </c:pt>
                <c:pt idx="10704">
                  <c:v>12.431285046474867</c:v>
                </c:pt>
                <c:pt idx="10705">
                  <c:v>12.434348591816244</c:v>
                </c:pt>
                <c:pt idx="10706">
                  <c:v>12.437414112363296</c:v>
                </c:pt>
                <c:pt idx="10707">
                  <c:v>12.440480056439668</c:v>
                </c:pt>
                <c:pt idx="10708">
                  <c:v>12.443544906473404</c:v>
                </c:pt>
                <c:pt idx="10709">
                  <c:v>12.446612122669221</c:v>
                </c:pt>
                <c:pt idx="10710">
                  <c:v>12.449677113897547</c:v>
                </c:pt>
                <c:pt idx="10711">
                  <c:v>12.452742811239927</c:v>
                </c:pt>
                <c:pt idx="10712">
                  <c:v>12.455807872933208</c:v>
                </c:pt>
                <c:pt idx="10713">
                  <c:v>12.458875654858851</c:v>
                </c:pt>
                <c:pt idx="10714">
                  <c:v>12.461939270907802</c:v>
                </c:pt>
                <c:pt idx="10715">
                  <c:v>12.465005533034123</c:v>
                </c:pt>
                <c:pt idx="10716">
                  <c:v>12.468069430755936</c:v>
                </c:pt>
                <c:pt idx="10717">
                  <c:v>12.47113304652885</c:v>
                </c:pt>
                <c:pt idx="10718">
                  <c:v>12.474198708390388</c:v>
                </c:pt>
                <c:pt idx="10719">
                  <c:v>12.477265006014131</c:v>
                </c:pt>
                <c:pt idx="10720">
                  <c:v>12.480330385354378</c:v>
                </c:pt>
                <c:pt idx="10721">
                  <c:v>12.483393190869467</c:v>
                </c:pt>
                <c:pt idx="10722">
                  <c:v>12.486455925583774</c:v>
                </c:pt>
                <c:pt idx="10723">
                  <c:v>12.489521093212051</c:v>
                </c:pt>
                <c:pt idx="10724">
                  <c:v>12.492587214280423</c:v>
                </c:pt>
                <c:pt idx="10725">
                  <c:v>12.495653900411538</c:v>
                </c:pt>
                <c:pt idx="10726">
                  <c:v>12.498718009819841</c:v>
                </c:pt>
                <c:pt idx="10727">
                  <c:v>12.5017844842077</c:v>
                </c:pt>
                <c:pt idx="10728">
                  <c:v>12.504849828444465</c:v>
                </c:pt>
                <c:pt idx="10729">
                  <c:v>12.507916655972409</c:v>
                </c:pt>
                <c:pt idx="10730">
                  <c:v>12.510982424002853</c:v>
                </c:pt>
                <c:pt idx="10731">
                  <c:v>12.51404847450195</c:v>
                </c:pt>
                <c:pt idx="10732">
                  <c:v>12.517111561971683</c:v>
                </c:pt>
                <c:pt idx="10733">
                  <c:v>12.520171025318147</c:v>
                </c:pt>
                <c:pt idx="10734">
                  <c:v>12.523234535238219</c:v>
                </c:pt>
                <c:pt idx="10735">
                  <c:v>12.526296424966771</c:v>
                </c:pt>
                <c:pt idx="10736">
                  <c:v>12.529357611180371</c:v>
                </c:pt>
                <c:pt idx="10737">
                  <c:v>12.532419113898039</c:v>
                </c:pt>
                <c:pt idx="10738">
                  <c:v>12.535480722165056</c:v>
                </c:pt>
                <c:pt idx="10739">
                  <c:v>12.538542893968465</c:v>
                </c:pt>
                <c:pt idx="10740">
                  <c:v>12.541603974300163</c:v>
                </c:pt>
                <c:pt idx="10741">
                  <c:v>12.544663929592279</c:v>
                </c:pt>
                <c:pt idx="10742">
                  <c:v>12.547726101119968</c:v>
                </c:pt>
                <c:pt idx="10743">
                  <c:v>12.550787392489488</c:v>
                </c:pt>
                <c:pt idx="10744">
                  <c:v>12.553847488070749</c:v>
                </c:pt>
                <c:pt idx="10745">
                  <c:v>12.556907337949699</c:v>
                </c:pt>
                <c:pt idx="10746">
                  <c:v>12.559966274336174</c:v>
                </c:pt>
                <c:pt idx="10747">
                  <c:v>12.563026510956112</c:v>
                </c:pt>
                <c:pt idx="10748">
                  <c:v>12.566086747392506</c:v>
                </c:pt>
                <c:pt idx="10749">
                  <c:v>12.569147827907877</c:v>
                </c:pt>
                <c:pt idx="10750">
                  <c:v>12.572207326197066</c:v>
                </c:pt>
                <c:pt idx="10751">
                  <c:v>12.57526549037004</c:v>
                </c:pt>
                <c:pt idx="10752">
                  <c:v>12.578325410339971</c:v>
                </c:pt>
                <c:pt idx="10753">
                  <c:v>12.581385225266589</c:v>
                </c:pt>
                <c:pt idx="10754">
                  <c:v>12.584446200276076</c:v>
                </c:pt>
                <c:pt idx="10755">
                  <c:v>12.587506753348995</c:v>
                </c:pt>
                <c:pt idx="10756">
                  <c:v>12.59056474180907</c:v>
                </c:pt>
                <c:pt idx="10757">
                  <c:v>12.593624943374353</c:v>
                </c:pt>
                <c:pt idx="10758">
                  <c:v>12.596682826583175</c:v>
                </c:pt>
                <c:pt idx="10759">
                  <c:v>12.599742781691793</c:v>
                </c:pt>
                <c:pt idx="10760">
                  <c:v>12.602804636274486</c:v>
                </c:pt>
                <c:pt idx="10761">
                  <c:v>12.605863326906103</c:v>
                </c:pt>
                <c:pt idx="10762">
                  <c:v>12.608924231399541</c:v>
                </c:pt>
                <c:pt idx="10763">
                  <c:v>12.611984714163206</c:v>
                </c:pt>
                <c:pt idx="10764">
                  <c:v>12.615045372523626</c:v>
                </c:pt>
                <c:pt idx="10765">
                  <c:v>12.618102729239718</c:v>
                </c:pt>
                <c:pt idx="10766">
                  <c:v>12.621159454889865</c:v>
                </c:pt>
                <c:pt idx="10767">
                  <c:v>12.624217022396811</c:v>
                </c:pt>
                <c:pt idx="10768">
                  <c:v>12.627274765467249</c:v>
                </c:pt>
                <c:pt idx="10769">
                  <c:v>12.630332508675069</c:v>
                </c:pt>
                <c:pt idx="10770">
                  <c:v>12.633388848644111</c:v>
                </c:pt>
                <c:pt idx="10771">
                  <c:v>12.636445468963853</c:v>
                </c:pt>
                <c:pt idx="10772">
                  <c:v>12.639502755729252</c:v>
                </c:pt>
                <c:pt idx="10773">
                  <c:v>12.642561903075393</c:v>
                </c:pt>
                <c:pt idx="10774">
                  <c:v>12.64561813820322</c:v>
                </c:pt>
                <c:pt idx="10775">
                  <c:v>12.648676512475483</c:v>
                </c:pt>
                <c:pt idx="10776">
                  <c:v>12.65173334337317</c:v>
                </c:pt>
                <c:pt idx="10777">
                  <c:v>12.654792841478947</c:v>
                </c:pt>
                <c:pt idx="10778">
                  <c:v>12.657852023850875</c:v>
                </c:pt>
                <c:pt idx="10779">
                  <c:v>12.660909836897003</c:v>
                </c:pt>
                <c:pt idx="10780">
                  <c:v>12.663968948668193</c:v>
                </c:pt>
                <c:pt idx="10781">
                  <c:v>12.667026551249295</c:v>
                </c:pt>
                <c:pt idx="10782">
                  <c:v>12.670084645152532</c:v>
                </c:pt>
                <c:pt idx="10783">
                  <c:v>12.673143335509184</c:v>
                </c:pt>
                <c:pt idx="10784">
                  <c:v>12.67620132396927</c:v>
                </c:pt>
                <c:pt idx="10785">
                  <c:v>12.679262158134161</c:v>
                </c:pt>
                <c:pt idx="10786">
                  <c:v>12.682321937558992</c:v>
                </c:pt>
                <c:pt idx="10787">
                  <c:v>12.685380909057169</c:v>
                </c:pt>
                <c:pt idx="10788">
                  <c:v>12.68844191950979</c:v>
                </c:pt>
                <c:pt idx="10789">
                  <c:v>12.691499206366734</c:v>
                </c:pt>
                <c:pt idx="10790">
                  <c:v>12.694556703636723</c:v>
                </c:pt>
                <c:pt idx="10791">
                  <c:v>12.697615078092262</c:v>
                </c:pt>
                <c:pt idx="10792">
                  <c:v>12.700671768692308</c:v>
                </c:pt>
                <c:pt idx="10793">
                  <c:v>12.70373147775865</c:v>
                </c:pt>
                <c:pt idx="10794">
                  <c:v>12.706792839481823</c:v>
                </c:pt>
                <c:pt idx="10795">
                  <c:v>12.70985089829745</c:v>
                </c:pt>
                <c:pt idx="10796">
                  <c:v>12.712910150998937</c:v>
                </c:pt>
                <c:pt idx="10797">
                  <c:v>12.715969930607244</c:v>
                </c:pt>
                <c:pt idx="10798">
                  <c:v>12.719029077540789</c:v>
                </c:pt>
                <c:pt idx="10799">
                  <c:v>12.722090721360333</c:v>
                </c:pt>
                <c:pt idx="10800">
                  <c:v>12.725151379904352</c:v>
                </c:pt>
                <c:pt idx="10801">
                  <c:v>12.72821193283956</c:v>
                </c:pt>
                <c:pt idx="10802">
                  <c:v>12.731271852901253</c:v>
                </c:pt>
                <c:pt idx="10803">
                  <c:v>12.734330332785962</c:v>
                </c:pt>
                <c:pt idx="10804">
                  <c:v>12.737391377810338</c:v>
                </c:pt>
                <c:pt idx="10805">
                  <c:v>12.740450103409421</c:v>
                </c:pt>
                <c:pt idx="10806">
                  <c:v>12.743507951399012</c:v>
                </c:pt>
                <c:pt idx="10807">
                  <c:v>12.746564396629612</c:v>
                </c:pt>
                <c:pt idx="10808">
                  <c:v>12.749623824713318</c:v>
                </c:pt>
                <c:pt idx="10809">
                  <c:v>12.752680480218489</c:v>
                </c:pt>
                <c:pt idx="10810">
                  <c:v>12.755734614161552</c:v>
                </c:pt>
                <c:pt idx="10811">
                  <c:v>12.762097028769139</c:v>
                </c:pt>
                <c:pt idx="10812">
                  <c:v>12.768453618921853</c:v>
                </c:pt>
                <c:pt idx="10813">
                  <c:v>12.774803672188753</c:v>
                </c:pt>
                <c:pt idx="10814">
                  <c:v>12.781158372313723</c:v>
                </c:pt>
                <c:pt idx="10815">
                  <c:v>12.787518528428404</c:v>
                </c:pt>
                <c:pt idx="10816">
                  <c:v>12.793878975862969</c:v>
                </c:pt>
                <c:pt idx="10817">
                  <c:v>12.800234184986634</c:v>
                </c:pt>
                <c:pt idx="10818">
                  <c:v>12.806572223463624</c:v>
                </c:pt>
                <c:pt idx="10819">
                  <c:v>12.81291944868631</c:v>
                </c:pt>
                <c:pt idx="10820">
                  <c:v>12.819263632621064</c:v>
                </c:pt>
                <c:pt idx="10821">
                  <c:v>12.82560398281862</c:v>
                </c:pt>
                <c:pt idx="10822">
                  <c:v>12.831938989492118</c:v>
                </c:pt>
                <c:pt idx="10823">
                  <c:v>12.83827717189768</c:v>
                </c:pt>
                <c:pt idx="10824">
                  <c:v>12.844613621836176</c:v>
                </c:pt>
                <c:pt idx="10825">
                  <c:v>12.8509473307519</c:v>
                </c:pt>
                <c:pt idx="10826">
                  <c:v>12.857274055445519</c:v>
                </c:pt>
                <c:pt idx="10827">
                  <c:v>12.863592380333651</c:v>
                </c:pt>
                <c:pt idx="10828">
                  <c:v>12.869906192724775</c:v>
                </c:pt>
                <c:pt idx="10829">
                  <c:v>12.876232126279255</c:v>
                </c:pt>
                <c:pt idx="10830">
                  <c:v>12.882556406722772</c:v>
                </c:pt>
                <c:pt idx="10831">
                  <c:v>12.888874157819863</c:v>
                </c:pt>
                <c:pt idx="10832">
                  <c:v>12.89520145750712</c:v>
                </c:pt>
                <c:pt idx="10833">
                  <c:v>12.901527822025241</c:v>
                </c:pt>
                <c:pt idx="10834">
                  <c:v>12.907853755861181</c:v>
                </c:pt>
                <c:pt idx="10835">
                  <c:v>12.914172510566303</c:v>
                </c:pt>
                <c:pt idx="10836">
                  <c:v>12.92049736640954</c:v>
                </c:pt>
                <c:pt idx="10837">
                  <c:v>12.926799825333323</c:v>
                </c:pt>
                <c:pt idx="10838">
                  <c:v>12.933122382203473</c:v>
                </c:pt>
                <c:pt idx="10839">
                  <c:v>12.93944623211695</c:v>
                </c:pt>
                <c:pt idx="10840">
                  <c:v>12.94576835836317</c:v>
                </c:pt>
                <c:pt idx="10841">
                  <c:v>12.952092422970349</c:v>
                </c:pt>
                <c:pt idx="10842">
                  <c:v>12.958416200885628</c:v>
                </c:pt>
                <c:pt idx="10843">
                  <c:v>12.964739763193094</c:v>
                </c:pt>
                <c:pt idx="10844">
                  <c:v>12.971064547010727</c:v>
                </c:pt>
                <c:pt idx="10845">
                  <c:v>12.9773752845523</c:v>
                </c:pt>
                <c:pt idx="10846">
                  <c:v>12.98370186490707</c:v>
                </c:pt>
                <c:pt idx="10847">
                  <c:v>12.990029668074579</c:v>
                </c:pt>
                <c:pt idx="10848">
                  <c:v>12.99635934274232</c:v>
                </c:pt>
                <c:pt idx="10849">
                  <c:v>13.002690817839706</c:v>
                </c:pt>
                <c:pt idx="10850">
                  <c:v>13.009024238545296</c:v>
                </c:pt>
                <c:pt idx="10851">
                  <c:v>13.015357226289003</c:v>
                </c:pt>
                <c:pt idx="10852">
                  <c:v>13.021690790578203</c:v>
                </c:pt>
                <c:pt idx="10853">
                  <c:v>13.028020536841206</c:v>
                </c:pt>
                <c:pt idx="10854">
                  <c:v>13.034351435472191</c:v>
                </c:pt>
                <c:pt idx="10855">
                  <c:v>13.040683846607926</c:v>
                </c:pt>
                <c:pt idx="10856">
                  <c:v>13.047014168710215</c:v>
                </c:pt>
                <c:pt idx="10857">
                  <c:v>13.053348525954659</c:v>
                </c:pt>
                <c:pt idx="10858">
                  <c:v>13.059681874024591</c:v>
                </c:pt>
                <c:pt idx="10859">
                  <c:v>13.06601839602453</c:v>
                </c:pt>
                <c:pt idx="10860">
                  <c:v>13.0723516003344</c:v>
                </c:pt>
                <c:pt idx="10861">
                  <c:v>13.078683218909845</c:v>
                </c:pt>
                <c:pt idx="10862">
                  <c:v>13.085015701903062</c:v>
                </c:pt>
                <c:pt idx="10863">
                  <c:v>13.09135359542255</c:v>
                </c:pt>
                <c:pt idx="10864">
                  <c:v>13.097688746236511</c:v>
                </c:pt>
                <c:pt idx="10865">
                  <c:v>13.104022167130271</c:v>
                </c:pt>
                <c:pt idx="10866">
                  <c:v>13.110355515952897</c:v>
                </c:pt>
                <c:pt idx="10867">
                  <c:v>13.116688719886454</c:v>
                </c:pt>
                <c:pt idx="10868">
                  <c:v>13.123021779691467</c:v>
                </c:pt>
                <c:pt idx="10869">
                  <c:v>13.12935166990254</c:v>
                </c:pt>
                <c:pt idx="10870">
                  <c:v>13.135678753975993</c:v>
                </c:pt>
                <c:pt idx="10871">
                  <c:v>13.142007996858245</c:v>
                </c:pt>
                <c:pt idx="10872">
                  <c:v>13.148336159646178</c:v>
                </c:pt>
                <c:pt idx="10873">
                  <c:v>13.154660009465884</c:v>
                </c:pt>
                <c:pt idx="10874">
                  <c:v>13.160985655468886</c:v>
                </c:pt>
                <c:pt idx="10875">
                  <c:v>13.16731288334549</c:v>
                </c:pt>
                <c:pt idx="10876">
                  <c:v>13.173635440403062</c:v>
                </c:pt>
                <c:pt idx="10877">
                  <c:v>13.179961733511281</c:v>
                </c:pt>
                <c:pt idx="10878">
                  <c:v>13.186288026431829</c:v>
                </c:pt>
                <c:pt idx="10879">
                  <c:v>13.192611804534604</c:v>
                </c:pt>
                <c:pt idx="10880">
                  <c:v>13.198932280238031</c:v>
                </c:pt>
                <c:pt idx="10881">
                  <c:v>13.205258645037663</c:v>
                </c:pt>
                <c:pt idx="10882">
                  <c:v>13.211579838038</c:v>
                </c:pt>
                <c:pt idx="10883">
                  <c:v>13.217906706045946</c:v>
                </c:pt>
                <c:pt idx="10884">
                  <c:v>13.224232352048949</c:v>
                </c:pt>
                <c:pt idx="10885">
                  <c:v>13.230558214111353</c:v>
                </c:pt>
                <c:pt idx="10886">
                  <c:v>13.236883787973383</c:v>
                </c:pt>
                <c:pt idx="10887">
                  <c:v>13.243206776006314</c:v>
                </c:pt>
                <c:pt idx="10888">
                  <c:v>13.249537530634347</c:v>
                </c:pt>
                <c:pt idx="10889">
                  <c:v>13.25587196054215</c:v>
                </c:pt>
                <c:pt idx="10890">
                  <c:v>13.26220826626945</c:v>
                </c:pt>
                <c:pt idx="10891">
                  <c:v>13.268542191339819</c:v>
                </c:pt>
                <c:pt idx="10892">
                  <c:v>13.274875683930331</c:v>
                </c:pt>
                <c:pt idx="10893">
                  <c:v>13.281206510652867</c:v>
                </c:pt>
                <c:pt idx="10894">
                  <c:v>13.28754534286092</c:v>
                </c:pt>
                <c:pt idx="10895">
                  <c:v>13.293883670522581</c:v>
                </c:pt>
                <c:pt idx="10896">
                  <c:v>13.300221637179583</c:v>
                </c:pt>
                <c:pt idx="10897">
                  <c:v>13.306556716157715</c:v>
                </c:pt>
                <c:pt idx="10898">
                  <c:v>13.312892011308284</c:v>
                </c:pt>
                <c:pt idx="10899">
                  <c:v>13.31922355804968</c:v>
                </c:pt>
                <c:pt idx="10900">
                  <c:v>13.325556329433091</c:v>
                </c:pt>
                <c:pt idx="10901">
                  <c:v>13.331888524443746</c:v>
                </c:pt>
                <c:pt idx="10902">
                  <c:v>13.338224108196988</c:v>
                </c:pt>
                <c:pt idx="10903">
                  <c:v>13.344554142176021</c:v>
                </c:pt>
                <c:pt idx="10904">
                  <c:v>13.350888860874575</c:v>
                </c:pt>
                <c:pt idx="10905">
                  <c:v>13.35721932695629</c:v>
                </c:pt>
                <c:pt idx="10906">
                  <c:v>13.363549721047312</c:v>
                </c:pt>
                <c:pt idx="10907">
                  <c:v>13.369879035513126</c:v>
                </c:pt>
                <c:pt idx="10908">
                  <c:v>13.376207198864485</c:v>
                </c:pt>
                <c:pt idx="10909">
                  <c:v>13.382538456973137</c:v>
                </c:pt>
                <c:pt idx="10910">
                  <c:v>13.388868203236131</c:v>
                </c:pt>
                <c:pt idx="10911">
                  <c:v>13.395199173871552</c:v>
                </c:pt>
                <c:pt idx="10912">
                  <c:v>13.401526186234069</c:v>
                </c:pt>
                <c:pt idx="10913">
                  <c:v>13.407854565005572</c:v>
                </c:pt>
                <c:pt idx="10914">
                  <c:v>13.41418575147801</c:v>
                </c:pt>
                <c:pt idx="10915">
                  <c:v>13.420519604463502</c:v>
                </c:pt>
                <c:pt idx="10916">
                  <c:v>13.426854611231152</c:v>
                </c:pt>
                <c:pt idx="10917">
                  <c:v>13.433190772378342</c:v>
                </c:pt>
                <c:pt idx="10918">
                  <c:v>13.43952989395205</c:v>
                </c:pt>
                <c:pt idx="10919">
                  <c:v>13.445864035006522</c:v>
                </c:pt>
                <c:pt idx="10920">
                  <c:v>13.452197022844322</c:v>
                </c:pt>
                <c:pt idx="10921">
                  <c:v>13.458537878445449</c:v>
                </c:pt>
                <c:pt idx="10922">
                  <c:v>13.464880976646052</c:v>
                </c:pt>
                <c:pt idx="10923">
                  <c:v>13.471220314533909</c:v>
                </c:pt>
                <c:pt idx="10924">
                  <c:v>13.477564932225459</c:v>
                </c:pt>
                <c:pt idx="10925">
                  <c:v>13.483903115196568</c:v>
                </c:pt>
                <c:pt idx="10926">
                  <c:v>13.490246792148175</c:v>
                </c:pt>
                <c:pt idx="10927">
                  <c:v>13.496603673325197</c:v>
                </c:pt>
                <c:pt idx="10928">
                  <c:v>13.502951406209871</c:v>
                </c:pt>
                <c:pt idx="10929">
                  <c:v>13.509299138905373</c:v>
                </c:pt>
                <c:pt idx="10930">
                  <c:v>13.515645640402402</c:v>
                </c:pt>
                <c:pt idx="10931">
                  <c:v>13.521989534796059</c:v>
                </c:pt>
                <c:pt idx="10932">
                  <c:v>13.528335890493791</c:v>
                </c:pt>
                <c:pt idx="10933">
                  <c:v>13.534684711295947</c:v>
                </c:pt>
                <c:pt idx="10934">
                  <c:v>13.541032951655929</c:v>
                </c:pt>
                <c:pt idx="10935">
                  <c:v>13.547382569803089</c:v>
                </c:pt>
                <c:pt idx="10936">
                  <c:v>13.553731825594264</c:v>
                </c:pt>
                <c:pt idx="10937">
                  <c:v>13.560084273864078</c:v>
                </c:pt>
                <c:pt idx="10938">
                  <c:v>13.566436795389631</c:v>
                </c:pt>
                <c:pt idx="10939">
                  <c:v>13.572791714241172</c:v>
                </c:pt>
                <c:pt idx="10940">
                  <c:v>13.57914903163463</c:v>
                </c:pt>
                <c:pt idx="10941">
                  <c:v>13.585505258194155</c:v>
                </c:pt>
                <c:pt idx="10942">
                  <c:v>13.591864832144834</c:v>
                </c:pt>
                <c:pt idx="10943">
                  <c:v>13.598226881981471</c:v>
                </c:pt>
                <c:pt idx="10944">
                  <c:v>13.604585945716947</c:v>
                </c:pt>
                <c:pt idx="10945">
                  <c:v>13.61094770491402</c:v>
                </c:pt>
                <c:pt idx="10946">
                  <c:v>13.617314787579712</c:v>
                </c:pt>
                <c:pt idx="10947">
                  <c:v>13.623679535240555</c:v>
                </c:pt>
                <c:pt idx="10948">
                  <c:v>13.630045086182449</c:v>
                </c:pt>
                <c:pt idx="10949">
                  <c:v>13.636414067792868</c:v>
                </c:pt>
                <c:pt idx="10950">
                  <c:v>13.642779837593755</c:v>
                </c:pt>
                <c:pt idx="10951">
                  <c:v>13.649143054683222</c:v>
                </c:pt>
                <c:pt idx="10952">
                  <c:v>13.655504959196128</c:v>
                </c:pt>
                <c:pt idx="10953">
                  <c:v>13.66186424125751</c:v>
                </c:pt>
                <c:pt idx="10954">
                  <c:v>13.668222942106153</c:v>
                </c:pt>
                <c:pt idx="10955">
                  <c:v>13.674579386758687</c:v>
                </c:pt>
                <c:pt idx="10956">
                  <c:v>13.680932779547499</c:v>
                </c:pt>
                <c:pt idx="10957">
                  <c:v>13.687280657739571</c:v>
                </c:pt>
                <c:pt idx="10958">
                  <c:v>13.693623321582161</c:v>
                </c:pt>
                <c:pt idx="10959">
                  <c:v>13.699965840780445</c:v>
                </c:pt>
                <c:pt idx="10960">
                  <c:v>13.706308938792173</c:v>
                </c:pt>
                <c:pt idx="10961">
                  <c:v>13.712641637839948</c:v>
                </c:pt>
                <c:pt idx="10962">
                  <c:v>13.718981916249135</c:v>
                </c:pt>
                <c:pt idx="10963">
                  <c:v>13.725326172644969</c:v>
                </c:pt>
                <c:pt idx="10964">
                  <c:v>13.731668402200702</c:v>
                </c:pt>
                <c:pt idx="10965">
                  <c:v>13.738010415772445</c:v>
                </c:pt>
                <c:pt idx="10966">
                  <c:v>13.744349970557998</c:v>
                </c:pt>
                <c:pt idx="10967">
                  <c:v>13.75068504963027</c:v>
                </c:pt>
                <c:pt idx="10968">
                  <c:v>13.757022221025329</c:v>
                </c:pt>
                <c:pt idx="10969">
                  <c:v>13.763360475822294</c:v>
                </c:pt>
                <c:pt idx="10970">
                  <c:v>13.769698875596525</c:v>
                </c:pt>
                <c:pt idx="10971">
                  <c:v>13.776039225699751</c:v>
                </c:pt>
                <c:pt idx="10972">
                  <c:v>13.782380226231833</c:v>
                </c:pt>
                <c:pt idx="10973">
                  <c:v>13.788722528478461</c:v>
                </c:pt>
                <c:pt idx="10974">
                  <c:v>13.795069029975496</c:v>
                </c:pt>
                <c:pt idx="10975">
                  <c:v>13.801413213815792</c:v>
                </c:pt>
                <c:pt idx="10976">
                  <c:v>13.807751540629074</c:v>
                </c:pt>
                <c:pt idx="10977">
                  <c:v>13.814088929121359</c:v>
                </c:pt>
                <c:pt idx="10978">
                  <c:v>13.820423864057082</c:v>
                </c:pt>
                <c:pt idx="10979">
                  <c:v>13.826761541663066</c:v>
                </c:pt>
                <c:pt idx="10980">
                  <c:v>13.833101385610265</c:v>
                </c:pt>
                <c:pt idx="10981">
                  <c:v>13.839438990369452</c:v>
                </c:pt>
                <c:pt idx="10982">
                  <c:v>13.845774213586107</c:v>
                </c:pt>
                <c:pt idx="10983">
                  <c:v>13.852105688871509</c:v>
                </c:pt>
                <c:pt idx="10984">
                  <c:v>13.85843810038345</c:v>
                </c:pt>
                <c:pt idx="10985">
                  <c:v>13.864763890768097</c:v>
                </c:pt>
                <c:pt idx="10986">
                  <c:v>13.871095437603516</c:v>
                </c:pt>
                <c:pt idx="10987">
                  <c:v>13.877421155468005</c:v>
                </c:pt>
                <c:pt idx="10988">
                  <c:v>13.883748311911376</c:v>
                </c:pt>
                <c:pt idx="10989">
                  <c:v>13.890065202742894</c:v>
                </c:pt>
                <c:pt idx="10990">
                  <c:v>13.896385678165439</c:v>
                </c:pt>
                <c:pt idx="10991">
                  <c:v>13.902707661073332</c:v>
                </c:pt>
                <c:pt idx="10992">
                  <c:v>13.909027921625698</c:v>
                </c:pt>
                <c:pt idx="10993">
                  <c:v>13.915359468085027</c:v>
                </c:pt>
                <c:pt idx="10994">
                  <c:v>13.921680876968098</c:v>
                </c:pt>
                <c:pt idx="10995">
                  <c:v>13.928015595384236</c:v>
                </c:pt>
                <c:pt idx="10996">
                  <c:v>13.934339086545</c:v>
                </c:pt>
                <c:pt idx="10997">
                  <c:v>13.940664229666138</c:v>
                </c:pt>
                <c:pt idx="10998">
                  <c:v>13.94699412044098</c:v>
                </c:pt>
                <c:pt idx="10999">
                  <c:v>13.953321707859731</c:v>
                </c:pt>
                <c:pt idx="11000">
                  <c:v>13.959652030149998</c:v>
                </c:pt>
                <c:pt idx="11001">
                  <c:v>13.965975090159551</c:v>
                </c:pt>
                <c:pt idx="11002">
                  <c:v>13.972303396809371</c:v>
                </c:pt>
                <c:pt idx="11003">
                  <c:v>13.978628611027922</c:v>
                </c:pt>
                <c:pt idx="11004">
                  <c:v>13.984958141759318</c:v>
                </c:pt>
                <c:pt idx="11005">
                  <c:v>13.991278187552599</c:v>
                </c:pt>
                <c:pt idx="11006">
                  <c:v>13.997602180999538</c:v>
                </c:pt>
                <c:pt idx="11007">
                  <c:v>14.003930128009356</c:v>
                </c:pt>
                <c:pt idx="11008">
                  <c:v>14.01025505522365</c:v>
                </c:pt>
                <c:pt idx="11009">
                  <c:v>14.016584513989837</c:v>
                </c:pt>
                <c:pt idx="11010">
                  <c:v>14.022912821578704</c:v>
                </c:pt>
                <c:pt idx="11011">
                  <c:v>14.02924055329745</c:v>
                </c:pt>
                <c:pt idx="11012">
                  <c:v>14.035565337115084</c:v>
                </c:pt>
                <c:pt idx="11013">
                  <c:v>14.041892565461035</c:v>
                </c:pt>
                <c:pt idx="11014">
                  <c:v>14.048217707831798</c:v>
                </c:pt>
                <c:pt idx="11015">
                  <c:v>14.05454356989423</c:v>
                </c:pt>
                <c:pt idx="11016">
                  <c:v>14.060872237172164</c:v>
                </c:pt>
                <c:pt idx="11017">
                  <c:v>14.067196589346265</c:v>
                </c:pt>
                <c:pt idx="11018">
                  <c:v>14.073525400137818</c:v>
                </c:pt>
                <c:pt idx="11019">
                  <c:v>14.079852053224119</c:v>
                </c:pt>
                <c:pt idx="11020">
                  <c:v>14.086181151535984</c:v>
                </c:pt>
                <c:pt idx="11021">
                  <c:v>14.092507731796896</c:v>
                </c:pt>
                <c:pt idx="11022">
                  <c:v>14.098835031578021</c:v>
                </c:pt>
                <c:pt idx="11023">
                  <c:v>14.105166001367424</c:v>
                </c:pt>
                <c:pt idx="11024">
                  <c:v>14.11149675599545</c:v>
                </c:pt>
                <c:pt idx="11025">
                  <c:v>14.117828591213041</c:v>
                </c:pt>
                <c:pt idx="11026">
                  <c:v>14.12416359798069</c:v>
                </c:pt>
                <c:pt idx="11027">
                  <c:v>14.130499109603853</c:v>
                </c:pt>
                <c:pt idx="11028">
                  <c:v>14.13683260153573</c:v>
                </c:pt>
                <c:pt idx="11029">
                  <c:v>14.143170134109743</c:v>
                </c:pt>
                <c:pt idx="11030">
                  <c:v>14.149507233331454</c:v>
                </c:pt>
                <c:pt idx="11031">
                  <c:v>14.155845993320884</c:v>
                </c:pt>
                <c:pt idx="11032">
                  <c:v>14.162182948672873</c:v>
                </c:pt>
                <c:pt idx="11033">
                  <c:v>14.168520409723323</c:v>
                </c:pt>
                <c:pt idx="11034">
                  <c:v>14.174850443796318</c:v>
                </c:pt>
                <c:pt idx="11035">
                  <c:v>14.181185522491999</c:v>
                </c:pt>
                <c:pt idx="11036">
                  <c:v>14.187518798869094</c:v>
                </c:pt>
                <c:pt idx="11037">
                  <c:v>14.193851426147532</c:v>
                </c:pt>
                <c:pt idx="11038">
                  <c:v>14.200179661241048</c:v>
                </c:pt>
                <c:pt idx="11039">
                  <c:v>14.206513658398286</c:v>
                </c:pt>
                <c:pt idx="11040">
                  <c:v>14.212848449581852</c:v>
                </c:pt>
                <c:pt idx="11041">
                  <c:v>14.219181581073848</c:v>
                </c:pt>
                <c:pt idx="11042">
                  <c:v>14.225517959141257</c:v>
                </c:pt>
                <c:pt idx="11043">
                  <c:v>14.231850947261258</c:v>
                </c:pt>
                <c:pt idx="11044">
                  <c:v>14.238187685645732</c:v>
                </c:pt>
                <c:pt idx="11045">
                  <c:v>14.244522403779472</c:v>
                </c:pt>
                <c:pt idx="11046">
                  <c:v>14.250854887525156</c:v>
                </c:pt>
                <c:pt idx="11047">
                  <c:v>14.257191481871111</c:v>
                </c:pt>
                <c:pt idx="11048">
                  <c:v>14.263525407317927</c:v>
                </c:pt>
                <c:pt idx="11049">
                  <c:v>14.269851053227114</c:v>
                </c:pt>
                <c:pt idx="11050">
                  <c:v>14.276177705750307</c:v>
                </c:pt>
                <c:pt idx="11051">
                  <c:v>14.282504502053206</c:v>
                </c:pt>
                <c:pt idx="11052">
                  <c:v>14.28883316839193</c:v>
                </c:pt>
                <c:pt idx="11053">
                  <c:v>14.295161475041747</c:v>
                </c:pt>
                <c:pt idx="11054">
                  <c:v>14.30148791162858</c:v>
                </c:pt>
                <c:pt idx="11055">
                  <c:v>14.307811186548841</c:v>
                </c:pt>
                <c:pt idx="11056">
                  <c:v>14.314133169550418</c:v>
                </c:pt>
                <c:pt idx="11057">
                  <c:v>14.320455870258636</c:v>
                </c:pt>
                <c:pt idx="11058">
                  <c:v>14.326781013285977</c:v>
                </c:pt>
                <c:pt idx="11059">
                  <c:v>14.333103642121023</c:v>
                </c:pt>
                <c:pt idx="11060">
                  <c:v>14.339430151060066</c:v>
                </c:pt>
                <c:pt idx="11061">
                  <c:v>14.345753856885381</c:v>
                </c:pt>
                <c:pt idx="11062">
                  <c:v>14.352076198715888</c:v>
                </c:pt>
                <c:pt idx="11063">
                  <c:v>14.358399114867845</c:v>
                </c:pt>
                <c:pt idx="11064">
                  <c:v>14.364722533571532</c:v>
                </c:pt>
                <c:pt idx="11065">
                  <c:v>14.37104480363236</c:v>
                </c:pt>
                <c:pt idx="11066">
                  <c:v>14.37737059336027</c:v>
                </c:pt>
                <c:pt idx="11067">
                  <c:v>14.383696670749156</c:v>
                </c:pt>
                <c:pt idx="11068">
                  <c:v>14.390021239345726</c:v>
                </c:pt>
                <c:pt idx="11069">
                  <c:v>14.396347676214072</c:v>
                </c:pt>
                <c:pt idx="11070">
                  <c:v>14.402674904560024</c:v>
                </c:pt>
                <c:pt idx="11071">
                  <c:v>14.409004794959024</c:v>
                </c:pt>
                <c:pt idx="11072">
                  <c:v>14.41533044068057</c:v>
                </c:pt>
                <c:pt idx="11073">
                  <c:v>14.421652567114188</c:v>
                </c:pt>
                <c:pt idx="11074">
                  <c:v>14.427972253922503</c:v>
                </c:pt>
                <c:pt idx="11075">
                  <c:v>14.434292586845306</c:v>
                </c:pt>
                <c:pt idx="11076">
                  <c:v>14.440613779845648</c:v>
                </c:pt>
                <c:pt idx="11077">
                  <c:v>14.446927735785636</c:v>
                </c:pt>
                <c:pt idx="11078">
                  <c:v>14.453239902826475</c:v>
                </c:pt>
                <c:pt idx="11079">
                  <c:v>14.459565117701622</c:v>
                </c:pt>
                <c:pt idx="11080">
                  <c:v>14.46588523520415</c:v>
                </c:pt>
                <c:pt idx="11081">
                  <c:v>14.472205352706672</c:v>
                </c:pt>
                <c:pt idx="11082">
                  <c:v>14.478523533340175</c:v>
                </c:pt>
                <c:pt idx="11083">
                  <c:v>14.484841356645402</c:v>
                </c:pt>
                <c:pt idx="11084">
                  <c:v>14.491161402438676</c:v>
                </c:pt>
                <c:pt idx="11085">
                  <c:v>14.497481519473126</c:v>
                </c:pt>
                <c:pt idx="11086">
                  <c:v>14.503801063356295</c:v>
                </c:pt>
                <c:pt idx="11087">
                  <c:v>14.51012426695014</c:v>
                </c:pt>
                <c:pt idx="11088">
                  <c:v>14.516446105871745</c:v>
                </c:pt>
                <c:pt idx="11089">
                  <c:v>14.522769452682747</c:v>
                </c:pt>
                <c:pt idx="11090">
                  <c:v>14.529091435871685</c:v>
                </c:pt>
                <c:pt idx="11091">
                  <c:v>14.535412701549006</c:v>
                </c:pt>
                <c:pt idx="11092">
                  <c:v>14.541735545259671</c:v>
                </c:pt>
                <c:pt idx="11093">
                  <c:v>14.548059539081622</c:v>
                </c:pt>
                <c:pt idx="11094">
                  <c:v>14.554383962800694</c:v>
                </c:pt>
                <c:pt idx="11095">
                  <c:v>14.560709609460387</c:v>
                </c:pt>
                <c:pt idx="11096">
                  <c:v>14.567032884099469</c:v>
                </c:pt>
                <c:pt idx="11097">
                  <c:v>14.573356374885286</c:v>
                </c:pt>
                <c:pt idx="11098">
                  <c:v>14.579682021544974</c:v>
                </c:pt>
                <c:pt idx="11099">
                  <c:v>14.586004578789957</c:v>
                </c:pt>
                <c:pt idx="11100">
                  <c:v>14.592323476938898</c:v>
                </c:pt>
                <c:pt idx="11101">
                  <c:v>14.598645244291831</c:v>
                </c:pt>
                <c:pt idx="11102">
                  <c:v>14.604962493728069</c:v>
                </c:pt>
                <c:pt idx="11103">
                  <c:v>14.61128519434256</c:v>
                </c:pt>
                <c:pt idx="11104">
                  <c:v>14.61760559870153</c:v>
                </c:pt>
                <c:pt idx="11105">
                  <c:v>14.623920269793866</c:v>
                </c:pt>
                <c:pt idx="11106">
                  <c:v>14.630247426424985</c:v>
                </c:pt>
                <c:pt idx="11107">
                  <c:v>14.636569122304863</c:v>
                </c:pt>
                <c:pt idx="11108">
                  <c:v>14.642890028737623</c:v>
                </c:pt>
                <c:pt idx="11109">
                  <c:v>14.649210935170377</c:v>
                </c:pt>
                <c:pt idx="11110">
                  <c:v>14.655542481535702</c:v>
                </c:pt>
                <c:pt idx="11111">
                  <c:v>14.661862814364879</c:v>
                </c:pt>
                <c:pt idx="11112">
                  <c:v>14.668188748107005</c:v>
                </c:pt>
                <c:pt idx="11113">
                  <c:v>14.674515616490375</c:v>
                </c:pt>
                <c:pt idx="11114">
                  <c:v>14.680843420221231</c:v>
                </c:pt>
                <c:pt idx="11115">
                  <c:v>14.687170216524116</c:v>
                </c:pt>
                <c:pt idx="11116">
                  <c:v>14.69350039521867</c:v>
                </c:pt>
                <c:pt idx="11117">
                  <c:v>14.699831005663588</c:v>
                </c:pt>
                <c:pt idx="11118">
                  <c:v>14.706162624239015</c:v>
                </c:pt>
                <c:pt idx="11119">
                  <c:v>14.712493810711454</c:v>
                </c:pt>
                <c:pt idx="11120">
                  <c:v>14.718826510605782</c:v>
                </c:pt>
                <c:pt idx="11121">
                  <c:v>14.725152012891677</c:v>
                </c:pt>
                <c:pt idx="11122">
                  <c:v>14.731482406982694</c:v>
                </c:pt>
                <c:pt idx="11123">
                  <c:v>14.737799154759958</c:v>
                </c:pt>
                <c:pt idx="11124">
                  <c:v>14.744113540179091</c:v>
                </c:pt>
                <c:pt idx="11125">
                  <c:v>14.75042856901381</c:v>
                </c:pt>
                <c:pt idx="11126">
                  <c:v>14.756739449190553</c:v>
                </c:pt>
                <c:pt idx="11127">
                  <c:v>14.763072869331609</c:v>
                </c:pt>
                <c:pt idx="11128">
                  <c:v>14.769394134353329</c:v>
                </c:pt>
                <c:pt idx="11129">
                  <c:v>14.775724313141854</c:v>
                </c:pt>
                <c:pt idx="11130">
                  <c:v>14.782048234774194</c:v>
                </c:pt>
                <c:pt idx="11131">
                  <c:v>14.788362619632847</c:v>
                </c:pt>
                <c:pt idx="11132">
                  <c:v>14.794685033703489</c:v>
                </c:pt>
                <c:pt idx="11133">
                  <c:v>14.801008739528806</c:v>
                </c:pt>
                <c:pt idx="11134">
                  <c:v>14.80733424143947</c:v>
                </c:pt>
                <c:pt idx="11135">
                  <c:v>14.813655506929484</c:v>
                </c:pt>
                <c:pt idx="11136">
                  <c:v>14.819974190243073</c:v>
                </c:pt>
                <c:pt idx="11137">
                  <c:v>14.826290007609076</c:v>
                </c:pt>
                <c:pt idx="11138">
                  <c:v>14.832611703488954</c:v>
                </c:pt>
                <c:pt idx="11139">
                  <c:v>14.838934189333191</c:v>
                </c:pt>
                <c:pt idx="11140">
                  <c:v>14.845257104922853</c:v>
                </c:pt>
                <c:pt idx="11141">
                  <c:v>14.85157844168695</c:v>
                </c:pt>
                <c:pt idx="11142">
                  <c:v>14.857899706708674</c:v>
                </c:pt>
                <c:pt idx="11143">
                  <c:v>14.8642244183151</c:v>
                </c:pt>
                <c:pt idx="11144">
                  <c:v>14.870540808116752</c:v>
                </c:pt>
                <c:pt idx="11145">
                  <c:v>14.876860351719122</c:v>
                </c:pt>
                <c:pt idx="11146">
                  <c:v>14.883179536779172</c:v>
                </c:pt>
                <c:pt idx="11147">
                  <c:v>14.88949786185441</c:v>
                </c:pt>
                <c:pt idx="11148">
                  <c:v>14.895811245139853</c:v>
                </c:pt>
                <c:pt idx="11149">
                  <c:v>14.902125916699319</c:v>
                </c:pt>
                <c:pt idx="11150">
                  <c:v>14.908445244665074</c:v>
                </c:pt>
                <c:pt idx="11151">
                  <c:v>14.914765720649383</c:v>
                </c:pt>
                <c:pt idx="11152">
                  <c:v>14.921076243926239</c:v>
                </c:pt>
                <c:pt idx="11153">
                  <c:v>14.927383695442471</c:v>
                </c:pt>
                <c:pt idx="11154">
                  <c:v>14.933695076629286</c:v>
                </c:pt>
                <c:pt idx="11155">
                  <c:v>14.940005527897686</c:v>
                </c:pt>
                <c:pt idx="11156">
                  <c:v>14.946316336989106</c:v>
                </c:pt>
                <c:pt idx="11157">
                  <c:v>14.952630579209638</c:v>
                </c:pt>
                <c:pt idx="11158">
                  <c:v>14.958943819537621</c:v>
                </c:pt>
                <c:pt idx="11159">
                  <c:v>14.965257918193673</c:v>
                </c:pt>
                <c:pt idx="11160">
                  <c:v>14.971573090269732</c:v>
                </c:pt>
                <c:pt idx="11161">
                  <c:v>14.977889910227661</c:v>
                </c:pt>
                <c:pt idx="11162">
                  <c:v>14.984207088126066</c:v>
                </c:pt>
                <c:pt idx="11163">
                  <c:v>14.990525126290168</c:v>
                </c:pt>
                <c:pt idx="11164">
                  <c:v>14.99683843795586</c:v>
                </c:pt>
                <c:pt idx="11165">
                  <c:v>15.003155974217458</c:v>
                </c:pt>
                <c:pt idx="11166">
                  <c:v>15.009466282780664</c:v>
                </c:pt>
                <c:pt idx="11167">
                  <c:v>15.015775947960607</c:v>
                </c:pt>
                <c:pt idx="11168">
                  <c:v>15.022085542181259</c:v>
                </c:pt>
                <c:pt idx="11169">
                  <c:v>15.028391280900298</c:v>
                </c:pt>
                <c:pt idx="11170">
                  <c:v>15.034697733847915</c:v>
                </c:pt>
                <c:pt idx="11171">
                  <c:v>15.041000621495785</c:v>
                </c:pt>
                <c:pt idx="11172">
                  <c:v>15.047303509143671</c:v>
                </c:pt>
                <c:pt idx="11173">
                  <c:v>15.053606894608386</c:v>
                </c:pt>
                <c:pt idx="11174">
                  <c:v>15.05990821417252</c:v>
                </c:pt>
                <c:pt idx="11175">
                  <c:v>15.066215522773344</c:v>
                </c:pt>
                <c:pt idx="11176">
                  <c:v>15.07252318877042</c:v>
                </c:pt>
                <c:pt idx="11177">
                  <c:v>15.078827644041398</c:v>
                </c:pt>
                <c:pt idx="11178">
                  <c:v>15.08513366805615</c:v>
                </c:pt>
                <c:pt idx="11179">
                  <c:v>15.091439263859648</c:v>
                </c:pt>
                <c:pt idx="11180">
                  <c:v>15.097749858214106</c:v>
                </c:pt>
                <c:pt idx="11181">
                  <c:v>15.1040616678074</c:v>
                </c:pt>
                <c:pt idx="11182">
                  <c:v>15.110371476590219</c:v>
                </c:pt>
                <c:pt idx="11183">
                  <c:v>15.11667949947296</c:v>
                </c:pt>
                <c:pt idx="11184">
                  <c:v>15.122989593713054</c:v>
                </c:pt>
                <c:pt idx="11185">
                  <c:v>15.129300331254631</c:v>
                </c:pt>
                <c:pt idx="11186">
                  <c:v>15.135610139291446</c:v>
                </c:pt>
                <c:pt idx="11187">
                  <c:v>15.141920947636551</c:v>
                </c:pt>
                <c:pt idx="11188">
                  <c:v>15.148228899324668</c:v>
                </c:pt>
                <c:pt idx="11189">
                  <c:v>15.154539494332095</c:v>
                </c:pt>
                <c:pt idx="11190">
                  <c:v>15.160844519947169</c:v>
                </c:pt>
                <c:pt idx="11191">
                  <c:v>15.167153757162387</c:v>
                </c:pt>
                <c:pt idx="11192">
                  <c:v>15.173459495881442</c:v>
                </c:pt>
                <c:pt idx="11193">
                  <c:v>15.179768518301374</c:v>
                </c:pt>
                <c:pt idx="11194">
                  <c:v>15.18607440022307</c:v>
                </c:pt>
                <c:pt idx="11195">
                  <c:v>15.192382780599035</c:v>
                </c:pt>
                <c:pt idx="11196">
                  <c:v>15.198688091432501</c:v>
                </c:pt>
                <c:pt idx="11197">
                  <c:v>15.204993616200071</c:v>
                </c:pt>
                <c:pt idx="11198">
                  <c:v>15.211297429981668</c:v>
                </c:pt>
                <c:pt idx="11199">
                  <c:v>15.217605238727222</c:v>
                </c:pt>
                <c:pt idx="11200">
                  <c:v>15.223910121744661</c:v>
                </c:pt>
                <c:pt idx="11201">
                  <c:v>15.230211654825618</c:v>
                </c:pt>
                <c:pt idx="11202">
                  <c:v>15.236517393917097</c:v>
                </c:pt>
                <c:pt idx="11203">
                  <c:v>15.242825488369141</c:v>
                </c:pt>
                <c:pt idx="11204">
                  <c:v>15.24913336811907</c:v>
                </c:pt>
                <c:pt idx="11205">
                  <c:v>15.255443247773744</c:v>
                </c:pt>
                <c:pt idx="11206">
                  <c:v>15.261754771817168</c:v>
                </c:pt>
                <c:pt idx="11207">
                  <c:v>15.268064722905113</c:v>
                </c:pt>
                <c:pt idx="11208">
                  <c:v>15.274375173986968</c:v>
                </c:pt>
                <c:pt idx="11209">
                  <c:v>15.280689129459979</c:v>
                </c:pt>
                <c:pt idx="11210">
                  <c:v>15.287002083522868</c:v>
                </c:pt>
                <c:pt idx="11211">
                  <c:v>15.293316612055001</c:v>
                </c:pt>
                <c:pt idx="11212">
                  <c:v>15.299634147661926</c:v>
                </c:pt>
                <c:pt idx="11213">
                  <c:v>15.305952544025438</c:v>
                </c:pt>
                <c:pt idx="11214">
                  <c:v>15.312269578199476</c:v>
                </c:pt>
                <c:pt idx="11215">
                  <c:v>15.318587687550551</c:v>
                </c:pt>
                <c:pt idx="11216">
                  <c:v>15.32490730266133</c:v>
                </c:pt>
                <c:pt idx="11217">
                  <c:v>15.331225484230313</c:v>
                </c:pt>
                <c:pt idx="11218">
                  <c:v>15.337545672414237</c:v>
                </c:pt>
                <c:pt idx="11219">
                  <c:v>15.343861704008413</c:v>
                </c:pt>
                <c:pt idx="11220">
                  <c:v>15.350180960660724</c:v>
                </c:pt>
                <c:pt idx="11221">
                  <c:v>15.35651546304566</c:v>
                </c:pt>
                <c:pt idx="11222">
                  <c:v>15.362845929127374</c:v>
                </c:pt>
                <c:pt idx="11223">
                  <c:v>15.369181296496276</c:v>
                </c:pt>
                <c:pt idx="11224">
                  <c:v>15.375517241682822</c:v>
                </c:pt>
                <c:pt idx="11225">
                  <c:v>15.381850949845726</c:v>
                </c:pt>
                <c:pt idx="11226">
                  <c:v>15.388185523768454</c:v>
                </c:pt>
                <c:pt idx="11227">
                  <c:v>15.394518799486965</c:v>
                </c:pt>
                <c:pt idx="11228">
                  <c:v>15.400849769276364</c:v>
                </c:pt>
                <c:pt idx="11229">
                  <c:v>15.407181243809621</c:v>
                </c:pt>
                <c:pt idx="11230">
                  <c:v>15.413509334763464</c:v>
                </c:pt>
                <c:pt idx="11231">
                  <c:v>15.419842467008079</c:v>
                </c:pt>
                <c:pt idx="11232">
                  <c:v>15.426178412194618</c:v>
                </c:pt>
                <c:pt idx="11233">
                  <c:v>15.432514934571374</c:v>
                </c:pt>
                <c:pt idx="11234">
                  <c:v>15.438855502032517</c:v>
                </c:pt>
                <c:pt idx="11235">
                  <c:v>15.445193828468769</c:v>
                </c:pt>
                <c:pt idx="11236">
                  <c:v>15.451533023119609</c:v>
                </c:pt>
                <c:pt idx="11237">
                  <c:v>15.457870556070555</c:v>
                </c:pt>
                <c:pt idx="11238">
                  <c:v>15.464210688833662</c:v>
                </c:pt>
                <c:pt idx="11239">
                  <c:v>15.470551978873994</c:v>
                </c:pt>
                <c:pt idx="11240">
                  <c:v>15.476893558076673</c:v>
                </c:pt>
                <c:pt idx="11241">
                  <c:v>15.483234558608769</c:v>
                </c:pt>
                <c:pt idx="11242">
                  <c:v>15.489575993037562</c:v>
                </c:pt>
                <c:pt idx="11243">
                  <c:v>15.49591684939352</c:v>
                </c:pt>
                <c:pt idx="11244">
                  <c:v>15.502256694189574</c:v>
                </c:pt>
                <c:pt idx="11245">
                  <c:v>15.50859552668047</c:v>
                </c:pt>
                <c:pt idx="11246">
                  <c:v>15.514935949517367</c:v>
                </c:pt>
                <c:pt idx="11247">
                  <c:v>15.521270523722478</c:v>
                </c:pt>
                <c:pt idx="11248">
                  <c:v>15.527612825874707</c:v>
                </c:pt>
                <c:pt idx="11249">
                  <c:v>15.533953248239914</c:v>
                </c:pt>
                <c:pt idx="11250">
                  <c:v>15.540295840325848</c:v>
                </c:pt>
                <c:pt idx="11251">
                  <c:v>15.546640458584324</c:v>
                </c:pt>
                <c:pt idx="11252">
                  <c:v>15.552987177566042</c:v>
                </c:pt>
                <c:pt idx="11253">
                  <c:v>15.559333026526977</c:v>
                </c:pt>
                <c:pt idx="11254">
                  <c:v>15.565678369415</c:v>
                </c:pt>
                <c:pt idx="11255">
                  <c:v>15.572023711357897</c:v>
                </c:pt>
                <c:pt idx="11256">
                  <c:v>15.578371081387248</c:v>
                </c:pt>
                <c:pt idx="11257">
                  <c:v>15.584715844215619</c:v>
                </c:pt>
                <c:pt idx="11258">
                  <c:v>15.591062779564986</c:v>
                </c:pt>
                <c:pt idx="11259">
                  <c:v>15.597408628525926</c:v>
                </c:pt>
                <c:pt idx="11260">
                  <c:v>15.603753898261619</c:v>
                </c:pt>
                <c:pt idx="11261">
                  <c:v>15.610097503051335</c:v>
                </c:pt>
                <c:pt idx="11262">
                  <c:v>15.616439732607091</c:v>
                </c:pt>
                <c:pt idx="11263">
                  <c:v>15.622783337207911</c:v>
                </c:pt>
                <c:pt idx="11264">
                  <c:v>15.62912289303082</c:v>
                </c:pt>
                <c:pt idx="11265">
                  <c:v>15.635460353704355</c:v>
                </c:pt>
                <c:pt idx="11266">
                  <c:v>15.641798753290038</c:v>
                </c:pt>
                <c:pt idx="11267">
                  <c:v>15.648136214057796</c:v>
                </c:pt>
                <c:pt idx="11268">
                  <c:v>15.654474324827998</c:v>
                </c:pt>
                <c:pt idx="11269">
                  <c:v>15.660815181089591</c:v>
                </c:pt>
                <c:pt idx="11270">
                  <c:v>15.667155169535123</c:v>
                </c:pt>
                <c:pt idx="11271">
                  <c:v>15.673491692100272</c:v>
                </c:pt>
                <c:pt idx="11272">
                  <c:v>15.679822518164826</c:v>
                </c:pt>
                <c:pt idx="11273">
                  <c:v>15.686155794541914</c:v>
                </c:pt>
                <c:pt idx="11274">
                  <c:v>15.692485756729969</c:v>
                </c:pt>
                <c:pt idx="11275">
                  <c:v>15.698817951928708</c:v>
                </c:pt>
                <c:pt idx="11276">
                  <c:v>15.705149931208123</c:v>
                </c:pt>
                <c:pt idx="11277">
                  <c:v>15.711481621619511</c:v>
                </c:pt>
                <c:pt idx="11278">
                  <c:v>15.717810863562351</c:v>
                </c:pt>
                <c:pt idx="11279">
                  <c:v>15.724140322328523</c:v>
                </c:pt>
                <c:pt idx="11280">
                  <c:v>15.730471220583519</c:v>
                </c:pt>
                <c:pt idx="11281">
                  <c:v>15.736801326919331</c:v>
                </c:pt>
                <c:pt idx="11282">
                  <c:v>15.743130568862171</c:v>
                </c:pt>
                <c:pt idx="11283">
                  <c:v>15.749460747932618</c:v>
                </c:pt>
                <c:pt idx="11284">
                  <c:v>15.755795034021611</c:v>
                </c:pt>
                <c:pt idx="11285">
                  <c:v>15.762125284137118</c:v>
                </c:pt>
                <c:pt idx="11286">
                  <c:v>15.768459064663286</c:v>
                </c:pt>
                <c:pt idx="11287">
                  <c:v>15.774792268596835</c:v>
                </c:pt>
                <c:pt idx="11288">
                  <c:v>15.781124752154389</c:v>
                </c:pt>
                <c:pt idx="11289">
                  <c:v>15.787457811959426</c:v>
                </c:pt>
                <c:pt idx="11290">
                  <c:v>15.793793828534413</c:v>
                </c:pt>
                <c:pt idx="11291">
                  <c:v>15.800127464618351</c:v>
                </c:pt>
                <c:pt idx="11292">
                  <c:v>15.806459443897769</c:v>
                </c:pt>
                <c:pt idx="11293">
                  <c:v>15.812790702946534</c:v>
                </c:pt>
                <c:pt idx="11294">
                  <c:v>15.819121961243212</c:v>
                </c:pt>
                <c:pt idx="11295">
                  <c:v>15.825454083839954</c:v>
                </c:pt>
                <c:pt idx="11296">
                  <c:v>15.831786927466922</c:v>
                </c:pt>
                <c:pt idx="11297">
                  <c:v>15.838118401812109</c:v>
                </c:pt>
                <c:pt idx="11298">
                  <c:v>15.844448868269772</c:v>
                </c:pt>
                <c:pt idx="11299">
                  <c:v>15.850780054554194</c:v>
                </c:pt>
                <c:pt idx="11300">
                  <c:v>15.857109944483371</c:v>
                </c:pt>
                <c:pt idx="11301">
                  <c:v>15.863436165526807</c:v>
                </c:pt>
                <c:pt idx="11302">
                  <c:v>15.869758865766464</c:v>
                </c:pt>
                <c:pt idx="11303">
                  <c:v>15.876084081204395</c:v>
                </c:pt>
                <c:pt idx="11304">
                  <c:v>15.882406279965945</c:v>
                </c:pt>
                <c:pt idx="11305">
                  <c:v>15.888727401696048</c:v>
                </c:pt>
                <c:pt idx="11306">
                  <c:v>15.895047303421457</c:v>
                </c:pt>
                <c:pt idx="11307">
                  <c:v>15.90136684702383</c:v>
                </c:pt>
                <c:pt idx="11308">
                  <c:v>15.907689978730845</c:v>
                </c:pt>
                <c:pt idx="11309">
                  <c:v>15.914007872936622</c:v>
                </c:pt>
                <c:pt idx="11310">
                  <c:v>15.920327559183326</c:v>
                </c:pt>
                <c:pt idx="11311">
                  <c:v>15.926646241841974</c:v>
                </c:pt>
                <c:pt idx="11312">
                  <c:v>15.93296678917268</c:v>
                </c:pt>
                <c:pt idx="11313">
                  <c:v>15.939282462981891</c:v>
                </c:pt>
                <c:pt idx="11314">
                  <c:v>15.945599998588825</c:v>
                </c:pt>
                <c:pt idx="11315">
                  <c:v>15.951914312547796</c:v>
                </c:pt>
                <c:pt idx="11316">
                  <c:v>15.958229771410268</c:v>
                </c:pt>
                <c:pt idx="11317">
                  <c:v>15.964543583614606</c:v>
                </c:pt>
                <c:pt idx="11318">
                  <c:v>15.970861335085846</c:v>
                </c:pt>
                <c:pt idx="11319">
                  <c:v>15.977175218830144</c:v>
                </c:pt>
                <c:pt idx="11320">
                  <c:v>15.983490892639368</c:v>
                </c:pt>
                <c:pt idx="11321">
                  <c:v>15.989804705404056</c:v>
                </c:pt>
                <c:pt idx="11322">
                  <c:v>15.996122599796916</c:v>
                </c:pt>
                <c:pt idx="11323">
                  <c:v>16.002434337999819</c:v>
                </c:pt>
                <c:pt idx="11324">
                  <c:v>16.008752160743839</c:v>
                </c:pt>
                <c:pt idx="11325">
                  <c:v>16.015070629146031</c:v>
                </c:pt>
                <c:pt idx="11326">
                  <c:v>16.021393401729313</c:v>
                </c:pt>
                <c:pt idx="11327">
                  <c:v>16.027712300158996</c:v>
                </c:pt>
                <c:pt idx="11328">
                  <c:v>16.034032847489726</c:v>
                </c:pt>
                <c:pt idx="11329">
                  <c:v>16.040354686130289</c:v>
                </c:pt>
                <c:pt idx="11330">
                  <c:v>16.046674875624849</c:v>
                </c:pt>
                <c:pt idx="11331">
                  <c:v>16.052997217174283</c:v>
                </c:pt>
                <c:pt idx="11332">
                  <c:v>16.059318123513414</c:v>
                </c:pt>
                <c:pt idx="11333">
                  <c:v>16.065644200902238</c:v>
                </c:pt>
                <c:pt idx="11334">
                  <c:v>16.07197178897821</c:v>
                </c:pt>
                <c:pt idx="11335">
                  <c:v>16.078300959057607</c:v>
                </c:pt>
                <c:pt idx="11336">
                  <c:v>16.084626389675478</c:v>
                </c:pt>
                <c:pt idx="11337">
                  <c:v>16.090952826356158</c:v>
                </c:pt>
                <c:pt idx="11338">
                  <c:v>16.097274952977131</c:v>
                </c:pt>
                <c:pt idx="11339">
                  <c:v>16.103600383032202</c:v>
                </c:pt>
                <c:pt idx="11340">
                  <c:v>16.109923442385725</c:v>
                </c:pt>
                <c:pt idx="11341">
                  <c:v>16.116246502676457</c:v>
                </c:pt>
                <c:pt idx="11342">
                  <c:v>16.122569347605381</c:v>
                </c:pt>
                <c:pt idx="11343">
                  <c:v>16.128890039132887</c:v>
                </c:pt>
                <c:pt idx="11344">
                  <c:v>16.135207074054993</c:v>
                </c:pt>
                <c:pt idx="11345">
                  <c:v>16.141531857497501</c:v>
                </c:pt>
                <c:pt idx="11346">
                  <c:v>16.147855419430051</c:v>
                </c:pt>
                <c:pt idx="11347">
                  <c:v>16.154177115871931</c:v>
                </c:pt>
                <c:pt idx="11348">
                  <c:v>16.160502042992427</c:v>
                </c:pt>
                <c:pt idx="11349">
                  <c:v>16.166825820345228</c:v>
                </c:pt>
                <c:pt idx="11350">
                  <c:v>16.173148520772312</c:v>
                </c:pt>
                <c:pt idx="11351">
                  <c:v>16.179467346964451</c:v>
                </c:pt>
                <c:pt idx="11352">
                  <c:v>16.185786101482428</c:v>
                </c:pt>
                <c:pt idx="11353">
                  <c:v>16.192104067151917</c:v>
                </c:pt>
                <c:pt idx="11354">
                  <c:v>16.198421818436088</c:v>
                </c:pt>
                <c:pt idx="11355">
                  <c:v>16.204748183329546</c:v>
                </c:pt>
                <c:pt idx="11356">
                  <c:v>16.211066507469269</c:v>
                </c:pt>
                <c:pt idx="11357">
                  <c:v>16.217393160274032</c:v>
                </c:pt>
                <c:pt idx="11358">
                  <c:v>16.223711125943506</c:v>
                </c:pt>
                <c:pt idx="11359">
                  <c:v>16.230032749696587</c:v>
                </c:pt>
                <c:pt idx="11360">
                  <c:v>16.236356168400281</c:v>
                </c:pt>
                <c:pt idx="11361">
                  <c:v>16.242677146846592</c:v>
                </c:pt>
                <c:pt idx="11362">
                  <c:v>16.24900530925893</c:v>
                </c:pt>
                <c:pt idx="11363">
                  <c:v>16.255332177360696</c:v>
                </c:pt>
                <c:pt idx="11364">
                  <c:v>16.261665886182318</c:v>
                </c:pt>
                <c:pt idx="11365">
                  <c:v>16.267996568623829</c:v>
                </c:pt>
                <c:pt idx="11366">
                  <c:v>16.274328835298032</c:v>
                </c:pt>
                <c:pt idx="11367">
                  <c:v>16.280658293500512</c:v>
                </c:pt>
                <c:pt idx="11368">
                  <c:v>16.286981711829274</c:v>
                </c:pt>
                <c:pt idx="11369">
                  <c:v>16.293310450205592</c:v>
                </c:pt>
                <c:pt idx="11370">
                  <c:v>16.299638828883186</c:v>
                </c:pt>
                <c:pt idx="11371">
                  <c:v>16.30596929505889</c:v>
                </c:pt>
                <c:pt idx="11372">
                  <c:v>16.312296882759259</c:v>
                </c:pt>
                <c:pt idx="11373">
                  <c:v>16.318621594928373</c:v>
                </c:pt>
                <c:pt idx="11374">
                  <c:v>16.324948967273105</c:v>
                </c:pt>
                <c:pt idx="11375">
                  <c:v>16.331276914564601</c:v>
                </c:pt>
                <c:pt idx="11376">
                  <c:v>16.337599543305931</c:v>
                </c:pt>
                <c:pt idx="11377">
                  <c:v>16.343921884949069</c:v>
                </c:pt>
                <c:pt idx="11378">
                  <c:v>16.350240496592388</c:v>
                </c:pt>
                <c:pt idx="11379">
                  <c:v>16.356560040475557</c:v>
                </c:pt>
                <c:pt idx="11380">
                  <c:v>16.362879799451374</c:v>
                </c:pt>
                <c:pt idx="11381">
                  <c:v>16.369193183297092</c:v>
                </c:pt>
                <c:pt idx="11382">
                  <c:v>16.375503206379776</c:v>
                </c:pt>
                <c:pt idx="11383">
                  <c:v>16.381813300713134</c:v>
                </c:pt>
                <c:pt idx="11384">
                  <c:v>16.388117898558541</c:v>
                </c:pt>
                <c:pt idx="11385">
                  <c:v>16.394423994367642</c:v>
                </c:pt>
                <c:pt idx="11386">
                  <c:v>16.400719765233671</c:v>
                </c:pt>
                <c:pt idx="11387">
                  <c:v>16.407044980390207</c:v>
                </c:pt>
                <c:pt idx="11388">
                  <c:v>16.413340253024426</c:v>
                </c:pt>
                <c:pt idx="11389">
                  <c:v>16.419638868272937</c:v>
                </c:pt>
                <c:pt idx="11390">
                  <c:v>16.425935065289327</c:v>
                </c:pt>
                <c:pt idx="11391">
                  <c:v>16.432242016821835</c:v>
                </c:pt>
                <c:pt idx="11392">
                  <c:v>16.438542055091645</c:v>
                </c:pt>
                <c:pt idx="11393">
                  <c:v>16.444844798955732</c:v>
                </c:pt>
                <c:pt idx="11394">
                  <c:v>16.451145335246636</c:v>
                </c:pt>
                <c:pt idx="11395">
                  <c:v>16.457444519016832</c:v>
                </c:pt>
                <c:pt idx="11396">
                  <c:v>16.463744557100789</c:v>
                </c:pt>
                <c:pt idx="11397">
                  <c:v>16.470041962444636</c:v>
                </c:pt>
                <c:pt idx="11398">
                  <c:v>16.47633993688391</c:v>
                </c:pt>
                <c:pt idx="11399">
                  <c:v>16.482634215284666</c:v>
                </c:pt>
                <c:pt idx="11400">
                  <c:v>16.488929275373643</c:v>
                </c:pt>
                <c:pt idx="11401">
                  <c:v>16.495226111838022</c:v>
                </c:pt>
                <c:pt idx="11402">
                  <c:v>16.501520744848495</c:v>
                </c:pt>
                <c:pt idx="11403">
                  <c:v>16.50781445476839</c:v>
                </c:pt>
                <c:pt idx="11404">
                  <c:v>16.514114991059291</c:v>
                </c:pt>
                <c:pt idx="11405">
                  <c:v>16.520415171478465</c:v>
                </c:pt>
                <c:pt idx="11406">
                  <c:v>16.526710161093792</c:v>
                </c:pt>
                <c:pt idx="11407">
                  <c:v>16.533006784886375</c:v>
                </c:pt>
                <c:pt idx="11408">
                  <c:v>16.539304190230194</c:v>
                </c:pt>
                <c:pt idx="11409">
                  <c:v>16.545602591455918</c:v>
                </c:pt>
                <c:pt idx="11410">
                  <c:v>16.551903840192491</c:v>
                </c:pt>
                <c:pt idx="11411">
                  <c:v>16.558204732589129</c:v>
                </c:pt>
                <c:pt idx="11412">
                  <c:v>16.564506479390172</c:v>
                </c:pt>
                <c:pt idx="11413">
                  <c:v>16.570809865133917</c:v>
                </c:pt>
                <c:pt idx="11414">
                  <c:v>16.577114462514029</c:v>
                </c:pt>
                <c:pt idx="11415">
                  <c:v>16.583419060824731</c:v>
                </c:pt>
                <c:pt idx="11416">
                  <c:v>16.589720736414819</c:v>
                </c:pt>
                <c:pt idx="11417">
                  <c:v>16.596019991792904</c:v>
                </c:pt>
                <c:pt idx="11418">
                  <c:v>16.602324090754646</c:v>
                </c:pt>
                <c:pt idx="11419">
                  <c:v>16.608618439702678</c:v>
                </c:pt>
                <c:pt idx="11420">
                  <c:v>16.61491684092843</c:v>
                </c:pt>
                <c:pt idx="11421">
                  <c:v>16.621213535424097</c:v>
                </c:pt>
                <c:pt idx="11422">
                  <c:v>16.627509661379712</c:v>
                </c:pt>
                <c:pt idx="11423">
                  <c:v>16.633804010698601</c:v>
                </c:pt>
                <c:pt idx="11424">
                  <c:v>16.640096159574558</c:v>
                </c:pt>
                <c:pt idx="11425">
                  <c:v>16.64638681841226</c:v>
                </c:pt>
                <c:pt idx="11426">
                  <c:v>16.652674925010597</c:v>
                </c:pt>
                <c:pt idx="11427">
                  <c:v>16.658961827090682</c:v>
                </c:pt>
                <c:pt idx="11428">
                  <c:v>16.665250358781897</c:v>
                </c:pt>
                <c:pt idx="11429">
                  <c:v>16.671536977635039</c:v>
                </c:pt>
                <c:pt idx="11430">
                  <c:v>16.677825934210631</c:v>
                </c:pt>
                <c:pt idx="11431">
                  <c:v>16.684112907287084</c:v>
                </c:pt>
                <c:pt idx="11432">
                  <c:v>16.690399454968553</c:v>
                </c:pt>
                <c:pt idx="11433">
                  <c:v>16.69668324231035</c:v>
                </c:pt>
                <c:pt idx="11434">
                  <c:v>16.70296752533843</c:v>
                </c:pt>
                <c:pt idx="11435">
                  <c:v>16.709251100509373</c:v>
                </c:pt>
                <c:pt idx="11436">
                  <c:v>16.715532836847203</c:v>
                </c:pt>
                <c:pt idx="11437">
                  <c:v>16.721814219853165</c:v>
                </c:pt>
                <c:pt idx="11438">
                  <c:v>16.728095320412333</c:v>
                </c:pt>
                <c:pt idx="11439">
                  <c:v>16.734374796248918</c:v>
                </c:pt>
                <c:pt idx="11440">
                  <c:v>16.740656462654631</c:v>
                </c:pt>
                <c:pt idx="11441">
                  <c:v>16.746935444266501</c:v>
                </c:pt>
                <c:pt idx="11442">
                  <c:v>16.753209417005507</c:v>
                </c:pt>
                <c:pt idx="11443">
                  <c:v>16.759496602435551</c:v>
                </c:pt>
                <c:pt idx="11444">
                  <c:v>16.765783292184977</c:v>
                </c:pt>
                <c:pt idx="11445">
                  <c:v>16.772069840513467</c:v>
                </c:pt>
                <c:pt idx="11446">
                  <c:v>16.778362841325666</c:v>
                </c:pt>
                <c:pt idx="11447">
                  <c:v>16.784656835516962</c:v>
                </c:pt>
                <c:pt idx="11448">
                  <c:v>16.790944729317221</c:v>
                </c:pt>
                <c:pt idx="11449">
                  <c:v>16.797253823426871</c:v>
                </c:pt>
                <c:pt idx="11450">
                  <c:v>16.803554644635692</c:v>
                </c:pt>
                <c:pt idx="11451">
                  <c:v>16.809856747892432</c:v>
                </c:pt>
                <c:pt idx="11452">
                  <c:v>16.816154296078661</c:v>
                </c:pt>
                <c:pt idx="11453">
                  <c:v>16.822451062021649</c:v>
                </c:pt>
                <c:pt idx="11454">
                  <c:v>16.828754377068186</c:v>
                </c:pt>
                <c:pt idx="11455">
                  <c:v>16.835059473984963</c:v>
                </c:pt>
                <c:pt idx="11456">
                  <c:v>16.84136785426772</c:v>
                </c:pt>
                <c:pt idx="11457">
                  <c:v>16.84768231086872</c:v>
                </c:pt>
                <c:pt idx="11458">
                  <c:v>16.853994549964892</c:v>
                </c:pt>
                <c:pt idx="11459">
                  <c:v>16.860304073134881</c:v>
                </c:pt>
                <c:pt idx="11460">
                  <c:v>16.866619746850656</c:v>
                </c:pt>
                <c:pt idx="11461">
                  <c:v>16.872936996473911</c:v>
                </c:pt>
                <c:pt idx="11462">
                  <c:v>16.879255321455634</c:v>
                </c:pt>
                <c:pt idx="11463">
                  <c:v>16.885571567669277</c:v>
                </c:pt>
                <c:pt idx="11464">
                  <c:v>16.891887241758891</c:v>
                </c:pt>
                <c:pt idx="11465">
                  <c:v>16.898201054523579</c:v>
                </c:pt>
                <c:pt idx="11466">
                  <c:v>16.904512006160719</c:v>
                </c:pt>
                <c:pt idx="11467">
                  <c:v>16.910825747387392</c:v>
                </c:pt>
                <c:pt idx="11468">
                  <c:v>16.917147657973263</c:v>
                </c:pt>
                <c:pt idx="11469">
                  <c:v>16.923463188233512</c:v>
                </c:pt>
                <c:pt idx="11470">
                  <c:v>16.929780223342629</c:v>
                </c:pt>
                <c:pt idx="11471">
                  <c:v>16.936101847283027</c:v>
                </c:pt>
                <c:pt idx="11472">
                  <c:v>16.942418881457069</c:v>
                </c:pt>
                <c:pt idx="11473">
                  <c:v>16.948737420777118</c:v>
                </c:pt>
                <c:pt idx="11474">
                  <c:v>16.955057250799154</c:v>
                </c:pt>
                <c:pt idx="11475">
                  <c:v>16.961377511632389</c:v>
                </c:pt>
                <c:pt idx="11476">
                  <c:v>16.967694761442694</c:v>
                </c:pt>
                <c:pt idx="11477">
                  <c:v>16.974016313445592</c:v>
                </c:pt>
                <c:pt idx="11478">
                  <c:v>16.98033851183234</c:v>
                </c:pt>
                <c:pt idx="11479">
                  <c:v>16.986656478250179</c:v>
                </c:pt>
                <c:pt idx="11480">
                  <c:v>16.992981837389589</c:v>
                </c:pt>
                <c:pt idx="11481">
                  <c:v>16.999307770850244</c:v>
                </c:pt>
                <c:pt idx="11482">
                  <c:v>17.005631477331761</c:v>
                </c:pt>
                <c:pt idx="11483">
                  <c:v>17.01195417813371</c:v>
                </c:pt>
                <c:pt idx="11484">
                  <c:v>17.018273434598836</c:v>
                </c:pt>
                <c:pt idx="11485">
                  <c:v>17.024597786866693</c:v>
                </c:pt>
                <c:pt idx="11486">
                  <c:v>17.030919984878707</c:v>
                </c:pt>
                <c:pt idx="11487">
                  <c:v>17.037245847222593</c:v>
                </c:pt>
                <c:pt idx="11488">
                  <c:v>17.043568979304485</c:v>
                </c:pt>
                <c:pt idx="11489">
                  <c:v>17.049884366771142</c:v>
                </c:pt>
                <c:pt idx="11490">
                  <c:v>17.056206995981022</c:v>
                </c:pt>
                <c:pt idx="11491">
                  <c:v>17.06252661090458</c:v>
                </c:pt>
                <c:pt idx="11492">
                  <c:v>17.068847373409753</c:v>
                </c:pt>
                <c:pt idx="11493">
                  <c:v>17.075160971939699</c:v>
                </c:pt>
                <c:pt idx="11494">
                  <c:v>17.08147113780543</c:v>
                </c:pt>
                <c:pt idx="11495">
                  <c:v>17.087784306984403</c:v>
                </c:pt>
                <c:pt idx="11496">
                  <c:v>17.094106289704929</c:v>
                </c:pt>
                <c:pt idx="11497">
                  <c:v>17.100425617857884</c:v>
                </c:pt>
                <c:pt idx="11498">
                  <c:v>17.106744086447137</c:v>
                </c:pt>
                <c:pt idx="11499">
                  <c:v>17.113067289759833</c:v>
                </c:pt>
                <c:pt idx="11500">
                  <c:v>17.119390062343133</c:v>
                </c:pt>
                <c:pt idx="11501">
                  <c:v>17.125710681396697</c:v>
                </c:pt>
                <c:pt idx="11502">
                  <c:v>17.132034530935144</c:v>
                </c:pt>
                <c:pt idx="11503">
                  <c:v>17.138359026857596</c:v>
                </c:pt>
                <c:pt idx="11504">
                  <c:v>17.144682516987217</c:v>
                </c:pt>
                <c:pt idx="11505">
                  <c:v>17.151007013097207</c:v>
                </c:pt>
                <c:pt idx="11506">
                  <c:v>17.157331006450377</c:v>
                </c:pt>
                <c:pt idx="11507">
                  <c:v>17.16366024848713</c:v>
                </c:pt>
                <c:pt idx="11508">
                  <c:v>17.16998985080992</c:v>
                </c:pt>
                <c:pt idx="11509">
                  <c:v>17.176321181684905</c:v>
                </c:pt>
                <c:pt idx="11510">
                  <c:v>17.182650208325086</c:v>
                </c:pt>
                <c:pt idx="11511">
                  <c:v>17.18897981074182</c:v>
                </c:pt>
                <c:pt idx="11512">
                  <c:v>17.195304953394004</c:v>
                </c:pt>
                <c:pt idx="11513">
                  <c:v>17.201630743121893</c:v>
                </c:pt>
                <c:pt idx="11514">
                  <c:v>17.207956461549291</c:v>
                </c:pt>
                <c:pt idx="11515">
                  <c:v>17.214281029864566</c:v>
                </c:pt>
                <c:pt idx="11516">
                  <c:v>17.220607682106184</c:v>
                </c:pt>
                <c:pt idx="11517">
                  <c:v>17.226931531832147</c:v>
                </c:pt>
                <c:pt idx="11518">
                  <c:v>17.233257897100984</c:v>
                </c:pt>
                <c:pt idx="11519">
                  <c:v>17.239584190115369</c:v>
                </c:pt>
                <c:pt idx="11520">
                  <c:v>17.245906962323819</c:v>
                </c:pt>
                <c:pt idx="11521">
                  <c:v>17.252229447418468</c:v>
                </c:pt>
                <c:pt idx="11522">
                  <c:v>17.258554302699</c:v>
                </c:pt>
                <c:pt idx="11523">
                  <c:v>17.264869618584893</c:v>
                </c:pt>
                <c:pt idx="11524">
                  <c:v>17.271188014948393</c:v>
                </c:pt>
                <c:pt idx="11525">
                  <c:v>17.277509638888802</c:v>
                </c:pt>
                <c:pt idx="11526">
                  <c:v>17.283829828008887</c:v>
                </c:pt>
                <c:pt idx="11527">
                  <c:v>17.290149729734289</c:v>
                </c:pt>
                <c:pt idx="11528">
                  <c:v>17.296467337449887</c:v>
                </c:pt>
                <c:pt idx="11529">
                  <c:v>17.302787167659133</c:v>
                </c:pt>
                <c:pt idx="11530">
                  <c:v>17.309104775374742</c:v>
                </c:pt>
                <c:pt idx="11531">
                  <c:v>17.315422311449289</c:v>
                </c:pt>
                <c:pt idx="11532">
                  <c:v>17.321738415111056</c:v>
                </c:pt>
                <c:pt idx="11533">
                  <c:v>17.32805487670959</c:v>
                </c:pt>
                <c:pt idx="11534">
                  <c:v>17.334371410013553</c:v>
                </c:pt>
                <c:pt idx="11535">
                  <c:v>17.340689591676057</c:v>
                </c:pt>
                <c:pt idx="11536">
                  <c:v>17.34700340444078</c:v>
                </c:pt>
                <c:pt idx="11537">
                  <c:v>17.353314570564077</c:v>
                </c:pt>
                <c:pt idx="11538">
                  <c:v>17.359621237352354</c:v>
                </c:pt>
                <c:pt idx="11539">
                  <c:v>17.365929117475027</c:v>
                </c:pt>
                <c:pt idx="11540">
                  <c:v>17.372232788166457</c:v>
                </c:pt>
                <c:pt idx="11541">
                  <c:v>17.37853802759934</c:v>
                </c:pt>
                <c:pt idx="11542">
                  <c:v>17.38483806586915</c:v>
                </c:pt>
                <c:pt idx="11543">
                  <c:v>17.391145517944388</c:v>
                </c:pt>
                <c:pt idx="11544">
                  <c:v>17.397441288253887</c:v>
                </c:pt>
                <c:pt idx="11545">
                  <c:v>17.403747169616928</c:v>
                </c:pt>
                <c:pt idx="11546">
                  <c:v>17.410050128229599</c:v>
                </c:pt>
                <c:pt idx="11547">
                  <c:v>17.41635765120645</c:v>
                </c:pt>
                <c:pt idx="11548">
                  <c:v>17.42266153616383</c:v>
                </c:pt>
                <c:pt idx="11549">
                  <c:v>17.428966705035883</c:v>
                </c:pt>
                <c:pt idx="11550">
                  <c:v>17.435268309416923</c:v>
                </c:pt>
                <c:pt idx="11551">
                  <c:v>17.441570554748697</c:v>
                </c:pt>
                <c:pt idx="11552">
                  <c:v>17.447876008575356</c:v>
                </c:pt>
                <c:pt idx="11553">
                  <c:v>17.454182389905124</c:v>
                </c:pt>
                <c:pt idx="11554">
                  <c:v>17.460484564477369</c:v>
                </c:pt>
                <c:pt idx="11555">
                  <c:v>17.466791659278563</c:v>
                </c:pt>
                <c:pt idx="11556">
                  <c:v>17.473093548879184</c:v>
                </c:pt>
                <c:pt idx="11557">
                  <c:v>17.479403214245632</c:v>
                </c:pt>
                <c:pt idx="11558">
                  <c:v>17.485710452043776</c:v>
                </c:pt>
                <c:pt idx="11559">
                  <c:v>17.492021547074067</c:v>
                </c:pt>
                <c:pt idx="11560">
                  <c:v>17.49833536011894</c:v>
                </c:pt>
                <c:pt idx="11561">
                  <c:v>17.504650532381881</c:v>
                </c:pt>
                <c:pt idx="11562">
                  <c:v>17.510957698820338</c:v>
                </c:pt>
                <c:pt idx="11563">
                  <c:v>17.51727151093128</c:v>
                </c:pt>
                <c:pt idx="11564">
                  <c:v>17.523582534217354</c:v>
                </c:pt>
                <c:pt idx="11565">
                  <c:v>17.529882215846825</c:v>
                </c:pt>
                <c:pt idx="11566">
                  <c:v>17.536184247603984</c:v>
                </c:pt>
                <c:pt idx="11567">
                  <c:v>17.542493912970414</c:v>
                </c:pt>
                <c:pt idx="11568">
                  <c:v>17.548803650417081</c:v>
                </c:pt>
                <c:pt idx="11569">
                  <c:v>17.5551181783887</c:v>
                </c:pt>
                <c:pt idx="11570">
                  <c:v>17.561430774803952</c:v>
                </c:pt>
                <c:pt idx="11571">
                  <c:v>17.567733733602626</c:v>
                </c:pt>
                <c:pt idx="11572">
                  <c:v>17.574042113232981</c:v>
                </c:pt>
                <c:pt idx="11573">
                  <c:v>17.580356713231087</c:v>
                </c:pt>
                <c:pt idx="11574">
                  <c:v>17.586668881111915</c:v>
                </c:pt>
                <c:pt idx="11575">
                  <c:v>17.592977403529432</c:v>
                </c:pt>
                <c:pt idx="11576">
                  <c:v>17.599290786534752</c:v>
                </c:pt>
                <c:pt idx="11577">
                  <c:v>17.605645704437759</c:v>
                </c:pt>
                <c:pt idx="11578">
                  <c:v>17.611996773924567</c:v>
                </c:pt>
                <c:pt idx="11579">
                  <c:v>17.618353655291436</c:v>
                </c:pt>
                <c:pt idx="11580">
                  <c:v>17.624671334743564</c:v>
                </c:pt>
                <c:pt idx="11581">
                  <c:v>17.63098851282902</c:v>
                </c:pt>
                <c:pt idx="11582">
                  <c:v>17.637306478966192</c:v>
                </c:pt>
                <c:pt idx="11583">
                  <c:v>17.6436332036598</c:v>
                </c:pt>
                <c:pt idx="11584">
                  <c:v>17.649953034243484</c:v>
                </c:pt>
                <c:pt idx="11585">
                  <c:v>17.65627429889059</c:v>
                </c:pt>
                <c:pt idx="11586">
                  <c:v>17.662593841744158</c:v>
                </c:pt>
                <c:pt idx="11587">
                  <c:v>17.668908585053774</c:v>
                </c:pt>
                <c:pt idx="11588">
                  <c:v>17.675220752374607</c:v>
                </c:pt>
                <c:pt idx="11589">
                  <c:v>17.681537285024085</c:v>
                </c:pt>
                <c:pt idx="11590">
                  <c:v>17.687850668309576</c:v>
                </c:pt>
                <c:pt idx="11591">
                  <c:v>17.69416147702783</c:v>
                </c:pt>
                <c:pt idx="11592">
                  <c:v>17.700476004999427</c:v>
                </c:pt>
                <c:pt idx="11593">
                  <c:v>17.70678781533929</c:v>
                </c:pt>
                <c:pt idx="11594">
                  <c:v>17.713091486681993</c:v>
                </c:pt>
                <c:pt idx="11595">
                  <c:v>17.719397225494163</c:v>
                </c:pt>
                <c:pt idx="11596">
                  <c:v>17.725699470639952</c:v>
                </c:pt>
                <c:pt idx="11597">
                  <c:v>17.731999579890605</c:v>
                </c:pt>
                <c:pt idx="11598">
                  <c:v>17.738296345926376</c:v>
                </c:pt>
                <c:pt idx="11599">
                  <c:v>17.744593040236502</c:v>
                </c:pt>
                <c:pt idx="11600">
                  <c:v>17.750888811380793</c:v>
                </c:pt>
                <c:pt idx="11601">
                  <c:v>17.757184581504781</c:v>
                </c:pt>
                <c:pt idx="11602">
                  <c:v>17.76348369413336</c:v>
                </c:pt>
                <c:pt idx="11603">
                  <c:v>17.76978138424159</c:v>
                </c:pt>
                <c:pt idx="11604">
                  <c:v>17.77607779426631</c:v>
                </c:pt>
                <c:pt idx="11605">
                  <c:v>17.78237122115031</c:v>
                </c:pt>
                <c:pt idx="11606">
                  <c:v>17.788665926108362</c:v>
                </c:pt>
                <c:pt idx="11607">
                  <c:v>17.794960133500201</c:v>
                </c:pt>
                <c:pt idx="11608">
                  <c:v>17.801253630908636</c:v>
                </c:pt>
                <c:pt idx="11609">
                  <c:v>17.807549472454813</c:v>
                </c:pt>
                <c:pt idx="11610">
                  <c:v>17.813845527166031</c:v>
                </c:pt>
                <c:pt idx="11611">
                  <c:v>17.820138456262644</c:v>
                </c:pt>
                <c:pt idx="11612">
                  <c:v>17.826436502091219</c:v>
                </c:pt>
                <c:pt idx="11613">
                  <c:v>17.83272999949968</c:v>
                </c:pt>
                <c:pt idx="11614">
                  <c:v>17.839024703994131</c:v>
                </c:pt>
                <c:pt idx="11615">
                  <c:v>17.845318059428919</c:v>
                </c:pt>
                <c:pt idx="11616">
                  <c:v>17.851611840993041</c:v>
                </c:pt>
                <c:pt idx="11617">
                  <c:v>17.857906190590043</c:v>
                </c:pt>
                <c:pt idx="11618">
                  <c:v>17.864198978392267</c:v>
                </c:pt>
                <c:pt idx="11619">
                  <c:v>17.870491339670593</c:v>
                </c:pt>
                <c:pt idx="11620">
                  <c:v>17.876783133531223</c:v>
                </c:pt>
                <c:pt idx="11621">
                  <c:v>17.883074785325118</c:v>
                </c:pt>
                <c:pt idx="11622">
                  <c:v>17.889365372696336</c:v>
                </c:pt>
                <c:pt idx="11623">
                  <c:v>17.895656457225869</c:v>
                </c:pt>
                <c:pt idx="11624">
                  <c:v>17.901950096800991</c:v>
                </c:pt>
                <c:pt idx="11625">
                  <c:v>17.90824160672096</c:v>
                </c:pt>
                <c:pt idx="11626">
                  <c:v>17.914530705032448</c:v>
                </c:pt>
                <c:pt idx="11627">
                  <c:v>17.920819803806502</c:v>
                </c:pt>
                <c:pt idx="11628">
                  <c:v>17.927110462921913</c:v>
                </c:pt>
                <c:pt idx="11629">
                  <c:v>17.933398994798193</c:v>
                </c:pt>
                <c:pt idx="11630">
                  <c:v>17.939689228475881</c:v>
                </c:pt>
                <c:pt idx="11631">
                  <c:v>17.945978610652261</c:v>
                </c:pt>
                <c:pt idx="11632">
                  <c:v>17.952268843496928</c:v>
                </c:pt>
                <c:pt idx="11633">
                  <c:v>17.958558580177442</c:v>
                </c:pt>
                <c:pt idx="11634">
                  <c:v>17.964845765515065</c:v>
                </c:pt>
                <c:pt idx="11635">
                  <c:v>17.971129977711847</c:v>
                </c:pt>
                <c:pt idx="11636">
                  <c:v>17.97741411852526</c:v>
                </c:pt>
                <c:pt idx="11637">
                  <c:v>17.983699745955342</c:v>
                </c:pt>
                <c:pt idx="11638">
                  <c:v>17.989984383076056</c:v>
                </c:pt>
                <c:pt idx="11639">
                  <c:v>17.996269657018839</c:v>
                </c:pt>
                <c:pt idx="11640">
                  <c:v>18.002556205070022</c:v>
                </c:pt>
                <c:pt idx="11641">
                  <c:v>18.008844595148478</c:v>
                </c:pt>
                <c:pt idx="11642">
                  <c:v>18.015131355241518</c:v>
                </c:pt>
                <c:pt idx="11643">
                  <c:v>18.02142265255025</c:v>
                </c:pt>
                <c:pt idx="11644">
                  <c:v>18.027709554260561</c:v>
                </c:pt>
                <c:pt idx="11645">
                  <c:v>18.034000851661901</c:v>
                </c:pt>
                <c:pt idx="11646">
                  <c:v>18.0402880366297</c:v>
                </c:pt>
                <c:pt idx="11647">
                  <c:v>18.046579972379579</c:v>
                </c:pt>
                <c:pt idx="11648">
                  <c:v>18.052871340433388</c:v>
                </c:pt>
                <c:pt idx="11649">
                  <c:v>18.059161573463179</c:v>
                </c:pt>
                <c:pt idx="11650">
                  <c:v>18.065452373758436</c:v>
                </c:pt>
                <c:pt idx="11651">
                  <c:v>18.071745018513674</c:v>
                </c:pt>
                <c:pt idx="11652">
                  <c:v>18.078038586911799</c:v>
                </c:pt>
                <c:pt idx="11653">
                  <c:v>18.084335636621901</c:v>
                </c:pt>
                <c:pt idx="11654">
                  <c:v>18.090632899595086</c:v>
                </c:pt>
                <c:pt idx="11655">
                  <c:v>18.09692845722639</c:v>
                </c:pt>
                <c:pt idx="11656">
                  <c:v>18.10321968342161</c:v>
                </c:pt>
                <c:pt idx="11657">
                  <c:v>18.109511122407568</c:v>
                </c:pt>
                <c:pt idx="11658">
                  <c:v>18.115801639425037</c:v>
                </c:pt>
                <c:pt idx="11659">
                  <c:v>18.122089674348889</c:v>
                </c:pt>
                <c:pt idx="11660">
                  <c:v>18.128379410936869</c:v>
                </c:pt>
                <c:pt idx="11661">
                  <c:v>18.134669643781542</c:v>
                </c:pt>
                <c:pt idx="11662">
                  <c:v>18.14095867159417</c:v>
                </c:pt>
                <c:pt idx="11663">
                  <c:v>18.147245078047167</c:v>
                </c:pt>
                <c:pt idx="11664">
                  <c:v>18.153530492603085</c:v>
                </c:pt>
                <c:pt idx="11665">
                  <c:v>18.159817678495415</c:v>
                </c:pt>
                <c:pt idx="11666">
                  <c:v>18.166109188415387</c:v>
                </c:pt>
                <c:pt idx="11667">
                  <c:v>18.172401549693724</c:v>
                </c:pt>
                <c:pt idx="11668">
                  <c:v>18.178693343369126</c:v>
                </c:pt>
                <c:pt idx="11669">
                  <c:v>18.18498662744933</c:v>
                </c:pt>
                <c:pt idx="11670">
                  <c:v>18.191275797001719</c:v>
                </c:pt>
                <c:pt idx="11671">
                  <c:v>18.197561919819243</c:v>
                </c:pt>
                <c:pt idx="11672">
                  <c:v>18.203846768919643</c:v>
                </c:pt>
                <c:pt idx="11673">
                  <c:v>18.210124409073906</c:v>
                </c:pt>
                <c:pt idx="11674">
                  <c:v>18.216405297587404</c:v>
                </c:pt>
                <c:pt idx="11675">
                  <c:v>18.222685974164605</c:v>
                </c:pt>
                <c:pt idx="11676">
                  <c:v>18.22896976132175</c:v>
                </c:pt>
                <c:pt idx="11677">
                  <c:v>18.235252205020164</c:v>
                </c:pt>
                <c:pt idx="11678">
                  <c:v>18.241536912429396</c:v>
                </c:pt>
                <c:pt idx="11679">
                  <c:v>18.247821266105927</c:v>
                </c:pt>
                <c:pt idx="11680">
                  <c:v>18.25410576126983</c:v>
                </c:pt>
                <c:pt idx="11681">
                  <c:v>18.260389336902364</c:v>
                </c:pt>
                <c:pt idx="11682">
                  <c:v>18.266671285539072</c:v>
                </c:pt>
                <c:pt idx="11683">
                  <c:v>18.272954789805592</c:v>
                </c:pt>
                <c:pt idx="11684">
                  <c:v>18.279233488584442</c:v>
                </c:pt>
                <c:pt idx="11685">
                  <c:v>18.285520107345118</c:v>
                </c:pt>
                <c:pt idx="11686">
                  <c:v>18.291801561659426</c:v>
                </c:pt>
                <c:pt idx="11687">
                  <c:v>18.298089455922018</c:v>
                </c:pt>
                <c:pt idx="11688">
                  <c:v>18.304376924825146</c:v>
                </c:pt>
                <c:pt idx="11689">
                  <c:v>18.310664889556161</c:v>
                </c:pt>
                <c:pt idx="11690">
                  <c:v>18.316949738656604</c:v>
                </c:pt>
                <c:pt idx="11691">
                  <c:v>18.323236782084244</c:v>
                </c:pt>
                <c:pt idx="11692">
                  <c:v>18.329525384723521</c:v>
                </c:pt>
                <c:pt idx="11693">
                  <c:v>18.335811011599255</c:v>
                </c:pt>
                <c:pt idx="11694">
                  <c:v>18.342112260614627</c:v>
                </c:pt>
                <c:pt idx="11695">
                  <c:v>18.348406610304291</c:v>
                </c:pt>
                <c:pt idx="11696">
                  <c:v>18.354699468891784</c:v>
                </c:pt>
                <c:pt idx="11697">
                  <c:v>18.360983822106537</c:v>
                </c:pt>
                <c:pt idx="11698">
                  <c:v>18.367272140965216</c:v>
                </c:pt>
                <c:pt idx="11699">
                  <c:v>18.373564077085604</c:v>
                </c:pt>
                <c:pt idx="11700">
                  <c:v>18.379853601576091</c:v>
                </c:pt>
                <c:pt idx="11701">
                  <c:v>18.386144472788139</c:v>
                </c:pt>
                <c:pt idx="11702">
                  <c:v>18.392433429733746</c:v>
                </c:pt>
                <c:pt idx="11703">
                  <c:v>18.398721748962426</c:v>
                </c:pt>
                <c:pt idx="11704">
                  <c:v>18.405005323579424</c:v>
                </c:pt>
                <c:pt idx="11705">
                  <c:v>18.411294776819346</c:v>
                </c:pt>
                <c:pt idx="11706">
                  <c:v>18.417574535111907</c:v>
                </c:pt>
                <c:pt idx="11707">
                  <c:v>18.423853586399943</c:v>
                </c:pt>
                <c:pt idx="11708">
                  <c:v>18.430136100235817</c:v>
                </c:pt>
                <c:pt idx="11709">
                  <c:v>18.43641550500228</c:v>
                </c:pt>
                <c:pt idx="11710">
                  <c:v>18.442697948885236</c:v>
                </c:pt>
                <c:pt idx="11711">
                  <c:v>18.44897636486165</c:v>
                </c:pt>
                <c:pt idx="11712">
                  <c:v>18.455254286536952</c:v>
                </c:pt>
                <c:pt idx="11713">
                  <c:v>18.46153263285408</c:v>
                </c:pt>
                <c:pt idx="11714">
                  <c:v>18.467809073659016</c:v>
                </c:pt>
                <c:pt idx="11715">
                  <c:v>18.474083327524816</c:v>
                </c:pt>
                <c:pt idx="11716">
                  <c:v>18.48036146174276</c:v>
                </c:pt>
                <c:pt idx="11717">
                  <c:v>18.486645744032014</c:v>
                </c:pt>
                <c:pt idx="11718">
                  <c:v>18.492922678213819</c:v>
                </c:pt>
                <c:pt idx="11719">
                  <c:v>18.499199753390723</c:v>
                </c:pt>
                <c:pt idx="11720">
                  <c:v>18.505474431119627</c:v>
                </c:pt>
                <c:pt idx="11721">
                  <c:v>18.511749884253145</c:v>
                </c:pt>
                <c:pt idx="11722">
                  <c:v>18.518027171075026</c:v>
                </c:pt>
                <c:pt idx="11723">
                  <c:v>18.524301637001813</c:v>
                </c:pt>
                <c:pt idx="11724">
                  <c:v>18.530574975016847</c:v>
                </c:pt>
                <c:pt idx="11725">
                  <c:v>18.53684774935029</c:v>
                </c:pt>
                <c:pt idx="11726">
                  <c:v>18.543118482021789</c:v>
                </c:pt>
                <c:pt idx="11727">
                  <c:v>18.549387806660651</c:v>
                </c:pt>
                <c:pt idx="11728">
                  <c:v>18.555661990149929</c:v>
                </c:pt>
                <c:pt idx="11729">
                  <c:v>18.561932441337959</c:v>
                </c:pt>
                <c:pt idx="11730">
                  <c:v>18.5682077531036</c:v>
                </c:pt>
                <c:pt idx="11731">
                  <c:v>18.574483135368173</c:v>
                </c:pt>
                <c:pt idx="11732">
                  <c:v>18.580756332313463</c:v>
                </c:pt>
                <c:pt idx="11733">
                  <c:v>18.587027979464189</c:v>
                </c:pt>
                <c:pt idx="11734">
                  <c:v>18.593299556951802</c:v>
                </c:pt>
                <c:pt idx="11735">
                  <c:v>18.599577690616961</c:v>
                </c:pt>
                <c:pt idx="11736">
                  <c:v>18.605861265880247</c:v>
                </c:pt>
                <c:pt idx="11737">
                  <c:v>18.612151215508355</c:v>
                </c:pt>
                <c:pt idx="11738">
                  <c:v>18.618439605864289</c:v>
                </c:pt>
                <c:pt idx="11739">
                  <c:v>18.624732038472143</c:v>
                </c:pt>
                <c:pt idx="11740">
                  <c:v>18.63102227205729</c:v>
                </c:pt>
                <c:pt idx="11741">
                  <c:v>18.637308536827366</c:v>
                </c:pt>
                <c:pt idx="11742">
                  <c:v>18.643597777344997</c:v>
                </c:pt>
                <c:pt idx="11743">
                  <c:v>18.649886308481275</c:v>
                </c:pt>
                <c:pt idx="11744">
                  <c:v>18.656175407162824</c:v>
                </c:pt>
                <c:pt idx="11745">
                  <c:v>18.662468620538959</c:v>
                </c:pt>
                <c:pt idx="11746">
                  <c:v>18.668757009969923</c:v>
                </c:pt>
                <c:pt idx="11747">
                  <c:v>18.675046321362249</c:v>
                </c:pt>
                <c:pt idx="11748">
                  <c:v>18.681338044003333</c:v>
                </c:pt>
                <c:pt idx="11749">
                  <c:v>18.687628134588046</c:v>
                </c:pt>
                <c:pt idx="11750">
                  <c:v>18.693921206191224</c:v>
                </c:pt>
                <c:pt idx="11751">
                  <c:v>18.700218256086927</c:v>
                </c:pt>
                <c:pt idx="11752">
                  <c:v>18.706516017112587</c:v>
                </c:pt>
                <c:pt idx="11753">
                  <c:v>18.712808236663935</c:v>
                </c:pt>
                <c:pt idx="11754">
                  <c:v>18.719095635019535</c:v>
                </c:pt>
                <c:pt idx="11755">
                  <c:v>18.725387996761004</c:v>
                </c:pt>
                <c:pt idx="11756">
                  <c:v>18.731675819817383</c:v>
                </c:pt>
                <c:pt idx="11757">
                  <c:v>18.73796321734083</c:v>
                </c:pt>
                <c:pt idx="11758">
                  <c:v>18.744257992950327</c:v>
                </c:pt>
                <c:pt idx="11759">
                  <c:v>18.750558956815578</c:v>
                </c:pt>
                <c:pt idx="11760">
                  <c:v>18.756851531069263</c:v>
                </c:pt>
                <c:pt idx="11761">
                  <c:v>18.763139637112658</c:v>
                </c:pt>
                <c:pt idx="11762">
                  <c:v>18.769433986431508</c:v>
                </c:pt>
                <c:pt idx="11763">
                  <c:v>18.775728832879825</c:v>
                </c:pt>
                <c:pt idx="11764">
                  <c:v>18.782024887591035</c:v>
                </c:pt>
                <c:pt idx="11765">
                  <c:v>18.788322080031442</c:v>
                </c:pt>
                <c:pt idx="11766">
                  <c:v>18.794617069090453</c:v>
                </c:pt>
                <c:pt idx="11767">
                  <c:v>18.800912911193159</c:v>
                </c:pt>
                <c:pt idx="11768">
                  <c:v>18.807208184012858</c:v>
                </c:pt>
                <c:pt idx="11769">
                  <c:v>18.813506870296628</c:v>
                </c:pt>
                <c:pt idx="11770">
                  <c:v>18.819805841112196</c:v>
                </c:pt>
                <c:pt idx="11771">
                  <c:v>18.826106306224887</c:v>
                </c:pt>
                <c:pt idx="11772">
                  <c:v>18.832405419317858</c:v>
                </c:pt>
                <c:pt idx="11773">
                  <c:v>18.838702398129694</c:v>
                </c:pt>
                <c:pt idx="11774">
                  <c:v>18.844999448396631</c:v>
                </c:pt>
                <c:pt idx="11775">
                  <c:v>18.851298134123276</c:v>
                </c:pt>
                <c:pt idx="11776">
                  <c:v>18.857593620618331</c:v>
                </c:pt>
                <c:pt idx="11777">
                  <c:v>18.863895510404898</c:v>
                </c:pt>
                <c:pt idx="11778">
                  <c:v>18.870196260706599</c:v>
                </c:pt>
                <c:pt idx="11779">
                  <c:v>18.876495017656154</c:v>
                </c:pt>
                <c:pt idx="11780">
                  <c:v>18.882793561314177</c:v>
                </c:pt>
                <c:pt idx="11781">
                  <c:v>18.889093671122239</c:v>
                </c:pt>
                <c:pt idx="11782">
                  <c:v>18.895392285813646</c:v>
                </c:pt>
                <c:pt idx="11783">
                  <c:v>18.901692609040317</c:v>
                </c:pt>
                <c:pt idx="11784">
                  <c:v>18.907996209119919</c:v>
                </c:pt>
                <c:pt idx="11785">
                  <c:v>18.91429624776131</c:v>
                </c:pt>
                <c:pt idx="11786">
                  <c:v>18.920597567697289</c:v>
                </c:pt>
                <c:pt idx="11787">
                  <c:v>18.926897464011191</c:v>
                </c:pt>
                <c:pt idx="11788">
                  <c:v>18.933196719017786</c:v>
                </c:pt>
                <c:pt idx="11789">
                  <c:v>18.939495191551561</c:v>
                </c:pt>
                <c:pt idx="11790">
                  <c:v>18.945797864549636</c:v>
                </c:pt>
                <c:pt idx="11791">
                  <c:v>18.952100252801113</c:v>
                </c:pt>
                <c:pt idx="11792">
                  <c:v>18.958406348517091</c:v>
                </c:pt>
                <c:pt idx="11793">
                  <c:v>18.964713728481509</c:v>
                </c:pt>
                <c:pt idx="11794">
                  <c:v>18.971023180229821</c:v>
                </c:pt>
                <c:pt idx="11795">
                  <c:v>18.97733120311257</c:v>
                </c:pt>
                <c:pt idx="11796">
                  <c:v>18.983632665360133</c:v>
                </c:pt>
                <c:pt idx="11797">
                  <c:v>18.989936264974581</c:v>
                </c:pt>
                <c:pt idx="11798">
                  <c:v>18.996246073570884</c:v>
                </c:pt>
                <c:pt idx="11799">
                  <c:v>19.002558598667832</c:v>
                </c:pt>
                <c:pt idx="11800">
                  <c:v>19.008867336026292</c:v>
                </c:pt>
                <c:pt idx="11801">
                  <c:v>19.015180075084025</c:v>
                </c:pt>
                <c:pt idx="11802">
                  <c:v>19.021490026731499</c:v>
                </c:pt>
                <c:pt idx="11803">
                  <c:v>19.027798977743316</c:v>
                </c:pt>
                <c:pt idx="11804">
                  <c:v>19.035877738066937</c:v>
                </c:pt>
                <c:pt idx="11805">
                  <c:v>19.043952206621022</c:v>
                </c:pt>
                <c:pt idx="11806">
                  <c:v>19.05202266324061</c:v>
                </c:pt>
                <c:pt idx="11807">
                  <c:v>19.060095216627744</c:v>
                </c:pt>
                <c:pt idx="11808">
                  <c:v>19.068161028584353</c:v>
                </c:pt>
                <c:pt idx="11809">
                  <c:v>19.076228844213187</c:v>
                </c:pt>
                <c:pt idx="11810">
                  <c:v>19.084293110718324</c:v>
                </c:pt>
                <c:pt idx="11811">
                  <c:v>19.092351196587664</c:v>
                </c:pt>
                <c:pt idx="11812">
                  <c:v>19.10041146282526</c:v>
                </c:pt>
                <c:pt idx="11813">
                  <c:v>19.108469640650675</c:v>
                </c:pt>
                <c:pt idx="11814">
                  <c:v>19.116528271183135</c:v>
                </c:pt>
                <c:pt idx="11815">
                  <c:v>19.124588900755388</c:v>
                </c:pt>
                <c:pt idx="11816">
                  <c:v>19.132651983864434</c:v>
                </c:pt>
                <c:pt idx="11817">
                  <c:v>19.140711432387029</c:v>
                </c:pt>
                <c:pt idx="11818">
                  <c:v>19.148767794072167</c:v>
                </c:pt>
                <c:pt idx="11819">
                  <c:v>19.156822431865912</c:v>
                </c:pt>
                <c:pt idx="11820">
                  <c:v>19.164871722575523</c:v>
                </c:pt>
                <c:pt idx="11821">
                  <c:v>19.172920923226727</c:v>
                </c:pt>
                <c:pt idx="11822">
                  <c:v>19.180971210412814</c:v>
                </c:pt>
                <c:pt idx="11823">
                  <c:v>19.189020229536336</c:v>
                </c:pt>
                <c:pt idx="11824">
                  <c:v>19.19707006419323</c:v>
                </c:pt>
                <c:pt idx="11825">
                  <c:v>19.205114830392997</c:v>
                </c:pt>
                <c:pt idx="11826">
                  <c:v>19.213157697334445</c:v>
                </c:pt>
                <c:pt idx="11827">
                  <c:v>19.221202825903156</c:v>
                </c:pt>
                <c:pt idx="11828">
                  <c:v>19.229250306218091</c:v>
                </c:pt>
                <c:pt idx="11829">
                  <c:v>19.237293263519813</c:v>
                </c:pt>
                <c:pt idx="11830">
                  <c:v>19.245338391380272</c:v>
                </c:pt>
                <c:pt idx="11831">
                  <c:v>19.253383700794028</c:v>
                </c:pt>
                <c:pt idx="11832">
                  <c:v>19.261427472156086</c:v>
                </c:pt>
                <c:pt idx="11833">
                  <c:v>19.269475676417112</c:v>
                </c:pt>
                <c:pt idx="11834">
                  <c:v>19.277518091593549</c:v>
                </c:pt>
                <c:pt idx="11835">
                  <c:v>19.285564938938073</c:v>
                </c:pt>
                <c:pt idx="11836">
                  <c:v>19.29360916283801</c:v>
                </c:pt>
                <c:pt idx="11837">
                  <c:v>19.301651578486233</c:v>
                </c:pt>
                <c:pt idx="11838">
                  <c:v>19.309698696414241</c:v>
                </c:pt>
                <c:pt idx="11839">
                  <c:v>19.317745905289655</c:v>
                </c:pt>
                <c:pt idx="11840">
                  <c:v>19.325795558620953</c:v>
                </c:pt>
                <c:pt idx="11841">
                  <c:v>19.333842042938439</c:v>
                </c:pt>
                <c:pt idx="11842">
                  <c:v>19.341888255897011</c:v>
                </c:pt>
                <c:pt idx="11843">
                  <c:v>19.349937908637294</c:v>
                </c:pt>
                <c:pt idx="11844">
                  <c:v>19.357986384772893</c:v>
                </c:pt>
                <c:pt idx="11845">
                  <c:v>19.366039299796487</c:v>
                </c:pt>
                <c:pt idx="11846">
                  <c:v>19.374091489265595</c:v>
                </c:pt>
                <c:pt idx="11847">
                  <c:v>19.382147306655316</c:v>
                </c:pt>
                <c:pt idx="11848">
                  <c:v>19.390206572739725</c:v>
                </c:pt>
                <c:pt idx="11849">
                  <c:v>19.398258580992575</c:v>
                </c:pt>
                <c:pt idx="11850">
                  <c:v>19.406309773893213</c:v>
                </c:pt>
                <c:pt idx="11851">
                  <c:v>19.414357525669633</c:v>
                </c:pt>
                <c:pt idx="11852">
                  <c:v>19.422405187665202</c:v>
                </c:pt>
                <c:pt idx="11853">
                  <c:v>19.43044895902726</c:v>
                </c:pt>
                <c:pt idx="11854">
                  <c:v>19.438491826676465</c:v>
                </c:pt>
                <c:pt idx="11855">
                  <c:v>19.446534332672808</c:v>
                </c:pt>
                <c:pt idx="11856">
                  <c:v>19.454580274648627</c:v>
                </c:pt>
                <c:pt idx="11857">
                  <c:v>19.462623865012631</c:v>
                </c:pt>
                <c:pt idx="11858">
                  <c:v>19.470661764590307</c:v>
                </c:pt>
                <c:pt idx="11859">
                  <c:v>19.478700657970691</c:v>
                </c:pt>
                <c:pt idx="11860">
                  <c:v>19.48674045316767</c:v>
                </c:pt>
                <c:pt idx="11861">
                  <c:v>19.494776278678742</c:v>
                </c:pt>
                <c:pt idx="11862">
                  <c:v>19.502813185925966</c:v>
                </c:pt>
                <c:pt idx="11863">
                  <c:v>19.510850094350747</c:v>
                </c:pt>
                <c:pt idx="11864">
                  <c:v>19.518889168475663</c:v>
                </c:pt>
                <c:pt idx="11865">
                  <c:v>19.526924633328687</c:v>
                </c:pt>
                <c:pt idx="11866">
                  <c:v>19.534956491855908</c:v>
                </c:pt>
                <c:pt idx="11867">
                  <c:v>19.542986639631856</c:v>
                </c:pt>
                <c:pt idx="11868">
                  <c:v>19.55101219877416</c:v>
                </c:pt>
                <c:pt idx="11869">
                  <c:v>19.559038207412151</c:v>
                </c:pt>
                <c:pt idx="11870">
                  <c:v>19.567060710647631</c:v>
                </c:pt>
                <c:pt idx="11871">
                  <c:v>19.575085100679996</c:v>
                </c:pt>
                <c:pt idx="11872">
                  <c:v>19.583098901138921</c:v>
                </c:pt>
                <c:pt idx="11873">
                  <c:v>19.591127248364028</c:v>
                </c:pt>
                <c:pt idx="11874">
                  <c:v>19.599153076492325</c:v>
                </c:pt>
                <c:pt idx="11875">
                  <c:v>19.607181244255894</c:v>
                </c:pt>
                <c:pt idx="11876">
                  <c:v>19.615209861865967</c:v>
                </c:pt>
                <c:pt idx="11877">
                  <c:v>19.623238298825473</c:v>
                </c:pt>
                <c:pt idx="11878">
                  <c:v>19.631266286197633</c:v>
                </c:pt>
                <c:pt idx="11879">
                  <c:v>19.639298866008506</c:v>
                </c:pt>
                <c:pt idx="11880">
                  <c:v>19.647327844009229</c:v>
                </c:pt>
                <c:pt idx="11881">
                  <c:v>19.655361415339087</c:v>
                </c:pt>
                <c:pt idx="11882">
                  <c:v>19.663397962518196</c:v>
                </c:pt>
                <c:pt idx="11883">
                  <c:v>19.671431894302092</c:v>
                </c:pt>
                <c:pt idx="11884">
                  <c:v>19.679466727391016</c:v>
                </c:pt>
                <c:pt idx="11885">
                  <c:v>19.687498316446831</c:v>
                </c:pt>
                <c:pt idx="11886">
                  <c:v>19.695535945830862</c:v>
                </c:pt>
                <c:pt idx="11887">
                  <c:v>19.703570147980784</c:v>
                </c:pt>
                <c:pt idx="11888">
                  <c:v>19.71160588261743</c:v>
                </c:pt>
                <c:pt idx="11889">
                  <c:v>19.719645859432617</c:v>
                </c:pt>
                <c:pt idx="11890">
                  <c:v>19.727683308267835</c:v>
                </c:pt>
                <c:pt idx="11891">
                  <c:v>19.735723736519379</c:v>
                </c:pt>
                <c:pt idx="11892">
                  <c:v>19.743761455769231</c:v>
                </c:pt>
                <c:pt idx="11893">
                  <c:v>19.751800980855364</c:v>
                </c:pt>
                <c:pt idx="11894">
                  <c:v>19.759846561554902</c:v>
                </c:pt>
                <c:pt idx="11895">
                  <c:v>19.767888164179482</c:v>
                </c:pt>
                <c:pt idx="11896">
                  <c:v>19.775929315209432</c:v>
                </c:pt>
                <c:pt idx="11897">
                  <c:v>19.783967847012256</c:v>
                </c:pt>
                <c:pt idx="11898">
                  <c:v>19.792005205753373</c:v>
                </c:pt>
                <c:pt idx="11899">
                  <c:v>19.800049700733247</c:v>
                </c:pt>
                <c:pt idx="11900">
                  <c:v>19.808094467051095</c:v>
                </c:pt>
                <c:pt idx="11901">
                  <c:v>19.816137786290323</c:v>
                </c:pt>
                <c:pt idx="11902">
                  <c:v>19.824176679081599</c:v>
                </c:pt>
                <c:pt idx="11903">
                  <c:v>19.83221349613153</c:v>
                </c:pt>
                <c:pt idx="11904">
                  <c:v>19.840252389511935</c:v>
                </c:pt>
                <c:pt idx="11905">
                  <c:v>19.848288846621212</c:v>
                </c:pt>
                <c:pt idx="11906">
                  <c:v>19.856330991239634</c:v>
                </c:pt>
                <c:pt idx="11907">
                  <c:v>19.864372954829904</c:v>
                </c:pt>
                <c:pt idx="11908">
                  <c:v>19.87241998311217</c:v>
                </c:pt>
                <c:pt idx="11909">
                  <c:v>19.880461043830532</c:v>
                </c:pt>
                <c:pt idx="11910">
                  <c:v>19.88849948527449</c:v>
                </c:pt>
                <c:pt idx="11911">
                  <c:v>19.896532876391824</c:v>
                </c:pt>
                <c:pt idx="11912">
                  <c:v>19.904563924454191</c:v>
                </c:pt>
                <c:pt idx="11913">
                  <c:v>19.912591192471353</c:v>
                </c:pt>
                <c:pt idx="11914">
                  <c:v>19.920620979965594</c:v>
                </c:pt>
                <c:pt idx="11915">
                  <c:v>19.928654550824902</c:v>
                </c:pt>
                <c:pt idx="11916">
                  <c:v>19.936691548625102</c:v>
                </c:pt>
                <c:pt idx="11917">
                  <c:v>19.944724489724162</c:v>
                </c:pt>
                <c:pt idx="11918">
                  <c:v>19.952755448687309</c:v>
                </c:pt>
                <c:pt idx="11919">
                  <c:v>19.960796238131699</c:v>
                </c:pt>
                <c:pt idx="11920">
                  <c:v>19.96882926838277</c:v>
                </c:pt>
                <c:pt idx="11921">
                  <c:v>19.97685896575393</c:v>
                </c:pt>
                <c:pt idx="11922">
                  <c:v>19.984885603435266</c:v>
                </c:pt>
                <c:pt idx="11923">
                  <c:v>19.992912511011173</c:v>
                </c:pt>
                <c:pt idx="11924">
                  <c:v>20.00094058787316</c:v>
                </c:pt>
                <c:pt idx="11925">
                  <c:v>20.008966506372456</c:v>
                </c:pt>
                <c:pt idx="11926">
                  <c:v>20.016990088099547</c:v>
                </c:pt>
                <c:pt idx="11927">
                  <c:v>20.025011872455789</c:v>
                </c:pt>
                <c:pt idx="11928">
                  <c:v>20.033044181326087</c:v>
                </c:pt>
                <c:pt idx="11929">
                  <c:v>20.041070459338375</c:v>
                </c:pt>
                <c:pt idx="11930">
                  <c:v>20.049097547012668</c:v>
                </c:pt>
                <c:pt idx="11931">
                  <c:v>20.057125534384813</c:v>
                </c:pt>
                <c:pt idx="11932">
                  <c:v>20.065155322114091</c:v>
                </c:pt>
                <c:pt idx="11933">
                  <c:v>20.073181869757136</c:v>
                </c:pt>
                <c:pt idx="11934">
                  <c:v>20.081200782250548</c:v>
                </c:pt>
                <c:pt idx="11935">
                  <c:v>20.089221668576791</c:v>
                </c:pt>
                <c:pt idx="11936">
                  <c:v>20.097241567957987</c:v>
                </c:pt>
                <c:pt idx="11937">
                  <c:v>20.10526021049909</c:v>
                </c:pt>
                <c:pt idx="11938">
                  <c:v>20.113280468863493</c:v>
                </c:pt>
                <c:pt idx="11939">
                  <c:v>20.121302432925017</c:v>
                </c:pt>
                <c:pt idx="11940">
                  <c:v>20.129319640107866</c:v>
                </c:pt>
                <c:pt idx="11941">
                  <c:v>20.137334336692991</c:v>
                </c:pt>
                <c:pt idx="11942">
                  <c:v>20.145348226964185</c:v>
                </c:pt>
                <c:pt idx="11943">
                  <c:v>20.153371808339433</c:v>
                </c:pt>
                <c:pt idx="11944">
                  <c:v>20.161396288938541</c:v>
                </c:pt>
                <c:pt idx="11945">
                  <c:v>20.169416726691836</c:v>
                </c:pt>
                <c:pt idx="11946">
                  <c:v>20.177426856155019</c:v>
                </c:pt>
                <c:pt idx="11947">
                  <c:v>20.185441283362323</c:v>
                </c:pt>
                <c:pt idx="11948">
                  <c:v>20.19345499447919</c:v>
                </c:pt>
                <c:pt idx="11949">
                  <c:v>20.20146807863129</c:v>
                </c:pt>
                <c:pt idx="11950">
                  <c:v>20.209475434707734</c:v>
                </c:pt>
                <c:pt idx="11951">
                  <c:v>20.217488607834461</c:v>
                </c:pt>
                <c:pt idx="11952">
                  <c:v>20.225498200118302</c:v>
                </c:pt>
                <c:pt idx="11953">
                  <c:v>20.23351200139582</c:v>
                </c:pt>
                <c:pt idx="11954">
                  <c:v>20.241525891433167</c:v>
                </c:pt>
                <c:pt idx="11955">
                  <c:v>20.249538258613967</c:v>
                </c:pt>
                <c:pt idx="11956">
                  <c:v>20.257553134991287</c:v>
                </c:pt>
                <c:pt idx="11957">
                  <c:v>20.265565502172073</c:v>
                </c:pt>
                <c:pt idx="11958">
                  <c:v>20.273578227994648</c:v>
                </c:pt>
                <c:pt idx="11959">
                  <c:v>20.281592567012687</c:v>
                </c:pt>
                <c:pt idx="11960">
                  <c:v>20.289604038692602</c:v>
                </c:pt>
                <c:pt idx="11961">
                  <c:v>20.297613810026629</c:v>
                </c:pt>
                <c:pt idx="11962">
                  <c:v>20.305620897667517</c:v>
                </c:pt>
                <c:pt idx="11963">
                  <c:v>20.313627627739187</c:v>
                </c:pt>
                <c:pt idx="11964">
                  <c:v>20.32163274875716</c:v>
                </c:pt>
                <c:pt idx="11965">
                  <c:v>20.329640372823839</c:v>
                </c:pt>
                <c:pt idx="11966">
                  <c:v>20.337647102895531</c:v>
                </c:pt>
                <c:pt idx="11967">
                  <c:v>20.34565222321368</c:v>
                </c:pt>
                <c:pt idx="11968">
                  <c:v>20.353652521028156</c:v>
                </c:pt>
                <c:pt idx="11969">
                  <c:v>20.361647380231975</c:v>
                </c:pt>
                <c:pt idx="11970">
                  <c:v>20.369640547196738</c:v>
                </c:pt>
                <c:pt idx="11971">
                  <c:v>20.377635139202805</c:v>
                </c:pt>
                <c:pt idx="11972">
                  <c:v>20.385627060061893</c:v>
                </c:pt>
                <c:pt idx="11973">
                  <c:v>20.3936288752286</c:v>
                </c:pt>
                <c:pt idx="11974">
                  <c:v>20.40162596272982</c:v>
                </c:pt>
                <c:pt idx="11975">
                  <c:v>20.409630279745354</c:v>
                </c:pt>
                <c:pt idx="11976">
                  <c:v>20.417625049880915</c:v>
                </c:pt>
                <c:pt idx="11977">
                  <c:v>20.425621869889049</c:v>
                </c:pt>
                <c:pt idx="11978">
                  <c:v>20.433616640024589</c:v>
                </c:pt>
                <c:pt idx="11979">
                  <c:v>20.441610786051129</c:v>
                </c:pt>
                <c:pt idx="11980">
                  <c:v>20.449600837813847</c:v>
                </c:pt>
                <c:pt idx="11981">
                  <c:v>20.457601403750424</c:v>
                </c:pt>
                <c:pt idx="11982">
                  <c:v>20.465605898716692</c:v>
                </c:pt>
                <c:pt idx="11983">
                  <c:v>20.473609411923725</c:v>
                </c:pt>
                <c:pt idx="11984">
                  <c:v>20.481608550841973</c:v>
                </c:pt>
                <c:pt idx="11985">
                  <c:v>20.489611169757229</c:v>
                </c:pt>
                <c:pt idx="11986">
                  <c:v>20.497615218115477</c:v>
                </c:pt>
                <c:pt idx="11987">
                  <c:v>20.505621678868522</c:v>
                </c:pt>
                <c:pt idx="11988">
                  <c:v>20.513631897577948</c:v>
                </c:pt>
                <c:pt idx="11989">
                  <c:v>20.521643995919622</c:v>
                </c:pt>
                <c:pt idx="11990">
                  <c:v>20.52965878222415</c:v>
                </c:pt>
                <c:pt idx="11991">
                  <c:v>20.537675182252514</c:v>
                </c:pt>
                <c:pt idx="11992">
                  <c:v>20.545693735438871</c:v>
                </c:pt>
                <c:pt idx="11993">
                  <c:v>20.553695462050118</c:v>
                </c:pt>
                <c:pt idx="11994">
                  <c:v>20.561701923386575</c:v>
                </c:pt>
                <c:pt idx="11995">
                  <c:v>20.569708294760513</c:v>
                </c:pt>
                <c:pt idx="11996">
                  <c:v>20.57771377305853</c:v>
                </c:pt>
                <c:pt idx="11997">
                  <c:v>20.585719071720213</c:v>
                </c:pt>
                <c:pt idx="11998">
                  <c:v>20.593741844282182</c:v>
                </c:pt>
                <c:pt idx="11999">
                  <c:v>20.601757347492992</c:v>
                </c:pt>
                <c:pt idx="12000">
                  <c:v>20.609775271985093</c:v>
                </c:pt>
                <c:pt idx="12001">
                  <c:v>20.617794901802803</c:v>
                </c:pt>
                <c:pt idx="12002">
                  <c:v>20.625811929419037</c:v>
                </c:pt>
                <c:pt idx="12003">
                  <c:v>20.633834431951026</c:v>
                </c:pt>
                <c:pt idx="12004">
                  <c:v>20.641853433691612</c:v>
                </c:pt>
                <c:pt idx="12005">
                  <c:v>20.649876655960981</c:v>
                </c:pt>
                <c:pt idx="12006">
                  <c:v>20.657893773242268</c:v>
                </c:pt>
                <c:pt idx="12007">
                  <c:v>20.665912505843089</c:v>
                </c:pt>
                <c:pt idx="12008">
                  <c:v>20.673934650323027</c:v>
                </c:pt>
                <c:pt idx="12009">
                  <c:v>20.68195634465447</c:v>
                </c:pt>
                <c:pt idx="12010">
                  <c:v>20.689977859998333</c:v>
                </c:pt>
                <c:pt idx="12011">
                  <c:v>20.698001081681333</c:v>
                </c:pt>
                <c:pt idx="12012">
                  <c:v>20.706023584682317</c:v>
                </c:pt>
                <c:pt idx="12013">
                  <c:v>20.714046268248051</c:v>
                </c:pt>
                <c:pt idx="12014">
                  <c:v>20.722065897714288</c:v>
                </c:pt>
                <c:pt idx="12015">
                  <c:v>20.73008615537567</c:v>
                </c:pt>
                <c:pt idx="12016">
                  <c:v>20.738106323287656</c:v>
                </c:pt>
                <c:pt idx="12017">
                  <c:v>20.746121378998904</c:v>
                </c:pt>
                <c:pt idx="12018">
                  <c:v>20.754135449252843</c:v>
                </c:pt>
                <c:pt idx="12019">
                  <c:v>20.762153104809087</c:v>
                </c:pt>
                <c:pt idx="12020">
                  <c:v>20.770173003838821</c:v>
                </c:pt>
                <c:pt idx="12021">
                  <c:v>20.778192902868536</c:v>
                </c:pt>
                <c:pt idx="12022">
                  <c:v>20.786209123841772</c:v>
                </c:pt>
                <c:pt idx="12023">
                  <c:v>20.794221849664329</c:v>
                </c:pt>
                <c:pt idx="12024">
                  <c:v>20.802240043231073</c:v>
                </c:pt>
                <c:pt idx="12025">
                  <c:v>20.810254291606089</c:v>
                </c:pt>
                <c:pt idx="12026">
                  <c:v>20.818269077676646</c:v>
                </c:pt>
                <c:pt idx="12027">
                  <c:v>20.826284940100408</c:v>
                </c:pt>
                <c:pt idx="12028">
                  <c:v>20.834303582758601</c:v>
                </c:pt>
                <c:pt idx="12029">
                  <c:v>20.842321058958273</c:v>
                </c:pt>
                <c:pt idx="12030">
                  <c:v>20.850333695467484</c:v>
                </c:pt>
                <c:pt idx="12031">
                  <c:v>20.858351082460743</c:v>
                </c:pt>
                <c:pt idx="12032">
                  <c:v>20.866365151779046</c:v>
                </c:pt>
                <c:pt idx="12033">
                  <c:v>20.87438164098743</c:v>
                </c:pt>
                <c:pt idx="12034">
                  <c:v>20.88239409817572</c:v>
                </c:pt>
                <c:pt idx="12035">
                  <c:v>20.890413278886339</c:v>
                </c:pt>
                <c:pt idx="12036">
                  <c:v>20.898426810975284</c:v>
                </c:pt>
                <c:pt idx="12037">
                  <c:v>20.906440612486726</c:v>
                </c:pt>
                <c:pt idx="12038">
                  <c:v>20.914463025912493</c:v>
                </c:pt>
                <c:pt idx="12039">
                  <c:v>20.92247915724472</c:v>
                </c:pt>
                <c:pt idx="12040">
                  <c:v>20.930496723589776</c:v>
                </c:pt>
                <c:pt idx="12041">
                  <c:v>20.938514738356481</c:v>
                </c:pt>
                <c:pt idx="12042">
                  <c:v>20.946522630901864</c:v>
                </c:pt>
                <c:pt idx="12043">
                  <c:v>20.954566402381943</c:v>
                </c:pt>
                <c:pt idx="12044">
                  <c:v>20.962602317592687</c:v>
                </c:pt>
                <c:pt idx="12045">
                  <c:v>20.970639856524443</c:v>
                </c:pt>
                <c:pt idx="12046">
                  <c:v>20.978678930178059</c:v>
                </c:pt>
                <c:pt idx="12047">
                  <c:v>20.986719267665958</c:v>
                </c:pt>
                <c:pt idx="12048">
                  <c:v>20.99476340093543</c:v>
                </c:pt>
                <c:pt idx="12049">
                  <c:v>21.00280112030309</c:v>
                </c:pt>
                <c:pt idx="12050">
                  <c:v>21.01083297883028</c:v>
                </c:pt>
                <c:pt idx="12051">
                  <c:v>21.018864206743839</c:v>
                </c:pt>
                <c:pt idx="12052">
                  <c:v>21.026900301832107</c:v>
                </c:pt>
                <c:pt idx="12053">
                  <c:v>21.034937930745027</c:v>
                </c:pt>
                <c:pt idx="12054">
                  <c:v>21.042973034272769</c:v>
                </c:pt>
                <c:pt idx="12055">
                  <c:v>21.05100849912581</c:v>
                </c:pt>
                <c:pt idx="12056">
                  <c:v>21.059041529259233</c:v>
                </c:pt>
                <c:pt idx="12057">
                  <c:v>21.067076272912779</c:v>
                </c:pt>
                <c:pt idx="12058">
                  <c:v>21.07510615065009</c:v>
                </c:pt>
                <c:pt idx="12059">
                  <c:v>21.083136478934016</c:v>
                </c:pt>
                <c:pt idx="12060">
                  <c:v>21.09116167852326</c:v>
                </c:pt>
                <c:pt idx="12061">
                  <c:v>21.099188766197582</c:v>
                </c:pt>
                <c:pt idx="12062">
                  <c:v>21.107219724220354</c:v>
                </c:pt>
                <c:pt idx="12063">
                  <c:v>21.11525329555019</c:v>
                </c:pt>
                <c:pt idx="12064">
                  <c:v>21.123285424981503</c:v>
                </c:pt>
                <c:pt idx="12065">
                  <c:v>21.131318906674391</c:v>
                </c:pt>
                <c:pt idx="12066">
                  <c:v>21.139349864697177</c:v>
                </c:pt>
                <c:pt idx="12067">
                  <c:v>21.147381183833097</c:v>
                </c:pt>
                <c:pt idx="12068">
                  <c:v>21.15541241162909</c:v>
                </c:pt>
                <c:pt idx="12069">
                  <c:v>21.163445623014187</c:v>
                </c:pt>
                <c:pt idx="12070">
                  <c:v>21.171481447701225</c:v>
                </c:pt>
                <c:pt idx="12071">
                  <c:v>21.179518536174609</c:v>
                </c:pt>
                <c:pt idx="12072">
                  <c:v>21.187551296507085</c:v>
                </c:pt>
                <c:pt idx="12073">
                  <c:v>21.195584236900466</c:v>
                </c:pt>
                <c:pt idx="12074">
                  <c:v>21.20361843881507</c:v>
                </c:pt>
                <c:pt idx="12075">
                  <c:v>21.211654624905265</c:v>
                </c:pt>
                <c:pt idx="12076">
                  <c:v>21.219693517460897</c:v>
                </c:pt>
                <c:pt idx="12077">
                  <c:v>21.227728891096227</c:v>
                </c:pt>
                <c:pt idx="12078">
                  <c:v>21.235762461602615</c:v>
                </c:pt>
                <c:pt idx="12079">
                  <c:v>21.243792159913731</c:v>
                </c:pt>
                <c:pt idx="12080">
                  <c:v>21.251823568981369</c:v>
                </c:pt>
                <c:pt idx="12081">
                  <c:v>21.259858583066531</c:v>
                </c:pt>
                <c:pt idx="12082">
                  <c:v>21.267890171769633</c:v>
                </c:pt>
                <c:pt idx="12083">
                  <c:v>21.275934033634389</c:v>
                </c:pt>
                <c:pt idx="12084">
                  <c:v>21.283973106934507</c:v>
                </c:pt>
                <c:pt idx="12085">
                  <c:v>21.292009382851777</c:v>
                </c:pt>
                <c:pt idx="12086">
                  <c:v>21.300047553705021</c:v>
                </c:pt>
                <c:pt idx="12087">
                  <c:v>21.308084822354505</c:v>
                </c:pt>
                <c:pt idx="12088">
                  <c:v>21.316124889805693</c:v>
                </c:pt>
                <c:pt idx="12089">
                  <c:v>21.324166673085127</c:v>
                </c:pt>
                <c:pt idx="12090">
                  <c:v>21.332204483263254</c:v>
                </c:pt>
                <c:pt idx="12091">
                  <c:v>21.340246356402087</c:v>
                </c:pt>
                <c:pt idx="12092">
                  <c:v>21.34828913298562</c:v>
                </c:pt>
                <c:pt idx="12093">
                  <c:v>21.356330825582667</c:v>
                </c:pt>
                <c:pt idx="12094">
                  <c:v>21.364374596944725</c:v>
                </c:pt>
                <c:pt idx="12095">
                  <c:v>21.372418457983485</c:v>
                </c:pt>
                <c:pt idx="12096">
                  <c:v>21.380462320320202</c:v>
                </c:pt>
                <c:pt idx="12097">
                  <c:v>21.38850229725324</c:v>
                </c:pt>
                <c:pt idx="12098">
                  <c:v>21.39654643016868</c:v>
                </c:pt>
                <c:pt idx="12099">
                  <c:v>21.404589658565925</c:v>
                </c:pt>
                <c:pt idx="12100">
                  <c:v>21.412634243950016</c:v>
                </c:pt>
                <c:pt idx="12101">
                  <c:v>21.420674401450327</c:v>
                </c:pt>
                <c:pt idx="12102">
                  <c:v>21.428713835797243</c:v>
                </c:pt>
                <c:pt idx="12103">
                  <c:v>21.436753089615937</c:v>
                </c:pt>
                <c:pt idx="12104">
                  <c:v>21.444794240645901</c:v>
                </c:pt>
                <c:pt idx="12105">
                  <c:v>21.452831689127816</c:v>
                </c:pt>
                <c:pt idx="12106">
                  <c:v>21.460866522687464</c:v>
                </c:pt>
                <c:pt idx="12107">
                  <c:v>21.468903610336529</c:v>
                </c:pt>
                <c:pt idx="12108">
                  <c:v>21.476940337191618</c:v>
                </c:pt>
                <c:pt idx="12109">
                  <c:v>21.484972466975684</c:v>
                </c:pt>
                <c:pt idx="12110">
                  <c:v>21.493010006849627</c:v>
                </c:pt>
                <c:pt idx="12111">
                  <c:v>21.501043307158636</c:v>
                </c:pt>
                <c:pt idx="12112">
                  <c:v>21.5090814774229</c:v>
                </c:pt>
                <c:pt idx="12113">
                  <c:v>21.517109825117817</c:v>
                </c:pt>
                <c:pt idx="12114">
                  <c:v>21.525137903154214</c:v>
                </c:pt>
                <c:pt idx="12115">
                  <c:v>21.533173818364986</c:v>
                </c:pt>
                <c:pt idx="12116">
                  <c:v>21.541210365190892</c:v>
                </c:pt>
                <c:pt idx="12117">
                  <c:v>21.549247272909099</c:v>
                </c:pt>
                <c:pt idx="12118">
                  <c:v>21.557283729665198</c:v>
                </c:pt>
                <c:pt idx="12119">
                  <c:v>21.56531928467907</c:v>
                </c:pt>
                <c:pt idx="12120">
                  <c:v>21.573353036231097</c:v>
                </c:pt>
                <c:pt idx="12121">
                  <c:v>21.581384985292399</c:v>
                </c:pt>
                <c:pt idx="12122">
                  <c:v>21.5894134224868</c:v>
                </c:pt>
                <c:pt idx="12123">
                  <c:v>21.597440510161071</c:v>
                </c:pt>
                <c:pt idx="12124">
                  <c:v>21.605467508371991</c:v>
                </c:pt>
                <c:pt idx="12125">
                  <c:v>21.613492078601809</c:v>
                </c:pt>
                <c:pt idx="12126">
                  <c:v>21.621520606237752</c:v>
                </c:pt>
                <c:pt idx="12127">
                  <c:v>21.629549853264677</c:v>
                </c:pt>
                <c:pt idx="12128">
                  <c:v>21.6375757724682</c:v>
                </c:pt>
                <c:pt idx="12129">
                  <c:v>21.645601961156125</c:v>
                </c:pt>
                <c:pt idx="12130">
                  <c:v>21.653634000283621</c:v>
                </c:pt>
                <c:pt idx="12131">
                  <c:v>21.661662527449732</c:v>
                </c:pt>
                <c:pt idx="12132">
                  <c:v>21.669691145529651</c:v>
                </c:pt>
                <c:pt idx="12133">
                  <c:v>21.6777189534596</c:v>
                </c:pt>
                <c:pt idx="12134">
                  <c:v>21.685752164374144</c:v>
                </c:pt>
                <c:pt idx="12135">
                  <c:v>21.693789252494263</c:v>
                </c:pt>
                <c:pt idx="12136">
                  <c:v>21.701822463408845</c:v>
                </c:pt>
                <c:pt idx="12137">
                  <c:v>21.709854593310499</c:v>
                </c:pt>
                <c:pt idx="12138">
                  <c:v>21.717882490725433</c:v>
                </c:pt>
                <c:pt idx="12139">
                  <c:v>21.72591128782118</c:v>
                </c:pt>
                <c:pt idx="12140">
                  <c:v>21.733942876641876</c:v>
                </c:pt>
                <c:pt idx="12141">
                  <c:v>21.741973924704215</c:v>
                </c:pt>
                <c:pt idx="12142">
                  <c:v>21.75001182475302</c:v>
                </c:pt>
                <c:pt idx="12143">
                  <c:v>21.758047469930212</c:v>
                </c:pt>
                <c:pt idx="12144">
                  <c:v>21.766082123444743</c:v>
                </c:pt>
                <c:pt idx="12145">
                  <c:v>21.774116595394187</c:v>
                </c:pt>
                <c:pt idx="12146">
                  <c:v>21.782149536493215</c:v>
                </c:pt>
                <c:pt idx="12147">
                  <c:v>21.790181935909811</c:v>
                </c:pt>
                <c:pt idx="12148">
                  <c:v>21.798218933356743</c:v>
                </c:pt>
                <c:pt idx="12149">
                  <c:v>21.806258006656897</c:v>
                </c:pt>
                <c:pt idx="12150">
                  <c:v>21.814297350502791</c:v>
                </c:pt>
                <c:pt idx="12151">
                  <c:v>21.822337417246796</c:v>
                </c:pt>
                <c:pt idx="12152">
                  <c:v>21.83037612906773</c:v>
                </c:pt>
                <c:pt idx="12153">
                  <c:v>21.838416196283188</c:v>
                </c:pt>
                <c:pt idx="12154">
                  <c:v>21.846455630276626</c:v>
                </c:pt>
                <c:pt idx="12155">
                  <c:v>21.85450963280174</c:v>
                </c:pt>
                <c:pt idx="12156">
                  <c:v>21.862564179920017</c:v>
                </c:pt>
                <c:pt idx="12157">
                  <c:v>21.870623173965889</c:v>
                </c:pt>
                <c:pt idx="12158">
                  <c:v>21.878676996005311</c:v>
                </c:pt>
                <c:pt idx="12159">
                  <c:v>21.886731271348616</c:v>
                </c:pt>
                <c:pt idx="12160">
                  <c:v>21.894788449286903</c:v>
                </c:pt>
                <c:pt idx="12161">
                  <c:v>21.902845445739427</c:v>
                </c:pt>
                <c:pt idx="12162">
                  <c:v>21.910902714424211</c:v>
                </c:pt>
                <c:pt idx="12163">
                  <c:v>21.918958985032031</c:v>
                </c:pt>
                <c:pt idx="12164">
                  <c:v>21.927005922017486</c:v>
                </c:pt>
                <c:pt idx="12165">
                  <c:v>21.935060378462726</c:v>
                </c:pt>
                <c:pt idx="12166">
                  <c:v>21.943117557111762</c:v>
                </c:pt>
                <c:pt idx="12167">
                  <c:v>21.951174554038168</c:v>
                </c:pt>
                <c:pt idx="12168">
                  <c:v>21.959234546733441</c:v>
                </c:pt>
                <c:pt idx="12169">
                  <c:v>21.967290363767926</c:v>
                </c:pt>
                <c:pt idx="12170">
                  <c:v>21.97535290184776</c:v>
                </c:pt>
                <c:pt idx="12171">
                  <c:v>21.983412986077035</c:v>
                </c:pt>
                <c:pt idx="12172">
                  <c:v>21.991470799292504</c:v>
                </c:pt>
                <c:pt idx="12173">
                  <c:v>21.999528340231535</c:v>
                </c:pt>
                <c:pt idx="12174">
                  <c:v>22.0075867888443</c:v>
                </c:pt>
                <c:pt idx="12175">
                  <c:v>22.015647872995896</c:v>
                </c:pt>
                <c:pt idx="12176">
                  <c:v>22.023705868452147</c:v>
                </c:pt>
                <c:pt idx="12177">
                  <c:v>22.031760505535626</c:v>
                </c:pt>
                <c:pt idx="12178">
                  <c:v>22.039816594943616</c:v>
                </c:pt>
                <c:pt idx="12179">
                  <c:v>22.047873138080167</c:v>
                </c:pt>
                <c:pt idx="12180">
                  <c:v>22.05592895535149</c:v>
                </c:pt>
                <c:pt idx="12181">
                  <c:v>22.063986405892095</c:v>
                </c:pt>
                <c:pt idx="12182">
                  <c:v>22.072043765562789</c:v>
                </c:pt>
                <c:pt idx="12183">
                  <c:v>22.080101489201827</c:v>
                </c:pt>
                <c:pt idx="12184">
                  <c:v>22.088167756439084</c:v>
                </c:pt>
                <c:pt idx="12185">
                  <c:v>22.096230567437789</c:v>
                </c:pt>
                <c:pt idx="12186">
                  <c:v>22.104294469146666</c:v>
                </c:pt>
                <c:pt idx="12187">
                  <c:v>22.112353554699332</c:v>
                </c:pt>
                <c:pt idx="12188">
                  <c:v>22.120416911602302</c:v>
                </c:pt>
                <c:pt idx="12189">
                  <c:v>22.128476995831587</c:v>
                </c:pt>
                <c:pt idx="12190">
                  <c:v>22.136535082530425</c:v>
                </c:pt>
                <c:pt idx="12191">
                  <c:v>22.144598802627506</c:v>
                </c:pt>
                <c:pt idx="12192">
                  <c:v>22.152660431216777</c:v>
                </c:pt>
                <c:pt idx="12193">
                  <c:v>22.160729521191179</c:v>
                </c:pt>
                <c:pt idx="12194">
                  <c:v>22.168786336167823</c:v>
                </c:pt>
                <c:pt idx="12195">
                  <c:v>22.176845058315767</c:v>
                </c:pt>
                <c:pt idx="12196">
                  <c:v>22.184902237438667</c:v>
                </c:pt>
                <c:pt idx="12197">
                  <c:v>22.19295642211631</c:v>
                </c:pt>
                <c:pt idx="12198">
                  <c:v>22.201016960495444</c:v>
                </c:pt>
                <c:pt idx="12199">
                  <c:v>22.20907323086637</c:v>
                </c:pt>
                <c:pt idx="12200">
                  <c:v>22.21712795933804</c:v>
                </c:pt>
                <c:pt idx="12201">
                  <c:v>22.225185137987086</c:v>
                </c:pt>
                <c:pt idx="12202">
                  <c:v>22.233240229550063</c:v>
                </c:pt>
                <c:pt idx="12203">
                  <c:v>22.241294414346054</c:v>
                </c:pt>
                <c:pt idx="12204">
                  <c:v>22.249348688860799</c:v>
                </c:pt>
                <c:pt idx="12205">
                  <c:v>22.257406775085649</c:v>
                </c:pt>
                <c:pt idx="12206">
                  <c:v>22.265459871729416</c:v>
                </c:pt>
                <c:pt idx="12207">
                  <c:v>22.273512242187973</c:v>
                </c:pt>
                <c:pt idx="12208">
                  <c:v>22.28157469020945</c:v>
                </c:pt>
                <c:pt idx="12209">
                  <c:v>22.289629055984118</c:v>
                </c:pt>
                <c:pt idx="12210">
                  <c:v>22.297679795760484</c:v>
                </c:pt>
                <c:pt idx="12211">
                  <c:v>22.305733889538143</c:v>
                </c:pt>
                <c:pt idx="12212">
                  <c:v>22.313789434221242</c:v>
                </c:pt>
                <c:pt idx="12213">
                  <c:v>22.321846703616863</c:v>
                </c:pt>
                <c:pt idx="12214">
                  <c:v>22.329901794351091</c:v>
                </c:pt>
                <c:pt idx="12215">
                  <c:v>22.337958246997594</c:v>
                </c:pt>
                <c:pt idx="12216">
                  <c:v>22.346013247044102</c:v>
                </c:pt>
                <c:pt idx="12217">
                  <c:v>22.354068519161071</c:v>
                </c:pt>
                <c:pt idx="12218">
                  <c:v>22.362125787845834</c:v>
                </c:pt>
                <c:pt idx="12219">
                  <c:v>22.370181967023505</c:v>
                </c:pt>
                <c:pt idx="12220">
                  <c:v>22.378238328945518</c:v>
                </c:pt>
                <c:pt idx="12221">
                  <c:v>22.386298049424887</c:v>
                </c:pt>
                <c:pt idx="12222">
                  <c:v>22.394353866222545</c:v>
                </c:pt>
                <c:pt idx="12223">
                  <c:v>22.402409229034543</c:v>
                </c:pt>
                <c:pt idx="12224">
                  <c:v>22.410460603343989</c:v>
                </c:pt>
                <c:pt idx="12225">
                  <c:v>22.418512068243206</c:v>
                </c:pt>
                <c:pt idx="12226">
                  <c:v>22.426562627354478</c:v>
                </c:pt>
                <c:pt idx="12227">
                  <c:v>22.434606308334271</c:v>
                </c:pt>
                <c:pt idx="12228">
                  <c:v>22.442640420712717</c:v>
                </c:pt>
                <c:pt idx="12229">
                  <c:v>22.450684915338556</c:v>
                </c:pt>
                <c:pt idx="12230">
                  <c:v>22.458726518316851</c:v>
                </c:pt>
                <c:pt idx="12231">
                  <c:v>22.466774813436597</c:v>
                </c:pt>
                <c:pt idx="12232">
                  <c:v>22.474809465303718</c:v>
                </c:pt>
                <c:pt idx="12233">
                  <c:v>22.482843667100653</c:v>
                </c:pt>
                <c:pt idx="12234">
                  <c:v>22.490877328187473</c:v>
                </c:pt>
                <c:pt idx="12235">
                  <c:v>22.498904775852751</c:v>
                </c:pt>
                <c:pt idx="12236">
                  <c:v>22.506939428308225</c:v>
                </c:pt>
                <c:pt idx="12237">
                  <c:v>22.514968405721632</c:v>
                </c:pt>
                <c:pt idx="12238">
                  <c:v>22.522993604958828</c:v>
                </c:pt>
                <c:pt idx="12239">
                  <c:v>22.531016287703764</c:v>
                </c:pt>
                <c:pt idx="12240">
                  <c:v>22.539042835698989</c:v>
                </c:pt>
                <c:pt idx="12241">
                  <c:v>22.547062554783022</c:v>
                </c:pt>
                <c:pt idx="12242">
                  <c:v>22.555082812678727</c:v>
                </c:pt>
                <c:pt idx="12243">
                  <c:v>22.563103160677787</c:v>
                </c:pt>
                <c:pt idx="12244">
                  <c:v>22.571119649769116</c:v>
                </c:pt>
                <c:pt idx="12245">
                  <c:v>22.579138741462042</c:v>
                </c:pt>
                <c:pt idx="12246">
                  <c:v>22.587153796588378</c:v>
                </c:pt>
                <c:pt idx="12247">
                  <c:v>22.595161688666863</c:v>
                </c:pt>
                <c:pt idx="12248">
                  <c:v>22.603165647594093</c:v>
                </c:pt>
                <c:pt idx="12249">
                  <c:v>22.611170053467195</c:v>
                </c:pt>
                <c:pt idx="12250">
                  <c:v>22.61917651562047</c:v>
                </c:pt>
                <c:pt idx="12251">
                  <c:v>22.627181100148803</c:v>
                </c:pt>
                <c:pt idx="12252">
                  <c:v>22.63518729347178</c:v>
                </c:pt>
                <c:pt idx="12253">
                  <c:v>22.643199302049354</c:v>
                </c:pt>
                <c:pt idx="12254">
                  <c:v>22.651212207207266</c:v>
                </c:pt>
                <c:pt idx="12255">
                  <c:v>22.659225739296247</c:v>
                </c:pt>
                <c:pt idx="12256">
                  <c:v>22.667237121930061</c:v>
                </c:pt>
                <c:pt idx="12257">
                  <c:v>22.675249310271958</c:v>
                </c:pt>
                <c:pt idx="12258">
                  <c:v>22.683266517454825</c:v>
                </c:pt>
                <c:pt idx="12259">
                  <c:v>22.691279333177647</c:v>
                </c:pt>
                <c:pt idx="12260">
                  <c:v>22.699295284533079</c:v>
                </c:pt>
                <c:pt idx="12261">
                  <c:v>22.707310608736847</c:v>
                </c:pt>
                <c:pt idx="12262">
                  <c:v>22.715329430580059</c:v>
                </c:pt>
                <c:pt idx="12263">
                  <c:v>22.723344934492879</c:v>
                </c:pt>
                <c:pt idx="12264">
                  <c:v>22.731358287446675</c:v>
                </c:pt>
                <c:pt idx="12265">
                  <c:v>22.739370297193027</c:v>
                </c:pt>
                <c:pt idx="12266">
                  <c:v>22.74738150010592</c:v>
                </c:pt>
                <c:pt idx="12267">
                  <c:v>22.755387157233294</c:v>
                </c:pt>
                <c:pt idx="12268">
                  <c:v>22.76339433333882</c:v>
                </c:pt>
                <c:pt idx="12269">
                  <c:v>22.771402941310527</c:v>
                </c:pt>
                <c:pt idx="12270">
                  <c:v>22.779408955192054</c:v>
                </c:pt>
                <c:pt idx="12271">
                  <c:v>22.787407737393018</c:v>
                </c:pt>
                <c:pt idx="12272">
                  <c:v>22.79540660876971</c:v>
                </c:pt>
                <c:pt idx="12273">
                  <c:v>22.803406460771317</c:v>
                </c:pt>
                <c:pt idx="12274">
                  <c:v>22.811409436815001</c:v>
                </c:pt>
                <c:pt idx="12275">
                  <c:v>22.819408664569227</c:v>
                </c:pt>
                <c:pt idx="12276">
                  <c:v>22.827409141168172</c:v>
                </c:pt>
                <c:pt idx="12277">
                  <c:v>22.835415870306282</c:v>
                </c:pt>
                <c:pt idx="12278">
                  <c:v>22.843412690314427</c:v>
                </c:pt>
                <c:pt idx="12279">
                  <c:v>22.851413791860875</c:v>
                </c:pt>
                <c:pt idx="12280">
                  <c:v>22.859411503208296</c:v>
                </c:pt>
                <c:pt idx="12281">
                  <c:v>22.867406006153182</c:v>
                </c:pt>
                <c:pt idx="12282">
                  <c:v>22.875406750772086</c:v>
                </c:pt>
                <c:pt idx="12283">
                  <c:v>22.883405711326926</c:v>
                </c:pt>
                <c:pt idx="12284">
                  <c:v>22.891402531684104</c:v>
                </c:pt>
                <c:pt idx="12285">
                  <c:v>22.899400242798784</c:v>
                </c:pt>
                <c:pt idx="12286">
                  <c:v>22.907402415590411</c:v>
                </c:pt>
                <c:pt idx="12287">
                  <c:v>22.915408519541476</c:v>
                </c:pt>
                <c:pt idx="12288">
                  <c:v>22.923413730138282</c:v>
                </c:pt>
                <c:pt idx="12289">
                  <c:v>22.931423590008187</c:v>
                </c:pt>
                <c:pt idx="12290">
                  <c:v>22.939439631935873</c:v>
                </c:pt>
                <c:pt idx="12291">
                  <c:v>22.947455853143186</c:v>
                </c:pt>
                <c:pt idx="12292">
                  <c:v>22.955472253405571</c:v>
                </c:pt>
                <c:pt idx="12293">
                  <c:v>22.963492691158848</c:v>
                </c:pt>
                <c:pt idx="12294">
                  <c:v>22.97151753041242</c:v>
                </c:pt>
                <c:pt idx="12295">
                  <c:v>22.979538057102094</c:v>
                </c:pt>
                <c:pt idx="12296">
                  <c:v>22.987562897059629</c:v>
                </c:pt>
                <c:pt idx="12297">
                  <c:v>22.995589176010924</c:v>
                </c:pt>
                <c:pt idx="12298">
                  <c:v>23.00361320661597</c:v>
                </c:pt>
                <c:pt idx="12299">
                  <c:v>23.011645335576929</c:v>
                </c:pt>
                <c:pt idx="12300">
                  <c:v>23.01968242322603</c:v>
                </c:pt>
                <c:pt idx="12301">
                  <c:v>23.027718879864324</c:v>
                </c:pt>
                <c:pt idx="12302">
                  <c:v>23.035750829513528</c:v>
                </c:pt>
                <c:pt idx="12303">
                  <c:v>23.043775669353725</c:v>
                </c:pt>
                <c:pt idx="12304">
                  <c:v>23.051799161242087</c:v>
                </c:pt>
                <c:pt idx="12305">
                  <c:v>23.059828589080858</c:v>
                </c:pt>
                <c:pt idx="12306">
                  <c:v>23.067853428921055</c:v>
                </c:pt>
                <c:pt idx="12307">
                  <c:v>23.075882676300431</c:v>
                </c:pt>
                <c:pt idx="12308">
                  <c:v>23.083909225000003</c:v>
                </c:pt>
                <c:pt idx="12309">
                  <c:v>23.091931548032218</c:v>
                </c:pt>
                <c:pt idx="12310">
                  <c:v>23.099956747386788</c:v>
                </c:pt>
                <c:pt idx="12311">
                  <c:v>23.10797673686163</c:v>
                </c:pt>
                <c:pt idx="12312">
                  <c:v>23.115995828437434</c:v>
                </c:pt>
                <c:pt idx="12313">
                  <c:v>23.12400721072067</c:v>
                </c:pt>
                <c:pt idx="12314">
                  <c:v>23.132027468616414</c:v>
                </c:pt>
                <c:pt idx="12315">
                  <c:v>23.140049522944526</c:v>
                </c:pt>
                <c:pt idx="12316">
                  <c:v>23.148069242848603</c:v>
                </c:pt>
                <c:pt idx="12317">
                  <c:v>23.156092015176014</c:v>
                </c:pt>
                <c:pt idx="12318">
                  <c:v>23.164112003713587</c:v>
                </c:pt>
                <c:pt idx="12319">
                  <c:v>23.172138281373719</c:v>
                </c:pt>
                <c:pt idx="12320">
                  <c:v>23.180174467110771</c:v>
                </c:pt>
                <c:pt idx="12321">
                  <c:v>23.188210111817117</c:v>
                </c:pt>
                <c:pt idx="12322">
                  <c:v>23.196240259828123</c:v>
                </c:pt>
                <c:pt idx="12323">
                  <c:v>23.204267527962728</c:v>
                </c:pt>
                <c:pt idx="12324">
                  <c:v>23.212288145348897</c:v>
                </c:pt>
                <c:pt idx="12325">
                  <c:v>23.220309032026709</c:v>
                </c:pt>
                <c:pt idx="12326">
                  <c:v>23.228335580374086</c:v>
                </c:pt>
                <c:pt idx="12327">
                  <c:v>23.236365548356908</c:v>
                </c:pt>
                <c:pt idx="12328">
                  <c:v>23.244386435034727</c:v>
                </c:pt>
                <c:pt idx="12329">
                  <c:v>23.252406424275254</c:v>
                </c:pt>
                <c:pt idx="12330">
                  <c:v>23.260423362814119</c:v>
                </c:pt>
                <c:pt idx="12331">
                  <c:v>23.268442095297825</c:v>
                </c:pt>
                <c:pt idx="12332">
                  <c:v>23.276461006854298</c:v>
                </c:pt>
                <c:pt idx="12333">
                  <c:v>23.284479648926919</c:v>
                </c:pt>
                <c:pt idx="12334">
                  <c:v>23.292498649847641</c:v>
                </c:pt>
                <c:pt idx="12335">
                  <c:v>23.300520164722684</c:v>
                </c:pt>
                <c:pt idx="12336">
                  <c:v>23.30854060212442</c:v>
                </c:pt>
                <c:pt idx="12337">
                  <c:v>23.316560231356387</c:v>
                </c:pt>
                <c:pt idx="12338">
                  <c:v>23.32458013108905</c:v>
                </c:pt>
                <c:pt idx="12339">
                  <c:v>23.332595813550491</c:v>
                </c:pt>
                <c:pt idx="12340">
                  <c:v>23.340612751972262</c:v>
                </c:pt>
                <c:pt idx="12341">
                  <c:v>23.348622433020811</c:v>
                </c:pt>
                <c:pt idx="12342">
                  <c:v>23.356633278273506</c:v>
                </c:pt>
                <c:pt idx="12343">
                  <c:v>23.364627781334672</c:v>
                </c:pt>
                <c:pt idx="12344">
                  <c:v>23.372623264083462</c:v>
                </c:pt>
                <c:pt idx="12345">
                  <c:v>23.380614650807839</c:v>
                </c:pt>
                <c:pt idx="12346">
                  <c:v>23.388604791396546</c:v>
                </c:pt>
                <c:pt idx="12347">
                  <c:v>23.396596000172519</c:v>
                </c:pt>
                <c:pt idx="12348">
                  <c:v>23.40459237506581</c:v>
                </c:pt>
                <c:pt idx="12349">
                  <c:v>23.412584830494037</c:v>
                </c:pt>
                <c:pt idx="12350">
                  <c:v>23.420571592491751</c:v>
                </c:pt>
                <c:pt idx="12351">
                  <c:v>23.428554180097624</c:v>
                </c:pt>
                <c:pt idx="12352">
                  <c:v>23.436539964972919</c:v>
                </c:pt>
                <c:pt idx="12353">
                  <c:v>23.444518561038286</c:v>
                </c:pt>
                <c:pt idx="12354">
                  <c:v>23.452498663657593</c:v>
                </c:pt>
                <c:pt idx="12355">
                  <c:v>23.46051031448857</c:v>
                </c:pt>
                <c:pt idx="12356">
                  <c:v>23.468515078264787</c:v>
                </c:pt>
                <c:pt idx="12357">
                  <c:v>23.476520824285487</c:v>
                </c:pt>
                <c:pt idx="12358">
                  <c:v>23.484530774912876</c:v>
                </c:pt>
                <c:pt idx="12359">
                  <c:v>23.492534198120364</c:v>
                </c:pt>
                <c:pt idx="12360">
                  <c:v>23.500541733243679</c:v>
                </c:pt>
                <c:pt idx="12361">
                  <c:v>23.508556250748033</c:v>
                </c:pt>
                <c:pt idx="12362">
                  <c:v>23.516573995986217</c:v>
                </c:pt>
                <c:pt idx="12363">
                  <c:v>23.524592189670063</c:v>
                </c:pt>
                <c:pt idx="12364">
                  <c:v>23.532607603961118</c:v>
                </c:pt>
                <c:pt idx="12365">
                  <c:v>23.540622658619526</c:v>
                </c:pt>
                <c:pt idx="12366">
                  <c:v>23.548637893206422</c:v>
                </c:pt>
                <c:pt idx="12367">
                  <c:v>23.556657792236155</c:v>
                </c:pt>
                <c:pt idx="12368">
                  <c:v>23.564672041663723</c:v>
                </c:pt>
                <c:pt idx="12369">
                  <c:v>23.572686648648787</c:v>
                </c:pt>
                <c:pt idx="12370">
                  <c:v>23.580708702859713</c:v>
                </c:pt>
                <c:pt idx="12371">
                  <c:v>23.588730397191089</c:v>
                </c:pt>
                <c:pt idx="12372">
                  <c:v>23.59674688628245</c:v>
                </c:pt>
                <c:pt idx="12373">
                  <c:v>23.604764183135178</c:v>
                </c:pt>
                <c:pt idx="12374">
                  <c:v>23.612781300650582</c:v>
                </c:pt>
                <c:pt idx="12375">
                  <c:v>23.620795012001263</c:v>
                </c:pt>
                <c:pt idx="12376">
                  <c:v>23.628810156856694</c:v>
                </c:pt>
                <c:pt idx="12377">
                  <c:v>23.63683562587239</c:v>
                </c:pt>
                <c:pt idx="12378">
                  <c:v>23.644858668134251</c:v>
                </c:pt>
                <c:pt idx="12379">
                  <c:v>23.6528824298979</c:v>
                </c:pt>
                <c:pt idx="12380">
                  <c:v>23.660907809258827</c:v>
                </c:pt>
                <c:pt idx="12381">
                  <c:v>23.668938137190199</c:v>
                </c:pt>
                <c:pt idx="12382">
                  <c:v>23.676965224864521</c:v>
                </c:pt>
                <c:pt idx="12383">
                  <c:v>23.684990604108091</c:v>
                </c:pt>
                <c:pt idx="12384">
                  <c:v>23.693015803345286</c:v>
                </c:pt>
                <c:pt idx="12385">
                  <c:v>23.70104289137177</c:v>
                </c:pt>
                <c:pt idx="12386">
                  <c:v>23.709068271084774</c:v>
                </c:pt>
                <c:pt idx="12387">
                  <c:v>23.717095359111291</c:v>
                </c:pt>
                <c:pt idx="12388">
                  <c:v>23.725126948284672</c:v>
                </c:pt>
                <c:pt idx="12389">
                  <c:v>23.733151068391024</c:v>
                </c:pt>
                <c:pt idx="12390">
                  <c:v>23.74117213413987</c:v>
                </c:pt>
                <c:pt idx="12391">
                  <c:v>23.749191673522159</c:v>
                </c:pt>
                <c:pt idx="12392">
                  <c:v>23.75720986744021</c:v>
                </c:pt>
                <c:pt idx="12393">
                  <c:v>23.765221070353093</c:v>
                </c:pt>
                <c:pt idx="12394">
                  <c:v>23.773220654872329</c:v>
                </c:pt>
                <c:pt idx="12395">
                  <c:v>23.781221221158312</c:v>
                </c:pt>
                <c:pt idx="12396">
                  <c:v>23.789223215307455</c:v>
                </c:pt>
                <c:pt idx="12397">
                  <c:v>23.797235940194799</c:v>
                </c:pt>
                <c:pt idx="12398">
                  <c:v>23.805244369295533</c:v>
                </c:pt>
                <c:pt idx="12399">
                  <c:v>23.813252797929234</c:v>
                </c:pt>
                <c:pt idx="12400">
                  <c:v>23.821262569029674</c:v>
                </c:pt>
                <c:pt idx="12401">
                  <c:v>23.829268762702707</c:v>
                </c:pt>
                <c:pt idx="12402">
                  <c:v>23.837281399211918</c:v>
                </c:pt>
                <c:pt idx="12403">
                  <c:v>23.845290812221624</c:v>
                </c:pt>
                <c:pt idx="12404">
                  <c:v>23.853299598373276</c:v>
                </c:pt>
                <c:pt idx="12405">
                  <c:v>23.861306327978181</c:v>
                </c:pt>
                <c:pt idx="12406">
                  <c:v>23.86932012878793</c:v>
                </c:pt>
                <c:pt idx="12407">
                  <c:v>23.877333213056993</c:v>
                </c:pt>
                <c:pt idx="12408">
                  <c:v>23.885350868613234</c:v>
                </c:pt>
                <c:pt idx="12409">
                  <c:v>23.89337121637794</c:v>
                </c:pt>
                <c:pt idx="12410">
                  <c:v>23.901390935930554</c:v>
                </c:pt>
                <c:pt idx="12411">
                  <c:v>23.909412360905183</c:v>
                </c:pt>
                <c:pt idx="12412">
                  <c:v>23.91742723704856</c:v>
                </c:pt>
                <c:pt idx="12413">
                  <c:v>23.925441306132932</c:v>
                </c:pt>
                <c:pt idx="12414">
                  <c:v>23.933456092437485</c:v>
                </c:pt>
                <c:pt idx="12415">
                  <c:v>23.941476440905198</c:v>
                </c:pt>
                <c:pt idx="12416">
                  <c:v>23.949495802235326</c:v>
                </c:pt>
                <c:pt idx="12417">
                  <c:v>23.957518215661089</c:v>
                </c:pt>
                <c:pt idx="12418">
                  <c:v>23.965542965863349</c:v>
                </c:pt>
                <c:pt idx="12419">
                  <c:v>23.973567356599627</c:v>
                </c:pt>
                <c:pt idx="12420">
                  <c:v>23.981588422700092</c:v>
                </c:pt>
                <c:pt idx="12421">
                  <c:v>23.989606885714437</c:v>
                </c:pt>
                <c:pt idx="12422">
                  <c:v>23.997632444856752</c:v>
                </c:pt>
                <c:pt idx="12423">
                  <c:v>24.005657734330626</c:v>
                </c:pt>
                <c:pt idx="12424">
                  <c:v>24.013684732776337</c:v>
                </c:pt>
                <c:pt idx="12425">
                  <c:v>24.02170831462071</c:v>
                </c:pt>
                <c:pt idx="12426">
                  <c:v>24.029733783636409</c:v>
                </c:pt>
                <c:pt idx="12427">
                  <c:v>24.03775727564204</c:v>
                </c:pt>
                <c:pt idx="12428">
                  <c:v>24.045782385701042</c:v>
                </c:pt>
                <c:pt idx="12429">
                  <c:v>24.053806506042015</c:v>
                </c:pt>
                <c:pt idx="12430">
                  <c:v>24.061836204000649</c:v>
                </c:pt>
                <c:pt idx="12431">
                  <c:v>24.069865991142414</c:v>
                </c:pt>
                <c:pt idx="12432">
                  <c:v>24.077894428454282</c:v>
                </c:pt>
                <c:pt idx="12433">
                  <c:v>24.085919087965124</c:v>
                </c:pt>
                <c:pt idx="12434">
                  <c:v>24.093940333615087</c:v>
                </c:pt>
                <c:pt idx="12435">
                  <c:v>24.101955120621511</c:v>
                </c:pt>
                <c:pt idx="12436">
                  <c:v>24.109970893647915</c:v>
                </c:pt>
                <c:pt idx="12437">
                  <c:v>24.117982544128292</c:v>
                </c:pt>
                <c:pt idx="12438">
                  <c:v>24.125994284596842</c:v>
                </c:pt>
                <c:pt idx="12439">
                  <c:v>24.134000298711701</c:v>
                </c:pt>
                <c:pt idx="12440">
                  <c:v>24.142000864881187</c:v>
                </c:pt>
                <c:pt idx="12441">
                  <c:v>24.150009383065921</c:v>
                </c:pt>
                <c:pt idx="12442">
                  <c:v>24.158018796309261</c:v>
                </c:pt>
                <c:pt idx="12443">
                  <c:v>24.166023023420131</c:v>
                </c:pt>
                <c:pt idx="12444">
                  <c:v>24.174033331845507</c:v>
                </c:pt>
                <c:pt idx="12445">
                  <c:v>24.182042834315883</c:v>
                </c:pt>
                <c:pt idx="12446">
                  <c:v>24.190051800058324</c:v>
                </c:pt>
                <c:pt idx="12447">
                  <c:v>24.198051741730115</c:v>
                </c:pt>
                <c:pt idx="12448">
                  <c:v>24.206053913822533</c:v>
                </c:pt>
                <c:pt idx="12449">
                  <c:v>24.21405474778625</c:v>
                </c:pt>
                <c:pt idx="12450">
                  <c:v>24.222051924185092</c:v>
                </c:pt>
                <c:pt idx="12451">
                  <c:v>24.230052578995689</c:v>
                </c:pt>
                <c:pt idx="12452">
                  <c:v>24.238050914888241</c:v>
                </c:pt>
                <c:pt idx="12453">
                  <c:v>24.24604764542654</c:v>
                </c:pt>
                <c:pt idx="12454">
                  <c:v>24.254046337406475</c:v>
                </c:pt>
                <c:pt idx="12455">
                  <c:v>24.262040929063694</c:v>
                </c:pt>
                <c:pt idx="12456">
                  <c:v>24.270037659136637</c:v>
                </c:pt>
                <c:pt idx="12457">
                  <c:v>24.278030737775673</c:v>
                </c:pt>
                <c:pt idx="12458">
                  <c:v>24.286030322178462</c:v>
                </c:pt>
                <c:pt idx="12459">
                  <c:v>24.294030263500886</c:v>
                </c:pt>
                <c:pt idx="12460">
                  <c:v>24.302032257883095</c:v>
                </c:pt>
                <c:pt idx="12461">
                  <c:v>24.310033091730322</c:v>
                </c:pt>
                <c:pt idx="12462">
                  <c:v>24.318036425873288</c:v>
                </c:pt>
                <c:pt idx="12463">
                  <c:v>24.326033246230477</c:v>
                </c:pt>
                <c:pt idx="12464">
                  <c:v>24.334028907389047</c:v>
                </c:pt>
                <c:pt idx="12465">
                  <c:v>24.34202439118453</c:v>
                </c:pt>
                <c:pt idx="12466">
                  <c:v>24.350020676852651</c:v>
                </c:pt>
                <c:pt idx="12467">
                  <c:v>24.358023742534087</c:v>
                </c:pt>
                <c:pt idx="12468">
                  <c:v>24.366021007716604</c:v>
                </c:pt>
                <c:pt idx="12469">
                  <c:v>24.374022376634279</c:v>
                </c:pt>
                <c:pt idx="12470">
                  <c:v>24.382020266860106</c:v>
                </c:pt>
                <c:pt idx="12471">
                  <c:v>24.390017711362546</c:v>
                </c:pt>
                <c:pt idx="12472">
                  <c:v>24.398013997030652</c:v>
                </c:pt>
                <c:pt idx="12473">
                  <c:v>24.406018402670551</c:v>
                </c:pt>
                <c:pt idx="12474">
                  <c:v>24.414032651630304</c:v>
                </c:pt>
                <c:pt idx="12475">
                  <c:v>24.422051742971824</c:v>
                </c:pt>
                <c:pt idx="12476">
                  <c:v>24.430069040409879</c:v>
                </c:pt>
                <c:pt idx="12477">
                  <c:v>24.43808965697577</c:v>
                </c:pt>
                <c:pt idx="12478">
                  <c:v>24.446110004740486</c:v>
                </c:pt>
                <c:pt idx="12479">
                  <c:v>24.454127301124924</c:v>
                </c:pt>
                <c:pt idx="12480">
                  <c:v>24.462140296071006</c:v>
                </c:pt>
                <c:pt idx="12481">
                  <c:v>24.470154724214108</c:v>
                </c:pt>
                <c:pt idx="12482">
                  <c:v>24.478171751596214</c:v>
                </c:pt>
                <c:pt idx="12483">
                  <c:v>24.486188241740869</c:v>
                </c:pt>
                <c:pt idx="12484">
                  <c:v>24.494205359256288</c:v>
                </c:pt>
                <c:pt idx="12485">
                  <c:v>24.50222795230388</c:v>
                </c:pt>
                <c:pt idx="12486">
                  <c:v>24.510246235918295</c:v>
                </c:pt>
                <c:pt idx="12487">
                  <c:v>24.518266045442591</c:v>
                </c:pt>
                <c:pt idx="12488">
                  <c:v>24.526286393441627</c:v>
                </c:pt>
                <c:pt idx="12489">
                  <c:v>24.534307998805538</c:v>
                </c:pt>
                <c:pt idx="12490">
                  <c:v>24.542331939442484</c:v>
                </c:pt>
                <c:pt idx="12491">
                  <c:v>24.550352017373147</c:v>
                </c:pt>
                <c:pt idx="12492">
                  <c:v>24.558378025189565</c:v>
                </c:pt>
                <c:pt idx="12493">
                  <c:v>24.566398552347941</c:v>
                </c:pt>
                <c:pt idx="12494">
                  <c:v>24.57441575894552</c:v>
                </c:pt>
                <c:pt idx="12495">
                  <c:v>24.582437542950071</c:v>
                </c:pt>
                <c:pt idx="12496">
                  <c:v>24.590463911110785</c:v>
                </c:pt>
                <c:pt idx="12497">
                  <c:v>24.598489470135693</c:v>
                </c:pt>
                <c:pt idx="12498">
                  <c:v>24.606510266578503</c:v>
                </c:pt>
                <c:pt idx="12499">
                  <c:v>24.61454113468173</c:v>
                </c:pt>
                <c:pt idx="12500">
                  <c:v>24.622571192559892</c:v>
                </c:pt>
                <c:pt idx="12501">
                  <c:v>24.630596931845286</c:v>
                </c:pt>
                <c:pt idx="12502">
                  <c:v>24.638621142041853</c:v>
                </c:pt>
                <c:pt idx="12503">
                  <c:v>24.646644454377252</c:v>
                </c:pt>
                <c:pt idx="12504">
                  <c:v>24.654664173461285</c:v>
                </c:pt>
                <c:pt idx="12505">
                  <c:v>24.662681021988746</c:v>
                </c:pt>
                <c:pt idx="12506">
                  <c:v>24.670705862415591</c:v>
                </c:pt>
                <c:pt idx="12507">
                  <c:v>24.678730072612137</c:v>
                </c:pt>
                <c:pt idx="12508">
                  <c:v>24.68674754869474</c:v>
                </c:pt>
                <c:pt idx="12509">
                  <c:v>24.694760273932786</c:v>
                </c:pt>
                <c:pt idx="12510">
                  <c:v>24.702771567172359</c:v>
                </c:pt>
                <c:pt idx="12511">
                  <c:v>24.710781516865318</c:v>
                </c:pt>
                <c:pt idx="12512">
                  <c:v>24.718790661390688</c:v>
                </c:pt>
                <c:pt idx="12513">
                  <c:v>24.726798285574084</c:v>
                </c:pt>
                <c:pt idx="12514">
                  <c:v>24.734806893429027</c:v>
                </c:pt>
                <c:pt idx="12515">
                  <c:v>24.742815501283953</c:v>
                </c:pt>
                <c:pt idx="12516">
                  <c:v>24.750829212868542</c:v>
                </c:pt>
                <c:pt idx="12517">
                  <c:v>24.758838536770359</c:v>
                </c:pt>
                <c:pt idx="12518">
                  <c:v>24.766836872430087</c:v>
                </c:pt>
                <c:pt idx="12519">
                  <c:v>24.774833068991725</c:v>
                </c:pt>
                <c:pt idx="12520">
                  <c:v>24.782830423658435</c:v>
                </c:pt>
                <c:pt idx="12521">
                  <c:v>24.79084727241997</c:v>
                </c:pt>
                <c:pt idx="12522">
                  <c:v>24.798860624672226</c:v>
                </c:pt>
                <c:pt idx="12523">
                  <c:v>24.80687828046263</c:v>
                </c:pt>
                <c:pt idx="12524">
                  <c:v>24.814900335376937</c:v>
                </c:pt>
                <c:pt idx="12525">
                  <c:v>24.822921581026872</c:v>
                </c:pt>
                <c:pt idx="12526">
                  <c:v>24.830939327201691</c:v>
                </c:pt>
                <c:pt idx="12527">
                  <c:v>24.838956265389378</c:v>
                </c:pt>
                <c:pt idx="12528">
                  <c:v>24.846966932001571</c:v>
                </c:pt>
                <c:pt idx="12529">
                  <c:v>24.854977509121866</c:v>
                </c:pt>
                <c:pt idx="12530">
                  <c:v>24.862988891755688</c:v>
                </c:pt>
                <c:pt idx="12531">
                  <c:v>24.871002602521685</c:v>
                </c:pt>
                <c:pt idx="12532">
                  <c:v>24.8790155076796</c:v>
                </c:pt>
                <c:pt idx="12533">
                  <c:v>24.88703280476642</c:v>
                </c:pt>
                <c:pt idx="12534">
                  <c:v>24.895051626609668</c:v>
                </c:pt>
                <c:pt idx="12535">
                  <c:v>24.90306569639576</c:v>
                </c:pt>
                <c:pt idx="12536">
                  <c:v>24.911079496737756</c:v>
                </c:pt>
                <c:pt idx="12537">
                  <c:v>24.919093476706742</c:v>
                </c:pt>
                <c:pt idx="12538">
                  <c:v>24.927102889950049</c:v>
                </c:pt>
                <c:pt idx="12539">
                  <c:v>24.935114808999728</c:v>
                </c:pt>
                <c:pt idx="12540">
                  <c:v>24.943119572076203</c:v>
                </c:pt>
                <c:pt idx="12541">
                  <c:v>24.951127195909478</c:v>
                </c:pt>
                <c:pt idx="12542">
                  <c:v>24.959135266830117</c:v>
                </c:pt>
                <c:pt idx="12543">
                  <c:v>24.967145753759944</c:v>
                </c:pt>
                <c:pt idx="12544">
                  <c:v>24.975147748608283</c:v>
                </c:pt>
                <c:pt idx="12545">
                  <c:v>24.983148404001277</c:v>
                </c:pt>
                <c:pt idx="12546">
                  <c:v>24.991150487645285</c:v>
                </c:pt>
                <c:pt idx="12547">
                  <c:v>24.999145703029914</c:v>
                </c:pt>
                <c:pt idx="12548">
                  <c:v>25.007140295268513</c:v>
                </c:pt>
                <c:pt idx="12549">
                  <c:v>25.01513479728327</c:v>
                </c:pt>
                <c:pt idx="12550">
                  <c:v>25.023129478701669</c:v>
                </c:pt>
                <c:pt idx="12551">
                  <c:v>25.031126833019286</c:v>
                </c:pt>
                <c:pt idx="12552">
                  <c:v>25.039123653376485</c:v>
                </c:pt>
                <c:pt idx="12553">
                  <c:v>25.047129488759488</c:v>
                </c:pt>
                <c:pt idx="12554">
                  <c:v>25.055132823019029</c:v>
                </c:pt>
                <c:pt idx="12555">
                  <c:v>25.063131514998936</c:v>
                </c:pt>
                <c:pt idx="12556">
                  <c:v>25.071132438892285</c:v>
                </c:pt>
                <c:pt idx="12557">
                  <c:v>25.079138006195485</c:v>
                </c:pt>
                <c:pt idx="12558">
                  <c:v>25.087142411835366</c:v>
                </c:pt>
                <c:pt idx="12559">
                  <c:v>25.095145298593327</c:v>
                </c:pt>
                <c:pt idx="12560">
                  <c:v>25.103153191138791</c:v>
                </c:pt>
                <c:pt idx="12561">
                  <c:v>25.111157775433888</c:v>
                </c:pt>
                <c:pt idx="12562">
                  <c:v>25.119160126994124</c:v>
                </c:pt>
                <c:pt idx="12563">
                  <c:v>25.127164353988388</c:v>
                </c:pt>
                <c:pt idx="12564">
                  <c:v>25.135170726295797</c:v>
                </c:pt>
                <c:pt idx="12565">
                  <c:v>25.143175399922058</c:v>
                </c:pt>
                <c:pt idx="12566">
                  <c:v>25.151185080853839</c:v>
                </c:pt>
                <c:pt idx="12567">
                  <c:v>25.159196641815907</c:v>
                </c:pt>
                <c:pt idx="12568">
                  <c:v>25.167210442742611</c:v>
                </c:pt>
                <c:pt idx="12569">
                  <c:v>25.175235102136192</c:v>
                </c:pt>
                <c:pt idx="12570">
                  <c:v>25.183260211608534</c:v>
                </c:pt>
                <c:pt idx="12571">
                  <c:v>25.191279841660499</c:v>
                </c:pt>
                <c:pt idx="12572">
                  <c:v>25.199299471009592</c:v>
                </c:pt>
                <c:pt idx="12573">
                  <c:v>25.207318112730896</c:v>
                </c:pt>
                <c:pt idx="12574">
                  <c:v>25.215335230246286</c:v>
                </c:pt>
                <c:pt idx="12575">
                  <c:v>25.223351720156895</c:v>
                </c:pt>
                <c:pt idx="12576">
                  <c:v>25.231368479026528</c:v>
                </c:pt>
                <c:pt idx="12577">
                  <c:v>25.239379592900526</c:v>
                </c:pt>
                <c:pt idx="12578">
                  <c:v>25.247398415446458</c:v>
                </c:pt>
                <c:pt idx="12579">
                  <c:v>25.255419032715416</c:v>
                </c:pt>
                <c:pt idx="12580">
                  <c:v>25.26343247441708</c:v>
                </c:pt>
                <c:pt idx="12581">
                  <c:v>25.271454798035531</c:v>
                </c:pt>
                <c:pt idx="12582">
                  <c:v>25.279470122707281</c:v>
                </c:pt>
                <c:pt idx="12583">
                  <c:v>25.287488675425223</c:v>
                </c:pt>
                <c:pt idx="12584">
                  <c:v>25.295502297085385</c:v>
                </c:pt>
                <c:pt idx="12585">
                  <c:v>25.303523992120105</c:v>
                </c:pt>
                <c:pt idx="12586">
                  <c:v>25.311547842908688</c:v>
                </c:pt>
                <c:pt idx="12587">
                  <c:v>25.319573132734597</c:v>
                </c:pt>
                <c:pt idx="12588">
                  <c:v>25.327591416700297</c:v>
                </c:pt>
                <c:pt idx="12589">
                  <c:v>25.335619854012137</c:v>
                </c:pt>
                <c:pt idx="12590">
                  <c:v>25.343643704800719</c:v>
                </c:pt>
                <c:pt idx="12591">
                  <c:v>25.35167178224993</c:v>
                </c:pt>
                <c:pt idx="12592">
                  <c:v>25.359697791240031</c:v>
                </c:pt>
                <c:pt idx="12593">
                  <c:v>25.367725058552725</c:v>
                </c:pt>
                <c:pt idx="12594">
                  <c:v>25.375751517099015</c:v>
                </c:pt>
                <c:pt idx="12595">
                  <c:v>25.383769262220085</c:v>
                </c:pt>
                <c:pt idx="12596">
                  <c:v>25.391798059785742</c:v>
                </c:pt>
                <c:pt idx="12597">
                  <c:v>25.399822000422688</c:v>
                </c:pt>
                <c:pt idx="12598">
                  <c:v>25.407847020015232</c:v>
                </c:pt>
                <c:pt idx="12599">
                  <c:v>25.415871500379726</c:v>
                </c:pt>
                <c:pt idx="12600">
                  <c:v>25.42389580102088</c:v>
                </c:pt>
                <c:pt idx="12601">
                  <c:v>25.431919472706383</c:v>
                </c:pt>
                <c:pt idx="12602">
                  <c:v>25.439944222908693</c:v>
                </c:pt>
                <c:pt idx="12603">
                  <c:v>25.447961161096398</c:v>
                </c:pt>
                <c:pt idx="12604">
                  <c:v>25.45598114986829</c:v>
                </c:pt>
                <c:pt idx="12605">
                  <c:v>25.463994055026177</c:v>
                </c:pt>
                <c:pt idx="12606">
                  <c:v>25.472007228152876</c:v>
                </c:pt>
                <c:pt idx="12607">
                  <c:v>25.480024794732067</c:v>
                </c:pt>
                <c:pt idx="12608">
                  <c:v>25.488043616575258</c:v>
                </c:pt>
                <c:pt idx="12609">
                  <c:v>25.49606252813172</c:v>
                </c:pt>
                <c:pt idx="12610">
                  <c:v>25.504076328941505</c:v>
                </c:pt>
                <c:pt idx="12611">
                  <c:v>25.512090846445872</c:v>
                </c:pt>
                <c:pt idx="12612">
                  <c:v>25.520105811494616</c:v>
                </c:pt>
                <c:pt idx="12613">
                  <c:v>25.528117462676178</c:v>
                </c:pt>
                <c:pt idx="12614">
                  <c:v>25.536130457388445</c:v>
                </c:pt>
                <c:pt idx="12615">
                  <c:v>25.544144257730427</c:v>
                </c:pt>
                <c:pt idx="12616">
                  <c:v>25.55215761021654</c:v>
                </c:pt>
                <c:pt idx="12617">
                  <c:v>25.56016997763108</c:v>
                </c:pt>
                <c:pt idx="12618">
                  <c:v>25.568182254806807</c:v>
                </c:pt>
                <c:pt idx="12619">
                  <c:v>25.576186839335126</c:v>
                </c:pt>
                <c:pt idx="12620">
                  <c:v>25.584191869843597</c:v>
                </c:pt>
                <c:pt idx="12621">
                  <c:v>25.592195649799347</c:v>
                </c:pt>
                <c:pt idx="12622">
                  <c:v>25.600196215269989</c:v>
                </c:pt>
                <c:pt idx="12623">
                  <c:v>25.60819946058394</c:v>
                </c:pt>
                <c:pt idx="12624">
                  <c:v>25.616198509620741</c:v>
                </c:pt>
                <c:pt idx="12625">
                  <c:v>25.624204613921822</c:v>
                </c:pt>
                <c:pt idx="12626">
                  <c:v>25.632212505766816</c:v>
                </c:pt>
                <c:pt idx="12627">
                  <c:v>25.640221024301834</c:v>
                </c:pt>
                <c:pt idx="12628">
                  <c:v>25.648234556273863</c:v>
                </c:pt>
                <c:pt idx="12629">
                  <c:v>25.656255532603218</c:v>
                </c:pt>
                <c:pt idx="12630">
                  <c:v>25.664280192114131</c:v>
                </c:pt>
                <c:pt idx="12631">
                  <c:v>25.6723062007521</c:v>
                </c:pt>
                <c:pt idx="12632">
                  <c:v>25.680329871499289</c:v>
                </c:pt>
                <c:pt idx="12633">
                  <c:v>25.688352733763345</c:v>
                </c:pt>
                <c:pt idx="12634">
                  <c:v>25.696393342724367</c:v>
                </c:pt>
                <c:pt idx="12635">
                  <c:v>25.704420880687017</c:v>
                </c:pt>
                <c:pt idx="12636">
                  <c:v>25.712459864202824</c:v>
                </c:pt>
                <c:pt idx="12637">
                  <c:v>25.720491093174346</c:v>
                </c:pt>
                <c:pt idx="12638">
                  <c:v>25.728523222723204</c:v>
                </c:pt>
                <c:pt idx="12639">
                  <c:v>25.736558326839447</c:v>
                </c:pt>
                <c:pt idx="12640">
                  <c:v>25.744591447303389</c:v>
                </c:pt>
                <c:pt idx="12641">
                  <c:v>25.75263070147556</c:v>
                </c:pt>
                <c:pt idx="12642">
                  <c:v>25.760664453027587</c:v>
                </c:pt>
                <c:pt idx="12643">
                  <c:v>25.76870217251297</c:v>
                </c:pt>
                <c:pt idx="12644">
                  <c:v>25.776724495545199</c:v>
                </c:pt>
                <c:pt idx="12645">
                  <c:v>25.784758607923649</c:v>
                </c:pt>
                <c:pt idx="12646">
                  <c:v>25.792798855829087</c:v>
                </c:pt>
                <c:pt idx="12647">
                  <c:v>25.800846607605514</c:v>
                </c:pt>
                <c:pt idx="12648">
                  <c:v>25.808885681848274</c:v>
                </c:pt>
                <c:pt idx="12649">
                  <c:v>25.816932257214045</c:v>
                </c:pt>
                <c:pt idx="12650">
                  <c:v>25.824969074263986</c:v>
                </c:pt>
                <c:pt idx="12651">
                  <c:v>25.833008147917607</c:v>
                </c:pt>
                <c:pt idx="12652">
                  <c:v>25.841043882318797</c:v>
                </c:pt>
                <c:pt idx="12653">
                  <c:v>25.84908385866256</c:v>
                </c:pt>
                <c:pt idx="12654">
                  <c:v>25.857127268982158</c:v>
                </c:pt>
                <c:pt idx="12655">
                  <c:v>25.865173392791469</c:v>
                </c:pt>
                <c:pt idx="12656">
                  <c:v>25.873217526650954</c:v>
                </c:pt>
                <c:pt idx="12657">
                  <c:v>25.881263468744834</c:v>
                </c:pt>
                <c:pt idx="12658">
                  <c:v>25.889303264295386</c:v>
                </c:pt>
                <c:pt idx="12659">
                  <c:v>25.897350654600537</c:v>
                </c:pt>
                <c:pt idx="12660">
                  <c:v>25.905394155295067</c:v>
                </c:pt>
                <c:pt idx="12661">
                  <c:v>25.913429619206493</c:v>
                </c:pt>
                <c:pt idx="12662">
                  <c:v>25.921477370864746</c:v>
                </c:pt>
                <c:pt idx="12663">
                  <c:v>25.929524941310003</c:v>
                </c:pt>
                <c:pt idx="12664">
                  <c:v>25.937571245427606</c:v>
                </c:pt>
                <c:pt idx="12665">
                  <c:v>25.945615107292333</c:v>
                </c:pt>
                <c:pt idx="12666">
                  <c:v>25.953657793874328</c:v>
                </c:pt>
                <c:pt idx="12667">
                  <c:v>25.961701837341767</c:v>
                </c:pt>
                <c:pt idx="12668">
                  <c:v>25.969742446302778</c:v>
                </c:pt>
                <c:pt idx="12669">
                  <c:v>25.977780166377123</c:v>
                </c:pt>
                <c:pt idx="12670">
                  <c:v>25.985814458300922</c:v>
                </c:pt>
                <c:pt idx="12671">
                  <c:v>25.9938497427218</c:v>
                </c:pt>
                <c:pt idx="12672">
                  <c:v>26.001878809886538</c:v>
                </c:pt>
                <c:pt idx="12673">
                  <c:v>26.009910218248788</c:v>
                </c:pt>
                <c:pt idx="12674">
                  <c:v>26.017942528177386</c:v>
                </c:pt>
                <c:pt idx="12675">
                  <c:v>26.025971325390646</c:v>
                </c:pt>
                <c:pt idx="12676">
                  <c:v>26.03399266117054</c:v>
                </c:pt>
                <c:pt idx="12677">
                  <c:v>26.042021098717292</c:v>
                </c:pt>
                <c:pt idx="12678">
                  <c:v>26.050047376729573</c:v>
                </c:pt>
                <c:pt idx="12679">
                  <c:v>26.058074645451264</c:v>
                </c:pt>
                <c:pt idx="12680">
                  <c:v>26.066101463333826</c:v>
                </c:pt>
                <c:pt idx="12681">
                  <c:v>26.074131070701782</c:v>
                </c:pt>
                <c:pt idx="12682">
                  <c:v>26.082161668238054</c:v>
                </c:pt>
                <c:pt idx="12683">
                  <c:v>26.09018830603679</c:v>
                </c:pt>
                <c:pt idx="12684">
                  <c:v>26.098221246312537</c:v>
                </c:pt>
                <c:pt idx="12685">
                  <c:v>26.106250313712195</c:v>
                </c:pt>
                <c:pt idx="12686">
                  <c:v>26.114277401973531</c:v>
                </c:pt>
                <c:pt idx="12687">
                  <c:v>26.122308270076729</c:v>
                </c:pt>
                <c:pt idx="12688">
                  <c:v>26.130335447686448</c:v>
                </c:pt>
                <c:pt idx="12689">
                  <c:v>26.13836181561237</c:v>
                </c:pt>
                <c:pt idx="12690">
                  <c:v>26.146391602989112</c:v>
                </c:pt>
                <c:pt idx="12691">
                  <c:v>26.154423732537989</c:v>
                </c:pt>
                <c:pt idx="12692">
                  <c:v>26.162447853348123</c:v>
                </c:pt>
                <c:pt idx="12693">
                  <c:v>26.170474131360436</c:v>
                </c:pt>
                <c:pt idx="12694">
                  <c:v>26.178497083798081</c:v>
                </c:pt>
                <c:pt idx="12695">
                  <c:v>26.186524711708259</c:v>
                </c:pt>
                <c:pt idx="12696">
                  <c:v>26.194549282055362</c:v>
                </c:pt>
                <c:pt idx="12697">
                  <c:v>26.202580240430773</c:v>
                </c:pt>
                <c:pt idx="12698">
                  <c:v>26.21060301287546</c:v>
                </c:pt>
                <c:pt idx="12699">
                  <c:v>26.218632170851144</c:v>
                </c:pt>
                <c:pt idx="12700">
                  <c:v>26.226657550212096</c:v>
                </c:pt>
                <c:pt idx="12701">
                  <c:v>26.2346821198553</c:v>
                </c:pt>
                <c:pt idx="12702">
                  <c:v>26.24270713944782</c:v>
                </c:pt>
                <c:pt idx="12703">
                  <c:v>26.250739719023489</c:v>
                </c:pt>
                <c:pt idx="12704">
                  <c:v>26.258763929220066</c:v>
                </c:pt>
                <c:pt idx="12705">
                  <c:v>26.266787509891582</c:v>
                </c:pt>
                <c:pt idx="12706">
                  <c:v>26.274806332086147</c:v>
                </c:pt>
                <c:pt idx="12707">
                  <c:v>26.282826770308112</c:v>
                </c:pt>
                <c:pt idx="12708">
                  <c:v>26.290845592151321</c:v>
                </c:pt>
                <c:pt idx="12709">
                  <c:v>26.298854647926277</c:v>
                </c:pt>
                <c:pt idx="12710">
                  <c:v>26.306866299107853</c:v>
                </c:pt>
                <c:pt idx="12711">
                  <c:v>26.314876338392704</c:v>
                </c:pt>
                <c:pt idx="12712">
                  <c:v>26.322896148385567</c:v>
                </c:pt>
                <c:pt idx="12713">
                  <c:v>26.330922246695206</c:v>
                </c:pt>
                <c:pt idx="12714">
                  <c:v>26.33895005509488</c:v>
                </c:pt>
                <c:pt idx="12715">
                  <c:v>26.346972109188545</c:v>
                </c:pt>
                <c:pt idx="12716">
                  <c:v>26.354999647151196</c:v>
                </c:pt>
                <c:pt idx="12717">
                  <c:v>26.363023678460014</c:v>
                </c:pt>
                <c:pt idx="12718">
                  <c:v>26.371044026927763</c:v>
                </c:pt>
                <c:pt idx="12719">
                  <c:v>26.379066350077217</c:v>
                </c:pt>
                <c:pt idx="12720">
                  <c:v>26.387087685505509</c:v>
                </c:pt>
                <c:pt idx="12721">
                  <c:v>26.39510893162424</c:v>
                </c:pt>
                <c:pt idx="12722">
                  <c:v>26.403126497032723</c:v>
                </c:pt>
                <c:pt idx="12723">
                  <c:v>26.411137431901317</c:v>
                </c:pt>
                <c:pt idx="12724">
                  <c:v>26.419148635515331</c:v>
                </c:pt>
                <c:pt idx="12725">
                  <c:v>26.427154024577227</c:v>
                </c:pt>
                <c:pt idx="12726">
                  <c:v>26.435159323588902</c:v>
                </c:pt>
                <c:pt idx="12727">
                  <c:v>26.443162569019439</c:v>
                </c:pt>
                <c:pt idx="12728">
                  <c:v>26.451159388911229</c:v>
                </c:pt>
                <c:pt idx="12729">
                  <c:v>26.459152021076363</c:v>
                </c:pt>
                <c:pt idx="12730">
                  <c:v>26.467145277298982</c:v>
                </c:pt>
                <c:pt idx="12731">
                  <c:v>26.475139067142905</c:v>
                </c:pt>
                <c:pt idx="12732">
                  <c:v>26.483130809676513</c:v>
                </c:pt>
                <c:pt idx="12733">
                  <c:v>26.491117838359663</c:v>
                </c:pt>
                <c:pt idx="12734">
                  <c:v>26.499105043955581</c:v>
                </c:pt>
                <c:pt idx="12735">
                  <c:v>26.507098388973546</c:v>
                </c:pt>
                <c:pt idx="12736">
                  <c:v>26.515087551910732</c:v>
                </c:pt>
                <c:pt idx="12737">
                  <c:v>26.523077069722728</c:v>
                </c:pt>
                <c:pt idx="12738">
                  <c:v>26.531068812256358</c:v>
                </c:pt>
                <c:pt idx="12739">
                  <c:v>26.539057085793175</c:v>
                </c:pt>
                <c:pt idx="12740">
                  <c:v>26.547045536541116</c:v>
                </c:pt>
                <c:pt idx="12741">
                  <c:v>26.555032032106773</c:v>
                </c:pt>
                <c:pt idx="12742">
                  <c:v>26.563024220181607</c:v>
                </c:pt>
                <c:pt idx="12743">
                  <c:v>26.571017298355788</c:v>
                </c:pt>
                <c:pt idx="12744">
                  <c:v>26.579014474754651</c:v>
                </c:pt>
                <c:pt idx="12745">
                  <c:v>26.587007286338824</c:v>
                </c:pt>
                <c:pt idx="12746">
                  <c:v>26.595001076531489</c:v>
                </c:pt>
                <c:pt idx="12747">
                  <c:v>26.60299682713115</c:v>
                </c:pt>
                <c:pt idx="12748">
                  <c:v>26.610986968184328</c:v>
                </c:pt>
                <c:pt idx="12749">
                  <c:v>26.61898423418134</c:v>
                </c:pt>
                <c:pt idx="12750">
                  <c:v>26.62698310497597</c:v>
                </c:pt>
                <c:pt idx="12751">
                  <c:v>26.63498063861833</c:v>
                </c:pt>
                <c:pt idx="12752">
                  <c:v>26.642981204088933</c:v>
                </c:pt>
                <c:pt idx="12753">
                  <c:v>26.650987397411935</c:v>
                </c:pt>
                <c:pt idx="12754">
                  <c:v>26.658994395890335</c:v>
                </c:pt>
                <c:pt idx="12755">
                  <c:v>26.667002913958321</c:v>
                </c:pt>
                <c:pt idx="12756">
                  <c:v>26.675012594890088</c:v>
                </c:pt>
                <c:pt idx="12757">
                  <c:v>26.683023171776711</c:v>
                </c:pt>
                <c:pt idx="12758">
                  <c:v>26.691034554176831</c:v>
                </c:pt>
                <c:pt idx="12759">
                  <c:v>26.699042625097491</c:v>
                </c:pt>
                <c:pt idx="12760">
                  <c:v>26.707055887785746</c:v>
                </c:pt>
                <c:pt idx="12761">
                  <c:v>26.715070674090271</c:v>
                </c:pt>
                <c:pt idx="12762">
                  <c:v>26.723081250509587</c:v>
                </c:pt>
                <c:pt idx="12763">
                  <c:v>26.731094155667495</c:v>
                </c:pt>
                <c:pt idx="12764">
                  <c:v>26.739103479218983</c:v>
                </c:pt>
                <c:pt idx="12765">
                  <c:v>26.747114055404634</c:v>
                </c:pt>
                <c:pt idx="12766">
                  <c:v>26.755123468647952</c:v>
                </c:pt>
                <c:pt idx="12767">
                  <c:v>26.763130019716002</c:v>
                </c:pt>
                <c:pt idx="12768">
                  <c:v>26.771136391323285</c:v>
                </c:pt>
                <c:pt idx="12769">
                  <c:v>26.779141869271349</c:v>
                </c:pt>
                <c:pt idx="12770">
                  <c:v>26.787151461204864</c:v>
                </c:pt>
                <c:pt idx="12771">
                  <c:v>26.795159353283317</c:v>
                </c:pt>
                <c:pt idx="12772">
                  <c:v>26.803169482980142</c:v>
                </c:pt>
                <c:pt idx="12773">
                  <c:v>26.811179970610937</c:v>
                </c:pt>
                <c:pt idx="12774">
                  <c:v>26.819188488445434</c:v>
                </c:pt>
                <c:pt idx="12775">
                  <c:v>26.827197096650639</c:v>
                </c:pt>
                <c:pt idx="12776">
                  <c:v>26.835203289506897</c:v>
                </c:pt>
                <c:pt idx="12777">
                  <c:v>26.843209661580936</c:v>
                </c:pt>
                <c:pt idx="12778">
                  <c:v>26.85121129882344</c:v>
                </c:pt>
                <c:pt idx="12779">
                  <c:v>26.859214185814547</c:v>
                </c:pt>
                <c:pt idx="12780">
                  <c:v>26.867217519957499</c:v>
                </c:pt>
                <c:pt idx="12781">
                  <c:v>26.875220317432174</c:v>
                </c:pt>
                <c:pt idx="12782">
                  <c:v>26.88322651075514</c:v>
                </c:pt>
                <c:pt idx="12783">
                  <c:v>26.891232792985772</c:v>
                </c:pt>
                <c:pt idx="12784">
                  <c:v>26.899235501179529</c:v>
                </c:pt>
                <c:pt idx="12785">
                  <c:v>26.907239459756944</c:v>
                </c:pt>
                <c:pt idx="12786">
                  <c:v>26.915240471601937</c:v>
                </c:pt>
                <c:pt idx="12787">
                  <c:v>26.923236756455754</c:v>
                </c:pt>
                <c:pt idx="12788">
                  <c:v>26.931236161772649</c:v>
                </c:pt>
                <c:pt idx="12789">
                  <c:v>26.939234408969373</c:v>
                </c:pt>
                <c:pt idx="12790">
                  <c:v>26.947244000435678</c:v>
                </c:pt>
                <c:pt idx="12791">
                  <c:v>26.955252250791787</c:v>
                </c:pt>
                <c:pt idx="12792">
                  <c:v>26.963257639970323</c:v>
                </c:pt>
                <c:pt idx="12793">
                  <c:v>26.971264011694341</c:v>
                </c:pt>
                <c:pt idx="12794">
                  <c:v>26.979273424820875</c:v>
                </c:pt>
                <c:pt idx="12795">
                  <c:v>26.987280154542454</c:v>
                </c:pt>
                <c:pt idx="12796">
                  <c:v>26.995282505986111</c:v>
                </c:pt>
                <c:pt idx="12797">
                  <c:v>27.003284053745784</c:v>
                </c:pt>
                <c:pt idx="12798">
                  <c:v>27.011284084624375</c:v>
                </c:pt>
                <c:pt idx="12799">
                  <c:v>27.019285811235594</c:v>
                </c:pt>
                <c:pt idx="12800">
                  <c:v>27.027286823197088</c:v>
                </c:pt>
                <c:pt idx="12801">
                  <c:v>27.035279990161825</c:v>
                </c:pt>
                <c:pt idx="12802">
                  <c:v>27.043268618826765</c:v>
                </c:pt>
                <c:pt idx="12803">
                  <c:v>27.05125902672043</c:v>
                </c:pt>
                <c:pt idx="12804">
                  <c:v>27.059249256021296</c:v>
                </c:pt>
                <c:pt idx="12805">
                  <c:v>27.067245897673899</c:v>
                </c:pt>
                <c:pt idx="12806">
                  <c:v>27.075249052412712</c:v>
                </c:pt>
                <c:pt idx="12807">
                  <c:v>27.0832561399369</c:v>
                </c:pt>
                <c:pt idx="12808">
                  <c:v>27.091264300165481</c:v>
                </c:pt>
                <c:pt idx="12809">
                  <c:v>27.099267454787711</c:v>
                </c:pt>
                <c:pt idx="12810">
                  <c:v>27.107271235209836</c:v>
                </c:pt>
                <c:pt idx="12811">
                  <c:v>27.115275641082974</c:v>
                </c:pt>
                <c:pt idx="12812">
                  <c:v>27.123279242543212</c:v>
                </c:pt>
                <c:pt idx="12813">
                  <c:v>27.131280076390457</c:v>
                </c:pt>
                <c:pt idx="12814">
                  <c:v>27.139281534902668</c:v>
                </c:pt>
                <c:pt idx="12815">
                  <c:v>27.147284600933816</c:v>
                </c:pt>
                <c:pt idx="12816">
                  <c:v>27.155288649292068</c:v>
                </c:pt>
                <c:pt idx="12817">
                  <c:v>27.163295200360089</c:v>
                </c:pt>
                <c:pt idx="12818">
                  <c:v>27.171300679124702</c:v>
                </c:pt>
                <c:pt idx="12819">
                  <c:v>27.179301156422511</c:v>
                </c:pt>
                <c:pt idx="12820">
                  <c:v>27.187304311860707</c:v>
                </c:pt>
                <c:pt idx="12821">
                  <c:v>27.195307020753788</c:v>
                </c:pt>
                <c:pt idx="12822">
                  <c:v>27.203309105096974</c:v>
                </c:pt>
                <c:pt idx="12823">
                  <c:v>27.211306637691944</c:v>
                </c:pt>
                <c:pt idx="12824">
                  <c:v>27.2193032786465</c:v>
                </c:pt>
                <c:pt idx="12825">
                  <c:v>27.227303755012507</c:v>
                </c:pt>
                <c:pt idx="12826">
                  <c:v>27.235298703519593</c:v>
                </c:pt>
                <c:pt idx="12827">
                  <c:v>27.243296147091066</c:v>
                </c:pt>
                <c:pt idx="12828">
                  <c:v>27.25129733822487</c:v>
                </c:pt>
                <c:pt idx="12829">
                  <c:v>27.259299332257488</c:v>
                </c:pt>
                <c:pt idx="12830">
                  <c:v>27.267304006117019</c:v>
                </c:pt>
                <c:pt idx="12831">
                  <c:v>27.275310646452287</c:v>
                </c:pt>
                <c:pt idx="12832">
                  <c:v>27.283315409645404</c:v>
                </c:pt>
                <c:pt idx="12833">
                  <c:v>27.291320351512883</c:v>
                </c:pt>
                <c:pt idx="12834">
                  <c:v>27.299322613687597</c:v>
                </c:pt>
                <c:pt idx="12835">
                  <c:v>27.307322733309526</c:v>
                </c:pt>
                <c:pt idx="12836">
                  <c:v>27.315322675330677</c:v>
                </c:pt>
                <c:pt idx="12837">
                  <c:v>27.323321724600333</c:v>
                </c:pt>
                <c:pt idx="12838">
                  <c:v>27.331328543593923</c:v>
                </c:pt>
                <c:pt idx="12839">
                  <c:v>27.339337509336296</c:v>
                </c:pt>
                <c:pt idx="12840">
                  <c:v>27.347343881410335</c:v>
                </c:pt>
                <c:pt idx="12841">
                  <c:v>27.355349986061423</c:v>
                </c:pt>
                <c:pt idx="12842">
                  <c:v>27.363355464476115</c:v>
                </c:pt>
                <c:pt idx="12843">
                  <c:v>27.37135647760255</c:v>
                </c:pt>
                <c:pt idx="12844">
                  <c:v>27.379355793729385</c:v>
                </c:pt>
                <c:pt idx="12845">
                  <c:v>27.387356002679319</c:v>
                </c:pt>
                <c:pt idx="12846">
                  <c:v>27.395356301192606</c:v>
                </c:pt>
                <c:pt idx="12847">
                  <c:v>27.403364819260592</c:v>
                </c:pt>
                <c:pt idx="12848">
                  <c:v>27.411367706717925</c:v>
                </c:pt>
                <c:pt idx="12849">
                  <c:v>27.419371398065977</c:v>
                </c:pt>
                <c:pt idx="12850">
                  <c:v>27.42737669719428</c:v>
                </c:pt>
                <c:pt idx="12851">
                  <c:v>27.435377174142637</c:v>
                </c:pt>
                <c:pt idx="12852">
                  <c:v>27.443382294460779</c:v>
                </c:pt>
                <c:pt idx="12853">
                  <c:v>27.451383663261954</c:v>
                </c:pt>
                <c:pt idx="12854">
                  <c:v>27.45938378265096</c:v>
                </c:pt>
                <c:pt idx="12855">
                  <c:v>27.467382654027656</c:v>
                </c:pt>
                <c:pt idx="12856">
                  <c:v>27.47538197131885</c:v>
                </c:pt>
                <c:pt idx="12857">
                  <c:v>27.483379771813311</c:v>
                </c:pt>
                <c:pt idx="12858">
                  <c:v>27.491374186397024</c:v>
                </c:pt>
                <c:pt idx="12859">
                  <c:v>27.499364949762914</c:v>
                </c:pt>
                <c:pt idx="12860">
                  <c:v>27.507349934829495</c:v>
                </c:pt>
                <c:pt idx="12861">
                  <c:v>27.515340254122282</c:v>
                </c:pt>
                <c:pt idx="12862">
                  <c:v>27.523324972783293</c:v>
                </c:pt>
                <c:pt idx="12863">
                  <c:v>27.531311822823142</c:v>
                </c:pt>
                <c:pt idx="12864">
                  <c:v>27.539288999647447</c:v>
                </c:pt>
                <c:pt idx="12865">
                  <c:v>27.547263785333829</c:v>
                </c:pt>
                <c:pt idx="12866">
                  <c:v>27.55525188062461</c:v>
                </c:pt>
                <c:pt idx="12867">
                  <c:v>27.56324780941576</c:v>
                </c:pt>
                <c:pt idx="12868">
                  <c:v>27.571238751170828</c:v>
                </c:pt>
                <c:pt idx="12869">
                  <c:v>27.579228625520987</c:v>
                </c:pt>
                <c:pt idx="12870">
                  <c:v>27.58721823226076</c:v>
                </c:pt>
                <c:pt idx="12871">
                  <c:v>27.595202595052093</c:v>
                </c:pt>
                <c:pt idx="12872">
                  <c:v>27.603181101211117</c:v>
                </c:pt>
                <c:pt idx="12873">
                  <c:v>27.611159873624946</c:v>
                </c:pt>
                <c:pt idx="12874">
                  <c:v>27.619138114707454</c:v>
                </c:pt>
                <c:pt idx="12875">
                  <c:v>27.627116621676393</c:v>
                </c:pt>
                <c:pt idx="12876">
                  <c:v>27.635095128182538</c:v>
                </c:pt>
                <c:pt idx="12877">
                  <c:v>27.643074166525377</c:v>
                </c:pt>
                <c:pt idx="12878">
                  <c:v>27.651056575726514</c:v>
                </c:pt>
                <c:pt idx="12879">
                  <c:v>27.659040228283484</c:v>
                </c:pt>
                <c:pt idx="12880">
                  <c:v>27.667012092048683</c:v>
                </c:pt>
                <c:pt idx="12881">
                  <c:v>27.674983867359973</c:v>
                </c:pt>
                <c:pt idx="12882">
                  <c:v>27.68297721237791</c:v>
                </c:pt>
                <c:pt idx="12883">
                  <c:v>27.690960065870954</c:v>
                </c:pt>
                <c:pt idx="12884">
                  <c:v>27.698938926925425</c:v>
                </c:pt>
                <c:pt idx="12885">
                  <c:v>27.706919916760299</c:v>
                </c:pt>
                <c:pt idx="12886">
                  <c:v>27.714904279319821</c:v>
                </c:pt>
                <c:pt idx="12887">
                  <c:v>27.722881456375433</c:v>
                </c:pt>
                <c:pt idx="12888">
                  <c:v>27.730864754335631</c:v>
                </c:pt>
                <c:pt idx="12889">
                  <c:v>27.738848140593827</c:v>
                </c:pt>
                <c:pt idx="12890">
                  <c:v>27.746829751840753</c:v>
                </c:pt>
                <c:pt idx="12891">
                  <c:v>27.754815802743249</c:v>
                </c:pt>
                <c:pt idx="12892">
                  <c:v>27.76280336416529</c:v>
                </c:pt>
                <c:pt idx="12893">
                  <c:v>27.770787816442116</c:v>
                </c:pt>
                <c:pt idx="12894">
                  <c:v>27.778773601317429</c:v>
                </c:pt>
                <c:pt idx="12895">
                  <c:v>27.786752906073552</c:v>
                </c:pt>
                <c:pt idx="12896">
                  <c:v>27.794733274844216</c:v>
                </c:pt>
                <c:pt idx="12897">
                  <c:v>27.802711338680901</c:v>
                </c:pt>
                <c:pt idx="12898">
                  <c:v>27.810686567062067</c:v>
                </c:pt>
                <c:pt idx="12899">
                  <c:v>27.818668622494148</c:v>
                </c:pt>
                <c:pt idx="12900">
                  <c:v>27.826649967605888</c:v>
                </c:pt>
                <c:pt idx="12901">
                  <c:v>27.834623955897314</c:v>
                </c:pt>
                <c:pt idx="12902">
                  <c:v>27.842597058958113</c:v>
                </c:pt>
                <c:pt idx="12903">
                  <c:v>27.850566800249684</c:v>
                </c:pt>
                <c:pt idx="12904">
                  <c:v>27.858537514644386</c:v>
                </c:pt>
                <c:pt idx="12905">
                  <c:v>27.866502396890425</c:v>
                </c:pt>
                <c:pt idx="12906">
                  <c:v>27.874477978891868</c:v>
                </c:pt>
                <c:pt idx="12907">
                  <c:v>27.882442860792178</c:v>
                </c:pt>
                <c:pt idx="12908">
                  <c:v>27.890404741870586</c:v>
                </c:pt>
                <c:pt idx="12909">
                  <c:v>27.898364065879392</c:v>
                </c:pt>
                <c:pt idx="12910">
                  <c:v>27.906321804091409</c:v>
                </c:pt>
                <c:pt idx="12911">
                  <c:v>27.914277339918726</c:v>
                </c:pt>
                <c:pt idx="12912">
                  <c:v>27.922227949945103</c:v>
                </c:pt>
                <c:pt idx="12913">
                  <c:v>27.930177064932934</c:v>
                </c:pt>
                <c:pt idx="12914">
                  <c:v>27.938129960865947</c:v>
                </c:pt>
                <c:pt idx="12915">
                  <c:v>27.946079515817928</c:v>
                </c:pt>
                <c:pt idx="12916">
                  <c:v>27.954023012309662</c:v>
                </c:pt>
                <c:pt idx="12917">
                  <c:v>27.961964141061788</c:v>
                </c:pt>
                <c:pt idx="12918">
                  <c:v>27.969904831657026</c:v>
                </c:pt>
                <c:pt idx="12919">
                  <c:v>27.977847100576014</c:v>
                </c:pt>
                <c:pt idx="12920">
                  <c:v>27.985788842387759</c:v>
                </c:pt>
                <c:pt idx="12921">
                  <c:v>27.993735235167243</c:v>
                </c:pt>
                <c:pt idx="12922">
                  <c:v>28.001674873279647</c:v>
                </c:pt>
                <c:pt idx="12923">
                  <c:v>28.009615563874899</c:v>
                </c:pt>
                <c:pt idx="12924">
                  <c:v>28.01755458931823</c:v>
                </c:pt>
                <c:pt idx="12925">
                  <c:v>28.025490638338162</c:v>
                </c:pt>
                <c:pt idx="12926">
                  <c:v>28.033427212414217</c:v>
                </c:pt>
                <c:pt idx="12927">
                  <c:v>28.041366500612085</c:v>
                </c:pt>
                <c:pt idx="12928">
                  <c:v>28.04930438769409</c:v>
                </c:pt>
                <c:pt idx="12929">
                  <c:v>28.057242624542027</c:v>
                </c:pt>
                <c:pt idx="12930">
                  <c:v>28.065183314450913</c:v>
                </c:pt>
                <c:pt idx="12931">
                  <c:v>28.073124443203039</c:v>
                </c:pt>
                <c:pt idx="12932">
                  <c:v>28.081062154730219</c:v>
                </c:pt>
                <c:pt idx="12933">
                  <c:v>28.089000304018906</c:v>
                </c:pt>
                <c:pt idx="12934">
                  <c:v>28.09694581891581</c:v>
                </c:pt>
                <c:pt idx="12935">
                  <c:v>28.104888613881535</c:v>
                </c:pt>
                <c:pt idx="12936">
                  <c:v>28.112834215616761</c:v>
                </c:pt>
                <c:pt idx="12937">
                  <c:v>28.12077525627522</c:v>
                </c:pt>
                <c:pt idx="12938">
                  <c:v>28.128722087968871</c:v>
                </c:pt>
                <c:pt idx="12939">
                  <c:v>28.136662953133513</c:v>
                </c:pt>
                <c:pt idx="12940">
                  <c:v>28.144611452774427</c:v>
                </c:pt>
                <c:pt idx="12941">
                  <c:v>28.152556177524446</c:v>
                </c:pt>
                <c:pt idx="12942">
                  <c:v>28.160502394067063</c:v>
                </c:pt>
                <c:pt idx="12943">
                  <c:v>28.168453794157127</c:v>
                </c:pt>
                <c:pt idx="12944">
                  <c:v>28.176403172703502</c:v>
                </c:pt>
                <c:pt idx="12945">
                  <c:v>28.184348511410377</c:v>
                </c:pt>
                <c:pt idx="12946">
                  <c:v>28.192294991968026</c:v>
                </c:pt>
                <c:pt idx="12947">
                  <c:v>28.200242262634212</c:v>
                </c:pt>
                <c:pt idx="12948">
                  <c:v>28.20819032428582</c:v>
                </c:pt>
                <c:pt idx="12949">
                  <c:v>28.216133996869296</c:v>
                </c:pt>
                <c:pt idx="12950">
                  <c:v>28.22407924851564</c:v>
                </c:pt>
                <c:pt idx="12951">
                  <c:v>28.232023710078099</c:v>
                </c:pt>
                <c:pt idx="12952">
                  <c:v>28.239970190406599</c:v>
                </c:pt>
                <c:pt idx="12953">
                  <c:v>28.247920273255186</c:v>
                </c:pt>
                <c:pt idx="12954">
                  <c:v>28.255871234741921</c:v>
                </c:pt>
                <c:pt idx="12955">
                  <c:v>28.26382659533801</c:v>
                </c:pt>
                <c:pt idx="12956">
                  <c:v>28.271782748167976</c:v>
                </c:pt>
                <c:pt idx="12957">
                  <c:v>28.279743570916978</c:v>
                </c:pt>
                <c:pt idx="12958">
                  <c:v>28.28770342472917</c:v>
                </c:pt>
                <c:pt idx="12959">
                  <c:v>28.295669895736573</c:v>
                </c:pt>
                <c:pt idx="12960">
                  <c:v>28.303623848040626</c:v>
                </c:pt>
                <c:pt idx="12961">
                  <c:v>28.311574897541753</c:v>
                </c:pt>
                <c:pt idx="12962">
                  <c:v>28.319574124830268</c:v>
                </c:pt>
                <c:pt idx="12963">
                  <c:v>28.327536270371077</c:v>
                </c:pt>
                <c:pt idx="12964">
                  <c:v>28.335497711339528</c:v>
                </c:pt>
                <c:pt idx="12965">
                  <c:v>28.343455890549446</c:v>
                </c:pt>
                <c:pt idx="12966">
                  <c:v>28.351409842853496</c:v>
                </c:pt>
                <c:pt idx="12967">
                  <c:v>28.359360540196491</c:v>
                </c:pt>
                <c:pt idx="12968">
                  <c:v>28.367305176985923</c:v>
                </c:pt>
                <c:pt idx="12969">
                  <c:v>28.375250428632281</c:v>
                </c:pt>
                <c:pt idx="12970">
                  <c:v>28.383197084294871</c:v>
                </c:pt>
                <c:pt idx="12971">
                  <c:v>28.391142335941186</c:v>
                </c:pt>
                <c:pt idx="12972">
                  <c:v>28.399090308626157</c:v>
                </c:pt>
                <c:pt idx="12973">
                  <c:v>28.407041005510173</c:v>
                </c:pt>
                <c:pt idx="12974">
                  <c:v>28.41498959390259</c:v>
                </c:pt>
                <c:pt idx="12975">
                  <c:v>28.422938094002127</c:v>
                </c:pt>
                <c:pt idx="12976">
                  <c:v>28.43088940618324</c:v>
                </c:pt>
                <c:pt idx="12977">
                  <c:v>28.438841070932313</c:v>
                </c:pt>
                <c:pt idx="12978">
                  <c:v>28.44679555091664</c:v>
                </c:pt>
                <c:pt idx="12979">
                  <c:v>28.454749766935443</c:v>
                </c:pt>
                <c:pt idx="12980">
                  <c:v>28.462706976717307</c:v>
                </c:pt>
                <c:pt idx="12981">
                  <c:v>28.470661896461234</c:v>
                </c:pt>
                <c:pt idx="12982">
                  <c:v>28.478617432518366</c:v>
                </c:pt>
                <c:pt idx="12983">
                  <c:v>28.486570592885691</c:v>
                </c:pt>
                <c:pt idx="12984">
                  <c:v>28.494523224405572</c:v>
                </c:pt>
                <c:pt idx="12985">
                  <c:v>28.502476911982281</c:v>
                </c:pt>
                <c:pt idx="12986">
                  <c:v>28.510430776079829</c:v>
                </c:pt>
                <c:pt idx="12987">
                  <c:v>28.51838543182312</c:v>
                </c:pt>
                <c:pt idx="12988">
                  <c:v>28.526339999800626</c:v>
                </c:pt>
                <c:pt idx="12989">
                  <c:v>28.534291929000371</c:v>
                </c:pt>
                <c:pt idx="12990">
                  <c:v>28.54224596905383</c:v>
                </c:pt>
                <c:pt idx="12991">
                  <c:v>28.550201328845628</c:v>
                </c:pt>
                <c:pt idx="12992">
                  <c:v>28.558155808829927</c:v>
                </c:pt>
                <c:pt idx="12993">
                  <c:v>28.566111432678525</c:v>
                </c:pt>
                <c:pt idx="12994">
                  <c:v>28.574064681003943</c:v>
                </c:pt>
                <c:pt idx="12995">
                  <c:v>28.582022331138376</c:v>
                </c:pt>
                <c:pt idx="12996">
                  <c:v>28.589977779176593</c:v>
                </c:pt>
                <c:pt idx="12997">
                  <c:v>28.597929619305496</c:v>
                </c:pt>
                <c:pt idx="12998">
                  <c:v>28.605880932519486</c:v>
                </c:pt>
                <c:pt idx="12999">
                  <c:v>28.61383039961159</c:v>
                </c:pt>
                <c:pt idx="13000">
                  <c:v>28.621785583606957</c:v>
                </c:pt>
                <c:pt idx="13001">
                  <c:v>28.629739095361284</c:v>
                </c:pt>
                <c:pt idx="13002">
                  <c:v>28.637694808037928</c:v>
                </c:pt>
                <c:pt idx="13003">
                  <c:v>28.645646560820076</c:v>
                </c:pt>
                <c:pt idx="13004">
                  <c:v>28.653596379251013</c:v>
                </c:pt>
                <c:pt idx="13005">
                  <c:v>28.661548132033179</c:v>
                </c:pt>
                <c:pt idx="13006">
                  <c:v>28.669494700027556</c:v>
                </c:pt>
                <c:pt idx="13007">
                  <c:v>28.677442848469784</c:v>
                </c:pt>
                <c:pt idx="13008">
                  <c:v>28.685391348225348</c:v>
                </c:pt>
                <c:pt idx="13009">
                  <c:v>28.693409631956872</c:v>
                </c:pt>
                <c:pt idx="13010">
                  <c:v>28.701404313259015</c:v>
                </c:pt>
                <c:pt idx="13011">
                  <c:v>28.709389031688172</c:v>
                </c:pt>
                <c:pt idx="13012">
                  <c:v>28.717377215868691</c:v>
                </c:pt>
                <c:pt idx="13013">
                  <c:v>28.725372787704856</c:v>
                </c:pt>
                <c:pt idx="13014">
                  <c:v>28.73336720205603</c:v>
                </c:pt>
                <c:pt idx="13015">
                  <c:v>28.741348280938158</c:v>
                </c:pt>
                <c:pt idx="13016">
                  <c:v>28.749347241260129</c:v>
                </c:pt>
                <c:pt idx="13017">
                  <c:v>28.757332936846026</c:v>
                </c:pt>
                <c:pt idx="13018">
                  <c:v>28.765323967334655</c:v>
                </c:pt>
                <c:pt idx="13019">
                  <c:v>28.773323016837143</c:v>
                </c:pt>
                <c:pt idx="13020">
                  <c:v>28.781295411375336</c:v>
                </c:pt>
                <c:pt idx="13021">
                  <c:v>28.789283240011116</c:v>
                </c:pt>
                <c:pt idx="13022">
                  <c:v>28.79727311354857</c:v>
                </c:pt>
                <c:pt idx="13023">
                  <c:v>28.805260764426233</c:v>
                </c:pt>
                <c:pt idx="13024">
                  <c:v>28.813249392510826</c:v>
                </c:pt>
                <c:pt idx="13025">
                  <c:v>28.821236243014649</c:v>
                </c:pt>
                <c:pt idx="13026">
                  <c:v>28.829221316887836</c:v>
                </c:pt>
                <c:pt idx="13027">
                  <c:v>28.837221972746775</c:v>
                </c:pt>
                <c:pt idx="13028">
                  <c:v>28.845236042065046</c:v>
                </c:pt>
                <c:pt idx="13029">
                  <c:v>28.85325280128583</c:v>
                </c:pt>
                <c:pt idx="13030">
                  <c:v>28.861277192139386</c:v>
                </c:pt>
                <c:pt idx="13031">
                  <c:v>28.869303740369382</c:v>
                </c:pt>
                <c:pt idx="13032">
                  <c:v>28.877334789019468</c:v>
                </c:pt>
                <c:pt idx="13033">
                  <c:v>28.885371967226376</c:v>
                </c:pt>
                <c:pt idx="13034">
                  <c:v>28.893411221516384</c:v>
                </c:pt>
                <c:pt idx="13035">
                  <c:v>28.901443530739432</c:v>
                </c:pt>
                <c:pt idx="13036">
                  <c:v>28.909479536240912</c:v>
                </c:pt>
                <c:pt idx="13037">
                  <c:v>28.917498986478815</c:v>
                </c:pt>
                <c:pt idx="13038">
                  <c:v>28.925540498425814</c:v>
                </c:pt>
                <c:pt idx="13039">
                  <c:v>28.933584630987227</c:v>
                </c:pt>
                <c:pt idx="13040">
                  <c:v>28.941619463605431</c:v>
                </c:pt>
                <c:pt idx="13041">
                  <c:v>28.949651683107788</c:v>
                </c:pt>
                <c:pt idx="13042">
                  <c:v>28.957684623383575</c:v>
                </c:pt>
                <c:pt idx="13043">
                  <c:v>28.965711441618321</c:v>
                </c:pt>
                <c:pt idx="13044">
                  <c:v>28.973740869339611</c:v>
                </c:pt>
                <c:pt idx="13045">
                  <c:v>28.981774621244575</c:v>
                </c:pt>
                <c:pt idx="13046">
                  <c:v>28.989806210417946</c:v>
                </c:pt>
                <c:pt idx="13047">
                  <c:v>28.997839601888199</c:v>
                </c:pt>
                <c:pt idx="13048">
                  <c:v>29.005870739874933</c:v>
                </c:pt>
                <c:pt idx="13049">
                  <c:v>29.013907106799071</c:v>
                </c:pt>
                <c:pt idx="13050">
                  <c:v>29.021934014727183</c:v>
                </c:pt>
                <c:pt idx="13051">
                  <c:v>29.02996560319519</c:v>
                </c:pt>
                <c:pt idx="13052">
                  <c:v>29.037986489638644</c:v>
                </c:pt>
                <c:pt idx="13053">
                  <c:v>29.046014836981168</c:v>
                </c:pt>
                <c:pt idx="13054">
                  <c:v>29.054048949006685</c:v>
                </c:pt>
                <c:pt idx="13055">
                  <c:v>29.06208026767235</c:v>
                </c:pt>
                <c:pt idx="13056">
                  <c:v>29.07011934179727</c:v>
                </c:pt>
                <c:pt idx="13057">
                  <c:v>29.078164016761807</c:v>
                </c:pt>
                <c:pt idx="13058">
                  <c:v>29.086177100563177</c:v>
                </c:pt>
                <c:pt idx="13059">
                  <c:v>29.094180255535129</c:v>
                </c:pt>
                <c:pt idx="13060">
                  <c:v>29.102184750501433</c:v>
                </c:pt>
                <c:pt idx="13061">
                  <c:v>29.110184334321982</c:v>
                </c:pt>
                <c:pt idx="13062">
                  <c:v>29.118177144744116</c:v>
                </c:pt>
                <c:pt idx="13063">
                  <c:v>29.126173875515089</c:v>
                </c:pt>
                <c:pt idx="13064">
                  <c:v>29.134170072076728</c:v>
                </c:pt>
                <c:pt idx="13065">
                  <c:v>29.142165911770928</c:v>
                </c:pt>
                <c:pt idx="13066">
                  <c:v>29.150156409080704</c:v>
                </c:pt>
                <c:pt idx="13067">
                  <c:v>29.158149843477503</c:v>
                </c:pt>
                <c:pt idx="13068">
                  <c:v>29.166136960209826</c:v>
                </c:pt>
                <c:pt idx="13069">
                  <c:v>29.174130127523256</c:v>
                </c:pt>
                <c:pt idx="13070">
                  <c:v>29.182114490894151</c:v>
                </c:pt>
                <c:pt idx="13071">
                  <c:v>29.190088833020386</c:v>
                </c:pt>
                <c:pt idx="13072">
                  <c:v>29.19806114024545</c:v>
                </c:pt>
                <c:pt idx="13073">
                  <c:v>29.206031235957688</c:v>
                </c:pt>
                <c:pt idx="13074">
                  <c:v>29.213993470041228</c:v>
                </c:pt>
                <c:pt idx="13075">
                  <c:v>29.221946805752896</c:v>
                </c:pt>
                <c:pt idx="13076">
                  <c:v>29.229900933213585</c:v>
                </c:pt>
                <c:pt idx="13077">
                  <c:v>29.237851982599945</c:v>
                </c:pt>
                <c:pt idx="13078">
                  <c:v>29.24580285618941</c:v>
                </c:pt>
                <c:pt idx="13079">
                  <c:v>29.253760417558826</c:v>
                </c:pt>
                <c:pt idx="13080">
                  <c:v>29.261713313491818</c:v>
                </c:pt>
                <c:pt idx="13081">
                  <c:v>29.269667705715037</c:v>
                </c:pt>
                <c:pt idx="13082">
                  <c:v>29.277617436049667</c:v>
                </c:pt>
                <c:pt idx="13083">
                  <c:v>29.285563828599958</c:v>
                </c:pt>
                <c:pt idx="13084">
                  <c:v>29.293514701730466</c:v>
                </c:pt>
                <c:pt idx="13085">
                  <c:v>29.301464432065085</c:v>
                </c:pt>
                <c:pt idx="13086">
                  <c:v>29.309418471544287</c:v>
                </c:pt>
                <c:pt idx="13087">
                  <c:v>29.317367235497397</c:v>
                </c:pt>
                <c:pt idx="13088">
                  <c:v>29.325318020388732</c:v>
                </c:pt>
                <c:pt idx="13089">
                  <c:v>29.333271179837467</c:v>
                </c:pt>
                <c:pt idx="13090">
                  <c:v>29.34121906516312</c:v>
                </c:pt>
                <c:pt idx="13091">
                  <c:v>29.34916695094741</c:v>
                </c:pt>
                <c:pt idx="13092">
                  <c:v>29.357117824536893</c:v>
                </c:pt>
                <c:pt idx="13093">
                  <c:v>29.36506571032114</c:v>
                </c:pt>
                <c:pt idx="13094">
                  <c:v>29.37301658414011</c:v>
                </c:pt>
                <c:pt idx="13095">
                  <c:v>29.380968863907292</c:v>
                </c:pt>
                <c:pt idx="13096">
                  <c:v>29.388916573145739</c:v>
                </c:pt>
                <c:pt idx="13097">
                  <c:v>29.396861297208631</c:v>
                </c:pt>
                <c:pt idx="13098">
                  <c:v>29.404806635915474</c:v>
                </c:pt>
                <c:pt idx="13099">
                  <c:v>29.4127552245372</c:v>
                </c:pt>
                <c:pt idx="13100">
                  <c:v>29.420704427719617</c:v>
                </c:pt>
                <c:pt idx="13101">
                  <c:v>29.428652927819176</c:v>
                </c:pt>
                <c:pt idx="13102">
                  <c:v>29.436605119539223</c:v>
                </c:pt>
                <c:pt idx="13103">
                  <c:v>29.444560831526314</c:v>
                </c:pt>
                <c:pt idx="13104">
                  <c:v>29.452512495701523</c:v>
                </c:pt>
                <c:pt idx="13105">
                  <c:v>29.460464159876757</c:v>
                </c:pt>
                <c:pt idx="13106">
                  <c:v>29.468415120101234</c:v>
                </c:pt>
                <c:pt idx="13107">
                  <c:v>29.476368808137341</c:v>
                </c:pt>
                <c:pt idx="13108">
                  <c:v>29.484324168044033</c:v>
                </c:pt>
                <c:pt idx="13109">
                  <c:v>29.492278823442685</c:v>
                </c:pt>
                <c:pt idx="13110">
                  <c:v>29.500234534970122</c:v>
                </c:pt>
                <c:pt idx="13111">
                  <c:v>29.508195798782907</c:v>
                </c:pt>
                <c:pt idx="13112">
                  <c:v>29.516152919466641</c:v>
                </c:pt>
                <c:pt idx="13113">
                  <c:v>29.524107664011964</c:v>
                </c:pt>
                <c:pt idx="13114">
                  <c:v>29.532060032746983</c:v>
                </c:pt>
                <c:pt idx="13115">
                  <c:v>29.540081548090861</c:v>
                </c:pt>
                <c:pt idx="13116">
                  <c:v>29.548099742711472</c:v>
                </c:pt>
                <c:pt idx="13117">
                  <c:v>29.556125302205825</c:v>
                </c:pt>
                <c:pt idx="13118">
                  <c:v>29.564118824937822</c:v>
                </c:pt>
                <c:pt idx="13119">
                  <c:v>29.572117517965445</c:v>
                </c:pt>
                <c:pt idx="13120">
                  <c:v>29.580104990862488</c:v>
                </c:pt>
                <c:pt idx="13121">
                  <c:v>29.588089176080981</c:v>
                </c:pt>
                <c:pt idx="13122">
                  <c:v>29.596068480605677</c:v>
                </c:pt>
                <c:pt idx="13123">
                  <c:v>29.604039283195089</c:v>
                </c:pt>
                <c:pt idx="13124">
                  <c:v>29.612011324221637</c:v>
                </c:pt>
                <c:pt idx="13125">
                  <c:v>29.619990451675179</c:v>
                </c:pt>
                <c:pt idx="13126">
                  <c:v>29.627967894300681</c:v>
                </c:pt>
                <c:pt idx="13127">
                  <c:v>29.635940466590601</c:v>
                </c:pt>
                <c:pt idx="13128">
                  <c:v>29.643913216526229</c:v>
                </c:pt>
                <c:pt idx="13129">
                  <c:v>29.65188057180228</c:v>
                </c:pt>
                <c:pt idx="13130">
                  <c:v>29.659842541646491</c:v>
                </c:pt>
                <c:pt idx="13131">
                  <c:v>29.667804070678265</c:v>
                </c:pt>
                <c:pt idx="13132">
                  <c:v>29.675767098297225</c:v>
                </c:pt>
                <c:pt idx="13133">
                  <c:v>29.683730832554197</c:v>
                </c:pt>
                <c:pt idx="13134">
                  <c:v>29.691693067098324</c:v>
                </c:pt>
                <c:pt idx="13135">
                  <c:v>29.699655389842022</c:v>
                </c:pt>
                <c:pt idx="13136">
                  <c:v>29.707615683668259</c:v>
                </c:pt>
                <c:pt idx="13137">
                  <c:v>29.715570602952617</c:v>
                </c:pt>
                <c:pt idx="13138">
                  <c:v>29.723526755667638</c:v>
                </c:pt>
                <c:pt idx="13139">
                  <c:v>29.731483877271089</c:v>
                </c:pt>
                <c:pt idx="13140">
                  <c:v>29.739437740794386</c:v>
                </c:pt>
                <c:pt idx="13141">
                  <c:v>29.747393013376186</c:v>
                </c:pt>
                <c:pt idx="13142">
                  <c:v>29.755346876899466</c:v>
                </c:pt>
                <c:pt idx="13143">
                  <c:v>29.76330179629873</c:v>
                </c:pt>
                <c:pt idx="13144">
                  <c:v>29.771251965991091</c:v>
                </c:pt>
                <c:pt idx="13145">
                  <c:v>29.779265229263967</c:v>
                </c:pt>
                <c:pt idx="13146">
                  <c:v>29.787291868001827</c:v>
                </c:pt>
                <c:pt idx="13147">
                  <c:v>29.795285212903554</c:v>
                </c:pt>
                <c:pt idx="13148">
                  <c:v>29.803277756408594</c:v>
                </c:pt>
                <c:pt idx="13149">
                  <c:v>29.811257948514431</c:v>
                </c:pt>
                <c:pt idx="13150">
                  <c:v>29.819257889953292</c:v>
                </c:pt>
                <c:pt idx="13151">
                  <c:v>29.827283179779187</c:v>
                </c:pt>
                <c:pt idx="13152">
                  <c:v>29.835277148872155</c:v>
                </c:pt>
                <c:pt idx="13153">
                  <c:v>29.843290501358229</c:v>
                </c:pt>
                <c:pt idx="13154">
                  <c:v>29.851293477751593</c:v>
                </c:pt>
                <c:pt idx="13155">
                  <c:v>29.859282016818522</c:v>
                </c:pt>
                <c:pt idx="13156">
                  <c:v>29.867260168582753</c:v>
                </c:pt>
                <c:pt idx="13157">
                  <c:v>29.875247107943022</c:v>
                </c:pt>
                <c:pt idx="13158">
                  <c:v>29.883227122004293</c:v>
                </c:pt>
                <c:pt idx="13159">
                  <c:v>29.891204210464217</c:v>
                </c:pt>
                <c:pt idx="13160">
                  <c:v>29.899179793159288</c:v>
                </c:pt>
                <c:pt idx="13161">
                  <c:v>29.907156350094791</c:v>
                </c:pt>
                <c:pt idx="13162">
                  <c:v>29.91512564930801</c:v>
                </c:pt>
                <c:pt idx="13163">
                  <c:v>29.923102737767906</c:v>
                </c:pt>
                <c:pt idx="13164">
                  <c:v>29.931080003421592</c:v>
                </c:pt>
                <c:pt idx="13165">
                  <c:v>29.939053106366877</c:v>
                </c:pt>
                <c:pt idx="13166">
                  <c:v>29.947025323971289</c:v>
                </c:pt>
                <c:pt idx="13167">
                  <c:v>29.955001349120593</c:v>
                </c:pt>
                <c:pt idx="13168">
                  <c:v>29.962979412610213</c:v>
                </c:pt>
                <c:pt idx="13169">
                  <c:v>29.970957032217004</c:v>
                </c:pt>
                <c:pt idx="13170">
                  <c:v>29.978934298217656</c:v>
                </c:pt>
                <c:pt idx="13171">
                  <c:v>29.98690872932854</c:v>
                </c:pt>
                <c:pt idx="13172">
                  <c:v>29.994885552362557</c:v>
                </c:pt>
                <c:pt idx="13173">
                  <c:v>30.002856090028541</c:v>
                </c:pt>
                <c:pt idx="13174">
                  <c:v>30.010824770592631</c:v>
                </c:pt>
                <c:pt idx="13175">
                  <c:v>30.018788505195189</c:v>
                </c:pt>
                <c:pt idx="13176">
                  <c:v>30.026750826902592</c:v>
                </c:pt>
                <c:pt idx="13177">
                  <c:v>30.034713678893279</c:v>
                </c:pt>
                <c:pt idx="13178">
                  <c:v>30.042670624376786</c:v>
                </c:pt>
                <c:pt idx="13179">
                  <c:v>30.050624927462827</c:v>
                </c:pt>
                <c:pt idx="13180">
                  <c:v>30.058579846517407</c:v>
                </c:pt>
                <c:pt idx="13181">
                  <c:v>30.066532477922447</c:v>
                </c:pt>
                <c:pt idx="13182">
                  <c:v>30.074491009397967</c:v>
                </c:pt>
                <c:pt idx="13183">
                  <c:v>30.08245262580472</c:v>
                </c:pt>
                <c:pt idx="13184">
                  <c:v>30.09040992319256</c:v>
                </c:pt>
                <c:pt idx="13185">
                  <c:v>30.098367044451113</c:v>
                </c:pt>
                <c:pt idx="13186">
                  <c:v>30.106327338392436</c:v>
                </c:pt>
                <c:pt idx="13187">
                  <c:v>30.114287102920191</c:v>
                </c:pt>
                <c:pt idx="13188">
                  <c:v>30.122244312587103</c:v>
                </c:pt>
                <c:pt idx="13189">
                  <c:v>30.130202843487542</c:v>
                </c:pt>
                <c:pt idx="13190">
                  <c:v>30.138163138004238</c:v>
                </c:pt>
                <c:pt idx="13191">
                  <c:v>30.146122461667929</c:v>
                </c:pt>
                <c:pt idx="13192">
                  <c:v>30.154080551868606</c:v>
                </c:pt>
                <c:pt idx="13193">
                  <c:v>30.162035648428873</c:v>
                </c:pt>
                <c:pt idx="13194">
                  <c:v>30.169992328830503</c:v>
                </c:pt>
                <c:pt idx="13195">
                  <c:v>30.17794513681482</c:v>
                </c:pt>
                <c:pt idx="13196">
                  <c:v>30.185899616684249</c:v>
                </c:pt>
                <c:pt idx="13197">
                  <c:v>30.193854536543043</c:v>
                </c:pt>
                <c:pt idx="13198">
                  <c:v>30.20181853621699</c:v>
                </c:pt>
                <c:pt idx="13199">
                  <c:v>30.209779094378955</c:v>
                </c:pt>
                <c:pt idx="13200">
                  <c:v>30.217741064338323</c:v>
                </c:pt>
                <c:pt idx="13201">
                  <c:v>30.225701710770341</c:v>
                </c:pt>
                <c:pt idx="13202">
                  <c:v>30.233656894880649</c:v>
                </c:pt>
                <c:pt idx="13203">
                  <c:v>30.241609790584029</c:v>
                </c:pt>
                <c:pt idx="13204">
                  <c:v>30.249563830063209</c:v>
                </c:pt>
                <c:pt idx="13205">
                  <c:v>30.257514879564329</c:v>
                </c:pt>
                <c:pt idx="13206">
                  <c:v>30.2654635556786</c:v>
                </c:pt>
                <c:pt idx="13207">
                  <c:v>30.273418211077253</c:v>
                </c:pt>
                <c:pt idx="13208">
                  <c:v>30.281374892168554</c:v>
                </c:pt>
                <c:pt idx="13209">
                  <c:v>30.289328227880237</c:v>
                </c:pt>
                <c:pt idx="13210">
                  <c:v>30.297280068583067</c:v>
                </c:pt>
                <c:pt idx="13211">
                  <c:v>30.305226636119027</c:v>
                </c:pt>
                <c:pt idx="13212">
                  <c:v>30.313170044339433</c:v>
                </c:pt>
                <c:pt idx="13213">
                  <c:v>30.321112313258425</c:v>
                </c:pt>
                <c:pt idx="13214">
                  <c:v>30.329053091022793</c:v>
                </c:pt>
                <c:pt idx="13215">
                  <c:v>30.336992204277294</c:v>
                </c:pt>
                <c:pt idx="13216">
                  <c:v>30.344930441010955</c:v>
                </c:pt>
                <c:pt idx="13217">
                  <c:v>30.352870780436277</c:v>
                </c:pt>
                <c:pt idx="13218">
                  <c:v>30.360805079187671</c:v>
                </c:pt>
                <c:pt idx="13219">
                  <c:v>30.368743403597197</c:v>
                </c:pt>
                <c:pt idx="13220">
                  <c:v>30.376679101484008</c:v>
                </c:pt>
                <c:pt idx="13221">
                  <c:v>30.384629271864682</c:v>
                </c:pt>
                <c:pt idx="13222">
                  <c:v>30.392580408808747</c:v>
                </c:pt>
                <c:pt idx="13223">
                  <c:v>30.400521625428052</c:v>
                </c:pt>
                <c:pt idx="13224">
                  <c:v>30.408458023790647</c:v>
                </c:pt>
                <c:pt idx="13225">
                  <c:v>30.416391709722273</c:v>
                </c:pt>
                <c:pt idx="13226">
                  <c:v>30.424340474019402</c:v>
                </c:pt>
                <c:pt idx="13227">
                  <c:v>30.432281427730597</c:v>
                </c:pt>
                <c:pt idx="13228">
                  <c:v>30.440221153899206</c:v>
                </c:pt>
                <c:pt idx="13229">
                  <c:v>30.448159303645099</c:v>
                </c:pt>
                <c:pt idx="13230">
                  <c:v>30.456093252134593</c:v>
                </c:pt>
                <c:pt idx="13231">
                  <c:v>30.464022480514959</c:v>
                </c:pt>
                <c:pt idx="13232">
                  <c:v>30.471956079236353</c:v>
                </c:pt>
                <c:pt idx="13233">
                  <c:v>30.479881292020661</c:v>
                </c:pt>
                <c:pt idx="13234">
                  <c:v>30.487812180384172</c:v>
                </c:pt>
                <c:pt idx="13235">
                  <c:v>30.495744292092084</c:v>
                </c:pt>
                <c:pt idx="13236">
                  <c:v>30.5036710756929</c:v>
                </c:pt>
                <c:pt idx="13237">
                  <c:v>30.511594980168386</c:v>
                </c:pt>
                <c:pt idx="13238">
                  <c:v>30.519517402908924</c:v>
                </c:pt>
                <c:pt idx="13239">
                  <c:v>30.527460636539882</c:v>
                </c:pt>
                <c:pt idx="13240">
                  <c:v>30.53539992428037</c:v>
                </c:pt>
                <c:pt idx="13241">
                  <c:v>30.543341842090349</c:v>
                </c:pt>
                <c:pt idx="13242">
                  <c:v>30.551290517745926</c:v>
                </c:pt>
                <c:pt idx="13243">
                  <c:v>30.55923655897772</c:v>
                </c:pt>
                <c:pt idx="13244">
                  <c:v>30.567184356487932</c:v>
                </c:pt>
                <c:pt idx="13245">
                  <c:v>30.575134262902779</c:v>
                </c:pt>
                <c:pt idx="13246">
                  <c:v>30.58308460869879</c:v>
                </c:pt>
                <c:pt idx="13247">
                  <c:v>30.591042875195271</c:v>
                </c:pt>
                <c:pt idx="13248">
                  <c:v>30.59898610813935</c:v>
                </c:pt>
                <c:pt idx="13249">
                  <c:v>30.606931534596416</c:v>
                </c:pt>
                <c:pt idx="13250">
                  <c:v>30.614880386505391</c:v>
                </c:pt>
                <c:pt idx="13251">
                  <c:v>30.622818097803975</c:v>
                </c:pt>
                <c:pt idx="13252">
                  <c:v>30.63076098056673</c:v>
                </c:pt>
                <c:pt idx="13253">
                  <c:v>30.638711765802327</c:v>
                </c:pt>
                <c:pt idx="13254">
                  <c:v>30.646669415936778</c:v>
                </c:pt>
                <c:pt idx="13255">
                  <c:v>30.654627858853583</c:v>
                </c:pt>
                <c:pt idx="13256">
                  <c:v>30.662584627651775</c:v>
                </c:pt>
                <c:pt idx="13257">
                  <c:v>30.670536731786189</c:v>
                </c:pt>
                <c:pt idx="13258">
                  <c:v>30.678478211105723</c:v>
                </c:pt>
                <c:pt idx="13259">
                  <c:v>30.686415397395756</c:v>
                </c:pt>
                <c:pt idx="13260">
                  <c:v>30.69435407207493</c:v>
                </c:pt>
                <c:pt idx="13261">
                  <c:v>30.702291520973066</c:v>
                </c:pt>
                <c:pt idx="13262">
                  <c:v>30.71022984606849</c:v>
                </c:pt>
                <c:pt idx="13263">
                  <c:v>30.71816913449506</c:v>
                </c:pt>
                <c:pt idx="13264">
                  <c:v>30.726111314488843</c:v>
                </c:pt>
                <c:pt idx="13265">
                  <c:v>30.734094967972897</c:v>
                </c:pt>
                <c:pt idx="13266">
                  <c:v>30.742077733066193</c:v>
                </c:pt>
                <c:pt idx="13267">
                  <c:v>30.75007499801599</c:v>
                </c:pt>
                <c:pt idx="13268">
                  <c:v>30.758068521561594</c:v>
                </c:pt>
                <c:pt idx="13269">
                  <c:v>30.766063469952435</c:v>
                </c:pt>
                <c:pt idx="13270">
                  <c:v>30.774066089217332</c:v>
                </c:pt>
                <c:pt idx="13271">
                  <c:v>30.782031501119494</c:v>
                </c:pt>
                <c:pt idx="13272">
                  <c:v>30.790032603248431</c:v>
                </c:pt>
                <c:pt idx="13273">
                  <c:v>30.798045239056236</c:v>
                </c:pt>
                <c:pt idx="13274">
                  <c:v>30.806018253745602</c:v>
                </c:pt>
                <c:pt idx="13275">
                  <c:v>30.813976168004778</c:v>
                </c:pt>
                <c:pt idx="13276">
                  <c:v>30.821932584495084</c:v>
                </c:pt>
                <c:pt idx="13277">
                  <c:v>30.829887856387497</c:v>
                </c:pt>
                <c:pt idx="13278">
                  <c:v>30.837843303736239</c:v>
                </c:pt>
                <c:pt idx="13279">
                  <c:v>30.845798223480134</c:v>
                </c:pt>
                <c:pt idx="13280">
                  <c:v>30.853749624258793</c:v>
                </c:pt>
                <c:pt idx="13281">
                  <c:v>30.861701025611261</c:v>
                </c:pt>
                <c:pt idx="13282">
                  <c:v>30.869649437420303</c:v>
                </c:pt>
                <c:pt idx="13283">
                  <c:v>30.877591706224884</c:v>
                </c:pt>
                <c:pt idx="13284">
                  <c:v>30.885529943187102</c:v>
                </c:pt>
                <c:pt idx="13285">
                  <c:v>30.893476774536989</c:v>
                </c:pt>
                <c:pt idx="13286">
                  <c:v>30.893736360850127</c:v>
                </c:pt>
                <c:pt idx="13287">
                  <c:v>30.893995772477101</c:v>
                </c:pt>
                <c:pt idx="13288">
                  <c:v>30.8942557995267</c:v>
                </c:pt>
                <c:pt idx="13289">
                  <c:v>30.894516299504982</c:v>
                </c:pt>
                <c:pt idx="13290">
                  <c:v>30.894776854623</c:v>
                </c:pt>
                <c:pt idx="13291">
                  <c:v>30.895037915569119</c:v>
                </c:pt>
                <c:pt idx="13292">
                  <c:v>30.895299329010196</c:v>
                </c:pt>
                <c:pt idx="13293">
                  <c:v>30.895560984586652</c:v>
                </c:pt>
                <c:pt idx="13294">
                  <c:v>30.895822888481359</c:v>
                </c:pt>
                <c:pt idx="13295">
                  <c:v>30.896085027317451</c:v>
                </c:pt>
                <c:pt idx="13296">
                  <c:v>30.896347040223972</c:v>
                </c:pt>
                <c:pt idx="13297">
                  <c:v>30.896609335935842</c:v>
                </c:pt>
                <c:pt idx="13298">
                  <c:v>30.896871977114625</c:v>
                </c:pt>
                <c:pt idx="13299">
                  <c:v>30.897134550797112</c:v>
                </c:pt>
                <c:pt idx="13300">
                  <c:v>30.897397372177895</c:v>
                </c:pt>
                <c:pt idx="13301">
                  <c:v>30.897660300712811</c:v>
                </c:pt>
                <c:pt idx="13302">
                  <c:v>30.897923373200097</c:v>
                </c:pt>
                <c:pt idx="13303">
                  <c:v>30.898186635117629</c:v>
                </c:pt>
                <c:pt idx="13304">
                  <c:v>30.89845001878043</c:v>
                </c:pt>
                <c:pt idx="13305">
                  <c:v>30.898713351485373</c:v>
                </c:pt>
                <c:pt idx="13306">
                  <c:v>30.898976837212111</c:v>
                </c:pt>
                <c:pt idx="13307">
                  <c:v>30.899240354146077</c:v>
                </c:pt>
                <c:pt idx="13308">
                  <c:v>30.89950406132267</c:v>
                </c:pt>
                <c:pt idx="13309">
                  <c:v>30.899767768469591</c:v>
                </c:pt>
                <c:pt idx="13310">
                  <c:v>30.900031509735449</c:v>
                </c:pt>
                <c:pt idx="13311">
                  <c:v>30.900295216889802</c:v>
                </c:pt>
                <c:pt idx="13312">
                  <c:v>30.900559026411987</c:v>
                </c:pt>
                <c:pt idx="13313">
                  <c:v>30.900822918442785</c:v>
                </c:pt>
                <c:pt idx="13314">
                  <c:v>30.901086793419815</c:v>
                </c:pt>
                <c:pt idx="13315">
                  <c:v>30.901350676934527</c:v>
                </c:pt>
                <c:pt idx="13316">
                  <c:v>30.901614568965297</c:v>
                </c:pt>
                <c:pt idx="13317">
                  <c:v>30.901878495178881</c:v>
                </c:pt>
                <c:pt idx="13318">
                  <c:v>30.902142472653864</c:v>
                </c:pt>
                <c:pt idx="13319">
                  <c:v>30.902406664039777</c:v>
                </c:pt>
                <c:pt idx="13320">
                  <c:v>30.902670735603778</c:v>
                </c:pt>
                <c:pt idx="13321">
                  <c:v>30.902934801473165</c:v>
                </c:pt>
                <c:pt idx="13322">
                  <c:v>30.903199075712493</c:v>
                </c:pt>
                <c:pt idx="13323">
                  <c:v>30.903463415696422</c:v>
                </c:pt>
                <c:pt idx="13324">
                  <c:v>30.903727781397638</c:v>
                </c:pt>
                <c:pt idx="13325">
                  <c:v>30.903992044211222</c:v>
                </c:pt>
                <c:pt idx="13326">
                  <c:v>30.904256564471787</c:v>
                </c:pt>
                <c:pt idx="13327">
                  <c:v>30.904521041762148</c:v>
                </c:pt>
                <c:pt idx="13328">
                  <c:v>30.904785596406271</c:v>
                </c:pt>
                <c:pt idx="13329">
                  <c:v>30.905050231278569</c:v>
                </c:pt>
                <c:pt idx="13330">
                  <c:v>30.905314889106851</c:v>
                </c:pt>
                <c:pt idx="13331">
                  <c:v>30.905579486715276</c:v>
                </c:pt>
                <c:pt idx="13332">
                  <c:v>30.905844239219689</c:v>
                </c:pt>
                <c:pt idx="13333">
                  <c:v>30.906109034776517</c:v>
                </c:pt>
                <c:pt idx="13334">
                  <c:v>30.906373833226631</c:v>
                </c:pt>
                <c:pt idx="13335">
                  <c:v>30.906638617312353</c:v>
                </c:pt>
                <c:pt idx="13336">
                  <c:v>30.906903467438777</c:v>
                </c:pt>
                <c:pt idx="13337">
                  <c:v>30.907168438279086</c:v>
                </c:pt>
                <c:pt idx="13338">
                  <c:v>30.907433414889329</c:v>
                </c:pt>
                <c:pt idx="13339">
                  <c:v>30.907698460575826</c:v>
                </c:pt>
                <c:pt idx="13340">
                  <c:v>30.907963609931262</c:v>
                </c:pt>
                <c:pt idx="13341">
                  <c:v>30.908228563531125</c:v>
                </c:pt>
                <c:pt idx="13342">
                  <c:v>30.908493626469312</c:v>
                </c:pt>
                <c:pt idx="13343">
                  <c:v>30.908758675010873</c:v>
                </c:pt>
                <c:pt idx="13344">
                  <c:v>30.909023809961631</c:v>
                </c:pt>
                <c:pt idx="13345">
                  <c:v>30.909289011172742</c:v>
                </c:pt>
                <c:pt idx="13346">
                  <c:v>30.90955421815509</c:v>
                </c:pt>
                <c:pt idx="13347">
                  <c:v>30.909819318514177</c:v>
                </c:pt>
                <c:pt idx="13348">
                  <c:v>30.910084467865847</c:v>
                </c:pt>
                <c:pt idx="13349">
                  <c:v>30.910349709459727</c:v>
                </c:pt>
                <c:pt idx="13350">
                  <c:v>30.910615265808158</c:v>
                </c:pt>
                <c:pt idx="13351">
                  <c:v>30.910880643022132</c:v>
                </c:pt>
                <c:pt idx="13352">
                  <c:v>30.91114602888112</c:v>
                </c:pt>
                <c:pt idx="13353">
                  <c:v>30.911411874839121</c:v>
                </c:pt>
                <c:pt idx="13354">
                  <c:v>30.911678813949617</c:v>
                </c:pt>
                <c:pt idx="13355">
                  <c:v>30.911945615463686</c:v>
                </c:pt>
                <c:pt idx="13356">
                  <c:v>30.912212437435493</c:v>
                </c:pt>
                <c:pt idx="13357">
                  <c:v>30.912479259392047</c:v>
                </c:pt>
                <c:pt idx="13358">
                  <c:v>30.912745905912129</c:v>
                </c:pt>
                <c:pt idx="13359">
                  <c:v>30.913012698611762</c:v>
                </c:pt>
                <c:pt idx="13360">
                  <c:v>30.913279520579763</c:v>
                </c:pt>
                <c:pt idx="13361">
                  <c:v>30.913546447962176</c:v>
                </c:pt>
                <c:pt idx="13362">
                  <c:v>30.913813554243053</c:v>
                </c:pt>
                <c:pt idx="13363">
                  <c:v>30.91408053144135</c:v>
                </c:pt>
                <c:pt idx="13364">
                  <c:v>30.914347426625067</c:v>
                </c:pt>
                <c:pt idx="13365">
                  <c:v>30.914614726749907</c:v>
                </c:pt>
                <c:pt idx="13366">
                  <c:v>30.914882109254851</c:v>
                </c:pt>
                <c:pt idx="13367">
                  <c:v>30.915149377049168</c:v>
                </c:pt>
                <c:pt idx="13368">
                  <c:v>30.915416574319735</c:v>
                </c:pt>
                <c:pt idx="13369">
                  <c:v>30.915683674694684</c:v>
                </c:pt>
                <c:pt idx="13370">
                  <c:v>30.915950748669211</c:v>
                </c:pt>
                <c:pt idx="13371">
                  <c:v>30.916217722937191</c:v>
                </c:pt>
                <c:pt idx="13372">
                  <c:v>30.916484703096536</c:v>
                </c:pt>
                <c:pt idx="13373">
                  <c:v>30.91675173893718</c:v>
                </c:pt>
                <c:pt idx="13374">
                  <c:v>30.91701869858159</c:v>
                </c:pt>
                <c:pt idx="13375">
                  <c:v>30.91728563771883</c:v>
                </c:pt>
                <c:pt idx="13376">
                  <c:v>30.917552483121089</c:v>
                </c:pt>
                <c:pt idx="13377">
                  <c:v>30.917819313890696</c:v>
                </c:pt>
                <c:pt idx="13378">
                  <c:v>30.918086132932629</c:v>
                </c:pt>
                <c:pt idx="13379">
                  <c:v>30.918352940263524</c:v>
                </c:pt>
                <c:pt idx="13380">
                  <c:v>30.918619694944969</c:v>
                </c:pt>
                <c:pt idx="13381">
                  <c:v>30.918886399925789</c:v>
                </c:pt>
                <c:pt idx="13382">
                  <c:v>30.919153055229149</c:v>
                </c:pt>
                <c:pt idx="13383">
                  <c:v>30.919419757264222</c:v>
                </c:pt>
                <c:pt idx="13384">
                  <c:v>30.919686424239046</c:v>
                </c:pt>
                <c:pt idx="13385">
                  <c:v>30.919953448344835</c:v>
                </c:pt>
                <c:pt idx="13386">
                  <c:v>30.920220866153549</c:v>
                </c:pt>
                <c:pt idx="13387">
                  <c:v>30.920488729273444</c:v>
                </c:pt>
                <c:pt idx="13388">
                  <c:v>30.920756802447002</c:v>
                </c:pt>
                <c:pt idx="13389">
                  <c:v>30.921025124682998</c:v>
                </c:pt>
                <c:pt idx="13390">
                  <c:v>30.921293331182621</c:v>
                </c:pt>
                <c:pt idx="13391">
                  <c:v>30.921561638570957</c:v>
                </c:pt>
                <c:pt idx="13392">
                  <c:v>30.921829856974547</c:v>
                </c:pt>
                <c:pt idx="13393">
                  <c:v>30.922098122794203</c:v>
                </c:pt>
                <c:pt idx="13394">
                  <c:v>30.922366323384914</c:v>
                </c:pt>
                <c:pt idx="13395">
                  <c:v>30.922634443945178</c:v>
                </c:pt>
                <c:pt idx="13396">
                  <c:v>30.922902564536397</c:v>
                </c:pt>
                <c:pt idx="13397">
                  <c:v>30.923170688070162</c:v>
                </c:pt>
                <c:pt idx="13398">
                  <c:v>30.923438853094304</c:v>
                </c:pt>
                <c:pt idx="13399">
                  <c:v>30.923707021081579</c:v>
                </c:pt>
                <c:pt idx="13400">
                  <c:v>30.923975109054986</c:v>
                </c:pt>
                <c:pt idx="13401">
                  <c:v>30.924243123030379</c:v>
                </c:pt>
                <c:pt idx="13402">
                  <c:v>30.924511211019226</c:v>
                </c:pt>
                <c:pt idx="13403">
                  <c:v>30.924779230912577</c:v>
                </c:pt>
                <c:pt idx="13404">
                  <c:v>30.925047381106936</c:v>
                </c:pt>
                <c:pt idx="13405">
                  <c:v>30.925315513546174</c:v>
                </c:pt>
                <c:pt idx="13406">
                  <c:v>30.925583637076063</c:v>
                </c:pt>
                <c:pt idx="13407">
                  <c:v>30.92585207214065</c:v>
                </c:pt>
                <c:pt idx="13408">
                  <c:v>30.926120507205223</c:v>
                </c:pt>
                <c:pt idx="13409">
                  <c:v>30.926388770074571</c:v>
                </c:pt>
                <c:pt idx="13410">
                  <c:v>30.926657225962014</c:v>
                </c:pt>
                <c:pt idx="13411">
                  <c:v>30.926925684820628</c:v>
                </c:pt>
                <c:pt idx="13412">
                  <c:v>30.927194229889892</c:v>
                </c:pt>
                <c:pt idx="13413">
                  <c:v>30.927462661972342</c:v>
                </c:pt>
                <c:pt idx="13414">
                  <c:v>30.927731040592306</c:v>
                </c:pt>
                <c:pt idx="13415">
                  <c:v>30.92799965706266</c:v>
                </c:pt>
                <c:pt idx="13416">
                  <c:v>30.928268112911329</c:v>
                </c:pt>
                <c:pt idx="13417">
                  <c:v>30.928536669856122</c:v>
                </c:pt>
                <c:pt idx="13418">
                  <c:v>30.928805217918416</c:v>
                </c:pt>
                <c:pt idx="13419">
                  <c:v>30.929073679732706</c:v>
                </c:pt>
                <c:pt idx="13420">
                  <c:v>30.929342129662619</c:v>
                </c:pt>
                <c:pt idx="13421">
                  <c:v>30.929610906963777</c:v>
                </c:pt>
                <c:pt idx="13422">
                  <c:v>30.929879627667663</c:v>
                </c:pt>
                <c:pt idx="13423">
                  <c:v>30.930148163789401</c:v>
                </c:pt>
                <c:pt idx="13424">
                  <c:v>30.93041665234847</c:v>
                </c:pt>
                <c:pt idx="13425">
                  <c:v>30.930685152819532</c:v>
                </c:pt>
                <c:pt idx="13426">
                  <c:v>30.930953682994787</c:v>
                </c:pt>
                <c:pt idx="13427">
                  <c:v>30.931222391785539</c:v>
                </c:pt>
                <c:pt idx="13428">
                  <c:v>30.931491029078988</c:v>
                </c:pt>
                <c:pt idx="13429">
                  <c:v>30.93175976467603</c:v>
                </c:pt>
                <c:pt idx="13430">
                  <c:v>30.932028512189103</c:v>
                </c:pt>
                <c:pt idx="13431">
                  <c:v>30.932297295458252</c:v>
                </c:pt>
                <c:pt idx="13432">
                  <c:v>30.932565923831444</c:v>
                </c:pt>
                <c:pt idx="13433">
                  <c:v>30.932834448076065</c:v>
                </c:pt>
                <c:pt idx="13434">
                  <c:v>30.933103243282087</c:v>
                </c:pt>
                <c:pt idx="13435">
                  <c:v>30.933371889519787</c:v>
                </c:pt>
                <c:pt idx="13436">
                  <c:v>30.93364083389282</c:v>
                </c:pt>
                <c:pt idx="13437">
                  <c:v>30.933909566487756</c:v>
                </c:pt>
                <c:pt idx="13438">
                  <c:v>30.934178385548186</c:v>
                </c:pt>
                <c:pt idx="13439">
                  <c:v>30.934447091345319</c:v>
                </c:pt>
                <c:pt idx="13440">
                  <c:v>30.93471594916776</c:v>
                </c:pt>
                <c:pt idx="13441">
                  <c:v>30.934984738412993</c:v>
                </c:pt>
                <c:pt idx="13442">
                  <c:v>30.935253468060271</c:v>
                </c:pt>
                <c:pt idx="13443">
                  <c:v>30.935522230485795</c:v>
                </c:pt>
                <c:pt idx="13444">
                  <c:v>30.935791345156229</c:v>
                </c:pt>
                <c:pt idx="13445">
                  <c:v>30.936060152284924</c:v>
                </c:pt>
                <c:pt idx="13446">
                  <c:v>30.936328959436924</c:v>
                </c:pt>
                <c:pt idx="13447">
                  <c:v>30.936597754619601</c:v>
                </c:pt>
                <c:pt idx="13448">
                  <c:v>30.936866460412901</c:v>
                </c:pt>
                <c:pt idx="13449">
                  <c:v>30.937135368937387</c:v>
                </c:pt>
                <c:pt idx="13450">
                  <c:v>30.937404289443826</c:v>
                </c:pt>
                <c:pt idx="13451">
                  <c:v>30.937673407127047</c:v>
                </c:pt>
                <c:pt idx="13452">
                  <c:v>30.937942324634008</c:v>
                </c:pt>
                <c:pt idx="13453">
                  <c:v>30.938211558991689</c:v>
                </c:pt>
                <c:pt idx="13454">
                  <c:v>30.938480658716387</c:v>
                </c:pt>
                <c:pt idx="13455">
                  <c:v>30.938749656826147</c:v>
                </c:pt>
                <c:pt idx="13456">
                  <c:v>30.939018604152718</c:v>
                </c:pt>
                <c:pt idx="13457">
                  <c:v>30.939287473920295</c:v>
                </c:pt>
                <c:pt idx="13458">
                  <c:v>30.939556316840424</c:v>
                </c:pt>
                <c:pt idx="13459">
                  <c:v>30.93982531498137</c:v>
                </c:pt>
                <c:pt idx="13460">
                  <c:v>30.940094223529222</c:v>
                </c:pt>
                <c:pt idx="13461">
                  <c:v>30.940362977016413</c:v>
                </c:pt>
                <c:pt idx="13462">
                  <c:v>30.940631894515544</c:v>
                </c:pt>
                <c:pt idx="13463">
                  <c:v>30.94090079411291</c:v>
                </c:pt>
                <c:pt idx="13464">
                  <c:v>30.941169631050077</c:v>
                </c:pt>
                <c:pt idx="13465">
                  <c:v>30.941438369606583</c:v>
                </c:pt>
                <c:pt idx="13466">
                  <c:v>30.941707209525411</c:v>
                </c:pt>
                <c:pt idx="13467">
                  <c:v>30.941976159864005</c:v>
                </c:pt>
                <c:pt idx="13468">
                  <c:v>30.942245029604329</c:v>
                </c:pt>
                <c:pt idx="13469">
                  <c:v>30.942514012804033</c:v>
                </c:pt>
                <c:pt idx="13470">
                  <c:v>30.942782954196378</c:v>
                </c:pt>
                <c:pt idx="13471">
                  <c:v>30.943051886612118</c:v>
                </c:pt>
                <c:pt idx="13472">
                  <c:v>30.943320789181179</c:v>
                </c:pt>
                <c:pt idx="13473">
                  <c:v>30.943589790273219</c:v>
                </c:pt>
                <c:pt idx="13474">
                  <c:v>30.943858686883328</c:v>
                </c:pt>
                <c:pt idx="13475">
                  <c:v>30.944127661102897</c:v>
                </c:pt>
                <c:pt idx="13476">
                  <c:v>30.94439653384141</c:v>
                </c:pt>
                <c:pt idx="13477">
                  <c:v>30.944665502074667</c:v>
                </c:pt>
                <c:pt idx="13478">
                  <c:v>30.944934509162646</c:v>
                </c:pt>
                <c:pt idx="13479">
                  <c:v>30.945203492362339</c:v>
                </c:pt>
                <c:pt idx="13480">
                  <c:v>30.945472350188677</c:v>
                </c:pt>
                <c:pt idx="13481">
                  <c:v>30.945741827260779</c:v>
                </c:pt>
                <c:pt idx="13482">
                  <c:v>30.946011154439059</c:v>
                </c:pt>
                <c:pt idx="13483">
                  <c:v>30.946281139726537</c:v>
                </c:pt>
                <c:pt idx="13484">
                  <c:v>30.946551070791614</c:v>
                </c:pt>
                <c:pt idx="13485">
                  <c:v>30.946820941632687</c:v>
                </c:pt>
                <c:pt idx="13486">
                  <c:v>30.947090740186351</c:v>
                </c:pt>
                <c:pt idx="13487">
                  <c:v>30.947360403448975</c:v>
                </c:pt>
                <c:pt idx="13488">
                  <c:v>30.947630060702572</c:v>
                </c:pt>
                <c:pt idx="13489">
                  <c:v>30.947899636812426</c:v>
                </c:pt>
                <c:pt idx="13490">
                  <c:v>30.948169185906142</c:v>
                </c:pt>
                <c:pt idx="13491">
                  <c:v>30.948438665989446</c:v>
                </c:pt>
                <c:pt idx="13492">
                  <c:v>30.948708068090575</c:v>
                </c:pt>
                <c:pt idx="13493">
                  <c:v>30.948977392289269</c:v>
                </c:pt>
                <c:pt idx="13494">
                  <c:v>30.949246713492826</c:v>
                </c:pt>
                <c:pt idx="13495">
                  <c:v>30.949515956789831</c:v>
                </c:pt>
                <c:pt idx="13496">
                  <c:v>30.94978508940957</c:v>
                </c:pt>
                <c:pt idx="13497">
                  <c:v>30.9500552225051</c:v>
                </c:pt>
                <c:pt idx="13498">
                  <c:v>30.95032464559737</c:v>
                </c:pt>
                <c:pt idx="13499">
                  <c:v>30.950593885917122</c:v>
                </c:pt>
                <c:pt idx="13500">
                  <c:v>30.950863183123626</c:v>
                </c:pt>
                <c:pt idx="13501">
                  <c:v>30.951132738247789</c:v>
                </c:pt>
                <c:pt idx="13502">
                  <c:v>30.951402128368088</c:v>
                </c:pt>
                <c:pt idx="13503">
                  <c:v>30.951671509489927</c:v>
                </c:pt>
                <c:pt idx="13504">
                  <c:v>30.951941025581025</c:v>
                </c:pt>
                <c:pt idx="13505">
                  <c:v>30.952210538671626</c:v>
                </c:pt>
                <c:pt idx="13506">
                  <c:v>30.952479901798867</c:v>
                </c:pt>
                <c:pt idx="13507">
                  <c:v>30.952749468922171</c:v>
                </c:pt>
                <c:pt idx="13508">
                  <c:v>30.953020083022682</c:v>
                </c:pt>
                <c:pt idx="13509">
                  <c:v>30.953290050253987</c:v>
                </c:pt>
                <c:pt idx="13510">
                  <c:v>30.953559918053294</c:v>
                </c:pt>
                <c:pt idx="13511">
                  <c:v>30.953829990804451</c:v>
                </c:pt>
                <c:pt idx="13512">
                  <c:v>30.954099945972452</c:v>
                </c:pt>
                <c:pt idx="13513">
                  <c:v>30.95436985596708</c:v>
                </c:pt>
                <c:pt idx="13514">
                  <c:v>30.954639507188489</c:v>
                </c:pt>
                <c:pt idx="13515">
                  <c:v>30.954909718795463</c:v>
                </c:pt>
                <c:pt idx="13516">
                  <c:v>30.955179806639354</c:v>
                </c:pt>
                <c:pt idx="13517">
                  <c:v>30.955449755793904</c:v>
                </c:pt>
                <c:pt idx="13518">
                  <c:v>30.955719777281516</c:v>
                </c:pt>
                <c:pt idx="13519">
                  <c:v>30.955989696306986</c:v>
                </c:pt>
                <c:pt idx="13520">
                  <c:v>30.956259654491678</c:v>
                </c:pt>
                <c:pt idx="13521">
                  <c:v>30.956529465102982</c:v>
                </c:pt>
                <c:pt idx="13522">
                  <c:v>30.956799679741628</c:v>
                </c:pt>
                <c:pt idx="13523">
                  <c:v>30.957069776650936</c:v>
                </c:pt>
                <c:pt idx="13524">
                  <c:v>30.957339758940659</c:v>
                </c:pt>
                <c:pt idx="13525">
                  <c:v>30.957609735227209</c:v>
                </c:pt>
                <c:pt idx="13526">
                  <c:v>30.957879645194357</c:v>
                </c:pt>
                <c:pt idx="13527">
                  <c:v>30.958149811501094</c:v>
                </c:pt>
                <c:pt idx="13528">
                  <c:v>30.95842005329899</c:v>
                </c:pt>
                <c:pt idx="13529">
                  <c:v>30.958690092859712</c:v>
                </c:pt>
                <c:pt idx="13530">
                  <c:v>30.958960042022127</c:v>
                </c:pt>
                <c:pt idx="13531">
                  <c:v>30.95923016003432</c:v>
                </c:pt>
                <c:pt idx="13532">
                  <c:v>30.959500193565063</c:v>
                </c:pt>
                <c:pt idx="13533">
                  <c:v>30.95977012463803</c:v>
                </c:pt>
                <c:pt idx="13534">
                  <c:v>30.960040061735178</c:v>
                </c:pt>
                <c:pt idx="13535">
                  <c:v>30.96030989941233</c:v>
                </c:pt>
                <c:pt idx="13536">
                  <c:v>30.960579694965546</c:v>
                </c:pt>
                <c:pt idx="13537">
                  <c:v>30.960849373267816</c:v>
                </c:pt>
                <c:pt idx="13538">
                  <c:v>30.961119048541615</c:v>
                </c:pt>
                <c:pt idx="13539">
                  <c:v>30.961388919366982</c:v>
                </c:pt>
                <c:pt idx="13540">
                  <c:v>30.961659360793444</c:v>
                </c:pt>
                <c:pt idx="13541">
                  <c:v>30.961929653979006</c:v>
                </c:pt>
                <c:pt idx="13542">
                  <c:v>30.962199871637633</c:v>
                </c:pt>
                <c:pt idx="13543">
                  <c:v>30.96246998361946</c:v>
                </c:pt>
                <c:pt idx="13544">
                  <c:v>30.962740011116665</c:v>
                </c:pt>
                <c:pt idx="13545">
                  <c:v>30.963010289216303</c:v>
                </c:pt>
                <c:pt idx="13546">
                  <c:v>30.963280712466972</c:v>
                </c:pt>
                <c:pt idx="13547">
                  <c:v>30.963550902964574</c:v>
                </c:pt>
                <c:pt idx="13548">
                  <c:v>30.963821193132009</c:v>
                </c:pt>
                <c:pt idx="13549">
                  <c:v>30.964091344362629</c:v>
                </c:pt>
                <c:pt idx="13550">
                  <c:v>30.9643614231341</c:v>
                </c:pt>
                <c:pt idx="13551">
                  <c:v>30.964631405423809</c:v>
                </c:pt>
                <c:pt idx="13552">
                  <c:v>30.96490128224649</c:v>
                </c:pt>
                <c:pt idx="13553">
                  <c:v>30.965171433477092</c:v>
                </c:pt>
                <c:pt idx="13554">
                  <c:v>30.965441545470696</c:v>
                </c:pt>
                <c:pt idx="13555">
                  <c:v>30.965711521733656</c:v>
                </c:pt>
                <c:pt idx="13556">
                  <c:v>30.965981401606218</c:v>
                </c:pt>
                <c:pt idx="13557">
                  <c:v>30.966251236313237</c:v>
                </c:pt>
                <c:pt idx="13558">
                  <c:v>30.966521043908056</c:v>
                </c:pt>
                <c:pt idx="13559">
                  <c:v>30.966790932797071</c:v>
                </c:pt>
                <c:pt idx="13560">
                  <c:v>30.96706093315337</c:v>
                </c:pt>
                <c:pt idx="13561">
                  <c:v>30.967330791937929</c:v>
                </c:pt>
                <c:pt idx="13562">
                  <c:v>30.967600602541385</c:v>
                </c:pt>
                <c:pt idx="13563">
                  <c:v>30.967870368004373</c:v>
                </c:pt>
                <c:pt idx="13564">
                  <c:v>30.968141103439816</c:v>
                </c:pt>
                <c:pt idx="13565">
                  <c:v>30.968411366400424</c:v>
                </c:pt>
                <c:pt idx="13566">
                  <c:v>30.968681547832716</c:v>
                </c:pt>
                <c:pt idx="13567">
                  <c:v>30.968951813838324</c:v>
                </c:pt>
                <c:pt idx="13568">
                  <c:v>30.96922188056157</c:v>
                </c:pt>
                <c:pt idx="13569">
                  <c:v>30.969491856800946</c:v>
                </c:pt>
                <c:pt idx="13570">
                  <c:v>30.969761827033562</c:v>
                </c:pt>
                <c:pt idx="13571">
                  <c:v>30.97003206885114</c:v>
                </c:pt>
                <c:pt idx="13572">
                  <c:v>30.970302473948763</c:v>
                </c:pt>
                <c:pt idx="13573">
                  <c:v>30.970573030477823</c:v>
                </c:pt>
                <c:pt idx="13574">
                  <c:v>30.970843347862864</c:v>
                </c:pt>
                <c:pt idx="13575">
                  <c:v>30.971113628980319</c:v>
                </c:pt>
                <c:pt idx="13576">
                  <c:v>30.971383837579257</c:v>
                </c:pt>
                <c:pt idx="13577">
                  <c:v>30.971653970670872</c:v>
                </c:pt>
                <c:pt idx="13578">
                  <c:v>30.971924106799868</c:v>
                </c:pt>
                <c:pt idx="13579">
                  <c:v>30.97219416747987</c:v>
                </c:pt>
                <c:pt idx="13580">
                  <c:v>30.972464173872126</c:v>
                </c:pt>
                <c:pt idx="13581">
                  <c:v>30.972734129036187</c:v>
                </c:pt>
                <c:pt idx="13582">
                  <c:v>30.973004132418296</c:v>
                </c:pt>
                <c:pt idx="13583">
                  <c:v>30.973274178005362</c:v>
                </c:pt>
                <c:pt idx="13584">
                  <c:v>30.973544109070428</c:v>
                </c:pt>
                <c:pt idx="13585">
                  <c:v>30.97381391969353</c:v>
                </c:pt>
                <c:pt idx="13586">
                  <c:v>30.97408368515649</c:v>
                </c:pt>
                <c:pt idx="13587">
                  <c:v>30.974353519863524</c:v>
                </c:pt>
                <c:pt idx="13588">
                  <c:v>30.974623207181164</c:v>
                </c:pt>
                <c:pt idx="13589">
                  <c:v>30.97489291551809</c:v>
                </c:pt>
                <c:pt idx="13590">
                  <c:v>30.975162943042829</c:v>
                </c:pt>
                <c:pt idx="13591">
                  <c:v>30.97543287410787</c:v>
                </c:pt>
                <c:pt idx="13592">
                  <c:v>30.975702835317204</c:v>
                </c:pt>
                <c:pt idx="13593">
                  <c:v>30.97597288696247</c:v>
                </c:pt>
                <c:pt idx="13594">
                  <c:v>30.976242893374394</c:v>
                </c:pt>
                <c:pt idx="13595">
                  <c:v>30.976512890724614</c:v>
                </c:pt>
                <c:pt idx="13596">
                  <c:v>30.976782809722554</c:v>
                </c:pt>
                <c:pt idx="13597">
                  <c:v>30.977052755868574</c:v>
                </c:pt>
                <c:pt idx="13598">
                  <c:v>30.977322825599806</c:v>
                </c:pt>
                <c:pt idx="13599">
                  <c:v>30.977592801839165</c:v>
                </c:pt>
                <c:pt idx="13600">
                  <c:v>30.977862817305709</c:v>
                </c:pt>
                <c:pt idx="13601">
                  <c:v>30.978132742319325</c:v>
                </c:pt>
                <c:pt idx="13602">
                  <c:v>30.978402978103578</c:v>
                </c:pt>
                <c:pt idx="13603">
                  <c:v>30.97867295739562</c:v>
                </c:pt>
                <c:pt idx="13604">
                  <c:v>30.978942864351339</c:v>
                </c:pt>
                <c:pt idx="13605">
                  <c:v>30.979212825564609</c:v>
                </c:pt>
                <c:pt idx="13606">
                  <c:v>30.979482813897182</c:v>
                </c:pt>
                <c:pt idx="13607">
                  <c:v>30.979752732918691</c:v>
                </c:pt>
                <c:pt idx="13608">
                  <c:v>30.980022609764912</c:v>
                </c:pt>
                <c:pt idx="13609">
                  <c:v>30.980292447481375</c:v>
                </c:pt>
                <c:pt idx="13610">
                  <c:v>30.980562194901243</c:v>
                </c:pt>
                <c:pt idx="13611">
                  <c:v>30.980831978437777</c:v>
                </c:pt>
                <c:pt idx="13612">
                  <c:v>30.981101843242588</c:v>
                </c:pt>
                <c:pt idx="13613">
                  <c:v>30.981371735142528</c:v>
                </c:pt>
                <c:pt idx="13614">
                  <c:v>30.981641578877994</c:v>
                </c:pt>
                <c:pt idx="13615">
                  <c:v>30.981911482838139</c:v>
                </c:pt>
                <c:pt idx="13616">
                  <c:v>30.982181251312486</c:v>
                </c:pt>
                <c:pt idx="13617">
                  <c:v>30.982450977689822</c:v>
                </c:pt>
                <c:pt idx="13618">
                  <c:v>30.98272073715771</c:v>
                </c:pt>
                <c:pt idx="13619">
                  <c:v>30.982990493602706</c:v>
                </c:pt>
                <c:pt idx="13620">
                  <c:v>30.983260367454193</c:v>
                </c:pt>
                <c:pt idx="13621">
                  <c:v>30.983530295511162</c:v>
                </c:pt>
                <c:pt idx="13622">
                  <c:v>30.983800265743778</c:v>
                </c:pt>
                <c:pt idx="13623">
                  <c:v>30.984070293256746</c:v>
                </c:pt>
                <c:pt idx="13624">
                  <c:v>30.984340320793283</c:v>
                </c:pt>
                <c:pt idx="13625">
                  <c:v>30.984610610968605</c:v>
                </c:pt>
                <c:pt idx="13626">
                  <c:v>30.984880780321596</c:v>
                </c:pt>
                <c:pt idx="13627">
                  <c:v>30.985150964737493</c:v>
                </c:pt>
                <c:pt idx="13628">
                  <c:v>30.985421239795716</c:v>
                </c:pt>
                <c:pt idx="13629">
                  <c:v>30.985691433292953</c:v>
                </c:pt>
                <c:pt idx="13630">
                  <c:v>30.985961765800965</c:v>
                </c:pt>
                <c:pt idx="13631">
                  <c:v>30.986232001573345</c:v>
                </c:pt>
                <c:pt idx="13632">
                  <c:v>30.986502210164435</c:v>
                </c:pt>
                <c:pt idx="13633">
                  <c:v>30.986772467110242</c:v>
                </c:pt>
                <c:pt idx="13634">
                  <c:v>30.987042805660899</c:v>
                </c:pt>
                <c:pt idx="13635">
                  <c:v>30.987313259189168</c:v>
                </c:pt>
                <c:pt idx="13636">
                  <c:v>30.987583446651801</c:v>
                </c:pt>
                <c:pt idx="13637">
                  <c:v>30.987853670370381</c:v>
                </c:pt>
                <c:pt idx="13638">
                  <c:v>30.988124123918418</c:v>
                </c:pt>
                <c:pt idx="13639">
                  <c:v>30.988394287210564</c:v>
                </c:pt>
                <c:pt idx="13640">
                  <c:v>30.988664898280003</c:v>
                </c:pt>
                <c:pt idx="13641">
                  <c:v>30.988935379082733</c:v>
                </c:pt>
                <c:pt idx="13642">
                  <c:v>30.989205823531567</c:v>
                </c:pt>
                <c:pt idx="13643">
                  <c:v>30.98947652561273</c:v>
                </c:pt>
                <c:pt idx="13644">
                  <c:v>30.989747151838227</c:v>
                </c:pt>
                <c:pt idx="13645">
                  <c:v>30.990017644751099</c:v>
                </c:pt>
                <c:pt idx="13646">
                  <c:v>30.990288034723516</c:v>
                </c:pt>
                <c:pt idx="13647">
                  <c:v>30.990558282614227</c:v>
                </c:pt>
                <c:pt idx="13648">
                  <c:v>30.990828578814085</c:v>
                </c:pt>
                <c:pt idx="13649">
                  <c:v>30.991099329422987</c:v>
                </c:pt>
                <c:pt idx="13650">
                  <c:v>30.991370061843842</c:v>
                </c:pt>
                <c:pt idx="13651">
                  <c:v>30.991640591075424</c:v>
                </c:pt>
                <c:pt idx="13652">
                  <c:v>30.991911460157628</c:v>
                </c:pt>
                <c:pt idx="13653">
                  <c:v>30.992182040929148</c:v>
                </c:pt>
                <c:pt idx="13654">
                  <c:v>30.992452464179816</c:v>
                </c:pt>
                <c:pt idx="13655">
                  <c:v>30.992723296809544</c:v>
                </c:pt>
                <c:pt idx="13656">
                  <c:v>30.992993904875728</c:v>
                </c:pt>
                <c:pt idx="13657">
                  <c:v>30.993264804348236</c:v>
                </c:pt>
                <c:pt idx="13658">
                  <c:v>30.993535412394642</c:v>
                </c:pt>
                <c:pt idx="13659">
                  <c:v>30.993806008321979</c:v>
                </c:pt>
                <c:pt idx="13660">
                  <c:v>30.994076789319827</c:v>
                </c:pt>
                <c:pt idx="13661">
                  <c:v>30.994347367033587</c:v>
                </c:pt>
                <c:pt idx="13662">
                  <c:v>30.994618586164378</c:v>
                </c:pt>
                <c:pt idx="13663">
                  <c:v>30.994889306444396</c:v>
                </c:pt>
                <c:pt idx="13664">
                  <c:v>30.995159993327192</c:v>
                </c:pt>
                <c:pt idx="13665">
                  <c:v>30.995431008385182</c:v>
                </c:pt>
                <c:pt idx="13666">
                  <c:v>30.995701710434687</c:v>
                </c:pt>
                <c:pt idx="13667">
                  <c:v>30.995972676787119</c:v>
                </c:pt>
                <c:pt idx="13668">
                  <c:v>30.996243567158697</c:v>
                </c:pt>
                <c:pt idx="13669">
                  <c:v>30.996514345104966</c:v>
                </c:pt>
                <c:pt idx="13670">
                  <c:v>30.996784974361915</c:v>
                </c:pt>
                <c:pt idx="13671">
                  <c:v>30.997055916405554</c:v>
                </c:pt>
                <c:pt idx="13672">
                  <c:v>30.997326867570244</c:v>
                </c:pt>
                <c:pt idx="13673">
                  <c:v>30.99759765765987</c:v>
                </c:pt>
                <c:pt idx="13674">
                  <c:v>30.997868642287244</c:v>
                </c:pt>
                <c:pt idx="13675">
                  <c:v>30.998139541743836</c:v>
                </c:pt>
                <c:pt idx="13676">
                  <c:v>30.99841026503022</c:v>
                </c:pt>
                <c:pt idx="13677">
                  <c:v>30.998681471941822</c:v>
                </c:pt>
                <c:pt idx="13678">
                  <c:v>30.998952359242914</c:v>
                </c:pt>
                <c:pt idx="13679">
                  <c:v>30.999223137189169</c:v>
                </c:pt>
                <c:pt idx="13680">
                  <c:v>30.999493799801833</c:v>
                </c:pt>
                <c:pt idx="13681">
                  <c:v>30.999764368433688</c:v>
                </c:pt>
                <c:pt idx="13682">
                  <c:v>31.000034879482662</c:v>
                </c:pt>
                <c:pt idx="13683">
                  <c:v>31.000305351172063</c:v>
                </c:pt>
                <c:pt idx="13684">
                  <c:v>31.00057576837532</c:v>
                </c:pt>
                <c:pt idx="13685">
                  <c:v>31.000846215850544</c:v>
                </c:pt>
                <c:pt idx="13686">
                  <c:v>31.001116633065635</c:v>
                </c:pt>
                <c:pt idx="13687">
                  <c:v>31.001386995833816</c:v>
                </c:pt>
                <c:pt idx="13688">
                  <c:v>31.001657252755933</c:v>
                </c:pt>
                <c:pt idx="13689">
                  <c:v>31.001927434176437</c:v>
                </c:pt>
                <c:pt idx="13690">
                  <c:v>31.002197543141179</c:v>
                </c:pt>
                <c:pt idx="13691">
                  <c:v>31.002467751720452</c:v>
                </c:pt>
                <c:pt idx="13692">
                  <c:v>31.002737933125143</c:v>
                </c:pt>
                <c:pt idx="13693">
                  <c:v>31.003008138700483</c:v>
                </c:pt>
                <c:pt idx="13694">
                  <c:v>31.003279165940228</c:v>
                </c:pt>
                <c:pt idx="13695">
                  <c:v>31.003550065416722</c:v>
                </c:pt>
                <c:pt idx="13696">
                  <c:v>31.003820913193813</c:v>
                </c:pt>
                <c:pt idx="13697">
                  <c:v>31.004091587956715</c:v>
                </c:pt>
                <c:pt idx="13698">
                  <c:v>31.004362180853537</c:v>
                </c:pt>
                <c:pt idx="13699">
                  <c:v>31.004632716146702</c:v>
                </c:pt>
                <c:pt idx="13700">
                  <c:v>31.004903287812361</c:v>
                </c:pt>
                <c:pt idx="13701">
                  <c:v>31.005173759497811</c:v>
                </c:pt>
                <c:pt idx="13702">
                  <c:v>31.005444149482081</c:v>
                </c:pt>
                <c:pt idx="13703">
                  <c:v>31.005714545504304</c:v>
                </c:pt>
                <c:pt idx="13704">
                  <c:v>31.005984956652643</c:v>
                </c:pt>
                <c:pt idx="13705">
                  <c:v>31.00625523778189</c:v>
                </c:pt>
                <c:pt idx="13706">
                  <c:v>31.006525491679014</c:v>
                </c:pt>
                <c:pt idx="13707">
                  <c:v>31.006795815125589</c:v>
                </c:pt>
                <c:pt idx="13708">
                  <c:v>31.007066062972928</c:v>
                </c:pt>
                <c:pt idx="13709">
                  <c:v>31.007336220232183</c:v>
                </c:pt>
                <c:pt idx="13710">
                  <c:v>31.00760634731223</c:v>
                </c:pt>
                <c:pt idx="13711">
                  <c:v>31.007876468333844</c:v>
                </c:pt>
                <c:pt idx="13712">
                  <c:v>31.008146646719581</c:v>
                </c:pt>
                <c:pt idx="13713">
                  <c:v>31.00841709421853</c:v>
                </c:pt>
                <c:pt idx="13714">
                  <c:v>31.008687578024926</c:v>
                </c:pt>
                <c:pt idx="13715">
                  <c:v>31.008957952866385</c:v>
                </c:pt>
                <c:pt idx="13716">
                  <c:v>31.009228230962059</c:v>
                </c:pt>
                <c:pt idx="13717">
                  <c:v>31.009498521153162</c:v>
                </c:pt>
                <c:pt idx="13718">
                  <c:v>31.009768759981647</c:v>
                </c:pt>
                <c:pt idx="13719">
                  <c:v>31.010038989724997</c:v>
                </c:pt>
                <c:pt idx="13720">
                  <c:v>31.010309288958933</c:v>
                </c:pt>
                <c:pt idx="13721">
                  <c:v>31.010579757605488</c:v>
                </c:pt>
                <c:pt idx="13722">
                  <c:v>31.010850147593704</c:v>
                </c:pt>
                <c:pt idx="13723">
                  <c:v>31.011120537558213</c:v>
                </c:pt>
                <c:pt idx="13724">
                  <c:v>31.011390870066212</c:v>
                </c:pt>
                <c:pt idx="13725">
                  <c:v>31.011661178367433</c:v>
                </c:pt>
                <c:pt idx="13726">
                  <c:v>31.01193147762503</c:v>
                </c:pt>
                <c:pt idx="13727">
                  <c:v>31.012201813148401</c:v>
                </c:pt>
                <c:pt idx="13728">
                  <c:v>31.012473337563399</c:v>
                </c:pt>
                <c:pt idx="13729">
                  <c:v>31.01274419751546</c:v>
                </c:pt>
                <c:pt idx="13730">
                  <c:v>31.013015027108057</c:v>
                </c:pt>
                <c:pt idx="13731">
                  <c:v>31.013286197465725</c:v>
                </c:pt>
                <c:pt idx="13732">
                  <c:v>31.013557242938994</c:v>
                </c:pt>
                <c:pt idx="13733">
                  <c:v>31.013828474242651</c:v>
                </c:pt>
                <c:pt idx="13734">
                  <c:v>31.01409951668872</c:v>
                </c:pt>
                <c:pt idx="13735">
                  <c:v>31.014370501308139</c:v>
                </c:pt>
                <c:pt idx="13736">
                  <c:v>31.014641403819748</c:v>
                </c:pt>
                <c:pt idx="13737">
                  <c:v>31.01491226073388</c:v>
                </c:pt>
                <c:pt idx="13738">
                  <c:v>31.01518299010057</c:v>
                </c:pt>
                <c:pt idx="13739">
                  <c:v>31.01545373163686</c:v>
                </c:pt>
                <c:pt idx="13740">
                  <c:v>31.015724348780324</c:v>
                </c:pt>
                <c:pt idx="13741">
                  <c:v>31.015995169222354</c:v>
                </c:pt>
                <c:pt idx="13742">
                  <c:v>31.016266029190248</c:v>
                </c:pt>
                <c:pt idx="13743">
                  <c:v>31.016536719114157</c:v>
                </c:pt>
                <c:pt idx="13744">
                  <c:v>31.016807215031047</c:v>
                </c:pt>
                <c:pt idx="13745">
                  <c:v>31.017078084113226</c:v>
                </c:pt>
                <c:pt idx="13746">
                  <c:v>31.017348846890144</c:v>
                </c:pt>
                <c:pt idx="13747">
                  <c:v>31.01761951255903</c:v>
                </c:pt>
                <c:pt idx="13748">
                  <c:v>31.017890117594373</c:v>
                </c:pt>
                <c:pt idx="13749">
                  <c:v>31.018160968444818</c:v>
                </c:pt>
                <c:pt idx="13750">
                  <c:v>31.018431740319912</c:v>
                </c:pt>
                <c:pt idx="13751">
                  <c:v>31.018702366533528</c:v>
                </c:pt>
                <c:pt idx="13752">
                  <c:v>31.0189729867122</c:v>
                </c:pt>
                <c:pt idx="13753">
                  <c:v>31.019243622048194</c:v>
                </c:pt>
                <c:pt idx="13754">
                  <c:v>31.019514154316493</c:v>
                </c:pt>
                <c:pt idx="13755">
                  <c:v>31.019784674450445</c:v>
                </c:pt>
                <c:pt idx="13756">
                  <c:v>31.020055379549341</c:v>
                </c:pt>
                <c:pt idx="13757">
                  <c:v>31.020325960301129</c:v>
                </c:pt>
                <c:pt idx="13758">
                  <c:v>31.020596486531726</c:v>
                </c:pt>
                <c:pt idx="13759">
                  <c:v>31.020867215922213</c:v>
                </c:pt>
                <c:pt idx="13760">
                  <c:v>31.021137739104464</c:v>
                </c:pt>
                <c:pt idx="13761">
                  <c:v>31.021408547427477</c:v>
                </c:pt>
                <c:pt idx="13762">
                  <c:v>31.021679252498664</c:v>
                </c:pt>
                <c:pt idx="13763">
                  <c:v>31.021950012228537</c:v>
                </c:pt>
                <c:pt idx="13764">
                  <c:v>31.022220599048687</c:v>
                </c:pt>
                <c:pt idx="13765">
                  <c:v>31.022491191933629</c:v>
                </c:pt>
                <c:pt idx="13766">
                  <c:v>31.022762185685718</c:v>
                </c:pt>
                <c:pt idx="13767">
                  <c:v>31.02303284225346</c:v>
                </c:pt>
                <c:pt idx="13768">
                  <c:v>31.023303553431678</c:v>
                </c:pt>
                <c:pt idx="13769">
                  <c:v>31.023574477215448</c:v>
                </c:pt>
                <c:pt idx="13770">
                  <c:v>31.023845243015774</c:v>
                </c:pt>
                <c:pt idx="13771">
                  <c:v>31.024116057384227</c:v>
                </c:pt>
                <c:pt idx="13772">
                  <c:v>31.024386817137838</c:v>
                </c:pt>
                <c:pt idx="13773">
                  <c:v>31.02465750097571</c:v>
                </c:pt>
                <c:pt idx="13774">
                  <c:v>31.024928139331568</c:v>
                </c:pt>
                <c:pt idx="13775">
                  <c:v>31.02519872007149</c:v>
                </c:pt>
                <c:pt idx="13776">
                  <c:v>31.02546955878368</c:v>
                </c:pt>
                <c:pt idx="13777">
                  <c:v>31.025740251748754</c:v>
                </c:pt>
                <c:pt idx="13778">
                  <c:v>31.026011184691832</c:v>
                </c:pt>
                <c:pt idx="13779">
                  <c:v>31.026282081117365</c:v>
                </c:pt>
                <c:pt idx="13780">
                  <c:v>31.026553120508527</c:v>
                </c:pt>
                <c:pt idx="13781">
                  <c:v>31.026824187301806</c:v>
                </c:pt>
                <c:pt idx="13782">
                  <c:v>31.027095153666181</c:v>
                </c:pt>
                <c:pt idx="13783">
                  <c:v>31.027366439901709</c:v>
                </c:pt>
                <c:pt idx="13784">
                  <c:v>31.027637595007338</c:v>
                </c:pt>
                <c:pt idx="13785">
                  <c:v>31.027908677028378</c:v>
                </c:pt>
                <c:pt idx="13786">
                  <c:v>31.028179673814254</c:v>
                </c:pt>
                <c:pt idx="13787">
                  <c:v>31.028450643203723</c:v>
                </c:pt>
                <c:pt idx="13788">
                  <c:v>31.028721521400893</c:v>
                </c:pt>
                <c:pt idx="13789">
                  <c:v>31.028992393537177</c:v>
                </c:pt>
                <c:pt idx="13790">
                  <c:v>31.029263387289284</c:v>
                </c:pt>
                <c:pt idx="13791">
                  <c:v>31.029534317168569</c:v>
                </c:pt>
                <c:pt idx="13792">
                  <c:v>31.029805198420135</c:v>
                </c:pt>
                <c:pt idx="13793">
                  <c:v>31.030076043191386</c:v>
                </c:pt>
                <c:pt idx="13794">
                  <c:v>31.030346781661354</c:v>
                </c:pt>
                <c:pt idx="13795">
                  <c:v>31.03061773280626</c:v>
                </c:pt>
                <c:pt idx="13796">
                  <c:v>31.030888705260612</c:v>
                </c:pt>
                <c:pt idx="13797">
                  <c:v>31.03115961688211</c:v>
                </c:pt>
                <c:pt idx="13798">
                  <c:v>31.031430912275653</c:v>
                </c:pt>
                <c:pt idx="13799">
                  <c:v>31.031702110060554</c:v>
                </c:pt>
                <c:pt idx="13800">
                  <c:v>31.031973158577031</c:v>
                </c:pt>
                <c:pt idx="13801">
                  <c:v>31.032244234517808</c:v>
                </c:pt>
                <c:pt idx="13802">
                  <c:v>31.032515618401547</c:v>
                </c:pt>
                <c:pt idx="13803">
                  <c:v>31.032786797903519</c:v>
                </c:pt>
                <c:pt idx="13804">
                  <c:v>31.033057870808314</c:v>
                </c:pt>
                <c:pt idx="13805">
                  <c:v>31.033328849360895</c:v>
                </c:pt>
                <c:pt idx="13806">
                  <c:v>31.033599809643572</c:v>
                </c:pt>
                <c:pt idx="13807">
                  <c:v>31.033870687856641</c:v>
                </c:pt>
                <c:pt idx="13808">
                  <c:v>31.034141541764637</c:v>
                </c:pt>
                <c:pt idx="13809">
                  <c:v>31.034412325786381</c:v>
                </c:pt>
                <c:pt idx="13810">
                  <c:v>31.034683200945125</c:v>
                </c:pt>
                <c:pt idx="13811">
                  <c:v>31.034954152097988</c:v>
                </c:pt>
                <c:pt idx="13812">
                  <c:v>31.035225057628921</c:v>
                </c:pt>
                <c:pt idx="13813">
                  <c:v>31.035495878102626</c:v>
                </c:pt>
                <c:pt idx="13814">
                  <c:v>31.035766622657761</c:v>
                </c:pt>
                <c:pt idx="13815">
                  <c:v>31.036037488689857</c:v>
                </c:pt>
                <c:pt idx="13816">
                  <c:v>31.036308287903712</c:v>
                </c:pt>
                <c:pt idx="13817">
                  <c:v>31.036579005137799</c:v>
                </c:pt>
                <c:pt idx="13818">
                  <c:v>31.036849637426329</c:v>
                </c:pt>
                <c:pt idx="13819">
                  <c:v>31.03712025153078</c:v>
                </c:pt>
                <c:pt idx="13820">
                  <c:v>31.037390968760921</c:v>
                </c:pt>
                <c:pt idx="13821">
                  <c:v>31.037661591970874</c:v>
                </c:pt>
                <c:pt idx="13822">
                  <c:v>31.03793278060995</c:v>
                </c:pt>
                <c:pt idx="13823">
                  <c:v>31.03820385347499</c:v>
                </c:pt>
                <c:pt idx="13824">
                  <c:v>31.038474768163724</c:v>
                </c:pt>
                <c:pt idx="13825">
                  <c:v>31.03874566460911</c:v>
                </c:pt>
                <c:pt idx="13826">
                  <c:v>31.039016542822147</c:v>
                </c:pt>
                <c:pt idx="13827">
                  <c:v>31.03928733900376</c:v>
                </c:pt>
                <c:pt idx="13828">
                  <c:v>31.039558025898501</c:v>
                </c:pt>
                <c:pt idx="13829">
                  <c:v>31.03982878867145</c:v>
                </c:pt>
                <c:pt idx="13830">
                  <c:v>31.040099590909676</c:v>
                </c:pt>
                <c:pt idx="13831">
                  <c:v>31.040370374947265</c:v>
                </c:pt>
                <c:pt idx="13832">
                  <c:v>31.040641073975106</c:v>
                </c:pt>
                <c:pt idx="13833">
                  <c:v>31.04091179426306</c:v>
                </c:pt>
                <c:pt idx="13834">
                  <c:v>31.04118262383184</c:v>
                </c:pt>
                <c:pt idx="13835">
                  <c:v>31.041453553703189</c:v>
                </c:pt>
                <c:pt idx="13836">
                  <c:v>31.041724480534679</c:v>
                </c:pt>
                <c:pt idx="13837">
                  <c:v>31.041995279752495</c:v>
                </c:pt>
                <c:pt idx="13838">
                  <c:v>31.042266033435947</c:v>
                </c:pt>
                <c:pt idx="13839">
                  <c:v>31.042536699077136</c:v>
                </c:pt>
                <c:pt idx="13840">
                  <c:v>31.042807395087451</c:v>
                </c:pt>
                <c:pt idx="13841">
                  <c:v>31.043078075900233</c:v>
                </c:pt>
                <c:pt idx="13842">
                  <c:v>31.043348668801027</c:v>
                </c:pt>
                <c:pt idx="13843">
                  <c:v>31.043619231353599</c:v>
                </c:pt>
                <c:pt idx="13844">
                  <c:v>31.043889833354186</c:v>
                </c:pt>
                <c:pt idx="13845">
                  <c:v>31.044160817985532</c:v>
                </c:pt>
                <c:pt idx="13846">
                  <c:v>31.044431677941528</c:v>
                </c:pt>
                <c:pt idx="13847">
                  <c:v>31.044702537897543</c:v>
                </c:pt>
                <c:pt idx="13848">
                  <c:v>31.044973391777823</c:v>
                </c:pt>
                <c:pt idx="13849">
                  <c:v>31.045244054430061</c:v>
                </c:pt>
                <c:pt idx="13850">
                  <c:v>31.045514996493502</c:v>
                </c:pt>
                <c:pt idx="13851">
                  <c:v>31.04578648731939</c:v>
                </c:pt>
                <c:pt idx="13852">
                  <c:v>31.046058446777</c:v>
                </c:pt>
                <c:pt idx="13853">
                  <c:v>31.046330529054817</c:v>
                </c:pt>
                <c:pt idx="13854">
                  <c:v>31.046602614416926</c:v>
                </c:pt>
                <c:pt idx="13855">
                  <c:v>31.046874435818719</c:v>
                </c:pt>
                <c:pt idx="13856">
                  <c:v>31.047146927585686</c:v>
                </c:pt>
                <c:pt idx="13857">
                  <c:v>31.047419154410132</c:v>
                </c:pt>
                <c:pt idx="13858">
                  <c:v>31.047691319705834</c:v>
                </c:pt>
                <c:pt idx="13859">
                  <c:v>31.047963441966097</c:v>
                </c:pt>
                <c:pt idx="13860">
                  <c:v>31.04823542290324</c:v>
                </c:pt>
                <c:pt idx="13861">
                  <c:v>31.048507363921669</c:v>
                </c:pt>
                <c:pt idx="13862">
                  <c:v>31.048779200636989</c:v>
                </c:pt>
                <c:pt idx="13863">
                  <c:v>31.04905090868434</c:v>
                </c:pt>
                <c:pt idx="13864">
                  <c:v>31.049322613646002</c:v>
                </c:pt>
                <c:pt idx="13865">
                  <c:v>31.049594239002321</c:v>
                </c:pt>
                <c:pt idx="13866">
                  <c:v>31.049865870509592</c:v>
                </c:pt>
                <c:pt idx="13867">
                  <c:v>31.050137376614693</c:v>
                </c:pt>
                <c:pt idx="13868">
                  <c:v>31.050408858250165</c:v>
                </c:pt>
                <c:pt idx="13869">
                  <c:v>31.050680266581526</c:v>
                </c:pt>
                <c:pt idx="13870">
                  <c:v>31.050951671859661</c:v>
                </c:pt>
                <c:pt idx="13871">
                  <c:v>31.051222933666953</c:v>
                </c:pt>
                <c:pt idx="13872">
                  <c:v>31.051494125373132</c:v>
                </c:pt>
                <c:pt idx="13873">
                  <c:v>31.051765359717191</c:v>
                </c:pt>
                <c:pt idx="13874">
                  <c:v>31.052036380840079</c:v>
                </c:pt>
                <c:pt idx="13875">
                  <c:v>31.05230814399626</c:v>
                </c:pt>
                <c:pt idx="13876">
                  <c:v>31.052579735712385</c:v>
                </c:pt>
                <c:pt idx="13877">
                  <c:v>31.052851174581157</c:v>
                </c:pt>
                <c:pt idx="13878">
                  <c:v>31.053122561525491</c:v>
                </c:pt>
                <c:pt idx="13879">
                  <c:v>31.05339396984493</c:v>
                </c:pt>
                <c:pt idx="13880">
                  <c:v>31.053665375087164</c:v>
                </c:pt>
                <c:pt idx="13881">
                  <c:v>31.053936722333592</c:v>
                </c:pt>
                <c:pt idx="13882">
                  <c:v>31.054208326272263</c:v>
                </c:pt>
                <c:pt idx="13883">
                  <c:v>31.054479771213625</c:v>
                </c:pt>
                <c:pt idx="13884">
                  <c:v>31.054752568779719</c:v>
                </c:pt>
                <c:pt idx="13885">
                  <c:v>31.055025085231627</c:v>
                </c:pt>
                <c:pt idx="13886">
                  <c:v>31.055297465991327</c:v>
                </c:pt>
                <c:pt idx="13887">
                  <c:v>31.055569782092981</c:v>
                </c:pt>
                <c:pt idx="13888">
                  <c:v>31.055841928942851</c:v>
                </c:pt>
                <c:pt idx="13889">
                  <c:v>31.056113955922449</c:v>
                </c:pt>
                <c:pt idx="13890">
                  <c:v>31.056386001351722</c:v>
                </c:pt>
                <c:pt idx="13891">
                  <c:v>31.05665791475128</c:v>
                </c:pt>
                <c:pt idx="13892">
                  <c:v>31.05692973920598</c:v>
                </c:pt>
                <c:pt idx="13893">
                  <c:v>31.057201600442731</c:v>
                </c:pt>
                <c:pt idx="13894">
                  <c:v>31.057473283955087</c:v>
                </c:pt>
                <c:pt idx="13895">
                  <c:v>31.057744958268771</c:v>
                </c:pt>
                <c:pt idx="13896">
                  <c:v>31.058016598943116</c:v>
                </c:pt>
                <c:pt idx="13897">
                  <c:v>31.05828813561703</c:v>
                </c:pt>
                <c:pt idx="13898">
                  <c:v>31.058559626430956</c:v>
                </c:pt>
                <c:pt idx="13899">
                  <c:v>31.058831355908428</c:v>
                </c:pt>
                <c:pt idx="13900">
                  <c:v>31.059103303055533</c:v>
                </c:pt>
                <c:pt idx="13901">
                  <c:v>31.059375320807462</c:v>
                </c:pt>
                <c:pt idx="13902">
                  <c:v>31.059647194328956</c:v>
                </c:pt>
                <c:pt idx="13903">
                  <c:v>31.0599190096051</c:v>
                </c:pt>
                <c:pt idx="13904">
                  <c:v>31.06019083407578</c:v>
                </c:pt>
                <c:pt idx="13905">
                  <c:v>31.06046281805833</c:v>
                </c:pt>
                <c:pt idx="13906">
                  <c:v>31.060734924928806</c:v>
                </c:pt>
                <c:pt idx="13907">
                  <c:v>31.061006783103583</c:v>
                </c:pt>
                <c:pt idx="13908">
                  <c:v>31.061278595323014</c:v>
                </c:pt>
                <c:pt idx="13909">
                  <c:v>31.061550333983817</c:v>
                </c:pt>
                <c:pt idx="13910">
                  <c:v>31.061822155373587</c:v>
                </c:pt>
                <c:pt idx="13911">
                  <c:v>31.062093820533285</c:v>
                </c:pt>
                <c:pt idx="13912">
                  <c:v>31.062365543890291</c:v>
                </c:pt>
                <c:pt idx="13913">
                  <c:v>31.062637230475705</c:v>
                </c:pt>
                <c:pt idx="13914">
                  <c:v>31.06290884973739</c:v>
                </c:pt>
                <c:pt idx="13915">
                  <c:v>31.063180468975116</c:v>
                </c:pt>
                <c:pt idx="13916">
                  <c:v>31.063452008701937</c:v>
                </c:pt>
                <c:pt idx="13917">
                  <c:v>31.063723456737574</c:v>
                </c:pt>
                <c:pt idx="13918">
                  <c:v>31.063994892556213</c:v>
                </c:pt>
                <c:pt idx="13919">
                  <c:v>31.064266285626086</c:v>
                </c:pt>
                <c:pt idx="13920">
                  <c:v>31.064537669509793</c:v>
                </c:pt>
                <c:pt idx="13921">
                  <c:v>31.064808946608029</c:v>
                </c:pt>
                <c:pt idx="13922">
                  <c:v>31.06508031218149</c:v>
                </c:pt>
                <c:pt idx="13923">
                  <c:v>31.065351622794992</c:v>
                </c:pt>
                <c:pt idx="13924">
                  <c:v>31.065622878512002</c:v>
                </c:pt>
                <c:pt idx="13925">
                  <c:v>31.065894064123871</c:v>
                </c:pt>
                <c:pt idx="13926">
                  <c:v>31.066165603822796</c:v>
                </c:pt>
                <c:pt idx="13927">
                  <c:v>31.066437192484518</c:v>
                </c:pt>
                <c:pt idx="13928">
                  <c:v>31.066708857632243</c:v>
                </c:pt>
                <c:pt idx="13929">
                  <c:v>31.066980415686665</c:v>
                </c:pt>
                <c:pt idx="13930">
                  <c:v>31.067252181902127</c:v>
                </c:pt>
                <c:pt idx="13931">
                  <c:v>31.067523911363583</c:v>
                </c:pt>
                <c:pt idx="13932">
                  <c:v>31.067795536747877</c:v>
                </c:pt>
                <c:pt idx="13933">
                  <c:v>31.068067272334158</c:v>
                </c:pt>
                <c:pt idx="13934">
                  <c:v>31.068338903821438</c:v>
                </c:pt>
                <c:pt idx="13935">
                  <c:v>31.068610783471847</c:v>
                </c:pt>
                <c:pt idx="13936">
                  <c:v>31.068882451688165</c:v>
                </c:pt>
                <c:pt idx="13937">
                  <c:v>31.069154316030993</c:v>
                </c:pt>
                <c:pt idx="13938">
                  <c:v>31.069425990368639</c:v>
                </c:pt>
                <c:pt idx="13939">
                  <c:v>31.069697554566165</c:v>
                </c:pt>
                <c:pt idx="13940">
                  <c:v>31.069969060651321</c:v>
                </c:pt>
                <c:pt idx="13941">
                  <c:v>31.07024078705852</c:v>
                </c:pt>
                <c:pt idx="13942">
                  <c:v>31.07051242464912</c:v>
                </c:pt>
                <c:pt idx="13943">
                  <c:v>31.070784141861989</c:v>
                </c:pt>
                <c:pt idx="13944">
                  <c:v>31.071055761095739</c:v>
                </c:pt>
                <c:pt idx="13945">
                  <c:v>31.071327407865926</c:v>
                </c:pt>
                <c:pt idx="13946">
                  <c:v>31.071599060796277</c:v>
                </c:pt>
                <c:pt idx="13947">
                  <c:v>31.071870655566933</c:v>
                </c:pt>
                <c:pt idx="13948">
                  <c:v>31.072142357454997</c:v>
                </c:pt>
                <c:pt idx="13949">
                  <c:v>31.072413995045626</c:v>
                </c:pt>
                <c:pt idx="13950">
                  <c:v>31.072685641855792</c:v>
                </c:pt>
                <c:pt idx="13951">
                  <c:v>31.072957221314855</c:v>
                </c:pt>
                <c:pt idx="13952">
                  <c:v>31.073228877305397</c:v>
                </c:pt>
                <c:pt idx="13953">
                  <c:v>31.073500579209487</c:v>
                </c:pt>
                <c:pt idx="13954">
                  <c:v>31.073772308694942</c:v>
                </c:pt>
                <c:pt idx="13955">
                  <c:v>31.074043891212153</c:v>
                </c:pt>
                <c:pt idx="13956">
                  <c:v>31.074315617619337</c:v>
                </c:pt>
                <c:pt idx="13957">
                  <c:v>31.07458722156597</c:v>
                </c:pt>
                <c:pt idx="13958">
                  <c:v>31.074858801068974</c:v>
                </c:pt>
                <c:pt idx="13959">
                  <c:v>31.075130463180187</c:v>
                </c:pt>
                <c:pt idx="13960">
                  <c:v>31.075402198766479</c:v>
                </c:pt>
                <c:pt idx="13961">
                  <c:v>31.075673894547617</c:v>
                </c:pt>
                <c:pt idx="13962">
                  <c:v>31.075945620946825</c:v>
                </c:pt>
                <c:pt idx="13963">
                  <c:v>31.076217292223738</c:v>
                </c:pt>
                <c:pt idx="13964">
                  <c:v>31.076488981882328</c:v>
                </c:pt>
                <c:pt idx="13965">
                  <c:v>31.076760689909673</c:v>
                </c:pt>
                <c:pt idx="13966">
                  <c:v>31.077032306116156</c:v>
                </c:pt>
                <c:pt idx="13967">
                  <c:v>31.077304096849208</c:v>
                </c:pt>
                <c:pt idx="13968">
                  <c:v>31.077575820186208</c:v>
                </c:pt>
                <c:pt idx="13969">
                  <c:v>31.077847531275292</c:v>
                </c:pt>
                <c:pt idx="13970">
                  <c:v>31.078119230117849</c:v>
                </c:pt>
                <c:pt idx="13971">
                  <c:v>31.078390855510143</c:v>
                </c:pt>
                <c:pt idx="13972">
                  <c:v>31.078662419667751</c:v>
                </c:pt>
                <c:pt idx="13973">
                  <c:v>31.078933876851089</c:v>
                </c:pt>
                <c:pt idx="13974">
                  <c:v>31.079205502231389</c:v>
                </c:pt>
                <c:pt idx="13975">
                  <c:v>31.079477020553387</c:v>
                </c:pt>
                <c:pt idx="13976">
                  <c:v>31.079748548044972</c:v>
                </c:pt>
                <c:pt idx="13977">
                  <c:v>31.080020161188362</c:v>
                </c:pt>
                <c:pt idx="13978">
                  <c:v>31.080291606153647</c:v>
                </c:pt>
                <c:pt idx="13979">
                  <c:v>31.08056332641258</c:v>
                </c:pt>
                <c:pt idx="13980">
                  <c:v>31.0808348508595</c:v>
                </c:pt>
                <c:pt idx="13981">
                  <c:v>31.081106620146382</c:v>
                </c:pt>
                <c:pt idx="13982">
                  <c:v>31.081378349635827</c:v>
                </c:pt>
                <c:pt idx="13983">
                  <c:v>31.081649935239199</c:v>
                </c:pt>
                <c:pt idx="13984">
                  <c:v>31.081921517760428</c:v>
                </c:pt>
                <c:pt idx="13985">
                  <c:v>31.082193216610989</c:v>
                </c:pt>
                <c:pt idx="13986">
                  <c:v>31.082464789981927</c:v>
                </c:pt>
                <c:pt idx="13987">
                  <c:v>31.082736445960496</c:v>
                </c:pt>
                <c:pt idx="13988">
                  <c:v>31.083008138668344</c:v>
                </c:pt>
                <c:pt idx="13989">
                  <c:v>31.0832797701636</c:v>
                </c:pt>
                <c:pt idx="13990">
                  <c:v>31.08355136800084</c:v>
                </c:pt>
                <c:pt idx="13991">
                  <c:v>31.083823030088109</c:v>
                </c:pt>
                <c:pt idx="13992">
                  <c:v>31.084094735041781</c:v>
                </c:pt>
                <c:pt idx="13993">
                  <c:v>31.084366424708353</c:v>
                </c:pt>
                <c:pt idx="13994">
                  <c:v>31.084638016404533</c:v>
                </c:pt>
                <c:pt idx="13995">
                  <c:v>31.084909565294765</c:v>
                </c:pt>
                <c:pt idx="13996">
                  <c:v>31.085181077504135</c:v>
                </c:pt>
                <c:pt idx="13997">
                  <c:v>31.085452540796989</c:v>
                </c:pt>
                <c:pt idx="13998">
                  <c:v>31.085724019393115</c:v>
                </c:pt>
                <c:pt idx="13999">
                  <c:v>31.085995562173029</c:v>
                </c:pt>
                <c:pt idx="14000">
                  <c:v>31.086267506255741</c:v>
                </c:pt>
                <c:pt idx="14001">
                  <c:v>31.086539567050096</c:v>
                </c:pt>
                <c:pt idx="14002">
                  <c:v>31.086811597100432</c:v>
                </c:pt>
                <c:pt idx="14003">
                  <c:v>31.087083571902976</c:v>
                </c:pt>
                <c:pt idx="14004">
                  <c:v>31.087355540567305</c:v>
                </c:pt>
                <c:pt idx="14005">
                  <c:v>31.087627546054289</c:v>
                </c:pt>
                <c:pt idx="14006">
                  <c:v>31.087899600705562</c:v>
                </c:pt>
                <c:pt idx="14007">
                  <c:v>31.088171667623289</c:v>
                </c:pt>
                <c:pt idx="14008">
                  <c:v>31.088443654703369</c:v>
                </c:pt>
                <c:pt idx="14009">
                  <c:v>31.088715632575195</c:v>
                </c:pt>
                <c:pt idx="14010">
                  <c:v>31.08898749688203</c:v>
                </c:pt>
                <c:pt idx="14011">
                  <c:v>31.089259281503143</c:v>
                </c:pt>
                <c:pt idx="14012">
                  <c:v>31.089530971161714</c:v>
                </c:pt>
                <c:pt idx="14013">
                  <c:v>31.089802737357225</c:v>
                </c:pt>
                <c:pt idx="14014">
                  <c:v>31.090074564912985</c:v>
                </c:pt>
                <c:pt idx="14015">
                  <c:v>31.090346367926873</c:v>
                </c:pt>
                <c:pt idx="14016">
                  <c:v>31.090618131103049</c:v>
                </c:pt>
                <c:pt idx="14017">
                  <c:v>31.09088986365089</c:v>
                </c:pt>
                <c:pt idx="14018">
                  <c:v>31.091161608445024</c:v>
                </c:pt>
                <c:pt idx="14019">
                  <c:v>31.091433337886492</c:v>
                </c:pt>
                <c:pt idx="14020">
                  <c:v>31.091705131723611</c:v>
                </c:pt>
                <c:pt idx="14021">
                  <c:v>31.091976925536777</c:v>
                </c:pt>
                <c:pt idx="14022">
                  <c:v>31.092248664201566</c:v>
                </c:pt>
                <c:pt idx="14023">
                  <c:v>31.09252033551045</c:v>
                </c:pt>
                <c:pt idx="14024">
                  <c:v>31.09279194865384</c:v>
                </c:pt>
                <c:pt idx="14025">
                  <c:v>31.093063503650793</c:v>
                </c:pt>
                <c:pt idx="14026">
                  <c:v>31.093335193333317</c:v>
                </c:pt>
                <c:pt idx="14027">
                  <c:v>31.093607023906181</c:v>
                </c:pt>
                <c:pt idx="14028">
                  <c:v>31.093878731913534</c:v>
                </c:pt>
                <c:pt idx="14029">
                  <c:v>31.094150537991862</c:v>
                </c:pt>
                <c:pt idx="14030">
                  <c:v>31.094422291954629</c:v>
                </c:pt>
                <c:pt idx="14031">
                  <c:v>31.094694076583782</c:v>
                </c:pt>
                <c:pt idx="14032">
                  <c:v>31.094965821357931</c:v>
                </c:pt>
                <c:pt idx="14033">
                  <c:v>31.095237676478789</c:v>
                </c:pt>
                <c:pt idx="14034">
                  <c:v>31.095509390629722</c:v>
                </c:pt>
                <c:pt idx="14035">
                  <c:v>31.095781156877226</c:v>
                </c:pt>
                <c:pt idx="14036">
                  <c:v>31.096052871028157</c:v>
                </c:pt>
                <c:pt idx="14037">
                  <c:v>31.096324621935963</c:v>
                </c:pt>
                <c:pt idx="14038">
                  <c:v>31.096596339156836</c:v>
                </c:pt>
                <c:pt idx="14039">
                  <c:v>31.096867946170324</c:v>
                </c:pt>
                <c:pt idx="14040">
                  <c:v>31.097139501175203</c:v>
                </c:pt>
                <c:pt idx="14041">
                  <c:v>31.097411117389704</c:v>
                </c:pt>
                <c:pt idx="14042">
                  <c:v>31.097682605136086</c:v>
                </c:pt>
                <c:pt idx="14043">
                  <c:v>31.097954196868219</c:v>
                </c:pt>
                <c:pt idx="14044">
                  <c:v>31.09822566324388</c:v>
                </c:pt>
                <c:pt idx="14045">
                  <c:v>31.098497114333963</c:v>
                </c:pt>
                <c:pt idx="14046">
                  <c:v>31.098768629579677</c:v>
                </c:pt>
                <c:pt idx="14047">
                  <c:v>31.099040322307488</c:v>
                </c:pt>
                <c:pt idx="14048">
                  <c:v>31.099311984402753</c:v>
                </c:pt>
                <c:pt idx="14049">
                  <c:v>31.099583640377304</c:v>
                </c:pt>
                <c:pt idx="14050">
                  <c:v>31.099855483263536</c:v>
                </c:pt>
                <c:pt idx="14051">
                  <c:v>31.100127160654019</c:v>
                </c:pt>
                <c:pt idx="14052">
                  <c:v>31.100398727893303</c:v>
                </c:pt>
                <c:pt idx="14053">
                  <c:v>31.100670249267729</c:v>
                </c:pt>
                <c:pt idx="14054">
                  <c:v>31.100941706451085</c:v>
                </c:pt>
                <c:pt idx="14055">
                  <c:v>31.101213084209785</c:v>
                </c:pt>
                <c:pt idx="14056">
                  <c:v>31.10148481059699</c:v>
                </c:pt>
                <c:pt idx="14057">
                  <c:v>31.101756549253793</c:v>
                </c:pt>
                <c:pt idx="14058">
                  <c:v>31.10202829709873</c:v>
                </c:pt>
                <c:pt idx="14059">
                  <c:v>31.102300017381602</c:v>
                </c:pt>
                <c:pt idx="14060">
                  <c:v>31.102571700917952</c:v>
                </c:pt>
                <c:pt idx="14061">
                  <c:v>31.102843393613799</c:v>
                </c:pt>
                <c:pt idx="14062">
                  <c:v>31.103115120013005</c:v>
                </c:pt>
                <c:pt idx="14063">
                  <c:v>31.103386742345901</c:v>
                </c:pt>
                <c:pt idx="14064">
                  <c:v>31.103658499371736</c:v>
                </c:pt>
                <c:pt idx="14065">
                  <c:v>31.103930311567179</c:v>
                </c:pt>
                <c:pt idx="14066">
                  <c:v>31.104202025726117</c:v>
                </c:pt>
                <c:pt idx="14067">
                  <c:v>31.104473856338974</c:v>
                </c:pt>
                <c:pt idx="14068">
                  <c:v>31.104745552128122</c:v>
                </c:pt>
                <c:pt idx="14069">
                  <c:v>31.105017269348988</c:v>
                </c:pt>
                <c:pt idx="14070">
                  <c:v>31.10528897126105</c:v>
                </c:pt>
                <c:pt idx="14071">
                  <c:v>31.105560581333449</c:v>
                </c:pt>
                <c:pt idx="14072">
                  <c:v>31.105832258723918</c:v>
                </c:pt>
                <c:pt idx="14073">
                  <c:v>31.10610381985585</c:v>
                </c:pt>
                <c:pt idx="14074">
                  <c:v>31.106375632039288</c:v>
                </c:pt>
                <c:pt idx="14075">
                  <c:v>31.106647493308046</c:v>
                </c:pt>
                <c:pt idx="14076">
                  <c:v>31.106919305531488</c:v>
                </c:pt>
                <c:pt idx="14077">
                  <c:v>31.107191172932477</c:v>
                </c:pt>
                <c:pt idx="14078">
                  <c:v>31.107462985155909</c:v>
                </c:pt>
                <c:pt idx="14079">
                  <c:v>31.107734708500903</c:v>
                </c:pt>
                <c:pt idx="14080">
                  <c:v>31.108006523757027</c:v>
                </c:pt>
                <c:pt idx="14081">
                  <c:v>31.108278247102024</c:v>
                </c:pt>
                <c:pt idx="14082">
                  <c:v>31.108549866363663</c:v>
                </c:pt>
                <c:pt idx="14083">
                  <c:v>31.108821455037397</c:v>
                </c:pt>
                <c:pt idx="14084">
                  <c:v>31.10909302839239</c:v>
                </c:pt>
                <c:pt idx="14085">
                  <c:v>31.109364555867987</c:v>
                </c:pt>
                <c:pt idx="14086">
                  <c:v>31.109636065045127</c:v>
                </c:pt>
                <c:pt idx="14087">
                  <c:v>31.109907500835853</c:v>
                </c:pt>
                <c:pt idx="14088">
                  <c:v>31.110178832837306</c:v>
                </c:pt>
                <c:pt idx="14089">
                  <c:v>31.11045014348268</c:v>
                </c:pt>
                <c:pt idx="14090">
                  <c:v>31.110721405274067</c:v>
                </c:pt>
                <c:pt idx="14091">
                  <c:v>31.110992624384977</c:v>
                </c:pt>
                <c:pt idx="14092">
                  <c:v>31.1112638160991</c:v>
                </c:pt>
                <c:pt idx="14093">
                  <c:v>31.111534946829781</c:v>
                </c:pt>
                <c:pt idx="14094">
                  <c:v>31.11180598318991</c:v>
                </c:pt>
                <c:pt idx="14095">
                  <c:v>31.112076983017626</c:v>
                </c:pt>
                <c:pt idx="14096">
                  <c:v>31.112347897706329</c:v>
                </c:pt>
                <c:pt idx="14097">
                  <c:v>31.112618800237779</c:v>
                </c:pt>
                <c:pt idx="14098">
                  <c:v>31.112889648054555</c:v>
                </c:pt>
                <c:pt idx="14099">
                  <c:v>31.113160705701095</c:v>
                </c:pt>
                <c:pt idx="14100">
                  <c:v>31.113431821213144</c:v>
                </c:pt>
                <c:pt idx="14101">
                  <c:v>31.113702948898354</c:v>
                </c:pt>
                <c:pt idx="14102">
                  <c:v>31.113974277864624</c:v>
                </c:pt>
                <c:pt idx="14103">
                  <c:v>31.114245515296961</c:v>
                </c:pt>
                <c:pt idx="14104">
                  <c:v>31.114516789309732</c:v>
                </c:pt>
                <c:pt idx="14105">
                  <c:v>31.114787938335031</c:v>
                </c:pt>
                <c:pt idx="14106">
                  <c:v>31.11505921540936</c:v>
                </c:pt>
                <c:pt idx="14107">
                  <c:v>31.115330736811742</c:v>
                </c:pt>
                <c:pt idx="14108">
                  <c:v>31.115602264271374</c:v>
                </c:pt>
                <c:pt idx="14109">
                  <c:v>31.115873831498714</c:v>
                </c:pt>
                <c:pt idx="14110">
                  <c:v>31.116145245924894</c:v>
                </c:pt>
                <c:pt idx="14111">
                  <c:v>31.116416877424172</c:v>
                </c:pt>
                <c:pt idx="14112">
                  <c:v>31.116688377393388</c:v>
                </c:pt>
                <c:pt idx="14113">
                  <c:v>31.116959797926746</c:v>
                </c:pt>
                <c:pt idx="14114">
                  <c:v>31.117231509027821</c:v>
                </c:pt>
                <c:pt idx="14115">
                  <c:v>31.117503002901415</c:v>
                </c:pt>
                <c:pt idx="14116">
                  <c:v>31.117774444840347</c:v>
                </c:pt>
                <c:pt idx="14117">
                  <c:v>31.118045996803833</c:v>
                </c:pt>
                <c:pt idx="14118">
                  <c:v>31.118317402081932</c:v>
                </c:pt>
                <c:pt idx="14119">
                  <c:v>31.118588749332339</c:v>
                </c:pt>
                <c:pt idx="14120">
                  <c:v>31.118860026394735</c:v>
                </c:pt>
                <c:pt idx="14121">
                  <c:v>31.119131215053688</c:v>
                </c:pt>
                <c:pt idx="14122">
                  <c:v>31.11940269056263</c:v>
                </c:pt>
                <c:pt idx="14123">
                  <c:v>31.119674077522927</c:v>
                </c:pt>
                <c:pt idx="14124">
                  <c:v>31.119945531663603</c:v>
                </c:pt>
                <c:pt idx="14125">
                  <c:v>31.12021687281894</c:v>
                </c:pt>
                <c:pt idx="14126">
                  <c:v>31.120488174273149</c:v>
                </c:pt>
                <c:pt idx="14127">
                  <c:v>31.12075939035201</c:v>
                </c:pt>
                <c:pt idx="14128">
                  <c:v>31.121030557682978</c:v>
                </c:pt>
                <c:pt idx="14129">
                  <c:v>31.121301694496978</c:v>
                </c:pt>
                <c:pt idx="14130">
                  <c:v>31.121573111976694</c:v>
                </c:pt>
                <c:pt idx="14131">
                  <c:v>31.12184430978548</c:v>
                </c:pt>
                <c:pt idx="14132">
                  <c:v>31.122115614297993</c:v>
                </c:pt>
                <c:pt idx="14133">
                  <c:v>31.122386735912329</c:v>
                </c:pt>
                <c:pt idx="14134">
                  <c:v>31.122658058768632</c:v>
                </c:pt>
                <c:pt idx="14135">
                  <c:v>31.122929570962029</c:v>
                </c:pt>
                <c:pt idx="14136">
                  <c:v>31.123201015955271</c:v>
                </c:pt>
                <c:pt idx="14137">
                  <c:v>31.123472375412756</c:v>
                </c:pt>
                <c:pt idx="14138">
                  <c:v>31.123743686050126</c:v>
                </c:pt>
                <c:pt idx="14139">
                  <c:v>31.124014969211945</c:v>
                </c:pt>
                <c:pt idx="14140">
                  <c:v>31.12428614565513</c:v>
                </c:pt>
                <c:pt idx="14141">
                  <c:v>31.124557422757324</c:v>
                </c:pt>
                <c:pt idx="14142">
                  <c:v>31.124828727281798</c:v>
                </c:pt>
                <c:pt idx="14143">
                  <c:v>31.125100224203127</c:v>
                </c:pt>
                <c:pt idx="14144">
                  <c:v>31.125371553153457</c:v>
                </c:pt>
                <c:pt idx="14145">
                  <c:v>31.125642924827332</c:v>
                </c:pt>
                <c:pt idx="14146">
                  <c:v>31.125914317869327</c:v>
                </c:pt>
                <c:pt idx="14147">
                  <c:v>31.126185576619534</c:v>
                </c:pt>
                <c:pt idx="14148">
                  <c:v>31.12645699713293</c:v>
                </c:pt>
                <c:pt idx="14149">
                  <c:v>31.126728347415074</c:v>
                </c:pt>
                <c:pt idx="14150">
                  <c:v>31.126999780163697</c:v>
                </c:pt>
                <c:pt idx="14151">
                  <c:v>31.127271231237859</c:v>
                </c:pt>
                <c:pt idx="14152">
                  <c:v>31.127542722059786</c:v>
                </c:pt>
                <c:pt idx="14153">
                  <c:v>31.127814105935531</c:v>
                </c:pt>
                <c:pt idx="14154">
                  <c:v>31.128085544792317</c:v>
                </c:pt>
                <c:pt idx="14155">
                  <c:v>31.12835690119789</c:v>
                </c:pt>
                <c:pt idx="14156">
                  <c:v>31.128628327818795</c:v>
                </c:pt>
                <c:pt idx="14157">
                  <c:v>31.128899711714475</c:v>
                </c:pt>
                <c:pt idx="14158">
                  <c:v>31.129171278953731</c:v>
                </c:pt>
                <c:pt idx="14159">
                  <c:v>31.129442675040679</c:v>
                </c:pt>
                <c:pt idx="14160">
                  <c:v>31.129714086413447</c:v>
                </c:pt>
                <c:pt idx="14161">
                  <c:v>31.129985525270257</c:v>
                </c:pt>
                <c:pt idx="14162">
                  <c:v>31.130256893864011</c:v>
                </c:pt>
                <c:pt idx="14163">
                  <c:v>31.130528277759684</c:v>
                </c:pt>
                <c:pt idx="14164">
                  <c:v>31.130799637237089</c:v>
                </c:pt>
                <c:pt idx="14165">
                  <c:v>31.13107091126183</c:v>
                </c:pt>
                <c:pt idx="14166">
                  <c:v>31.13134227071928</c:v>
                </c:pt>
                <c:pt idx="14167">
                  <c:v>31.131613614898253</c:v>
                </c:pt>
                <c:pt idx="14168">
                  <c:v>31.131884885873479</c:v>
                </c:pt>
                <c:pt idx="14169">
                  <c:v>31.132156202592249</c:v>
                </c:pt>
                <c:pt idx="14170">
                  <c:v>31.132427555946027</c:v>
                </c:pt>
                <c:pt idx="14171">
                  <c:v>31.132698900144881</c:v>
                </c:pt>
                <c:pt idx="14172">
                  <c:v>31.132970180268885</c:v>
                </c:pt>
                <c:pt idx="14173">
                  <c:v>31.133241548882577</c:v>
                </c:pt>
                <c:pt idx="14174">
                  <c:v>31.133512978589188</c:v>
                </c:pt>
                <c:pt idx="14175">
                  <c:v>31.133784371643127</c:v>
                </c:pt>
                <c:pt idx="14176">
                  <c:v>31.134055816608477</c:v>
                </c:pt>
                <c:pt idx="14177">
                  <c:v>31.134327203516932</c:v>
                </c:pt>
                <c:pt idx="14178">
                  <c:v>31.134598746296849</c:v>
                </c:pt>
                <c:pt idx="14179">
                  <c:v>31.134870252366024</c:v>
                </c:pt>
                <c:pt idx="14180">
                  <c:v>31.135141782918268</c:v>
                </c:pt>
                <c:pt idx="14181">
                  <c:v>31.135413288987436</c:v>
                </c:pt>
                <c:pt idx="14182">
                  <c:v>31.135684801168892</c:v>
                </c:pt>
                <c:pt idx="14183">
                  <c:v>31.13595633477394</c:v>
                </c:pt>
                <c:pt idx="14184">
                  <c:v>31.136227831703277</c:v>
                </c:pt>
                <c:pt idx="14185">
                  <c:v>31.136499331660549</c:v>
                </c:pt>
                <c:pt idx="14186">
                  <c:v>31.136770813311987</c:v>
                </c:pt>
                <c:pt idx="14187">
                  <c:v>31.137042405016164</c:v>
                </c:pt>
                <c:pt idx="14188">
                  <c:v>31.137313972283376</c:v>
                </c:pt>
                <c:pt idx="14189">
                  <c:v>31.137585472240644</c:v>
                </c:pt>
                <c:pt idx="14190">
                  <c:v>31.137857045623591</c:v>
                </c:pt>
                <c:pt idx="14191">
                  <c:v>31.138128502834814</c:v>
                </c:pt>
                <c:pt idx="14192">
                  <c:v>31.138400057839725</c:v>
                </c:pt>
                <c:pt idx="14193">
                  <c:v>31.138671661778385</c:v>
                </c:pt>
                <c:pt idx="14194">
                  <c:v>31.138943137319263</c:v>
                </c:pt>
                <c:pt idx="14195">
                  <c:v>31.139214716790313</c:v>
                </c:pt>
                <c:pt idx="14196">
                  <c:v>31.139486170946913</c:v>
                </c:pt>
                <c:pt idx="14197">
                  <c:v>31.139757667872278</c:v>
                </c:pt>
                <c:pt idx="14198">
                  <c:v>31.140029164801604</c:v>
                </c:pt>
                <c:pt idx="14199">
                  <c:v>31.14030070452047</c:v>
                </c:pt>
                <c:pt idx="14200">
                  <c:v>31.140572232008036</c:v>
                </c:pt>
                <c:pt idx="14201">
                  <c:v>31.14084378089829</c:v>
                </c:pt>
                <c:pt idx="14202">
                  <c:v>31.141115406266614</c:v>
                </c:pt>
                <c:pt idx="14203">
                  <c:v>31.141386976559687</c:v>
                </c:pt>
                <c:pt idx="14204">
                  <c:v>31.14165850099069</c:v>
                </c:pt>
                <c:pt idx="14205">
                  <c:v>31.141930059073015</c:v>
                </c:pt>
                <c:pt idx="14206">
                  <c:v>31.142201641618186</c:v>
                </c:pt>
                <c:pt idx="14207">
                  <c:v>31.142473138535532</c:v>
                </c:pt>
                <c:pt idx="14208">
                  <c:v>31.142744727173291</c:v>
                </c:pt>
                <c:pt idx="14209">
                  <c:v>31.143016328045228</c:v>
                </c:pt>
                <c:pt idx="14210">
                  <c:v>31.143287864703144</c:v>
                </c:pt>
                <c:pt idx="14211">
                  <c:v>31.143559425843044</c:v>
                </c:pt>
                <c:pt idx="14212">
                  <c:v>31.143830980843966</c:v>
                </c:pt>
                <c:pt idx="14213">
                  <c:v>31.144102416638681</c:v>
                </c:pt>
                <c:pt idx="14214">
                  <c:v>31.144373913564017</c:v>
                </c:pt>
                <c:pt idx="14215">
                  <c:v>31.144645505284149</c:v>
                </c:pt>
                <c:pt idx="14216">
                  <c:v>31.144917054174385</c:v>
                </c:pt>
                <c:pt idx="14217">
                  <c:v>31.145188694840765</c:v>
                </c:pt>
                <c:pt idx="14218">
                  <c:v>31.145460320233042</c:v>
                </c:pt>
                <c:pt idx="14219">
                  <c:v>31.145731890538105</c:v>
                </c:pt>
                <c:pt idx="14220">
                  <c:v>31.14600358631926</c:v>
                </c:pt>
                <c:pt idx="14221">
                  <c:v>31.146275236181499</c:v>
                </c:pt>
                <c:pt idx="14222">
                  <c:v>31.146546858474483</c:v>
                </c:pt>
                <c:pt idx="14223">
                  <c:v>31.146818529767387</c:v>
                </c:pt>
                <c:pt idx="14224">
                  <c:v>31.147090201060312</c:v>
                </c:pt>
                <c:pt idx="14225">
                  <c:v>31.147361835607207</c:v>
                </c:pt>
                <c:pt idx="14226">
                  <c:v>31.147633467078524</c:v>
                </c:pt>
                <c:pt idx="14227">
                  <c:v>31.147905135294828</c:v>
                </c:pt>
                <c:pt idx="14228">
                  <c:v>31.148176775961158</c:v>
                </c:pt>
                <c:pt idx="14229">
                  <c:v>31.14844840744847</c:v>
                </c:pt>
                <c:pt idx="14230">
                  <c:v>31.148720189001772</c:v>
                </c:pt>
                <c:pt idx="14231">
                  <c:v>31.148991844968346</c:v>
                </c:pt>
                <c:pt idx="14232">
                  <c:v>31.14926350401522</c:v>
                </c:pt>
                <c:pt idx="14233">
                  <c:v>31.149535644713136</c:v>
                </c:pt>
                <c:pt idx="14234">
                  <c:v>31.149807539697328</c:v>
                </c:pt>
                <c:pt idx="14235">
                  <c:v>31.15007942243837</c:v>
                </c:pt>
                <c:pt idx="14236">
                  <c:v>31.15035126529656</c:v>
                </c:pt>
                <c:pt idx="14237">
                  <c:v>31.150623249323125</c:v>
                </c:pt>
                <c:pt idx="14238">
                  <c:v>31.150895128993618</c:v>
                </c:pt>
                <c:pt idx="14239">
                  <c:v>31.151166999432796</c:v>
                </c:pt>
                <c:pt idx="14240">
                  <c:v>31.151438918995524</c:v>
                </c:pt>
                <c:pt idx="14241">
                  <c:v>31.151710801736527</c:v>
                </c:pt>
                <c:pt idx="14242">
                  <c:v>31.151982623138291</c:v>
                </c:pt>
                <c:pt idx="14243">
                  <c:v>31.152254432281136</c:v>
                </c:pt>
                <c:pt idx="14244">
                  <c:v>31.152526256747819</c:v>
                </c:pt>
                <c:pt idx="14245">
                  <c:v>31.152798127215064</c:v>
                </c:pt>
                <c:pt idx="14246">
                  <c:v>31.153069890375214</c:v>
                </c:pt>
                <c:pt idx="14247">
                  <c:v>31.153341592287287</c:v>
                </c:pt>
                <c:pt idx="14248">
                  <c:v>31.153613229901879</c:v>
                </c:pt>
                <c:pt idx="14249">
                  <c:v>31.153884824692518</c:v>
                </c:pt>
                <c:pt idx="14250">
                  <c:v>31.154156407221691</c:v>
                </c:pt>
                <c:pt idx="14251">
                  <c:v>31.154427876624418</c:v>
                </c:pt>
                <c:pt idx="14252">
                  <c:v>31.154699269658444</c:v>
                </c:pt>
                <c:pt idx="14253">
                  <c:v>31.154970607754453</c:v>
                </c:pt>
                <c:pt idx="14254">
                  <c:v>31.155242101612057</c:v>
                </c:pt>
                <c:pt idx="14255">
                  <c:v>31.155513549631717</c:v>
                </c:pt>
                <c:pt idx="14256">
                  <c:v>31.155784991542742</c:v>
                </c:pt>
                <c:pt idx="14257">
                  <c:v>31.156056384576754</c:v>
                </c:pt>
                <c:pt idx="14258">
                  <c:v>31.156327689113166</c:v>
                </c:pt>
                <c:pt idx="14259">
                  <c:v>31.156599219685376</c:v>
                </c:pt>
                <c:pt idx="14260">
                  <c:v>31.156870615780296</c:v>
                </c:pt>
                <c:pt idx="14261">
                  <c:v>31.157142088250051</c:v>
                </c:pt>
                <c:pt idx="14262">
                  <c:v>31.157413453819583</c:v>
                </c:pt>
                <c:pt idx="14263">
                  <c:v>31.157684871311233</c:v>
                </c:pt>
                <c:pt idx="14264">
                  <c:v>31.157956273512255</c:v>
                </c:pt>
                <c:pt idx="14265">
                  <c:v>31.158227535327516</c:v>
                </c:pt>
                <c:pt idx="14266">
                  <c:v>31.158498940581726</c:v>
                </c:pt>
                <c:pt idx="14267">
                  <c:v>31.158770248176534</c:v>
                </c:pt>
                <c:pt idx="14268">
                  <c:v>31.159041674805405</c:v>
                </c:pt>
                <c:pt idx="14269">
                  <c:v>31.159312997653728</c:v>
                </c:pt>
                <c:pt idx="14270">
                  <c:v>31.159584277765759</c:v>
                </c:pt>
                <c:pt idx="14271">
                  <c:v>31.159855670831679</c:v>
                </c:pt>
                <c:pt idx="14272">
                  <c:v>31.160126996699081</c:v>
                </c:pt>
                <c:pt idx="14273">
                  <c:v>31.160398398924006</c:v>
                </c:pt>
                <c:pt idx="14274">
                  <c:v>31.160669801148913</c:v>
                </c:pt>
                <c:pt idx="14275">
                  <c:v>31.160941230823667</c:v>
                </c:pt>
                <c:pt idx="14276">
                  <c:v>31.161212654410718</c:v>
                </c:pt>
                <c:pt idx="14277">
                  <c:v>31.16148417273671</c:v>
                </c:pt>
                <c:pt idx="14278">
                  <c:v>31.161755672693964</c:v>
                </c:pt>
                <c:pt idx="14279">
                  <c:v>31.162027148206921</c:v>
                </c:pt>
                <c:pt idx="14280">
                  <c:v>31.162298632885832</c:v>
                </c:pt>
                <c:pt idx="14281">
                  <c:v>31.162570194009767</c:v>
                </c:pt>
                <c:pt idx="14282">
                  <c:v>31.162841745961273</c:v>
                </c:pt>
                <c:pt idx="14283">
                  <c:v>31.163113273452847</c:v>
                </c:pt>
                <c:pt idx="14284">
                  <c:v>31.163384877391522</c:v>
                </c:pt>
                <c:pt idx="14285">
                  <c:v>31.163656459948658</c:v>
                </c:pt>
                <c:pt idx="14286">
                  <c:v>31.163928048594425</c:v>
                </c:pt>
                <c:pt idx="14287">
                  <c:v>31.164199536328812</c:v>
                </c:pt>
                <c:pt idx="14288">
                  <c:v>31.164471106625921</c:v>
                </c:pt>
                <c:pt idx="14289">
                  <c:v>31.164742710564582</c:v>
                </c:pt>
                <c:pt idx="14290">
                  <c:v>31.16501416163873</c:v>
                </c:pt>
                <c:pt idx="14291">
                  <c:v>31.16528565857206</c:v>
                </c:pt>
                <c:pt idx="14292">
                  <c:v>31.165557103537346</c:v>
                </c:pt>
                <c:pt idx="14293">
                  <c:v>31.165828560720687</c:v>
                </c:pt>
                <c:pt idx="14294">
                  <c:v>31.166100005685987</c:v>
                </c:pt>
                <c:pt idx="14295">
                  <c:v>31.166371527048497</c:v>
                </c:pt>
                <c:pt idx="14296">
                  <c:v>31.166642959797084</c:v>
                </c:pt>
                <c:pt idx="14297">
                  <c:v>31.166914465898234</c:v>
                </c:pt>
                <c:pt idx="14298">
                  <c:v>31.16718597811159</c:v>
                </c:pt>
                <c:pt idx="14299">
                  <c:v>31.167457545350867</c:v>
                </c:pt>
                <c:pt idx="14300">
                  <c:v>31.16772905756422</c:v>
                </c:pt>
                <c:pt idx="14301">
                  <c:v>31.168000566721417</c:v>
                </c:pt>
                <c:pt idx="14302">
                  <c:v>31.16827205753933</c:v>
                </c:pt>
                <c:pt idx="14303">
                  <c:v>31.168543481142319</c:v>
                </c:pt>
                <c:pt idx="14304">
                  <c:v>31.168815020861206</c:v>
                </c:pt>
                <c:pt idx="14305">
                  <c:v>31.16908662482782</c:v>
                </c:pt>
                <c:pt idx="14306">
                  <c:v>31.169358244089491</c:v>
                </c:pt>
                <c:pt idx="14307">
                  <c:v>31.169629805209407</c:v>
                </c:pt>
                <c:pt idx="14308">
                  <c:v>31.169901357156967</c:v>
                </c:pt>
                <c:pt idx="14309">
                  <c:v>31.170172863250087</c:v>
                </c:pt>
                <c:pt idx="14310">
                  <c:v>31.170444381552127</c:v>
                </c:pt>
                <c:pt idx="14311">
                  <c:v>31.170715893749527</c:v>
                </c:pt>
                <c:pt idx="14312">
                  <c:v>31.170987341785171</c:v>
                </c:pt>
                <c:pt idx="14313">
                  <c:v>31.171258716539295</c:v>
                </c:pt>
                <c:pt idx="14314">
                  <c:v>31.171530091273493</c:v>
                </c:pt>
                <c:pt idx="14315">
                  <c:v>31.171801389697343</c:v>
                </c:pt>
                <c:pt idx="14316">
                  <c:v>31.172072764435505</c:v>
                </c:pt>
                <c:pt idx="14317">
                  <c:v>31.172344120853047</c:v>
                </c:pt>
                <c:pt idx="14318">
                  <c:v>31.172615471151101</c:v>
                </c:pt>
                <c:pt idx="14319">
                  <c:v>31.17288700169939</c:v>
                </c:pt>
                <c:pt idx="14320">
                  <c:v>31.173158373385228</c:v>
                </c:pt>
                <c:pt idx="14321">
                  <c:v>31.173429980398712</c:v>
                </c:pt>
                <c:pt idx="14322">
                  <c:v>31.173701400932053</c:v>
                </c:pt>
                <c:pt idx="14323">
                  <c:v>31.173972891722052</c:v>
                </c:pt>
                <c:pt idx="14324">
                  <c:v>31.174244364167887</c:v>
                </c:pt>
                <c:pt idx="14325">
                  <c:v>31.174515818312557</c:v>
                </c:pt>
                <c:pt idx="14326">
                  <c:v>31.17478744672432</c:v>
                </c:pt>
                <c:pt idx="14327">
                  <c:v>31.17505891003314</c:v>
                </c:pt>
                <c:pt idx="14328">
                  <c:v>31.175331469688015</c:v>
                </c:pt>
                <c:pt idx="14329">
                  <c:v>31.175603733438276</c:v>
                </c:pt>
                <c:pt idx="14330">
                  <c:v>31.175875840308755</c:v>
                </c:pt>
                <c:pt idx="14331">
                  <c:v>31.176147941017504</c:v>
                </c:pt>
                <c:pt idx="14332">
                  <c:v>31.176419995644718</c:v>
                </c:pt>
                <c:pt idx="14333">
                  <c:v>31.176691927458773</c:v>
                </c:pt>
                <c:pt idx="14334">
                  <c:v>31.17696384700147</c:v>
                </c:pt>
                <c:pt idx="14335">
                  <c:v>31.177235662261591</c:v>
                </c:pt>
                <c:pt idx="14336">
                  <c:v>31.177508058473798</c:v>
                </c:pt>
                <c:pt idx="14337">
                  <c:v>31.177780134643431</c:v>
                </c:pt>
                <c:pt idx="14338">
                  <c:v>31.178052100202695</c:v>
                </c:pt>
                <c:pt idx="14339">
                  <c:v>31.178324283955373</c:v>
                </c:pt>
                <c:pt idx="14340">
                  <c:v>31.17859638160748</c:v>
                </c:pt>
                <c:pt idx="14341">
                  <c:v>31.178868399399501</c:v>
                </c:pt>
                <c:pt idx="14342">
                  <c:v>31.179140334257532</c:v>
                </c:pt>
                <c:pt idx="14343">
                  <c:v>31.179412174046242</c:v>
                </c:pt>
                <c:pt idx="14344">
                  <c:v>31.179684016904432</c:v>
                </c:pt>
                <c:pt idx="14345">
                  <c:v>31.17995576171058</c:v>
                </c:pt>
                <c:pt idx="14346">
                  <c:v>31.180227439097028</c:v>
                </c:pt>
                <c:pt idx="14347">
                  <c:v>31.180499036930218</c:v>
                </c:pt>
                <c:pt idx="14348">
                  <c:v>31.1807706072393</c:v>
                </c:pt>
                <c:pt idx="14349">
                  <c:v>31.181042578968682</c:v>
                </c:pt>
                <c:pt idx="14350">
                  <c:v>31.18131457832369</c:v>
                </c:pt>
                <c:pt idx="14351">
                  <c:v>31.181586519318113</c:v>
                </c:pt>
                <c:pt idx="14352">
                  <c:v>31.18185843576919</c:v>
                </c:pt>
                <c:pt idx="14353">
                  <c:v>31.182130564176287</c:v>
                </c:pt>
                <c:pt idx="14354">
                  <c:v>31.182402554297937</c:v>
                </c:pt>
                <c:pt idx="14355">
                  <c:v>31.182674873462371</c:v>
                </c:pt>
                <c:pt idx="14356">
                  <c:v>31.182947038766116</c:v>
                </c:pt>
                <c:pt idx="14357">
                  <c:v>31.183219074966143</c:v>
                </c:pt>
                <c:pt idx="14358">
                  <c:v>31.183491071243296</c:v>
                </c:pt>
                <c:pt idx="14359">
                  <c:v>31.183762981583417</c:v>
                </c:pt>
                <c:pt idx="14360">
                  <c:v>31.184034858179356</c:v>
                </c:pt>
                <c:pt idx="14361">
                  <c:v>31.18430716502489</c:v>
                </c:pt>
                <c:pt idx="14362">
                  <c:v>31.184579798785077</c:v>
                </c:pt>
                <c:pt idx="14363">
                  <c:v>31.184852284388743</c:v>
                </c:pt>
                <c:pt idx="14364">
                  <c:v>31.185124634346472</c:v>
                </c:pt>
                <c:pt idx="14365">
                  <c:v>31.185396919676389</c:v>
                </c:pt>
                <c:pt idx="14366">
                  <c:v>31.185669035790085</c:v>
                </c:pt>
                <c:pt idx="14367">
                  <c:v>31.185941068919242</c:v>
                </c:pt>
                <c:pt idx="14368">
                  <c:v>31.186212988477958</c:v>
                </c:pt>
                <c:pt idx="14369">
                  <c:v>31.186485335384123</c:v>
                </c:pt>
                <c:pt idx="14370">
                  <c:v>31.186757436108923</c:v>
                </c:pt>
                <c:pt idx="14371">
                  <c:v>31.187029521471032</c:v>
                </c:pt>
                <c:pt idx="14372">
                  <c:v>31.187301548458677</c:v>
                </c:pt>
                <c:pt idx="14373">
                  <c:v>31.187573517118977</c:v>
                </c:pt>
                <c:pt idx="14374">
                  <c:v>31.187845369186071</c:v>
                </c:pt>
                <c:pt idx="14375">
                  <c:v>31.188117359323716</c:v>
                </c:pt>
                <c:pt idx="14376">
                  <c:v>31.188389266572479</c:v>
                </c:pt>
                <c:pt idx="14377">
                  <c:v>31.188661130891287</c:v>
                </c:pt>
                <c:pt idx="14378">
                  <c:v>31.188932875685406</c:v>
                </c:pt>
                <c:pt idx="14379">
                  <c:v>31.189204574547954</c:v>
                </c:pt>
                <c:pt idx="14380">
                  <c:v>31.189476638418011</c:v>
                </c:pt>
                <c:pt idx="14381">
                  <c:v>31.189748665433687</c:v>
                </c:pt>
                <c:pt idx="14382">
                  <c:v>31.190020505198387</c:v>
                </c:pt>
                <c:pt idx="14383">
                  <c:v>31.190292253031309</c:v>
                </c:pt>
                <c:pt idx="14384">
                  <c:v>31.190564683120403</c:v>
                </c:pt>
                <c:pt idx="14385">
                  <c:v>31.190836762313996</c:v>
                </c:pt>
                <c:pt idx="14386">
                  <c:v>31.191108786230991</c:v>
                </c:pt>
                <c:pt idx="14387">
                  <c:v>31.191381053066682</c:v>
                </c:pt>
                <c:pt idx="14388">
                  <c:v>31.191652987948746</c:v>
                </c:pt>
                <c:pt idx="14389">
                  <c:v>31.191925005716719</c:v>
                </c:pt>
                <c:pt idx="14390">
                  <c:v>31.192196949819458</c:v>
                </c:pt>
                <c:pt idx="14391">
                  <c:v>31.192468875489642</c:v>
                </c:pt>
                <c:pt idx="14392">
                  <c:v>31.192740555960977</c:v>
                </c:pt>
                <c:pt idx="14393">
                  <c:v>31.193012543029074</c:v>
                </c:pt>
                <c:pt idx="14394">
                  <c:v>31.19328509032988</c:v>
                </c:pt>
                <c:pt idx="14395">
                  <c:v>31.19355727408259</c:v>
                </c:pt>
                <c:pt idx="14396">
                  <c:v>31.19382934101235</c:v>
                </c:pt>
                <c:pt idx="14397">
                  <c:v>31.194101764957701</c:v>
                </c:pt>
                <c:pt idx="14398">
                  <c:v>31.19437385341223</c:v>
                </c:pt>
                <c:pt idx="14399">
                  <c:v>31.19464584661559</c:v>
                </c:pt>
                <c:pt idx="14400">
                  <c:v>31.19491850199223</c:v>
                </c:pt>
                <c:pt idx="14401">
                  <c:v>31.195191009171026</c:v>
                </c:pt>
                <c:pt idx="14402">
                  <c:v>31.195463371472627</c:v>
                </c:pt>
                <c:pt idx="14403">
                  <c:v>31.195735928057978</c:v>
                </c:pt>
                <c:pt idx="14404">
                  <c:v>31.196008287275493</c:v>
                </c:pt>
                <c:pt idx="14405">
                  <c:v>31.196280655729453</c:v>
                </c:pt>
                <c:pt idx="14406">
                  <c:v>31.196552968732227</c:v>
                </c:pt>
                <c:pt idx="14407">
                  <c:v>31.19682514019733</c:v>
                </c:pt>
                <c:pt idx="14408">
                  <c:v>31.197097752337285</c:v>
                </c:pt>
                <c:pt idx="14409">
                  <c:v>31.197370182418336</c:v>
                </c:pt>
                <c:pt idx="14410">
                  <c:v>31.197642933592377</c:v>
                </c:pt>
                <c:pt idx="14411">
                  <c:v>31.197915480893201</c:v>
                </c:pt>
                <c:pt idx="14412">
                  <c:v>31.198188244440313</c:v>
                </c:pt>
                <c:pt idx="14413">
                  <c:v>31.198460788667902</c:v>
                </c:pt>
                <c:pt idx="14414">
                  <c:v>31.198733277351145</c:v>
                </c:pt>
                <c:pt idx="14415">
                  <c:v>31.199005957449668</c:v>
                </c:pt>
                <c:pt idx="14416">
                  <c:v>31.199278504778636</c:v>
                </c:pt>
                <c:pt idx="14417">
                  <c:v>31.199550944122212</c:v>
                </c:pt>
                <c:pt idx="14418">
                  <c:v>31.199823868573468</c:v>
                </c:pt>
                <c:pt idx="14419">
                  <c:v>31.200096551765064</c:v>
                </c:pt>
                <c:pt idx="14420">
                  <c:v>31.200369191692918</c:v>
                </c:pt>
                <c:pt idx="14421">
                  <c:v>31.200641992363522</c:v>
                </c:pt>
                <c:pt idx="14422">
                  <c:v>31.200914607590693</c:v>
                </c:pt>
                <c:pt idx="14423">
                  <c:v>31.201187117873868</c:v>
                </c:pt>
                <c:pt idx="14424">
                  <c:v>31.20145954797902</c:v>
                </c:pt>
                <c:pt idx="14425">
                  <c:v>31.201731950357587</c:v>
                </c:pt>
                <c:pt idx="14426">
                  <c:v>31.202004621173113</c:v>
                </c:pt>
                <c:pt idx="14427">
                  <c:v>31.202277236400263</c:v>
                </c:pt>
                <c:pt idx="14428">
                  <c:v>31.202549867064675</c:v>
                </c:pt>
                <c:pt idx="14429">
                  <c:v>31.202822309502672</c:v>
                </c:pt>
                <c:pt idx="14430">
                  <c:v>31.20309472417469</c:v>
                </c:pt>
                <c:pt idx="14431">
                  <c:v>31.203367006386532</c:v>
                </c:pt>
                <c:pt idx="14432">
                  <c:v>31.203639751378621</c:v>
                </c:pt>
                <c:pt idx="14433">
                  <c:v>31.20391261703455</c:v>
                </c:pt>
                <c:pt idx="14434">
                  <c:v>31.204185532198316</c:v>
                </c:pt>
                <c:pt idx="14435">
                  <c:v>31.204458289554715</c:v>
                </c:pt>
                <c:pt idx="14436">
                  <c:v>31.204731059296961</c:v>
                </c:pt>
                <c:pt idx="14437">
                  <c:v>31.205003655998219</c:v>
                </c:pt>
                <c:pt idx="14438">
                  <c:v>31.205276218758929</c:v>
                </c:pt>
                <c:pt idx="14439">
                  <c:v>31.205549053443871</c:v>
                </c:pt>
                <c:pt idx="14440">
                  <c:v>31.205821776809927</c:v>
                </c:pt>
                <c:pt idx="14441">
                  <c:v>31.20609442291784</c:v>
                </c:pt>
                <c:pt idx="14442">
                  <c:v>31.206367001076202</c:v>
                </c:pt>
                <c:pt idx="14443">
                  <c:v>31.206639483588265</c:v>
                </c:pt>
                <c:pt idx="14444">
                  <c:v>31.206911932183104</c:v>
                </c:pt>
                <c:pt idx="14445">
                  <c:v>31.207184451719531</c:v>
                </c:pt>
                <c:pt idx="14446">
                  <c:v>31.207456872554886</c:v>
                </c:pt>
                <c:pt idx="14447">
                  <c:v>31.207729200984513</c:v>
                </c:pt>
                <c:pt idx="14448">
                  <c:v>31.208001433961719</c:v>
                </c:pt>
                <c:pt idx="14449">
                  <c:v>31.208273669991357</c:v>
                </c:pt>
                <c:pt idx="14450">
                  <c:v>31.208545924506009</c:v>
                </c:pt>
                <c:pt idx="14451">
                  <c:v>31.20881836695607</c:v>
                </c:pt>
                <c:pt idx="14452">
                  <c:v>31.209090698432743</c:v>
                </c:pt>
                <c:pt idx="14453">
                  <c:v>31.209362891439184</c:v>
                </c:pt>
                <c:pt idx="14454">
                  <c:v>31.209635062888239</c:v>
                </c:pt>
                <c:pt idx="14455">
                  <c:v>31.209907123674597</c:v>
                </c:pt>
                <c:pt idx="14456">
                  <c:v>31.210179184460912</c:v>
                </c:pt>
                <c:pt idx="14457">
                  <c:v>31.210451174594603</c:v>
                </c:pt>
                <c:pt idx="14458">
                  <c:v>31.210723115625029</c:v>
                </c:pt>
                <c:pt idx="14459">
                  <c:v>31.210995200987153</c:v>
                </c:pt>
                <c:pt idx="14460">
                  <c:v>31.211267099058393</c:v>
                </c:pt>
                <c:pt idx="14461">
                  <c:v>31.211539264362099</c:v>
                </c:pt>
                <c:pt idx="14462">
                  <c:v>31.211811334371742</c:v>
                </c:pt>
                <c:pt idx="14463">
                  <c:v>31.212083204854963</c:v>
                </c:pt>
                <c:pt idx="14464">
                  <c:v>31.21235538246971</c:v>
                </c:pt>
                <c:pt idx="14465">
                  <c:v>31.212627357252231</c:v>
                </c:pt>
                <c:pt idx="14466">
                  <c:v>31.212899341238792</c:v>
                </c:pt>
                <c:pt idx="14467">
                  <c:v>31.213171217850757</c:v>
                </c:pt>
                <c:pt idx="14468">
                  <c:v>31.213442999404062</c:v>
                </c:pt>
                <c:pt idx="14469">
                  <c:v>31.213715029462399</c:v>
                </c:pt>
                <c:pt idx="14470">
                  <c:v>31.21398695513259</c:v>
                </c:pt>
                <c:pt idx="14471">
                  <c:v>31.214258862397344</c:v>
                </c:pt>
                <c:pt idx="14472">
                  <c:v>31.214530717506218</c:v>
                </c:pt>
                <c:pt idx="14473">
                  <c:v>31.214802756769217</c:v>
                </c:pt>
                <c:pt idx="14474">
                  <c:v>31.215074694743461</c:v>
                </c:pt>
                <c:pt idx="14475">
                  <c:v>31.215346580527093</c:v>
                </c:pt>
                <c:pt idx="14476">
                  <c:v>31.215618650512692</c:v>
                </c:pt>
                <c:pt idx="14477">
                  <c:v>31.215890769675571</c:v>
                </c:pt>
                <c:pt idx="14478">
                  <c:v>31.21616285503768</c:v>
                </c:pt>
                <c:pt idx="14479">
                  <c:v>31.21643487590012</c:v>
                </c:pt>
                <c:pt idx="14480">
                  <c:v>31.216706777038457</c:v>
                </c:pt>
                <c:pt idx="14481">
                  <c:v>31.216978693505556</c:v>
                </c:pt>
                <c:pt idx="14482">
                  <c:v>31.21725062839965</c:v>
                </c:pt>
                <c:pt idx="14483">
                  <c:v>31.217522849059609</c:v>
                </c:pt>
                <c:pt idx="14484">
                  <c:v>31.217794968246558</c:v>
                </c:pt>
                <c:pt idx="14485">
                  <c:v>31.218066973729492</c:v>
                </c:pt>
                <c:pt idx="14486">
                  <c:v>31.218339194389479</c:v>
                </c:pt>
                <c:pt idx="14487">
                  <c:v>31.218611196814447</c:v>
                </c:pt>
                <c:pt idx="14488">
                  <c:v>31.218883180837043</c:v>
                </c:pt>
                <c:pt idx="14489">
                  <c:v>31.219155072762309</c:v>
                </c:pt>
                <c:pt idx="14490">
                  <c:v>31.219427139692087</c:v>
                </c:pt>
                <c:pt idx="14491">
                  <c:v>31.219699397263724</c:v>
                </c:pt>
                <c:pt idx="14492">
                  <c:v>31.2199714887707</c:v>
                </c:pt>
                <c:pt idx="14493">
                  <c:v>31.220243580277586</c:v>
                </c:pt>
                <c:pt idx="14494">
                  <c:v>31.22051577324391</c:v>
                </c:pt>
                <c:pt idx="14495">
                  <c:v>31.220787766447284</c:v>
                </c:pt>
                <c:pt idx="14496">
                  <c:v>31.221059830317305</c:v>
                </c:pt>
                <c:pt idx="14497">
                  <c:v>31.221331814299859</c:v>
                </c:pt>
                <c:pt idx="14498">
                  <c:v>31.221603773729392</c:v>
                </c:pt>
                <c:pt idx="14499">
                  <c:v>31.221876099067877</c:v>
                </c:pt>
                <c:pt idx="14500">
                  <c:v>31.222148322816068</c:v>
                </c:pt>
                <c:pt idx="14501">
                  <c:v>31.222420478868383</c:v>
                </c:pt>
                <c:pt idx="14502">
                  <c:v>31.222692594962016</c:v>
                </c:pt>
                <c:pt idx="14503">
                  <c:v>31.222964603527139</c:v>
                </c:pt>
                <c:pt idx="14504">
                  <c:v>31.223236787271812</c:v>
                </c:pt>
                <c:pt idx="14505">
                  <c:v>31.223508937203803</c:v>
                </c:pt>
                <c:pt idx="14506">
                  <c:v>31.223781130170114</c:v>
                </c:pt>
                <c:pt idx="14507">
                  <c:v>31.224053544870291</c:v>
                </c:pt>
                <c:pt idx="14508">
                  <c:v>31.224326064390603</c:v>
                </c:pt>
                <c:pt idx="14509">
                  <c:v>31.224598328144896</c:v>
                </c:pt>
                <c:pt idx="14510">
                  <c:v>31.224870671963359</c:v>
                </c:pt>
                <c:pt idx="14511">
                  <c:v>31.225142883407376</c:v>
                </c:pt>
                <c:pt idx="14512">
                  <c:v>31.225415264203296</c:v>
                </c:pt>
                <c:pt idx="14513">
                  <c:v>31.225687552554948</c:v>
                </c:pt>
                <c:pt idx="14514">
                  <c:v>31.225959767062864</c:v>
                </c:pt>
                <c:pt idx="14515">
                  <c:v>31.226231913920746</c:v>
                </c:pt>
                <c:pt idx="14516">
                  <c:v>31.226504229994269</c:v>
                </c:pt>
                <c:pt idx="14517">
                  <c:v>31.22677657380871</c:v>
                </c:pt>
                <c:pt idx="14518">
                  <c:v>31.227048769874528</c:v>
                </c:pt>
                <c:pt idx="14519">
                  <c:v>31.227320987446344</c:v>
                </c:pt>
                <c:pt idx="14520">
                  <c:v>31.227593251168496</c:v>
                </c:pt>
                <c:pt idx="14521">
                  <c:v>31.227865582669317</c:v>
                </c:pt>
                <c:pt idx="14522">
                  <c:v>31.228137723339145</c:v>
                </c:pt>
                <c:pt idx="14523">
                  <c:v>31.228409827144763</c:v>
                </c:pt>
                <c:pt idx="14524">
                  <c:v>31.228682284983574</c:v>
                </c:pt>
                <c:pt idx="14525">
                  <c:v>31.228954816866921</c:v>
                </c:pt>
                <c:pt idx="14526">
                  <c:v>31.229227262359121</c:v>
                </c:pt>
                <c:pt idx="14527">
                  <c:v>31.229499593847869</c:v>
                </c:pt>
                <c:pt idx="14528">
                  <c:v>31.229771826841162</c:v>
                </c:pt>
                <c:pt idx="14529">
                  <c:v>31.230044423526302</c:v>
                </c:pt>
                <c:pt idx="14530">
                  <c:v>31.230316828953935</c:v>
                </c:pt>
                <c:pt idx="14531">
                  <c:v>31.230589175839981</c:v>
                </c:pt>
                <c:pt idx="14532">
                  <c:v>31.230861713885229</c:v>
                </c:pt>
                <c:pt idx="14533">
                  <c:v>31.231134199456697</c:v>
                </c:pt>
                <c:pt idx="14534">
                  <c:v>31.231406604872252</c:v>
                </c:pt>
                <c:pt idx="14535">
                  <c:v>31.231678890149929</c:v>
                </c:pt>
                <c:pt idx="14536">
                  <c:v>31.231951116966371</c:v>
                </c:pt>
                <c:pt idx="14537">
                  <c:v>31.232223328378254</c:v>
                </c:pt>
                <c:pt idx="14538">
                  <c:v>31.232495469068187</c:v>
                </c:pt>
                <c:pt idx="14539">
                  <c:v>31.232767812886649</c:v>
                </c:pt>
                <c:pt idx="14540">
                  <c:v>31.233040153617537</c:v>
                </c:pt>
                <c:pt idx="14541">
                  <c:v>31.233312460491177</c:v>
                </c:pt>
                <c:pt idx="14542">
                  <c:v>31.233585001601352</c:v>
                </c:pt>
                <c:pt idx="14543">
                  <c:v>31.233857864138784</c:v>
                </c:pt>
                <c:pt idx="14544">
                  <c:v>31.234130581320361</c:v>
                </c:pt>
                <c:pt idx="14545">
                  <c:v>31.234403147142732</c:v>
                </c:pt>
                <c:pt idx="14546">
                  <c:v>31.234675641993515</c:v>
                </c:pt>
                <c:pt idx="14547">
                  <c:v>31.23494814303633</c:v>
                </c:pt>
                <c:pt idx="14548">
                  <c:v>31.235220656415887</c:v>
                </c:pt>
                <c:pt idx="14549">
                  <c:v>31.235493024877886</c:v>
                </c:pt>
                <c:pt idx="14550">
                  <c:v>31.235765572174646</c:v>
                </c:pt>
                <c:pt idx="14551">
                  <c:v>31.236037983793278</c:v>
                </c:pt>
                <c:pt idx="14552">
                  <c:v>31.236310500233106</c:v>
                </c:pt>
                <c:pt idx="14553">
                  <c:v>31.236582930342287</c:v>
                </c:pt>
                <c:pt idx="14554">
                  <c:v>31.23685528029203</c:v>
                </c:pt>
                <c:pt idx="14555">
                  <c:v>31.237128210943432</c:v>
                </c:pt>
                <c:pt idx="14556">
                  <c:v>31.237400946659218</c:v>
                </c:pt>
                <c:pt idx="14557">
                  <c:v>31.237673469276196</c:v>
                </c:pt>
                <c:pt idx="14558">
                  <c:v>31.237946238998234</c:v>
                </c:pt>
                <c:pt idx="14559">
                  <c:v>31.238218881993877</c:v>
                </c:pt>
                <c:pt idx="14560">
                  <c:v>31.238491626981972</c:v>
                </c:pt>
                <c:pt idx="14561">
                  <c:v>31.238764316348043</c:v>
                </c:pt>
                <c:pt idx="14562">
                  <c:v>31.239036925400892</c:v>
                </c:pt>
                <c:pt idx="14563">
                  <c:v>31.239309500481145</c:v>
                </c:pt>
                <c:pt idx="14564">
                  <c:v>31.239582375408229</c:v>
                </c:pt>
                <c:pt idx="14565">
                  <c:v>31.239855138947298</c:v>
                </c:pt>
                <c:pt idx="14566">
                  <c:v>31.24012772019994</c:v>
                </c:pt>
                <c:pt idx="14567">
                  <c:v>31.240400347756587</c:v>
                </c:pt>
                <c:pt idx="14568">
                  <c:v>31.240672987664233</c:v>
                </c:pt>
                <c:pt idx="14569">
                  <c:v>31.24094550411213</c:v>
                </c:pt>
                <c:pt idx="14570">
                  <c:v>31.241218156412572</c:v>
                </c:pt>
                <c:pt idx="14571">
                  <c:v>31.24149070681483</c:v>
                </c:pt>
                <c:pt idx="14572">
                  <c:v>31.241763204757532</c:v>
                </c:pt>
                <c:pt idx="14573">
                  <c:v>31.24203578909653</c:v>
                </c:pt>
                <c:pt idx="14574">
                  <c:v>31.24230846301705</c:v>
                </c:pt>
                <c:pt idx="14575">
                  <c:v>31.242581028859536</c:v>
                </c:pt>
                <c:pt idx="14576">
                  <c:v>31.242853554561144</c:v>
                </c:pt>
                <c:pt idx="14577">
                  <c:v>31.243126417086465</c:v>
                </c:pt>
                <c:pt idx="14578">
                  <c:v>31.243399094103964</c:v>
                </c:pt>
                <c:pt idx="14579">
                  <c:v>31.243671706264092</c:v>
                </c:pt>
                <c:pt idx="14580">
                  <c:v>31.243944383281612</c:v>
                </c:pt>
                <c:pt idx="14581">
                  <c:v>31.24421706026283</c:v>
                </c:pt>
                <c:pt idx="14582">
                  <c:v>31.244489681644485</c:v>
                </c:pt>
                <c:pt idx="14583">
                  <c:v>31.24476230612968</c:v>
                </c:pt>
                <c:pt idx="14584">
                  <c:v>31.245034905917706</c:v>
                </c:pt>
                <c:pt idx="14585">
                  <c:v>31.245307477903847</c:v>
                </c:pt>
                <c:pt idx="14586">
                  <c:v>31.245579877168996</c:v>
                </c:pt>
                <c:pt idx="14587">
                  <c:v>31.245852282596687</c:v>
                </c:pt>
                <c:pt idx="14588">
                  <c:v>31.246124500192622</c:v>
                </c:pt>
                <c:pt idx="14589">
                  <c:v>31.246396773187325</c:v>
                </c:pt>
                <c:pt idx="14590">
                  <c:v>31.246669194022719</c:v>
                </c:pt>
                <c:pt idx="14591">
                  <c:v>31.246941534761618</c:v>
                </c:pt>
                <c:pt idx="14592">
                  <c:v>31.247213804670789</c:v>
                </c:pt>
                <c:pt idx="14593">
                  <c:v>31.247485966887968</c:v>
                </c:pt>
                <c:pt idx="14594">
                  <c:v>31.247758092217605</c:v>
                </c:pt>
                <c:pt idx="14595">
                  <c:v>31.248030143785417</c:v>
                </c:pt>
                <c:pt idx="14596">
                  <c:v>31.248302484516309</c:v>
                </c:pt>
                <c:pt idx="14597">
                  <c:v>31.24857464059674</c:v>
                </c:pt>
                <c:pt idx="14598">
                  <c:v>31.24884686126876</c:v>
                </c:pt>
                <c:pt idx="14599">
                  <c:v>31.249119051171796</c:v>
                </c:pt>
                <c:pt idx="14600">
                  <c:v>31.249391222624876</c:v>
                </c:pt>
                <c:pt idx="14601">
                  <c:v>31.249663264978974</c:v>
                </c:pt>
                <c:pt idx="14602">
                  <c:v>31.249935310408265</c:v>
                </c:pt>
                <c:pt idx="14603">
                  <c:v>31.250207279084602</c:v>
                </c:pt>
                <c:pt idx="14604">
                  <c:v>31.250479407471676</c:v>
                </c:pt>
                <c:pt idx="14605">
                  <c:v>31.250751763609227</c:v>
                </c:pt>
                <c:pt idx="14606">
                  <c:v>31.25102415360719</c:v>
                </c:pt>
                <c:pt idx="14607">
                  <c:v>31.251296411182867</c:v>
                </c:pt>
                <c:pt idx="14608">
                  <c:v>31.251568508822924</c:v>
                </c:pt>
                <c:pt idx="14609">
                  <c:v>31.251840575724604</c:v>
                </c:pt>
                <c:pt idx="14610">
                  <c:v>31.252112651862131</c:v>
                </c:pt>
                <c:pt idx="14611">
                  <c:v>31.252384626656724</c:v>
                </c:pt>
                <c:pt idx="14612">
                  <c:v>31.252656549287124</c:v>
                </c:pt>
                <c:pt idx="14613">
                  <c:v>31.252928689997116</c:v>
                </c:pt>
                <c:pt idx="14614">
                  <c:v>31.253200750783453</c:v>
                </c:pt>
                <c:pt idx="14615">
                  <c:v>31.25347293759922</c:v>
                </c:pt>
                <c:pt idx="14616">
                  <c:v>31.253745309153629</c:v>
                </c:pt>
                <c:pt idx="14617">
                  <c:v>31.254017591365482</c:v>
                </c:pt>
                <c:pt idx="14618">
                  <c:v>31.254289707475177</c:v>
                </c:pt>
                <c:pt idx="14619">
                  <c:v>31.254561912755623</c:v>
                </c:pt>
                <c:pt idx="14620">
                  <c:v>31.254833955113728</c:v>
                </c:pt>
                <c:pt idx="14621">
                  <c:v>31.255105985200128</c:v>
                </c:pt>
                <c:pt idx="14622">
                  <c:v>31.255378202771947</c:v>
                </c:pt>
                <c:pt idx="14623">
                  <c:v>31.255650506563068</c:v>
                </c:pt>
                <c:pt idx="14624">
                  <c:v>31.255922647277057</c:v>
                </c:pt>
                <c:pt idx="14625">
                  <c:v>31.2561948433308</c:v>
                </c:pt>
                <c:pt idx="14626">
                  <c:v>31.25646706399079</c:v>
                </c:pt>
                <c:pt idx="14627">
                  <c:v>31.25673914626859</c:v>
                </c:pt>
                <c:pt idx="14628">
                  <c:v>31.257011366956707</c:v>
                </c:pt>
                <c:pt idx="14629">
                  <c:v>31.257283519978909</c:v>
                </c:pt>
                <c:pt idx="14630">
                  <c:v>31.257555910001024</c:v>
                </c:pt>
                <c:pt idx="14631">
                  <c:v>31.257828146042705</c:v>
                </c:pt>
                <c:pt idx="14632">
                  <c:v>31.258100557657286</c:v>
                </c:pt>
                <c:pt idx="14633">
                  <c:v>31.258372923026986</c:v>
                </c:pt>
                <c:pt idx="14634">
                  <c:v>31.258645282232436</c:v>
                </c:pt>
                <c:pt idx="14635">
                  <c:v>31.258917549052075</c:v>
                </c:pt>
                <c:pt idx="14636">
                  <c:v>31.259189754336518</c:v>
                </c:pt>
                <c:pt idx="14637">
                  <c:v>31.259462264599559</c:v>
                </c:pt>
                <c:pt idx="14638">
                  <c:v>31.259734639234356</c:v>
                </c:pt>
                <c:pt idx="14639">
                  <c:v>31.260006936832546</c:v>
                </c:pt>
                <c:pt idx="14640">
                  <c:v>31.260279555167106</c:v>
                </c:pt>
                <c:pt idx="14641">
                  <c:v>31.260552093192196</c:v>
                </c:pt>
                <c:pt idx="14642">
                  <c:v>31.26082464667186</c:v>
                </c:pt>
                <c:pt idx="14643">
                  <c:v>31.26109707676898</c:v>
                </c:pt>
                <c:pt idx="14644">
                  <c:v>31.261369704325617</c:v>
                </c:pt>
                <c:pt idx="14645">
                  <c:v>31.26164210051369</c:v>
                </c:pt>
                <c:pt idx="14646">
                  <c:v>31.261914687910902</c:v>
                </c:pt>
                <c:pt idx="14647">
                  <c:v>31.2621872136246</c:v>
                </c:pt>
                <c:pt idx="14648">
                  <c:v>31.262459810309725</c:v>
                </c:pt>
                <c:pt idx="14649">
                  <c:v>31.262732274334443</c:v>
                </c:pt>
                <c:pt idx="14650">
                  <c:v>31.263004753775167</c:v>
                </c:pt>
                <c:pt idx="14651">
                  <c:v>31.263277153072533</c:v>
                </c:pt>
                <c:pt idx="14652">
                  <c:v>31.263549725066717</c:v>
                </c:pt>
                <c:pt idx="14653">
                  <c:v>31.263822460786557</c:v>
                </c:pt>
                <c:pt idx="14654">
                  <c:v>31.264095026608917</c:v>
                </c:pt>
                <c:pt idx="14655">
                  <c:v>31.264367478282299</c:v>
                </c:pt>
                <c:pt idx="14656">
                  <c:v>31.264640010137409</c:v>
                </c:pt>
                <c:pt idx="14657">
                  <c:v>31.264912489566033</c:v>
                </c:pt>
                <c:pt idx="14658">
                  <c:v>31.265184836431963</c:v>
                </c:pt>
                <c:pt idx="14659">
                  <c:v>31.265457167900642</c:v>
                </c:pt>
                <c:pt idx="14660">
                  <c:v>31.265729653488183</c:v>
                </c:pt>
                <c:pt idx="14661">
                  <c:v>31.26600197264861</c:v>
                </c:pt>
                <c:pt idx="14662">
                  <c:v>31.266274211786961</c:v>
                </c:pt>
                <c:pt idx="14663">
                  <c:v>31.266546407836689</c:v>
                </c:pt>
                <c:pt idx="14664">
                  <c:v>31.266818653096397</c:v>
                </c:pt>
                <c:pt idx="14665">
                  <c:v>31.267090944582382</c:v>
                </c:pt>
                <c:pt idx="14666">
                  <c:v>31.26736318987421</c:v>
                </c:pt>
                <c:pt idx="14667">
                  <c:v>31.267635373614873</c:v>
                </c:pt>
                <c:pt idx="14668">
                  <c:v>31.267907440540625</c:v>
                </c:pt>
                <c:pt idx="14669">
                  <c:v>31.268179639669818</c:v>
                </c:pt>
                <c:pt idx="14670">
                  <c:v>31.268452048207006</c:v>
                </c:pt>
                <c:pt idx="14671">
                  <c:v>31.268724296575677</c:v>
                </c:pt>
                <c:pt idx="14672">
                  <c:v>31.268996504919812</c:v>
                </c:pt>
                <c:pt idx="14673">
                  <c:v>31.269268670235601</c:v>
                </c:pt>
                <c:pt idx="14674">
                  <c:v>31.269540767875672</c:v>
                </c:pt>
                <c:pt idx="14675">
                  <c:v>31.269813139430067</c:v>
                </c:pt>
                <c:pt idx="14676">
                  <c:v>31.270085504823889</c:v>
                </c:pt>
                <c:pt idx="14677">
                  <c:v>31.270357750107681</c:v>
                </c:pt>
                <c:pt idx="14678">
                  <c:v>31.270629970795738</c:v>
                </c:pt>
                <c:pt idx="14679">
                  <c:v>31.270902302296587</c:v>
                </c:pt>
                <c:pt idx="14680">
                  <c:v>31.27117465842608</c:v>
                </c:pt>
                <c:pt idx="14681">
                  <c:v>31.271447128604848</c:v>
                </c:pt>
                <c:pt idx="14682">
                  <c:v>31.271719691357493</c:v>
                </c:pt>
                <c:pt idx="14683">
                  <c:v>31.271992155366139</c:v>
                </c:pt>
                <c:pt idx="14684">
                  <c:v>31.272264505327868</c:v>
                </c:pt>
                <c:pt idx="14685">
                  <c:v>31.272537071162283</c:v>
                </c:pt>
                <c:pt idx="14686">
                  <c:v>31.272809488932044</c:v>
                </c:pt>
                <c:pt idx="14687">
                  <c:v>31.273081952936664</c:v>
                </c:pt>
                <c:pt idx="14688">
                  <c:v>31.273354543460627</c:v>
                </c:pt>
                <c:pt idx="14689">
                  <c:v>31.273627112368857</c:v>
                </c:pt>
                <c:pt idx="14690">
                  <c:v>31.273899690535274</c:v>
                </c:pt>
                <c:pt idx="14691">
                  <c:v>31.274172416979564</c:v>
                </c:pt>
                <c:pt idx="14692">
                  <c:v>31.274445001318544</c:v>
                </c:pt>
                <c:pt idx="14693">
                  <c:v>31.274717604177273</c:v>
                </c:pt>
                <c:pt idx="14694">
                  <c:v>31.274990194689188</c:v>
                </c:pt>
                <c:pt idx="14695">
                  <c:v>31.275262760499434</c:v>
                </c:pt>
                <c:pt idx="14696">
                  <c:v>31.275535150553697</c:v>
                </c:pt>
                <c:pt idx="14697">
                  <c:v>31.275807543644685</c:v>
                </c:pt>
                <c:pt idx="14698">
                  <c:v>31.276080254642213</c:v>
                </c:pt>
                <c:pt idx="14699">
                  <c:v>31.276352715563874</c:v>
                </c:pt>
                <c:pt idx="14700">
                  <c:v>31.276625370952626</c:v>
                </c:pt>
                <c:pt idx="14701">
                  <c:v>31.276897905892703</c:v>
                </c:pt>
                <c:pt idx="14702">
                  <c:v>31.277170366814374</c:v>
                </c:pt>
                <c:pt idx="14703">
                  <c:v>31.277442954231677</c:v>
                </c:pt>
                <c:pt idx="14704">
                  <c:v>31.277715384332829</c:v>
                </c:pt>
                <c:pt idx="14705">
                  <c:v>31.277987832931689</c:v>
                </c:pt>
                <c:pt idx="14706">
                  <c:v>31.278260438889465</c:v>
                </c:pt>
                <c:pt idx="14707">
                  <c:v>31.278532992361033</c:v>
                </c:pt>
                <c:pt idx="14708">
                  <c:v>31.27880550572857</c:v>
                </c:pt>
                <c:pt idx="14709">
                  <c:v>31.279078022180499</c:v>
                </c:pt>
                <c:pt idx="14710">
                  <c:v>31.279350338274085</c:v>
                </c:pt>
                <c:pt idx="14711">
                  <c:v>31.279622571267321</c:v>
                </c:pt>
                <c:pt idx="14712">
                  <c:v>31.27989476426179</c:v>
                </c:pt>
                <c:pt idx="14713">
                  <c:v>31.280167123467226</c:v>
                </c:pt>
                <c:pt idx="14714">
                  <c:v>31.280439427242253</c:v>
                </c:pt>
                <c:pt idx="14715">
                  <c:v>31.280711623312072</c:v>
                </c:pt>
                <c:pt idx="14716">
                  <c:v>31.280983859369794</c:v>
                </c:pt>
                <c:pt idx="14717">
                  <c:v>31.281256126173357</c:v>
                </c:pt>
                <c:pt idx="14718">
                  <c:v>31.281528411467129</c:v>
                </c:pt>
                <c:pt idx="14719">
                  <c:v>31.281800730623516</c:v>
                </c:pt>
                <c:pt idx="14720">
                  <c:v>31.282072969757849</c:v>
                </c:pt>
                <c:pt idx="14721">
                  <c:v>31.28234523043081</c:v>
                </c:pt>
                <c:pt idx="14722">
                  <c:v>31.282617503437599</c:v>
                </c:pt>
                <c:pt idx="14723">
                  <c:v>31.282890103225636</c:v>
                </c:pt>
                <c:pt idx="14724">
                  <c:v>31.283162551828529</c:v>
                </c:pt>
                <c:pt idx="14725">
                  <c:v>31.283434898746723</c:v>
                </c:pt>
                <c:pt idx="14726">
                  <c:v>31.283707214832294</c:v>
                </c:pt>
                <c:pt idx="14727">
                  <c:v>31.283979469350971</c:v>
                </c:pt>
                <c:pt idx="14728">
                  <c:v>31.284251671571798</c:v>
                </c:pt>
                <c:pt idx="14729">
                  <c:v>31.284523812257692</c:v>
                </c:pt>
                <c:pt idx="14730">
                  <c:v>31.284795937575282</c:v>
                </c:pt>
                <c:pt idx="14731">
                  <c:v>31.28506803524343</c:v>
                </c:pt>
                <c:pt idx="14732">
                  <c:v>31.285340172855488</c:v>
                </c:pt>
                <c:pt idx="14733">
                  <c:v>31.285612338135117</c:v>
                </c:pt>
                <c:pt idx="14734">
                  <c:v>31.285884469615887</c:v>
                </c:pt>
                <c:pt idx="14735">
                  <c:v>31.286156548817488</c:v>
                </c:pt>
                <c:pt idx="14736">
                  <c:v>31.286428572766503</c:v>
                </c:pt>
                <c:pt idx="14737">
                  <c:v>31.286700584409829</c:v>
                </c:pt>
                <c:pt idx="14738">
                  <c:v>31.286972592982959</c:v>
                </c:pt>
                <c:pt idx="14739">
                  <c:v>31.287244570858789</c:v>
                </c:pt>
                <c:pt idx="14740">
                  <c:v>31.287516542596187</c:v>
                </c:pt>
                <c:pt idx="14741">
                  <c:v>31.287788563418594</c:v>
                </c:pt>
                <c:pt idx="14742">
                  <c:v>31.288060525924966</c:v>
                </c:pt>
                <c:pt idx="14743">
                  <c:v>31.288332436257075</c:v>
                </c:pt>
                <c:pt idx="14744">
                  <c:v>31.288604325119522</c:v>
                </c:pt>
                <c:pt idx="14745">
                  <c:v>31.288876484266279</c:v>
                </c:pt>
                <c:pt idx="14746">
                  <c:v>31.289148505128718</c:v>
                </c:pt>
                <c:pt idx="14747">
                  <c:v>31.289420486041834</c:v>
                </c:pt>
                <c:pt idx="14748">
                  <c:v>31.289692417871887</c:v>
                </c:pt>
                <c:pt idx="14749">
                  <c:v>31.289964303691615</c:v>
                </c:pt>
                <c:pt idx="14750">
                  <c:v>31.290236143460298</c:v>
                </c:pt>
                <c:pt idx="14751">
                  <c:v>31.290507940321593</c:v>
                </c:pt>
                <c:pt idx="14752">
                  <c:v>31.290779881340026</c:v>
                </c:pt>
                <c:pt idx="14753">
                  <c:v>31.291051761006518</c:v>
                </c:pt>
                <c:pt idx="14754">
                  <c:v>31.291323594684542</c:v>
                </c:pt>
                <c:pt idx="14755">
                  <c:v>31.291595458999353</c:v>
                </c:pt>
                <c:pt idx="14756">
                  <c:v>31.291867320256131</c:v>
                </c:pt>
                <c:pt idx="14757">
                  <c:v>31.292139206067763</c:v>
                </c:pt>
                <c:pt idx="14758">
                  <c:v>31.292411571461589</c:v>
                </c:pt>
                <c:pt idx="14759">
                  <c:v>31.292683992313055</c:v>
                </c:pt>
                <c:pt idx="14760">
                  <c:v>31.292956391594327</c:v>
                </c:pt>
                <c:pt idx="14761">
                  <c:v>31.293228732329219</c:v>
                </c:pt>
                <c:pt idx="14762">
                  <c:v>31.293501082307053</c:v>
                </c:pt>
                <c:pt idx="14763">
                  <c:v>31.293773346033216</c:v>
                </c:pt>
                <c:pt idx="14764">
                  <c:v>31.29404553285303</c:v>
                </c:pt>
                <c:pt idx="14765">
                  <c:v>31.294317621307584</c:v>
                </c:pt>
                <c:pt idx="14766">
                  <c:v>31.29458958381796</c:v>
                </c:pt>
                <c:pt idx="14767">
                  <c:v>31.294861555523326</c:v>
                </c:pt>
                <c:pt idx="14768">
                  <c:v>31.295133484297427</c:v>
                </c:pt>
                <c:pt idx="14769">
                  <c:v>31.295405391566181</c:v>
                </c:pt>
                <c:pt idx="14770">
                  <c:v>31.295677489230322</c:v>
                </c:pt>
                <c:pt idx="14771">
                  <c:v>31.295949553100332</c:v>
                </c:pt>
                <c:pt idx="14772">
                  <c:v>31.29622171530951</c:v>
                </c:pt>
                <c:pt idx="14773">
                  <c:v>31.296493837557708</c:v>
                </c:pt>
                <c:pt idx="14774">
                  <c:v>31.296765990543822</c:v>
                </c:pt>
                <c:pt idx="14775">
                  <c:v>31.297038075901916</c:v>
                </c:pt>
                <c:pt idx="14776">
                  <c:v>31.29731019817422</c:v>
                </c:pt>
                <c:pt idx="14777">
                  <c:v>31.297582317373173</c:v>
                </c:pt>
                <c:pt idx="14778">
                  <c:v>31.297854473413505</c:v>
                </c:pt>
                <c:pt idx="14779">
                  <c:v>31.298126580303997</c:v>
                </c:pt>
                <c:pt idx="14780">
                  <c:v>31.298398724075874</c:v>
                </c:pt>
                <c:pt idx="14781">
                  <c:v>31.298670815570762</c:v>
                </c:pt>
                <c:pt idx="14782">
                  <c:v>31.298942864059246</c:v>
                </c:pt>
                <c:pt idx="14783">
                  <c:v>31.299214924853615</c:v>
                </c:pt>
                <c:pt idx="14784">
                  <c:v>31.299486957974729</c:v>
                </c:pt>
                <c:pt idx="14785">
                  <c:v>31.299759000332834</c:v>
                </c:pt>
                <c:pt idx="14786">
                  <c:v>31.300031008913987</c:v>
                </c:pt>
                <c:pt idx="14787">
                  <c:v>31.300302977582305</c:v>
                </c:pt>
                <c:pt idx="14788">
                  <c:v>31.300574887914433</c:v>
                </c:pt>
                <c:pt idx="14789">
                  <c:v>31.300846785977626</c:v>
                </c:pt>
                <c:pt idx="14790">
                  <c:v>31.301118730080397</c:v>
                </c:pt>
                <c:pt idx="14791">
                  <c:v>31.301390796986098</c:v>
                </c:pt>
                <c:pt idx="14792">
                  <c:v>31.301662808605357</c:v>
                </c:pt>
                <c:pt idx="14793">
                  <c:v>31.301934890895218</c:v>
                </c:pt>
                <c:pt idx="14794">
                  <c:v>31.302206924032379</c:v>
                </c:pt>
                <c:pt idx="14795">
                  <c:v>31.302479003242016</c:v>
                </c:pt>
                <c:pt idx="14796">
                  <c:v>31.302751113209531</c:v>
                </c:pt>
                <c:pt idx="14797">
                  <c:v>31.303023235445689</c:v>
                </c:pt>
                <c:pt idx="14798">
                  <c:v>31.303295413056468</c:v>
                </c:pt>
                <c:pt idx="14799">
                  <c:v>31.303567504587427</c:v>
                </c:pt>
                <c:pt idx="14800">
                  <c:v>31.303839611481987</c:v>
                </c:pt>
                <c:pt idx="14801">
                  <c:v>31.304111746036355</c:v>
                </c:pt>
                <c:pt idx="14802">
                  <c:v>31.304383825245992</c:v>
                </c:pt>
                <c:pt idx="14803">
                  <c:v>31.304655895239591</c:v>
                </c:pt>
                <c:pt idx="14804">
                  <c:v>31.304928810411447</c:v>
                </c:pt>
                <c:pt idx="14805">
                  <c:v>31.305201373147959</c:v>
                </c:pt>
                <c:pt idx="14806">
                  <c:v>31.305473926615555</c:v>
                </c:pt>
                <c:pt idx="14807">
                  <c:v>31.305746304302687</c:v>
                </c:pt>
                <c:pt idx="14808">
                  <c:v>31.306018731289697</c:v>
                </c:pt>
                <c:pt idx="14809">
                  <c:v>31.306291078175732</c:v>
                </c:pt>
                <c:pt idx="14810">
                  <c:v>31.30656338811993</c:v>
                </c:pt>
                <c:pt idx="14811">
                  <c:v>31.306835596476123</c:v>
                </c:pt>
                <c:pt idx="14812">
                  <c:v>31.307107767921128</c:v>
                </c:pt>
                <c:pt idx="14813">
                  <c:v>31.30737993936614</c:v>
                </c:pt>
                <c:pt idx="14814">
                  <c:v>31.307652080068099</c:v>
                </c:pt>
                <c:pt idx="14815">
                  <c:v>31.307924174671637</c:v>
                </c:pt>
                <c:pt idx="14816">
                  <c:v>31.308196161723689</c:v>
                </c:pt>
                <c:pt idx="14817">
                  <c:v>31.308468158016872</c:v>
                </c:pt>
                <c:pt idx="14818">
                  <c:v>31.308740065281601</c:v>
                </c:pt>
                <c:pt idx="14819">
                  <c:v>31.309011917348695</c:v>
                </c:pt>
                <c:pt idx="14820">
                  <c:v>31.309283790878233</c:v>
                </c:pt>
                <c:pt idx="14821">
                  <c:v>31.309555609195133</c:v>
                </c:pt>
                <c:pt idx="14822">
                  <c:v>31.309827485791054</c:v>
                </c:pt>
                <c:pt idx="14823">
                  <c:v>31.310099340923919</c:v>
                </c:pt>
                <c:pt idx="14824">
                  <c:v>31.3103711684677</c:v>
                </c:pt>
                <c:pt idx="14825">
                  <c:v>31.310642959204728</c:v>
                </c:pt>
                <c:pt idx="14826">
                  <c:v>31.310914703990878</c:v>
                </c:pt>
                <c:pt idx="14827">
                  <c:v>31.311186500864171</c:v>
                </c:pt>
                <c:pt idx="14828">
                  <c:v>31.311458230313644</c:v>
                </c:pt>
                <c:pt idx="14829">
                  <c:v>31.311729996549129</c:v>
                </c:pt>
                <c:pt idx="14830">
                  <c:v>31.312001771971044</c:v>
                </c:pt>
                <c:pt idx="14831">
                  <c:v>31.312273627107949</c:v>
                </c:pt>
                <c:pt idx="14832">
                  <c:v>31.31254543316226</c:v>
                </c:pt>
                <c:pt idx="14833">
                  <c:v>31.31281715651528</c:v>
                </c:pt>
                <c:pt idx="14834">
                  <c:v>31.313088901325386</c:v>
                </c:pt>
                <c:pt idx="14835">
                  <c:v>31.313360618534283</c:v>
                </c:pt>
                <c:pt idx="14836">
                  <c:v>31.31363226840049</c:v>
                </c:pt>
                <c:pt idx="14837">
                  <c:v>31.313903881519916</c:v>
                </c:pt>
                <c:pt idx="14838">
                  <c:v>31.314175457936898</c:v>
                </c:pt>
                <c:pt idx="14839">
                  <c:v>31.314446997663723</c:v>
                </c:pt>
                <c:pt idx="14840">
                  <c:v>31.31471869037955</c:v>
                </c:pt>
                <c:pt idx="14841">
                  <c:v>31.314990609930284</c:v>
                </c:pt>
                <c:pt idx="14842">
                  <c:v>31.315262446645605</c:v>
                </c:pt>
                <c:pt idx="14843">
                  <c:v>31.315534264962487</c:v>
                </c:pt>
                <c:pt idx="14844">
                  <c:v>31.315806064916078</c:v>
                </c:pt>
                <c:pt idx="14845">
                  <c:v>31.316078190233686</c:v>
                </c:pt>
                <c:pt idx="14846">
                  <c:v>31.316350232591784</c:v>
                </c:pt>
                <c:pt idx="14847">
                  <c:v>31.316622250375751</c:v>
                </c:pt>
                <c:pt idx="14848">
                  <c:v>31.316894148463017</c:v>
                </c:pt>
                <c:pt idx="14849">
                  <c:v>31.317166095626138</c:v>
                </c:pt>
                <c:pt idx="14850">
                  <c:v>31.317438107245437</c:v>
                </c:pt>
                <c:pt idx="14851">
                  <c:v>31.317710552765789</c:v>
                </c:pt>
                <c:pt idx="14852">
                  <c:v>31.317983016758344</c:v>
                </c:pt>
                <c:pt idx="14853">
                  <c:v>31.31825538520426</c:v>
                </c:pt>
                <c:pt idx="14854">
                  <c:v>31.318527652039929</c:v>
                </c:pt>
                <c:pt idx="14855">
                  <c:v>31.318799808096287</c:v>
                </c:pt>
                <c:pt idx="14856">
                  <c:v>31.319071994940195</c:v>
                </c:pt>
                <c:pt idx="14857">
                  <c:v>31.319344166401265</c:v>
                </c:pt>
                <c:pt idx="14858">
                  <c:v>31.319616273271716</c:v>
                </c:pt>
                <c:pt idx="14859">
                  <c:v>31.319888349417308</c:v>
                </c:pt>
                <c:pt idx="14860">
                  <c:v>31.320160459344695</c:v>
                </c:pt>
                <c:pt idx="14861">
                  <c:v>31.320432421859085</c:v>
                </c:pt>
                <c:pt idx="14862">
                  <c:v>31.320704378227891</c:v>
                </c:pt>
                <c:pt idx="14863">
                  <c:v>31.320976349949287</c:v>
                </c:pt>
                <c:pt idx="14864">
                  <c:v>31.321248410719591</c:v>
                </c:pt>
                <c:pt idx="14865">
                  <c:v>31.321520422330842</c:v>
                </c:pt>
                <c:pt idx="14866">
                  <c:v>31.321792295876371</c:v>
                </c:pt>
                <c:pt idx="14867">
                  <c:v>31.322064163265349</c:v>
                </c:pt>
                <c:pt idx="14868">
                  <c:v>31.322335969331679</c:v>
                </c:pt>
                <c:pt idx="14869">
                  <c:v>31.322607941053047</c:v>
                </c:pt>
                <c:pt idx="14870">
                  <c:v>31.322879918912864</c:v>
                </c:pt>
                <c:pt idx="14871">
                  <c:v>31.323151832296418</c:v>
                </c:pt>
                <c:pt idx="14872">
                  <c:v>31.323423672077091</c:v>
                </c:pt>
                <c:pt idx="14873">
                  <c:v>31.32369577895561</c:v>
                </c:pt>
                <c:pt idx="14874">
                  <c:v>31.323967759884781</c:v>
                </c:pt>
                <c:pt idx="14875">
                  <c:v>31.324239621133486</c:v>
                </c:pt>
                <c:pt idx="14876">
                  <c:v>31.324511467061221</c:v>
                </c:pt>
                <c:pt idx="14877">
                  <c:v>31.324783392755439</c:v>
                </c:pt>
                <c:pt idx="14878">
                  <c:v>31.325055250958233</c:v>
                </c:pt>
                <c:pt idx="14879">
                  <c:v>31.325326980415689</c:v>
                </c:pt>
                <c:pt idx="14880">
                  <c:v>31.32559874358785</c:v>
                </c:pt>
                <c:pt idx="14881">
                  <c:v>31.325870506760026</c:v>
                </c:pt>
                <c:pt idx="14882">
                  <c:v>31.326142220898987</c:v>
                </c:pt>
                <c:pt idx="14883">
                  <c:v>31.32641399019786</c:v>
                </c:pt>
                <c:pt idx="14884">
                  <c:v>31.326685719647347</c:v>
                </c:pt>
                <c:pt idx="14885">
                  <c:v>31.326957473630127</c:v>
                </c:pt>
                <c:pt idx="14886">
                  <c:v>31.327229279696443</c:v>
                </c:pt>
                <c:pt idx="14887">
                  <c:v>31.327501067377497</c:v>
                </c:pt>
                <c:pt idx="14888">
                  <c:v>31.327773257280548</c:v>
                </c:pt>
                <c:pt idx="14889">
                  <c:v>31.328045284284187</c:v>
                </c:pt>
                <c:pt idx="14890">
                  <c:v>31.328317295923487</c:v>
                </c:pt>
                <c:pt idx="14891">
                  <c:v>31.328589193970689</c:v>
                </c:pt>
                <c:pt idx="14892">
                  <c:v>31.328861095117031</c:v>
                </c:pt>
                <c:pt idx="14893">
                  <c:v>31.329132977846029</c:v>
                </c:pt>
                <c:pt idx="14894">
                  <c:v>31.329404836044816</c:v>
                </c:pt>
                <c:pt idx="14895">
                  <c:v>31.329676752511887</c:v>
                </c:pt>
                <c:pt idx="14896">
                  <c:v>31.329948616834731</c:v>
                </c:pt>
                <c:pt idx="14897">
                  <c:v>31.330220465828088</c:v>
                </c:pt>
                <c:pt idx="14898">
                  <c:v>31.330492299494132</c:v>
                </c:pt>
                <c:pt idx="14899">
                  <c:v>31.330764179148566</c:v>
                </c:pt>
                <c:pt idx="14900">
                  <c:v>31.331036009749404</c:v>
                </c:pt>
                <c:pt idx="14901">
                  <c:v>31.331307877138354</c:v>
                </c:pt>
                <c:pt idx="14902">
                  <c:v>31.331579784427152</c:v>
                </c:pt>
                <c:pt idx="14903">
                  <c:v>31.331851657948707</c:v>
                </c:pt>
                <c:pt idx="14904">
                  <c:v>31.33212348241938</c:v>
                </c:pt>
                <c:pt idx="14905">
                  <c:v>31.33239533447847</c:v>
                </c:pt>
                <c:pt idx="14906">
                  <c:v>31.332667355332902</c:v>
                </c:pt>
                <c:pt idx="14907">
                  <c:v>31.332939400762179</c:v>
                </c:pt>
                <c:pt idx="14908">
                  <c:v>31.333211424695207</c:v>
                </c:pt>
                <c:pt idx="14909">
                  <c:v>31.333483473195706</c:v>
                </c:pt>
                <c:pt idx="14910">
                  <c:v>31.333755337502524</c:v>
                </c:pt>
                <c:pt idx="14911">
                  <c:v>31.334027143560839</c:v>
                </c:pt>
                <c:pt idx="14912">
                  <c:v>31.334298937385974</c:v>
                </c:pt>
                <c:pt idx="14913">
                  <c:v>31.334571127289042</c:v>
                </c:pt>
                <c:pt idx="14914">
                  <c:v>31.334843102059555</c:v>
                </c:pt>
                <c:pt idx="14915">
                  <c:v>31.335115018542645</c:v>
                </c:pt>
                <c:pt idx="14916">
                  <c:v>31.335386882849434</c:v>
                </c:pt>
                <c:pt idx="14917">
                  <c:v>31.335658701166331</c:v>
                </c:pt>
                <c:pt idx="14918">
                  <c:v>31.335930565489161</c:v>
                </c:pt>
                <c:pt idx="14919">
                  <c:v>31.336203109712731</c:v>
                </c:pt>
                <c:pt idx="14920">
                  <c:v>31.336475558303537</c:v>
                </c:pt>
                <c:pt idx="14921">
                  <c:v>31.336747889796289</c:v>
                </c:pt>
                <c:pt idx="14922">
                  <c:v>31.337020119689072</c:v>
                </c:pt>
                <c:pt idx="14923">
                  <c:v>31.337292318834336</c:v>
                </c:pt>
                <c:pt idx="14924">
                  <c:v>31.337564465676202</c:v>
                </c:pt>
                <c:pt idx="14925">
                  <c:v>31.337836692488597</c:v>
                </c:pt>
                <c:pt idx="14926">
                  <c:v>31.338109762607232</c:v>
                </c:pt>
                <c:pt idx="14927">
                  <c:v>31.338382519967649</c:v>
                </c:pt>
                <c:pt idx="14928">
                  <c:v>31.33865529586906</c:v>
                </c:pt>
                <c:pt idx="14929">
                  <c:v>31.338927994507539</c:v>
                </c:pt>
                <c:pt idx="14930">
                  <c:v>31.339200724046279</c:v>
                </c:pt>
                <c:pt idx="14931">
                  <c:v>31.339473413408314</c:v>
                </c:pt>
                <c:pt idx="14932">
                  <c:v>31.339746124397763</c:v>
                </c:pt>
                <c:pt idx="14933">
                  <c:v>31.340018730371632</c:v>
                </c:pt>
                <c:pt idx="14934">
                  <c:v>31.340291317809125</c:v>
                </c:pt>
                <c:pt idx="14935">
                  <c:v>31.340563815767926</c:v>
                </c:pt>
                <c:pt idx="14936">
                  <c:v>31.340836273606779</c:v>
                </c:pt>
                <c:pt idx="14937">
                  <c:v>31.341108743805691</c:v>
                </c:pt>
                <c:pt idx="14938">
                  <c:v>31.341381173890756</c:v>
                </c:pt>
                <c:pt idx="14939">
                  <c:v>31.341653582415834</c:v>
                </c:pt>
                <c:pt idx="14940">
                  <c:v>31.341925947813706</c:v>
                </c:pt>
                <c:pt idx="14941">
                  <c:v>31.342198260836575</c:v>
                </c:pt>
                <c:pt idx="14942">
                  <c:v>31.34247049691843</c:v>
                </c:pt>
                <c:pt idx="14943">
                  <c:v>31.342742705290629</c:v>
                </c:pt>
                <c:pt idx="14944">
                  <c:v>31.343014845976526</c:v>
                </c:pt>
                <c:pt idx="14945">
                  <c:v>31.343286962050133</c:v>
                </c:pt>
                <c:pt idx="14946">
                  <c:v>31.343558933787527</c:v>
                </c:pt>
                <c:pt idx="14947">
                  <c:v>31.343830936188443</c:v>
                </c:pt>
                <c:pt idx="14948">
                  <c:v>31.344102923240495</c:v>
                </c:pt>
                <c:pt idx="14949">
                  <c:v>31.344374796790053</c:v>
                </c:pt>
                <c:pt idx="14950">
                  <c:v>31.344646636586738</c:v>
                </c:pt>
                <c:pt idx="14951">
                  <c:v>31.34491840894513</c:v>
                </c:pt>
                <c:pt idx="14952">
                  <c:v>31.345190126173982</c:v>
                </c:pt>
                <c:pt idx="14953">
                  <c:v>31.345461803604433</c:v>
                </c:pt>
                <c:pt idx="14954">
                  <c:v>31.345734110449929</c:v>
                </c:pt>
                <c:pt idx="14955">
                  <c:v>31.346006069907528</c:v>
                </c:pt>
                <c:pt idx="14956">
                  <c:v>31.346278081534816</c:v>
                </c:pt>
                <c:pt idx="14957">
                  <c:v>31.346550169993368</c:v>
                </c:pt>
                <c:pt idx="14958">
                  <c:v>31.346822227732176</c:v>
                </c:pt>
                <c:pt idx="14959">
                  <c:v>31.347094297733783</c:v>
                </c:pt>
                <c:pt idx="14960">
                  <c:v>31.347366281732331</c:v>
                </c:pt>
                <c:pt idx="14961">
                  <c:v>31.347638152179542</c:v>
                </c:pt>
                <c:pt idx="14962">
                  <c:v>31.347910071714246</c:v>
                </c:pt>
                <c:pt idx="14963">
                  <c:v>31.348181975935745</c:v>
                </c:pt>
                <c:pt idx="14964">
                  <c:v>31.348453935381304</c:v>
                </c:pt>
                <c:pt idx="14965">
                  <c:v>31.348725867211382</c:v>
                </c:pt>
                <c:pt idx="14966">
                  <c:v>31.34899801405323</c:v>
                </c:pt>
                <c:pt idx="14967">
                  <c:v>31.349270191671987</c:v>
                </c:pt>
                <c:pt idx="14968">
                  <c:v>31.349542406195923</c:v>
                </c:pt>
                <c:pt idx="14969">
                  <c:v>31.349814596074914</c:v>
                </c:pt>
                <c:pt idx="14970">
                  <c:v>31.350086764429193</c:v>
                </c:pt>
                <c:pt idx="14971">
                  <c:v>31.350359003563529</c:v>
                </c:pt>
                <c:pt idx="14972">
                  <c:v>31.350631196533843</c:v>
                </c:pt>
                <c:pt idx="14973">
                  <c:v>31.350903361805507</c:v>
                </c:pt>
                <c:pt idx="14974">
                  <c:v>31.351175407234791</c:v>
                </c:pt>
                <c:pt idx="14975">
                  <c:v>31.351447498741699</c:v>
                </c:pt>
                <c:pt idx="14976">
                  <c:v>31.351719617904561</c:v>
                </c:pt>
                <c:pt idx="14977">
                  <c:v>31.351991743214164</c:v>
                </c:pt>
                <c:pt idx="14978">
                  <c:v>31.352263920808827</c:v>
                </c:pt>
                <c:pt idx="14979">
                  <c:v>31.352536058436922</c:v>
                </c:pt>
                <c:pt idx="14980">
                  <c:v>31.35280825140725</c:v>
                </c:pt>
                <c:pt idx="14981">
                  <c:v>31.353080373667499</c:v>
                </c:pt>
                <c:pt idx="14982">
                  <c:v>31.353352600487927</c:v>
                </c:pt>
                <c:pt idx="14983">
                  <c:v>31.353624747353834</c:v>
                </c:pt>
                <c:pt idx="14984">
                  <c:v>31.35389690342625</c:v>
                </c:pt>
                <c:pt idx="14985">
                  <c:v>31.354169071796591</c:v>
                </c:pt>
                <c:pt idx="14986">
                  <c:v>31.354441190999573</c:v>
                </c:pt>
                <c:pt idx="14987">
                  <c:v>31.354713218003209</c:v>
                </c:pt>
                <c:pt idx="14988">
                  <c:v>31.35498530029308</c:v>
                </c:pt>
                <c:pt idx="14989">
                  <c:v>31.355257382582902</c:v>
                </c:pt>
                <c:pt idx="14990">
                  <c:v>31.355529471017373</c:v>
                </c:pt>
                <c:pt idx="14991">
                  <c:v>31.355801482644697</c:v>
                </c:pt>
                <c:pt idx="14992">
                  <c:v>31.356073531161211</c:v>
                </c:pt>
                <c:pt idx="14993">
                  <c:v>31.356345539718316</c:v>
                </c:pt>
                <c:pt idx="14994">
                  <c:v>31.356617582060377</c:v>
                </c:pt>
                <c:pt idx="14995">
                  <c:v>31.356889624418546</c:v>
                </c:pt>
                <c:pt idx="14996">
                  <c:v>31.357161593070831</c:v>
                </c:pt>
                <c:pt idx="14997">
                  <c:v>31.357433540241949</c:v>
                </c:pt>
                <c:pt idx="14998">
                  <c:v>31.357705450578091</c:v>
                </c:pt>
                <c:pt idx="14999">
                  <c:v>31.357977360918234</c:v>
                </c:pt>
                <c:pt idx="15000">
                  <c:v>31.358249170053035</c:v>
                </c:pt>
                <c:pt idx="15001">
                  <c:v>31.358521019042421</c:v>
                </c:pt>
                <c:pt idx="15002">
                  <c:v>31.358792785289889</c:v>
                </c:pt>
                <c:pt idx="15003">
                  <c:v>31.359064474924491</c:v>
                </c:pt>
                <c:pt idx="15004">
                  <c:v>31.359336149286133</c:v>
                </c:pt>
                <c:pt idx="15005">
                  <c:v>31.359607652315244</c:v>
                </c:pt>
                <c:pt idx="15006">
                  <c:v>31.359879198156282</c:v>
                </c:pt>
                <c:pt idx="15007">
                  <c:v>31.360150896978841</c:v>
                </c:pt>
                <c:pt idx="15008">
                  <c:v>31.360422592775965</c:v>
                </c:pt>
                <c:pt idx="15009">
                  <c:v>31.360694233462322</c:v>
                </c:pt>
                <c:pt idx="15010">
                  <c:v>31.360966306555927</c:v>
                </c:pt>
                <c:pt idx="15011">
                  <c:v>31.361238376553526</c:v>
                </c:pt>
                <c:pt idx="15012">
                  <c:v>31.361510471153046</c:v>
                </c:pt>
                <c:pt idx="15013">
                  <c:v>31.361782492003503</c:v>
                </c:pt>
                <c:pt idx="15014">
                  <c:v>31.362054614259737</c:v>
                </c:pt>
                <c:pt idx="15015">
                  <c:v>31.362326733434617</c:v>
                </c:pt>
                <c:pt idx="15016">
                  <c:v>31.36259879730467</c:v>
                </c:pt>
                <c:pt idx="15017">
                  <c:v>31.362870888807596</c:v>
                </c:pt>
                <c:pt idx="15018">
                  <c:v>31.363143011035728</c:v>
                </c:pt>
                <c:pt idx="15019">
                  <c:v>31.363415053393862</c:v>
                </c:pt>
                <c:pt idx="15020">
                  <c:v>31.363687129567488</c:v>
                </c:pt>
                <c:pt idx="15021">
                  <c:v>31.363959208773107</c:v>
                </c:pt>
                <c:pt idx="15022">
                  <c:v>31.364231318744643</c:v>
                </c:pt>
                <c:pt idx="15023">
                  <c:v>31.364503336524606</c:v>
                </c:pt>
                <c:pt idx="15024">
                  <c:v>31.364775354292597</c:v>
                </c:pt>
                <c:pt idx="15025">
                  <c:v>31.365047436586426</c:v>
                </c:pt>
                <c:pt idx="15026">
                  <c:v>31.36531943595746</c:v>
                </c:pt>
                <c:pt idx="15027">
                  <c:v>31.365591487529286</c:v>
                </c:pt>
                <c:pt idx="15028">
                  <c:v>31.365863505281229</c:v>
                </c:pt>
                <c:pt idx="15029">
                  <c:v>31.36613555071051</c:v>
                </c:pt>
                <c:pt idx="15030">
                  <c:v>31.366407608449304</c:v>
                </c:pt>
                <c:pt idx="15031">
                  <c:v>31.366679703052856</c:v>
                </c:pt>
                <c:pt idx="15032">
                  <c:v>31.366951791511422</c:v>
                </c:pt>
                <c:pt idx="15033">
                  <c:v>31.367223889187553</c:v>
                </c:pt>
                <c:pt idx="15034">
                  <c:v>31.367495919245904</c:v>
                </c:pt>
                <c:pt idx="15035">
                  <c:v>31.367768016897994</c:v>
                </c:pt>
                <c:pt idx="15036">
                  <c:v>31.368040136068867</c:v>
                </c:pt>
                <c:pt idx="15037">
                  <c:v>31.368312080187632</c:v>
                </c:pt>
                <c:pt idx="15038">
                  <c:v>31.368584076480829</c:v>
                </c:pt>
                <c:pt idx="15039">
                  <c:v>31.368856054356673</c:v>
                </c:pt>
                <c:pt idx="15040">
                  <c:v>31.369128059859658</c:v>
                </c:pt>
                <c:pt idx="15041">
                  <c:v>31.369400102201727</c:v>
                </c:pt>
                <c:pt idx="15042">
                  <c:v>31.369672089285839</c:v>
                </c:pt>
                <c:pt idx="15043">
                  <c:v>31.369944091718825</c:v>
                </c:pt>
                <c:pt idx="15044">
                  <c:v>31.370216094151786</c:v>
                </c:pt>
                <c:pt idx="15045">
                  <c:v>31.370488041298923</c:v>
                </c:pt>
                <c:pt idx="15046">
                  <c:v>31.370760003813306</c:v>
                </c:pt>
                <c:pt idx="15047">
                  <c:v>31.37103201548069</c:v>
                </c:pt>
                <c:pt idx="15048">
                  <c:v>31.371303984132972</c:v>
                </c:pt>
                <c:pt idx="15049">
                  <c:v>31.371575925167431</c:v>
                </c:pt>
                <c:pt idx="15050">
                  <c:v>31.371847878475617</c:v>
                </c:pt>
                <c:pt idx="15051">
                  <c:v>31.372119840989999</c:v>
                </c:pt>
                <c:pt idx="15052">
                  <c:v>31.372391785092784</c:v>
                </c:pt>
                <c:pt idx="15053">
                  <c:v>31.372663667845803</c:v>
                </c:pt>
                <c:pt idx="15054">
                  <c:v>31.372935522970685</c:v>
                </c:pt>
                <c:pt idx="15055">
                  <c:v>31.373207384235442</c:v>
                </c:pt>
                <c:pt idx="15056">
                  <c:v>31.37347920257632</c:v>
                </c:pt>
                <c:pt idx="15057">
                  <c:v>31.373751076129889</c:v>
                </c:pt>
                <c:pt idx="15058">
                  <c:v>31.374022912837223</c:v>
                </c:pt>
                <c:pt idx="15059">
                  <c:v>31.374294737283918</c:v>
                </c:pt>
                <c:pt idx="15060">
                  <c:v>31.374566540277819</c:v>
                </c:pt>
                <c:pt idx="15061">
                  <c:v>31.374838300378787</c:v>
                </c:pt>
                <c:pt idx="15062">
                  <c:v>31.375110164709593</c:v>
                </c:pt>
                <c:pt idx="15063">
                  <c:v>31.375381976905029</c:v>
                </c:pt>
                <c:pt idx="15064">
                  <c:v>31.375653776842597</c:v>
                </c:pt>
                <c:pt idx="15065">
                  <c:v>31.375925576780144</c:v>
                </c:pt>
                <c:pt idx="15066">
                  <c:v>31.376197293981029</c:v>
                </c:pt>
                <c:pt idx="15067">
                  <c:v>31.376469014243934</c:v>
                </c:pt>
                <c:pt idx="15068">
                  <c:v>31.376740685548835</c:v>
                </c:pt>
                <c:pt idx="15069">
                  <c:v>31.37701231397261</c:v>
                </c:pt>
                <c:pt idx="15070">
                  <c:v>31.377283960754831</c:v>
                </c:pt>
                <c:pt idx="15071">
                  <c:v>31.37755564430315</c:v>
                </c:pt>
                <c:pt idx="15072">
                  <c:v>31.377827275802428</c:v>
                </c:pt>
                <c:pt idx="15073">
                  <c:v>31.378098928704791</c:v>
                </c:pt>
                <c:pt idx="15074">
                  <c:v>31.378370557128552</c:v>
                </c:pt>
                <c:pt idx="15075">
                  <c:v>31.378642228393478</c:v>
                </c:pt>
                <c:pt idx="15076">
                  <c:v>31.378913954804691</c:v>
                </c:pt>
                <c:pt idx="15077">
                  <c:v>31.37918567202955</c:v>
                </c:pt>
                <c:pt idx="15078">
                  <c:v>31.379457419878499</c:v>
                </c:pt>
                <c:pt idx="15079">
                  <c:v>31.379729137087338</c:v>
                </c:pt>
                <c:pt idx="15080">
                  <c:v>31.38000084512667</c:v>
                </c:pt>
                <c:pt idx="15081">
                  <c:v>31.380272482729257</c:v>
                </c:pt>
                <c:pt idx="15082">
                  <c:v>31.380544132571515</c:v>
                </c:pt>
                <c:pt idx="15083">
                  <c:v>31.380815806921163</c:v>
                </c:pt>
                <c:pt idx="15084">
                  <c:v>31.381087447607531</c:v>
                </c:pt>
                <c:pt idx="15085">
                  <c:v>31.381359177064986</c:v>
                </c:pt>
                <c:pt idx="15086">
                  <c:v>31.381630808572226</c:v>
                </c:pt>
                <c:pt idx="15087">
                  <c:v>31.3819033867427</c:v>
                </c:pt>
                <c:pt idx="15088">
                  <c:v>31.382175795251715</c:v>
                </c:pt>
                <c:pt idx="15089">
                  <c:v>31.382448145225514</c:v>
                </c:pt>
                <c:pt idx="15090">
                  <c:v>31.382720365873439</c:v>
                </c:pt>
                <c:pt idx="15091">
                  <c:v>31.382992518859552</c:v>
                </c:pt>
                <c:pt idx="15092">
                  <c:v>31.383264878073035</c:v>
                </c:pt>
                <c:pt idx="15093">
                  <c:v>31.383537024918891</c:v>
                </c:pt>
                <c:pt idx="15094">
                  <c:v>31.383809171756727</c:v>
                </c:pt>
                <c:pt idx="15095">
                  <c:v>31.38408162957948</c:v>
                </c:pt>
                <c:pt idx="15096">
                  <c:v>31.384353967255027</c:v>
                </c:pt>
                <c:pt idx="15097">
                  <c:v>31.384626126421821</c:v>
                </c:pt>
                <c:pt idx="15098">
                  <c:v>31.384898285580633</c:v>
                </c:pt>
                <c:pt idx="15099">
                  <c:v>31.385170386301404</c:v>
                </c:pt>
                <c:pt idx="15100">
                  <c:v>31.385442560829215</c:v>
                </c:pt>
                <c:pt idx="15101">
                  <c:v>31.385714655436789</c:v>
                </c:pt>
                <c:pt idx="15102">
                  <c:v>31.385986685499134</c:v>
                </c:pt>
                <c:pt idx="15103">
                  <c:v>31.386258767788995</c:v>
                </c:pt>
                <c:pt idx="15104">
                  <c:v>31.386530917720961</c:v>
                </c:pt>
                <c:pt idx="15105">
                  <c:v>31.38680293547289</c:v>
                </c:pt>
                <c:pt idx="15106">
                  <c:v>31.38707504541636</c:v>
                </c:pt>
                <c:pt idx="15107">
                  <c:v>31.387347103131077</c:v>
                </c:pt>
                <c:pt idx="15108">
                  <c:v>31.38761913013472</c:v>
                </c:pt>
                <c:pt idx="15109">
                  <c:v>31.387891184777992</c:v>
                </c:pt>
                <c:pt idx="15110">
                  <c:v>31.388163162653825</c:v>
                </c:pt>
                <c:pt idx="15111">
                  <c:v>31.388435072985907</c:v>
                </c:pt>
                <c:pt idx="15112">
                  <c:v>31.388707075386822</c:v>
                </c:pt>
                <c:pt idx="15113">
                  <c:v>31.388979010260901</c:v>
                </c:pt>
                <c:pt idx="15114">
                  <c:v>31.389250917525672</c:v>
                </c:pt>
                <c:pt idx="15115">
                  <c:v>31.389522840128045</c:v>
                </c:pt>
                <c:pt idx="15116">
                  <c:v>31.38979472285709</c:v>
                </c:pt>
                <c:pt idx="15117">
                  <c:v>31.390066584121822</c:v>
                </c:pt>
                <c:pt idx="15118">
                  <c:v>31.39033840247075</c:v>
                </c:pt>
                <c:pt idx="15119">
                  <c:v>31.390610276000263</c:v>
                </c:pt>
                <c:pt idx="15120">
                  <c:v>31.390882183265028</c:v>
                </c:pt>
                <c:pt idx="15121">
                  <c:v>31.39115402306977</c:v>
                </c:pt>
                <c:pt idx="15122">
                  <c:v>31.391425749480941</c:v>
                </c:pt>
                <c:pt idx="15123">
                  <c:v>31.391697555539256</c:v>
                </c:pt>
                <c:pt idx="15124">
                  <c:v>31.391969705471258</c:v>
                </c:pt>
                <c:pt idx="15125">
                  <c:v>31.392241821588964</c:v>
                </c:pt>
                <c:pt idx="15126">
                  <c:v>31.392514159252478</c:v>
                </c:pt>
                <c:pt idx="15127">
                  <c:v>31.392786459953086</c:v>
                </c:pt>
                <c:pt idx="15128">
                  <c:v>31.39305856684766</c:v>
                </c:pt>
                <c:pt idx="15129">
                  <c:v>31.393330932229389</c:v>
                </c:pt>
                <c:pt idx="15130">
                  <c:v>31.393603171363726</c:v>
                </c:pt>
                <c:pt idx="15131">
                  <c:v>31.393875533665359</c:v>
                </c:pt>
                <c:pt idx="15132">
                  <c:v>31.394147788192047</c:v>
                </c:pt>
                <c:pt idx="15133">
                  <c:v>31.394420033479843</c:v>
                </c:pt>
                <c:pt idx="15134">
                  <c:v>31.39469215881352</c:v>
                </c:pt>
                <c:pt idx="15135">
                  <c:v>31.394964256457598</c:v>
                </c:pt>
                <c:pt idx="15136">
                  <c:v>31.395236357170319</c:v>
                </c:pt>
                <c:pt idx="15137">
                  <c:v>31.395508522466056</c:v>
                </c:pt>
                <c:pt idx="15138">
                  <c:v>31.395780626287717</c:v>
                </c:pt>
                <c:pt idx="15139">
                  <c:v>31.396052693209477</c:v>
                </c:pt>
                <c:pt idx="15140">
                  <c:v>31.396324815469697</c:v>
                </c:pt>
                <c:pt idx="15141">
                  <c:v>31.396596854748733</c:v>
                </c:pt>
                <c:pt idx="15142">
                  <c:v>31.396868890956817</c:v>
                </c:pt>
                <c:pt idx="15143">
                  <c:v>31.397140982479783</c:v>
                </c:pt>
                <c:pt idx="15144">
                  <c:v>31.397413172386834</c:v>
                </c:pt>
                <c:pt idx="15145">
                  <c:v>31.397685359218723</c:v>
                </c:pt>
                <c:pt idx="15146">
                  <c:v>31.397957564515195</c:v>
                </c:pt>
                <c:pt idx="15147">
                  <c:v>31.398229775963205</c:v>
                </c:pt>
                <c:pt idx="15148">
                  <c:v>31.398501922825133</c:v>
                </c:pt>
                <c:pt idx="15149">
                  <c:v>31.398774072741066</c:v>
                </c:pt>
                <c:pt idx="15150">
                  <c:v>31.399046201160225</c:v>
                </c:pt>
                <c:pt idx="15151">
                  <c:v>31.399318277301777</c:v>
                </c:pt>
                <c:pt idx="15152">
                  <c:v>31.399590319655911</c:v>
                </c:pt>
                <c:pt idx="15153">
                  <c:v>31.399862380418195</c:v>
                </c:pt>
                <c:pt idx="15154">
                  <c:v>31.400134355208728</c:v>
                </c:pt>
                <c:pt idx="15155">
                  <c:v>31.40040633308455</c:v>
                </c:pt>
                <c:pt idx="15156">
                  <c:v>31.400678188217451</c:v>
                </c:pt>
                <c:pt idx="15157">
                  <c:v>31.40095008630469</c:v>
                </c:pt>
                <c:pt idx="15158">
                  <c:v>31.401222091791631</c:v>
                </c:pt>
                <c:pt idx="15159">
                  <c:v>31.401494072720777</c:v>
                </c:pt>
                <c:pt idx="15160">
                  <c:v>31.401766026028984</c:v>
                </c:pt>
                <c:pt idx="15161">
                  <c:v>31.402037911848684</c:v>
                </c:pt>
                <c:pt idx="15162">
                  <c:v>31.402309816070176</c:v>
                </c:pt>
                <c:pt idx="15163">
                  <c:v>31.40258177860062</c:v>
                </c:pt>
                <c:pt idx="15164">
                  <c:v>31.402853630667689</c:v>
                </c:pt>
                <c:pt idx="15165">
                  <c:v>31.403125525679897</c:v>
                </c:pt>
                <c:pt idx="15166">
                  <c:v>31.403397353199626</c:v>
                </c:pt>
                <c:pt idx="15167">
                  <c:v>31.403669733995525</c:v>
                </c:pt>
                <c:pt idx="15168">
                  <c:v>31.403941963892311</c:v>
                </c:pt>
                <c:pt idx="15169">
                  <c:v>31.404214110750207</c:v>
                </c:pt>
                <c:pt idx="15170">
                  <c:v>31.404486134675189</c:v>
                </c:pt>
                <c:pt idx="15171">
                  <c:v>31.404758210820759</c:v>
                </c:pt>
                <c:pt idx="15172">
                  <c:v>31.405030373017844</c:v>
                </c:pt>
                <c:pt idx="15173">
                  <c:v>31.405302427661105</c:v>
                </c:pt>
                <c:pt idx="15174">
                  <c:v>31.405574470011207</c:v>
                </c:pt>
                <c:pt idx="15175">
                  <c:v>31.40584671836783</c:v>
                </c:pt>
                <c:pt idx="15176">
                  <c:v>31.406119071405371</c:v>
                </c:pt>
                <c:pt idx="15177">
                  <c:v>31.406391510744935</c:v>
                </c:pt>
                <c:pt idx="15178">
                  <c:v>31.406663971678686</c:v>
                </c:pt>
                <c:pt idx="15179">
                  <c:v>31.40693642026951</c:v>
                </c:pt>
                <c:pt idx="15180">
                  <c:v>31.407208893555627</c:v>
                </c:pt>
                <c:pt idx="15181">
                  <c:v>31.407481188107727</c:v>
                </c:pt>
                <c:pt idx="15182">
                  <c:v>31.407753405715717</c:v>
                </c:pt>
                <c:pt idx="15183">
                  <c:v>31.408025694071373</c:v>
                </c:pt>
                <c:pt idx="15184">
                  <c:v>31.408297945541111</c:v>
                </c:pt>
                <c:pt idx="15185">
                  <c:v>31.408570030887184</c:v>
                </c:pt>
                <c:pt idx="15186">
                  <c:v>31.408842153139418</c:v>
                </c:pt>
                <c:pt idx="15187">
                  <c:v>31.409114401512127</c:v>
                </c:pt>
                <c:pt idx="15188">
                  <c:v>31.409386603732965</c:v>
                </c:pt>
                <c:pt idx="15189">
                  <c:v>31.409658858263683</c:v>
                </c:pt>
                <c:pt idx="15190">
                  <c:v>31.409931057392903</c:v>
                </c:pt>
                <c:pt idx="15191">
                  <c:v>31.410203191959294</c:v>
                </c:pt>
                <c:pt idx="15192">
                  <c:v>31.410475304987827</c:v>
                </c:pt>
                <c:pt idx="15193">
                  <c:v>31.41074736578619</c:v>
                </c:pt>
                <c:pt idx="15194">
                  <c:v>31.411019260786404</c:v>
                </c:pt>
                <c:pt idx="15195">
                  <c:v>31.411291103656602</c:v>
                </c:pt>
                <c:pt idx="15196">
                  <c:v>31.411563124495014</c:v>
                </c:pt>
                <c:pt idx="15197">
                  <c:v>31.411835191440826</c:v>
                </c:pt>
                <c:pt idx="15198">
                  <c:v>31.412107313701039</c:v>
                </c:pt>
                <c:pt idx="15199">
                  <c:v>31.412379377542994</c:v>
                </c:pt>
                <c:pt idx="15200">
                  <c:v>31.412651478291888</c:v>
                </c:pt>
                <c:pt idx="15201">
                  <c:v>31.412923539094262</c:v>
                </c:pt>
                <c:pt idx="15202">
                  <c:v>31.413195584539572</c:v>
                </c:pt>
                <c:pt idx="15203">
                  <c:v>31.413467605377974</c:v>
                </c:pt>
                <c:pt idx="15204">
                  <c:v>31.413739635428282</c:v>
                </c:pt>
                <c:pt idx="15205">
                  <c:v>31.414011533483507</c:v>
                </c:pt>
                <c:pt idx="15206">
                  <c:v>31.414283523621187</c:v>
                </c:pt>
                <c:pt idx="15207">
                  <c:v>31.414555437036775</c:v>
                </c:pt>
                <c:pt idx="15208">
                  <c:v>31.41482732895804</c:v>
                </c:pt>
                <c:pt idx="15209">
                  <c:v>31.415099193280827</c:v>
                </c:pt>
                <c:pt idx="15210">
                  <c:v>31.415371036143</c:v>
                </c:pt>
                <c:pt idx="15211">
                  <c:v>31.415642980245742</c:v>
                </c:pt>
                <c:pt idx="15212">
                  <c:v>31.415914890569862</c:v>
                </c:pt>
                <c:pt idx="15213">
                  <c:v>31.416186739563216</c:v>
                </c:pt>
                <c:pt idx="15214">
                  <c:v>31.41645868363393</c:v>
                </c:pt>
                <c:pt idx="15215">
                  <c:v>31.416730523454675</c:v>
                </c:pt>
                <c:pt idx="15216">
                  <c:v>31.41700234790936</c:v>
                </c:pt>
                <c:pt idx="15217">
                  <c:v>31.41727412637497</c:v>
                </c:pt>
                <c:pt idx="15218">
                  <c:v>31.417546291654617</c:v>
                </c:pt>
                <c:pt idx="15219">
                  <c:v>31.417818349373377</c:v>
                </c:pt>
                <c:pt idx="15220">
                  <c:v>31.418090379447733</c:v>
                </c:pt>
                <c:pt idx="15221">
                  <c:v>31.418362351185138</c:v>
                </c:pt>
                <c:pt idx="15222">
                  <c:v>31.418634249248349</c:v>
                </c:pt>
                <c:pt idx="15223">
                  <c:v>31.418906187190561</c:v>
                </c:pt>
                <c:pt idx="15224">
                  <c:v>31.419178008596333</c:v>
                </c:pt>
                <c:pt idx="15225">
                  <c:v>31.419449826937196</c:v>
                </c:pt>
                <c:pt idx="15226">
                  <c:v>31.41972161463428</c:v>
                </c:pt>
                <c:pt idx="15227">
                  <c:v>31.419993383949159</c:v>
                </c:pt>
                <c:pt idx="15228">
                  <c:v>31.420265226811328</c:v>
                </c:pt>
                <c:pt idx="15229">
                  <c:v>31.420536996126184</c:v>
                </c:pt>
                <c:pt idx="15230">
                  <c:v>31.420808789927335</c:v>
                </c:pt>
                <c:pt idx="15231">
                  <c:v>31.421080504074286</c:v>
                </c:pt>
                <c:pt idx="15232">
                  <c:v>31.421352215159377</c:v>
                </c:pt>
                <c:pt idx="15233">
                  <c:v>31.421624021241726</c:v>
                </c:pt>
                <c:pt idx="15234">
                  <c:v>31.421895732326828</c:v>
                </c:pt>
                <c:pt idx="15235">
                  <c:v>31.422167382193024</c:v>
                </c:pt>
                <c:pt idx="15236">
                  <c:v>31.422439071847599</c:v>
                </c:pt>
                <c:pt idx="15237">
                  <c:v>31.422710767600794</c:v>
                </c:pt>
                <c:pt idx="15238">
                  <c:v>31.422982417443052</c:v>
                </c:pt>
                <c:pt idx="15239">
                  <c:v>31.42325413772992</c:v>
                </c:pt>
                <c:pt idx="15240">
                  <c:v>31.423525861078929</c:v>
                </c:pt>
                <c:pt idx="15241">
                  <c:v>31.423797722335689</c:v>
                </c:pt>
                <c:pt idx="15242">
                  <c:v>31.424069482444644</c:v>
                </c:pt>
                <c:pt idx="15243">
                  <c:v>31.424341156810275</c:v>
                </c:pt>
                <c:pt idx="15244">
                  <c:v>31.424612831175864</c:v>
                </c:pt>
                <c:pt idx="15245">
                  <c:v>31.424884499380223</c:v>
                </c:pt>
                <c:pt idx="15246">
                  <c:v>31.425156176766677</c:v>
                </c:pt>
                <c:pt idx="15247">
                  <c:v>31.425427774599886</c:v>
                </c:pt>
                <c:pt idx="15248">
                  <c:v>31.425700699059231</c:v>
                </c:pt>
                <c:pt idx="15249">
                  <c:v>31.425973434770981</c:v>
                </c:pt>
                <c:pt idx="15250">
                  <c:v>31.426246046918987</c:v>
                </c:pt>
                <c:pt idx="15251">
                  <c:v>31.426518603504334</c:v>
                </c:pt>
                <c:pt idx="15252">
                  <c:v>31.426791039769693</c:v>
                </c:pt>
                <c:pt idx="15253">
                  <c:v>31.427063439055001</c:v>
                </c:pt>
                <c:pt idx="15254">
                  <c:v>31.427335761318478</c:v>
                </c:pt>
                <c:pt idx="15255">
                  <c:v>31.427608018938329</c:v>
                </c:pt>
                <c:pt idx="15256">
                  <c:v>31.427880196541047</c:v>
                </c:pt>
                <c:pt idx="15257">
                  <c:v>31.428152346460976</c:v>
                </c:pt>
                <c:pt idx="15258">
                  <c:v>31.428424437987957</c:v>
                </c:pt>
                <c:pt idx="15259">
                  <c:v>31.428696544878505</c:v>
                </c:pt>
                <c:pt idx="15260">
                  <c:v>31.428968633300972</c:v>
                </c:pt>
                <c:pt idx="15261">
                  <c:v>31.429240718675114</c:v>
                </c:pt>
                <c:pt idx="15262">
                  <c:v>31.429512773306318</c:v>
                </c:pt>
                <c:pt idx="15263">
                  <c:v>31.4297848310331</c:v>
                </c:pt>
                <c:pt idx="15264">
                  <c:v>31.430057291942727</c:v>
                </c:pt>
                <c:pt idx="15265">
                  <c:v>31.430329611123199</c:v>
                </c:pt>
                <c:pt idx="15266">
                  <c:v>31.430601951858137</c:v>
                </c:pt>
                <c:pt idx="15267">
                  <c:v>31.430874184847415</c:v>
                </c:pt>
                <c:pt idx="15268">
                  <c:v>31.431146399367318</c:v>
                </c:pt>
                <c:pt idx="15269">
                  <c:v>31.4314186292561</c:v>
                </c:pt>
                <c:pt idx="15270">
                  <c:v>31.431690757639139</c:v>
                </c:pt>
                <c:pt idx="15271">
                  <c:v>31.431962833784688</c:v>
                </c:pt>
                <c:pt idx="15272">
                  <c:v>31.432234897630657</c:v>
                </c:pt>
                <c:pt idx="15273">
                  <c:v>31.432506915410649</c:v>
                </c:pt>
                <c:pt idx="15274">
                  <c:v>31.432778841108856</c:v>
                </c:pt>
                <c:pt idx="15275">
                  <c:v>31.433050812826242</c:v>
                </c:pt>
                <c:pt idx="15276">
                  <c:v>31.433322772267786</c:v>
                </c:pt>
                <c:pt idx="15277">
                  <c:v>31.43359486993192</c:v>
                </c:pt>
                <c:pt idx="15278">
                  <c:v>31.433866924587221</c:v>
                </c:pt>
                <c:pt idx="15279">
                  <c:v>31.434139040688887</c:v>
                </c:pt>
                <c:pt idx="15280">
                  <c:v>31.434411092272761</c:v>
                </c:pt>
                <c:pt idx="15281">
                  <c:v>31.434683119272417</c:v>
                </c:pt>
                <c:pt idx="15282">
                  <c:v>31.434955066427545</c:v>
                </c:pt>
                <c:pt idx="15283">
                  <c:v>31.435227142569051</c:v>
                </c:pt>
                <c:pt idx="15284">
                  <c:v>31.435499055956612</c:v>
                </c:pt>
                <c:pt idx="15285">
                  <c:v>31.43577109524367</c:v>
                </c:pt>
                <c:pt idx="15286">
                  <c:v>31.436043023989729</c:v>
                </c:pt>
                <c:pt idx="15287">
                  <c:v>31.436315161613841</c:v>
                </c:pt>
                <c:pt idx="15288">
                  <c:v>31.436587145640473</c:v>
                </c:pt>
                <c:pt idx="15289">
                  <c:v>31.436859089755227</c:v>
                </c:pt>
                <c:pt idx="15290">
                  <c:v>31.437131122888395</c:v>
                </c:pt>
                <c:pt idx="15291">
                  <c:v>31.437403583814085</c:v>
                </c:pt>
                <c:pt idx="15292">
                  <c:v>31.437675918390173</c:v>
                </c:pt>
                <c:pt idx="15293">
                  <c:v>31.437948515079327</c:v>
                </c:pt>
                <c:pt idx="15294">
                  <c:v>31.438220892778542</c:v>
                </c:pt>
                <c:pt idx="15295">
                  <c:v>31.438493566682936</c:v>
                </c:pt>
                <c:pt idx="15296">
                  <c:v>31.438766046103506</c:v>
                </c:pt>
                <c:pt idx="15297">
                  <c:v>31.43903877565031</c:v>
                </c:pt>
                <c:pt idx="15298">
                  <c:v>31.43931138467493</c:v>
                </c:pt>
                <c:pt idx="15299">
                  <c:v>31.439583879545832</c:v>
                </c:pt>
                <c:pt idx="15300">
                  <c:v>31.439856853555792</c:v>
                </c:pt>
                <c:pt idx="15301">
                  <c:v>31.440129648033569</c:v>
                </c:pt>
                <c:pt idx="15302">
                  <c:v>31.440402325014812</c:v>
                </c:pt>
                <c:pt idx="15303">
                  <c:v>31.440675320724573</c:v>
                </c:pt>
                <c:pt idx="15304">
                  <c:v>31.440948133781898</c:v>
                </c:pt>
                <c:pt idx="15305">
                  <c:v>31.441220807702429</c:v>
                </c:pt>
                <c:pt idx="15306">
                  <c:v>31.441493936754487</c:v>
                </c:pt>
                <c:pt idx="15307">
                  <c:v>31.441766861217854</c:v>
                </c:pt>
                <c:pt idx="15308">
                  <c:v>31.442039829021095</c:v>
                </c:pt>
                <c:pt idx="15309">
                  <c:v>31.442312663685875</c:v>
                </c:pt>
                <c:pt idx="15310">
                  <c:v>31.442585448862982</c:v>
                </c:pt>
                <c:pt idx="15311">
                  <c:v>31.442858132030427</c:v>
                </c:pt>
                <c:pt idx="15312">
                  <c:v>31.443130765774484</c:v>
                </c:pt>
                <c:pt idx="15313">
                  <c:v>31.443403656175448</c:v>
                </c:pt>
                <c:pt idx="15314">
                  <c:v>31.443676608493877</c:v>
                </c:pt>
                <c:pt idx="15315">
                  <c:v>31.443949471031285</c:v>
                </c:pt>
                <c:pt idx="15316">
                  <c:v>31.444222451252291</c:v>
                </c:pt>
                <c:pt idx="15317">
                  <c:v>31.444495279770766</c:v>
                </c:pt>
                <c:pt idx="15318">
                  <c:v>31.444768253796884</c:v>
                </c:pt>
                <c:pt idx="15319">
                  <c:v>31.445041122510776</c:v>
                </c:pt>
                <c:pt idx="15320">
                  <c:v>31.445313913876117</c:v>
                </c:pt>
                <c:pt idx="15321">
                  <c:v>31.445586965395904</c:v>
                </c:pt>
                <c:pt idx="15322">
                  <c:v>31.445859914625732</c:v>
                </c:pt>
                <c:pt idx="15323">
                  <c:v>31.446133009547772</c:v>
                </c:pt>
                <c:pt idx="15324">
                  <c:v>31.446406054856524</c:v>
                </c:pt>
                <c:pt idx="15325">
                  <c:v>31.446678945257506</c:v>
                </c:pt>
                <c:pt idx="15326">
                  <c:v>31.446951764472391</c:v>
                </c:pt>
                <c:pt idx="15327">
                  <c:v>31.447224599161359</c:v>
                </c:pt>
                <c:pt idx="15328">
                  <c:v>31.447497378174766</c:v>
                </c:pt>
                <c:pt idx="15329">
                  <c:v>31.447770265488888</c:v>
                </c:pt>
                <c:pt idx="15330">
                  <c:v>31.448043056870379</c:v>
                </c:pt>
                <c:pt idx="15331">
                  <c:v>31.448316099079779</c:v>
                </c:pt>
                <c:pt idx="15332">
                  <c:v>31.448588909024174</c:v>
                </c:pt>
                <c:pt idx="15333">
                  <c:v>31.448861635488633</c:v>
                </c:pt>
                <c:pt idx="15334">
                  <c:v>31.449134352674282</c:v>
                </c:pt>
                <c:pt idx="15335">
                  <c:v>31.449407032784837</c:v>
                </c:pt>
                <c:pt idx="15336">
                  <c:v>31.449679855084689</c:v>
                </c:pt>
                <c:pt idx="15337">
                  <c:v>31.449952538284389</c:v>
                </c:pt>
                <c:pt idx="15338">
                  <c:v>31.45022536368543</c:v>
                </c:pt>
                <c:pt idx="15339">
                  <c:v>31.4504980530394</c:v>
                </c:pt>
                <c:pt idx="15340">
                  <c:v>31.45077093725056</c:v>
                </c:pt>
                <c:pt idx="15341">
                  <c:v>31.451043589522726</c:v>
                </c:pt>
                <c:pt idx="15342">
                  <c:v>31.451316285063609</c:v>
                </c:pt>
                <c:pt idx="15343">
                  <c:v>31.451589721682783</c:v>
                </c:pt>
                <c:pt idx="15344">
                  <c:v>31.451862872445083</c:v>
                </c:pt>
                <c:pt idx="15345">
                  <c:v>31.452135886744223</c:v>
                </c:pt>
                <c:pt idx="15346">
                  <c:v>31.45240882361643</c:v>
                </c:pt>
                <c:pt idx="15347">
                  <c:v>31.452681664492463</c:v>
                </c:pt>
                <c:pt idx="15348">
                  <c:v>31.452954390956894</c:v>
                </c:pt>
                <c:pt idx="15349">
                  <c:v>31.453227074116239</c:v>
                </c:pt>
                <c:pt idx="15350">
                  <c:v>31.453499643024486</c:v>
                </c:pt>
                <c:pt idx="15351">
                  <c:v>31.453772778251825</c:v>
                </c:pt>
                <c:pt idx="15352">
                  <c:v>31.454045724376954</c:v>
                </c:pt>
                <c:pt idx="15353">
                  <c:v>31.454318624063326</c:v>
                </c:pt>
                <c:pt idx="15354">
                  <c:v>31.45459172520329</c:v>
                </c:pt>
                <c:pt idx="15355">
                  <c:v>31.454864981504343</c:v>
                </c:pt>
                <c:pt idx="15356">
                  <c:v>31.455138023713737</c:v>
                </c:pt>
                <c:pt idx="15357">
                  <c:v>31.455410873870946</c:v>
                </c:pt>
                <c:pt idx="15358">
                  <c:v>31.455683897445777</c:v>
                </c:pt>
                <c:pt idx="15359">
                  <c:v>31.455956908650567</c:v>
                </c:pt>
                <c:pt idx="15360">
                  <c:v>31.456229808344983</c:v>
                </c:pt>
                <c:pt idx="15361">
                  <c:v>31.45650304601563</c:v>
                </c:pt>
                <c:pt idx="15362">
                  <c:v>31.45677605101567</c:v>
                </c:pt>
                <c:pt idx="15363">
                  <c:v>31.4570489599963</c:v>
                </c:pt>
                <c:pt idx="15364">
                  <c:v>31.457321757554318</c:v>
                </c:pt>
                <c:pt idx="15365">
                  <c:v>31.457594914497207</c:v>
                </c:pt>
                <c:pt idx="15366">
                  <c:v>31.457867987687663</c:v>
                </c:pt>
                <c:pt idx="15367">
                  <c:v>31.458140946223985</c:v>
                </c:pt>
                <c:pt idx="15368">
                  <c:v>31.458413855180364</c:v>
                </c:pt>
                <c:pt idx="15369">
                  <c:v>31.458686884981184</c:v>
                </c:pt>
                <c:pt idx="15370">
                  <c:v>31.45895985279256</c:v>
                </c:pt>
                <c:pt idx="15371">
                  <c:v>31.459232755582303</c:v>
                </c:pt>
                <c:pt idx="15372">
                  <c:v>31.459505546943625</c:v>
                </c:pt>
                <c:pt idx="15373">
                  <c:v>31.45977832284504</c:v>
                </c:pt>
                <c:pt idx="15374">
                  <c:v>31.460050993676713</c:v>
                </c:pt>
                <c:pt idx="15375">
                  <c:v>31.460323649037203</c:v>
                </c:pt>
                <c:pt idx="15376">
                  <c:v>31.460596205618533</c:v>
                </c:pt>
                <c:pt idx="15377">
                  <c:v>31.460868950618735</c:v>
                </c:pt>
                <c:pt idx="15378">
                  <c:v>31.461141584370832</c:v>
                </c:pt>
                <c:pt idx="15379">
                  <c:v>31.461414177989479</c:v>
                </c:pt>
                <c:pt idx="15380">
                  <c:v>31.461686466357193</c:v>
                </c:pt>
                <c:pt idx="15381">
                  <c:v>31.461958955032443</c:v>
                </c:pt>
                <c:pt idx="15382">
                  <c:v>31.462231459155255</c:v>
                </c:pt>
                <c:pt idx="15383">
                  <c:v>31.462503963249908</c:v>
                </c:pt>
                <c:pt idx="15384">
                  <c:v>31.462776337856582</c:v>
                </c:pt>
                <c:pt idx="15385">
                  <c:v>31.463049237530793</c:v>
                </c:pt>
                <c:pt idx="15386">
                  <c:v>31.463321880526461</c:v>
                </c:pt>
                <c:pt idx="15387">
                  <c:v>31.463594532786566</c:v>
                </c:pt>
                <c:pt idx="15388">
                  <c:v>31.463867021489978</c:v>
                </c:pt>
                <c:pt idx="15389">
                  <c:v>31.464139537929764</c:v>
                </c:pt>
                <c:pt idx="15390">
                  <c:v>31.464411964957026</c:v>
                </c:pt>
                <c:pt idx="15391">
                  <c:v>31.464684293374596</c:v>
                </c:pt>
                <c:pt idx="15392">
                  <c:v>31.464956578664339</c:v>
                </c:pt>
                <c:pt idx="15393">
                  <c:v>31.465228740865463</c:v>
                </c:pt>
                <c:pt idx="15394">
                  <c:v>31.465500967689909</c:v>
                </c:pt>
                <c:pt idx="15395">
                  <c:v>31.465773179133919</c:v>
                </c:pt>
                <c:pt idx="15396">
                  <c:v>31.46604524911951</c:v>
                </c:pt>
                <c:pt idx="15397">
                  <c:v>31.46631766997498</c:v>
                </c:pt>
                <c:pt idx="15398">
                  <c:v>31.46659017406963</c:v>
                </c:pt>
                <c:pt idx="15399">
                  <c:v>31.466862576407962</c:v>
                </c:pt>
                <c:pt idx="15400">
                  <c:v>31.467135349229743</c:v>
                </c:pt>
                <c:pt idx="15401">
                  <c:v>31.467408109709726</c:v>
                </c:pt>
                <c:pt idx="15402">
                  <c:v>31.467680777432481</c:v>
                </c:pt>
                <c:pt idx="15403">
                  <c:v>31.467953386485327</c:v>
                </c:pt>
                <c:pt idx="15404">
                  <c:v>31.468225708744754</c:v>
                </c:pt>
                <c:pt idx="15405">
                  <c:v>31.468498240595839</c:v>
                </c:pt>
                <c:pt idx="15406">
                  <c:v>31.468770902161491</c:v>
                </c:pt>
                <c:pt idx="15407">
                  <c:v>31.469043551357544</c:v>
                </c:pt>
                <c:pt idx="15408">
                  <c:v>31.469316336558865</c:v>
                </c:pt>
                <c:pt idx="15409">
                  <c:v>31.469589022819527</c:v>
                </c:pt>
                <c:pt idx="15410">
                  <c:v>31.469861706011173</c:v>
                </c:pt>
                <c:pt idx="15411">
                  <c:v>31.470134293440577</c:v>
                </c:pt>
                <c:pt idx="15412">
                  <c:v>31.470406846924234</c:v>
                </c:pt>
                <c:pt idx="15413">
                  <c:v>31.4706791937902</c:v>
                </c:pt>
                <c:pt idx="15414">
                  <c:v>31.470951738033918</c:v>
                </c:pt>
                <c:pt idx="15415">
                  <c:v>31.471224106467773</c:v>
                </c:pt>
                <c:pt idx="15416">
                  <c:v>31.471496342513454</c:v>
                </c:pt>
                <c:pt idx="15417">
                  <c:v>31.47176896700676</c:v>
                </c:pt>
                <c:pt idx="15418">
                  <c:v>31.472041566798787</c:v>
                </c:pt>
                <c:pt idx="15419">
                  <c:v>31.472314157310681</c:v>
                </c:pt>
                <c:pt idx="15420">
                  <c:v>31.472586701526172</c:v>
                </c:pt>
                <c:pt idx="15421">
                  <c:v>31.472859214893688</c:v>
                </c:pt>
                <c:pt idx="15422">
                  <c:v>31.473132086726217</c:v>
                </c:pt>
                <c:pt idx="15423">
                  <c:v>31.473404776072144</c:v>
                </c:pt>
                <c:pt idx="15424">
                  <c:v>31.473677354238578</c:v>
                </c:pt>
                <c:pt idx="15425">
                  <c:v>31.473950161062028</c:v>
                </c:pt>
                <c:pt idx="15426">
                  <c:v>31.47422281334628</c:v>
                </c:pt>
                <c:pt idx="15427">
                  <c:v>31.474495648039326</c:v>
                </c:pt>
                <c:pt idx="15428">
                  <c:v>31.474768216971732</c:v>
                </c:pt>
                <c:pt idx="15429">
                  <c:v>31.475040912492446</c:v>
                </c:pt>
                <c:pt idx="15430">
                  <c:v>31.475313506115075</c:v>
                </c:pt>
                <c:pt idx="15431">
                  <c:v>31.475586056501218</c:v>
                </c:pt>
                <c:pt idx="15432">
                  <c:v>31.475858529759197</c:v>
                </c:pt>
                <c:pt idx="15433">
                  <c:v>31.476131240752689</c:v>
                </c:pt>
                <c:pt idx="15434">
                  <c:v>31.476403794224289</c:v>
                </c:pt>
                <c:pt idx="15435">
                  <c:v>31.476676270565495</c:v>
                </c:pt>
                <c:pt idx="15436">
                  <c:v>31.476948944494133</c:v>
                </c:pt>
                <c:pt idx="15437">
                  <c:v>31.477221494880286</c:v>
                </c:pt>
                <c:pt idx="15438">
                  <c:v>31.477493955801933</c:v>
                </c:pt>
                <c:pt idx="15439">
                  <c:v>31.477766287286673</c:v>
                </c:pt>
                <c:pt idx="15440">
                  <c:v>31.478039230319265</c:v>
                </c:pt>
                <c:pt idx="15441">
                  <c:v>31.478311922774729</c:v>
                </c:pt>
                <c:pt idx="15442">
                  <c:v>31.478584643038442</c:v>
                </c:pt>
                <c:pt idx="15443">
                  <c:v>31.478857357121903</c:v>
                </c:pt>
                <c:pt idx="15444">
                  <c:v>31.479129975440351</c:v>
                </c:pt>
                <c:pt idx="15445">
                  <c:v>31.479402587584325</c:v>
                </c:pt>
                <c:pt idx="15446">
                  <c:v>31.47967517808819</c:v>
                </c:pt>
                <c:pt idx="15447">
                  <c:v>31.479947756246556</c:v>
                </c:pt>
                <c:pt idx="15448">
                  <c:v>31.4802202325676</c:v>
                </c:pt>
                <c:pt idx="15449">
                  <c:v>31.480492897205725</c:v>
                </c:pt>
                <c:pt idx="15450">
                  <c:v>31.480765444530697</c:v>
                </c:pt>
                <c:pt idx="15451">
                  <c:v>31.48103799491685</c:v>
                </c:pt>
                <c:pt idx="15452">
                  <c:v>31.481310600874629</c:v>
                </c:pt>
                <c:pt idx="15453">
                  <c:v>31.481583043304543</c:v>
                </c:pt>
                <c:pt idx="15454">
                  <c:v>31.48185538094793</c:v>
                </c:pt>
                <c:pt idx="15455">
                  <c:v>31.482128051739263</c:v>
                </c:pt>
                <c:pt idx="15456">
                  <c:v>31.482400528100623</c:v>
                </c:pt>
                <c:pt idx="15457">
                  <c:v>31.482672976695472</c:v>
                </c:pt>
                <c:pt idx="15458">
                  <c:v>31.482945258923372</c:v>
                </c:pt>
                <c:pt idx="15459">
                  <c:v>31.483217522645543</c:v>
                </c:pt>
                <c:pt idx="15460">
                  <c:v>31.483490032904559</c:v>
                </c:pt>
                <c:pt idx="15461">
                  <c:v>31.483762533911104</c:v>
                </c:pt>
                <c:pt idx="15462">
                  <c:v>31.484035520327357</c:v>
                </c:pt>
                <c:pt idx="15463">
                  <c:v>31.484308342647413</c:v>
                </c:pt>
                <c:pt idx="15464">
                  <c:v>31.484581428255385</c:v>
                </c:pt>
                <c:pt idx="15465">
                  <c:v>31.48485422582149</c:v>
                </c:pt>
                <c:pt idx="15466">
                  <c:v>31.485127305240724</c:v>
                </c:pt>
                <c:pt idx="15467">
                  <c:v>31.485400322642487</c:v>
                </c:pt>
                <c:pt idx="15468">
                  <c:v>31.485673172799693</c:v>
                </c:pt>
                <c:pt idx="15469">
                  <c:v>31.485945982736013</c:v>
                </c:pt>
                <c:pt idx="15470">
                  <c:v>31.486218715357186</c:v>
                </c:pt>
                <c:pt idx="15471">
                  <c:v>31.486491953052127</c:v>
                </c:pt>
                <c:pt idx="15472">
                  <c:v>31.486765141048984</c:v>
                </c:pt>
                <c:pt idx="15473">
                  <c:v>31.487038214263691</c:v>
                </c:pt>
                <c:pt idx="15474">
                  <c:v>31.487311287446044</c:v>
                </c:pt>
                <c:pt idx="15475">
                  <c:v>31.487584280037655</c:v>
                </c:pt>
                <c:pt idx="15476">
                  <c:v>31.487857461811696</c:v>
                </c:pt>
                <c:pt idx="15477">
                  <c:v>31.488130457501185</c:v>
                </c:pt>
                <c:pt idx="15478">
                  <c:v>31.488403493512212</c:v>
                </c:pt>
                <c:pt idx="15479">
                  <c:v>31.488676464436956</c:v>
                </c:pt>
                <c:pt idx="15480">
                  <c:v>31.488949326970317</c:v>
                </c:pt>
                <c:pt idx="15481">
                  <c:v>31.489222158541711</c:v>
                </c:pt>
                <c:pt idx="15482">
                  <c:v>31.489494875711213</c:v>
                </c:pt>
                <c:pt idx="15483">
                  <c:v>31.489767611422977</c:v>
                </c:pt>
                <c:pt idx="15484">
                  <c:v>31.490040316232744</c:v>
                </c:pt>
                <c:pt idx="15485">
                  <c:v>31.490313024140377</c:v>
                </c:pt>
                <c:pt idx="15486">
                  <c:v>31.490585673324325</c:v>
                </c:pt>
                <c:pt idx="15487">
                  <c:v>31.490858208296643</c:v>
                </c:pt>
                <c:pt idx="15488">
                  <c:v>31.491130888407188</c:v>
                </c:pt>
                <c:pt idx="15489">
                  <c:v>31.491403420270384</c:v>
                </c:pt>
                <c:pt idx="15490">
                  <c:v>31.491675899686928</c:v>
                </c:pt>
                <c:pt idx="15491">
                  <c:v>31.491948311321636</c:v>
                </c:pt>
                <c:pt idx="15492">
                  <c:v>31.492220698266909</c:v>
                </c:pt>
                <c:pt idx="15493">
                  <c:v>31.492493005140549</c:v>
                </c:pt>
                <c:pt idx="15494">
                  <c:v>31.492765355122412</c:v>
                </c:pt>
                <c:pt idx="15495">
                  <c:v>31.493037695865336</c:v>
                </c:pt>
                <c:pt idx="15496">
                  <c:v>31.493310011942889</c:v>
                </c:pt>
                <c:pt idx="15497">
                  <c:v>31.493582309549108</c:v>
                </c:pt>
                <c:pt idx="15498">
                  <c:v>31.493854616398668</c:v>
                </c:pt>
                <c:pt idx="15499">
                  <c:v>31.494126852464429</c:v>
                </c:pt>
                <c:pt idx="15500">
                  <c:v>31.494399082345119</c:v>
                </c:pt>
                <c:pt idx="15501">
                  <c:v>31.494671558702468</c:v>
                </c:pt>
                <c:pt idx="15502">
                  <c:v>31.494943979565964</c:v>
                </c:pt>
                <c:pt idx="15503">
                  <c:v>31.49521648984512</c:v>
                </c:pt>
                <c:pt idx="15504">
                  <c:v>31.495488919930189</c:v>
                </c:pt>
                <c:pt idx="15505">
                  <c:v>31.49576125757758</c:v>
                </c:pt>
                <c:pt idx="15506">
                  <c:v>31.496033490542754</c:v>
                </c:pt>
                <c:pt idx="15507">
                  <c:v>31.496305738915474</c:v>
                </c:pt>
                <c:pt idx="15508">
                  <c:v>31.496578101200996</c:v>
                </c:pt>
                <c:pt idx="15509">
                  <c:v>31.496850368036704</c:v>
                </c:pt>
                <c:pt idx="15510">
                  <c:v>31.497122631794976</c:v>
                </c:pt>
                <c:pt idx="15511">
                  <c:v>31.497394874014066</c:v>
                </c:pt>
                <c:pt idx="15512">
                  <c:v>31.497667097742177</c:v>
                </c:pt>
                <c:pt idx="15513">
                  <c:v>31.497939343029973</c:v>
                </c:pt>
                <c:pt idx="15514">
                  <c:v>31.498211505235101</c:v>
                </c:pt>
                <c:pt idx="15515">
                  <c:v>31.498483941468276</c:v>
                </c:pt>
                <c:pt idx="15516">
                  <c:v>31.498756232926116</c:v>
                </c:pt>
                <c:pt idx="15517">
                  <c:v>31.499028496676431</c:v>
                </c:pt>
                <c:pt idx="15518">
                  <c:v>31.499300732734163</c:v>
                </c:pt>
                <c:pt idx="15519">
                  <c:v>31.499572974945185</c:v>
                </c:pt>
                <c:pt idx="15520">
                  <c:v>31.499845192545166</c:v>
                </c:pt>
                <c:pt idx="15521">
                  <c:v>31.500117382448217</c:v>
                </c:pt>
                <c:pt idx="15522">
                  <c:v>31.500389612353004</c:v>
                </c:pt>
                <c:pt idx="15523">
                  <c:v>31.500662552325572</c:v>
                </c:pt>
                <c:pt idx="15524">
                  <c:v>31.50093547059722</c:v>
                </c:pt>
                <c:pt idx="15525">
                  <c:v>31.501208308395846</c:v>
                </c:pt>
                <c:pt idx="15526">
                  <c:v>31.501481090513231</c:v>
                </c:pt>
                <c:pt idx="15527">
                  <c:v>31.501753857139729</c:v>
                </c:pt>
                <c:pt idx="15528">
                  <c:v>31.502026645429062</c:v>
                </c:pt>
                <c:pt idx="15529">
                  <c:v>31.502299433718424</c:v>
                </c:pt>
                <c:pt idx="15530">
                  <c:v>31.502572175619683</c:v>
                </c:pt>
                <c:pt idx="15531">
                  <c:v>31.502844917520925</c:v>
                </c:pt>
                <c:pt idx="15532">
                  <c:v>31.503117600704499</c:v>
                </c:pt>
                <c:pt idx="15533">
                  <c:v>31.503390308604068</c:v>
                </c:pt>
                <c:pt idx="15534">
                  <c:v>31.503662933101349</c:v>
                </c:pt>
                <c:pt idx="15535">
                  <c:v>31.503935576125219</c:v>
                </c:pt>
                <c:pt idx="15536">
                  <c:v>31.504208058641346</c:v>
                </c:pt>
                <c:pt idx="15537">
                  <c:v>31.504480507244232</c:v>
                </c:pt>
                <c:pt idx="15538">
                  <c:v>31.504753017539485</c:v>
                </c:pt>
                <c:pt idx="15539">
                  <c:v>31.505025500047527</c:v>
                </c:pt>
                <c:pt idx="15540">
                  <c:v>31.505297982555589</c:v>
                </c:pt>
                <c:pt idx="15541">
                  <c:v>31.505570431146403</c:v>
                </c:pt>
                <c:pt idx="15542">
                  <c:v>31.505842805769117</c:v>
                </c:pt>
                <c:pt idx="15543">
                  <c:v>31.506115251305626</c:v>
                </c:pt>
                <c:pt idx="15544">
                  <c:v>31.506387687554902</c:v>
                </c:pt>
                <c:pt idx="15545">
                  <c:v>31.506660148492688</c:v>
                </c:pt>
                <c:pt idx="15546">
                  <c:v>31.506932563196873</c:v>
                </c:pt>
                <c:pt idx="15547">
                  <c:v>31.507205017969042</c:v>
                </c:pt>
                <c:pt idx="15548">
                  <c:v>31.507477506668415</c:v>
                </c:pt>
                <c:pt idx="15549">
                  <c:v>31.507749967606188</c:v>
                </c:pt>
                <c:pt idx="15550">
                  <c:v>31.50802286729256</c:v>
                </c:pt>
                <c:pt idx="15551">
                  <c:v>31.508295689616631</c:v>
                </c:pt>
                <c:pt idx="15552">
                  <c:v>31.508568515017668</c:v>
                </c:pt>
                <c:pt idx="15553">
                  <c:v>31.508841269290933</c:v>
                </c:pt>
                <c:pt idx="15554">
                  <c:v>31.509114001928229</c:v>
                </c:pt>
                <c:pt idx="15555">
                  <c:v>31.509386629529189</c:v>
                </c:pt>
                <c:pt idx="15556">
                  <c:v>31.50965920152742</c:v>
                </c:pt>
                <c:pt idx="15557">
                  <c:v>31.50993166864324</c:v>
                </c:pt>
                <c:pt idx="15558">
                  <c:v>31.510204175846205</c:v>
                </c:pt>
                <c:pt idx="15559">
                  <c:v>31.51047665221159</c:v>
                </c:pt>
                <c:pt idx="15560">
                  <c:v>31.510749418850178</c:v>
                </c:pt>
                <c:pt idx="15561">
                  <c:v>31.511022043331348</c:v>
                </c:pt>
                <c:pt idx="15562">
                  <c:v>31.511294606071939</c:v>
                </c:pt>
                <c:pt idx="15563">
                  <c:v>31.51156708243732</c:v>
                </c:pt>
                <c:pt idx="15564">
                  <c:v>31.511839494059988</c:v>
                </c:pt>
                <c:pt idx="15565">
                  <c:v>31.512111911845803</c:v>
                </c:pt>
                <c:pt idx="15566">
                  <c:v>31.512384311102927</c:v>
                </c:pt>
                <c:pt idx="15567">
                  <c:v>31.512656698036132</c:v>
                </c:pt>
                <c:pt idx="15568">
                  <c:v>31.51292945849189</c:v>
                </c:pt>
                <c:pt idx="15569">
                  <c:v>31.513202181857928</c:v>
                </c:pt>
                <c:pt idx="15570">
                  <c:v>31.513474846483934</c:v>
                </c:pt>
                <c:pt idx="15571">
                  <c:v>31.513747464782252</c:v>
                </c:pt>
                <c:pt idx="15572">
                  <c:v>31.514020012091095</c:v>
                </c:pt>
                <c:pt idx="15573">
                  <c:v>31.514292482290017</c:v>
                </c:pt>
                <c:pt idx="15574">
                  <c:v>31.514565041936805</c:v>
                </c:pt>
                <c:pt idx="15575">
                  <c:v>31.514837610841024</c:v>
                </c:pt>
                <c:pt idx="15576">
                  <c:v>31.515110059419751</c:v>
                </c:pt>
                <c:pt idx="15577">
                  <c:v>31.515382427869692</c:v>
                </c:pt>
                <c:pt idx="15578">
                  <c:v>31.515654827154968</c:v>
                </c:pt>
                <c:pt idx="15579">
                  <c:v>31.515927720659096</c:v>
                </c:pt>
                <c:pt idx="15580">
                  <c:v>31.516200422395254</c:v>
                </c:pt>
                <c:pt idx="15581">
                  <c:v>31.51647311793613</c:v>
                </c:pt>
                <c:pt idx="15582">
                  <c:v>31.516745779461456</c:v>
                </c:pt>
                <c:pt idx="15583">
                  <c:v>31.51701835762789</c:v>
                </c:pt>
                <c:pt idx="15584">
                  <c:v>31.51729160464172</c:v>
                </c:pt>
                <c:pt idx="15585">
                  <c:v>31.517564764711494</c:v>
                </c:pt>
                <c:pt idx="15586">
                  <c:v>31.517837878211392</c:v>
                </c:pt>
                <c:pt idx="15587">
                  <c:v>31.518110957602328</c:v>
                </c:pt>
                <c:pt idx="15588">
                  <c:v>31.51838413629342</c:v>
                </c:pt>
                <c:pt idx="15589">
                  <c:v>31.518657277736896</c:v>
                </c:pt>
                <c:pt idx="15590">
                  <c:v>31.518930285839243</c:v>
                </c:pt>
                <c:pt idx="15591">
                  <c:v>31.519203321830041</c:v>
                </c:pt>
                <c:pt idx="15592">
                  <c:v>31.519476354721746</c:v>
                </c:pt>
                <c:pt idx="15593">
                  <c:v>31.519749303971764</c:v>
                </c:pt>
                <c:pt idx="15594">
                  <c:v>31.52002249818775</c:v>
                </c:pt>
                <c:pt idx="15595">
                  <c:v>31.520295701714875</c:v>
                </c:pt>
                <c:pt idx="15596">
                  <c:v>31.520568747027657</c:v>
                </c:pt>
                <c:pt idx="15597">
                  <c:v>31.520841752055993</c:v>
                </c:pt>
                <c:pt idx="15598">
                  <c:v>31.521114673399193</c:v>
                </c:pt>
                <c:pt idx="15599">
                  <c:v>31.521387573073444</c:v>
                </c:pt>
                <c:pt idx="15600">
                  <c:v>31.521660392276228</c:v>
                </c:pt>
                <c:pt idx="15601">
                  <c:v>31.521933121823018</c:v>
                </c:pt>
                <c:pt idx="15602">
                  <c:v>31.52220576483883</c:v>
                </c:pt>
                <c:pt idx="15603">
                  <c:v>31.522478441860379</c:v>
                </c:pt>
                <c:pt idx="15604">
                  <c:v>31.522751109607327</c:v>
                </c:pt>
                <c:pt idx="15605">
                  <c:v>31.523023737208302</c:v>
                </c:pt>
                <c:pt idx="15606">
                  <c:v>31.52329621356963</c:v>
                </c:pt>
                <c:pt idx="15607">
                  <c:v>31.52356889985856</c:v>
                </c:pt>
                <c:pt idx="15608">
                  <c:v>31.523841505804221</c:v>
                </c:pt>
                <c:pt idx="15609">
                  <c:v>31.524114099418824</c:v>
                </c:pt>
                <c:pt idx="15610">
                  <c:v>31.524386637451929</c:v>
                </c:pt>
                <c:pt idx="15611">
                  <c:v>31.524659079889901</c:v>
                </c:pt>
                <c:pt idx="15612">
                  <c:v>31.524931741419291</c:v>
                </c:pt>
                <c:pt idx="15613">
                  <c:v>31.525204418440836</c:v>
                </c:pt>
                <c:pt idx="15614">
                  <c:v>31.525477123238513</c:v>
                </c:pt>
                <c:pt idx="15615">
                  <c:v>31.525749787876595</c:v>
                </c:pt>
                <c:pt idx="15616">
                  <c:v>31.526022443245189</c:v>
                </c:pt>
                <c:pt idx="15617">
                  <c:v>31.526294968958904</c:v>
                </c:pt>
                <c:pt idx="15618">
                  <c:v>31.526567642879428</c:v>
                </c:pt>
                <c:pt idx="15619">
                  <c:v>31.526840375528813</c:v>
                </c:pt>
                <c:pt idx="15620">
                  <c:v>31.527113098894887</c:v>
                </c:pt>
                <c:pt idx="15621">
                  <c:v>31.527385701773767</c:v>
                </c:pt>
                <c:pt idx="15622">
                  <c:v>31.527658295396428</c:v>
                </c:pt>
                <c:pt idx="15623">
                  <c:v>31.527931161020017</c:v>
                </c:pt>
                <c:pt idx="15624">
                  <c:v>31.528204014275172</c:v>
                </c:pt>
                <c:pt idx="15625">
                  <c:v>31.528476768544401</c:v>
                </c:pt>
                <c:pt idx="15626">
                  <c:v>31.528749448622694</c:v>
                </c:pt>
                <c:pt idx="15627">
                  <c:v>31.529022091638524</c:v>
                </c:pt>
                <c:pt idx="15628">
                  <c:v>31.529294753184018</c:v>
                </c:pt>
                <c:pt idx="15629">
                  <c:v>31.529567504354063</c:v>
                </c:pt>
                <c:pt idx="15630">
                  <c:v>31.529840076348272</c:v>
                </c:pt>
                <c:pt idx="15631">
                  <c:v>31.53011295438208</c:v>
                </c:pt>
                <c:pt idx="15632">
                  <c:v>31.530385717900973</c:v>
                </c:pt>
                <c:pt idx="15633">
                  <c:v>31.530658515471092</c:v>
                </c:pt>
                <c:pt idx="15634">
                  <c:v>31.530931316133643</c:v>
                </c:pt>
                <c:pt idx="15635">
                  <c:v>31.531203986965302</c:v>
                </c:pt>
                <c:pt idx="15636">
                  <c:v>31.531476676331373</c:v>
                </c:pt>
                <c:pt idx="15637">
                  <c:v>31.531749356429852</c:v>
                </c:pt>
                <c:pt idx="15638">
                  <c:v>31.532022067447567</c:v>
                </c:pt>
                <c:pt idx="15639">
                  <c:v>31.532294759886891</c:v>
                </c:pt>
                <c:pt idx="15640">
                  <c:v>31.53256740908293</c:v>
                </c:pt>
                <c:pt idx="15641">
                  <c:v>31.532840160277193</c:v>
                </c:pt>
                <c:pt idx="15642">
                  <c:v>31.533113081644643</c:v>
                </c:pt>
                <c:pt idx="15643">
                  <c:v>31.533385962769103</c:v>
                </c:pt>
                <c:pt idx="15644">
                  <c:v>31.533658862483765</c:v>
                </c:pt>
                <c:pt idx="15645">
                  <c:v>31.533931675516893</c:v>
                </c:pt>
                <c:pt idx="15646">
                  <c:v>31.534204727028602</c:v>
                </c:pt>
                <c:pt idx="15647">
                  <c:v>31.534477756805138</c:v>
                </c:pt>
                <c:pt idx="15648">
                  <c:v>31.534750709151883</c:v>
                </c:pt>
                <c:pt idx="15649">
                  <c:v>31.535023599540729</c:v>
                </c:pt>
                <c:pt idx="15650">
                  <c:v>31.535296672731143</c:v>
                </c:pt>
                <c:pt idx="15651">
                  <c:v>31.535569683931861</c:v>
                </c:pt>
                <c:pt idx="15652">
                  <c:v>31.535842685817528</c:v>
                </c:pt>
                <c:pt idx="15653">
                  <c:v>31.536115914166039</c:v>
                </c:pt>
                <c:pt idx="15654">
                  <c:v>31.536389033909206</c:v>
                </c:pt>
                <c:pt idx="15655">
                  <c:v>31.536662085404732</c:v>
                </c:pt>
                <c:pt idx="15656">
                  <c:v>31.53693505322013</c:v>
                </c:pt>
                <c:pt idx="15657">
                  <c:v>31.537208126410601</c:v>
                </c:pt>
                <c:pt idx="15658">
                  <c:v>31.537481202701194</c:v>
                </c:pt>
                <c:pt idx="15659">
                  <c:v>31.537754148834434</c:v>
                </c:pt>
                <c:pt idx="15660">
                  <c:v>31.538027420675387</c:v>
                </c:pt>
                <c:pt idx="15661">
                  <c:v>31.538300645931542</c:v>
                </c:pt>
                <c:pt idx="15662">
                  <c:v>31.538573852554453</c:v>
                </c:pt>
                <c:pt idx="15663">
                  <c:v>31.538847031241481</c:v>
                </c:pt>
                <c:pt idx="15664">
                  <c:v>31.539120095152075</c:v>
                </c:pt>
                <c:pt idx="15665">
                  <c:v>31.539393128068077</c:v>
                </c:pt>
                <c:pt idx="15666">
                  <c:v>31.539666306734826</c:v>
                </c:pt>
                <c:pt idx="15667">
                  <c:v>31.539939426457785</c:v>
                </c:pt>
                <c:pt idx="15668">
                  <c:v>31.540212614458664</c:v>
                </c:pt>
                <c:pt idx="15669">
                  <c:v>31.540485709372611</c:v>
                </c:pt>
                <c:pt idx="15670">
                  <c:v>31.540758742268373</c:v>
                </c:pt>
                <c:pt idx="15671">
                  <c:v>31.541031641983029</c:v>
                </c:pt>
                <c:pt idx="15672">
                  <c:v>31.541304677977841</c:v>
                </c:pt>
                <c:pt idx="15673">
                  <c:v>31.541577602429101</c:v>
                </c:pt>
                <c:pt idx="15674">
                  <c:v>31.541850418534917</c:v>
                </c:pt>
                <c:pt idx="15675">
                  <c:v>31.542123203736185</c:v>
                </c:pt>
                <c:pt idx="15676">
                  <c:v>31.54239593946005</c:v>
                </c:pt>
                <c:pt idx="15677">
                  <c:v>31.542668542310732</c:v>
                </c:pt>
                <c:pt idx="15678">
                  <c:v>31.542941129760312</c:v>
                </c:pt>
                <c:pt idx="15679">
                  <c:v>31.543213695606827</c:v>
                </c:pt>
                <c:pt idx="15680">
                  <c:v>31.54348642207529</c:v>
                </c:pt>
                <c:pt idx="15681">
                  <c:v>31.543759068183189</c:v>
                </c:pt>
                <c:pt idx="15682">
                  <c:v>31.544031834833881</c:v>
                </c:pt>
                <c:pt idx="15683">
                  <c:v>31.544304635476269</c:v>
                </c:pt>
                <c:pt idx="15684">
                  <c:v>31.544577724213131</c:v>
                </c:pt>
                <c:pt idx="15685">
                  <c:v>31.544850571280588</c:v>
                </c:pt>
                <c:pt idx="15686">
                  <c:v>31.54512374997568</c:v>
                </c:pt>
                <c:pt idx="15687">
                  <c:v>31.54539668060691</c:v>
                </c:pt>
                <c:pt idx="15688">
                  <c:v>31.545669632933411</c:v>
                </c:pt>
                <c:pt idx="15689">
                  <c:v>31.545942616231777</c:v>
                </c:pt>
                <c:pt idx="15690">
                  <c:v>31.546215615039571</c:v>
                </c:pt>
                <c:pt idx="15691">
                  <c:v>31.546488691358547</c:v>
                </c:pt>
                <c:pt idx="15692">
                  <c:v>31.546761683970367</c:v>
                </c:pt>
                <c:pt idx="15693">
                  <c:v>31.547034657976262</c:v>
                </c:pt>
                <c:pt idx="15694">
                  <c:v>31.54730767845237</c:v>
                </c:pt>
                <c:pt idx="15695">
                  <c:v>31.547580739238828</c:v>
                </c:pt>
                <c:pt idx="15696">
                  <c:v>31.547853728752841</c:v>
                </c:pt>
                <c:pt idx="15697">
                  <c:v>31.548126643944858</c:v>
                </c:pt>
                <c:pt idx="15698">
                  <c:v>31.548399494118243</c:v>
                </c:pt>
                <c:pt idx="15699">
                  <c:v>31.54867228548763</c:v>
                </c:pt>
                <c:pt idx="15700">
                  <c:v>31.548945188269329</c:v>
                </c:pt>
                <c:pt idx="15701">
                  <c:v>31.549218103461389</c:v>
                </c:pt>
                <c:pt idx="15702">
                  <c:v>31.549491111583947</c:v>
                </c:pt>
                <c:pt idx="15703">
                  <c:v>31.549764128981664</c:v>
                </c:pt>
                <c:pt idx="15704">
                  <c:v>31.550037103027986</c:v>
                </c:pt>
                <c:pt idx="15705">
                  <c:v>31.550309996499767</c:v>
                </c:pt>
                <c:pt idx="15706">
                  <c:v>31.550582948818196</c:v>
                </c:pt>
                <c:pt idx="15707">
                  <c:v>31.55085581443776</c:v>
                </c:pt>
                <c:pt idx="15708">
                  <c:v>31.551128853547912</c:v>
                </c:pt>
                <c:pt idx="15709">
                  <c:v>31.55140177800725</c:v>
                </c:pt>
                <c:pt idx="15710">
                  <c:v>31.551674745842867</c:v>
                </c:pt>
                <c:pt idx="15711">
                  <c:v>31.551947741548585</c:v>
                </c:pt>
                <c:pt idx="15712">
                  <c:v>31.55222091711223</c:v>
                </c:pt>
                <c:pt idx="15713">
                  <c:v>31.5524940182279</c:v>
                </c:pt>
                <c:pt idx="15714">
                  <c:v>31.552767044946027</c:v>
                </c:pt>
                <c:pt idx="15715">
                  <c:v>31.553040015858663</c:v>
                </c:pt>
                <c:pt idx="15716">
                  <c:v>31.553312893868203</c:v>
                </c:pt>
                <c:pt idx="15717">
                  <c:v>31.553585765680602</c:v>
                </c:pt>
                <c:pt idx="15718">
                  <c:v>31.553858810977193</c:v>
                </c:pt>
                <c:pt idx="15719">
                  <c:v>31.554131803589012</c:v>
                </c:pt>
                <c:pt idx="15720">
                  <c:v>31.554404752798629</c:v>
                </c:pt>
                <c:pt idx="15721">
                  <c:v>31.55467771131881</c:v>
                </c:pt>
                <c:pt idx="15722">
                  <c:v>31.554950676032998</c:v>
                </c:pt>
                <c:pt idx="15723">
                  <c:v>31.555223643844329</c:v>
                </c:pt>
                <c:pt idx="15724">
                  <c:v>31.555496645729963</c:v>
                </c:pt>
                <c:pt idx="15725">
                  <c:v>31.55576957947758</c:v>
                </c:pt>
                <c:pt idx="15726">
                  <c:v>31.556042469886684</c:v>
                </c:pt>
                <c:pt idx="15727">
                  <c:v>31.556315341707112</c:v>
                </c:pt>
                <c:pt idx="15728">
                  <c:v>31.556588108365883</c:v>
                </c:pt>
                <c:pt idx="15729">
                  <c:v>31.556860847172342</c:v>
                </c:pt>
                <c:pt idx="15730">
                  <c:v>31.557133487120314</c:v>
                </c:pt>
                <c:pt idx="15731">
                  <c:v>31.557406414703962</c:v>
                </c:pt>
                <c:pt idx="15732">
                  <c:v>31.557679565466277</c:v>
                </c:pt>
                <c:pt idx="15733">
                  <c:v>31.557952669691048</c:v>
                </c:pt>
                <c:pt idx="15734">
                  <c:v>31.55822570878097</c:v>
                </c:pt>
                <c:pt idx="15735">
                  <c:v>31.55849866420429</c:v>
                </c:pt>
                <c:pt idx="15736">
                  <c:v>31.558771563898731</c:v>
                </c:pt>
                <c:pt idx="15737">
                  <c:v>31.559044401685242</c:v>
                </c:pt>
                <c:pt idx="15738">
                  <c:v>31.559317097230142</c:v>
                </c:pt>
                <c:pt idx="15739">
                  <c:v>31.559589761844077</c:v>
                </c:pt>
                <c:pt idx="15740">
                  <c:v>31.559862782344453</c:v>
                </c:pt>
                <c:pt idx="15741">
                  <c:v>31.560135998303817</c:v>
                </c:pt>
                <c:pt idx="15742">
                  <c:v>31.560409167657532</c:v>
                </c:pt>
                <c:pt idx="15743">
                  <c:v>31.560682278080471</c:v>
                </c:pt>
                <c:pt idx="15744">
                  <c:v>31.560955366789027</c:v>
                </c:pt>
                <c:pt idx="15745">
                  <c:v>31.561228545459826</c:v>
                </c:pt>
                <c:pt idx="15746">
                  <c:v>31.561501631051616</c:v>
                </c:pt>
                <c:pt idx="15747">
                  <c:v>31.56177493396688</c:v>
                </c:pt>
                <c:pt idx="15748">
                  <c:v>31.562048125091504</c:v>
                </c:pt>
                <c:pt idx="15749">
                  <c:v>31.562321278956187</c:v>
                </c:pt>
                <c:pt idx="15750">
                  <c:v>31.562594417285524</c:v>
                </c:pt>
                <c:pt idx="15751">
                  <c:v>31.562867471892783</c:v>
                </c:pt>
                <c:pt idx="15752">
                  <c:v>31.563140582331883</c:v>
                </c:pt>
                <c:pt idx="15753">
                  <c:v>31.563413695872313</c:v>
                </c:pt>
                <c:pt idx="15754">
                  <c:v>31.563686672975589</c:v>
                </c:pt>
                <c:pt idx="15755">
                  <c:v>31.563959581956233</c:v>
                </c:pt>
                <c:pt idx="15756">
                  <c:v>31.564232478535253</c:v>
                </c:pt>
                <c:pt idx="15757">
                  <c:v>31.564505297762263</c:v>
                </c:pt>
                <c:pt idx="15758">
                  <c:v>31.564778144801451</c:v>
                </c:pt>
                <c:pt idx="15759">
                  <c:v>31.56505089906663</c:v>
                </c:pt>
                <c:pt idx="15760">
                  <c:v>31.565323600798774</c:v>
                </c:pt>
                <c:pt idx="15761">
                  <c:v>31.565596228379583</c:v>
                </c:pt>
                <c:pt idx="15762">
                  <c:v>31.565869047622744</c:v>
                </c:pt>
                <c:pt idx="15763">
                  <c:v>31.566141823524134</c:v>
                </c:pt>
                <c:pt idx="15764">
                  <c:v>31.566414890518502</c:v>
                </c:pt>
                <c:pt idx="15765">
                  <c:v>31.566687892408186</c:v>
                </c:pt>
                <c:pt idx="15766">
                  <c:v>31.56696084782342</c:v>
                </c:pt>
                <c:pt idx="15767">
                  <c:v>31.567233707266666</c:v>
                </c:pt>
                <c:pt idx="15768">
                  <c:v>31.56750661004833</c:v>
                </c:pt>
                <c:pt idx="15769">
                  <c:v>31.567779543816162</c:v>
                </c:pt>
                <c:pt idx="15770">
                  <c:v>31.568052350639586</c:v>
                </c:pt>
                <c:pt idx="15771">
                  <c:v>31.568325371135902</c:v>
                </c:pt>
                <c:pt idx="15772">
                  <c:v>31.568598307971708</c:v>
                </c:pt>
                <c:pt idx="15773">
                  <c:v>31.56887121697256</c:v>
                </c:pt>
                <c:pt idx="15774">
                  <c:v>31.569144085686453</c:v>
                </c:pt>
                <c:pt idx="15775">
                  <c:v>31.569417038037212</c:v>
                </c:pt>
                <c:pt idx="15776">
                  <c:v>31.569689826310427</c:v>
                </c:pt>
                <c:pt idx="15777">
                  <c:v>31.56996302360573</c:v>
                </c:pt>
                <c:pt idx="15778">
                  <c:v>31.570236090624327</c:v>
                </c:pt>
                <c:pt idx="15779">
                  <c:v>31.570509129734518</c:v>
                </c:pt>
                <c:pt idx="15780">
                  <c:v>31.570782243278959</c:v>
                </c:pt>
                <c:pt idx="15781">
                  <c:v>31.571055211114597</c:v>
                </c:pt>
                <c:pt idx="15782">
                  <c:v>31.57132818204742</c:v>
                </c:pt>
                <c:pt idx="15783">
                  <c:v>31.571601366928736</c:v>
                </c:pt>
                <c:pt idx="15784">
                  <c:v>31.571874455637278</c:v>
                </c:pt>
                <c:pt idx="15785">
                  <c:v>31.572147401762354</c:v>
                </c:pt>
                <c:pt idx="15786">
                  <c:v>31.572420440856359</c:v>
                </c:pt>
                <c:pt idx="15787">
                  <c:v>31.572693470645039</c:v>
                </c:pt>
                <c:pt idx="15788">
                  <c:v>31.572966736286837</c:v>
                </c:pt>
                <c:pt idx="15789">
                  <c:v>31.573239967739912</c:v>
                </c:pt>
                <c:pt idx="15790">
                  <c:v>31.573513217858871</c:v>
                </c:pt>
                <c:pt idx="15791">
                  <c:v>31.573786368604985</c:v>
                </c:pt>
                <c:pt idx="15792">
                  <c:v>31.574059454221054</c:v>
                </c:pt>
                <c:pt idx="15793">
                  <c:v>31.574332521235629</c:v>
                </c:pt>
                <c:pt idx="15794">
                  <c:v>31.574605634759831</c:v>
                </c:pt>
                <c:pt idx="15795">
                  <c:v>31.574878667647546</c:v>
                </c:pt>
                <c:pt idx="15796">
                  <c:v>31.575151663353232</c:v>
                </c:pt>
                <c:pt idx="15797">
                  <c:v>31.575424795511104</c:v>
                </c:pt>
                <c:pt idx="15798">
                  <c:v>31.575697809806229</c:v>
                </c:pt>
                <c:pt idx="15799">
                  <c:v>31.57597080241403</c:v>
                </c:pt>
                <c:pt idx="15800">
                  <c:v>31.576243729969349</c:v>
                </c:pt>
                <c:pt idx="15801">
                  <c:v>31.576516552277266</c:v>
                </c:pt>
                <c:pt idx="15802">
                  <c:v>31.576789371492151</c:v>
                </c:pt>
                <c:pt idx="15803">
                  <c:v>31.57706256260057</c:v>
                </c:pt>
                <c:pt idx="15804">
                  <c:v>31.577335635807188</c:v>
                </c:pt>
                <c:pt idx="15805">
                  <c:v>31.577608678016595</c:v>
                </c:pt>
                <c:pt idx="15806">
                  <c:v>31.577881648925164</c:v>
                </c:pt>
                <c:pt idx="15807">
                  <c:v>31.578154591953734</c:v>
                </c:pt>
                <c:pt idx="15808">
                  <c:v>31.578427621766703</c:v>
                </c:pt>
                <c:pt idx="15809">
                  <c:v>31.578700611284756</c:v>
                </c:pt>
                <c:pt idx="15810">
                  <c:v>31.580326550703699</c:v>
                </c:pt>
                <c:pt idx="15811">
                  <c:v>31.581951821142084</c:v>
                </c:pt>
                <c:pt idx="15812">
                  <c:v>31.583578578942181</c:v>
                </c:pt>
                <c:pt idx="15813">
                  <c:v>31.585203422372473</c:v>
                </c:pt>
                <c:pt idx="15814">
                  <c:v>31.586827468304147</c:v>
                </c:pt>
                <c:pt idx="15815">
                  <c:v>31.588451848091513</c:v>
                </c:pt>
                <c:pt idx="15816">
                  <c:v>31.59007535677901</c:v>
                </c:pt>
                <c:pt idx="15817">
                  <c:v>31.591699384107621</c:v>
                </c:pt>
                <c:pt idx="15818">
                  <c:v>31.59332352294145</c:v>
                </c:pt>
                <c:pt idx="15819">
                  <c:v>31.594946550351629</c:v>
                </c:pt>
                <c:pt idx="15820">
                  <c:v>31.596567305250385</c:v>
                </c:pt>
                <c:pt idx="15821">
                  <c:v>31.598189352422811</c:v>
                </c:pt>
                <c:pt idx="15822">
                  <c:v>31.599810845403717</c:v>
                </c:pt>
                <c:pt idx="15823">
                  <c:v>31.601432855580104</c:v>
                </c:pt>
                <c:pt idx="15824">
                  <c:v>31.603052468170599</c:v>
                </c:pt>
                <c:pt idx="15825">
                  <c:v>31.604673924234881</c:v>
                </c:pt>
                <c:pt idx="15826">
                  <c:v>31.60629684052148</c:v>
                </c:pt>
                <c:pt idx="15827">
                  <c:v>31.607919682695993</c:v>
                </c:pt>
                <c:pt idx="15828">
                  <c:v>31.609540622193887</c:v>
                </c:pt>
                <c:pt idx="15829">
                  <c:v>31.611161487778531</c:v>
                </c:pt>
                <c:pt idx="15830">
                  <c:v>31.612782574911282</c:v>
                </c:pt>
                <c:pt idx="15831">
                  <c:v>31.614405176912676</c:v>
                </c:pt>
                <c:pt idx="15832">
                  <c:v>31.616026688328532</c:v>
                </c:pt>
                <c:pt idx="15833">
                  <c:v>31.617648901888348</c:v>
                </c:pt>
                <c:pt idx="15834">
                  <c:v>31.61927067195473</c:v>
                </c:pt>
                <c:pt idx="15835">
                  <c:v>31.620889621977867</c:v>
                </c:pt>
                <c:pt idx="15836">
                  <c:v>31.622509713346023</c:v>
                </c:pt>
                <c:pt idx="15837">
                  <c:v>31.624129767828315</c:v>
                </c:pt>
                <c:pt idx="15838">
                  <c:v>31.625750799500828</c:v>
                </c:pt>
                <c:pt idx="15839">
                  <c:v>31.627369823077458</c:v>
                </c:pt>
                <c:pt idx="15840">
                  <c:v>31.628989988127369</c:v>
                </c:pt>
                <c:pt idx="15841">
                  <c:v>31.630608239660443</c:v>
                </c:pt>
                <c:pt idx="15842">
                  <c:v>31.632229326576503</c:v>
                </c:pt>
                <c:pt idx="15843">
                  <c:v>31.63384888385534</c:v>
                </c:pt>
                <c:pt idx="15844">
                  <c:v>31.635466731327273</c:v>
                </c:pt>
                <c:pt idx="15845">
                  <c:v>31.637086528051213</c:v>
                </c:pt>
                <c:pt idx="15846">
                  <c:v>31.63870415523569</c:v>
                </c:pt>
                <c:pt idx="15847">
                  <c:v>31.640323914946087</c:v>
                </c:pt>
                <c:pt idx="15848">
                  <c:v>31.641944374902202</c:v>
                </c:pt>
                <c:pt idx="15849">
                  <c:v>31.643564466366545</c:v>
                </c:pt>
                <c:pt idx="15850">
                  <c:v>31.645186495161273</c:v>
                </c:pt>
                <c:pt idx="15851">
                  <c:v>31.646809097041942</c:v>
                </c:pt>
                <c:pt idx="15852">
                  <c:v>31.648429944161528</c:v>
                </c:pt>
                <c:pt idx="15853">
                  <c:v>31.650052564387693</c:v>
                </c:pt>
                <c:pt idx="15854">
                  <c:v>31.651673799116367</c:v>
                </c:pt>
                <c:pt idx="15855">
                  <c:v>31.653295421514599</c:v>
                </c:pt>
                <c:pt idx="15856">
                  <c:v>31.654916600674131</c:v>
                </c:pt>
                <c:pt idx="15857">
                  <c:v>31.656538888202785</c:v>
                </c:pt>
                <c:pt idx="15858">
                  <c:v>31.65816023357786</c:v>
                </c:pt>
                <c:pt idx="15859">
                  <c:v>31.659780288060166</c:v>
                </c:pt>
                <c:pt idx="15860">
                  <c:v>31.6614006743735</c:v>
                </c:pt>
                <c:pt idx="15861">
                  <c:v>31.663020415674115</c:v>
                </c:pt>
                <c:pt idx="15862">
                  <c:v>31.664639255526509</c:v>
                </c:pt>
                <c:pt idx="15863">
                  <c:v>31.66625585557124</c:v>
                </c:pt>
                <c:pt idx="15864">
                  <c:v>31.667874676967681</c:v>
                </c:pt>
                <c:pt idx="15865">
                  <c:v>31.669493093903107</c:v>
                </c:pt>
                <c:pt idx="15866">
                  <c:v>31.671110574230571</c:v>
                </c:pt>
                <c:pt idx="15867">
                  <c:v>31.672727596018788</c:v>
                </c:pt>
                <c:pt idx="15868">
                  <c:v>31.674344984478576</c:v>
                </c:pt>
                <c:pt idx="15869">
                  <c:v>31.675961786209395</c:v>
                </c:pt>
                <c:pt idx="15870">
                  <c:v>31.677578111419198</c:v>
                </c:pt>
                <c:pt idx="15871">
                  <c:v>31.679194198594299</c:v>
                </c:pt>
                <c:pt idx="15872">
                  <c:v>31.680811036980252</c:v>
                </c:pt>
                <c:pt idx="15873">
                  <c:v>31.68242780205798</c:v>
                </c:pt>
                <c:pt idx="15874">
                  <c:v>31.684043394891564</c:v>
                </c:pt>
                <c:pt idx="15875">
                  <c:v>31.685658621964109</c:v>
                </c:pt>
                <c:pt idx="15876">
                  <c:v>31.687273191063593</c:v>
                </c:pt>
                <c:pt idx="15877">
                  <c:v>31.688887449692643</c:v>
                </c:pt>
                <c:pt idx="15878">
                  <c:v>31.690501653413531</c:v>
                </c:pt>
                <c:pt idx="15879">
                  <c:v>31.692115382576599</c:v>
                </c:pt>
                <c:pt idx="15880">
                  <c:v>31.693730335438929</c:v>
                </c:pt>
                <c:pt idx="15881">
                  <c:v>31.695345269930829</c:v>
                </c:pt>
                <c:pt idx="15882">
                  <c:v>31.696958835064596</c:v>
                </c:pt>
                <c:pt idx="15883">
                  <c:v>31.698572527770484</c:v>
                </c:pt>
                <c:pt idx="15884">
                  <c:v>31.700185892096506</c:v>
                </c:pt>
                <c:pt idx="15885">
                  <c:v>31.701800899691435</c:v>
                </c:pt>
                <c:pt idx="15886">
                  <c:v>31.703415834278772</c:v>
                </c:pt>
                <c:pt idx="15887">
                  <c:v>31.705028998239563</c:v>
                </c:pt>
                <c:pt idx="15888">
                  <c:v>31.706641396858508</c:v>
                </c:pt>
                <c:pt idx="15889">
                  <c:v>31.708253395116806</c:v>
                </c:pt>
                <c:pt idx="15890">
                  <c:v>31.709865247707942</c:v>
                </c:pt>
                <c:pt idx="15891">
                  <c:v>31.711476427670313</c:v>
                </c:pt>
                <c:pt idx="15892">
                  <c:v>31.713087898318946</c:v>
                </c:pt>
                <c:pt idx="15893">
                  <c:v>31.714698932725941</c:v>
                </c:pt>
                <c:pt idx="15894">
                  <c:v>31.716309295277789</c:v>
                </c:pt>
                <c:pt idx="15895">
                  <c:v>31.717920584149272</c:v>
                </c:pt>
                <c:pt idx="15896">
                  <c:v>31.719530674435322</c:v>
                </c:pt>
                <c:pt idx="15897">
                  <c:v>31.721141636041317</c:v>
                </c:pt>
                <c:pt idx="15898">
                  <c:v>31.722752252629029</c:v>
                </c:pt>
                <c:pt idx="15899">
                  <c:v>31.724362433760326</c:v>
                </c:pt>
                <c:pt idx="15900">
                  <c:v>31.725971237047933</c:v>
                </c:pt>
                <c:pt idx="15901">
                  <c:v>31.727580112848031</c:v>
                </c:pt>
                <c:pt idx="15902">
                  <c:v>31.729188083861917</c:v>
                </c:pt>
                <c:pt idx="15903">
                  <c:v>31.730796814692386</c:v>
                </c:pt>
                <c:pt idx="15904">
                  <c:v>31.732404532348436</c:v>
                </c:pt>
                <c:pt idx="15905">
                  <c:v>31.734012810705597</c:v>
                </c:pt>
                <c:pt idx="15906">
                  <c:v>31.73562069120635</c:v>
                </c:pt>
                <c:pt idx="15907">
                  <c:v>31.737228734427433</c:v>
                </c:pt>
                <c:pt idx="15908">
                  <c:v>31.738837139584227</c:v>
                </c:pt>
                <c:pt idx="15909">
                  <c:v>31.74044539994722</c:v>
                </c:pt>
                <c:pt idx="15910">
                  <c:v>31.74205203404356</c:v>
                </c:pt>
                <c:pt idx="15911">
                  <c:v>31.743659083216343</c:v>
                </c:pt>
                <c:pt idx="15912">
                  <c:v>31.745265139838093</c:v>
                </c:pt>
                <c:pt idx="15913">
                  <c:v>31.746873526855531</c:v>
                </c:pt>
                <c:pt idx="15914">
                  <c:v>31.748479926387134</c:v>
                </c:pt>
                <c:pt idx="15915">
                  <c:v>31.750085947167662</c:v>
                </c:pt>
                <c:pt idx="15916">
                  <c:v>31.751692671438526</c:v>
                </c:pt>
                <c:pt idx="15917">
                  <c:v>31.753298439715703</c:v>
                </c:pt>
                <c:pt idx="15918">
                  <c:v>31.754903937623162</c:v>
                </c:pt>
                <c:pt idx="15919">
                  <c:v>31.756510084409779</c:v>
                </c:pt>
                <c:pt idx="15920">
                  <c:v>31.758114142764345</c:v>
                </c:pt>
                <c:pt idx="15921">
                  <c:v>31.759718560625089</c:v>
                </c:pt>
                <c:pt idx="15922">
                  <c:v>31.761323032338577</c:v>
                </c:pt>
                <c:pt idx="15923">
                  <c:v>31.762927504052087</c:v>
                </c:pt>
                <c:pt idx="15924">
                  <c:v>31.764532515596976</c:v>
                </c:pt>
                <c:pt idx="15925">
                  <c:v>31.766135388497467</c:v>
                </c:pt>
                <c:pt idx="15926">
                  <c:v>31.767740706315116</c:v>
                </c:pt>
                <c:pt idx="15927">
                  <c:v>31.769343669031873</c:v>
                </c:pt>
                <c:pt idx="15928">
                  <c:v>31.770947421919768</c:v>
                </c:pt>
                <c:pt idx="15929">
                  <c:v>31.772549505746305</c:v>
                </c:pt>
                <c:pt idx="15930">
                  <c:v>31.774151338974693</c:v>
                </c:pt>
                <c:pt idx="15931">
                  <c:v>31.775754014463693</c:v>
                </c:pt>
                <c:pt idx="15932">
                  <c:v>31.777356241733422</c:v>
                </c:pt>
                <c:pt idx="15933">
                  <c:v>31.77895945567413</c:v>
                </c:pt>
                <c:pt idx="15934">
                  <c:v>31.780561826372029</c:v>
                </c:pt>
                <c:pt idx="15935">
                  <c:v>31.782162156463109</c:v>
                </c:pt>
                <c:pt idx="15936">
                  <c:v>31.783762915648406</c:v>
                </c:pt>
                <c:pt idx="15937">
                  <c:v>31.785364623193303</c:v>
                </c:pt>
                <c:pt idx="15938">
                  <c:v>31.786964863833344</c:v>
                </c:pt>
                <c:pt idx="15939">
                  <c:v>31.788564657800251</c:v>
                </c:pt>
                <c:pt idx="15940">
                  <c:v>31.790164701784892</c:v>
                </c:pt>
                <c:pt idx="15941">
                  <c:v>31.791765693452106</c:v>
                </c:pt>
                <c:pt idx="15942">
                  <c:v>31.793365755553655</c:v>
                </c:pt>
                <c:pt idx="15943">
                  <c:v>31.794964176048246</c:v>
                </c:pt>
                <c:pt idx="15944">
                  <c:v>31.796562311375116</c:v>
                </c:pt>
                <c:pt idx="15945">
                  <c:v>31.798162391244379</c:v>
                </c:pt>
                <c:pt idx="15946">
                  <c:v>31.799761061340959</c:v>
                </c:pt>
                <c:pt idx="15947">
                  <c:v>31.801359196807347</c:v>
                </c:pt>
                <c:pt idx="15948">
                  <c:v>31.802956566777347</c:v>
                </c:pt>
                <c:pt idx="15949">
                  <c:v>31.804553207691232</c:v>
                </c:pt>
                <c:pt idx="15950">
                  <c:v>31.806151378703692</c:v>
                </c:pt>
                <c:pt idx="15951">
                  <c:v>31.807748855376911</c:v>
                </c:pt>
                <c:pt idx="15952">
                  <c:v>31.809345958701037</c:v>
                </c:pt>
                <c:pt idx="15953">
                  <c:v>31.810942262123689</c:v>
                </c:pt>
                <c:pt idx="15954">
                  <c:v>31.812540522277303</c:v>
                </c:pt>
                <c:pt idx="15955">
                  <c:v>31.814138426172697</c:v>
                </c:pt>
                <c:pt idx="15956">
                  <c:v>31.815735511509246</c:v>
                </c:pt>
                <c:pt idx="15957">
                  <c:v>31.817333344204503</c:v>
                </c:pt>
                <c:pt idx="15958">
                  <c:v>31.818929221442431</c:v>
                </c:pt>
                <c:pt idx="15959">
                  <c:v>31.820524336072086</c:v>
                </c:pt>
                <c:pt idx="15960">
                  <c:v>31.822120834849382</c:v>
                </c:pt>
                <c:pt idx="15961">
                  <c:v>31.823717156029119</c:v>
                </c:pt>
                <c:pt idx="15962">
                  <c:v>31.825313761481283</c:v>
                </c:pt>
                <c:pt idx="15963">
                  <c:v>31.826908716568258</c:v>
                </c:pt>
                <c:pt idx="15964">
                  <c:v>31.82850423884085</c:v>
                </c:pt>
                <c:pt idx="15965">
                  <c:v>31.830099087433837</c:v>
                </c:pt>
                <c:pt idx="15966">
                  <c:v>31.831695106694298</c:v>
                </c:pt>
                <c:pt idx="15967">
                  <c:v>31.833290433954836</c:v>
                </c:pt>
                <c:pt idx="15968">
                  <c:v>31.83488561936883</c:v>
                </c:pt>
                <c:pt idx="15969">
                  <c:v>31.836481212794791</c:v>
                </c:pt>
                <c:pt idx="15970">
                  <c:v>31.838076132212191</c:v>
                </c:pt>
                <c:pt idx="15971">
                  <c:v>31.839671424013961</c:v>
                </c:pt>
                <c:pt idx="15972">
                  <c:v>31.841265617146327</c:v>
                </c:pt>
                <c:pt idx="15973">
                  <c:v>31.84285942102693</c:v>
                </c:pt>
                <c:pt idx="15974">
                  <c:v>31.84445317184603</c:v>
                </c:pt>
                <c:pt idx="15975">
                  <c:v>31.846046551357258</c:v>
                </c:pt>
                <c:pt idx="15976">
                  <c:v>31.847639594992977</c:v>
                </c:pt>
                <c:pt idx="15977">
                  <c:v>31.849234071666274</c:v>
                </c:pt>
                <c:pt idx="15978">
                  <c:v>31.850827521863216</c:v>
                </c:pt>
                <c:pt idx="15979">
                  <c:v>31.852421414351078</c:v>
                </c:pt>
                <c:pt idx="15980">
                  <c:v>31.854014882087927</c:v>
                </c:pt>
                <c:pt idx="15981">
                  <c:v>31.855608756700949</c:v>
                </c:pt>
                <c:pt idx="15982">
                  <c:v>31.857200264780907</c:v>
                </c:pt>
                <c:pt idx="15983">
                  <c:v>31.858792407757036</c:v>
                </c:pt>
                <c:pt idx="15984">
                  <c:v>31.860385628040625</c:v>
                </c:pt>
                <c:pt idx="15985">
                  <c:v>31.861977506392595</c:v>
                </c:pt>
                <c:pt idx="15986">
                  <c:v>31.863568996894095</c:v>
                </c:pt>
                <c:pt idx="15987">
                  <c:v>31.865161899163517</c:v>
                </c:pt>
                <c:pt idx="15988">
                  <c:v>31.866754218677887</c:v>
                </c:pt>
                <c:pt idx="15989">
                  <c:v>31.868346750129916</c:v>
                </c:pt>
                <c:pt idx="15990">
                  <c:v>31.86993868129673</c:v>
                </c:pt>
                <c:pt idx="15991">
                  <c:v>31.871530718520628</c:v>
                </c:pt>
                <c:pt idx="15992">
                  <c:v>31.873122896874229</c:v>
                </c:pt>
                <c:pt idx="15993">
                  <c:v>31.87471551650453</c:v>
                </c:pt>
                <c:pt idx="15994">
                  <c:v>31.876305862177876</c:v>
                </c:pt>
                <c:pt idx="15995">
                  <c:v>31.877897493550709</c:v>
                </c:pt>
                <c:pt idx="15996">
                  <c:v>31.879487803763869</c:v>
                </c:pt>
                <c:pt idx="15997">
                  <c:v>31.881080194031568</c:v>
                </c:pt>
                <c:pt idx="15998">
                  <c:v>31.882670469268817</c:v>
                </c:pt>
                <c:pt idx="15999">
                  <c:v>31.88426271824499</c:v>
                </c:pt>
                <c:pt idx="16000">
                  <c:v>31.88585265927469</c:v>
                </c:pt>
                <c:pt idx="16001">
                  <c:v>31.887443392014085</c:v>
                </c:pt>
                <c:pt idx="16002">
                  <c:v>31.889034565219831</c:v>
                </c:pt>
                <c:pt idx="16003">
                  <c:v>31.890625315700792</c:v>
                </c:pt>
                <c:pt idx="16004">
                  <c:v>31.892216435924208</c:v>
                </c:pt>
                <c:pt idx="16005">
                  <c:v>31.893806834148389</c:v>
                </c:pt>
                <c:pt idx="16006">
                  <c:v>31.895398342274362</c:v>
                </c:pt>
                <c:pt idx="16007">
                  <c:v>31.896989356822171</c:v>
                </c:pt>
                <c:pt idx="16008">
                  <c:v>31.898580829607646</c:v>
                </c:pt>
                <c:pt idx="16009">
                  <c:v>31.900170313402139</c:v>
                </c:pt>
                <c:pt idx="16010">
                  <c:v>31.901761398467407</c:v>
                </c:pt>
                <c:pt idx="16011">
                  <c:v>31.903352131298742</c:v>
                </c:pt>
                <c:pt idx="16012">
                  <c:v>31.904941492006689</c:v>
                </c:pt>
                <c:pt idx="16013">
                  <c:v>31.906532295163544</c:v>
                </c:pt>
                <c:pt idx="16014">
                  <c:v>31.908122799099573</c:v>
                </c:pt>
                <c:pt idx="16015">
                  <c:v>31.909712160082684</c:v>
                </c:pt>
                <c:pt idx="16016">
                  <c:v>31.911302663995706</c:v>
                </c:pt>
                <c:pt idx="16017">
                  <c:v>31.9128918140872</c:v>
                </c:pt>
                <c:pt idx="16018">
                  <c:v>31.914482405899957</c:v>
                </c:pt>
                <c:pt idx="16019">
                  <c:v>31.916071784196795</c:v>
                </c:pt>
                <c:pt idx="16020">
                  <c:v>31.917662182581729</c:v>
                </c:pt>
                <c:pt idx="16021">
                  <c:v>31.919251297462608</c:v>
                </c:pt>
                <c:pt idx="16022">
                  <c:v>31.9208397979369</c:v>
                </c:pt>
                <c:pt idx="16023">
                  <c:v>31.922428421217827</c:v>
                </c:pt>
                <c:pt idx="16024">
                  <c:v>31.924016676195404</c:v>
                </c:pt>
                <c:pt idx="16025">
                  <c:v>31.925605685822774</c:v>
                </c:pt>
                <c:pt idx="16026">
                  <c:v>31.927193116939485</c:v>
                </c:pt>
                <c:pt idx="16027">
                  <c:v>31.928781336893017</c:v>
                </c:pt>
                <c:pt idx="16028">
                  <c:v>31.930368820413094</c:v>
                </c:pt>
                <c:pt idx="16029">
                  <c:v>31.931957057672395</c:v>
                </c:pt>
                <c:pt idx="16030">
                  <c:v>31.933546154948687</c:v>
                </c:pt>
                <c:pt idx="16031">
                  <c:v>31.935134339834331</c:v>
                </c:pt>
                <c:pt idx="16032">
                  <c:v>31.936722121348762</c:v>
                </c:pt>
                <c:pt idx="16033">
                  <c:v>31.938310779813243</c:v>
                </c:pt>
                <c:pt idx="16034">
                  <c:v>31.939899719151377</c:v>
                </c:pt>
                <c:pt idx="16035">
                  <c:v>31.941487360387587</c:v>
                </c:pt>
                <c:pt idx="16036">
                  <c:v>31.943075562578052</c:v>
                </c:pt>
                <c:pt idx="16037">
                  <c:v>31.944663536867925</c:v>
                </c:pt>
                <c:pt idx="16038">
                  <c:v>31.946252107606202</c:v>
                </c:pt>
                <c:pt idx="16039">
                  <c:v>31.947840730978736</c:v>
                </c:pt>
                <c:pt idx="16040">
                  <c:v>31.949428407184424</c:v>
                </c:pt>
                <c:pt idx="16041">
                  <c:v>31.951016609374886</c:v>
                </c:pt>
                <c:pt idx="16042">
                  <c:v>31.952604408411929</c:v>
                </c:pt>
                <c:pt idx="16043">
                  <c:v>31.954193453014931</c:v>
                </c:pt>
                <c:pt idx="16044">
                  <c:v>31.955782304519513</c:v>
                </c:pt>
                <c:pt idx="16045">
                  <c:v>31.957371472217073</c:v>
                </c:pt>
                <c:pt idx="16046">
                  <c:v>31.95896002541151</c:v>
                </c:pt>
                <c:pt idx="16047">
                  <c:v>31.960547543960939</c:v>
                </c:pt>
                <c:pt idx="16048">
                  <c:v>31.962136149788254</c:v>
                </c:pt>
                <c:pt idx="16049">
                  <c:v>31.963724825799449</c:v>
                </c:pt>
                <c:pt idx="16050">
                  <c:v>31.965312782561877</c:v>
                </c:pt>
                <c:pt idx="16051">
                  <c:v>31.966900879671822</c:v>
                </c:pt>
                <c:pt idx="16052">
                  <c:v>31.968489415208449</c:v>
                </c:pt>
                <c:pt idx="16053">
                  <c:v>31.970077845678418</c:v>
                </c:pt>
                <c:pt idx="16054">
                  <c:v>31.971665890197329</c:v>
                </c:pt>
                <c:pt idx="16055">
                  <c:v>31.973253128679463</c:v>
                </c:pt>
                <c:pt idx="16056">
                  <c:v>31.974840945239627</c:v>
                </c:pt>
                <c:pt idx="16057">
                  <c:v>31.976427973551797</c:v>
                </c:pt>
                <c:pt idx="16058">
                  <c:v>31.978015439626493</c:v>
                </c:pt>
                <c:pt idx="16059">
                  <c:v>31.979603414030787</c:v>
                </c:pt>
                <c:pt idx="16060">
                  <c:v>31.981191353380687</c:v>
                </c:pt>
                <c:pt idx="16061">
                  <c:v>31.982777769242301</c:v>
                </c:pt>
                <c:pt idx="16062">
                  <c:v>31.984365515827239</c:v>
                </c:pt>
                <c:pt idx="16063">
                  <c:v>31.985952911965011</c:v>
                </c:pt>
                <c:pt idx="16064">
                  <c:v>31.987539380146764</c:v>
                </c:pt>
                <c:pt idx="16065">
                  <c:v>31.989127617520523</c:v>
                </c:pt>
                <c:pt idx="16066">
                  <c:v>31.990714750966173</c:v>
                </c:pt>
                <c:pt idx="16067">
                  <c:v>31.992302006910318</c:v>
                </c:pt>
                <c:pt idx="16068">
                  <c:v>31.9938907882118</c:v>
                </c:pt>
                <c:pt idx="16069">
                  <c:v>31.995477799022478</c:v>
                </c:pt>
                <c:pt idx="16070">
                  <c:v>31.997065790840324</c:v>
                </c:pt>
                <c:pt idx="16071">
                  <c:v>31.998652364131797</c:v>
                </c:pt>
                <c:pt idx="16072">
                  <c:v>32.0002404085363</c:v>
                </c:pt>
                <c:pt idx="16073">
                  <c:v>32.001828908987733</c:v>
                </c:pt>
                <c:pt idx="16074">
                  <c:v>32.003417462067617</c:v>
                </c:pt>
                <c:pt idx="16075">
                  <c:v>32.005005594126217</c:v>
                </c:pt>
                <c:pt idx="16076">
                  <c:v>32.006593165292003</c:v>
                </c:pt>
                <c:pt idx="16077">
                  <c:v>32.008180631435302</c:v>
                </c:pt>
                <c:pt idx="16078">
                  <c:v>32.009768693323878</c:v>
                </c:pt>
                <c:pt idx="16079">
                  <c:v>32.01135691316297</c:v>
                </c:pt>
                <c:pt idx="16080">
                  <c:v>32.01294462470598</c:v>
                </c:pt>
                <c:pt idx="16081">
                  <c:v>32.014532090849229</c:v>
                </c:pt>
                <c:pt idx="16082">
                  <c:v>32.01611903156725</c:v>
                </c:pt>
                <c:pt idx="16083">
                  <c:v>32.017705674842553</c:v>
                </c:pt>
                <c:pt idx="16084">
                  <c:v>32.019293105959299</c:v>
                </c:pt>
                <c:pt idx="16085">
                  <c:v>32.020879714321723</c:v>
                </c:pt>
                <c:pt idx="16086">
                  <c:v>32.022466165062902</c:v>
                </c:pt>
                <c:pt idx="16087">
                  <c:v>32.024052633290324</c:v>
                </c:pt>
                <c:pt idx="16088">
                  <c:v>32.025639189138467</c:v>
                </c:pt>
                <c:pt idx="16089">
                  <c:v>32.027225185384346</c:v>
                </c:pt>
                <c:pt idx="16090">
                  <c:v>32.028812528828816</c:v>
                </c:pt>
                <c:pt idx="16091">
                  <c:v>32.030398664877907</c:v>
                </c:pt>
                <c:pt idx="16092">
                  <c:v>32.031984626177731</c:v>
                </c:pt>
                <c:pt idx="16093">
                  <c:v>32.033571672060475</c:v>
                </c:pt>
                <c:pt idx="16094">
                  <c:v>32.035159418393803</c:v>
                </c:pt>
                <c:pt idx="16095">
                  <c:v>32.036747340125729</c:v>
                </c:pt>
                <c:pt idx="16096">
                  <c:v>32.038335174323905</c:v>
                </c:pt>
                <c:pt idx="16097">
                  <c:v>32.039921677593497</c:v>
                </c:pt>
                <c:pt idx="16098">
                  <c:v>32.041508076107377</c:v>
                </c:pt>
                <c:pt idx="16099">
                  <c:v>32.043094299640295</c:v>
                </c:pt>
                <c:pt idx="16100">
                  <c:v>32.044680995391452</c:v>
                </c:pt>
                <c:pt idx="16101">
                  <c:v>32.046267621015986</c:v>
                </c:pt>
                <c:pt idx="16102">
                  <c:v>32.047854981971092</c:v>
                </c:pt>
                <c:pt idx="16103">
                  <c:v>32.049442080316979</c:v>
                </c:pt>
                <c:pt idx="16104">
                  <c:v>32.051029686654225</c:v>
                </c:pt>
                <c:pt idx="16105">
                  <c:v>32.052616312347325</c:v>
                </c:pt>
                <c:pt idx="16106">
                  <c:v>32.054203078209902</c:v>
                </c:pt>
                <c:pt idx="16107">
                  <c:v>32.05579019405981</c:v>
                </c:pt>
                <c:pt idx="16108">
                  <c:v>32.057376365087272</c:v>
                </c:pt>
                <c:pt idx="16109">
                  <c:v>32.058962501045144</c:v>
                </c:pt>
                <c:pt idx="16110">
                  <c:v>32.060550072348192</c:v>
                </c:pt>
                <c:pt idx="16111">
                  <c:v>32.06213734575492</c:v>
                </c:pt>
                <c:pt idx="16112">
                  <c:v>32.063724356474161</c:v>
                </c:pt>
                <c:pt idx="16113">
                  <c:v>32.065310754828261</c:v>
                </c:pt>
                <c:pt idx="16114">
                  <c:v>32.066896646150532</c:v>
                </c:pt>
                <c:pt idx="16115">
                  <c:v>32.068483131933085</c:v>
                </c:pt>
                <c:pt idx="16116">
                  <c:v>32.070070527910843</c:v>
                </c:pt>
                <c:pt idx="16117">
                  <c:v>32.071657696275295</c:v>
                </c:pt>
                <c:pt idx="16118">
                  <c:v>32.073245354984579</c:v>
                </c:pt>
                <c:pt idx="16119">
                  <c:v>32.074832313316385</c:v>
                </c:pt>
                <c:pt idx="16120">
                  <c:v>32.07641991947078</c:v>
                </c:pt>
                <c:pt idx="16121">
                  <c:v>32.078007455741407</c:v>
                </c:pt>
                <c:pt idx="16122">
                  <c:v>32.079594168894147</c:v>
                </c:pt>
                <c:pt idx="16123">
                  <c:v>32.081180637121555</c:v>
                </c:pt>
                <c:pt idx="16124">
                  <c:v>32.082767893065707</c:v>
                </c:pt>
                <c:pt idx="16125">
                  <c:v>32.084355341626853</c:v>
                </c:pt>
                <c:pt idx="16126">
                  <c:v>32.085942317230305</c:v>
                </c:pt>
                <c:pt idx="16127">
                  <c:v>32.087528191082214</c:v>
                </c:pt>
                <c:pt idx="16128">
                  <c:v>32.089115131914511</c:v>
                </c:pt>
                <c:pt idx="16129">
                  <c:v>32.090701320534656</c:v>
                </c:pt>
                <c:pt idx="16130">
                  <c:v>32.092288541463752</c:v>
                </c:pt>
                <c:pt idx="16131">
                  <c:v>32.093875219768158</c:v>
                </c:pt>
                <c:pt idx="16132">
                  <c:v>32.095461006275364</c:v>
                </c:pt>
                <c:pt idx="16133">
                  <c:v>32.0970458500841</c:v>
                </c:pt>
                <c:pt idx="16134">
                  <c:v>32.098631182454653</c:v>
                </c:pt>
                <c:pt idx="16135">
                  <c:v>32.100216637069764</c:v>
                </c:pt>
                <c:pt idx="16136">
                  <c:v>32.101801847310277</c:v>
                </c:pt>
                <c:pt idx="16137">
                  <c:v>32.103388508077117</c:v>
                </c:pt>
                <c:pt idx="16138">
                  <c:v>32.104974679127444</c:v>
                </c:pt>
                <c:pt idx="16139">
                  <c:v>32.106559348540536</c:v>
                </c:pt>
                <c:pt idx="16140">
                  <c:v>32.108144593685992</c:v>
                </c:pt>
                <c:pt idx="16141">
                  <c:v>32.109729838831505</c:v>
                </c:pt>
                <c:pt idx="16142">
                  <c:v>32.111313845793731</c:v>
                </c:pt>
                <c:pt idx="16143">
                  <c:v>32.112899667374194</c:v>
                </c:pt>
                <c:pt idx="16144">
                  <c:v>32.114484458722551</c:v>
                </c:pt>
                <c:pt idx="16145">
                  <c:v>32.116069895970455</c:v>
                </c:pt>
                <c:pt idx="16146">
                  <c:v>32.117655892261958</c:v>
                </c:pt>
                <c:pt idx="16147">
                  <c:v>32.119240474449484</c:v>
                </c:pt>
                <c:pt idx="16148">
                  <c:v>32.120825876554044</c:v>
                </c:pt>
                <c:pt idx="16149">
                  <c:v>32.12241092960948</c:v>
                </c:pt>
                <c:pt idx="16150">
                  <c:v>32.123995755839886</c:v>
                </c:pt>
                <c:pt idx="16151">
                  <c:v>32.125581542483914</c:v>
                </c:pt>
                <c:pt idx="16152">
                  <c:v>32.127166002548506</c:v>
                </c:pt>
                <c:pt idx="16153">
                  <c:v>32.128751107949149</c:v>
                </c:pt>
                <c:pt idx="16154">
                  <c:v>32.130336545105834</c:v>
                </c:pt>
                <c:pt idx="16155">
                  <c:v>32.131921947346996</c:v>
                </c:pt>
                <c:pt idx="16156">
                  <c:v>32.13350803087512</c:v>
                </c:pt>
                <c:pt idx="16157">
                  <c:v>32.135093974748251</c:v>
                </c:pt>
                <c:pt idx="16158">
                  <c:v>32.136679097734898</c:v>
                </c:pt>
                <c:pt idx="16159">
                  <c:v>32.138263487940975</c:v>
                </c:pt>
                <c:pt idx="16160">
                  <c:v>32.139849256980675</c:v>
                </c:pt>
                <c:pt idx="16161">
                  <c:v>32.141434641856044</c:v>
                </c:pt>
                <c:pt idx="16162">
                  <c:v>32.143020079103891</c:v>
                </c:pt>
                <c:pt idx="16163">
                  <c:v>32.144606774855035</c:v>
                </c:pt>
                <c:pt idx="16164">
                  <c:v>32.146191705742844</c:v>
                </c:pt>
                <c:pt idx="16165">
                  <c:v>32.14777750985489</c:v>
                </c:pt>
                <c:pt idx="16166">
                  <c:v>32.149362004783384</c:v>
                </c:pt>
                <c:pt idx="16167">
                  <c:v>32.150947267336413</c:v>
                </c:pt>
                <c:pt idx="16168">
                  <c:v>32.1525315006959</c:v>
                </c:pt>
                <c:pt idx="16169">
                  <c:v>32.154117409397813</c:v>
                </c:pt>
                <c:pt idx="16170">
                  <c:v>32.155701939055561</c:v>
                </c:pt>
                <c:pt idx="16171">
                  <c:v>32.157287760499173</c:v>
                </c:pt>
                <c:pt idx="16172">
                  <c:v>32.158873215114305</c:v>
                </c:pt>
                <c:pt idx="16173">
                  <c:v>32.160457832172419</c:v>
                </c:pt>
                <c:pt idx="16174">
                  <c:v>32.162043077272308</c:v>
                </c:pt>
                <c:pt idx="16175">
                  <c:v>32.163626474585968</c:v>
                </c:pt>
                <c:pt idx="16176">
                  <c:v>32.165211841868143</c:v>
                </c:pt>
                <c:pt idx="16177">
                  <c:v>32.166795134775896</c:v>
                </c:pt>
                <c:pt idx="16178">
                  <c:v>32.16837966470667</c:v>
                </c:pt>
                <c:pt idx="16179">
                  <c:v>32.169964735301136</c:v>
                </c:pt>
                <c:pt idx="16180">
                  <c:v>32.171549666325596</c:v>
                </c:pt>
                <c:pt idx="16181">
                  <c:v>32.173134265993731</c:v>
                </c:pt>
                <c:pt idx="16182">
                  <c:v>32.174717854762605</c:v>
                </c:pt>
                <c:pt idx="16183">
                  <c:v>32.176302524175746</c:v>
                </c:pt>
                <c:pt idx="16184">
                  <c:v>32.177885729955293</c:v>
                </c:pt>
                <c:pt idx="16185">
                  <c:v>32.179470137750435</c:v>
                </c:pt>
                <c:pt idx="16186">
                  <c:v>32.18105444072372</c:v>
                </c:pt>
                <c:pt idx="16187">
                  <c:v>32.182636950905462</c:v>
                </c:pt>
                <c:pt idx="16188">
                  <c:v>32.184219408818635</c:v>
                </c:pt>
                <c:pt idx="16189">
                  <c:v>32.185801901622419</c:v>
                </c:pt>
                <c:pt idx="16190">
                  <c:v>32.187385978037376</c:v>
                </c:pt>
                <c:pt idx="16191">
                  <c:v>32.188969949935078</c:v>
                </c:pt>
                <c:pt idx="16192">
                  <c:v>32.190553434312122</c:v>
                </c:pt>
                <c:pt idx="16193">
                  <c:v>32.192137406391737</c:v>
                </c:pt>
                <c:pt idx="16194">
                  <c:v>32.193719586450989</c:v>
                </c:pt>
                <c:pt idx="16195">
                  <c:v>32.195302914113363</c:v>
                </c:pt>
                <c:pt idx="16196">
                  <c:v>32.19688636359087</c:v>
                </c:pt>
                <c:pt idx="16197">
                  <c:v>32.198469952427963</c:v>
                </c:pt>
                <c:pt idx="16198">
                  <c:v>32.200053593490125</c:v>
                </c:pt>
                <c:pt idx="16199">
                  <c:v>32.201637844343296</c:v>
                </c:pt>
                <c:pt idx="16200">
                  <c:v>32.203221450701896</c:v>
                </c:pt>
                <c:pt idx="16201">
                  <c:v>32.204805596827278</c:v>
                </c:pt>
                <c:pt idx="16202">
                  <c:v>32.206388855004981</c:v>
                </c:pt>
                <c:pt idx="16203">
                  <c:v>32.207971451992741</c:v>
                </c:pt>
                <c:pt idx="16204">
                  <c:v>32.209553631961349</c:v>
                </c:pt>
                <c:pt idx="16205">
                  <c:v>32.21113595089836</c:v>
                </c:pt>
                <c:pt idx="16206">
                  <c:v>32.21271846114815</c:v>
                </c:pt>
                <c:pt idx="16207">
                  <c:v>32.214301493184074</c:v>
                </c:pt>
                <c:pt idx="16208">
                  <c:v>32.215882961415055</c:v>
                </c:pt>
                <c:pt idx="16209">
                  <c:v>32.217466741674095</c:v>
                </c:pt>
                <c:pt idx="16210">
                  <c:v>32.219049269166163</c:v>
                </c:pt>
                <c:pt idx="16211">
                  <c:v>32.220632405429043</c:v>
                </c:pt>
                <c:pt idx="16212">
                  <c:v>32.222215750605763</c:v>
                </c:pt>
                <c:pt idx="16213">
                  <c:v>32.223799182838746</c:v>
                </c:pt>
                <c:pt idx="16214">
                  <c:v>32.225381501957187</c:v>
                </c:pt>
                <c:pt idx="16215">
                  <c:v>32.226964238254233</c:v>
                </c:pt>
                <c:pt idx="16216">
                  <c:v>32.228546209872263</c:v>
                </c:pt>
                <c:pt idx="16217">
                  <c:v>32.230128633100989</c:v>
                </c:pt>
                <c:pt idx="16218">
                  <c:v>32.231711230338362</c:v>
                </c:pt>
                <c:pt idx="16219">
                  <c:v>32.23329323663895</c:v>
                </c:pt>
                <c:pt idx="16220">
                  <c:v>32.23487553822595</c:v>
                </c:pt>
                <c:pt idx="16221">
                  <c:v>32.236457145179422</c:v>
                </c:pt>
                <c:pt idx="16222">
                  <c:v>32.23803916884463</c:v>
                </c:pt>
                <c:pt idx="16223">
                  <c:v>32.23962077575279</c:v>
                </c:pt>
                <c:pt idx="16224">
                  <c:v>32.241203320850651</c:v>
                </c:pt>
                <c:pt idx="16225">
                  <c:v>32.242784650072352</c:v>
                </c:pt>
                <c:pt idx="16226">
                  <c:v>32.24436646527959</c:v>
                </c:pt>
                <c:pt idx="16227">
                  <c:v>32.24594748235085</c:v>
                </c:pt>
                <c:pt idx="16228">
                  <c:v>32.247528221902577</c:v>
                </c:pt>
                <c:pt idx="16229">
                  <c:v>32.249109412371865</c:v>
                </c:pt>
                <c:pt idx="16230">
                  <c:v>32.250690950005577</c:v>
                </c:pt>
                <c:pt idx="16231">
                  <c:v>32.252271949739601</c:v>
                </c:pt>
                <c:pt idx="16232">
                  <c:v>32.253853973404851</c:v>
                </c:pt>
                <c:pt idx="16233">
                  <c:v>32.255436657460194</c:v>
                </c:pt>
                <c:pt idx="16234">
                  <c:v>32.25701795208154</c:v>
                </c:pt>
                <c:pt idx="16235">
                  <c:v>32.258599645763255</c:v>
                </c:pt>
                <c:pt idx="16236">
                  <c:v>32.260181391492125</c:v>
                </c:pt>
                <c:pt idx="16237">
                  <c:v>32.261764197330365</c:v>
                </c:pt>
                <c:pt idx="16238">
                  <c:v>32.26334693353666</c:v>
                </c:pt>
                <c:pt idx="16239">
                  <c:v>32.264929843610197</c:v>
                </c:pt>
                <c:pt idx="16240">
                  <c:v>32.26651195410593</c:v>
                </c:pt>
                <c:pt idx="16241">
                  <c:v>32.268094099359693</c:v>
                </c:pt>
                <c:pt idx="16242">
                  <c:v>32.269677009433224</c:v>
                </c:pt>
                <c:pt idx="16243">
                  <c:v>32.271259989135082</c:v>
                </c:pt>
                <c:pt idx="16244">
                  <c:v>32.272842742816749</c:v>
                </c:pt>
                <c:pt idx="16245">
                  <c:v>32.274424697071474</c:v>
                </c:pt>
                <c:pt idx="16246">
                  <c:v>32.276007224540912</c:v>
                </c:pt>
                <c:pt idx="16247">
                  <c:v>32.277588362895216</c:v>
                </c:pt>
                <c:pt idx="16248">
                  <c:v>32.279171394794943</c:v>
                </c:pt>
                <c:pt idx="16249">
                  <c:v>32.280752932292778</c:v>
                </c:pt>
                <c:pt idx="16250">
                  <c:v>32.282335494543112</c:v>
                </c:pt>
                <c:pt idx="16251">
                  <c:v>32.283917709296219</c:v>
                </c:pt>
                <c:pt idx="16252">
                  <c:v>32.285499663551029</c:v>
                </c:pt>
                <c:pt idx="16253">
                  <c:v>32.287082347561011</c:v>
                </c:pt>
                <c:pt idx="16254">
                  <c:v>32.288663902410697</c:v>
                </c:pt>
                <c:pt idx="16255">
                  <c:v>32.290245682923157</c:v>
                </c:pt>
                <c:pt idx="16256">
                  <c:v>32.291826422474863</c:v>
                </c:pt>
                <c:pt idx="16257">
                  <c:v>32.293409871975165</c:v>
                </c:pt>
                <c:pt idx="16258">
                  <c:v>32.294992034484089</c:v>
                </c:pt>
                <c:pt idx="16259">
                  <c:v>32.296573971330737</c:v>
                </c:pt>
                <c:pt idx="16260">
                  <c:v>32.298156742147832</c:v>
                </c:pt>
                <c:pt idx="16261">
                  <c:v>32.299739600146957</c:v>
                </c:pt>
                <c:pt idx="16262">
                  <c:v>32.301322666968645</c:v>
                </c:pt>
                <c:pt idx="16263">
                  <c:v>32.302904933788973</c:v>
                </c:pt>
                <c:pt idx="16264">
                  <c:v>32.304488853570874</c:v>
                </c:pt>
                <c:pt idx="16265">
                  <c:v>32.306071485479535</c:v>
                </c:pt>
                <c:pt idx="16266">
                  <c:v>32.307654534681078</c:v>
                </c:pt>
                <c:pt idx="16267">
                  <c:v>32.309238140812454</c:v>
                </c:pt>
                <c:pt idx="16268">
                  <c:v>32.310822165012041</c:v>
                </c:pt>
                <c:pt idx="16269">
                  <c:v>32.312405161968954</c:v>
                </c:pt>
                <c:pt idx="16270">
                  <c:v>32.313989412913088</c:v>
                </c:pt>
                <c:pt idx="16271">
                  <c:v>32.315573367438404</c:v>
                </c:pt>
                <c:pt idx="16272">
                  <c:v>32.317156869220469</c:v>
                </c:pt>
                <c:pt idx="16273">
                  <c:v>32.318741643128625</c:v>
                </c:pt>
                <c:pt idx="16274">
                  <c:v>32.320325981093717</c:v>
                </c:pt>
                <c:pt idx="16275">
                  <c:v>32.321909953059595</c:v>
                </c:pt>
                <c:pt idx="16276">
                  <c:v>32.323493698630195</c:v>
                </c:pt>
                <c:pt idx="16277">
                  <c:v>32.32507737453421</c:v>
                </c:pt>
                <c:pt idx="16278">
                  <c:v>32.326659415541904</c:v>
                </c:pt>
                <c:pt idx="16279">
                  <c:v>32.328243509423508</c:v>
                </c:pt>
                <c:pt idx="16280">
                  <c:v>32.329826837176761</c:v>
                </c:pt>
                <c:pt idx="16281">
                  <c:v>32.331411802954221</c:v>
                </c:pt>
                <c:pt idx="16282">
                  <c:v>32.332995426584866</c:v>
                </c:pt>
                <c:pt idx="16283">
                  <c:v>32.334579799520867</c:v>
                </c:pt>
                <c:pt idx="16284">
                  <c:v>32.336162466352334</c:v>
                </c:pt>
                <c:pt idx="16285">
                  <c:v>32.337745619942524</c:v>
                </c:pt>
                <c:pt idx="16286">
                  <c:v>32.339328756273524</c:v>
                </c:pt>
                <c:pt idx="16287">
                  <c:v>32.340911457734698</c:v>
                </c:pt>
                <c:pt idx="16288">
                  <c:v>32.342495708678911</c:v>
                </c:pt>
                <c:pt idx="16289">
                  <c:v>32.344080343104729</c:v>
                </c:pt>
                <c:pt idx="16290">
                  <c:v>32.34566335761216</c:v>
                </c:pt>
                <c:pt idx="16291">
                  <c:v>32.347246145860183</c:v>
                </c:pt>
                <c:pt idx="16292">
                  <c:v>32.348829821764177</c:v>
                </c:pt>
                <c:pt idx="16293">
                  <c:v>32.350415224005438</c:v>
                </c:pt>
                <c:pt idx="16294">
                  <c:v>32.352000155029906</c:v>
                </c:pt>
                <c:pt idx="16295">
                  <c:v>32.35358555736223</c:v>
                </c:pt>
                <c:pt idx="16296">
                  <c:v>32.355170243985157</c:v>
                </c:pt>
                <c:pt idx="16297">
                  <c:v>32.356754983059645</c:v>
                </c:pt>
                <c:pt idx="16298">
                  <c:v>32.358339966419301</c:v>
                </c:pt>
                <c:pt idx="16299">
                  <c:v>32.359924844885185</c:v>
                </c:pt>
                <c:pt idx="16300">
                  <c:v>32.361510229760576</c:v>
                </c:pt>
                <c:pt idx="16301">
                  <c:v>32.363095858986206</c:v>
                </c:pt>
                <c:pt idx="16302">
                  <c:v>32.364682047515075</c:v>
                </c:pt>
                <c:pt idx="16303">
                  <c:v>32.366268183609826</c:v>
                </c:pt>
                <c:pt idx="16304">
                  <c:v>32.367854546950191</c:v>
                </c:pt>
                <c:pt idx="16305">
                  <c:v>32.369440892807248</c:v>
                </c:pt>
                <c:pt idx="16306">
                  <c:v>32.371025701732989</c:v>
                </c:pt>
                <c:pt idx="16307">
                  <c:v>32.372611086517274</c:v>
                </c:pt>
                <c:pt idx="16308">
                  <c:v>32.374196226953778</c:v>
                </c:pt>
                <c:pt idx="16309">
                  <c:v>32.375781314996594</c:v>
                </c:pt>
                <c:pt idx="16310">
                  <c:v>32.377365600770446</c:v>
                </c:pt>
                <c:pt idx="16311">
                  <c:v>32.378950776108063</c:v>
                </c:pt>
                <c:pt idx="16312">
                  <c:v>32.380535497698148</c:v>
                </c:pt>
                <c:pt idx="16313">
                  <c:v>32.382119678920461</c:v>
                </c:pt>
                <c:pt idx="16314">
                  <c:v>32.383705186004867</c:v>
                </c:pt>
                <c:pt idx="16315">
                  <c:v>32.385289837889914</c:v>
                </c:pt>
                <c:pt idx="16316">
                  <c:v>32.386874856050945</c:v>
                </c:pt>
                <c:pt idx="16317">
                  <c:v>32.388460293298728</c:v>
                </c:pt>
                <c:pt idx="16318">
                  <c:v>32.390045817843479</c:v>
                </c:pt>
                <c:pt idx="16319">
                  <c:v>32.391629667962391</c:v>
                </c:pt>
                <c:pt idx="16320">
                  <c:v>32.393214947878086</c:v>
                </c:pt>
                <c:pt idx="16321">
                  <c:v>32.394800437502553</c:v>
                </c:pt>
                <c:pt idx="16322">
                  <c:v>32.396386608598576</c:v>
                </c:pt>
                <c:pt idx="16323">
                  <c:v>32.39797253499998</c:v>
                </c:pt>
                <c:pt idx="16324">
                  <c:v>32.399557727788782</c:v>
                </c:pt>
                <c:pt idx="16325">
                  <c:v>32.401143095116453</c:v>
                </c:pt>
                <c:pt idx="16326">
                  <c:v>32.402727781830357</c:v>
                </c:pt>
                <c:pt idx="16327">
                  <c:v>32.404313096745852</c:v>
                </c:pt>
                <c:pt idx="16328">
                  <c:v>32.4058981323994</c:v>
                </c:pt>
                <c:pt idx="16329">
                  <c:v>32.407484688224628</c:v>
                </c:pt>
                <c:pt idx="16330">
                  <c:v>32.4090699682314</c:v>
                </c:pt>
                <c:pt idx="16331">
                  <c:v>32.410655807189649</c:v>
                </c:pt>
                <c:pt idx="16332">
                  <c:v>32.412240493994538</c:v>
                </c:pt>
                <c:pt idx="16333">
                  <c:v>32.413825826410715</c:v>
                </c:pt>
                <c:pt idx="16334">
                  <c:v>32.415411508165626</c:v>
                </c:pt>
                <c:pt idx="16335">
                  <c:v>32.416996893086569</c:v>
                </c:pt>
                <c:pt idx="16336">
                  <c:v>32.4185826796394</c:v>
                </c:pt>
                <c:pt idx="16337">
                  <c:v>32.420169183000425</c:v>
                </c:pt>
                <c:pt idx="16338">
                  <c:v>32.421755284278412</c:v>
                </c:pt>
                <c:pt idx="16339">
                  <c:v>32.423341402896035</c:v>
                </c:pt>
                <c:pt idx="16340">
                  <c:v>32.424927888769929</c:v>
                </c:pt>
                <c:pt idx="16341">
                  <c:v>32.426513849978591</c:v>
                </c:pt>
                <c:pt idx="16342">
                  <c:v>32.428100318365807</c:v>
                </c:pt>
                <c:pt idx="16343">
                  <c:v>32.429686646785626</c:v>
                </c:pt>
                <c:pt idx="16344">
                  <c:v>32.431272590521978</c:v>
                </c:pt>
                <c:pt idx="16345">
                  <c:v>32.432858464373879</c:v>
                </c:pt>
                <c:pt idx="16346">
                  <c:v>32.434445983060527</c:v>
                </c:pt>
                <c:pt idx="16347">
                  <c:v>32.436033361641002</c:v>
                </c:pt>
                <c:pt idx="16348">
                  <c:v>32.437620127206685</c:v>
                </c:pt>
                <c:pt idx="16349">
                  <c:v>32.439207365574546</c:v>
                </c:pt>
                <c:pt idx="16350">
                  <c:v>32.440795094523949</c:v>
                </c:pt>
                <c:pt idx="16351">
                  <c:v>32.442382981044105</c:v>
                </c:pt>
                <c:pt idx="16352">
                  <c:v>32.443970639799126</c:v>
                </c:pt>
                <c:pt idx="16353">
                  <c:v>32.445558736748886</c:v>
                </c:pt>
                <c:pt idx="16354">
                  <c:v>32.447147061803079</c:v>
                </c:pt>
                <c:pt idx="16355">
                  <c:v>32.448735369320353</c:v>
                </c:pt>
                <c:pt idx="16356">
                  <c:v>32.450321907657035</c:v>
                </c:pt>
                <c:pt idx="16357">
                  <c:v>32.451909128380464</c:v>
                </c:pt>
                <c:pt idx="16358">
                  <c:v>32.453495859117858</c:v>
                </c:pt>
                <c:pt idx="16359">
                  <c:v>32.455082502393189</c:v>
                </c:pt>
                <c:pt idx="16360">
                  <c:v>32.456669688149233</c:v>
                </c:pt>
                <c:pt idx="16361">
                  <c:v>32.458257206835953</c:v>
                </c:pt>
                <c:pt idx="16362">
                  <c:v>32.459844830508104</c:v>
                </c:pt>
                <c:pt idx="16363">
                  <c:v>32.461432331725568</c:v>
                </c:pt>
                <c:pt idx="16364">
                  <c:v>32.46301972774905</c:v>
                </c:pt>
                <c:pt idx="16365">
                  <c:v>32.464606896227778</c:v>
                </c:pt>
                <c:pt idx="16366">
                  <c:v>32.466193259545314</c:v>
                </c:pt>
                <c:pt idx="16367">
                  <c:v>32.467781163751162</c:v>
                </c:pt>
                <c:pt idx="16368">
                  <c:v>32.469367754577902</c:v>
                </c:pt>
                <c:pt idx="16369">
                  <c:v>32.470954958068788</c:v>
                </c:pt>
                <c:pt idx="16370">
                  <c:v>32.472542389071208</c:v>
                </c:pt>
                <c:pt idx="16371">
                  <c:v>32.474129592447774</c:v>
                </c:pt>
                <c:pt idx="16372">
                  <c:v>32.475716498168062</c:v>
                </c:pt>
                <c:pt idx="16373">
                  <c:v>32.477303141352046</c:v>
                </c:pt>
                <c:pt idx="16374">
                  <c:v>32.478889679597408</c:v>
                </c:pt>
                <c:pt idx="16375">
                  <c:v>32.480475850693395</c:v>
                </c:pt>
                <c:pt idx="16376">
                  <c:v>32.482061916859962</c:v>
                </c:pt>
                <c:pt idx="16377">
                  <c:v>32.483649067581908</c:v>
                </c:pt>
                <c:pt idx="16378">
                  <c:v>32.485235623247377</c:v>
                </c:pt>
                <c:pt idx="16379">
                  <c:v>32.486821636989838</c:v>
                </c:pt>
                <c:pt idx="16380">
                  <c:v>32.488408332740981</c:v>
                </c:pt>
                <c:pt idx="16381">
                  <c:v>32.489995133479482</c:v>
                </c:pt>
                <c:pt idx="16382">
                  <c:v>32.491581321985528</c:v>
                </c:pt>
                <c:pt idx="16383">
                  <c:v>32.493168227705823</c:v>
                </c:pt>
                <c:pt idx="16384">
                  <c:v>32.494754573539993</c:v>
                </c:pt>
                <c:pt idx="16385">
                  <c:v>32.49634093701733</c:v>
                </c:pt>
                <c:pt idx="16386">
                  <c:v>32.497926705988604</c:v>
                </c:pt>
                <c:pt idx="16387">
                  <c:v>32.499513191702675</c:v>
                </c:pt>
                <c:pt idx="16388">
                  <c:v>32.501099467608427</c:v>
                </c:pt>
                <c:pt idx="16389">
                  <c:v>32.502686005968009</c:v>
                </c:pt>
                <c:pt idx="16390">
                  <c:v>32.504272386769358</c:v>
                </c:pt>
                <c:pt idx="16391">
                  <c:v>32.505858033549899</c:v>
                </c:pt>
                <c:pt idx="16392">
                  <c:v>32.507444501777222</c:v>
                </c:pt>
                <c:pt idx="16393">
                  <c:v>32.509030830356949</c:v>
                </c:pt>
                <c:pt idx="16394">
                  <c:v>32.510616669269474</c:v>
                </c:pt>
                <c:pt idx="16395">
                  <c:v>32.512203995249479</c:v>
                </c:pt>
                <c:pt idx="16396">
                  <c:v>32.513791321183767</c:v>
                </c:pt>
                <c:pt idx="16397">
                  <c:v>32.515376723379418</c:v>
                </c:pt>
                <c:pt idx="16398">
                  <c:v>32.516962195544544</c:v>
                </c:pt>
                <c:pt idx="16399">
                  <c:v>32.518549223788227</c:v>
                </c:pt>
                <c:pt idx="16400">
                  <c:v>32.520136182028729</c:v>
                </c:pt>
                <c:pt idx="16401">
                  <c:v>32.521722650415903</c:v>
                </c:pt>
                <c:pt idx="16402">
                  <c:v>32.523308751602571</c:v>
                </c:pt>
                <c:pt idx="16403">
                  <c:v>32.524895429724296</c:v>
                </c:pt>
                <c:pt idx="16404">
                  <c:v>32.52648219544988</c:v>
                </c:pt>
                <c:pt idx="16405">
                  <c:v>32.52806932884986</c:v>
                </c:pt>
                <c:pt idx="16406">
                  <c:v>32.529655150293451</c:v>
                </c:pt>
                <c:pt idx="16407">
                  <c:v>32.531241968504901</c:v>
                </c:pt>
                <c:pt idx="16408">
                  <c:v>32.532828104508383</c:v>
                </c:pt>
                <c:pt idx="16409">
                  <c:v>32.534415272872863</c:v>
                </c:pt>
                <c:pt idx="16410">
                  <c:v>32.536002809006355</c:v>
                </c:pt>
                <c:pt idx="16411">
                  <c:v>32.537590222496199</c:v>
                </c:pt>
                <c:pt idx="16412">
                  <c:v>32.539175869367902</c:v>
                </c:pt>
                <c:pt idx="16413">
                  <c:v>32.54076368588229</c:v>
                </c:pt>
                <c:pt idx="16414">
                  <c:v>32.54235071421737</c:v>
                </c:pt>
                <c:pt idx="16415">
                  <c:v>32.543937934963651</c:v>
                </c:pt>
                <c:pt idx="16416">
                  <c:v>32.545524998303172</c:v>
                </c:pt>
                <c:pt idx="16417">
                  <c:v>32.547112324237432</c:v>
                </c:pt>
                <c:pt idx="16418">
                  <c:v>32.548698355454064</c:v>
                </c:pt>
                <c:pt idx="16419">
                  <c:v>32.550285383651975</c:v>
                </c:pt>
                <c:pt idx="16420">
                  <c:v>32.551872639550446</c:v>
                </c:pt>
                <c:pt idx="16421">
                  <c:v>32.553459440266067</c:v>
                </c:pt>
                <c:pt idx="16422">
                  <c:v>32.555047134197359</c:v>
                </c:pt>
                <c:pt idx="16423">
                  <c:v>32.556634827945658</c:v>
                </c:pt>
                <c:pt idx="16424">
                  <c:v>32.558222995183684</c:v>
                </c:pt>
                <c:pt idx="16425">
                  <c:v>32.559810759130158</c:v>
                </c:pt>
                <c:pt idx="16426">
                  <c:v>32.561398628216857</c:v>
                </c:pt>
                <c:pt idx="16427">
                  <c:v>32.562986988369609</c:v>
                </c:pt>
                <c:pt idx="16428">
                  <c:v>32.564575594105321</c:v>
                </c:pt>
                <c:pt idx="16429">
                  <c:v>32.56616398933555</c:v>
                </c:pt>
                <c:pt idx="16430">
                  <c:v>32.567752647708417</c:v>
                </c:pt>
                <c:pt idx="16431">
                  <c:v>32.569340621952556</c:v>
                </c:pt>
                <c:pt idx="16432">
                  <c:v>32.570928824280358</c:v>
                </c:pt>
                <c:pt idx="16433">
                  <c:v>32.572516938921645</c:v>
                </c:pt>
                <c:pt idx="16434">
                  <c:v>32.574105948411464</c:v>
                </c:pt>
                <c:pt idx="16435">
                  <c:v>32.575694484062502</c:v>
                </c:pt>
                <c:pt idx="16436">
                  <c:v>32.577283634085276</c:v>
                </c:pt>
                <c:pt idx="16437">
                  <c:v>32.578872011868128</c:v>
                </c:pt>
                <c:pt idx="16438">
                  <c:v>32.580460564948027</c:v>
                </c:pt>
                <c:pt idx="16439">
                  <c:v>32.5820487145389</c:v>
                </c:pt>
                <c:pt idx="16440">
                  <c:v>32.583637706610347</c:v>
                </c:pt>
                <c:pt idx="16441">
                  <c:v>32.585225768659164</c:v>
                </c:pt>
                <c:pt idx="16442">
                  <c:v>32.586813988498257</c:v>
                </c:pt>
                <c:pt idx="16443">
                  <c:v>32.588402611756251</c:v>
                </c:pt>
                <c:pt idx="16444">
                  <c:v>32.589990919113234</c:v>
                </c:pt>
                <c:pt idx="16445">
                  <c:v>32.591579595193124</c:v>
                </c:pt>
                <c:pt idx="16446">
                  <c:v>32.593166641075918</c:v>
                </c:pt>
                <c:pt idx="16447">
                  <c:v>32.594755106466913</c:v>
                </c:pt>
                <c:pt idx="16448">
                  <c:v>32.596342677632741</c:v>
                </c:pt>
                <c:pt idx="16449">
                  <c:v>32.59793019625085</c:v>
                </c:pt>
                <c:pt idx="16450">
                  <c:v>32.599518556403581</c:v>
                </c:pt>
                <c:pt idx="16451">
                  <c:v>32.601107267578314</c:v>
                </c:pt>
                <c:pt idx="16452">
                  <c:v>32.602695627731066</c:v>
                </c:pt>
                <c:pt idx="16453">
                  <c:v>32.604283023754505</c:v>
                </c:pt>
                <c:pt idx="16454">
                  <c:v>32.605871910432356</c:v>
                </c:pt>
                <c:pt idx="16455">
                  <c:v>32.607460779557663</c:v>
                </c:pt>
                <c:pt idx="16456">
                  <c:v>32.609049139687521</c:v>
                </c:pt>
                <c:pt idx="16457">
                  <c:v>32.610637447204745</c:v>
                </c:pt>
                <c:pt idx="16458">
                  <c:v>32.612226246125076</c:v>
                </c:pt>
                <c:pt idx="16459">
                  <c:v>32.613814553642158</c:v>
                </c:pt>
                <c:pt idx="16460">
                  <c:v>32.615402650752145</c:v>
                </c:pt>
                <c:pt idx="16461">
                  <c:v>32.616990993343997</c:v>
                </c:pt>
                <c:pt idx="16462">
                  <c:v>32.618579441171242</c:v>
                </c:pt>
                <c:pt idx="16463">
                  <c:v>32.620167766225492</c:v>
                </c:pt>
                <c:pt idx="16464">
                  <c:v>32.62175595083648</c:v>
                </c:pt>
                <c:pt idx="16465">
                  <c:v>32.623343907598972</c:v>
                </c:pt>
                <c:pt idx="16466">
                  <c:v>32.624932460701793</c:v>
                </c:pt>
                <c:pt idx="16467">
                  <c:v>32.626521101528418</c:v>
                </c:pt>
                <c:pt idx="16468">
                  <c:v>32.628108812911378</c:v>
                </c:pt>
                <c:pt idx="16469">
                  <c:v>32.629696734574594</c:v>
                </c:pt>
                <c:pt idx="16470">
                  <c:v>32.631284744058107</c:v>
                </c:pt>
                <c:pt idx="16471">
                  <c:v>32.632871719661544</c:v>
                </c:pt>
                <c:pt idx="16472">
                  <c:v>32.634459290827401</c:v>
                </c:pt>
                <c:pt idx="16473">
                  <c:v>32.636046073956379</c:v>
                </c:pt>
                <c:pt idx="16474">
                  <c:v>32.637632017692724</c:v>
                </c:pt>
                <c:pt idx="16475">
                  <c:v>32.639219466253877</c:v>
                </c:pt>
                <c:pt idx="16476">
                  <c:v>32.640807651025064</c:v>
                </c:pt>
              </c:numCache>
            </c:numRef>
          </c:xVal>
          <c:yVal>
            <c:numRef>
              <c:f>Filtered!$AE$1:$AE$16477</c:f>
              <c:numCache>
                <c:formatCode>General</c:formatCode>
                <c:ptCount val="16477"/>
                <c:pt idx="0">
                  <c:v>0</c:v>
                </c:pt>
                <c:pt idx="9878">
                  <c:v>44.036697247706392</c:v>
                </c:pt>
                <c:pt idx="15913">
                  <c:v>88.073394495412842</c:v>
                </c:pt>
              </c:numCache>
            </c:numRef>
          </c:yVal>
          <c:smooth val="1"/>
        </c:ser>
        <c:dLbls/>
        <c:axId val="306637824"/>
        <c:axId val="306709632"/>
      </c:scatterChart>
      <c:valAx>
        <c:axId val="306637824"/>
        <c:scaling>
          <c:orientation val="minMax"/>
        </c:scaling>
        <c:axPos val="b"/>
        <c:title>
          <c:tx>
            <c:rich>
              <a:bodyPr/>
              <a:lstStyle/>
              <a:p>
                <a:pPr>
                  <a:defRPr sz="1400"/>
                </a:pPr>
                <a:r>
                  <a:rPr lang="en-US" sz="1400"/>
                  <a:t>Total injected PV</a:t>
                </a:r>
              </a:p>
            </c:rich>
          </c:tx>
          <c:layout/>
        </c:title>
        <c:numFmt formatCode="General" sourceLinked="1"/>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306709632"/>
        <c:crosses val="autoZero"/>
        <c:crossBetween val="midCat"/>
      </c:valAx>
      <c:valAx>
        <c:axId val="306709632"/>
        <c:scaling>
          <c:orientation val="minMax"/>
          <c:min val="0"/>
        </c:scaling>
        <c:axPos val="l"/>
        <c:title>
          <c:tx>
            <c:rich>
              <a:bodyPr rot="-5400000" vert="horz"/>
              <a:lstStyle/>
              <a:p>
                <a:pPr>
                  <a:defRPr sz="1400"/>
                </a:pPr>
                <a:r>
                  <a:rPr lang="en-US" sz="1400" dirty="0" err="1" smtClean="0"/>
                  <a:t>Cummulative</a:t>
                </a:r>
                <a:r>
                  <a:rPr lang="en-US" sz="1400" dirty="0" smtClean="0"/>
                  <a:t> Oil </a:t>
                </a:r>
                <a:r>
                  <a:rPr lang="en-US" sz="1400" dirty="0"/>
                  <a:t>recovery (%)</a:t>
                </a:r>
              </a:p>
            </c:rich>
          </c:tx>
          <c:layout/>
        </c:title>
        <c:numFmt formatCode="General" sourceLinked="1"/>
        <c:tickLblPos val="nextTo"/>
        <c:txPr>
          <a:bodyPr/>
          <a:lstStyle/>
          <a:p>
            <a:pPr>
              <a:defRPr sz="1400"/>
            </a:pPr>
            <a:endParaRPr lang="en-US"/>
          </a:p>
        </c:txPr>
        <c:crossAx val="306637824"/>
        <c:crosses val="autoZero"/>
        <c:crossBetween val="midCat"/>
      </c:valAx>
    </c:plotArea>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3795822397200556E-2"/>
          <c:y val="5.1400554097404488E-2"/>
          <c:w val="0.86629790026246722"/>
          <c:h val="0.73444808982210552"/>
        </c:manualLayout>
      </c:layout>
      <c:scatterChart>
        <c:scatterStyle val="smoothMarker"/>
        <c:ser>
          <c:idx val="0"/>
          <c:order val="0"/>
          <c:tx>
            <c:v>internal tap</c:v>
          </c:tx>
          <c:marker>
            <c:symbol val="none"/>
          </c:marker>
          <c:xVal>
            <c:numRef>
              <c:f>Filtered!$Y$2:$Y$16478</c:f>
              <c:numCache>
                <c:formatCode>General</c:formatCode>
                <c:ptCount val="16477"/>
                <c:pt idx="0">
                  <c:v>3.0523178029722206E-4</c:v>
                </c:pt>
                <c:pt idx="1">
                  <c:v>6.1045625632097182E-4</c:v>
                </c:pt>
                <c:pt idx="2">
                  <c:v>9.1561131538896959E-4</c:v>
                </c:pt>
                <c:pt idx="3">
                  <c:v>1.220824835803164E-3</c:v>
                </c:pt>
                <c:pt idx="4">
                  <c:v>1.5258850308825945E-3</c:v>
                </c:pt>
                <c:pt idx="5">
                  <c:v>1.8309379317164359E-3</c:v>
                </c:pt>
                <c:pt idx="6">
                  <c:v>2.1361624077401837E-3</c:v>
                </c:pt>
                <c:pt idx="7">
                  <c:v>2.4412627287893093E-3</c:v>
                </c:pt>
                <c:pt idx="8">
                  <c:v>2.7463922404628049E-3</c:v>
                </c:pt>
                <c:pt idx="9">
                  <c:v>3.0515399997419652E-3</c:v>
                </c:pt>
                <c:pt idx="10">
                  <c:v>3.3566476178075095E-3</c:v>
                </c:pt>
                <c:pt idx="11">
                  <c:v>3.6617552358730572E-3</c:v>
                </c:pt>
                <c:pt idx="12">
                  <c:v>3.9668883968543992E-3</c:v>
                </c:pt>
                <c:pt idx="13">
                  <c:v>4.2720471059768143E-3</c:v>
                </c:pt>
                <c:pt idx="14">
                  <c:v>4.5773921571460874E-3</c:v>
                </c:pt>
                <c:pt idx="15">
                  <c:v>4.8830044351134789E-3</c:v>
                </c:pt>
                <c:pt idx="16">
                  <c:v>5.1888624576677698E-3</c:v>
                </c:pt>
                <c:pt idx="17">
                  <c:v>5.4946360711166193E-3</c:v>
                </c:pt>
                <c:pt idx="18">
                  <c:v>5.8003473088881511E-3</c:v>
                </c:pt>
                <c:pt idx="19">
                  <c:v>6.1061099185209522E-3</c:v>
                </c:pt>
                <c:pt idx="20">
                  <c:v>6.4118321555939311E-3</c:v>
                </c:pt>
                <c:pt idx="21">
                  <c:v>6.7175764228946735E-3</c:v>
                </c:pt>
                <c:pt idx="22">
                  <c:v>7.0231593972945134E-3</c:v>
                </c:pt>
                <c:pt idx="23">
                  <c:v>7.3288119836597224E-3</c:v>
                </c:pt>
                <c:pt idx="24">
                  <c:v>7.6342887471349524E-3</c:v>
                </c:pt>
                <c:pt idx="25">
                  <c:v>7.9397655106101927E-3</c:v>
                </c:pt>
                <c:pt idx="26">
                  <c:v>8.2452276325312365E-3</c:v>
                </c:pt>
                <c:pt idx="27">
                  <c:v>8.5505836938021655E-3</c:v>
                </c:pt>
                <c:pt idx="28">
                  <c:v>8.855932400580354E-3</c:v>
                </c:pt>
                <c:pt idx="29">
                  <c:v>9.1612555251125473E-3</c:v>
                </c:pt>
                <c:pt idx="30">
                  <c:v>9.4665859549152697E-3</c:v>
                </c:pt>
                <c:pt idx="31">
                  <c:v>9.7718506097284868E-3</c:v>
                </c:pt>
                <c:pt idx="32">
                  <c:v>1.0077042226571855E-2</c:v>
                </c:pt>
                <c:pt idx="33">
                  <c:v>1.0382241141001013E-2</c:v>
                </c:pt>
                <c:pt idx="34">
                  <c:v>1.0687396200069013E-2</c:v>
                </c:pt>
                <c:pt idx="35">
                  <c:v>1.099256586476029E-2</c:v>
                </c:pt>
                <c:pt idx="36">
                  <c:v>1.1297779389941726E-2</c:v>
                </c:pt>
                <c:pt idx="37">
                  <c:v>1.1602905257177913E-2</c:v>
                </c:pt>
                <c:pt idx="38">
                  <c:v>1.1907994604926801E-2</c:v>
                </c:pt>
                <c:pt idx="39">
                  <c:v>1.2212865221461621E-2</c:v>
                </c:pt>
                <c:pt idx="40">
                  <c:v>1.2517746763554912E-2</c:v>
                </c:pt>
                <c:pt idx="41">
                  <c:v>1.2822420798074271E-2</c:v>
                </c:pt>
                <c:pt idx="42">
                  <c:v>1.31270185008668E-2</c:v>
                </c:pt>
                <c:pt idx="43">
                  <c:v>1.3431514462781341E-2</c:v>
                </c:pt>
                <c:pt idx="44">
                  <c:v>1.3735930573460986E-2</c:v>
                </c:pt>
                <c:pt idx="45">
                  <c:v>1.404027047237E-2</c:v>
                </c:pt>
                <c:pt idx="46">
                  <c:v>1.4344505255353523E-2</c:v>
                </c:pt>
                <c:pt idx="47">
                  <c:v>1.4648794397559582E-2</c:v>
                </c:pt>
                <c:pt idx="48">
                  <c:v>1.4953061793227364E-2</c:v>
                </c:pt>
                <c:pt idx="49">
                  <c:v>1.525734006168932E-2</c:v>
                </c:pt>
                <c:pt idx="50">
                  <c:v>1.5561527752546656E-2</c:v>
                </c:pt>
                <c:pt idx="51">
                  <c:v>1.586571544340399E-2</c:v>
                </c:pt>
                <c:pt idx="52">
                  <c:v>1.6169924866874089E-2</c:v>
                </c:pt>
                <c:pt idx="53">
                  <c:v>1.6474032856698469E-2</c:v>
                </c:pt>
                <c:pt idx="54">
                  <c:v>1.6778177046450609E-2</c:v>
                </c:pt>
                <c:pt idx="55">
                  <c:v>1.7082292275417733E-2</c:v>
                </c:pt>
                <c:pt idx="56">
                  <c:v>1.7386378550341624E-2</c:v>
                </c:pt>
                <c:pt idx="57">
                  <c:v>1.7690479301444569E-2</c:v>
                </c:pt>
                <c:pt idx="58">
                  <c:v>1.7994533020571548E-2</c:v>
                </c:pt>
                <c:pt idx="59">
                  <c:v>1.8298579504135305E-2</c:v>
                </c:pt>
                <c:pt idx="60">
                  <c:v>1.8602709212652082E-2</c:v>
                </c:pt>
                <c:pt idx="61">
                  <c:v>1.8906820821995143E-2</c:v>
                </c:pt>
                <c:pt idx="62">
                  <c:v>1.9210965011747284E-2</c:v>
                </c:pt>
                <c:pt idx="63">
                  <c:v>1.9515011495311024E-2</c:v>
                </c:pt>
                <c:pt idx="64">
                  <c:v>1.9819101389121713E-2</c:v>
                </c:pt>
                <c:pt idx="65">
                  <c:v>2.0123198521021929E-2</c:v>
                </c:pt>
                <c:pt idx="66">
                  <c:v>2.0427248612868768E-2</c:v>
                </c:pt>
                <c:pt idx="67">
                  <c:v>2.0731273392268681E-2</c:v>
                </c:pt>
                <c:pt idx="68">
                  <c:v>2.1035305405968974E-2</c:v>
                </c:pt>
                <c:pt idx="69">
                  <c:v>2.1339351889532662E-2</c:v>
                </c:pt>
                <c:pt idx="70">
                  <c:v>2.1643405599213496E-2</c:v>
                </c:pt>
                <c:pt idx="71">
                  <c:v>2.1947455691060293E-2</c:v>
                </c:pt>
                <c:pt idx="72">
                  <c:v>2.2251458770084526E-2</c:v>
                </c:pt>
                <c:pt idx="73">
                  <c:v>2.2555450953133566E-2</c:v>
                </c:pt>
                <c:pt idx="74">
                  <c:v>2.2859425057013726E-2</c:v>
                </c:pt>
                <c:pt idx="75">
                  <c:v>2.3163413671224792E-2</c:v>
                </c:pt>
                <c:pt idx="76">
                  <c:v>2.346747461688934E-2</c:v>
                </c:pt>
                <c:pt idx="77">
                  <c:v>2.3771528326570149E-2</c:v>
                </c:pt>
                <c:pt idx="78">
                  <c:v>2.4075661655237689E-2</c:v>
                </c:pt>
                <c:pt idx="79">
                  <c:v>2.4379762406340655E-2</c:v>
                </c:pt>
                <c:pt idx="80">
                  <c:v>2.4683841443806857E-2</c:v>
                </c:pt>
                <c:pt idx="81">
                  <c:v>2.4987924099949235E-2</c:v>
                </c:pt>
                <c:pt idx="82">
                  <c:v>2.5292042948645756E-2</c:v>
                </c:pt>
                <c:pt idx="83">
                  <c:v>2.5596100276265802E-2</c:v>
                </c:pt>
                <c:pt idx="84">
                  <c:v>2.5900146759829563E-2</c:v>
                </c:pt>
                <c:pt idx="85">
                  <c:v>2.6204214941898889E-2</c:v>
                </c:pt>
                <c:pt idx="86">
                  <c:v>2.6508218020923159E-2</c:v>
                </c:pt>
                <c:pt idx="87">
                  <c:v>2.6812188509284993E-2</c:v>
                </c:pt>
                <c:pt idx="88">
                  <c:v>2.7116198821346946E-2</c:v>
                </c:pt>
                <c:pt idx="89">
                  <c:v>2.7420212750085583E-2</c:v>
                </c:pt>
                <c:pt idx="90">
                  <c:v>2.7724186853965688E-2</c:v>
                </c:pt>
                <c:pt idx="91">
                  <c:v>2.8028135651425992E-2</c:v>
                </c:pt>
                <c:pt idx="92">
                  <c:v>2.8332062761769361E-2</c:v>
                </c:pt>
                <c:pt idx="93">
                  <c:v>2.8635946509228721E-2</c:v>
                </c:pt>
                <c:pt idx="94">
                  <c:v>2.8940163177746687E-2</c:v>
                </c:pt>
                <c:pt idx="95">
                  <c:v>2.9244539382000608E-2</c:v>
                </c:pt>
                <c:pt idx="96">
                  <c:v>2.9548944607841195E-2</c:v>
                </c:pt>
                <c:pt idx="97">
                  <c:v>2.9853237374839789E-2</c:v>
                </c:pt>
                <c:pt idx="98">
                  <c:v>3.0157450420781079E-2</c:v>
                </c:pt>
                <c:pt idx="99">
                  <c:v>3.0461641733476954E-2</c:v>
                </c:pt>
                <c:pt idx="100">
                  <c:v>3.0765814938034437E-2</c:v>
                </c:pt>
                <c:pt idx="101">
                  <c:v>3.1069930167001596E-2</c:v>
                </c:pt>
                <c:pt idx="102">
                  <c:v>3.1374114236125808E-2</c:v>
                </c:pt>
                <c:pt idx="103">
                  <c:v>3.1678349019109368E-2</c:v>
                </c:pt>
                <c:pt idx="104">
                  <c:v>3.1982569310309461E-2</c:v>
                </c:pt>
                <c:pt idx="105">
                  <c:v>3.2286789601509609E-2</c:v>
                </c:pt>
                <c:pt idx="106">
                  <c:v>3.2590930170794855E-2</c:v>
                </c:pt>
                <c:pt idx="107">
                  <c:v>3.2895067119718589E-2</c:v>
                </c:pt>
                <c:pt idx="108">
                  <c:v>3.3199330891332673E-2</c:v>
                </c:pt>
                <c:pt idx="109">
                  <c:v>3.3503529448021888E-2</c:v>
                </c:pt>
                <c:pt idx="110">
                  <c:v>3.3807742493963247E-2</c:v>
                </c:pt>
                <c:pt idx="111">
                  <c:v>3.4111817912858541E-2</c:v>
                </c:pt>
                <c:pt idx="112">
                  <c:v>3.4416038204058662E-2</c:v>
                </c:pt>
                <c:pt idx="113">
                  <c:v>3.4720389019972084E-2</c:v>
                </c:pt>
                <c:pt idx="114">
                  <c:v>3.5024649167638075E-2</c:v>
                </c:pt>
                <c:pt idx="115">
                  <c:v>3.5328898444092795E-2</c:v>
                </c:pt>
                <c:pt idx="116">
                  <c:v>3.5633107867562963E-2</c:v>
                </c:pt>
                <c:pt idx="117">
                  <c:v>3.5937357144017655E-2</c:v>
                </c:pt>
                <c:pt idx="118">
                  <c:v>3.6241588303897079E-2</c:v>
                </c:pt>
                <c:pt idx="119">
                  <c:v>3.6545775994754434E-2</c:v>
                </c:pt>
                <c:pt idx="120">
                  <c:v>3.6849956442251003E-2</c:v>
                </c:pt>
                <c:pt idx="121">
                  <c:v>3.7154202095179681E-2</c:v>
                </c:pt>
                <c:pt idx="122">
                  <c:v>3.7458364388847004E-2</c:v>
                </c:pt>
                <c:pt idx="123">
                  <c:v>3.7762450663770875E-2</c:v>
                </c:pt>
                <c:pt idx="124">
                  <c:v>3.8066573132302127E-2</c:v>
                </c:pt>
                <c:pt idx="125">
                  <c:v>3.8370902190900835E-2</c:v>
                </c:pt>
                <c:pt idx="126">
                  <c:v>3.8675263886897709E-2</c:v>
                </c:pt>
                <c:pt idx="127">
                  <c:v>3.8979603823678446E-2</c:v>
                </c:pt>
                <c:pt idx="128">
                  <c:v>3.9283918341648946E-2</c:v>
                </c:pt>
                <c:pt idx="129">
                  <c:v>3.9588185737316726E-2</c:v>
                </c:pt>
                <c:pt idx="130">
                  <c:v>3.9892453132984479E-2</c:v>
                </c:pt>
                <c:pt idx="131">
                  <c:v>4.0196749524881122E-2</c:v>
                </c:pt>
                <c:pt idx="132">
                  <c:v>4.0501089461661859E-2</c:v>
                </c:pt>
                <c:pt idx="133">
                  <c:v>4.0805374979181012E-2</c:v>
                </c:pt>
                <c:pt idx="134">
                  <c:v>4.1109551805155325E-2</c:v>
                </c:pt>
                <c:pt idx="135">
                  <c:v>4.1413855447164756E-2</c:v>
                </c:pt>
                <c:pt idx="136">
                  <c:v>4.1718072115682764E-2</c:v>
                </c:pt>
                <c:pt idx="137">
                  <c:v>4.2022212684967995E-2</c:v>
                </c:pt>
                <c:pt idx="138">
                  <c:v>4.2326364115970079E-2</c:v>
                </c:pt>
                <c:pt idx="139">
                  <c:v>4.2630475725313137E-2</c:v>
                </c:pt>
                <c:pt idx="140">
                  <c:v>4.2934663416170464E-2</c:v>
                </c:pt>
                <c:pt idx="141">
                  <c:v>4.3238894576049895E-2</c:v>
                </c:pt>
                <c:pt idx="142">
                  <c:v>4.3543056869717239E-2</c:v>
                </c:pt>
                <c:pt idx="143">
                  <c:v>4.3847266293187352E-2</c:v>
                </c:pt>
                <c:pt idx="144">
                  <c:v>4.4151283838707901E-2</c:v>
                </c:pt>
                <c:pt idx="145">
                  <c:v>4.4455149522763776E-2</c:v>
                </c:pt>
                <c:pt idx="146">
                  <c:v>4.4759026044546776E-2</c:v>
                </c:pt>
                <c:pt idx="147">
                  <c:v>4.5063141273513831E-2</c:v>
                </c:pt>
                <c:pt idx="148">
                  <c:v>4.5367553755808115E-2</c:v>
                </c:pt>
                <c:pt idx="149">
                  <c:v>4.5671944470009766E-2</c:v>
                </c:pt>
                <c:pt idx="150">
                  <c:v>4.5976175629889246E-2</c:v>
                </c:pt>
                <c:pt idx="151">
                  <c:v>4.6280193175409746E-2</c:v>
                </c:pt>
                <c:pt idx="152">
                  <c:v>4.6584264975839472E-2</c:v>
                </c:pt>
                <c:pt idx="153">
                  <c:v>4.6888246311071663E-2</c:v>
                </c:pt>
                <c:pt idx="154">
                  <c:v>4.7192032509633303E-2</c:v>
                </c:pt>
                <c:pt idx="155">
                  <c:v>4.7495984921980962E-2</c:v>
                </c:pt>
                <c:pt idx="156">
                  <c:v>4.7799973488985834E-2</c:v>
                </c:pt>
                <c:pt idx="157">
                  <c:v>4.8103839173041812E-2</c:v>
                </c:pt>
                <c:pt idx="158">
                  <c:v>4.840803410768163E-2</c:v>
                </c:pt>
                <c:pt idx="159">
                  <c:v>4.8712203690927727E-2</c:v>
                </c:pt>
                <c:pt idx="160">
                  <c:v>4.9016351501252074E-2</c:v>
                </c:pt>
                <c:pt idx="161">
                  <c:v>4.9320390749673593E-2</c:v>
                </c:pt>
                <c:pt idx="162">
                  <c:v>4.96243467770138E-2</c:v>
                </c:pt>
                <c:pt idx="163">
                  <c:v>4.9928349856038112E-2</c:v>
                </c:pt>
                <c:pt idx="164">
                  <c:v>5.0232371018445736E-2</c:v>
                </c:pt>
                <c:pt idx="165">
                  <c:v>5.0536233090136093E-2</c:v>
                </c:pt>
                <c:pt idx="166">
                  <c:v>5.0840265103836296E-2</c:v>
                </c:pt>
                <c:pt idx="167">
                  <c:v>5.1144354997646954E-2</c:v>
                </c:pt>
                <c:pt idx="168">
                  <c:v>5.1448343564651812E-2</c:v>
                </c:pt>
                <c:pt idx="169">
                  <c:v>5.1752368334607821E-2</c:v>
                </c:pt>
                <c:pt idx="170">
                  <c:v>5.2056653852127058E-2</c:v>
                </c:pt>
                <c:pt idx="171">
                  <c:v>5.2360769081094112E-2</c:v>
                </c:pt>
                <c:pt idx="172">
                  <c:v>5.2664707034522924E-2</c:v>
                </c:pt>
                <c:pt idx="173">
                  <c:v>5.2968482403233819E-2</c:v>
                </c:pt>
                <c:pt idx="174">
                  <c:v>5.3272648365273845E-2</c:v>
                </c:pt>
                <c:pt idx="175">
                  <c:v>5.3576720165703563E-2</c:v>
                </c:pt>
                <c:pt idx="176">
                  <c:v>5.3880831775046704E-2</c:v>
                </c:pt>
                <c:pt idx="177">
                  <c:v>5.4185175338099315E-2</c:v>
                </c:pt>
                <c:pt idx="178">
                  <c:v>5.4489355785595855E-2</c:v>
                </c:pt>
                <c:pt idx="179">
                  <c:v>5.4793366097657878E-2</c:v>
                </c:pt>
                <c:pt idx="180">
                  <c:v>5.5097282365861679E-2</c:v>
                </c:pt>
                <c:pt idx="181">
                  <c:v>5.5401068564423207E-2</c:v>
                </c:pt>
                <c:pt idx="182">
                  <c:v>5.57049667644961E-2</c:v>
                </c:pt>
                <c:pt idx="183">
                  <c:v>5.6008756573217709E-2</c:v>
                </c:pt>
                <c:pt idx="184">
                  <c:v>5.6312611420492029E-2</c:v>
                </c:pt>
                <c:pt idx="185">
                  <c:v>5.6616477104547938E-2</c:v>
                </c:pt>
                <c:pt idx="186">
                  <c:v>5.6920321115985453E-2</c:v>
                </c:pt>
                <c:pt idx="187">
                  <c:v>5.7224078437043288E-2</c:v>
                </c:pt>
                <c:pt idx="188">
                  <c:v>5.7527911613589111E-2</c:v>
                </c:pt>
                <c:pt idx="189">
                  <c:v>5.7831770073018894E-2</c:v>
                </c:pt>
                <c:pt idx="190">
                  <c:v>5.8135736945967666E-2</c:v>
                </c:pt>
                <c:pt idx="191">
                  <c:v>5.8439881182985015E-2</c:v>
                </c:pt>
                <c:pt idx="192">
                  <c:v>5.8744112342864446E-2</c:v>
                </c:pt>
                <c:pt idx="193">
                  <c:v>5.9048180524933824E-2</c:v>
                </c:pt>
                <c:pt idx="194">
                  <c:v>5.9352089565570032E-2</c:v>
                </c:pt>
                <c:pt idx="195">
                  <c:v>5.9655955249625962E-2</c:v>
                </c:pt>
                <c:pt idx="196">
                  <c:v>5.9960063239450391E-2</c:v>
                </c:pt>
                <c:pt idx="197">
                  <c:v>6.0264033727812243E-2</c:v>
                </c:pt>
                <c:pt idx="198">
                  <c:v>6.056781992637382E-2</c:v>
                </c:pt>
                <c:pt idx="199">
                  <c:v>6.0871580856752414E-2</c:v>
                </c:pt>
                <c:pt idx="200">
                  <c:v>6.1175334568594267E-2</c:v>
                </c:pt>
                <c:pt idx="201">
                  <c:v>6.14799540994048E-2</c:v>
                </c:pt>
                <c:pt idx="202">
                  <c:v>6.1785076331837573E-2</c:v>
                </c:pt>
                <c:pt idx="203">
                  <c:v>6.2090019803506528E-2</c:v>
                </c:pt>
                <c:pt idx="204">
                  <c:v>6.2394795733925798E-2</c:v>
                </c:pt>
                <c:pt idx="205">
                  <c:v>6.2699444319341796E-2</c:v>
                </c:pt>
                <c:pt idx="206">
                  <c:v>6.3003987528082381E-2</c:v>
                </c:pt>
                <c:pt idx="207">
                  <c:v>6.3308465337493181E-2</c:v>
                </c:pt>
                <c:pt idx="208">
                  <c:v>6.3612885076663961E-2</c:v>
                </c:pt>
                <c:pt idx="209">
                  <c:v>6.3917228639716717E-2</c:v>
                </c:pt>
                <c:pt idx="210">
                  <c:v>6.4221608471298985E-2</c:v>
                </c:pt>
                <c:pt idx="211">
                  <c:v>6.4525868618964921E-2</c:v>
                </c:pt>
                <c:pt idx="212">
                  <c:v>6.4830049066461559E-2</c:v>
                </c:pt>
                <c:pt idx="213">
                  <c:v>6.5134048481914397E-2</c:v>
                </c:pt>
                <c:pt idx="214">
                  <c:v>6.5437950295403391E-2</c:v>
                </c:pt>
                <c:pt idx="215">
                  <c:v>6.5741895478081319E-2</c:v>
                </c:pt>
                <c:pt idx="216">
                  <c:v>6.6045855120519276E-2</c:v>
                </c:pt>
                <c:pt idx="217">
                  <c:v>6.6349778616711E-2</c:v>
                </c:pt>
                <c:pt idx="218">
                  <c:v>6.6653637076140818E-2</c:v>
                </c:pt>
                <c:pt idx="219">
                  <c:v>6.6957683550258884E-2</c:v>
                </c:pt>
                <c:pt idx="220">
                  <c:v>6.7262186811837113E-2</c:v>
                </c:pt>
                <c:pt idx="221">
                  <c:v>6.7567006455080264E-2</c:v>
                </c:pt>
                <c:pt idx="222">
                  <c:v>6.7871731450883585E-2</c:v>
                </c:pt>
                <c:pt idx="223">
                  <c:v>6.8176340055346771E-2</c:v>
                </c:pt>
                <c:pt idx="224">
                  <c:v>6.8480788826253094E-2</c:v>
                </c:pt>
                <c:pt idx="225">
                  <c:v>6.87850344791818E-2</c:v>
                </c:pt>
                <c:pt idx="226">
                  <c:v>6.908915332787828E-2</c:v>
                </c:pt>
                <c:pt idx="227">
                  <c:v>6.9393120200827066E-2</c:v>
                </c:pt>
                <c:pt idx="228">
                  <c:v>6.9697159449248522E-2</c:v>
                </c:pt>
                <c:pt idx="229">
                  <c:v>7.0001862622298419E-2</c:v>
                </c:pt>
                <c:pt idx="230">
                  <c:v>7.0306817063966104E-2</c:v>
                </c:pt>
                <c:pt idx="231">
                  <c:v>7.0611640299944309E-2</c:v>
                </c:pt>
                <c:pt idx="232">
                  <c:v>7.0916303427068839E-2</c:v>
                </c:pt>
                <c:pt idx="233">
                  <c:v>7.1220864797845507E-2</c:v>
                </c:pt>
                <c:pt idx="234">
                  <c:v>7.152527365186008E-2</c:v>
                </c:pt>
                <c:pt idx="235">
                  <c:v>7.1829515681368139E-2</c:v>
                </c:pt>
                <c:pt idx="236">
                  <c:v>7.2133580245182502E-2</c:v>
                </c:pt>
                <c:pt idx="237">
                  <c:v>7.2437594173921191E-2</c:v>
                </c:pt>
                <c:pt idx="238">
                  <c:v>7.2741626187621436E-2</c:v>
                </c:pt>
                <c:pt idx="239">
                  <c:v>7.304579214966149E-2</c:v>
                </c:pt>
                <c:pt idx="240">
                  <c:v>7.3349809695181956E-2</c:v>
                </c:pt>
                <c:pt idx="241">
                  <c:v>7.3653671766872333E-2</c:v>
                </c:pt>
                <c:pt idx="242">
                  <c:v>7.3958262226131721E-2</c:v>
                </c:pt>
                <c:pt idx="243">
                  <c:v>7.4263344277931798E-2</c:v>
                </c:pt>
                <c:pt idx="244">
                  <c:v>7.4568477410328113E-2</c:v>
                </c:pt>
                <c:pt idx="245">
                  <c:v>7.4873453680689595E-2</c:v>
                </c:pt>
                <c:pt idx="246">
                  <c:v>7.5178276916667813E-2</c:v>
                </c:pt>
                <c:pt idx="247">
                  <c:v>7.548302373904478E-2</c:v>
                </c:pt>
                <c:pt idx="248">
                  <c:v>7.5787788753151883E-2</c:v>
                </c:pt>
                <c:pt idx="249">
                  <c:v>7.609272858105362E-2</c:v>
                </c:pt>
                <c:pt idx="250">
                  <c:v>7.6397766866111369E-2</c:v>
                </c:pt>
                <c:pt idx="251">
                  <c:v>7.6702783273550221E-2</c:v>
                </c:pt>
                <c:pt idx="252">
                  <c:v>7.7007628400835637E-2</c:v>
                </c:pt>
                <c:pt idx="253">
                  <c:v>7.7312488092768736E-2</c:v>
                </c:pt>
                <c:pt idx="254">
                  <c:v>7.7617307736011845E-2</c:v>
                </c:pt>
                <c:pt idx="255">
                  <c:v>7.7922174710906414E-2</c:v>
                </c:pt>
                <c:pt idx="256">
                  <c:v>7.8227048969187696E-2</c:v>
                </c:pt>
                <c:pt idx="257">
                  <c:v>7.8531977866426378E-2</c:v>
                </c:pt>
                <c:pt idx="258">
                  <c:v>7.8836684676336657E-2</c:v>
                </c:pt>
                <c:pt idx="259">
                  <c:v>7.9141307817844189E-2</c:v>
                </c:pt>
                <c:pt idx="260">
                  <c:v>7.9446091026335874E-2</c:v>
                </c:pt>
                <c:pt idx="261">
                  <c:v>7.9751027210576808E-2</c:v>
                </c:pt>
                <c:pt idx="262">
                  <c:v>8.005609831925295E-2</c:v>
                </c:pt>
                <c:pt idx="263">
                  <c:v>8.0361143897702145E-2</c:v>
                </c:pt>
                <c:pt idx="264">
                  <c:v>8.0666091013244567E-2</c:v>
                </c:pt>
                <c:pt idx="265">
                  <c:v>8.0970881500233224E-2</c:v>
                </c:pt>
                <c:pt idx="266">
                  <c:v>8.1275555582219494E-2</c:v>
                </c:pt>
                <c:pt idx="267">
                  <c:v>8.1580185992885093E-2</c:v>
                </c:pt>
                <c:pt idx="268">
                  <c:v>8.1884918263788464E-2</c:v>
                </c:pt>
                <c:pt idx="269">
                  <c:v>8.2189759750177477E-2</c:v>
                </c:pt>
                <c:pt idx="270">
                  <c:v>8.2494652218786213E-2</c:v>
                </c:pt>
                <c:pt idx="271">
                  <c:v>8.279961391088686E-2</c:v>
                </c:pt>
                <c:pt idx="272">
                  <c:v>8.3104495452980279E-2</c:v>
                </c:pt>
                <c:pt idx="273">
                  <c:v>8.340930777800909E-2</c:v>
                </c:pt>
                <c:pt idx="274">
                  <c:v>8.3714171111369765E-2</c:v>
                </c:pt>
                <c:pt idx="275">
                  <c:v>8.4018968877280317E-2</c:v>
                </c:pt>
                <c:pt idx="276">
                  <c:v>8.4323690235692764E-2</c:v>
                </c:pt>
                <c:pt idx="277">
                  <c:v>8.4628346139211066E-2</c:v>
                </c:pt>
                <c:pt idx="278">
                  <c:v>8.4932889347951498E-2</c:v>
                </c:pt>
                <c:pt idx="279">
                  <c:v>8.5237468883412049E-2</c:v>
                </c:pt>
                <c:pt idx="280">
                  <c:v>8.5542117516285029E-2</c:v>
                </c:pt>
                <c:pt idx="281">
                  <c:v>8.5846769736969225E-2</c:v>
                </c:pt>
                <c:pt idx="282">
                  <c:v>8.6151331107745852E-2</c:v>
                </c:pt>
                <c:pt idx="283">
                  <c:v>8.645581622523564E-2</c:v>
                </c:pt>
                <c:pt idx="284">
                  <c:v>8.6760337643027041E-2</c:v>
                </c:pt>
                <c:pt idx="285">
                  <c:v>8.7064840904605298E-2</c:v>
                </c:pt>
                <c:pt idx="286">
                  <c:v>8.7369264272372849E-2</c:v>
                </c:pt>
                <c:pt idx="287">
                  <c:v>8.767368401154356E-2</c:v>
                </c:pt>
                <c:pt idx="288">
                  <c:v>8.7978241749701244E-2</c:v>
                </c:pt>
                <c:pt idx="289">
                  <c:v>8.8283145145782366E-2</c:v>
                </c:pt>
                <c:pt idx="290">
                  <c:v>8.858802304591655E-2</c:v>
                </c:pt>
                <c:pt idx="291">
                  <c:v>8.8892995671553246E-2</c:v>
                </c:pt>
                <c:pt idx="292">
                  <c:v>8.9197859004913824E-2</c:v>
                </c:pt>
                <c:pt idx="293">
                  <c:v>8.9502711414310432E-2</c:v>
                </c:pt>
                <c:pt idx="294">
                  <c:v>8.9807472789859441E-2</c:v>
                </c:pt>
                <c:pt idx="295">
                  <c:v>9.0112139600140015E-2</c:v>
                </c:pt>
                <c:pt idx="296">
                  <c:v>9.0416675544807465E-2</c:v>
                </c:pt>
                <c:pt idx="297">
                  <c:v>9.0721167923407342E-2</c:v>
                </c:pt>
                <c:pt idx="298">
                  <c:v>9.1025547754989736E-2</c:v>
                </c:pt>
                <c:pt idx="299">
                  <c:v>9.1330185482690465E-2</c:v>
                </c:pt>
                <c:pt idx="300">
                  <c:v>9.1635081593683582E-2</c:v>
                </c:pt>
                <c:pt idx="301">
                  <c:v>9.1940076127337234E-2</c:v>
                </c:pt>
                <c:pt idx="302">
                  <c:v>9.2244946743872194E-2</c:v>
                </c:pt>
                <c:pt idx="303">
                  <c:v>9.2549704480968609E-2</c:v>
                </c:pt>
                <c:pt idx="304">
                  <c:v>9.2854349431222755E-2</c:v>
                </c:pt>
                <c:pt idx="305">
                  <c:v>9.3158899904460121E-2</c:v>
                </c:pt>
                <c:pt idx="306">
                  <c:v>9.3463537632160684E-2</c:v>
                </c:pt>
                <c:pt idx="307">
                  <c:v>9.3768473816401743E-2</c:v>
                </c:pt>
                <c:pt idx="308">
                  <c:v>9.4073468350055561E-2</c:v>
                </c:pt>
                <c:pt idx="309">
                  <c:v>9.4378433686561694E-2</c:v>
                </c:pt>
                <c:pt idx="310">
                  <c:v>9.4683348011072171E-2</c:v>
                </c:pt>
                <c:pt idx="311">
                  <c:v>9.4988244122065107E-2</c:v>
                </c:pt>
                <c:pt idx="312">
                  <c:v>9.529307832698064E-2</c:v>
                </c:pt>
                <c:pt idx="313">
                  <c:v>9.5597861535472367E-2</c:v>
                </c:pt>
                <c:pt idx="314">
                  <c:v>9.590266293150003E-2</c:v>
                </c:pt>
                <c:pt idx="315">
                  <c:v>9.620754811565875E-2</c:v>
                </c:pt>
                <c:pt idx="316">
                  <c:v>9.6512564523097671E-2</c:v>
                </c:pt>
                <c:pt idx="317">
                  <c:v>9.6817642927083183E-2</c:v>
                </c:pt>
                <c:pt idx="318">
                  <c:v>9.7122644751572645E-2</c:v>
                </c:pt>
                <c:pt idx="319">
                  <c:v>9.7427628349771075E-2</c:v>
                </c:pt>
                <c:pt idx="320">
                  <c:v>9.7732568177672979E-2</c:v>
                </c:pt>
                <c:pt idx="321">
                  <c:v>9.8037471573753768E-2</c:v>
                </c:pt>
                <c:pt idx="322">
                  <c:v>9.8342360400084372E-2</c:v>
                </c:pt>
                <c:pt idx="323">
                  <c:v>9.8647285653981273E-2</c:v>
                </c:pt>
                <c:pt idx="324">
                  <c:v>9.8952156270516178E-2</c:v>
                </c:pt>
                <c:pt idx="325">
                  <c:v>9.9256986834854177E-2</c:v>
                </c:pt>
                <c:pt idx="326">
                  <c:v>9.9561853809748704E-2</c:v>
                </c:pt>
                <c:pt idx="327">
                  <c:v>9.9866738993907508E-2</c:v>
                </c:pt>
                <c:pt idx="328">
                  <c:v>0.10017156591777428</c:v>
                </c:pt>
                <c:pt idx="329">
                  <c:v>0.10047638920127616</c:v>
                </c:pt>
                <c:pt idx="330">
                  <c:v>0.1007811542153834</c:v>
                </c:pt>
                <c:pt idx="331">
                  <c:v>0.10108590103776018</c:v>
                </c:pt>
                <c:pt idx="332">
                  <c:v>0.10139063330866357</c:v>
                </c:pt>
                <c:pt idx="333">
                  <c:v>0.1016953583044669</c:v>
                </c:pt>
                <c:pt idx="334">
                  <c:v>0.10200005056757241</c:v>
                </c:pt>
                <c:pt idx="335">
                  <c:v>0.10230465190414921</c:v>
                </c:pt>
                <c:pt idx="336">
                  <c:v>0.10260910793404697</c:v>
                </c:pt>
                <c:pt idx="337">
                  <c:v>0.10291359663464253</c:v>
                </c:pt>
                <c:pt idx="338">
                  <c:v>0.10321806718379258</c:v>
                </c:pt>
                <c:pt idx="339">
                  <c:v>0.10352243976082376</c:v>
                </c:pt>
                <c:pt idx="340">
                  <c:v>0.10382675427879436</c:v>
                </c:pt>
                <c:pt idx="341">
                  <c:v>0.10413092748335186</c:v>
                </c:pt>
                <c:pt idx="342">
                  <c:v>0.10443546706000287</c:v>
                </c:pt>
                <c:pt idx="343">
                  <c:v>0.10474012296352105</c:v>
                </c:pt>
                <c:pt idx="344">
                  <c:v>0.10504480068151892</c:v>
                </c:pt>
                <c:pt idx="345">
                  <c:v>0.10534953295242215</c:v>
                </c:pt>
                <c:pt idx="346">
                  <c:v>0.10565421430653792</c:v>
                </c:pt>
                <c:pt idx="347">
                  <c:v>0.10595891747958772</c:v>
                </c:pt>
                <c:pt idx="348">
                  <c:v>0.10626352971815321</c:v>
                </c:pt>
                <c:pt idx="349">
                  <c:v>0.1065680765590892</c:v>
                </c:pt>
                <c:pt idx="350">
                  <c:v>0.10687256525968473</c:v>
                </c:pt>
                <c:pt idx="351">
                  <c:v>0.10717695960163769</c:v>
                </c:pt>
                <c:pt idx="352">
                  <c:v>0.10748128140864313</c:v>
                </c:pt>
                <c:pt idx="353">
                  <c:v>0.10778574832782144</c:v>
                </c:pt>
                <c:pt idx="354">
                  <c:v>0.10809034239693563</c:v>
                </c:pt>
                <c:pt idx="355">
                  <c:v>0.10839500920721651</c:v>
                </c:pt>
                <c:pt idx="356">
                  <c:v>0.10869956331286096</c:v>
                </c:pt>
                <c:pt idx="357">
                  <c:v>0.1090040956256506</c:v>
                </c:pt>
                <c:pt idx="358">
                  <c:v>0.10930859888722867</c:v>
                </c:pt>
                <c:pt idx="359">
                  <c:v>0.10961302225499643</c:v>
                </c:pt>
                <c:pt idx="360">
                  <c:v>0.10991750369469626</c:v>
                </c:pt>
                <c:pt idx="361">
                  <c:v>0.11022174210088952</c:v>
                </c:pt>
                <c:pt idx="362">
                  <c:v>0.11052613644284229</c:v>
                </c:pt>
                <c:pt idx="363">
                  <c:v>0.1108305126470961</c:v>
                </c:pt>
                <c:pt idx="364">
                  <c:v>0.11113483804197814</c:v>
                </c:pt>
                <c:pt idx="365">
                  <c:v>0.11143905833317823</c:v>
                </c:pt>
                <c:pt idx="366">
                  <c:v>0.11174316994252143</c:v>
                </c:pt>
                <c:pt idx="367">
                  <c:v>0.11204725621744521</c:v>
                </c:pt>
                <c:pt idx="368">
                  <c:v>0.11235137868597647</c:v>
                </c:pt>
                <c:pt idx="369">
                  <c:v>0.11265548305638752</c:v>
                </c:pt>
                <c:pt idx="370">
                  <c:v>0.11295955123845688</c:v>
                </c:pt>
                <c:pt idx="371">
                  <c:v>0.11326367370698825</c:v>
                </c:pt>
                <c:pt idx="372">
                  <c:v>0.11356772019055189</c:v>
                </c:pt>
                <c:pt idx="373">
                  <c:v>0.11387169429443197</c:v>
                </c:pt>
                <c:pt idx="374">
                  <c:v>0.11417595445629095</c:v>
                </c:pt>
                <c:pt idx="375">
                  <c:v>0.11448008416480752</c:v>
                </c:pt>
                <c:pt idx="376">
                  <c:v>0.11478409081308506</c:v>
                </c:pt>
                <c:pt idx="377">
                  <c:v>0.11508853232542297</c:v>
                </c:pt>
                <c:pt idx="378">
                  <c:v>0.11539283959264714</c:v>
                </c:pt>
                <c:pt idx="379">
                  <c:v>0.11569703090534308</c:v>
                </c:pt>
                <c:pt idx="380">
                  <c:v>0.11600122946203241</c:v>
                </c:pt>
                <c:pt idx="381">
                  <c:v>0.11630547511496095</c:v>
                </c:pt>
                <c:pt idx="382">
                  <c:v>0.11660964831951846</c:v>
                </c:pt>
                <c:pt idx="383">
                  <c:v>0.11691372373841383</c:v>
                </c:pt>
                <c:pt idx="384">
                  <c:v>0.11721807092784399</c:v>
                </c:pt>
                <c:pt idx="385">
                  <c:v>0.11752255599793893</c:v>
                </c:pt>
                <c:pt idx="386">
                  <c:v>0.11782683426640093</c:v>
                </c:pt>
                <c:pt idx="387">
                  <c:v>0.11813103282309009</c:v>
                </c:pt>
                <c:pt idx="388">
                  <c:v>0.11843563420710602</c:v>
                </c:pt>
                <c:pt idx="389">
                  <c:v>0.11874007934867534</c:v>
                </c:pt>
                <c:pt idx="390">
                  <c:v>0.11904446280769174</c:v>
                </c:pt>
                <c:pt idx="391">
                  <c:v>0.11934874107615376</c:v>
                </c:pt>
                <c:pt idx="392">
                  <c:v>0.11965334968061694</c:v>
                </c:pt>
                <c:pt idx="393">
                  <c:v>0.11995799099581468</c:v>
                </c:pt>
                <c:pt idx="394">
                  <c:v>0.12026259233239156</c:v>
                </c:pt>
                <c:pt idx="395">
                  <c:v>0.12056716823470344</c:v>
                </c:pt>
                <c:pt idx="396">
                  <c:v>0.12087164604411429</c:v>
                </c:pt>
                <c:pt idx="397">
                  <c:v>0.12117601499402836</c:v>
                </c:pt>
                <c:pt idx="398">
                  <c:v>0.12148035130464281</c:v>
                </c:pt>
                <c:pt idx="399">
                  <c:v>0.12178456797316092</c:v>
                </c:pt>
                <c:pt idx="400">
                  <c:v>0.12208894055019202</c:v>
                </c:pt>
                <c:pt idx="401">
                  <c:v>0.12239313186288789</c:v>
                </c:pt>
                <c:pt idx="402">
                  <c:v>0.12269743913011202</c:v>
                </c:pt>
                <c:pt idx="403">
                  <c:v>0.12300161590880869</c:v>
                </c:pt>
                <c:pt idx="404">
                  <c:v>0.12330574923747629</c:v>
                </c:pt>
                <c:pt idx="405">
                  <c:v>0.12360989342722839</c:v>
                </c:pt>
                <c:pt idx="406">
                  <c:v>0.12391407387472494</c:v>
                </c:pt>
                <c:pt idx="407">
                  <c:v>0.12421818910369209</c:v>
                </c:pt>
                <c:pt idx="408">
                  <c:v>0.12452235868693823</c:v>
                </c:pt>
                <c:pt idx="409">
                  <c:v>0.12482678931221679</c:v>
                </c:pt>
                <c:pt idx="410">
                  <c:v>0.1251312889523499</c:v>
                </c:pt>
                <c:pt idx="411">
                  <c:v>0.12543558171934843</c:v>
                </c:pt>
                <c:pt idx="412">
                  <c:v>0.12573973315035059</c:v>
                </c:pt>
                <c:pt idx="413">
                  <c:v>0.12604390635490798</c:v>
                </c:pt>
                <c:pt idx="414">
                  <c:v>0.12634816650257399</c:v>
                </c:pt>
                <c:pt idx="415">
                  <c:v>0.12665264435937687</c:v>
                </c:pt>
                <c:pt idx="416">
                  <c:v>0.12695708950094636</c:v>
                </c:pt>
                <c:pt idx="417">
                  <c:v>0.12726134602476971</c:v>
                </c:pt>
                <c:pt idx="418">
                  <c:v>0.12756578027896223</c:v>
                </c:pt>
                <c:pt idx="419">
                  <c:v>0.12787011292564632</c:v>
                </c:pt>
                <c:pt idx="420">
                  <c:v>0.12817450726759927</c:v>
                </c:pt>
                <c:pt idx="421">
                  <c:v>0.1284789923850892</c:v>
                </c:pt>
                <c:pt idx="422">
                  <c:v>0.12878333594814184</c:v>
                </c:pt>
                <c:pt idx="423">
                  <c:v>0.12908770127104438</c:v>
                </c:pt>
                <c:pt idx="424">
                  <c:v>0.12939219727087822</c:v>
                </c:pt>
                <c:pt idx="425">
                  <c:v>0.12969660612489278</c:v>
                </c:pt>
                <c:pt idx="426">
                  <c:v>0.13000090251678939</c:v>
                </c:pt>
                <c:pt idx="427">
                  <c:v>0.13030521340933396</c:v>
                </c:pt>
                <c:pt idx="428">
                  <c:v>0.13060955334611468</c:v>
                </c:pt>
                <c:pt idx="429">
                  <c:v>0.13091380262256944</c:v>
                </c:pt>
                <c:pt idx="430">
                  <c:v>0.13121792871104079</c:v>
                </c:pt>
                <c:pt idx="431">
                  <c:v>0.13152206565996447</c:v>
                </c:pt>
                <c:pt idx="432">
                  <c:v>0.13182604699519671</c:v>
                </c:pt>
                <c:pt idx="433">
                  <c:v>0.13212991267925248</c:v>
                </c:pt>
                <c:pt idx="434">
                  <c:v>0.13243382533362005</c:v>
                </c:pt>
                <c:pt idx="435">
                  <c:v>0.1327378067160557</c:v>
                </c:pt>
                <c:pt idx="436">
                  <c:v>0.13304184958199589</c:v>
                </c:pt>
                <c:pt idx="437">
                  <c:v>0.13334588521300392</c:v>
                </c:pt>
                <c:pt idx="438">
                  <c:v>0.13364991360950138</c:v>
                </c:pt>
                <c:pt idx="439">
                  <c:v>0.13395380458305742</c:v>
                </c:pt>
                <c:pt idx="440">
                  <c:v>0.13425786914687174</c:v>
                </c:pt>
                <c:pt idx="441">
                  <c:v>0.13456188669239244</c:v>
                </c:pt>
                <c:pt idx="442">
                  <c:v>0.13486596572985837</c:v>
                </c:pt>
                <c:pt idx="443">
                  <c:v>0.13516988922605019</c:v>
                </c:pt>
                <c:pt idx="444">
                  <c:v>0.13547395740811952</c:v>
                </c:pt>
                <c:pt idx="445">
                  <c:v>0.13577795320731792</c:v>
                </c:pt>
                <c:pt idx="446">
                  <c:v>0.13608183695477727</c:v>
                </c:pt>
                <c:pt idx="447">
                  <c:v>0.13638581467428085</c:v>
                </c:pt>
                <c:pt idx="448">
                  <c:v>0.13668977431671867</c:v>
                </c:pt>
                <c:pt idx="449">
                  <c:v>0.13699376649976791</c:v>
                </c:pt>
                <c:pt idx="450">
                  <c:v>0.13729770806776881</c:v>
                </c:pt>
                <c:pt idx="451">
                  <c:v>0.13760163879236884</c:v>
                </c:pt>
                <c:pt idx="452">
                  <c:v>0.13790597510298327</c:v>
                </c:pt>
                <c:pt idx="453">
                  <c:v>0.13821031500189232</c:v>
                </c:pt>
                <c:pt idx="454">
                  <c:v>0.13851470934384508</c:v>
                </c:pt>
                <c:pt idx="455">
                  <c:v>0.13881920898397823</c:v>
                </c:pt>
                <c:pt idx="456">
                  <c:v>0.1391235634264805</c:v>
                </c:pt>
                <c:pt idx="457">
                  <c:v>0.1394278199503039</c:v>
                </c:pt>
                <c:pt idx="458">
                  <c:v>0.13973200039780057</c:v>
                </c:pt>
                <c:pt idx="459">
                  <c:v>0.14003619171049653</c:v>
                </c:pt>
                <c:pt idx="460">
                  <c:v>0.14034062233577485</c:v>
                </c:pt>
                <c:pt idx="461">
                  <c:v>0.14064492597778427</c:v>
                </c:pt>
                <c:pt idx="462">
                  <c:v>0.14094910275648123</c:v>
                </c:pt>
                <c:pt idx="463">
                  <c:v>0.14125339552347968</c:v>
                </c:pt>
                <c:pt idx="464">
                  <c:v>0.14155760494694963</c:v>
                </c:pt>
                <c:pt idx="465">
                  <c:v>0.14186179625964537</c:v>
                </c:pt>
                <c:pt idx="466">
                  <c:v>0.14216591872817672</c:v>
                </c:pt>
                <c:pt idx="467">
                  <c:v>0.14246990006340904</c:v>
                </c:pt>
                <c:pt idx="468">
                  <c:v>0.14277374042539118</c:v>
                </c:pt>
                <c:pt idx="469">
                  <c:v>0.14307738586242835</c:v>
                </c:pt>
                <c:pt idx="470">
                  <c:v>0.1433808762998634</c:v>
                </c:pt>
                <c:pt idx="471">
                  <c:v>0.14368475643443221</c:v>
                </c:pt>
                <c:pt idx="472">
                  <c:v>0.14398873776966445</c:v>
                </c:pt>
                <c:pt idx="473">
                  <c:v>0.14429274808172643</c:v>
                </c:pt>
                <c:pt idx="474">
                  <c:v>0.14459683797553696</c:v>
                </c:pt>
                <c:pt idx="475">
                  <c:v>0.14490083739098991</c:v>
                </c:pt>
                <c:pt idx="476">
                  <c:v>0.14520488025692999</c:v>
                </c:pt>
                <c:pt idx="477">
                  <c:v>0.1455090353087149</c:v>
                </c:pt>
                <c:pt idx="478">
                  <c:v>0.14581307817465489</c:v>
                </c:pt>
                <c:pt idx="479">
                  <c:v>0.14611709933706268</c:v>
                </c:pt>
                <c:pt idx="480">
                  <c:v>0.14642104451974061</c:v>
                </c:pt>
                <c:pt idx="481">
                  <c:v>0.14672507653344086</c:v>
                </c:pt>
                <c:pt idx="482">
                  <c:v>0.14702910492993823</c:v>
                </c:pt>
                <c:pt idx="483">
                  <c:v>0.14733297783904045</c:v>
                </c:pt>
                <c:pt idx="484">
                  <c:v>0.14763661245849563</c:v>
                </c:pt>
                <c:pt idx="485">
                  <c:v>0.14794005608504437</c:v>
                </c:pt>
                <c:pt idx="486">
                  <c:v>0.14824434886623963</c:v>
                </c:pt>
                <c:pt idx="487">
                  <c:v>0.14854902658423738</c:v>
                </c:pt>
                <c:pt idx="488">
                  <c:v>0.14885392633772118</c:v>
                </c:pt>
                <c:pt idx="489">
                  <c:v>0.14915880787981436</c:v>
                </c:pt>
                <c:pt idx="490">
                  <c:v>0.14946360564572503</c:v>
                </c:pt>
                <c:pt idx="491">
                  <c:v>0.14976846169633687</c:v>
                </c:pt>
                <c:pt idx="492">
                  <c:v>0.15007321943343321</c:v>
                </c:pt>
                <c:pt idx="493">
                  <c:v>0.15037795897986106</c:v>
                </c:pt>
                <c:pt idx="494">
                  <c:v>0.15068266942673772</c:v>
                </c:pt>
                <c:pt idx="495">
                  <c:v>0.15098725259545295</c:v>
                </c:pt>
                <c:pt idx="496">
                  <c:v>0.15129173766554771</c:v>
                </c:pt>
                <c:pt idx="497">
                  <c:v>0.15159636080705544</c:v>
                </c:pt>
                <c:pt idx="498">
                  <c:v>0.15190108944035574</c:v>
                </c:pt>
                <c:pt idx="499">
                  <c:v>0.15220562901700668</c:v>
                </c:pt>
                <c:pt idx="500">
                  <c:v>0.15251014680334382</c:v>
                </c:pt>
                <c:pt idx="501">
                  <c:v>0.15281450124584589</c:v>
                </c:pt>
                <c:pt idx="502">
                  <c:v>0.15311918623618556</c:v>
                </c:pt>
                <c:pt idx="503">
                  <c:v>0.15342406413631979</c:v>
                </c:pt>
                <c:pt idx="504">
                  <c:v>0.15372892746968031</c:v>
                </c:pt>
                <c:pt idx="505">
                  <c:v>0.15403373979470927</c:v>
                </c:pt>
                <c:pt idx="506">
                  <c:v>0.15433842842137879</c:v>
                </c:pt>
                <c:pt idx="507">
                  <c:v>0.15464318252012946</c:v>
                </c:pt>
                <c:pt idx="508">
                  <c:v>0.15494793661887987</c:v>
                </c:pt>
                <c:pt idx="509">
                  <c:v>0.15525264706575639</c:v>
                </c:pt>
                <c:pt idx="510">
                  <c:v>0.15555739025010581</c:v>
                </c:pt>
                <c:pt idx="511">
                  <c:v>0.15586213343445518</c:v>
                </c:pt>
                <c:pt idx="512">
                  <c:v>0.15616670570372421</c:v>
                </c:pt>
                <c:pt idx="513">
                  <c:v>0.15647120534385736</c:v>
                </c:pt>
                <c:pt idx="514">
                  <c:v>0.15677552711299667</c:v>
                </c:pt>
                <c:pt idx="515">
                  <c:v>0.15708022664929236</c:v>
                </c:pt>
                <c:pt idx="516">
                  <c:v>0.15738507541758021</c:v>
                </c:pt>
                <c:pt idx="517">
                  <c:v>0.15768991690396927</c:v>
                </c:pt>
                <c:pt idx="518">
                  <c:v>0.15799477659590253</c:v>
                </c:pt>
                <c:pt idx="519">
                  <c:v>0.15829946158624222</c:v>
                </c:pt>
                <c:pt idx="520">
                  <c:v>0.15860411748976014</c:v>
                </c:pt>
                <c:pt idx="521">
                  <c:v>0.15890873336253369</c:v>
                </c:pt>
                <c:pt idx="522">
                  <c:v>0.1592134547209462</c:v>
                </c:pt>
                <c:pt idx="523">
                  <c:v>0.15951814698405156</c:v>
                </c:pt>
                <c:pt idx="524">
                  <c:v>0.15982279561692472</c:v>
                </c:pt>
                <c:pt idx="525">
                  <c:v>0.1601274587915118</c:v>
                </c:pt>
                <c:pt idx="526">
                  <c:v>0.16043205649430445</c:v>
                </c:pt>
                <c:pt idx="527">
                  <c:v>0.1607366251306368</c:v>
                </c:pt>
                <c:pt idx="528">
                  <c:v>0.16104121919975103</c:v>
                </c:pt>
                <c:pt idx="529">
                  <c:v>0.16134580963529291</c:v>
                </c:pt>
                <c:pt idx="530">
                  <c:v>0.16165041097186969</c:v>
                </c:pt>
                <c:pt idx="531">
                  <c:v>0.16195496144510704</c:v>
                </c:pt>
                <c:pt idx="532">
                  <c:v>0.16225949738977441</c:v>
                </c:pt>
                <c:pt idx="533">
                  <c:v>0.16256412053128214</c:v>
                </c:pt>
                <c:pt idx="534">
                  <c:v>0.16286875094194775</c:v>
                </c:pt>
                <c:pt idx="535">
                  <c:v>0.16317317430971517</c:v>
                </c:pt>
                <c:pt idx="536">
                  <c:v>0.16347749607885459</c:v>
                </c:pt>
                <c:pt idx="537">
                  <c:v>0.16378210831741991</c:v>
                </c:pt>
                <c:pt idx="538">
                  <c:v>0.16408681149046991</c:v>
                </c:pt>
                <c:pt idx="539">
                  <c:v>0.16439144917071771</c:v>
                </c:pt>
                <c:pt idx="540">
                  <c:v>0.16469621782348939</c:v>
                </c:pt>
                <c:pt idx="541">
                  <c:v>0.16500080825903118</c:v>
                </c:pt>
                <c:pt idx="542">
                  <c:v>0.16530542049759667</c:v>
                </c:pt>
                <c:pt idx="543">
                  <c:v>0.16560995644226403</c:v>
                </c:pt>
                <c:pt idx="544">
                  <c:v>0.16591445240417857</c:v>
                </c:pt>
                <c:pt idx="545">
                  <c:v>0.16621881047337531</c:v>
                </c:pt>
                <c:pt idx="546">
                  <c:v>0.16652314678398963</c:v>
                </c:pt>
                <c:pt idx="547">
                  <c:v>0.16682755563800417</c:v>
                </c:pt>
                <c:pt idx="548">
                  <c:v>0.16713193184225822</c:v>
                </c:pt>
                <c:pt idx="549">
                  <c:v>0.16743617387176638</c:v>
                </c:pt>
                <c:pt idx="550">
                  <c:v>0.16774062264267259</c:v>
                </c:pt>
                <c:pt idx="551">
                  <c:v>0.1680451186425064</c:v>
                </c:pt>
                <c:pt idx="552">
                  <c:v>0.16834959282173401</c:v>
                </c:pt>
                <c:pt idx="553">
                  <c:v>0.16865408156024661</c:v>
                </c:pt>
                <c:pt idx="554">
                  <c:v>0.16895858119089974</c:v>
                </c:pt>
                <c:pt idx="555">
                  <c:v>0.16926302996180589</c:v>
                </c:pt>
                <c:pt idx="556">
                  <c:v>0.1695673263537025</c:v>
                </c:pt>
                <c:pt idx="557">
                  <c:v>0.1698717969407639</c:v>
                </c:pt>
                <c:pt idx="558">
                  <c:v>0.17017642739887984</c:v>
                </c:pt>
                <c:pt idx="559">
                  <c:v>0.17048102873545673</c:v>
                </c:pt>
                <c:pt idx="560">
                  <c:v>0.17078560827091718</c:v>
                </c:pt>
                <c:pt idx="561">
                  <c:v>0.17109013695193501</c:v>
                </c:pt>
                <c:pt idx="562">
                  <c:v>0.17139451678351711</c:v>
                </c:pt>
                <c:pt idx="563">
                  <c:v>0.17169883133935174</c:v>
                </c:pt>
                <c:pt idx="564">
                  <c:v>0.17200315677210112</c:v>
                </c:pt>
                <c:pt idx="565">
                  <c:v>0.17230736619557122</c:v>
                </c:pt>
                <c:pt idx="566">
                  <c:v>0.17261161909565728</c:v>
                </c:pt>
                <c:pt idx="567">
                  <c:v>0.17291593362782715</c:v>
                </c:pt>
                <c:pt idx="568">
                  <c:v>0.17322020103768834</c:v>
                </c:pt>
                <c:pt idx="569">
                  <c:v>0.17352434525107319</c:v>
                </c:pt>
                <c:pt idx="570">
                  <c:v>0.17382840979127001</c:v>
                </c:pt>
                <c:pt idx="571">
                  <c:v>0.17413257210857316</c:v>
                </c:pt>
                <c:pt idx="572">
                  <c:v>0.17443682502285154</c:v>
                </c:pt>
                <c:pt idx="573">
                  <c:v>0.17474110330550841</c:v>
                </c:pt>
                <c:pt idx="574">
                  <c:v>0.17504536709131588</c:v>
                </c:pt>
                <c:pt idx="575">
                  <c:v>0.17534961275843564</c:v>
                </c:pt>
                <c:pt idx="576">
                  <c:v>0.17565392366517868</c:v>
                </c:pt>
                <c:pt idx="577">
                  <c:v>0.17595815483924779</c:v>
                </c:pt>
                <c:pt idx="578">
                  <c:v>0.17626236786154334</c:v>
                </c:pt>
                <c:pt idx="579">
                  <c:v>0.17656658088383895</c:v>
                </c:pt>
                <c:pt idx="580">
                  <c:v>0.17687077217289321</c:v>
                </c:pt>
                <c:pt idx="581">
                  <c:v>0.17717501421659188</c:v>
                </c:pt>
                <c:pt idx="582">
                  <c:v>0.17747912225366785</c:v>
                </c:pt>
                <c:pt idx="583">
                  <c:v>0.17778343678583758</c:v>
                </c:pt>
                <c:pt idx="584">
                  <c:v>0.17808818726059691</c:v>
                </c:pt>
                <c:pt idx="585">
                  <c:v>0.17839295592761936</c:v>
                </c:pt>
                <c:pt idx="586">
                  <c:v>0.17869768452767845</c:v>
                </c:pt>
                <c:pt idx="587">
                  <c:v>0.17900238040358829</c:v>
                </c:pt>
                <c:pt idx="588">
                  <c:v>0.1793070290127329</c:v>
                </c:pt>
                <c:pt idx="589">
                  <c:v>0.17961152498886712</c:v>
                </c:pt>
                <c:pt idx="590">
                  <c:v>0.17991595562835791</c:v>
                </c:pt>
                <c:pt idx="591">
                  <c:v>0.18022062968661065</c:v>
                </c:pt>
                <c:pt idx="592">
                  <c:v>0.1805253037448635</c:v>
                </c:pt>
                <c:pt idx="593">
                  <c:v>0.1808299996207734</c:v>
                </c:pt>
                <c:pt idx="594">
                  <c:v>0.18113471367148509</c:v>
                </c:pt>
                <c:pt idx="595">
                  <c:v>0.18143940591085381</c:v>
                </c:pt>
                <c:pt idx="596">
                  <c:v>0.18174407633320144</c:v>
                </c:pt>
                <c:pt idx="597">
                  <c:v>0.18204868496138576</c:v>
                </c:pt>
                <c:pt idx="598">
                  <c:v>0.18235331903051513</c:v>
                </c:pt>
                <c:pt idx="599">
                  <c:v>0.18265785131959827</c:v>
                </c:pt>
                <c:pt idx="600">
                  <c:v>0.18296242361258164</c:v>
                </c:pt>
                <c:pt idx="601">
                  <c:v>0.18326702860676891</c:v>
                </c:pt>
                <c:pt idx="602">
                  <c:v>0.18357162269960117</c:v>
                </c:pt>
                <c:pt idx="603">
                  <c:v>0.18387628585045729</c:v>
                </c:pt>
                <c:pt idx="604">
                  <c:v>0.18418097445339041</c:v>
                </c:pt>
                <c:pt idx="605">
                  <c:v>0.18448559034988621</c:v>
                </c:pt>
                <c:pt idx="606">
                  <c:v>0.18479020988069697</c:v>
                </c:pt>
                <c:pt idx="607">
                  <c:v>0.18509481124099325</c:v>
                </c:pt>
                <c:pt idx="608">
                  <c:v>0.18539946712078142</c:v>
                </c:pt>
                <c:pt idx="609">
                  <c:v>0.18570405760375816</c:v>
                </c:pt>
                <c:pt idx="610">
                  <c:v>0.18600852816712513</c:v>
                </c:pt>
                <c:pt idx="611">
                  <c:v>0.18631313679530936</c:v>
                </c:pt>
                <c:pt idx="612">
                  <c:v>0.18661778540445381</c:v>
                </c:pt>
                <c:pt idx="613">
                  <c:v>0.18692246673483476</c:v>
                </c:pt>
                <c:pt idx="614">
                  <c:v>0.18722722448618095</c:v>
                </c:pt>
                <c:pt idx="615">
                  <c:v>0.18753187309532551</c:v>
                </c:pt>
                <c:pt idx="616">
                  <c:v>0.18783649989508369</c:v>
                </c:pt>
                <c:pt idx="617">
                  <c:v>0.18814111942589423</c:v>
                </c:pt>
                <c:pt idx="618">
                  <c:v>0.18844577167030752</c:v>
                </c:pt>
                <c:pt idx="619">
                  <c:v>0.1887504493645713</c:v>
                </c:pt>
                <c:pt idx="620">
                  <c:v>0.18905516341528303</c:v>
                </c:pt>
                <c:pt idx="621">
                  <c:v>0.1893599320823057</c:v>
                </c:pt>
                <c:pt idx="622">
                  <c:v>0.18966462795821537</c:v>
                </c:pt>
                <c:pt idx="623">
                  <c:v>0.18996933838135205</c:v>
                </c:pt>
                <c:pt idx="624">
                  <c:v>0.1902740378939092</c:v>
                </c:pt>
                <c:pt idx="625">
                  <c:v>0.19057875559129536</c:v>
                </c:pt>
                <c:pt idx="626">
                  <c:v>0.19088344783066391</c:v>
                </c:pt>
                <c:pt idx="627">
                  <c:v>0.19118813643359714</c:v>
                </c:pt>
                <c:pt idx="628">
                  <c:v>0.19149283958290833</c:v>
                </c:pt>
                <c:pt idx="629">
                  <c:v>0.19179752091328886</c:v>
                </c:pt>
                <c:pt idx="630">
                  <c:v>0.19210222406259997</c:v>
                </c:pt>
                <c:pt idx="631">
                  <c:v>0.19240686903658177</c:v>
                </c:pt>
                <c:pt idx="632">
                  <c:v>0.19271143401637097</c:v>
                </c:pt>
                <c:pt idx="633">
                  <c:v>0.19301607172034518</c:v>
                </c:pt>
                <c:pt idx="634">
                  <c:v>0.19332070942431928</c:v>
                </c:pt>
                <c:pt idx="635">
                  <c:v>0.19362533985871022</c:v>
                </c:pt>
                <c:pt idx="636">
                  <c:v>0.19393002846164351</c:v>
                </c:pt>
                <c:pt idx="637">
                  <c:v>0.19423473888477991</c:v>
                </c:pt>
                <c:pt idx="638">
                  <c:v>0.19453939840004891</c:v>
                </c:pt>
                <c:pt idx="639">
                  <c:v>0.19484404700919344</c:v>
                </c:pt>
                <c:pt idx="640">
                  <c:v>0.19514873197579749</c:v>
                </c:pt>
                <c:pt idx="641">
                  <c:v>0.1954533624101884</c:v>
                </c:pt>
                <c:pt idx="642">
                  <c:v>0.19575802919673721</c:v>
                </c:pt>
                <c:pt idx="643">
                  <c:v>0.1960627250726471</c:v>
                </c:pt>
                <c:pt idx="644">
                  <c:v>0.19636742094855697</c:v>
                </c:pt>
                <c:pt idx="645">
                  <c:v>0.19667204411378827</c:v>
                </c:pt>
                <c:pt idx="646">
                  <c:v>0.19697669272293311</c:v>
                </c:pt>
                <c:pt idx="647">
                  <c:v>0.19728131225374357</c:v>
                </c:pt>
                <c:pt idx="648">
                  <c:v>0.19758595359266878</c:v>
                </c:pt>
                <c:pt idx="649">
                  <c:v>0.19789055495296498</c:v>
                </c:pt>
                <c:pt idx="650">
                  <c:v>0.19819524719233381</c:v>
                </c:pt>
                <c:pt idx="651">
                  <c:v>0.19849991397888239</c:v>
                </c:pt>
                <c:pt idx="652">
                  <c:v>0.1988046025818157</c:v>
                </c:pt>
                <c:pt idx="653">
                  <c:v>0.19910928027607946</c:v>
                </c:pt>
                <c:pt idx="654">
                  <c:v>0.19941395433433232</c:v>
                </c:pt>
                <c:pt idx="655">
                  <c:v>0.19971864657370092</c:v>
                </c:pt>
                <c:pt idx="656">
                  <c:v>0.20002330972455667</c:v>
                </c:pt>
                <c:pt idx="657">
                  <c:v>0.2003278892837326</c:v>
                </c:pt>
                <c:pt idx="658">
                  <c:v>0.20063248701024414</c:v>
                </c:pt>
                <c:pt idx="659">
                  <c:v>0.20093696846416217</c:v>
                </c:pt>
                <c:pt idx="660">
                  <c:v>0.20124150075324521</c:v>
                </c:pt>
                <c:pt idx="661">
                  <c:v>0.20154594227979675</c:v>
                </c:pt>
                <c:pt idx="662">
                  <c:v>0.20185032934267408</c:v>
                </c:pt>
                <c:pt idx="663">
                  <c:v>0.20215472003319632</c:v>
                </c:pt>
                <c:pt idx="664">
                  <c:v>0.20245904906812737</c:v>
                </c:pt>
                <c:pt idx="665">
                  <c:v>0.20276332372641351</c:v>
                </c:pt>
                <c:pt idx="666">
                  <c:v>0.20306761650760849</c:v>
                </c:pt>
                <c:pt idx="667">
                  <c:v>0.20337181506429772</c:v>
                </c:pt>
                <c:pt idx="668">
                  <c:v>0.20367609697143088</c:v>
                </c:pt>
                <c:pt idx="669">
                  <c:v>0.20398049496492152</c:v>
                </c:pt>
                <c:pt idx="670">
                  <c:v>0.20428488565544378</c:v>
                </c:pt>
                <c:pt idx="671">
                  <c:v>0.2045892872295344</c:v>
                </c:pt>
                <c:pt idx="672">
                  <c:v>0.20489377594434888</c:v>
                </c:pt>
                <c:pt idx="673">
                  <c:v>0.20519819932632813</c:v>
                </c:pt>
                <c:pt idx="674">
                  <c:v>0.20550256099865072</c:v>
                </c:pt>
                <c:pt idx="675">
                  <c:v>0.20580691906784759</c:v>
                </c:pt>
                <c:pt idx="676">
                  <c:v>0.20611112486895192</c:v>
                </c:pt>
                <c:pt idx="677">
                  <c:v>0.20641543215037464</c:v>
                </c:pt>
                <c:pt idx="678">
                  <c:v>0.20671981558571279</c:v>
                </c:pt>
                <c:pt idx="679">
                  <c:v>0.20702424259639496</c:v>
                </c:pt>
                <c:pt idx="680">
                  <c:v>0.20732857528094836</c:v>
                </c:pt>
                <c:pt idx="681">
                  <c:v>0.20763275210692292</c:v>
                </c:pt>
                <c:pt idx="682">
                  <c:v>0.20793699413643119</c:v>
                </c:pt>
                <c:pt idx="683">
                  <c:v>0.20824166455877871</c:v>
                </c:pt>
                <c:pt idx="684">
                  <c:v>0.20854644052720278</c:v>
                </c:pt>
                <c:pt idx="685">
                  <c:v>0.20885128929549049</c:v>
                </c:pt>
                <c:pt idx="686">
                  <c:v>0.20915611621935715</c:v>
                </c:pt>
                <c:pt idx="687">
                  <c:v>0.20946093950285924</c:v>
                </c:pt>
                <c:pt idx="688">
                  <c:v>0.20976581376114051</c:v>
                </c:pt>
                <c:pt idx="689">
                  <c:v>0.21007063340438353</c:v>
                </c:pt>
                <c:pt idx="690">
                  <c:v>0.21037536567528686</c:v>
                </c:pt>
                <c:pt idx="691">
                  <c:v>0.21068018531853003</c:v>
                </c:pt>
                <c:pt idx="692">
                  <c:v>0.21098499768157458</c:v>
                </c:pt>
                <c:pt idx="693">
                  <c:v>0.21128975178032525</c:v>
                </c:pt>
                <c:pt idx="694">
                  <c:v>0.21159448041362547</c:v>
                </c:pt>
                <c:pt idx="695">
                  <c:v>0.21189922359797486</c:v>
                </c:pt>
                <c:pt idx="696">
                  <c:v>0.21220391586108026</c:v>
                </c:pt>
                <c:pt idx="697">
                  <c:v>0.21250866632159074</c:v>
                </c:pt>
                <c:pt idx="698">
                  <c:v>0.2128134604859975</c:v>
                </c:pt>
                <c:pt idx="699">
                  <c:v>0.21311814547633706</c:v>
                </c:pt>
                <c:pt idx="700">
                  <c:v>0.21342280137985498</c:v>
                </c:pt>
                <c:pt idx="701">
                  <c:v>0.21372744274250738</c:v>
                </c:pt>
                <c:pt idx="702">
                  <c:v>0.21403205861528071</c:v>
                </c:pt>
                <c:pt idx="703">
                  <c:v>0.21433664541735628</c:v>
                </c:pt>
                <c:pt idx="704">
                  <c:v>0.21464125402181941</c:v>
                </c:pt>
                <c:pt idx="705">
                  <c:v>0.21494590628996207</c:v>
                </c:pt>
                <c:pt idx="706">
                  <c:v>0.21525051489442529</c:v>
                </c:pt>
                <c:pt idx="707">
                  <c:v>0.21555507263258281</c:v>
                </c:pt>
                <c:pt idx="708">
                  <c:v>0.21585972126545588</c:v>
                </c:pt>
                <c:pt idx="709">
                  <c:v>0.21616428263623286</c:v>
                </c:pt>
                <c:pt idx="710">
                  <c:v>0.21646884400700953</c:v>
                </c:pt>
                <c:pt idx="711">
                  <c:v>0.21677331460354868</c:v>
                </c:pt>
                <c:pt idx="712">
                  <c:v>0.21707783965290045</c:v>
                </c:pt>
                <c:pt idx="713">
                  <c:v>0.21738233565273427</c:v>
                </c:pt>
                <c:pt idx="714">
                  <c:v>0.21768684617648018</c:v>
                </c:pt>
                <c:pt idx="715">
                  <c:v>0.21799141117998186</c:v>
                </c:pt>
                <c:pt idx="716">
                  <c:v>0.21829595075663291</c:v>
                </c:pt>
                <c:pt idx="717">
                  <c:v>0.21860041408385431</c:v>
                </c:pt>
                <c:pt idx="718">
                  <c:v>0.21890486652210969</c:v>
                </c:pt>
                <c:pt idx="719">
                  <c:v>0.21920934799972444</c:v>
                </c:pt>
                <c:pt idx="720">
                  <c:v>0.21951384036884464</c:v>
                </c:pt>
                <c:pt idx="721">
                  <c:v>0.21981834360672206</c:v>
                </c:pt>
                <c:pt idx="722">
                  <c:v>0.22012273794867457</c:v>
                </c:pt>
                <c:pt idx="723">
                  <c:v>0.22042726297432139</c:v>
                </c:pt>
                <c:pt idx="724">
                  <c:v>0.22073187160250538</c:v>
                </c:pt>
                <c:pt idx="725">
                  <c:v>0.22103653111777441</c:v>
                </c:pt>
                <c:pt idx="726">
                  <c:v>0.22134125249043249</c:v>
                </c:pt>
                <c:pt idx="727">
                  <c:v>0.22164591564128822</c:v>
                </c:pt>
                <c:pt idx="728">
                  <c:v>0.22195057515655717</c:v>
                </c:pt>
                <c:pt idx="729">
                  <c:v>0.22225527830586822</c:v>
                </c:pt>
                <c:pt idx="730">
                  <c:v>0.22255994145672425</c:v>
                </c:pt>
                <c:pt idx="731">
                  <c:v>0.22286454281702059</c:v>
                </c:pt>
                <c:pt idx="732">
                  <c:v>0.22316917325141131</c:v>
                </c:pt>
                <c:pt idx="733">
                  <c:v>0.22347373827862557</c:v>
                </c:pt>
                <c:pt idx="734">
                  <c:v>0.22377829604049468</c:v>
                </c:pt>
                <c:pt idx="735">
                  <c:v>0.22408289013332694</c:v>
                </c:pt>
                <c:pt idx="736">
                  <c:v>0.22438748059258645</c:v>
                </c:pt>
                <c:pt idx="737">
                  <c:v>0.22469201288166946</c:v>
                </c:pt>
                <c:pt idx="738">
                  <c:v>0.22499654153898141</c:v>
                </c:pt>
                <c:pt idx="739">
                  <c:v>0.22530112109815717</c:v>
                </c:pt>
                <c:pt idx="740">
                  <c:v>0.22560568249264593</c:v>
                </c:pt>
                <c:pt idx="741">
                  <c:v>0.22591030202345649</c:v>
                </c:pt>
                <c:pt idx="742">
                  <c:v>0.22621487068350227</c:v>
                </c:pt>
                <c:pt idx="743">
                  <c:v>0.22651943207799125</c:v>
                </c:pt>
                <c:pt idx="744">
                  <c:v>0.22682396073530289</c:v>
                </c:pt>
                <c:pt idx="745">
                  <c:v>0.2271284494501174</c:v>
                </c:pt>
                <c:pt idx="746">
                  <c:v>0.22743301084460604</c:v>
                </c:pt>
                <c:pt idx="747">
                  <c:v>0.22773755402963811</c:v>
                </c:pt>
                <c:pt idx="748">
                  <c:v>0.22804203911395146</c:v>
                </c:pt>
                <c:pt idx="749">
                  <c:v>0.22834649878771932</c:v>
                </c:pt>
                <c:pt idx="750">
                  <c:v>0.22865099839467193</c:v>
                </c:pt>
                <c:pt idx="751">
                  <c:v>0.22895550163254932</c:v>
                </c:pt>
                <c:pt idx="752">
                  <c:v>0.2292600412329083</c:v>
                </c:pt>
                <c:pt idx="753">
                  <c:v>0.22956463895941961</c:v>
                </c:pt>
                <c:pt idx="754">
                  <c:v>0.22986926575917771</c:v>
                </c:pt>
                <c:pt idx="755">
                  <c:v>0.23017391073315932</c:v>
                </c:pt>
                <c:pt idx="756">
                  <c:v>0.23047858479141237</c:v>
                </c:pt>
                <c:pt idx="757">
                  <c:v>0.23078308076754661</c:v>
                </c:pt>
                <c:pt idx="758">
                  <c:v>0.23108749689243699</c:v>
                </c:pt>
                <c:pt idx="759">
                  <c:v>0.23139185856475961</c:v>
                </c:pt>
                <c:pt idx="760">
                  <c:v>0.23169623837266468</c:v>
                </c:pt>
                <c:pt idx="761">
                  <c:v>0.23200075981416041</c:v>
                </c:pt>
                <c:pt idx="762">
                  <c:v>0.23230538297939182</c:v>
                </c:pt>
                <c:pt idx="763">
                  <c:v>0.23260997343865089</c:v>
                </c:pt>
                <c:pt idx="764">
                  <c:v>0.23291458206683532</c:v>
                </c:pt>
                <c:pt idx="765">
                  <c:v>0.23321921250122624</c:v>
                </c:pt>
                <c:pt idx="766">
                  <c:v>0.23352392296234681</c:v>
                </c:pt>
                <c:pt idx="767">
                  <c:v>0.23382861883825667</c:v>
                </c:pt>
                <c:pt idx="768">
                  <c:v>0.23413317655270321</c:v>
                </c:pt>
                <c:pt idx="769">
                  <c:v>0.23443776337849559</c:v>
                </c:pt>
                <c:pt idx="770">
                  <c:v>0.23474237200667972</c:v>
                </c:pt>
                <c:pt idx="771">
                  <c:v>0.23504700244107057</c:v>
                </c:pt>
                <c:pt idx="772">
                  <c:v>0.23535157110111618</c:v>
                </c:pt>
                <c:pt idx="773">
                  <c:v>0.23565617246141271</c:v>
                </c:pt>
                <c:pt idx="774">
                  <c:v>0.2359607156464448</c:v>
                </c:pt>
                <c:pt idx="775">
                  <c:v>0.23626527704093345</c:v>
                </c:pt>
                <c:pt idx="776">
                  <c:v>0.23656986750019288</c:v>
                </c:pt>
                <c:pt idx="777">
                  <c:v>0.23687444342621941</c:v>
                </c:pt>
                <c:pt idx="778">
                  <c:v>0.23717906659145074</c:v>
                </c:pt>
                <c:pt idx="779">
                  <c:v>0.23748368248794657</c:v>
                </c:pt>
                <c:pt idx="780">
                  <c:v>0.23778837472731523</c:v>
                </c:pt>
                <c:pt idx="781">
                  <c:v>0.23809290338462696</c:v>
                </c:pt>
                <c:pt idx="782">
                  <c:v>0.23839745751398225</c:v>
                </c:pt>
                <c:pt idx="783">
                  <c:v>0.23870202617402791</c:v>
                </c:pt>
                <c:pt idx="784">
                  <c:v>0.23900659120124221</c:v>
                </c:pt>
                <c:pt idx="785">
                  <c:v>0.23931116712726896</c:v>
                </c:pt>
                <c:pt idx="786">
                  <c:v>0.23961573942025216</c:v>
                </c:pt>
                <c:pt idx="787">
                  <c:v>0.23992027897319529</c:v>
                </c:pt>
                <c:pt idx="788">
                  <c:v>0.24022480763050719</c:v>
                </c:pt>
                <c:pt idx="789">
                  <c:v>0.24052936175986248</c:v>
                </c:pt>
                <c:pt idx="790">
                  <c:v>0.24083392678707671</c:v>
                </c:pt>
                <c:pt idx="791">
                  <c:v>0.24113844818116395</c:v>
                </c:pt>
                <c:pt idx="792">
                  <c:v>0.24144306771197444</c:v>
                </c:pt>
                <c:pt idx="793">
                  <c:v>0.24174762547384321</c:v>
                </c:pt>
                <c:pt idx="794">
                  <c:v>0.24205226317781761</c:v>
                </c:pt>
                <c:pt idx="795">
                  <c:v>0.24235677367786121</c:v>
                </c:pt>
                <c:pt idx="796">
                  <c:v>0.24266131686289344</c:v>
                </c:pt>
                <c:pt idx="797">
                  <c:v>0.24296584188853995</c:v>
                </c:pt>
                <c:pt idx="798">
                  <c:v>0.24327026164192175</c:v>
                </c:pt>
                <c:pt idx="799">
                  <c:v>0.24357465596019434</c:v>
                </c:pt>
                <c:pt idx="800">
                  <c:v>0.24387906845669879</c:v>
                </c:pt>
                <c:pt idx="801">
                  <c:v>0.24418350272510403</c:v>
                </c:pt>
                <c:pt idx="802">
                  <c:v>0.24448798054873275</c:v>
                </c:pt>
                <c:pt idx="803">
                  <c:v>0.24479244022250046</c:v>
                </c:pt>
                <c:pt idx="804">
                  <c:v>0.24509689263706444</c:v>
                </c:pt>
                <c:pt idx="805">
                  <c:v>0.24540139950597201</c:v>
                </c:pt>
                <c:pt idx="806">
                  <c:v>0.24570589548210625</c:v>
                </c:pt>
                <c:pt idx="807">
                  <c:v>0.24601042777118928</c:v>
                </c:pt>
                <c:pt idx="808">
                  <c:v>0.24631494916527638</c:v>
                </c:pt>
                <c:pt idx="809">
                  <c:v>0.24661946692790976</c:v>
                </c:pt>
                <c:pt idx="810">
                  <c:v>0.24692393386130451</c:v>
                </c:pt>
                <c:pt idx="811">
                  <c:v>0.24722844799258994</c:v>
                </c:pt>
                <c:pt idx="812">
                  <c:v>0.24753288226099529</c:v>
                </c:pt>
                <c:pt idx="813">
                  <c:v>0.24783725844157245</c:v>
                </c:pt>
                <c:pt idx="814">
                  <c:v>0.24814168545225451</c:v>
                </c:pt>
                <c:pt idx="815">
                  <c:v>0.2484461378668186</c:v>
                </c:pt>
                <c:pt idx="816">
                  <c:v>0.24875056850630925</c:v>
                </c:pt>
                <c:pt idx="817">
                  <c:v>0.2490550426997539</c:v>
                </c:pt>
                <c:pt idx="818">
                  <c:v>0.24935960041420038</c:v>
                </c:pt>
                <c:pt idx="819">
                  <c:v>0.24966403105369123</c:v>
                </c:pt>
                <c:pt idx="820">
                  <c:v>0.24996850161705791</c:v>
                </c:pt>
                <c:pt idx="821">
                  <c:v>0.25027295766117075</c:v>
                </c:pt>
                <c:pt idx="822">
                  <c:v>0.25057747542380432</c:v>
                </c:pt>
                <c:pt idx="823">
                  <c:v>0.25088191695035594</c:v>
                </c:pt>
                <c:pt idx="824">
                  <c:v>0.25118639114380087</c:v>
                </c:pt>
                <c:pt idx="825">
                  <c:v>0.2514908362995838</c:v>
                </c:pt>
                <c:pt idx="826">
                  <c:v>0.25179531412321193</c:v>
                </c:pt>
                <c:pt idx="827">
                  <c:v>0.25209978831665691</c:v>
                </c:pt>
                <c:pt idx="828">
                  <c:v>0.25240422258506218</c:v>
                </c:pt>
                <c:pt idx="829">
                  <c:v>0.25270866774084577</c:v>
                </c:pt>
                <c:pt idx="830">
                  <c:v>0.25301312741461318</c:v>
                </c:pt>
                <c:pt idx="831">
                  <c:v>0.25331759797798026</c:v>
                </c:pt>
                <c:pt idx="832">
                  <c:v>0.25362195965030276</c:v>
                </c:pt>
                <c:pt idx="833">
                  <c:v>0.2539264302136699</c:v>
                </c:pt>
                <c:pt idx="834">
                  <c:v>0.25423084633855975</c:v>
                </c:pt>
                <c:pt idx="835">
                  <c:v>0.25453521526479855</c:v>
                </c:pt>
                <c:pt idx="836">
                  <c:v>0.25483955880418069</c:v>
                </c:pt>
                <c:pt idx="837">
                  <c:v>0.25514399307258595</c:v>
                </c:pt>
                <c:pt idx="838">
                  <c:v>0.25544844911669889</c:v>
                </c:pt>
                <c:pt idx="839">
                  <c:v>0.25575297051078594</c:v>
                </c:pt>
                <c:pt idx="840">
                  <c:v>0.25605752827265488</c:v>
                </c:pt>
                <c:pt idx="841">
                  <c:v>0.25636217688179946</c:v>
                </c:pt>
                <c:pt idx="842">
                  <c:v>0.25666684003265555</c:v>
                </c:pt>
                <c:pt idx="843">
                  <c:v>0.25697149954792436</c:v>
                </c:pt>
                <c:pt idx="844">
                  <c:v>0.25727627549259535</c:v>
                </c:pt>
                <c:pt idx="845">
                  <c:v>0.25758087685289216</c:v>
                </c:pt>
                <c:pt idx="846">
                  <c:v>0.25788545638835231</c:v>
                </c:pt>
                <c:pt idx="847">
                  <c:v>0.25819008318811026</c:v>
                </c:pt>
                <c:pt idx="848">
                  <c:v>0.25849470998786878</c:v>
                </c:pt>
                <c:pt idx="849">
                  <c:v>0.25879928591389495</c:v>
                </c:pt>
                <c:pt idx="850">
                  <c:v>0.25910386183992185</c:v>
                </c:pt>
                <c:pt idx="851">
                  <c:v>0.25940843413290482</c:v>
                </c:pt>
                <c:pt idx="852">
                  <c:v>0.25971313364546222</c:v>
                </c:pt>
                <c:pt idx="853">
                  <c:v>0.26001773863964972</c:v>
                </c:pt>
                <c:pt idx="854">
                  <c:v>0.26032235090193645</c:v>
                </c:pt>
                <c:pt idx="855">
                  <c:v>0.26062695953012061</c:v>
                </c:pt>
                <c:pt idx="856">
                  <c:v>0.26093151724456726</c:v>
                </c:pt>
                <c:pt idx="857">
                  <c:v>0.2612361513136966</c:v>
                </c:pt>
                <c:pt idx="858">
                  <c:v>0.26154079628767862</c:v>
                </c:pt>
                <c:pt idx="859">
                  <c:v>0.26184543762660345</c:v>
                </c:pt>
                <c:pt idx="860">
                  <c:v>0.26215006079183478</c:v>
                </c:pt>
                <c:pt idx="861">
                  <c:v>0.26245475666774482</c:v>
                </c:pt>
                <c:pt idx="862">
                  <c:v>0.26275934712700416</c:v>
                </c:pt>
                <c:pt idx="863">
                  <c:v>0.26306399212471382</c:v>
                </c:pt>
                <c:pt idx="864">
                  <c:v>0.26336870618492236</c:v>
                </c:pt>
                <c:pt idx="865">
                  <c:v>0.26367335842933504</c:v>
                </c:pt>
                <c:pt idx="866">
                  <c:v>0.26397798522909377</c:v>
                </c:pt>
                <c:pt idx="867">
                  <c:v>0.26428261929822316</c:v>
                </c:pt>
                <c:pt idx="868">
                  <c:v>0.26458725336735273</c:v>
                </c:pt>
                <c:pt idx="869">
                  <c:v>0.26489196015352312</c:v>
                </c:pt>
                <c:pt idx="870">
                  <c:v>0.26519660149244845</c:v>
                </c:pt>
                <c:pt idx="871">
                  <c:v>0.26550120648663522</c:v>
                </c:pt>
                <c:pt idx="872">
                  <c:v>0.26580588054488846</c:v>
                </c:pt>
                <c:pt idx="873">
                  <c:v>0.26611047827139961</c:v>
                </c:pt>
                <c:pt idx="874">
                  <c:v>0.26641505419742628</c:v>
                </c:pt>
                <c:pt idx="875">
                  <c:v>0.26671965555772259</c:v>
                </c:pt>
                <c:pt idx="876">
                  <c:v>0.26702421329588072</c:v>
                </c:pt>
                <c:pt idx="877">
                  <c:v>0.26732882194778579</c:v>
                </c:pt>
                <c:pt idx="878">
                  <c:v>0.26763339419334053</c:v>
                </c:pt>
                <c:pt idx="879">
                  <c:v>0.26793796643889572</c:v>
                </c:pt>
                <c:pt idx="880">
                  <c:v>0.26824251688842321</c:v>
                </c:pt>
                <c:pt idx="881">
                  <c:v>0.26854700197273657</c:v>
                </c:pt>
                <c:pt idx="882">
                  <c:v>0.26885150157968962</c:v>
                </c:pt>
                <c:pt idx="883">
                  <c:v>0.2691560920389488</c:v>
                </c:pt>
                <c:pt idx="884">
                  <c:v>0.26946074791873698</c:v>
                </c:pt>
                <c:pt idx="885">
                  <c:v>0.26976539289271878</c:v>
                </c:pt>
                <c:pt idx="886">
                  <c:v>0.27007006331506694</c:v>
                </c:pt>
                <c:pt idx="887">
                  <c:v>0.2703746755773539</c:v>
                </c:pt>
                <c:pt idx="888">
                  <c:v>0.27067929874258478</c:v>
                </c:pt>
                <c:pt idx="889">
                  <c:v>0.27098390737076938</c:v>
                </c:pt>
                <c:pt idx="890">
                  <c:v>0.27128856325055756</c:v>
                </c:pt>
                <c:pt idx="891">
                  <c:v>0.27159321549497045</c:v>
                </c:pt>
                <c:pt idx="892">
                  <c:v>0.27189782048915778</c:v>
                </c:pt>
                <c:pt idx="893">
                  <c:v>0.27220241458199013</c:v>
                </c:pt>
                <c:pt idx="894">
                  <c:v>0.27250701233222041</c:v>
                </c:pt>
                <c:pt idx="895">
                  <c:v>0.27281155917315641</c:v>
                </c:pt>
                <c:pt idx="896">
                  <c:v>0.27311611325509061</c:v>
                </c:pt>
                <c:pt idx="897">
                  <c:v>0.27342071461538681</c:v>
                </c:pt>
                <c:pt idx="898">
                  <c:v>0.27372528690837</c:v>
                </c:pt>
                <c:pt idx="899">
                  <c:v>0.27402991370812807</c:v>
                </c:pt>
                <c:pt idx="900">
                  <c:v>0.27433456595254191</c:v>
                </c:pt>
                <c:pt idx="901">
                  <c:v>0.27463914914497251</c:v>
                </c:pt>
                <c:pt idx="902">
                  <c:v>0.27494373597076482</c:v>
                </c:pt>
                <c:pt idx="903">
                  <c:v>0.27524837367473931</c:v>
                </c:pt>
                <c:pt idx="904">
                  <c:v>0.27555294960076582</c:v>
                </c:pt>
                <c:pt idx="905">
                  <c:v>0.27585758003515676</c:v>
                </c:pt>
                <c:pt idx="906">
                  <c:v>0.2761621886633408</c:v>
                </c:pt>
                <c:pt idx="907">
                  <c:v>0.27646681182857236</c:v>
                </c:pt>
                <c:pt idx="908">
                  <c:v>0.27677144953254634</c:v>
                </c:pt>
                <c:pt idx="909">
                  <c:v>0.27707610180068937</c:v>
                </c:pt>
                <c:pt idx="910">
                  <c:v>0.27738065951513541</c:v>
                </c:pt>
                <c:pt idx="911">
                  <c:v>0.27768522449492439</c:v>
                </c:pt>
                <c:pt idx="912">
                  <c:v>0.27798987310406953</c:v>
                </c:pt>
                <c:pt idx="913">
                  <c:v>0.27829445266324476</c:v>
                </c:pt>
                <c:pt idx="914">
                  <c:v>0.27859901769045931</c:v>
                </c:pt>
                <c:pt idx="915">
                  <c:v>0.27890364812485025</c:v>
                </c:pt>
                <c:pt idx="916">
                  <c:v>0.27920824221768237</c:v>
                </c:pt>
                <c:pt idx="917">
                  <c:v>0.27951284721186997</c:v>
                </c:pt>
                <c:pt idx="918">
                  <c:v>0.27981741223908413</c:v>
                </c:pt>
                <c:pt idx="919">
                  <c:v>0.28012199179826003</c:v>
                </c:pt>
                <c:pt idx="920">
                  <c:v>0.28042656772428698</c:v>
                </c:pt>
                <c:pt idx="921">
                  <c:v>0.28073112185364157</c:v>
                </c:pt>
                <c:pt idx="922">
                  <c:v>0.28103558152740932</c:v>
                </c:pt>
                <c:pt idx="923">
                  <c:v>0.2813401501874554</c:v>
                </c:pt>
                <c:pt idx="924">
                  <c:v>0.28164471884750092</c:v>
                </c:pt>
                <c:pt idx="925">
                  <c:v>0.28194931657401234</c:v>
                </c:pt>
                <c:pt idx="926">
                  <c:v>0.2822539106668448</c:v>
                </c:pt>
                <c:pt idx="927">
                  <c:v>0.28255849022602081</c:v>
                </c:pt>
                <c:pt idx="928">
                  <c:v>0.28286300803606135</c:v>
                </c:pt>
                <c:pt idx="929">
                  <c:v>0.28316754763642021</c:v>
                </c:pt>
                <c:pt idx="930">
                  <c:v>0.28347215263060771</c:v>
                </c:pt>
                <c:pt idx="931">
                  <c:v>0.28377675762479482</c:v>
                </c:pt>
                <c:pt idx="932">
                  <c:v>0.28408131175415013</c:v>
                </c:pt>
                <c:pt idx="933">
                  <c:v>0.28438586588350551</c:v>
                </c:pt>
                <c:pt idx="934">
                  <c:v>0.28469045997633724</c:v>
                </c:pt>
                <c:pt idx="935">
                  <c:v>0.28499503590236408</c:v>
                </c:pt>
                <c:pt idx="936">
                  <c:v>0.2852996118283907</c:v>
                </c:pt>
                <c:pt idx="937">
                  <c:v>0.28560420228765043</c:v>
                </c:pt>
                <c:pt idx="938">
                  <c:v>0.28590876368213902</c:v>
                </c:pt>
                <c:pt idx="939">
                  <c:v>0.2862133723103229</c:v>
                </c:pt>
                <c:pt idx="940">
                  <c:v>0.28651794460330615</c:v>
                </c:pt>
                <c:pt idx="941">
                  <c:v>0.286822535062566</c:v>
                </c:pt>
                <c:pt idx="942">
                  <c:v>0.28712708919192081</c:v>
                </c:pt>
                <c:pt idx="943">
                  <c:v>0.2874316687510966</c:v>
                </c:pt>
                <c:pt idx="944">
                  <c:v>0.28773622651296554</c:v>
                </c:pt>
                <c:pt idx="945">
                  <c:v>0.28804080607214166</c:v>
                </c:pt>
                <c:pt idx="946">
                  <c:v>0.28834542560295223</c:v>
                </c:pt>
                <c:pt idx="947">
                  <c:v>0.28865006694187734</c:v>
                </c:pt>
                <c:pt idx="948">
                  <c:v>0.28895461012690932</c:v>
                </c:pt>
                <c:pt idx="949">
                  <c:v>0.28925924056129965</c:v>
                </c:pt>
                <c:pt idx="950">
                  <c:v>0.28956374016825281</c:v>
                </c:pt>
                <c:pt idx="951">
                  <c:v>0.28986833062751238</c:v>
                </c:pt>
                <c:pt idx="952">
                  <c:v>0.29017292835402397</c:v>
                </c:pt>
                <c:pt idx="953">
                  <c:v>0.29047753698220802</c:v>
                </c:pt>
                <c:pt idx="954">
                  <c:v>0.29078213470871922</c:v>
                </c:pt>
                <c:pt idx="955">
                  <c:v>0.29108673970290694</c:v>
                </c:pt>
                <c:pt idx="956">
                  <c:v>0.29139135923371706</c:v>
                </c:pt>
                <c:pt idx="957">
                  <c:v>0.29169596786190138</c:v>
                </c:pt>
                <c:pt idx="958">
                  <c:v>0.29200054378792806</c:v>
                </c:pt>
                <c:pt idx="959">
                  <c:v>0.29230513788076051</c:v>
                </c:pt>
                <c:pt idx="960">
                  <c:v>0.29260973560727188</c:v>
                </c:pt>
                <c:pt idx="961">
                  <c:v>0.29291430063448626</c:v>
                </c:pt>
                <c:pt idx="962">
                  <c:v>0.29321886566170047</c:v>
                </c:pt>
                <c:pt idx="963">
                  <c:v>0.29352345975453281</c:v>
                </c:pt>
                <c:pt idx="964">
                  <c:v>0.29382810836367768</c:v>
                </c:pt>
                <c:pt idx="965">
                  <c:v>0.29413277151453326</c:v>
                </c:pt>
                <c:pt idx="966">
                  <c:v>0.29443738014271731</c:v>
                </c:pt>
                <c:pt idx="967">
                  <c:v>0.29474200694247532</c:v>
                </c:pt>
                <c:pt idx="968">
                  <c:v>0.29504665555161985</c:v>
                </c:pt>
                <c:pt idx="969">
                  <c:v>0.29535127871685146</c:v>
                </c:pt>
                <c:pt idx="970">
                  <c:v>0.29565593823212022</c:v>
                </c:pt>
                <c:pt idx="971">
                  <c:v>0.29596054686030437</c:v>
                </c:pt>
                <c:pt idx="972">
                  <c:v>0.29626519546944924</c:v>
                </c:pt>
                <c:pt idx="973">
                  <c:v>0.29656982953857852</c:v>
                </c:pt>
                <c:pt idx="974">
                  <c:v>0.29687442726509039</c:v>
                </c:pt>
                <c:pt idx="975">
                  <c:v>0.29717904679590051</c:v>
                </c:pt>
                <c:pt idx="976">
                  <c:v>0.29748364088873291</c:v>
                </c:pt>
                <c:pt idx="977">
                  <c:v>0.29778819501808834</c:v>
                </c:pt>
                <c:pt idx="978">
                  <c:v>0.29809280364627244</c:v>
                </c:pt>
                <c:pt idx="979">
                  <c:v>0.29839743408066327</c:v>
                </c:pt>
                <c:pt idx="980">
                  <c:v>0.29870202453992245</c:v>
                </c:pt>
                <c:pt idx="981">
                  <c:v>0.29900665133968102</c:v>
                </c:pt>
                <c:pt idx="982">
                  <c:v>0.29931129267860584</c:v>
                </c:pt>
                <c:pt idx="983">
                  <c:v>0.29961591220941647</c:v>
                </c:pt>
                <c:pt idx="984">
                  <c:v>0.29992050630224909</c:v>
                </c:pt>
                <c:pt idx="985">
                  <c:v>0.3002251694531044</c:v>
                </c:pt>
                <c:pt idx="986">
                  <c:v>0.30052982533289307</c:v>
                </c:pt>
                <c:pt idx="987">
                  <c:v>0.30083440125891947</c:v>
                </c:pt>
                <c:pt idx="988">
                  <c:v>0.30113908986185273</c:v>
                </c:pt>
                <c:pt idx="989">
                  <c:v>0.3014437057583485</c:v>
                </c:pt>
                <c:pt idx="990">
                  <c:v>0.30174837254489734</c:v>
                </c:pt>
                <c:pt idx="991">
                  <c:v>0.30205291936212425</c:v>
                </c:pt>
                <c:pt idx="992">
                  <c:v>0.30235748070918889</c:v>
                </c:pt>
                <c:pt idx="993">
                  <c:v>0.30266198394706639</c:v>
                </c:pt>
                <c:pt idx="994">
                  <c:v>0.30296643636163012</c:v>
                </c:pt>
                <c:pt idx="995">
                  <c:v>0.30327076539656128</c:v>
                </c:pt>
                <c:pt idx="996">
                  <c:v>0.303575221440674</c:v>
                </c:pt>
                <c:pt idx="997">
                  <c:v>0.30387980826646643</c:v>
                </c:pt>
                <c:pt idx="998">
                  <c:v>0.30418442416296215</c:v>
                </c:pt>
                <c:pt idx="999">
                  <c:v>0.30448900008898866</c:v>
                </c:pt>
                <c:pt idx="1000">
                  <c:v>0.30479363415811778</c:v>
                </c:pt>
                <c:pt idx="1001">
                  <c:v>0.30509817007907852</c:v>
                </c:pt>
                <c:pt idx="1002">
                  <c:v>0.30540277143937505</c:v>
                </c:pt>
                <c:pt idx="1003">
                  <c:v>0.30570728557066051</c:v>
                </c:pt>
                <c:pt idx="1004">
                  <c:v>0.30601183238788743</c:v>
                </c:pt>
                <c:pt idx="1005">
                  <c:v>0.30631631384180563</c:v>
                </c:pt>
                <c:pt idx="1006">
                  <c:v>0.30662064650269066</c:v>
                </c:pt>
                <c:pt idx="1007">
                  <c:v>0.30692519336733598</c:v>
                </c:pt>
                <c:pt idx="1008">
                  <c:v>0.30722975476182435</c:v>
                </c:pt>
                <c:pt idx="1009">
                  <c:v>0.30753433795425583</c:v>
                </c:pt>
                <c:pt idx="1010">
                  <c:v>0.30783892114668687</c:v>
                </c:pt>
                <c:pt idx="1011">
                  <c:v>0.30814356248561175</c:v>
                </c:pt>
                <c:pt idx="1012">
                  <c:v>0.30844812388010046</c:v>
                </c:pt>
                <c:pt idx="1013">
                  <c:v>0.30875272887428767</c:v>
                </c:pt>
                <c:pt idx="1014">
                  <c:v>0.30905736294341724</c:v>
                </c:pt>
                <c:pt idx="1015">
                  <c:v>0.30936193157974989</c:v>
                </c:pt>
                <c:pt idx="1016">
                  <c:v>0.30966643481762701</c:v>
                </c:pt>
                <c:pt idx="1017">
                  <c:v>0.30997101074365357</c:v>
                </c:pt>
                <c:pt idx="1018">
                  <c:v>0.31027561937183773</c:v>
                </c:pt>
                <c:pt idx="1019">
                  <c:v>0.31058013713447141</c:v>
                </c:pt>
                <c:pt idx="1020">
                  <c:v>0.31088473122730387</c:v>
                </c:pt>
                <c:pt idx="1021">
                  <c:v>0.31118928894175002</c:v>
                </c:pt>
                <c:pt idx="1022">
                  <c:v>0.31149385396896423</c:v>
                </c:pt>
                <c:pt idx="1023">
                  <c:v>0.31179842626194731</c:v>
                </c:pt>
                <c:pt idx="1024">
                  <c:v>0.31210292949982493</c:v>
                </c:pt>
                <c:pt idx="1025">
                  <c:v>0.31240750905900089</c:v>
                </c:pt>
                <c:pt idx="1026">
                  <c:v>0.31271205224403276</c:v>
                </c:pt>
                <c:pt idx="1027">
                  <c:v>0.31301659906125989</c:v>
                </c:pt>
                <c:pt idx="1028">
                  <c:v>0.31332115677570582</c:v>
                </c:pt>
                <c:pt idx="1029">
                  <c:v>0.31362570722523353</c:v>
                </c:pt>
                <c:pt idx="1030">
                  <c:v>0.31393025767476107</c:v>
                </c:pt>
                <c:pt idx="1031">
                  <c:v>0.31423478996384446</c:v>
                </c:pt>
                <c:pt idx="1032">
                  <c:v>0.31453926052721082</c:v>
                </c:pt>
                <c:pt idx="1033">
                  <c:v>0.31484378918452305</c:v>
                </c:pt>
                <c:pt idx="1034">
                  <c:v>0.31514829968456654</c:v>
                </c:pt>
                <c:pt idx="1035">
                  <c:v>0.315452795660701</c:v>
                </c:pt>
                <c:pt idx="1036">
                  <c:v>0.31575728800612179</c:v>
                </c:pt>
                <c:pt idx="1037">
                  <c:v>0.31606173679124294</c:v>
                </c:pt>
                <c:pt idx="1038">
                  <c:v>0.31636616743073392</c:v>
                </c:pt>
                <c:pt idx="1039">
                  <c:v>0.31667066703768693</c:v>
                </c:pt>
                <c:pt idx="1040">
                  <c:v>0.31697520659062983</c:v>
                </c:pt>
                <c:pt idx="1041">
                  <c:v>0.31727970982850712</c:v>
                </c:pt>
                <c:pt idx="1042">
                  <c:v>0.31758421306638446</c:v>
                </c:pt>
                <c:pt idx="1043">
                  <c:v>0.31788871630426219</c:v>
                </c:pt>
                <c:pt idx="1044">
                  <c:v>0.3181931977581795</c:v>
                </c:pt>
                <c:pt idx="1045">
                  <c:v>0.31849767921209793</c:v>
                </c:pt>
                <c:pt idx="1046">
                  <c:v>0.31880218608100541</c:v>
                </c:pt>
                <c:pt idx="1047">
                  <c:v>0.31910658765509614</c:v>
                </c:pt>
                <c:pt idx="1048">
                  <c:v>0.31941106184854112</c:v>
                </c:pt>
                <c:pt idx="1049">
                  <c:v>0.31971551789265407</c:v>
                </c:pt>
                <c:pt idx="1050">
                  <c:v>0.32001997393676701</c:v>
                </c:pt>
                <c:pt idx="1051">
                  <c:v>0.32032441183419252</c:v>
                </c:pt>
                <c:pt idx="1052">
                  <c:v>0.32062884973161793</c:v>
                </c:pt>
                <c:pt idx="1053">
                  <c:v>0.32093332392506252</c:v>
                </c:pt>
                <c:pt idx="1054">
                  <c:v>0.32123780900937582</c:v>
                </c:pt>
                <c:pt idx="1055">
                  <c:v>0.32154230135479756</c:v>
                </c:pt>
                <c:pt idx="1056">
                  <c:v>0.3218467537693615</c:v>
                </c:pt>
                <c:pt idx="1057">
                  <c:v>0.3221511771513404</c:v>
                </c:pt>
                <c:pt idx="1058">
                  <c:v>0.32245545908213197</c:v>
                </c:pt>
                <c:pt idx="1059">
                  <c:v>0.32275984614500941</c:v>
                </c:pt>
                <c:pt idx="1060">
                  <c:v>0.32306421869836477</c:v>
                </c:pt>
                <c:pt idx="1061">
                  <c:v>0.32336855498531014</c:v>
                </c:pt>
                <c:pt idx="1062">
                  <c:v>0.32367285139140389</c:v>
                </c:pt>
                <c:pt idx="1063">
                  <c:v>0.323977158672826</c:v>
                </c:pt>
                <c:pt idx="1064">
                  <c:v>0.32428144057995906</c:v>
                </c:pt>
                <c:pt idx="1065">
                  <c:v>0.32458572611167397</c:v>
                </c:pt>
                <c:pt idx="1066">
                  <c:v>0.32489010954701242</c:v>
                </c:pt>
                <c:pt idx="1067">
                  <c:v>0.32519447121933526</c:v>
                </c:pt>
                <c:pt idx="1068">
                  <c:v>0.32549885102724013</c:v>
                </c:pt>
                <c:pt idx="1069">
                  <c:v>0.32580324171776243</c:v>
                </c:pt>
                <c:pt idx="1070">
                  <c:v>0.3261075671268448</c:v>
                </c:pt>
                <c:pt idx="1071">
                  <c:v>0.3264119142926038</c:v>
                </c:pt>
                <c:pt idx="1072">
                  <c:v>0.32671620344900587</c:v>
                </c:pt>
                <c:pt idx="1073">
                  <c:v>0.327020434585236</c:v>
                </c:pt>
                <c:pt idx="1074">
                  <c:v>0.32732469474709508</c:v>
                </c:pt>
                <c:pt idx="1075">
                  <c:v>0.32762904916592445</c:v>
                </c:pt>
                <c:pt idx="1076">
                  <c:v>0.32793346529081496</c:v>
                </c:pt>
                <c:pt idx="1077">
                  <c:v>0.3282378559813367</c:v>
                </c:pt>
                <c:pt idx="1078">
                  <c:v>0.32854225755542771</c:v>
                </c:pt>
                <c:pt idx="1079">
                  <c:v>0.32884668093740715</c:v>
                </c:pt>
                <c:pt idx="1080">
                  <c:v>0.32915110794808883</c:v>
                </c:pt>
                <c:pt idx="1081">
                  <c:v>0.32945550952217961</c:v>
                </c:pt>
                <c:pt idx="1082">
                  <c:v>0.32975994379058482</c:v>
                </c:pt>
                <c:pt idx="1083">
                  <c:v>0.33006431271682357</c:v>
                </c:pt>
                <c:pt idx="1084">
                  <c:v>0.33036875424337503</c:v>
                </c:pt>
                <c:pt idx="1085">
                  <c:v>0.33067310140913381</c:v>
                </c:pt>
                <c:pt idx="1086">
                  <c:v>0.33097754656491724</c:v>
                </c:pt>
                <c:pt idx="1087">
                  <c:v>0.33128195907089525</c:v>
                </c:pt>
                <c:pt idx="1088">
                  <c:v>0.33158640785601612</c:v>
                </c:pt>
                <c:pt idx="1089">
                  <c:v>0.33189080580214508</c:v>
                </c:pt>
                <c:pt idx="1090">
                  <c:v>0.33219526547591238</c:v>
                </c:pt>
                <c:pt idx="1091">
                  <c:v>0.33249971063169548</c:v>
                </c:pt>
                <c:pt idx="1092">
                  <c:v>0.33280413039455187</c:v>
                </c:pt>
                <c:pt idx="1093">
                  <c:v>0.33310858643866448</c:v>
                </c:pt>
                <c:pt idx="1094">
                  <c:v>0.33341300619204645</c:v>
                </c:pt>
                <c:pt idx="1095">
                  <c:v>0.33371745497716682</c:v>
                </c:pt>
                <c:pt idx="1096">
                  <c:v>0.33402187835914643</c:v>
                </c:pt>
                <c:pt idx="1097">
                  <c:v>0.33432631625657172</c:v>
                </c:pt>
                <c:pt idx="1098">
                  <c:v>0.33463073963855056</c:v>
                </c:pt>
                <c:pt idx="1099">
                  <c:v>0.33493517390695593</c:v>
                </c:pt>
                <c:pt idx="1100">
                  <c:v>0.33523959003184606</c:v>
                </c:pt>
                <c:pt idx="1101">
                  <c:v>0.33554400253782402</c:v>
                </c:pt>
                <c:pt idx="1102">
                  <c:v>0.33584844769360739</c:v>
                </c:pt>
                <c:pt idx="1103">
                  <c:v>0.33615293640842142</c:v>
                </c:pt>
                <c:pt idx="1104">
                  <c:v>0.3364573743058476</c:v>
                </c:pt>
                <c:pt idx="1105">
                  <c:v>0.33676177225197607</c:v>
                </c:pt>
                <c:pt idx="1106">
                  <c:v>0.33706623918537093</c:v>
                </c:pt>
                <c:pt idx="1107">
                  <c:v>0.3373706371314999</c:v>
                </c:pt>
                <c:pt idx="1108">
                  <c:v>0.33767506414218174</c:v>
                </c:pt>
                <c:pt idx="1109">
                  <c:v>0.33797951292730266</c:v>
                </c:pt>
                <c:pt idx="1110">
                  <c:v>0.33828400527272418</c:v>
                </c:pt>
                <c:pt idx="1111">
                  <c:v>0.33858839233560178</c:v>
                </c:pt>
                <c:pt idx="1112">
                  <c:v>0.33889284837971451</c:v>
                </c:pt>
                <c:pt idx="1113">
                  <c:v>0.33919722818761922</c:v>
                </c:pt>
                <c:pt idx="1114">
                  <c:v>0.33950165882710981</c:v>
                </c:pt>
                <c:pt idx="1115">
                  <c:v>0.33980600599286953</c:v>
                </c:pt>
                <c:pt idx="1116">
                  <c:v>0.34011037491910773</c:v>
                </c:pt>
                <c:pt idx="1117">
                  <c:v>0.34041474021833545</c:v>
                </c:pt>
                <c:pt idx="1118">
                  <c:v>0.34071904749975784</c:v>
                </c:pt>
                <c:pt idx="1119">
                  <c:v>0.34102346725313981</c:v>
                </c:pt>
                <c:pt idx="1120">
                  <c:v>0.34132782167196957</c:v>
                </c:pt>
                <c:pt idx="1121">
                  <c:v>0.34163220147987444</c:v>
                </c:pt>
                <c:pt idx="1122">
                  <c:v>0.34193655589870386</c:v>
                </c:pt>
                <c:pt idx="1123">
                  <c:v>0.34224095021697659</c:v>
                </c:pt>
                <c:pt idx="1124">
                  <c:v>0.34254531551620454</c:v>
                </c:pt>
                <c:pt idx="1125">
                  <c:v>0.34284972438442907</c:v>
                </c:pt>
                <c:pt idx="1126">
                  <c:v>0.34315416228185458</c:v>
                </c:pt>
                <c:pt idx="1127">
                  <c:v>0.34345858929253675</c:v>
                </c:pt>
                <c:pt idx="1128">
                  <c:v>0.34376306711616489</c:v>
                </c:pt>
                <c:pt idx="1129">
                  <c:v>0.34406748324105546</c:v>
                </c:pt>
                <c:pt idx="1130">
                  <c:v>0.34437194291482326</c:v>
                </c:pt>
                <c:pt idx="1131">
                  <c:v>0.34467631546817801</c:v>
                </c:pt>
                <c:pt idx="1132">
                  <c:v>0.34498074973658338</c:v>
                </c:pt>
                <c:pt idx="1133">
                  <c:v>0.34528512591716048</c:v>
                </c:pt>
                <c:pt idx="1134">
                  <c:v>0.34558956018556597</c:v>
                </c:pt>
                <c:pt idx="1135">
                  <c:v>0.34589411431492106</c:v>
                </c:pt>
                <c:pt idx="1136">
                  <c:v>0.34619868297496698</c:v>
                </c:pt>
                <c:pt idx="1137">
                  <c:v>0.34650325163501244</c:v>
                </c:pt>
                <c:pt idx="1138">
                  <c:v>0.34680787843477073</c:v>
                </c:pt>
                <c:pt idx="1139">
                  <c:v>0.34711246889403014</c:v>
                </c:pt>
                <c:pt idx="1140">
                  <c:v>0.34741709932842102</c:v>
                </c:pt>
                <c:pt idx="1141">
                  <c:v>0.34772168252085206</c:v>
                </c:pt>
                <c:pt idx="1142">
                  <c:v>0.34802626571328338</c:v>
                </c:pt>
                <c:pt idx="1143">
                  <c:v>0.34833079073892947</c:v>
                </c:pt>
                <c:pt idx="1144">
                  <c:v>0.34863531944365289</c:v>
                </c:pt>
                <c:pt idx="1145">
                  <c:v>0.34893994624341096</c:v>
                </c:pt>
                <c:pt idx="1146">
                  <c:v>0.34924459121739282</c:v>
                </c:pt>
                <c:pt idx="1147">
                  <c:v>0.3495491889439043</c:v>
                </c:pt>
                <c:pt idx="1148">
                  <c:v>0.34985384482369236</c:v>
                </c:pt>
                <c:pt idx="1149">
                  <c:v>0.35015848616261763</c:v>
                </c:pt>
                <c:pt idx="1150">
                  <c:v>0.35046312386659184</c:v>
                </c:pt>
                <c:pt idx="1151">
                  <c:v>0.35076777247573626</c:v>
                </c:pt>
                <c:pt idx="1152">
                  <c:v>0.35107242108488146</c:v>
                </c:pt>
                <c:pt idx="1153">
                  <c:v>0.35137696426991366</c:v>
                </c:pt>
                <c:pt idx="1154">
                  <c:v>0.35168149655899617</c:v>
                </c:pt>
                <c:pt idx="1155">
                  <c:v>0.35198599253513041</c:v>
                </c:pt>
                <c:pt idx="1156">
                  <c:v>0.35229056482811366</c:v>
                </c:pt>
                <c:pt idx="1157">
                  <c:v>0.35259503176150825</c:v>
                </c:pt>
                <c:pt idx="1158">
                  <c:v>0.3528995567871549</c:v>
                </c:pt>
                <c:pt idx="1159">
                  <c:v>0.35320409638751382</c:v>
                </c:pt>
                <c:pt idx="1160">
                  <c:v>0.35350857058095891</c:v>
                </c:pt>
                <c:pt idx="1161">
                  <c:v>0.35381302299552247</c:v>
                </c:pt>
                <c:pt idx="1162">
                  <c:v>0.35411753712680832</c:v>
                </c:pt>
                <c:pt idx="1163">
                  <c:v>0.35442213848710447</c:v>
                </c:pt>
                <c:pt idx="1164">
                  <c:v>0.35472667445547917</c:v>
                </c:pt>
                <c:pt idx="1165">
                  <c:v>0.35503121042385344</c:v>
                </c:pt>
                <c:pt idx="1166">
                  <c:v>0.35533577181834242</c:v>
                </c:pt>
                <c:pt idx="1167">
                  <c:v>0.35564033684555635</c:v>
                </c:pt>
                <c:pt idx="1168">
                  <c:v>0.35594495637636692</c:v>
                </c:pt>
                <c:pt idx="1169">
                  <c:v>0.35624957227286297</c:v>
                </c:pt>
                <c:pt idx="1170">
                  <c:v>0.35655419543809402</c:v>
                </c:pt>
                <c:pt idx="1171">
                  <c:v>0.35685876046530857</c:v>
                </c:pt>
                <c:pt idx="1172">
                  <c:v>0.35716335819181971</c:v>
                </c:pt>
                <c:pt idx="1173">
                  <c:v>0.35746797408831571</c:v>
                </c:pt>
                <c:pt idx="1174">
                  <c:v>0.35777260815744544</c:v>
                </c:pt>
                <c:pt idx="1175">
                  <c:v>0.35807709687225991</c:v>
                </c:pt>
                <c:pt idx="1176">
                  <c:v>0.35838165463412847</c:v>
                </c:pt>
                <c:pt idx="1177">
                  <c:v>0.35868623056015508</c:v>
                </c:pt>
                <c:pt idx="1178">
                  <c:v>0.35899080285313834</c:v>
                </c:pt>
                <c:pt idx="1179">
                  <c:v>0.35929537514612159</c:v>
                </c:pt>
                <c:pt idx="1180">
                  <c:v>0.35959995833855268</c:v>
                </c:pt>
                <c:pt idx="1181">
                  <c:v>0.35990452699859848</c:v>
                </c:pt>
                <c:pt idx="1182">
                  <c:v>0.36020912835889485</c:v>
                </c:pt>
                <c:pt idx="1183">
                  <c:v>0.36051371881815431</c:v>
                </c:pt>
                <c:pt idx="1184">
                  <c:v>0.36081826205060386</c:v>
                </c:pt>
                <c:pt idx="1185">
                  <c:v>0.36112283071064954</c:v>
                </c:pt>
                <c:pt idx="1186">
                  <c:v>0.36142734852068986</c:v>
                </c:pt>
                <c:pt idx="1187">
                  <c:v>0.36173190265004501</c:v>
                </c:pt>
                <c:pt idx="1188">
                  <c:v>0.36203647494302832</c:v>
                </c:pt>
                <c:pt idx="1189">
                  <c:v>0.36234100001608494</c:v>
                </c:pt>
                <c:pt idx="1190">
                  <c:v>0.36264546328644304</c:v>
                </c:pt>
                <c:pt idx="1191">
                  <c:v>0.36294997380070804</c:v>
                </c:pt>
                <c:pt idx="1192">
                  <c:v>0.36325447342188083</c:v>
                </c:pt>
                <c:pt idx="1193">
                  <c:v>0.36355887140589926</c:v>
                </c:pt>
                <c:pt idx="1194">
                  <c:v>0.36386318232684112</c:v>
                </c:pt>
                <c:pt idx="1195">
                  <c:v>0.36416747149743911</c:v>
                </c:pt>
                <c:pt idx="1196">
                  <c:v>0.36447173892149398</c:v>
                </c:pt>
                <c:pt idx="1197">
                  <c:v>0.36477600267418381</c:v>
                </c:pt>
                <c:pt idx="1198">
                  <c:v>0.36508020483411313</c:v>
                </c:pt>
                <c:pt idx="1199">
                  <c:v>0.36538437801976043</c:v>
                </c:pt>
                <c:pt idx="1200">
                  <c:v>0.36568852223787168</c:v>
                </c:pt>
                <c:pt idx="1201">
                  <c:v>0.36599271353165402</c:v>
                </c:pt>
                <c:pt idx="1202">
                  <c:v>0.36629706795521816</c:v>
                </c:pt>
                <c:pt idx="1203">
                  <c:v>0.36660134261823535</c:v>
                </c:pt>
                <c:pt idx="1204">
                  <c:v>0.36690574782513036</c:v>
                </c:pt>
                <c:pt idx="1205">
                  <c:v>0.36721013126520458</c:v>
                </c:pt>
                <c:pt idx="1206">
                  <c:v>0.36751462362484577</c:v>
                </c:pt>
                <c:pt idx="1207">
                  <c:v>0.36781909783250744</c:v>
                </c:pt>
                <c:pt idx="1208">
                  <c:v>0.36812359382286158</c:v>
                </c:pt>
                <c:pt idx="1209">
                  <c:v>0.36842803172028693</c:v>
                </c:pt>
                <c:pt idx="1210">
                  <c:v>0.36873243333226807</c:v>
                </c:pt>
                <c:pt idx="1211">
                  <c:v>0.36903683494424944</c:v>
                </c:pt>
                <c:pt idx="1212">
                  <c:v>0.36934124381247357</c:v>
                </c:pt>
                <c:pt idx="1213">
                  <c:v>0.36964563088008656</c:v>
                </c:pt>
                <c:pt idx="1214">
                  <c:v>0.36994995991501772</c:v>
                </c:pt>
                <c:pt idx="1215">
                  <c:v>0.37025413309593685</c:v>
                </c:pt>
                <c:pt idx="1216">
                  <c:v>0.37055836789311053</c:v>
                </c:pt>
                <c:pt idx="1217">
                  <c:v>0.37086262439801088</c:v>
                </c:pt>
                <c:pt idx="1218">
                  <c:v>0.37116684104761177</c:v>
                </c:pt>
                <c:pt idx="1219">
                  <c:v>0.37147107946799501</c:v>
                </c:pt>
                <c:pt idx="1220">
                  <c:v>0.37177532151169357</c:v>
                </c:pt>
                <c:pt idx="1221">
                  <c:v>0.37207948748791603</c:v>
                </c:pt>
                <c:pt idx="1222">
                  <c:v>0.37238368605879102</c:v>
                </c:pt>
                <c:pt idx="1223">
                  <c:v>0.37268790636417948</c:v>
                </c:pt>
                <c:pt idx="1224">
                  <c:v>0.37299214840787798</c:v>
                </c:pt>
                <c:pt idx="1225">
                  <c:v>0.37329637958194711</c:v>
                </c:pt>
                <c:pt idx="1226">
                  <c:v>0.37360050207410689</c:v>
                </c:pt>
                <c:pt idx="1227">
                  <c:v>0.37390493270412289</c:v>
                </c:pt>
                <c:pt idx="1228">
                  <c:v>0.37420955950862556</c:v>
                </c:pt>
                <c:pt idx="1229">
                  <c:v>0.37451428812293103</c:v>
                </c:pt>
                <c:pt idx="1230">
                  <c:v>0.37481905315128838</c:v>
                </c:pt>
                <c:pt idx="1231">
                  <c:v>0.37512382181831117</c:v>
                </c:pt>
                <c:pt idx="1232">
                  <c:v>0.37542858684666902</c:v>
                </c:pt>
                <c:pt idx="1233">
                  <c:v>0.37573339190618077</c:v>
                </c:pt>
                <c:pt idx="1234">
                  <c:v>0.37603815693453835</c:v>
                </c:pt>
                <c:pt idx="1235">
                  <c:v>0.37634294015728287</c:v>
                </c:pt>
                <c:pt idx="1236">
                  <c:v>0.37664767608014232</c:v>
                </c:pt>
                <c:pt idx="1237">
                  <c:v>0.37695243019314206</c:v>
                </c:pt>
                <c:pt idx="1238">
                  <c:v>0.37725721705508181</c:v>
                </c:pt>
                <c:pt idx="1239">
                  <c:v>0.37756202575442754</c:v>
                </c:pt>
                <c:pt idx="1240">
                  <c:v>0.37786676531510316</c:v>
                </c:pt>
                <c:pt idx="1241">
                  <c:v>0.37817147577622362</c:v>
                </c:pt>
                <c:pt idx="1242">
                  <c:v>0.37847624080458137</c:v>
                </c:pt>
                <c:pt idx="1243">
                  <c:v>0.37878096217723933</c:v>
                </c:pt>
                <c:pt idx="1244">
                  <c:v>0.37908571265199831</c:v>
                </c:pt>
                <c:pt idx="1245">
                  <c:v>0.37939042675019208</c:v>
                </c:pt>
                <c:pt idx="1246">
                  <c:v>0.37969513357434631</c:v>
                </c:pt>
                <c:pt idx="1247">
                  <c:v>0.37999986222189297</c:v>
                </c:pt>
                <c:pt idx="1248">
                  <c:v>0.38030459814475293</c:v>
                </c:pt>
                <c:pt idx="1249">
                  <c:v>0.38060926493130126</c:v>
                </c:pt>
                <c:pt idx="1250">
                  <c:v>0.38091400812989873</c:v>
                </c:pt>
                <c:pt idx="1251">
                  <c:v>0.3812187185910193</c:v>
                </c:pt>
                <c:pt idx="1252">
                  <c:v>0.38152350545295943</c:v>
                </c:pt>
                <c:pt idx="1253">
                  <c:v>0.38182822318833237</c:v>
                </c:pt>
                <c:pt idx="1254">
                  <c:v>0.38213293364945322</c:v>
                </c:pt>
                <c:pt idx="1255">
                  <c:v>0.38243767321012845</c:v>
                </c:pt>
                <c:pt idx="1256">
                  <c:v>0.38274240549527838</c:v>
                </c:pt>
                <c:pt idx="1257">
                  <c:v>0.38304711595639906</c:v>
                </c:pt>
                <c:pt idx="1258">
                  <c:v>0.38335180823374704</c:v>
                </c:pt>
                <c:pt idx="1259">
                  <c:v>0.38365647505826711</c:v>
                </c:pt>
                <c:pt idx="1260">
                  <c:v>0.38396116733561486</c:v>
                </c:pt>
                <c:pt idx="1261">
                  <c:v>0.38426588143380835</c:v>
                </c:pt>
                <c:pt idx="1262">
                  <c:v>0.38457051550293792</c:v>
                </c:pt>
                <c:pt idx="1263">
                  <c:v>0.38487518959916422</c:v>
                </c:pt>
                <c:pt idx="1264">
                  <c:v>0.38517986369539037</c:v>
                </c:pt>
                <c:pt idx="1265">
                  <c:v>0.38548459598054075</c:v>
                </c:pt>
                <c:pt idx="1266">
                  <c:v>0.38578931735319816</c:v>
                </c:pt>
                <c:pt idx="1267">
                  <c:v>0.38609406782795785</c:v>
                </c:pt>
                <c:pt idx="1268">
                  <c:v>0.38639876010530538</c:v>
                </c:pt>
                <c:pt idx="1269">
                  <c:v>0.38670351785665147</c:v>
                </c:pt>
                <c:pt idx="1270">
                  <c:v>0.38700822468080548</c:v>
                </c:pt>
                <c:pt idx="1271">
                  <c:v>0.38731296060366543</c:v>
                </c:pt>
                <c:pt idx="1272">
                  <c:v>0.38761771471666473</c:v>
                </c:pt>
                <c:pt idx="1273">
                  <c:v>0.38792235605558978</c:v>
                </c:pt>
                <c:pt idx="1274">
                  <c:v>0.38822690287281697</c:v>
                </c:pt>
                <c:pt idx="1275">
                  <c:v>0.38853134077024198</c:v>
                </c:pt>
                <c:pt idx="1276">
                  <c:v>0.38883572057814686</c:v>
                </c:pt>
                <c:pt idx="1277">
                  <c:v>0.38914016936326801</c:v>
                </c:pt>
                <c:pt idx="1278">
                  <c:v>0.38944450202415326</c:v>
                </c:pt>
                <c:pt idx="1279">
                  <c:v>0.38974876580996076</c:v>
                </c:pt>
                <c:pt idx="1280">
                  <c:v>0.3900529679651612</c:v>
                </c:pt>
                <c:pt idx="1281">
                  <c:v>0.39035705785897157</c:v>
                </c:pt>
                <c:pt idx="1282">
                  <c:v>0.39066140866068183</c:v>
                </c:pt>
                <c:pt idx="1283">
                  <c:v>0.39096591554381055</c:v>
                </c:pt>
                <c:pt idx="1284">
                  <c:v>0.39127041882908947</c:v>
                </c:pt>
                <c:pt idx="1285">
                  <c:v>0.39157481314736248</c:v>
                </c:pt>
                <c:pt idx="1286">
                  <c:v>0.39187913130506391</c:v>
                </c:pt>
                <c:pt idx="1287">
                  <c:v>0.39218352203347306</c:v>
                </c:pt>
                <c:pt idx="1288">
                  <c:v>0.3924879308685415</c:v>
                </c:pt>
                <c:pt idx="1289">
                  <c:v>0.39279231430387962</c:v>
                </c:pt>
                <c:pt idx="1290">
                  <c:v>0.39309659983559453</c:v>
                </c:pt>
                <c:pt idx="1291">
                  <c:v>0.39340081648046626</c:v>
                </c:pt>
                <c:pt idx="1292">
                  <c:v>0.39370488825727717</c:v>
                </c:pt>
                <c:pt idx="1293">
                  <c:v>0.39400885879283803</c:v>
                </c:pt>
                <c:pt idx="1294">
                  <c:v>0.39431271002806195</c:v>
                </c:pt>
                <c:pt idx="1295">
                  <c:v>0.39461643847832817</c:v>
                </c:pt>
                <c:pt idx="1296">
                  <c:v>0.3949200334178517</c:v>
                </c:pt>
                <c:pt idx="1297">
                  <c:v>0.39522350588661753</c:v>
                </c:pt>
                <c:pt idx="1298">
                  <c:v>0.39552685954185396</c:v>
                </c:pt>
                <c:pt idx="1299">
                  <c:v>0.39583011605441315</c:v>
                </c:pt>
                <c:pt idx="1300">
                  <c:v>0.39613317856597652</c:v>
                </c:pt>
                <c:pt idx="1301">
                  <c:v>0.39643619081683784</c:v>
                </c:pt>
                <c:pt idx="1302">
                  <c:v>0.39673904887143835</c:v>
                </c:pt>
                <c:pt idx="1303">
                  <c:v>0.39704182447949532</c:v>
                </c:pt>
                <c:pt idx="1304">
                  <c:v>0.39734448200104189</c:v>
                </c:pt>
                <c:pt idx="1305">
                  <c:v>0.39764698930326869</c:v>
                </c:pt>
                <c:pt idx="1306">
                  <c:v>0.39794942871317956</c:v>
                </c:pt>
                <c:pt idx="1307">
                  <c:v>0.39825259536662178</c:v>
                </c:pt>
                <c:pt idx="1308">
                  <c:v>0.39855620114850554</c:v>
                </c:pt>
                <c:pt idx="1309">
                  <c:v>0.39885976365130765</c:v>
                </c:pt>
                <c:pt idx="1310">
                  <c:v>0.39916323612007348</c:v>
                </c:pt>
                <c:pt idx="1311">
                  <c:v>0.39946657898313753</c:v>
                </c:pt>
                <c:pt idx="1312">
                  <c:v>0.39976977080745069</c:v>
                </c:pt>
                <c:pt idx="1313">
                  <c:v>0.40007283331901433</c:v>
                </c:pt>
                <c:pt idx="1314">
                  <c:v>0.40037584918099495</c:v>
                </c:pt>
                <c:pt idx="1315">
                  <c:v>0.40067877892001003</c:v>
                </c:pt>
                <c:pt idx="1316">
                  <c:v>0.40098154022908206</c:v>
                </c:pt>
                <c:pt idx="1317">
                  <c:v>0.40128415121609967</c:v>
                </c:pt>
                <c:pt idx="1318">
                  <c:v>0.40158668712923401</c:v>
                </c:pt>
                <c:pt idx="1319">
                  <c:v>0.40188911937390054</c:v>
                </c:pt>
                <c:pt idx="1320">
                  <c:v>0.40219146241181319</c:v>
                </c:pt>
                <c:pt idx="1321">
                  <c:v>0.40249415209191824</c:v>
                </c:pt>
                <c:pt idx="1322">
                  <c:v>0.40279707106626428</c:v>
                </c:pt>
                <c:pt idx="1323">
                  <c:v>0.40310025210310479</c:v>
                </c:pt>
                <c:pt idx="1324">
                  <c:v>0.40340382543131975</c:v>
                </c:pt>
                <c:pt idx="1325">
                  <c:v>0.40370785381365115</c:v>
                </c:pt>
                <c:pt idx="1326">
                  <c:v>0.40401216835055376</c:v>
                </c:pt>
                <c:pt idx="1327">
                  <c:v>0.40431666800490718</c:v>
                </c:pt>
                <c:pt idx="1328">
                  <c:v>0.40462108051088458</c:v>
                </c:pt>
                <c:pt idx="1329">
                  <c:v>0.40492541679783012</c:v>
                </c:pt>
                <c:pt idx="1330">
                  <c:v>0.40522997815912182</c:v>
                </c:pt>
                <c:pt idx="1331">
                  <c:v>0.40553460495888011</c:v>
                </c:pt>
                <c:pt idx="1332">
                  <c:v>0.40583918088490673</c:v>
                </c:pt>
                <c:pt idx="1333">
                  <c:v>0.40614363329947067</c:v>
                </c:pt>
                <c:pt idx="1334">
                  <c:v>0.40644812564489213</c:v>
                </c:pt>
                <c:pt idx="1335">
                  <c:v>0.40675264703897895</c:v>
                </c:pt>
                <c:pt idx="1336">
                  <c:v>0.40705712123242382</c:v>
                </c:pt>
                <c:pt idx="1337">
                  <c:v>0.40736164625807031</c:v>
                </c:pt>
                <c:pt idx="1338">
                  <c:v>0.40766612771198835</c:v>
                </c:pt>
                <c:pt idx="1339">
                  <c:v>0.40797055475583138</c:v>
                </c:pt>
                <c:pt idx="1340">
                  <c:v>0.40827489829521374</c:v>
                </c:pt>
                <c:pt idx="1341">
                  <c:v>0.40857907871907073</c:v>
                </c:pt>
                <c:pt idx="1342">
                  <c:v>0.4088832120949995</c:v>
                </c:pt>
                <c:pt idx="1343">
                  <c:v>0.4091871753762385</c:v>
                </c:pt>
                <c:pt idx="1344">
                  <c:v>0.40949095435479471</c:v>
                </c:pt>
                <c:pt idx="1345">
                  <c:v>0.40979469002212976</c:v>
                </c:pt>
                <c:pt idx="1346">
                  <c:v>0.41009823090516034</c:v>
                </c:pt>
                <c:pt idx="1347">
                  <c:v>0.41040172498177985</c:v>
                </c:pt>
                <c:pt idx="1348">
                  <c:v>0.41070510742073485</c:v>
                </c:pt>
                <c:pt idx="1349">
                  <c:v>0.41100838550354846</c:v>
                </c:pt>
                <c:pt idx="1350">
                  <c:v>0.41131155936489516</c:v>
                </c:pt>
                <c:pt idx="1351">
                  <c:v>0.41161459675526896</c:v>
                </c:pt>
                <c:pt idx="1352">
                  <c:v>0.41191755517967804</c:v>
                </c:pt>
                <c:pt idx="1353">
                  <c:v>0.41222037383489579</c:v>
                </c:pt>
                <c:pt idx="1354">
                  <c:v>0.41252308860775388</c:v>
                </c:pt>
                <c:pt idx="1355">
                  <c:v>0.41282568171590189</c:v>
                </c:pt>
                <c:pt idx="1356">
                  <c:v>0.41312813898246026</c:v>
                </c:pt>
                <c:pt idx="1357">
                  <c:v>0.4134304569983217</c:v>
                </c:pt>
                <c:pt idx="1358">
                  <c:v>0.4137330179076848</c:v>
                </c:pt>
                <c:pt idx="1359">
                  <c:v>0.41403605887243405</c:v>
                </c:pt>
                <c:pt idx="1360">
                  <c:v>0.41433927582581875</c:v>
                </c:pt>
                <c:pt idx="1361">
                  <c:v>0.41464237064354337</c:v>
                </c:pt>
                <c:pt idx="1362">
                  <c:v>0.41494529321224893</c:v>
                </c:pt>
                <c:pt idx="1363">
                  <c:v>0.4152480867489578</c:v>
                </c:pt>
                <c:pt idx="1364">
                  <c:v>0.41555079794283323</c:v>
                </c:pt>
                <c:pt idx="1365">
                  <c:v>0.41585335530099538</c:v>
                </c:pt>
                <c:pt idx="1366">
                  <c:v>0.41615586977282137</c:v>
                </c:pt>
                <c:pt idx="1367">
                  <c:v>0.41645824136032311</c:v>
                </c:pt>
                <c:pt idx="1368">
                  <c:v>0.4167605130065713</c:v>
                </c:pt>
                <c:pt idx="1369">
                  <c:v>0.41706279180875294</c:v>
                </c:pt>
                <c:pt idx="1370">
                  <c:v>0.41736549580292365</c:v>
                </c:pt>
                <c:pt idx="1371">
                  <c:v>0.41766882423562507</c:v>
                </c:pt>
                <c:pt idx="1372">
                  <c:v>0.4179727658366581</c:v>
                </c:pt>
                <c:pt idx="1373">
                  <c:v>0.41827708399909241</c:v>
                </c:pt>
                <c:pt idx="1374">
                  <c:v>0.41858125358233816</c:v>
                </c:pt>
                <c:pt idx="1375">
                  <c:v>0.41888531814615271</c:v>
                </c:pt>
                <c:pt idx="1376">
                  <c:v>0.41918925971415338</c:v>
                </c:pt>
                <c:pt idx="1377">
                  <c:v>0.41949311094937697</c:v>
                </c:pt>
                <c:pt idx="1378">
                  <c:v>0.41979685744310136</c:v>
                </c:pt>
                <c:pt idx="1379">
                  <c:v>0.42010049571538582</c:v>
                </c:pt>
                <c:pt idx="1380">
                  <c:v>0.42040400780142506</c:v>
                </c:pt>
                <c:pt idx="1381">
                  <c:v>0.42070738664204987</c:v>
                </c:pt>
                <c:pt idx="1382">
                  <c:v>0.42101062518226529</c:v>
                </c:pt>
                <c:pt idx="1383">
                  <c:v>0.42131380622848574</c:v>
                </c:pt>
                <c:pt idx="1384">
                  <c:v>0.42161689745622088</c:v>
                </c:pt>
                <c:pt idx="1385">
                  <c:v>0.42191985229459222</c:v>
                </c:pt>
                <c:pt idx="1386">
                  <c:v>0.42222267811410163</c:v>
                </c:pt>
                <c:pt idx="1387">
                  <c:v>0.42252537141461216</c:v>
                </c:pt>
                <c:pt idx="1388">
                  <c:v>0.42282799313019342</c:v>
                </c:pt>
                <c:pt idx="1389">
                  <c:v>0.42313046468392768</c:v>
                </c:pt>
                <c:pt idx="1390">
                  <c:v>0.4234328612484145</c:v>
                </c:pt>
                <c:pt idx="1391">
                  <c:v>0.4237350580034101</c:v>
                </c:pt>
                <c:pt idx="1392">
                  <c:v>0.42403743669672284</c:v>
                </c:pt>
                <c:pt idx="1393">
                  <c:v>0.42433983323790797</c:v>
                </c:pt>
                <c:pt idx="1394">
                  <c:v>0.42464225836435948</c:v>
                </c:pt>
                <c:pt idx="1395">
                  <c:v>0.4249445442763265</c:v>
                </c:pt>
                <c:pt idx="1396">
                  <c:v>0.42524673749057706</c:v>
                </c:pt>
                <c:pt idx="1397">
                  <c:v>0.4255490269832003</c:v>
                </c:pt>
                <c:pt idx="1398">
                  <c:v>0.42585119879229377</c:v>
                </c:pt>
                <c:pt idx="1399">
                  <c:v>0.42615368819799426</c:v>
                </c:pt>
                <c:pt idx="1400">
                  <c:v>0.42645603478095262</c:v>
                </c:pt>
                <c:pt idx="1401">
                  <c:v>0.42675828146615907</c:v>
                </c:pt>
                <c:pt idx="1402">
                  <c:v>0.42706088173954926</c:v>
                </c:pt>
                <c:pt idx="1403">
                  <c:v>0.42736338549211511</c:v>
                </c:pt>
                <c:pt idx="1404">
                  <c:v>0.42766578205660138</c:v>
                </c:pt>
                <c:pt idx="1405">
                  <c:v>0.42796797527085251</c:v>
                </c:pt>
                <c:pt idx="1406">
                  <c:v>0.42827024332765107</c:v>
                </c:pt>
                <c:pt idx="1407">
                  <c:v>0.42857242939092854</c:v>
                </c:pt>
                <c:pt idx="1408">
                  <c:v>0.4288748688241501</c:v>
                </c:pt>
                <c:pt idx="1409">
                  <c:v>0.42917738327265159</c:v>
                </c:pt>
                <c:pt idx="1410">
                  <c:v>0.42947977983713775</c:v>
                </c:pt>
                <c:pt idx="1411">
                  <c:v>0.42978211217065637</c:v>
                </c:pt>
                <c:pt idx="1412">
                  <c:v>0.43008433031186893</c:v>
                </c:pt>
                <c:pt idx="1413">
                  <c:v>0.4303870952060494</c:v>
                </c:pt>
                <c:pt idx="1414">
                  <c:v>0.43068979921890793</c:v>
                </c:pt>
                <c:pt idx="1415">
                  <c:v>0.43099244597142489</c:v>
                </c:pt>
                <c:pt idx="1416">
                  <c:v>0.43129498903248836</c:v>
                </c:pt>
                <c:pt idx="1417">
                  <c:v>0.43159744987068582</c:v>
                </c:pt>
                <c:pt idx="1418">
                  <c:v>0.43189978934036444</c:v>
                </c:pt>
                <c:pt idx="1419">
                  <c:v>0.43220197899070795</c:v>
                </c:pt>
                <c:pt idx="1420">
                  <c:v>0.43250409734732037</c:v>
                </c:pt>
                <c:pt idx="1421">
                  <c:v>0.43280621211893822</c:v>
                </c:pt>
                <c:pt idx="1422">
                  <c:v>0.43310836611261644</c:v>
                </c:pt>
                <c:pt idx="1423">
                  <c:v>0.43341050585581392</c:v>
                </c:pt>
                <c:pt idx="1424">
                  <c:v>0.43371272399702643</c:v>
                </c:pt>
                <c:pt idx="1425">
                  <c:v>0.43401487442792991</c:v>
                </c:pt>
                <c:pt idx="1426">
                  <c:v>0.43431704623702311</c:v>
                </c:pt>
                <c:pt idx="1427">
                  <c:v>0.43461913964033033</c:v>
                </c:pt>
                <c:pt idx="1428">
                  <c:v>0.43492152548646246</c:v>
                </c:pt>
                <c:pt idx="1429">
                  <c:v>0.43522412572717556</c:v>
                </c:pt>
                <c:pt idx="1430">
                  <c:v>0.43552692282654992</c:v>
                </c:pt>
                <c:pt idx="1431">
                  <c:v>0.4358298239102143</c:v>
                </c:pt>
                <c:pt idx="1432">
                  <c:v>0.43613297619599312</c:v>
                </c:pt>
                <c:pt idx="1433">
                  <c:v>0.43643620038366704</c:v>
                </c:pt>
                <c:pt idx="1434">
                  <c:v>0.43673953962606843</c:v>
                </c:pt>
                <c:pt idx="1435">
                  <c:v>0.43704308776231027</c:v>
                </c:pt>
                <c:pt idx="1436">
                  <c:v>0.43734681622670923</c:v>
                </c:pt>
                <c:pt idx="1437">
                  <c:v>0.43765041839907365</c:v>
                </c:pt>
                <c:pt idx="1438">
                  <c:v>0.43795391607736778</c:v>
                </c:pt>
                <c:pt idx="1439">
                  <c:v>0.43825725894043133</c:v>
                </c:pt>
                <c:pt idx="1440">
                  <c:v>0.43856051904777277</c:v>
                </c:pt>
                <c:pt idx="1441">
                  <c:v>0.43886373602461393</c:v>
                </c:pt>
                <c:pt idx="1442">
                  <c:v>0.43916675906230984</c:v>
                </c:pt>
                <c:pt idx="1443">
                  <c:v>0.43946964936975963</c:v>
                </c:pt>
                <c:pt idx="1444">
                  <c:v>0.43977247876221692</c:v>
                </c:pt>
                <c:pt idx="1445">
                  <c:v>0.44007517206272695</c:v>
                </c:pt>
                <c:pt idx="1446">
                  <c:v>0.44037772942088976</c:v>
                </c:pt>
                <c:pt idx="1447">
                  <c:v>0.44068020454667634</c:v>
                </c:pt>
                <c:pt idx="1448">
                  <c:v>0.44098256899616251</c:v>
                </c:pt>
                <c:pt idx="1449">
                  <c:v>0.44128492628475063</c:v>
                </c:pt>
                <c:pt idx="1450">
                  <c:v>0.44158713016807377</c:v>
                </c:pt>
                <c:pt idx="1451">
                  <c:v>0.44188926991127148</c:v>
                </c:pt>
                <c:pt idx="1452">
                  <c:v>0.4421914381570754</c:v>
                </c:pt>
                <c:pt idx="1453">
                  <c:v>0.44249356721349248</c:v>
                </c:pt>
                <c:pt idx="1454">
                  <c:v>0.44279568202230829</c:v>
                </c:pt>
                <c:pt idx="1455">
                  <c:v>0.44309782534192399</c:v>
                </c:pt>
                <c:pt idx="1456">
                  <c:v>0.44339994011819173</c:v>
                </c:pt>
                <c:pt idx="1457">
                  <c:v>0.44370198367649705</c:v>
                </c:pt>
                <c:pt idx="1458">
                  <c:v>0.44400405215943378</c:v>
                </c:pt>
                <c:pt idx="1459">
                  <c:v>0.44430607432923647</c:v>
                </c:pt>
                <c:pt idx="1460">
                  <c:v>0.44460878910676732</c:v>
                </c:pt>
                <c:pt idx="1461">
                  <c:v>0.44491195219627294</c:v>
                </c:pt>
                <c:pt idx="1462">
                  <c:v>0.44521496088763807</c:v>
                </c:pt>
                <c:pt idx="1463">
                  <c:v>0.44551797673556731</c:v>
                </c:pt>
                <c:pt idx="1464">
                  <c:v>0.44582078819417603</c:v>
                </c:pt>
                <c:pt idx="1465">
                  <c:v>0.44612342065325944</c:v>
                </c:pt>
                <c:pt idx="1466">
                  <c:v>0.44642597798809025</c:v>
                </c:pt>
                <c:pt idx="1467">
                  <c:v>0.4467284745716793</c:v>
                </c:pt>
                <c:pt idx="1468">
                  <c:v>0.44703082828230351</c:v>
                </c:pt>
                <c:pt idx="1469">
                  <c:v>0.44733320697561635</c:v>
                </c:pt>
                <c:pt idx="1470">
                  <c:v>0.44763574999468658</c:v>
                </c:pt>
                <c:pt idx="1471">
                  <c:v>0.44793826442452889</c:v>
                </c:pt>
                <c:pt idx="1472">
                  <c:v>0.44824070739623906</c:v>
                </c:pt>
                <c:pt idx="1473">
                  <c:v>0.44854296480169281</c:v>
                </c:pt>
                <c:pt idx="1474">
                  <c:v>0.44884514373767231</c:v>
                </c:pt>
                <c:pt idx="1475">
                  <c:v>0.44914732980094985</c:v>
                </c:pt>
                <c:pt idx="1476">
                  <c:v>0.4494507086321799</c:v>
                </c:pt>
                <c:pt idx="1477">
                  <c:v>0.44975454902245215</c:v>
                </c:pt>
                <c:pt idx="1478">
                  <c:v>0.45005882003754777</c:v>
                </c:pt>
                <c:pt idx="1479">
                  <c:v>0.45036322527759748</c:v>
                </c:pt>
                <c:pt idx="1480">
                  <c:v>0.45066784846180774</c:v>
                </c:pt>
                <c:pt idx="1481">
                  <c:v>0.45097263169405405</c:v>
                </c:pt>
                <c:pt idx="1482">
                  <c:v>0.45127738217356261</c:v>
                </c:pt>
                <c:pt idx="1483">
                  <c:v>0.45158220179779707</c:v>
                </c:pt>
                <c:pt idx="1484">
                  <c:v>0.45188699593844778</c:v>
                </c:pt>
                <c:pt idx="1485">
                  <c:v>0.45219169185233721</c:v>
                </c:pt>
                <c:pt idx="1486">
                  <c:v>0.45249639140287606</c:v>
                </c:pt>
                <c:pt idx="1487">
                  <c:v>0.45280094553223121</c:v>
                </c:pt>
                <c:pt idx="1488">
                  <c:v>0.45310548513258986</c:v>
                </c:pt>
                <c:pt idx="1489">
                  <c:v>0.45341005375943721</c:v>
                </c:pt>
                <c:pt idx="1490">
                  <c:v>0.45371458969462192</c:v>
                </c:pt>
                <c:pt idx="1491">
                  <c:v>0.45401909294671933</c:v>
                </c:pt>
                <c:pt idx="1492">
                  <c:v>0.45432361435502921</c:v>
                </c:pt>
                <c:pt idx="1493">
                  <c:v>0.45462810308406276</c:v>
                </c:pt>
                <c:pt idx="1494">
                  <c:v>0.45493255186918308</c:v>
                </c:pt>
                <c:pt idx="1495">
                  <c:v>0.45523702970702895</c:v>
                </c:pt>
                <c:pt idx="1496">
                  <c:v>0.45554155474689856</c:v>
                </c:pt>
                <c:pt idx="1497">
                  <c:v>0.45584608705020607</c:v>
                </c:pt>
                <c:pt idx="1498">
                  <c:v>0.45615065567705315</c:v>
                </c:pt>
                <c:pt idx="1499">
                  <c:v>0.45645522067106925</c:v>
                </c:pt>
                <c:pt idx="1500">
                  <c:v>0.4567598074636583</c:v>
                </c:pt>
                <c:pt idx="1501">
                  <c:v>0.45706441609658655</c:v>
                </c:pt>
                <c:pt idx="1502">
                  <c:v>0.45736898472343396</c:v>
                </c:pt>
                <c:pt idx="1503">
                  <c:v>0.45767353881959399</c:v>
                </c:pt>
                <c:pt idx="1504">
                  <c:v>0.45797810384680865</c:v>
                </c:pt>
                <c:pt idx="1505">
                  <c:v>0.45828261072993681</c:v>
                </c:pt>
                <c:pt idx="1506">
                  <c:v>0.45858712850679229</c:v>
                </c:pt>
                <c:pt idx="1507">
                  <c:v>0.45889162816114559</c:v>
                </c:pt>
                <c:pt idx="1508">
                  <c:v>0.45919613504427431</c:v>
                </c:pt>
                <c:pt idx="1509">
                  <c:v>0.45950060560764133</c:v>
                </c:pt>
                <c:pt idx="1510">
                  <c:v>0.45980498545342996</c:v>
                </c:pt>
                <c:pt idx="1511">
                  <c:v>0.46010923836770795</c:v>
                </c:pt>
                <c:pt idx="1512">
                  <c:v>0.46041331019175652</c:v>
                </c:pt>
                <c:pt idx="1513">
                  <c:v>0.46071737835020782</c:v>
                </c:pt>
                <c:pt idx="1514">
                  <c:v>0.46102132717126376</c:v>
                </c:pt>
                <c:pt idx="1515">
                  <c:v>0.46132512060438985</c:v>
                </c:pt>
                <c:pt idx="1516">
                  <c:v>0.46162882738241789</c:v>
                </c:pt>
                <c:pt idx="1517">
                  <c:v>0.4619323646625188</c:v>
                </c:pt>
                <c:pt idx="1518">
                  <c:v>0.46223583710777971</c:v>
                </c:pt>
                <c:pt idx="1519">
                  <c:v>0.46253921592491731</c:v>
                </c:pt>
                <c:pt idx="1520">
                  <c:v>0.46284246522476369</c:v>
                </c:pt>
                <c:pt idx="1521">
                  <c:v>0.46314553130205621</c:v>
                </c:pt>
                <c:pt idx="1522">
                  <c:v>0.463448550728423</c:v>
                </c:pt>
                <c:pt idx="1523">
                  <c:v>0.46375146251904292</c:v>
                </c:pt>
                <c:pt idx="1524">
                  <c:v>0.46405428472361981</c:v>
                </c:pt>
                <c:pt idx="1525">
                  <c:v>0.46435700305220307</c:v>
                </c:pt>
                <c:pt idx="1526">
                  <c:v>0.46465953179449387</c:v>
                </c:pt>
                <c:pt idx="1527">
                  <c:v>0.46496199979959507</c:v>
                </c:pt>
                <c:pt idx="1528">
                  <c:v>0.46526502640188339</c:v>
                </c:pt>
                <c:pt idx="1529">
                  <c:v>0.46556871515635062</c:v>
                </c:pt>
                <c:pt idx="1530">
                  <c:v>0.46587254108658782</c:v>
                </c:pt>
                <c:pt idx="1531">
                  <c:v>0.46617632729928854</c:v>
                </c:pt>
                <c:pt idx="1532">
                  <c:v>0.46647996915389756</c:v>
                </c:pt>
                <c:pt idx="1533">
                  <c:v>0.46678348121642371</c:v>
                </c:pt>
                <c:pt idx="1534">
                  <c:v>0.46708687442750613</c:v>
                </c:pt>
                <c:pt idx="1535">
                  <c:v>0.46739018129997145</c:v>
                </c:pt>
                <c:pt idx="1536">
                  <c:v>0.4676933299940948</c:v>
                </c:pt>
                <c:pt idx="1537">
                  <c:v>0.46799641401873127</c:v>
                </c:pt>
                <c:pt idx="1538">
                  <c:v>0.46829942985729339</c:v>
                </c:pt>
                <c:pt idx="1539">
                  <c:v>0.46860228072234877</c:v>
                </c:pt>
                <c:pt idx="1540">
                  <c:v>0.46890508143592208</c:v>
                </c:pt>
                <c:pt idx="1541">
                  <c:v>0.46920773893411727</c:v>
                </c:pt>
                <c:pt idx="1542">
                  <c:v>0.46951019979562925</c:v>
                </c:pt>
                <c:pt idx="1543">
                  <c:v>0.46981265351396445</c:v>
                </c:pt>
                <c:pt idx="1544">
                  <c:v>0.47011530744417318</c:v>
                </c:pt>
                <c:pt idx="1545">
                  <c:v>0.47041782903936302</c:v>
                </c:pt>
                <c:pt idx="1546">
                  <c:v>0.47072033276860731</c:v>
                </c:pt>
                <c:pt idx="1547">
                  <c:v>0.47102266151091166</c:v>
                </c:pt>
                <c:pt idx="1548">
                  <c:v>0.47132484044689116</c:v>
                </c:pt>
                <c:pt idx="1549">
                  <c:v>0.47162711924907247</c:v>
                </c:pt>
                <c:pt idx="1550">
                  <c:v>0.47192933382565855</c:v>
                </c:pt>
                <c:pt idx="1551">
                  <c:v>0.47223165900479824</c:v>
                </c:pt>
                <c:pt idx="1552">
                  <c:v>0.47253389145208935</c:v>
                </c:pt>
                <c:pt idx="1553">
                  <c:v>0.47283607751536688</c:v>
                </c:pt>
                <c:pt idx="1554">
                  <c:v>0.47313906465523109</c:v>
                </c:pt>
                <c:pt idx="1555">
                  <c:v>0.47344258392225647</c:v>
                </c:pt>
                <c:pt idx="1556">
                  <c:v>0.47374584760101723</c:v>
                </c:pt>
                <c:pt idx="1557">
                  <c:v>0.47404898554424202</c:v>
                </c:pt>
                <c:pt idx="1558">
                  <c:v>0.4743520014062223</c:v>
                </c:pt>
                <c:pt idx="1559">
                  <c:v>0.47465493114523766</c:v>
                </c:pt>
                <c:pt idx="1560">
                  <c:v>0.47495773902206412</c:v>
                </c:pt>
                <c:pt idx="1561">
                  <c:v>0.47526040369857492</c:v>
                </c:pt>
                <c:pt idx="1562">
                  <c:v>0.47556297890710242</c:v>
                </c:pt>
                <c:pt idx="1563">
                  <c:v>0.47586552551895528</c:v>
                </c:pt>
                <c:pt idx="1564">
                  <c:v>0.47616790421226807</c:v>
                </c:pt>
                <c:pt idx="1565">
                  <c:v>0.47647029361399446</c:v>
                </c:pt>
                <c:pt idx="1566">
                  <c:v>0.47677257954924268</c:v>
                </c:pt>
                <c:pt idx="1567">
                  <c:v>0.47707479770441619</c:v>
                </c:pt>
                <c:pt idx="1568">
                  <c:v>0.47737703011447352</c:v>
                </c:pt>
                <c:pt idx="1569">
                  <c:v>0.47767926608967293</c:v>
                </c:pt>
                <c:pt idx="1570">
                  <c:v>0.47798145926204938</c:v>
                </c:pt>
                <c:pt idx="1571">
                  <c:v>0.47828359541032961</c:v>
                </c:pt>
                <c:pt idx="1572">
                  <c:v>0.47858676568877501</c:v>
                </c:pt>
                <c:pt idx="1573">
                  <c:v>0.47889013014181936</c:v>
                </c:pt>
                <c:pt idx="1574">
                  <c:v>0.47919363142659488</c:v>
                </c:pt>
                <c:pt idx="1575">
                  <c:v>0.47949689152455055</c:v>
                </c:pt>
                <c:pt idx="1576">
                  <c:v>0.47980006536244868</c:v>
                </c:pt>
                <c:pt idx="1577">
                  <c:v>0.48010312426153129</c:v>
                </c:pt>
                <c:pt idx="1578">
                  <c:v>0.48040610781452642</c:v>
                </c:pt>
                <c:pt idx="1579">
                  <c:v>0.4807089586795813</c:v>
                </c:pt>
                <c:pt idx="1580">
                  <c:v>0.48101170922460479</c:v>
                </c:pt>
                <c:pt idx="1581">
                  <c:v>0.48131429873395026</c:v>
                </c:pt>
                <c:pt idx="1582">
                  <c:v>0.4816167810274693</c:v>
                </c:pt>
                <c:pt idx="1583">
                  <c:v>0.48191911689640932</c:v>
                </c:pt>
                <c:pt idx="1584">
                  <c:v>0.48222145990171383</c:v>
                </c:pt>
                <c:pt idx="1585">
                  <c:v>0.4825236744782998</c:v>
                </c:pt>
                <c:pt idx="1586">
                  <c:v>0.48282589261951286</c:v>
                </c:pt>
                <c:pt idx="1587">
                  <c:v>0.48312799314982857</c:v>
                </c:pt>
                <c:pt idx="1588">
                  <c:v>0.48343008655778441</c:v>
                </c:pt>
                <c:pt idx="1589">
                  <c:v>0.48373209093376646</c:v>
                </c:pt>
                <c:pt idx="1590">
                  <c:v>0.48403516779321182</c:v>
                </c:pt>
                <c:pt idx="1591">
                  <c:v>0.48433866907798789</c:v>
                </c:pt>
                <c:pt idx="1592">
                  <c:v>0.4846420371101568</c:v>
                </c:pt>
                <c:pt idx="1593">
                  <c:v>0.48494532241205235</c:v>
                </c:pt>
                <c:pt idx="1594">
                  <c:v>0.48524864727146783</c:v>
                </c:pt>
                <c:pt idx="1595">
                  <c:v>0.48555192174959089</c:v>
                </c:pt>
                <c:pt idx="1596">
                  <c:v>0.48585520701393481</c:v>
                </c:pt>
                <c:pt idx="1597">
                  <c:v>0.48615836648333677</c:v>
                </c:pt>
                <c:pt idx="1598">
                  <c:v>0.48646165178523237</c:v>
                </c:pt>
                <c:pt idx="1599">
                  <c:v>0.48676475738761227</c:v>
                </c:pt>
                <c:pt idx="1600">
                  <c:v>0.48706778040188781</c:v>
                </c:pt>
                <c:pt idx="1601">
                  <c:v>0.48737073526366687</c:v>
                </c:pt>
                <c:pt idx="1602">
                  <c:v>0.48767351091846972</c:v>
                </c:pt>
                <c:pt idx="1603">
                  <c:v>0.48797620777408773</c:v>
                </c:pt>
                <c:pt idx="1604">
                  <c:v>0.48827878298261479</c:v>
                </c:pt>
                <c:pt idx="1605">
                  <c:v>0.48858125813171771</c:v>
                </c:pt>
                <c:pt idx="1606">
                  <c:v>0.48888357260335447</c:v>
                </c:pt>
                <c:pt idx="1607">
                  <c:v>0.48918590490426755</c:v>
                </c:pt>
                <c:pt idx="1608">
                  <c:v>0.48948873782768493</c:v>
                </c:pt>
                <c:pt idx="1609">
                  <c:v>0.48979123441127326</c:v>
                </c:pt>
                <c:pt idx="1610">
                  <c:v>0.49009361310458632</c:v>
                </c:pt>
                <c:pt idx="1611">
                  <c:v>0.49039594183757512</c:v>
                </c:pt>
                <c:pt idx="1612">
                  <c:v>0.49069819206506171</c:v>
                </c:pt>
                <c:pt idx="1613">
                  <c:v>0.49100073865825061</c:v>
                </c:pt>
                <c:pt idx="1614">
                  <c:v>0.49130325311141682</c:v>
                </c:pt>
                <c:pt idx="1615">
                  <c:v>0.49160591777391632</c:v>
                </c:pt>
                <c:pt idx="1616">
                  <c:v>0.49190837863542808</c:v>
                </c:pt>
                <c:pt idx="1617">
                  <c:v>0.4922107466212553</c:v>
                </c:pt>
                <c:pt idx="1618">
                  <c:v>0.4925130967633366</c:v>
                </c:pt>
                <c:pt idx="1619">
                  <c:v>0.49281575069354583</c:v>
                </c:pt>
                <c:pt idx="1620">
                  <c:v>0.49311846905016427</c:v>
                </c:pt>
                <c:pt idx="1621">
                  <c:v>0.49342104068374487</c:v>
                </c:pt>
                <c:pt idx="1622">
                  <c:v>0.49372352654962642</c:v>
                </c:pt>
                <c:pt idx="1623">
                  <c:v>0.4940258588505394</c:v>
                </c:pt>
                <c:pt idx="1624">
                  <c:v>0.49432837687699865</c:v>
                </c:pt>
                <c:pt idx="1625">
                  <c:v>0.49463114893235777</c:v>
                </c:pt>
                <c:pt idx="1626">
                  <c:v>0.4949340105374484</c:v>
                </c:pt>
                <c:pt idx="1627">
                  <c:v>0.49523695819469332</c:v>
                </c:pt>
                <c:pt idx="1628">
                  <c:v>0.49554003863902535</c:v>
                </c:pt>
                <c:pt idx="1629">
                  <c:v>0.49584298991486997</c:v>
                </c:pt>
                <c:pt idx="1630">
                  <c:v>0.49614585869609479</c:v>
                </c:pt>
                <c:pt idx="1631">
                  <c:v>0.49644859492166465</c:v>
                </c:pt>
                <c:pt idx="1632">
                  <c:v>0.49675124526531028</c:v>
                </c:pt>
                <c:pt idx="1633">
                  <c:v>0.49705375971381188</c:v>
                </c:pt>
                <c:pt idx="1634">
                  <c:v>0.4973561991004139</c:v>
                </c:pt>
                <c:pt idx="1635">
                  <c:v>0.49765858136309454</c:v>
                </c:pt>
                <c:pt idx="1636">
                  <c:v>0.49796090296054379</c:v>
                </c:pt>
                <c:pt idx="1637">
                  <c:v>0.49826343170749982</c:v>
                </c:pt>
                <c:pt idx="1638">
                  <c:v>0.49856579612437196</c:v>
                </c:pt>
                <c:pt idx="1639">
                  <c:v>0.49886821056261804</c:v>
                </c:pt>
                <c:pt idx="1640">
                  <c:v>0.49917051076523566</c:v>
                </c:pt>
                <c:pt idx="1641">
                  <c:v>0.4994727574271689</c:v>
                </c:pt>
                <c:pt idx="1642">
                  <c:v>0.4997751539823343</c:v>
                </c:pt>
                <c:pt idx="1643">
                  <c:v>0.50007779357625426</c:v>
                </c:pt>
                <c:pt idx="1644">
                  <c:v>0.50038078428436017</c:v>
                </c:pt>
                <c:pt idx="1645">
                  <c:v>0.50068454881002833</c:v>
                </c:pt>
                <c:pt idx="1646">
                  <c:v>0.50098879810067509</c:v>
                </c:pt>
                <c:pt idx="1647">
                  <c:v>0.50129334856442853</c:v>
                </c:pt>
                <c:pt idx="1648">
                  <c:v>0.50159786634128412</c:v>
                </c:pt>
                <c:pt idx="1649">
                  <c:v>0.50190230423870952</c:v>
                </c:pt>
                <c:pt idx="1650">
                  <c:v>0.50220668404661406</c:v>
                </c:pt>
                <c:pt idx="1651">
                  <c:v>0.50251091884378796</c:v>
                </c:pt>
                <c:pt idx="1652">
                  <c:v>0.50281506305717272</c:v>
                </c:pt>
                <c:pt idx="1653">
                  <c:v>0.50311902994428059</c:v>
                </c:pt>
                <c:pt idx="1654">
                  <c:v>0.50342292450745707</c:v>
                </c:pt>
                <c:pt idx="1655">
                  <c:v>0.50372676127195415</c:v>
                </c:pt>
                <c:pt idx="1656">
                  <c:v>0.50403044640507089</c:v>
                </c:pt>
                <c:pt idx="1657">
                  <c:v>0.50433400170086307</c:v>
                </c:pt>
                <c:pt idx="1658">
                  <c:v>0.50463747054518282</c:v>
                </c:pt>
                <c:pt idx="1659">
                  <c:v>0.50494084936231953</c:v>
                </c:pt>
                <c:pt idx="1660">
                  <c:v>0.50524405194220801</c:v>
                </c:pt>
                <c:pt idx="1661">
                  <c:v>0.50554721859565022</c:v>
                </c:pt>
                <c:pt idx="1662">
                  <c:v>0.50585020214864485</c:v>
                </c:pt>
                <c:pt idx="1663">
                  <c:v>0.50615315342448874</c:v>
                </c:pt>
                <c:pt idx="1664">
                  <c:v>0.5064560222057144</c:v>
                </c:pt>
                <c:pt idx="1665">
                  <c:v>0.50675871548286699</c:v>
                </c:pt>
                <c:pt idx="1666">
                  <c:v>0.50706135151865617</c:v>
                </c:pt>
                <c:pt idx="1667">
                  <c:v>0.50736391603998854</c:v>
                </c:pt>
                <c:pt idx="1668">
                  <c:v>0.50766636975832313</c:v>
                </c:pt>
                <c:pt idx="1669">
                  <c:v>0.50796872346894806</c:v>
                </c:pt>
                <c:pt idx="1670">
                  <c:v>0.5082716137810771</c:v>
                </c:pt>
                <c:pt idx="1671">
                  <c:v>0.50857424266355866</c:v>
                </c:pt>
                <c:pt idx="1672">
                  <c:v>0.50887670353439562</c:v>
                </c:pt>
                <c:pt idx="1673">
                  <c:v>0.50917904655367585</c:v>
                </c:pt>
                <c:pt idx="1674">
                  <c:v>0.5094815074245127</c:v>
                </c:pt>
                <c:pt idx="1675">
                  <c:v>0.50978383260365312</c:v>
                </c:pt>
                <c:pt idx="1676">
                  <c:v>0.5100860436296748</c:v>
                </c:pt>
                <c:pt idx="1677">
                  <c:v>0.5103883224132324</c:v>
                </c:pt>
                <c:pt idx="1678">
                  <c:v>0.5106905049221141</c:v>
                </c:pt>
                <c:pt idx="1679">
                  <c:v>0.51099278727215258</c:v>
                </c:pt>
                <c:pt idx="1680">
                  <c:v>0.51129492345298733</c:v>
                </c:pt>
                <c:pt idx="1681">
                  <c:v>0.51159705250940479</c:v>
                </c:pt>
                <c:pt idx="1682">
                  <c:v>0.51189904266611408</c:v>
                </c:pt>
                <c:pt idx="1683">
                  <c:v>0.51220128579983248</c:v>
                </c:pt>
                <c:pt idx="1684">
                  <c:v>0.51250336854826317</c:v>
                </c:pt>
                <c:pt idx="1685">
                  <c:v>0.51280541565696403</c:v>
                </c:pt>
                <c:pt idx="1686">
                  <c:v>0.51310773728235826</c:v>
                </c:pt>
                <c:pt idx="1687">
                  <c:v>0.51341038045319021</c:v>
                </c:pt>
                <c:pt idx="1688">
                  <c:v>0.51371274130120925</c:v>
                </c:pt>
                <c:pt idx="1689">
                  <c:v>0.51401504864744452</c:v>
                </c:pt>
                <c:pt idx="1690">
                  <c:v>0.51431733454078699</c:v>
                </c:pt>
                <c:pt idx="1691">
                  <c:v>0.51461976321464109</c:v>
                </c:pt>
                <c:pt idx="1692">
                  <c:v>0.51492213476020787</c:v>
                </c:pt>
                <c:pt idx="1693">
                  <c:v>0.51522433865749095</c:v>
                </c:pt>
                <c:pt idx="1694">
                  <c:v>0.51552641782196185</c:v>
                </c:pt>
                <c:pt idx="1695">
                  <c:v>0.51582860741647596</c:v>
                </c:pt>
                <c:pt idx="1696">
                  <c:v>0.51613095401806752</c:v>
                </c:pt>
                <c:pt idx="1697">
                  <c:v>0.51643332199457637</c:v>
                </c:pt>
                <c:pt idx="1698">
                  <c:v>0.51673572569427462</c:v>
                </c:pt>
                <c:pt idx="1699">
                  <c:v>0.51703799018965968</c:v>
                </c:pt>
                <c:pt idx="1700">
                  <c:v>0.51734031894127952</c:v>
                </c:pt>
                <c:pt idx="1701">
                  <c:v>0.51764279052765649</c:v>
                </c:pt>
                <c:pt idx="1702">
                  <c:v>0.51794521564944784</c:v>
                </c:pt>
                <c:pt idx="1703">
                  <c:v>0.51824755510049281</c:v>
                </c:pt>
                <c:pt idx="1704">
                  <c:v>0.51854975185548913</c:v>
                </c:pt>
                <c:pt idx="1705">
                  <c:v>0.51885202709129152</c:v>
                </c:pt>
                <c:pt idx="1706">
                  <c:v>0.51915458087035726</c:v>
                </c:pt>
                <c:pt idx="1707">
                  <c:v>0.51945712751020656</c:v>
                </c:pt>
                <c:pt idx="1708">
                  <c:v>0.51975980645585096</c:v>
                </c:pt>
                <c:pt idx="1709">
                  <c:v>0.520062535526987</c:v>
                </c:pt>
                <c:pt idx="1710">
                  <c:v>0.52036532546373249</c:v>
                </c:pt>
                <c:pt idx="1711">
                  <c:v>0.52066814768233849</c:v>
                </c:pt>
                <c:pt idx="1712">
                  <c:v>0.52097089465201663</c:v>
                </c:pt>
                <c:pt idx="1713">
                  <c:v>0.52127367742654762</c:v>
                </c:pt>
                <c:pt idx="1714">
                  <c:v>0.52157626339787322</c:v>
                </c:pt>
                <c:pt idx="1715">
                  <c:v>0.52187882073270353</c:v>
                </c:pt>
                <c:pt idx="1716">
                  <c:v>0.52218131731629291</c:v>
                </c:pt>
                <c:pt idx="1717">
                  <c:v>0.52248379957716617</c:v>
                </c:pt>
                <c:pt idx="1718">
                  <c:v>0.5227862639777805</c:v>
                </c:pt>
                <c:pt idx="1719">
                  <c:v>0.52308876410149618</c:v>
                </c:pt>
                <c:pt idx="1720">
                  <c:v>0.52339124993473152</c:v>
                </c:pt>
                <c:pt idx="1721">
                  <c:v>0.52369374295031235</c:v>
                </c:pt>
                <c:pt idx="1722">
                  <c:v>0.52399629671537995</c:v>
                </c:pt>
                <c:pt idx="1723">
                  <c:v>0.52429877900889932</c:v>
                </c:pt>
                <c:pt idx="1724">
                  <c:v>0.52460121130018356</c:v>
                </c:pt>
                <c:pt idx="1725">
                  <c:v>0.5249036042855677</c:v>
                </c:pt>
                <c:pt idx="1726">
                  <c:v>0.52520602226158664</c:v>
                </c:pt>
                <c:pt idx="1727">
                  <c:v>0.52550845452023809</c:v>
                </c:pt>
                <c:pt idx="1728">
                  <c:v>0.52581090463450364</c:v>
                </c:pt>
                <c:pt idx="1729">
                  <c:v>0.52611334403509058</c:v>
                </c:pt>
                <c:pt idx="1730">
                  <c:v>0.52641573702047562</c:v>
                </c:pt>
                <c:pt idx="1731">
                  <c:v>0.52671814071551259</c:v>
                </c:pt>
                <c:pt idx="1732">
                  <c:v>0.52702054441055024</c:v>
                </c:pt>
                <c:pt idx="1733">
                  <c:v>0.52732295524587203</c:v>
                </c:pt>
                <c:pt idx="1734">
                  <c:v>0.52762538036300144</c:v>
                </c:pt>
                <c:pt idx="1735">
                  <c:v>0.52792776263966124</c:v>
                </c:pt>
                <c:pt idx="1736">
                  <c:v>0.52823018775678976</c:v>
                </c:pt>
                <c:pt idx="1737">
                  <c:v>0.52853266644540553</c:v>
                </c:pt>
                <c:pt idx="1738">
                  <c:v>0.52883512370263819</c:v>
                </c:pt>
                <c:pt idx="1739">
                  <c:v>0.52913754524916068</c:v>
                </c:pt>
                <c:pt idx="1740">
                  <c:v>0.52943998822087135</c:v>
                </c:pt>
                <c:pt idx="1741">
                  <c:v>0.5297424240504397</c:v>
                </c:pt>
                <c:pt idx="1742">
                  <c:v>0.53004483845605865</c:v>
                </c:pt>
                <c:pt idx="1743">
                  <c:v>0.53034720287292969</c:v>
                </c:pt>
                <c:pt idx="1744">
                  <c:v>0.53064950663333521</c:v>
                </c:pt>
                <c:pt idx="1745">
                  <c:v>0.53095182466316893</c:v>
                </c:pt>
                <c:pt idx="1746">
                  <c:v>0.53125427120610469</c:v>
                </c:pt>
                <c:pt idx="1747">
                  <c:v>0.53155662493070444</c:v>
                </c:pt>
                <c:pt idx="1748">
                  <c:v>0.5318589572316178</c:v>
                </c:pt>
                <c:pt idx="1749">
                  <c:v>0.53216131094224139</c:v>
                </c:pt>
                <c:pt idx="1750">
                  <c:v>0.53246367894204683</c:v>
                </c:pt>
                <c:pt idx="1751">
                  <c:v>0.53276606835775342</c:v>
                </c:pt>
                <c:pt idx="1752">
                  <c:v>0.53306841489878654</c:v>
                </c:pt>
                <c:pt idx="1753">
                  <c:v>0.53337066156071922</c:v>
                </c:pt>
                <c:pt idx="1754">
                  <c:v>0.53367294032099721</c:v>
                </c:pt>
                <c:pt idx="1755">
                  <c:v>0.53397521555680005</c:v>
                </c:pt>
                <c:pt idx="1756">
                  <c:v>0.53427748361825389</c:v>
                </c:pt>
                <c:pt idx="1757">
                  <c:v>0.5345796696815317</c:v>
                </c:pt>
                <c:pt idx="1758">
                  <c:v>0.53488184502145242</c:v>
                </c:pt>
                <c:pt idx="1759">
                  <c:v>0.53518398832711556</c:v>
                </c:pt>
                <c:pt idx="1760">
                  <c:v>0.53548602120696809</c:v>
                </c:pt>
                <c:pt idx="1761">
                  <c:v>0.53578810037144042</c:v>
                </c:pt>
                <c:pt idx="1762">
                  <c:v>0.53609021518025624</c:v>
                </c:pt>
                <c:pt idx="1763">
                  <c:v>0.5363925939015266</c:v>
                </c:pt>
                <c:pt idx="1764">
                  <c:v>0.53669510475818138</c:v>
                </c:pt>
                <c:pt idx="1765">
                  <c:v>0.53699779086002852</c:v>
                </c:pt>
                <c:pt idx="1766">
                  <c:v>0.53730057010503052</c:v>
                </c:pt>
                <c:pt idx="1767">
                  <c:v>0.53760338869478064</c:v>
                </c:pt>
                <c:pt idx="1768">
                  <c:v>0.53790637940288666</c:v>
                </c:pt>
                <c:pt idx="1769">
                  <c:v>0.53820949577679711</c:v>
                </c:pt>
                <c:pt idx="1770">
                  <c:v>0.53851277028777456</c:v>
                </c:pt>
                <c:pt idx="1771">
                  <c:v>0.53881617790387015</c:v>
                </c:pt>
                <c:pt idx="1772">
                  <c:v>0.53911945958678464</c:v>
                </c:pt>
                <c:pt idx="1773">
                  <c:v>0.53942268014787753</c:v>
                </c:pt>
                <c:pt idx="1774">
                  <c:v>0.53972581085246962</c:v>
                </c:pt>
                <c:pt idx="1775">
                  <c:v>0.5400287585097151</c:v>
                </c:pt>
                <c:pt idx="1776">
                  <c:v>0.54033161297182963</c:v>
                </c:pt>
                <c:pt idx="1777">
                  <c:v>0.5406343348842757</c:v>
                </c:pt>
                <c:pt idx="1778">
                  <c:v>0.54093698519523115</c:v>
                </c:pt>
                <c:pt idx="1779">
                  <c:v>0.54123949250212344</c:v>
                </c:pt>
                <c:pt idx="1780">
                  <c:v>0.54154196047458314</c:v>
                </c:pt>
                <c:pt idx="1781">
                  <c:v>0.54184432847438835</c:v>
                </c:pt>
                <c:pt idx="1782">
                  <c:v>0.54214662868631913</c:v>
                </c:pt>
                <c:pt idx="1783">
                  <c:v>0.54244885753133831</c:v>
                </c:pt>
                <c:pt idx="1784">
                  <c:v>0.54275117556117225</c:v>
                </c:pt>
                <c:pt idx="1785">
                  <c:v>0.5430535435469992</c:v>
                </c:pt>
                <c:pt idx="1786">
                  <c:v>0.54335587938799124</c:v>
                </c:pt>
                <c:pt idx="1787">
                  <c:v>0.54365816531392652</c:v>
                </c:pt>
                <c:pt idx="1788">
                  <c:v>0.54396036919724922</c:v>
                </c:pt>
                <c:pt idx="1789">
                  <c:v>0.544262562369626</c:v>
                </c:pt>
                <c:pt idx="1790">
                  <c:v>0.54456474843290337</c:v>
                </c:pt>
                <c:pt idx="1791">
                  <c:v>0.54486695942635233</c:v>
                </c:pt>
                <c:pt idx="1792">
                  <c:v>0.54516917046633506</c:v>
                </c:pt>
                <c:pt idx="1793">
                  <c:v>0.54547143498499762</c:v>
                </c:pt>
                <c:pt idx="1794">
                  <c:v>0.54577373160199205</c:v>
                </c:pt>
                <c:pt idx="1795">
                  <c:v>0.54607604962251122</c:v>
                </c:pt>
                <c:pt idx="1796">
                  <c:v>0.54637835694080461</c:v>
                </c:pt>
                <c:pt idx="1797">
                  <c:v>0.54668068209665621</c:v>
                </c:pt>
                <c:pt idx="1798">
                  <c:v>0.54698297155668518</c:v>
                </c:pt>
                <c:pt idx="1799">
                  <c:v>0.54728530028035816</c:v>
                </c:pt>
                <c:pt idx="1800">
                  <c:v>0.5475876325719552</c:v>
                </c:pt>
                <c:pt idx="1801">
                  <c:v>0.54789002553403865</c:v>
                </c:pt>
                <c:pt idx="1802">
                  <c:v>0.54819224012458556</c:v>
                </c:pt>
                <c:pt idx="1803">
                  <c:v>0.54849438699281661</c:v>
                </c:pt>
                <c:pt idx="1804">
                  <c:v>0.54879686927700877</c:v>
                </c:pt>
                <c:pt idx="1805">
                  <c:v>0.54909920159655401</c:v>
                </c:pt>
                <c:pt idx="1806">
                  <c:v>0.54940154104759908</c:v>
                </c:pt>
                <c:pt idx="1807">
                  <c:v>0.54970374850920001</c:v>
                </c:pt>
                <c:pt idx="1808">
                  <c:v>0.55000590606575561</c:v>
                </c:pt>
                <c:pt idx="1809">
                  <c:v>0.55030828834707535</c:v>
                </c:pt>
                <c:pt idx="1810">
                  <c:v>0.55061048867549012</c:v>
                </c:pt>
                <c:pt idx="1811">
                  <c:v>0.5509128031517837</c:v>
                </c:pt>
                <c:pt idx="1812">
                  <c:v>0.55121503912698255</c:v>
                </c:pt>
                <c:pt idx="1813">
                  <c:v>0.55151740710349162</c:v>
                </c:pt>
                <c:pt idx="1814">
                  <c:v>0.55181985368838871</c:v>
                </c:pt>
                <c:pt idx="1815">
                  <c:v>0.55212231813096768</c:v>
                </c:pt>
                <c:pt idx="1816">
                  <c:v>0.55242484330898778</c:v>
                </c:pt>
                <c:pt idx="1817">
                  <c:v>0.55272735418896435</c:v>
                </c:pt>
                <c:pt idx="1818">
                  <c:v>0.55302979001853303</c:v>
                </c:pt>
                <c:pt idx="1819">
                  <c:v>0.5533321508665513</c:v>
                </c:pt>
                <c:pt idx="1820">
                  <c:v>0.55363436900776408</c:v>
                </c:pt>
                <c:pt idx="1821">
                  <c:v>0.55393675842347179</c:v>
                </c:pt>
                <c:pt idx="1822">
                  <c:v>0.55423900156649963</c:v>
                </c:pt>
                <c:pt idx="1823">
                  <c:v>0.55454125892540251</c:v>
                </c:pt>
                <c:pt idx="1824">
                  <c:v>0.55484343073449593</c:v>
                </c:pt>
                <c:pt idx="1825">
                  <c:v>0.55514552773612369</c:v>
                </c:pt>
                <c:pt idx="1826">
                  <c:v>0.55544784218913124</c:v>
                </c:pt>
                <c:pt idx="1827">
                  <c:v>0.55575000330866664</c:v>
                </c:pt>
                <c:pt idx="1828">
                  <c:v>0.55605221433468865</c:v>
                </c:pt>
                <c:pt idx="1829">
                  <c:v>0.5563543433585536</c:v>
                </c:pt>
                <c:pt idx="1830">
                  <c:v>0.55665653654954106</c:v>
                </c:pt>
                <c:pt idx="1831">
                  <c:v>0.55695871549947729</c:v>
                </c:pt>
                <c:pt idx="1832">
                  <c:v>0.55726075549819565</c:v>
                </c:pt>
                <c:pt idx="1833">
                  <c:v>0.55756324849978411</c:v>
                </c:pt>
                <c:pt idx="1834">
                  <c:v>0.5578655843361181</c:v>
                </c:pt>
                <c:pt idx="1835">
                  <c:v>0.55816799517143956</c:v>
                </c:pt>
                <c:pt idx="1836">
                  <c:v>0.55847023113733052</c:v>
                </c:pt>
                <c:pt idx="1837">
                  <c:v>0.55877237800556268</c:v>
                </c:pt>
                <c:pt idx="1838">
                  <c:v>0.55907445716538606</c:v>
                </c:pt>
                <c:pt idx="1839">
                  <c:v>0.5593765042833807</c:v>
                </c:pt>
                <c:pt idx="1840">
                  <c:v>0.55967867252918624</c:v>
                </c:pt>
                <c:pt idx="1841">
                  <c:v>0.55998089067505152</c:v>
                </c:pt>
                <c:pt idx="1842">
                  <c:v>0.56028308386603776</c:v>
                </c:pt>
                <c:pt idx="1843">
                  <c:v>0.5605852485160957</c:v>
                </c:pt>
                <c:pt idx="1844">
                  <c:v>0.56088745952815811</c:v>
                </c:pt>
                <c:pt idx="1845">
                  <c:v>0.56118982752796298</c:v>
                </c:pt>
                <c:pt idx="1846">
                  <c:v>0.56149213125576869</c:v>
                </c:pt>
                <c:pt idx="1847">
                  <c:v>0.56179425318818121</c:v>
                </c:pt>
                <c:pt idx="1848">
                  <c:v>0.56209638936901429</c:v>
                </c:pt>
                <c:pt idx="1849">
                  <c:v>0.5623984186895904</c:v>
                </c:pt>
                <c:pt idx="1850">
                  <c:v>0.56270050141477812</c:v>
                </c:pt>
                <c:pt idx="1851">
                  <c:v>0.56300264117657761</c:v>
                </c:pt>
                <c:pt idx="1852">
                  <c:v>0.56330454951027398</c:v>
                </c:pt>
                <c:pt idx="1853">
                  <c:v>0.56360648984975359</c:v>
                </c:pt>
                <c:pt idx="1854">
                  <c:v>0.5639083910721826</c:v>
                </c:pt>
                <c:pt idx="1855">
                  <c:v>0.56421045246714363</c:v>
                </c:pt>
                <c:pt idx="1856">
                  <c:v>0.56451243547999541</c:v>
                </c:pt>
                <c:pt idx="1857">
                  <c:v>0.564814311793012</c:v>
                </c:pt>
                <c:pt idx="1858">
                  <c:v>0.56511612058308081</c:v>
                </c:pt>
                <c:pt idx="1859">
                  <c:v>0.56541787254040365</c:v>
                </c:pt>
                <c:pt idx="1860">
                  <c:v>0.56571959964164098</c:v>
                </c:pt>
                <c:pt idx="1861">
                  <c:v>0.56602146529996045</c:v>
                </c:pt>
                <c:pt idx="1862">
                  <c:v>0.56632338430132767</c:v>
                </c:pt>
                <c:pt idx="1863">
                  <c:v>0.56662528195435169</c:v>
                </c:pt>
                <c:pt idx="1864">
                  <c:v>0.56692767850951786</c:v>
                </c:pt>
                <c:pt idx="1865">
                  <c:v>0.56722991450333415</c:v>
                </c:pt>
                <c:pt idx="1866">
                  <c:v>0.56753206490167918</c:v>
                </c:pt>
                <c:pt idx="1867">
                  <c:v>0.56783410486787</c:v>
                </c:pt>
                <c:pt idx="1868">
                  <c:v>0.56813620897346739</c:v>
                </c:pt>
                <c:pt idx="1869">
                  <c:v>0.56843844137421651</c:v>
                </c:pt>
                <c:pt idx="1870">
                  <c:v>0.56874058111741399</c:v>
                </c:pt>
                <c:pt idx="1871">
                  <c:v>0.56904269590763057</c:v>
                </c:pt>
                <c:pt idx="1872">
                  <c:v>0.56934462559152166</c:v>
                </c:pt>
                <c:pt idx="1873">
                  <c:v>0.56964660507440168</c:v>
                </c:pt>
                <c:pt idx="1874">
                  <c:v>0.56994861304146238</c:v>
                </c:pt>
                <c:pt idx="1875">
                  <c:v>0.57025053558499761</c:v>
                </c:pt>
                <c:pt idx="1876">
                  <c:v>0.57055241190729522</c:v>
                </c:pt>
                <c:pt idx="1877">
                  <c:v>0.570854334450832</c:v>
                </c:pt>
                <c:pt idx="1878">
                  <c:v>0.57115620721836768</c:v>
                </c:pt>
                <c:pt idx="1879">
                  <c:v>0.57145810842687073</c:v>
                </c:pt>
                <c:pt idx="1880">
                  <c:v>0.57176001674664123</c:v>
                </c:pt>
                <c:pt idx="1881">
                  <c:v>0.5720619499869346</c:v>
                </c:pt>
                <c:pt idx="1882">
                  <c:v>0.57236386900222935</c:v>
                </c:pt>
                <c:pt idx="1883">
                  <c:v>0.5726658449273726</c:v>
                </c:pt>
                <c:pt idx="1884">
                  <c:v>0.5729678315260357</c:v>
                </c:pt>
                <c:pt idx="1885">
                  <c:v>0.57326977543615643</c:v>
                </c:pt>
                <c:pt idx="1886">
                  <c:v>0.57357168378377865</c:v>
                </c:pt>
                <c:pt idx="1887">
                  <c:v>0.57387363836465011</c:v>
                </c:pt>
                <c:pt idx="1888">
                  <c:v>0.57417557871805891</c:v>
                </c:pt>
                <c:pt idx="1889">
                  <c:v>0.57447756531672189</c:v>
                </c:pt>
                <c:pt idx="1890">
                  <c:v>0.5747795234825791</c:v>
                </c:pt>
                <c:pt idx="1891">
                  <c:v>0.57508139981879869</c:v>
                </c:pt>
                <c:pt idx="1892">
                  <c:v>0.57538323701187732</c:v>
                </c:pt>
                <c:pt idx="1893">
                  <c:v>0.57568509202106055</c:v>
                </c:pt>
                <c:pt idx="1894">
                  <c:v>0.57598681200757607</c:v>
                </c:pt>
                <c:pt idx="1895">
                  <c:v>0.57628858525555859</c:v>
                </c:pt>
                <c:pt idx="1896">
                  <c:v>0.57659035140470061</c:v>
                </c:pt>
                <c:pt idx="1897">
                  <c:v>0.57689215308924213</c:v>
                </c:pt>
                <c:pt idx="1898">
                  <c:v>0.57719388017657502</c:v>
                </c:pt>
                <c:pt idx="1899">
                  <c:v>0.57749561791589998</c:v>
                </c:pt>
                <c:pt idx="1900">
                  <c:v>0.57779729525977686</c:v>
                </c:pt>
                <c:pt idx="1901">
                  <c:v>0.57809893711799565</c:v>
                </c:pt>
                <c:pt idx="1902">
                  <c:v>0.57840048321598925</c:v>
                </c:pt>
                <c:pt idx="1903">
                  <c:v>0.57870231332509814</c:v>
                </c:pt>
                <c:pt idx="1904">
                  <c:v>0.5790040120162534</c:v>
                </c:pt>
                <c:pt idx="1905">
                  <c:v>0.57930559357694267</c:v>
                </c:pt>
                <c:pt idx="1906">
                  <c:v>0.5796072709717861</c:v>
                </c:pt>
                <c:pt idx="1907">
                  <c:v>0.57990900157723291</c:v>
                </c:pt>
                <c:pt idx="1908">
                  <c:v>0.58021058313792151</c:v>
                </c:pt>
                <c:pt idx="1909">
                  <c:v>0.58051223209708758</c:v>
                </c:pt>
                <c:pt idx="1910">
                  <c:v>0.58081377110932109</c:v>
                </c:pt>
                <c:pt idx="1911">
                  <c:v>0.58111527109008132</c:v>
                </c:pt>
                <c:pt idx="1912">
                  <c:v>0.58141678174484557</c:v>
                </c:pt>
                <c:pt idx="1913">
                  <c:v>0.58171850529562408</c:v>
                </c:pt>
                <c:pt idx="1914">
                  <c:v>0.58202005491582309</c:v>
                </c:pt>
                <c:pt idx="1915">
                  <c:v>0.5823217500388016</c:v>
                </c:pt>
                <c:pt idx="1916">
                  <c:v>0.58262361924239714</c:v>
                </c:pt>
                <c:pt idx="1917">
                  <c:v>0.58292525046154464</c:v>
                </c:pt>
                <c:pt idx="1918">
                  <c:v>0.58322701662459675</c:v>
                </c:pt>
                <c:pt idx="1919">
                  <c:v>0.58352874371192709</c:v>
                </c:pt>
                <c:pt idx="1920">
                  <c:v>0.58383044594819267</c:v>
                </c:pt>
                <c:pt idx="1921">
                  <c:v>0.58413232226120837</c:v>
                </c:pt>
                <c:pt idx="1922">
                  <c:v>0.58443398540959557</c:v>
                </c:pt>
                <c:pt idx="1923">
                  <c:v>0.58473559533946351</c:v>
                </c:pt>
                <c:pt idx="1924">
                  <c:v>0.5850374467713001</c:v>
                </c:pt>
                <c:pt idx="1925">
                  <c:v>0.58533947608258263</c:v>
                </c:pt>
                <c:pt idx="1926">
                  <c:v>0.5856413773096526</c:v>
                </c:pt>
                <c:pt idx="1927">
                  <c:v>0.58594322516424657</c:v>
                </c:pt>
                <c:pt idx="1928">
                  <c:v>0.58624501972975807</c:v>
                </c:pt>
                <c:pt idx="1929">
                  <c:v>0.5865467716731726</c:v>
                </c:pt>
                <c:pt idx="1930">
                  <c:v>0.58684850231106644</c:v>
                </c:pt>
                <c:pt idx="1931">
                  <c:v>0.58715023648571862</c:v>
                </c:pt>
                <c:pt idx="1932">
                  <c:v>0.58745218395265197</c:v>
                </c:pt>
                <c:pt idx="1933">
                  <c:v>0.58775407450894879</c:v>
                </c:pt>
                <c:pt idx="1934">
                  <c:v>0.58805598284264438</c:v>
                </c:pt>
                <c:pt idx="1935">
                  <c:v>0.58835779516243858</c:v>
                </c:pt>
                <c:pt idx="1936">
                  <c:v>0.58865957907104416</c:v>
                </c:pt>
                <c:pt idx="1937">
                  <c:v>0.58896129191080637</c:v>
                </c:pt>
                <c:pt idx="1938">
                  <c:v>0.589263011897321</c:v>
                </c:pt>
                <c:pt idx="1939">
                  <c:v>0.58956469279032675</c:v>
                </c:pt>
                <c:pt idx="1940">
                  <c:v>0.58986638792720636</c:v>
                </c:pt>
                <c:pt idx="1941">
                  <c:v>0.59016806527108456</c:v>
                </c:pt>
                <c:pt idx="1942">
                  <c:v>0.59046974261496121</c:v>
                </c:pt>
                <c:pt idx="1943">
                  <c:v>0.590771501647126</c:v>
                </c:pt>
                <c:pt idx="1944">
                  <c:v>0.59107319675156833</c:v>
                </c:pt>
                <c:pt idx="1945">
                  <c:v>0.5913748599509151</c:v>
                </c:pt>
                <c:pt idx="1946">
                  <c:v>0.59167656925453238</c:v>
                </c:pt>
                <c:pt idx="1947">
                  <c:v>0.59197832118403848</c:v>
                </c:pt>
                <c:pt idx="1948">
                  <c:v>0.5922800056494415</c:v>
                </c:pt>
                <c:pt idx="1949">
                  <c:v>0.59258159784954356</c:v>
                </c:pt>
                <c:pt idx="1950">
                  <c:v>0.5928832716953587</c:v>
                </c:pt>
                <c:pt idx="1951">
                  <c:v>0.59318489938533459</c:v>
                </c:pt>
                <c:pt idx="1952">
                  <c:v>0.59348652352771447</c:v>
                </c:pt>
                <c:pt idx="1953">
                  <c:v>0.59378811927449193</c:v>
                </c:pt>
                <c:pt idx="1954">
                  <c:v>0.59408965825895754</c:v>
                </c:pt>
                <c:pt idx="1955">
                  <c:v>0.5943911511658645</c:v>
                </c:pt>
                <c:pt idx="1956">
                  <c:v>0.59469259801245777</c:v>
                </c:pt>
                <c:pt idx="1957">
                  <c:v>0.59499403065312384</c:v>
                </c:pt>
                <c:pt idx="1958">
                  <c:v>0.59529599233440922</c:v>
                </c:pt>
                <c:pt idx="1959">
                  <c:v>0.59559794335826</c:v>
                </c:pt>
                <c:pt idx="1960">
                  <c:v>0.59589986591572353</c:v>
                </c:pt>
                <c:pt idx="1961">
                  <c:v>0.5962016640244665</c:v>
                </c:pt>
                <c:pt idx="1962">
                  <c:v>0.59650337686422816</c:v>
                </c:pt>
                <c:pt idx="1963">
                  <c:v>0.59680508973643265</c:v>
                </c:pt>
                <c:pt idx="1964">
                  <c:v>0.59710673159465188</c:v>
                </c:pt>
                <c:pt idx="1965">
                  <c:v>0.59740832382253395</c:v>
                </c:pt>
                <c:pt idx="1966">
                  <c:v>0.59771111736859495</c:v>
                </c:pt>
                <c:pt idx="1967">
                  <c:v>0.59801366398511346</c:v>
                </c:pt>
                <c:pt idx="1968">
                  <c:v>0.59831614270637234</c:v>
                </c:pt>
                <c:pt idx="1969">
                  <c:v>0.5986184964169976</c:v>
                </c:pt>
                <c:pt idx="1970">
                  <c:v>0.59892086440282466</c:v>
                </c:pt>
                <c:pt idx="1971">
                  <c:v>0.59922320028108123</c:v>
                </c:pt>
                <c:pt idx="1972">
                  <c:v>0.59952534711210559</c:v>
                </c:pt>
                <c:pt idx="1973">
                  <c:v>0.5998274654454685</c:v>
                </c:pt>
                <c:pt idx="1974">
                  <c:v>0.600129544605292</c:v>
                </c:pt>
                <c:pt idx="1975">
                  <c:v>0.60043152054901172</c:v>
                </c:pt>
                <c:pt idx="1976">
                  <c:v>0.60073348226280554</c:v>
                </c:pt>
                <c:pt idx="1977">
                  <c:v>0.60103541196526644</c:v>
                </c:pt>
                <c:pt idx="1978">
                  <c:v>0.60133731674327762</c:v>
                </c:pt>
                <c:pt idx="1979">
                  <c:v>0.60163910065188309</c:v>
                </c:pt>
                <c:pt idx="1980">
                  <c:v>0.60194084194207642</c:v>
                </c:pt>
                <c:pt idx="1981">
                  <c:v>0.60224254063323124</c:v>
                </c:pt>
                <c:pt idx="1982">
                  <c:v>0.60254415411491569</c:v>
                </c:pt>
                <c:pt idx="1983">
                  <c:v>0.60284588473890444</c:v>
                </c:pt>
                <c:pt idx="1984">
                  <c:v>0.60314750178640053</c:v>
                </c:pt>
                <c:pt idx="1985">
                  <c:v>0.60344905140659999</c:v>
                </c:pt>
                <c:pt idx="1986">
                  <c:v>0.60375053722618266</c:v>
                </c:pt>
                <c:pt idx="1987">
                  <c:v>0.60405200178623986</c:v>
                </c:pt>
                <c:pt idx="1988">
                  <c:v>0.6043534592606068</c:v>
                </c:pt>
                <c:pt idx="1989">
                  <c:v>0.6046548246211213</c:v>
                </c:pt>
                <c:pt idx="1990">
                  <c:v>0.60495623601144721</c:v>
                </c:pt>
                <c:pt idx="1991">
                  <c:v>0.60525766156825767</c:v>
                </c:pt>
                <c:pt idx="1992">
                  <c:v>0.6055591757580957</c:v>
                </c:pt>
                <c:pt idx="1993">
                  <c:v>0.60586080700503164</c:v>
                </c:pt>
                <c:pt idx="1994">
                  <c:v>0.60616239567707997</c:v>
                </c:pt>
                <c:pt idx="1995">
                  <c:v>0.60646405176076257</c:v>
                </c:pt>
                <c:pt idx="1996">
                  <c:v>0.60676569009413794</c:v>
                </c:pt>
                <c:pt idx="1997">
                  <c:v>0.60706732845530276</c:v>
                </c:pt>
                <c:pt idx="1998">
                  <c:v>0.60736911234999613</c:v>
                </c:pt>
                <c:pt idx="1999">
                  <c:v>0.60767099933719571</c:v>
                </c:pt>
                <c:pt idx="2000">
                  <c:v>0.60797284010720654</c:v>
                </c:pt>
                <c:pt idx="2001">
                  <c:v>0.60827486588254476</c:v>
                </c:pt>
                <c:pt idx="2002">
                  <c:v>0.60857678134184556</c:v>
                </c:pt>
                <c:pt idx="2003">
                  <c:v>0.60887860081880585</c:v>
                </c:pt>
                <c:pt idx="2004">
                  <c:v>0.60918082253405581</c:v>
                </c:pt>
                <c:pt idx="2005">
                  <c:v>0.60948287323972594</c:v>
                </c:pt>
                <c:pt idx="2006">
                  <c:v>0.60978519126956032</c:v>
                </c:pt>
                <c:pt idx="2007">
                  <c:v>0.6100872027766997</c:v>
                </c:pt>
                <c:pt idx="2008">
                  <c:v>0.61038918228744721</c:v>
                </c:pt>
                <c:pt idx="2009">
                  <c:v>0.61069110129345783</c:v>
                </c:pt>
                <c:pt idx="2010">
                  <c:v>0.6109929456405061</c:v>
                </c:pt>
                <c:pt idx="2011">
                  <c:v>0.61129470468194269</c:v>
                </c:pt>
                <c:pt idx="2012">
                  <c:v>0.61159647792992566</c:v>
                </c:pt>
                <c:pt idx="2013">
                  <c:v>0.61189874245789988</c:v>
                </c:pt>
                <c:pt idx="2014">
                  <c:v>0.61220076108267019</c:v>
                </c:pt>
                <c:pt idx="2015">
                  <c:v>0.61250277261768482</c:v>
                </c:pt>
                <c:pt idx="2016">
                  <c:v>0.61280503354245053</c:v>
                </c:pt>
                <c:pt idx="2017">
                  <c:v>0.6131072338429463</c:v>
                </c:pt>
                <c:pt idx="2018">
                  <c:v>0.61340939850695841</c:v>
                </c:pt>
                <c:pt idx="2019">
                  <c:v>0.61371153467849271</c:v>
                </c:pt>
                <c:pt idx="2020">
                  <c:v>0.61401364235482558</c:v>
                </c:pt>
                <c:pt idx="2021">
                  <c:v>0.61431571437492993</c:v>
                </c:pt>
                <c:pt idx="2022">
                  <c:v>0.61461773299970168</c:v>
                </c:pt>
                <c:pt idx="2023">
                  <c:v>0.61491981570164689</c:v>
                </c:pt>
                <c:pt idx="2024">
                  <c:v>0.61522187704083653</c:v>
                </c:pt>
                <c:pt idx="2025">
                  <c:v>0.61552391702096676</c:v>
                </c:pt>
                <c:pt idx="2026">
                  <c:v>0.61582607457752259</c:v>
                </c:pt>
                <c:pt idx="2027">
                  <c:v>0.6161281858060963</c:v>
                </c:pt>
                <c:pt idx="2028">
                  <c:v>0.61643023290550292</c:v>
                </c:pt>
                <c:pt idx="2029">
                  <c:v>0.61673217325891161</c:v>
                </c:pt>
                <c:pt idx="2030">
                  <c:v>0.61703414206888685</c:v>
                </c:pt>
                <c:pt idx="2031">
                  <c:v>0.61733609664975753</c:v>
                </c:pt>
                <c:pt idx="2032">
                  <c:v>0.61763800144169412</c:v>
                </c:pt>
                <c:pt idx="2033">
                  <c:v>0.61793983866724722</c:v>
                </c:pt>
                <c:pt idx="2034">
                  <c:v>0.61824167233916649</c:v>
                </c:pt>
                <c:pt idx="2035">
                  <c:v>0.61854352022623726</c:v>
                </c:pt>
                <c:pt idx="2036">
                  <c:v>0.61884534323786722</c:v>
                </c:pt>
                <c:pt idx="2037">
                  <c:v>0.61914705253221514</c:v>
                </c:pt>
                <c:pt idx="2038">
                  <c:v>0.6194486979431727</c:v>
                </c:pt>
                <c:pt idx="2039">
                  <c:v>0.61975043565004806</c:v>
                </c:pt>
                <c:pt idx="2040">
                  <c:v>0.62005217338473684</c:v>
                </c:pt>
                <c:pt idx="2041">
                  <c:v>0.6203536875375576</c:v>
                </c:pt>
                <c:pt idx="2042">
                  <c:v>0.62065525486750384</c:v>
                </c:pt>
                <c:pt idx="2043">
                  <c:v>0.62095674424920178</c:v>
                </c:pt>
                <c:pt idx="2044">
                  <c:v>0.6212585565829114</c:v>
                </c:pt>
                <c:pt idx="2045">
                  <c:v>0.62156043290984975</c:v>
                </c:pt>
                <c:pt idx="2046">
                  <c:v>0.62186222039384165</c:v>
                </c:pt>
                <c:pt idx="2047">
                  <c:v>0.62216405761939531</c:v>
                </c:pt>
                <c:pt idx="2048">
                  <c:v>0.62246573142814543</c:v>
                </c:pt>
                <c:pt idx="2049">
                  <c:v>0.62276747270443211</c:v>
                </c:pt>
                <c:pt idx="2050">
                  <c:v>0.62306924597096158</c:v>
                </c:pt>
                <c:pt idx="2051">
                  <c:v>0.62337096238404954</c:v>
                </c:pt>
                <c:pt idx="2052">
                  <c:v>0.62367255813082623</c:v>
                </c:pt>
                <c:pt idx="2053">
                  <c:v>0.62397441312609037</c:v>
                </c:pt>
                <c:pt idx="2054">
                  <c:v>0.62427624323519815</c:v>
                </c:pt>
                <c:pt idx="2055">
                  <c:v>0.62457797384064451</c:v>
                </c:pt>
                <c:pt idx="2056">
                  <c:v>0.62487966895435565</c:v>
                </c:pt>
                <c:pt idx="2057">
                  <c:v>0.62518132860508446</c:v>
                </c:pt>
                <c:pt idx="2058">
                  <c:v>0.62548339706478084</c:v>
                </c:pt>
                <c:pt idx="2059">
                  <c:v>0.62578540143611794</c:v>
                </c:pt>
                <c:pt idx="2060">
                  <c:v>0.62608737737983788</c:v>
                </c:pt>
                <c:pt idx="2061">
                  <c:v>0.62638932840368955</c:v>
                </c:pt>
                <c:pt idx="2062">
                  <c:v>0.62669147524866708</c:v>
                </c:pt>
                <c:pt idx="2063">
                  <c:v>0.62699346898210462</c:v>
                </c:pt>
                <c:pt idx="2064">
                  <c:v>0.62729546981356743</c:v>
                </c:pt>
                <c:pt idx="2065">
                  <c:v>0.62759743506611221</c:v>
                </c:pt>
                <c:pt idx="2066">
                  <c:v>0.62789969246225585</c:v>
                </c:pt>
                <c:pt idx="2067">
                  <c:v>0.62820205331027512</c:v>
                </c:pt>
                <c:pt idx="2068">
                  <c:v>0.62850448915382862</c:v>
                </c:pt>
                <c:pt idx="2069">
                  <c:v>0.62880683572746954</c:v>
                </c:pt>
                <c:pt idx="2070">
                  <c:v>0.62910915377593324</c:v>
                </c:pt>
                <c:pt idx="2071">
                  <c:v>0.62941151108315685</c:v>
                </c:pt>
                <c:pt idx="2072">
                  <c:v>0.62971377558319863</c:v>
                </c:pt>
                <c:pt idx="2073">
                  <c:v>0.63001625790469862</c:v>
                </c:pt>
                <c:pt idx="2074">
                  <c:v>0.63031870803295009</c:v>
                </c:pt>
                <c:pt idx="2075">
                  <c:v>0.63062104748865533</c:v>
                </c:pt>
                <c:pt idx="2076">
                  <c:v>0.63092324069360051</c:v>
                </c:pt>
                <c:pt idx="2077">
                  <c:v>0.631225416033522</c:v>
                </c:pt>
                <c:pt idx="2078">
                  <c:v>0.6315279197441076</c:v>
                </c:pt>
                <c:pt idx="2079">
                  <c:v>0.6318304127643527</c:v>
                </c:pt>
                <c:pt idx="2080">
                  <c:v>0.63213276649361161</c:v>
                </c:pt>
                <c:pt idx="2081">
                  <c:v>0.63243501316020012</c:v>
                </c:pt>
                <c:pt idx="2082">
                  <c:v>0.63273720278728052</c:v>
                </c:pt>
                <c:pt idx="2083">
                  <c:v>0.63303941737782743</c:v>
                </c:pt>
                <c:pt idx="2084">
                  <c:v>0.63334157846480255</c:v>
                </c:pt>
                <c:pt idx="2085">
                  <c:v>0.63364375741473866</c:v>
                </c:pt>
                <c:pt idx="2086">
                  <c:v>0.63394585082269483</c:v>
                </c:pt>
                <c:pt idx="2087">
                  <c:v>0.63424804399507106</c:v>
                </c:pt>
                <c:pt idx="2088">
                  <c:v>0.63455021581811988</c:v>
                </c:pt>
                <c:pt idx="2089">
                  <c:v>0.63485224154699393</c:v>
                </c:pt>
                <c:pt idx="2090">
                  <c:v>0.63515476673434368</c:v>
                </c:pt>
                <c:pt idx="2091">
                  <c:v>0.6354570990259405</c:v>
                </c:pt>
                <c:pt idx="2092">
                  <c:v>0.63575927797587772</c:v>
                </c:pt>
                <c:pt idx="2093">
                  <c:v>0.63606138206752605</c:v>
                </c:pt>
                <c:pt idx="2094">
                  <c:v>0.63636339003458675</c:v>
                </c:pt>
                <c:pt idx="2095">
                  <c:v>0.63666543712005186</c:v>
                </c:pt>
                <c:pt idx="2096">
                  <c:v>0.6369676802444616</c:v>
                </c:pt>
                <c:pt idx="2097">
                  <c:v>0.63726981283048367</c:v>
                </c:pt>
                <c:pt idx="2098">
                  <c:v>0.63757188843434021</c:v>
                </c:pt>
                <c:pt idx="2099">
                  <c:v>0.63787391416321493</c:v>
                </c:pt>
                <c:pt idx="2100">
                  <c:v>0.63817641075613185</c:v>
                </c:pt>
                <c:pt idx="2101">
                  <c:v>0.63847888945873765</c:v>
                </c:pt>
                <c:pt idx="2102">
                  <c:v>0.63878117180877703</c:v>
                </c:pt>
                <c:pt idx="2103">
                  <c:v>0.63908336854516135</c:v>
                </c:pt>
                <c:pt idx="2104">
                  <c:v>0.63938566156732368</c:v>
                </c:pt>
                <c:pt idx="2105">
                  <c:v>0.63968794037881704</c:v>
                </c:pt>
                <c:pt idx="2106">
                  <c:v>0.63999020846354937</c:v>
                </c:pt>
                <c:pt idx="2107">
                  <c:v>0.64029248365279345</c:v>
                </c:pt>
                <c:pt idx="2108">
                  <c:v>0.64059463050242194</c:v>
                </c:pt>
                <c:pt idx="2109">
                  <c:v>0.64089673816945614</c:v>
                </c:pt>
                <c:pt idx="2110">
                  <c:v>0.64119871765233605</c:v>
                </c:pt>
                <c:pt idx="2111">
                  <c:v>0.64150091798540332</c:v>
                </c:pt>
                <c:pt idx="2112">
                  <c:v>0.64180292950183415</c:v>
                </c:pt>
                <c:pt idx="2113">
                  <c:v>0.64210508349551298</c:v>
                </c:pt>
                <c:pt idx="2114">
                  <c:v>0.64240711636607295</c:v>
                </c:pt>
                <c:pt idx="2115">
                  <c:v>0.64270912075599151</c:v>
                </c:pt>
                <c:pt idx="2116">
                  <c:v>0.64301104687429544</c:v>
                </c:pt>
                <c:pt idx="2117">
                  <c:v>0.64331299080298843</c:v>
                </c:pt>
                <c:pt idx="2118">
                  <c:v>0.64361511271215011</c:v>
                </c:pt>
                <c:pt idx="2119">
                  <c:v>0.6439170139670698</c:v>
                </c:pt>
                <c:pt idx="2120">
                  <c:v>0.64421896855722816</c:v>
                </c:pt>
                <c:pt idx="2121">
                  <c:v>0.64452107268142389</c:v>
                </c:pt>
                <c:pt idx="2122">
                  <c:v>0.64482303437664101</c:v>
                </c:pt>
                <c:pt idx="2123">
                  <c:v>0.64512488228227172</c:v>
                </c:pt>
                <c:pt idx="2124">
                  <c:v>0.6454267514858667</c:v>
                </c:pt>
                <c:pt idx="2125">
                  <c:v>0.64572860294554324</c:v>
                </c:pt>
                <c:pt idx="2126">
                  <c:v>0.64603053262943344</c:v>
                </c:pt>
                <c:pt idx="2127">
                  <c:v>0.64633238764325551</c:v>
                </c:pt>
                <c:pt idx="2128">
                  <c:v>0.64663430310255743</c:v>
                </c:pt>
                <c:pt idx="2129">
                  <c:v>0.64693642859691969</c:v>
                </c:pt>
                <c:pt idx="2130">
                  <c:v>0.64723841519558367</c:v>
                </c:pt>
                <c:pt idx="2131">
                  <c:v>0.64754031286253133</c:v>
                </c:pt>
                <c:pt idx="2132">
                  <c:v>0.64784227811507655</c:v>
                </c:pt>
                <c:pt idx="2133">
                  <c:v>0.64814411180555132</c:v>
                </c:pt>
                <c:pt idx="2134">
                  <c:v>0.64844598456380642</c:v>
                </c:pt>
                <c:pt idx="2135">
                  <c:v>0.64874793202145453</c:v>
                </c:pt>
                <c:pt idx="2136">
                  <c:v>0.64904974079296951</c:v>
                </c:pt>
                <c:pt idx="2137">
                  <c:v>0.6493515637721281</c:v>
                </c:pt>
                <c:pt idx="2138">
                  <c:v>0.64965335477595987</c:v>
                </c:pt>
                <c:pt idx="2139">
                  <c:v>0.64995499308617655</c:v>
                </c:pt>
                <c:pt idx="2140">
                  <c:v>0.65025661365790788</c:v>
                </c:pt>
                <c:pt idx="2141">
                  <c:v>0.65055849709003766</c:v>
                </c:pt>
                <c:pt idx="2142">
                  <c:v>0.65086021704410957</c:v>
                </c:pt>
                <c:pt idx="2143">
                  <c:v>0.6511618660032743</c:v>
                </c:pt>
                <c:pt idx="2144">
                  <c:v>0.65146387751970536</c:v>
                </c:pt>
                <c:pt idx="2145">
                  <c:v>0.65176575027795969</c:v>
                </c:pt>
                <c:pt idx="2146">
                  <c:v>0.65206751642246485</c:v>
                </c:pt>
                <c:pt idx="2147">
                  <c:v>0.65236935008510555</c:v>
                </c:pt>
                <c:pt idx="2148">
                  <c:v>0.65267110202852063</c:v>
                </c:pt>
                <c:pt idx="2149">
                  <c:v>0.65297297482389982</c:v>
                </c:pt>
                <c:pt idx="2150">
                  <c:v>0.65327477648525178</c:v>
                </c:pt>
                <c:pt idx="2151">
                  <c:v>0.65357664924350645</c:v>
                </c:pt>
                <c:pt idx="2152">
                  <c:v>0.65387846511631964</c:v>
                </c:pt>
                <c:pt idx="2153">
                  <c:v>0.65418022768142092</c:v>
                </c:pt>
                <c:pt idx="2154">
                  <c:v>0.65448195121829345</c:v>
                </c:pt>
                <c:pt idx="2155">
                  <c:v>0.65478362501314469</c:v>
                </c:pt>
                <c:pt idx="2156">
                  <c:v>0.65508521366204386</c:v>
                </c:pt>
                <c:pt idx="2157">
                  <c:v>0.65538706154911541</c:v>
                </c:pt>
                <c:pt idx="2158">
                  <c:v>0.65568873179504261</c:v>
                </c:pt>
                <c:pt idx="2159">
                  <c:v>0.65599048725728204</c:v>
                </c:pt>
                <c:pt idx="2160">
                  <c:v>0.65629247387452505</c:v>
                </c:pt>
                <c:pt idx="2161">
                  <c:v>0.65659425777849312</c:v>
                </c:pt>
                <c:pt idx="2162">
                  <c:v>0.6568960381350003</c:v>
                </c:pt>
                <c:pt idx="2163">
                  <c:v>0.65719820992548594</c:v>
                </c:pt>
                <c:pt idx="2164">
                  <c:v>0.657500008085244</c:v>
                </c:pt>
                <c:pt idx="2165">
                  <c:v>0.65780178133786382</c:v>
                </c:pt>
                <c:pt idx="2166">
                  <c:v>0.65810348352778703</c:v>
                </c:pt>
                <c:pt idx="2167">
                  <c:v>0.65840515022489321</c:v>
                </c:pt>
                <c:pt idx="2168">
                  <c:v>0.65870677434411706</c:v>
                </c:pt>
                <c:pt idx="2169">
                  <c:v>0.6590083204050845</c:v>
                </c:pt>
                <c:pt idx="2170">
                  <c:v>0.65930990905398323</c:v>
                </c:pt>
                <c:pt idx="2171">
                  <c:v>0.65961201315028206</c:v>
                </c:pt>
                <c:pt idx="2172">
                  <c:v>0.65991430264756146</c:v>
                </c:pt>
                <c:pt idx="2173">
                  <c:v>0.66021645662263462</c:v>
                </c:pt>
                <c:pt idx="2174">
                  <c:v>0.6605184147792027</c:v>
                </c:pt>
                <c:pt idx="2175">
                  <c:v>0.66082078279298562</c:v>
                </c:pt>
                <c:pt idx="2176">
                  <c:v>0.6611230223287764</c:v>
                </c:pt>
                <c:pt idx="2177">
                  <c:v>0.66142520479578704</c:v>
                </c:pt>
                <c:pt idx="2178">
                  <c:v>0.66172723052466176</c:v>
                </c:pt>
                <c:pt idx="2179">
                  <c:v>0.66202925272698776</c:v>
                </c:pt>
                <c:pt idx="2180">
                  <c:v>0.6623311717608511</c:v>
                </c:pt>
                <c:pt idx="2181">
                  <c:v>0.6626331263277917</c:v>
                </c:pt>
                <c:pt idx="2182">
                  <c:v>0.6629356228787322</c:v>
                </c:pt>
                <c:pt idx="2183">
                  <c:v>0.66323778402617573</c:v>
                </c:pt>
                <c:pt idx="2184">
                  <c:v>0.66353986321389002</c:v>
                </c:pt>
                <c:pt idx="2185">
                  <c:v>0.66384189963453788</c:v>
                </c:pt>
                <c:pt idx="2186">
                  <c:v>0.66414381508455433</c:v>
                </c:pt>
                <c:pt idx="2187">
                  <c:v>0.66444568076143462</c:v>
                </c:pt>
                <c:pt idx="2188">
                  <c:v>0.66474781335210731</c:v>
                </c:pt>
                <c:pt idx="2189">
                  <c:v>0.66504988182109925</c:v>
                </c:pt>
                <c:pt idx="2190">
                  <c:v>0.66535180080853995</c:v>
                </c:pt>
                <c:pt idx="2191">
                  <c:v>0.66565365580380376</c:v>
                </c:pt>
                <c:pt idx="2192">
                  <c:v>0.66595543262222734</c:v>
                </c:pt>
                <c:pt idx="2193">
                  <c:v>0.66625714547589265</c:v>
                </c:pt>
                <c:pt idx="2194">
                  <c:v>0.66656038045010335</c:v>
                </c:pt>
                <c:pt idx="2195">
                  <c:v>0.666862891316087</c:v>
                </c:pt>
                <c:pt idx="2196">
                  <c:v>0.66716517007636444</c:v>
                </c:pt>
                <c:pt idx="2197">
                  <c:v>0.66746749520892812</c:v>
                </c:pt>
                <c:pt idx="2198">
                  <c:v>0.66776970265657021</c:v>
                </c:pt>
                <c:pt idx="2199">
                  <c:v>0.66807185308747408</c:v>
                </c:pt>
                <c:pt idx="2200">
                  <c:v>0.66837401065798296</c:v>
                </c:pt>
                <c:pt idx="2201">
                  <c:v>0.66867602570994844</c:v>
                </c:pt>
                <c:pt idx="2202">
                  <c:v>0.66897804435330499</c:v>
                </c:pt>
                <c:pt idx="2203">
                  <c:v>0.66927999539573046</c:v>
                </c:pt>
                <c:pt idx="2204">
                  <c:v>0.66958191439709813</c:v>
                </c:pt>
                <c:pt idx="2205">
                  <c:v>0.66988380495339384</c:v>
                </c:pt>
                <c:pt idx="2206">
                  <c:v>0.67018577019200565</c:v>
                </c:pt>
                <c:pt idx="2207">
                  <c:v>0.67048764652822634</c:v>
                </c:pt>
                <c:pt idx="2208">
                  <c:v>0.67078941622905686</c:v>
                </c:pt>
                <c:pt idx="2209">
                  <c:v>0.6710911930335689</c:v>
                </c:pt>
                <c:pt idx="2210">
                  <c:v>0.6713931333730484</c:v>
                </c:pt>
                <c:pt idx="2211">
                  <c:v>0.67169483201322966</c:v>
                </c:pt>
                <c:pt idx="2212">
                  <c:v>0.67199660881310452</c:v>
                </c:pt>
                <c:pt idx="2213">
                  <c:v>0.67229849226379901</c:v>
                </c:pt>
                <c:pt idx="2214">
                  <c:v>0.67260019090397882</c:v>
                </c:pt>
                <c:pt idx="2215">
                  <c:v>0.67290184695523403</c:v>
                </c:pt>
                <c:pt idx="2216">
                  <c:v>0.67320390120221008</c:v>
                </c:pt>
                <c:pt idx="2217">
                  <c:v>0.67350568865374039</c:v>
                </c:pt>
                <c:pt idx="2218">
                  <c:v>0.67380775000222415</c:v>
                </c:pt>
                <c:pt idx="2219">
                  <c:v>0.67410975086155955</c:v>
                </c:pt>
                <c:pt idx="2220">
                  <c:v>0.67441176236869915</c:v>
                </c:pt>
                <c:pt idx="2221">
                  <c:v>0.67471378101670043</c:v>
                </c:pt>
                <c:pt idx="2222">
                  <c:v>0.67501579966934877</c:v>
                </c:pt>
                <c:pt idx="2223">
                  <c:v>0.67531769378091877</c:v>
                </c:pt>
                <c:pt idx="2224">
                  <c:v>0.67561965190498086</c:v>
                </c:pt>
                <c:pt idx="2225">
                  <c:v>0.67592165628096323</c:v>
                </c:pt>
                <c:pt idx="2226">
                  <c:v>0.67622373900615063</c:v>
                </c:pt>
                <c:pt idx="2227">
                  <c:v>0.67652558686074482</c:v>
                </c:pt>
                <c:pt idx="2228">
                  <c:v>0.67682736011336464</c:v>
                </c:pt>
                <c:pt idx="2229">
                  <c:v>0.67712979949996666</c:v>
                </c:pt>
                <c:pt idx="2230">
                  <c:v>0.67743187864119669</c:v>
                </c:pt>
                <c:pt idx="2231">
                  <c:v>0.67773393644352387</c:v>
                </c:pt>
                <c:pt idx="2232">
                  <c:v>0.67803589812480913</c:v>
                </c:pt>
                <c:pt idx="2233">
                  <c:v>0.67833789897949814</c:v>
                </c:pt>
                <c:pt idx="2234">
                  <c:v>0.67863978598062069</c:v>
                </c:pt>
                <c:pt idx="2235">
                  <c:v>0.67894159119468511</c:v>
                </c:pt>
                <c:pt idx="2236">
                  <c:v>0.6792436240559514</c:v>
                </c:pt>
                <c:pt idx="2237">
                  <c:v>0.67954550392383251</c:v>
                </c:pt>
                <c:pt idx="2238">
                  <c:v>0.6798473518016247</c:v>
                </c:pt>
                <c:pt idx="2239">
                  <c:v>0.6801491073102256</c:v>
                </c:pt>
                <c:pt idx="2240">
                  <c:v>0.68045070662230078</c:v>
                </c:pt>
                <c:pt idx="2241">
                  <c:v>0.6807523733518368</c:v>
                </c:pt>
                <c:pt idx="2242">
                  <c:v>0.68105389463063271</c:v>
                </c:pt>
                <c:pt idx="2243">
                  <c:v>0.68135534144947862</c:v>
                </c:pt>
                <c:pt idx="2244">
                  <c:v>0.68165713957213492</c:v>
                </c:pt>
                <c:pt idx="2245">
                  <c:v>0.68195884179449684</c:v>
                </c:pt>
                <c:pt idx="2246">
                  <c:v>0.68226049428344282</c:v>
                </c:pt>
                <c:pt idx="2247">
                  <c:v>0.68256202974137936</c:v>
                </c:pt>
                <c:pt idx="2248">
                  <c:v>0.68286357936157871</c:v>
                </c:pt>
                <c:pt idx="2249">
                  <c:v>0.68316507581230057</c:v>
                </c:pt>
                <c:pt idx="2250">
                  <c:v>0.6834665722630231</c:v>
                </c:pt>
                <c:pt idx="2251">
                  <c:v>0.68376801556722966</c:v>
                </c:pt>
                <c:pt idx="2252">
                  <c:v>0.68406976752455262</c:v>
                </c:pt>
                <c:pt idx="2253">
                  <c:v>0.68437140227297222</c:v>
                </c:pt>
                <c:pt idx="2254">
                  <c:v>0.68467347788612565</c:v>
                </c:pt>
                <c:pt idx="2255">
                  <c:v>0.68497527243772416</c:v>
                </c:pt>
                <c:pt idx="2256">
                  <c:v>0.68527704570425363</c:v>
                </c:pt>
                <c:pt idx="2257">
                  <c:v>0.68557875504494659</c:v>
                </c:pt>
                <c:pt idx="2258">
                  <c:v>0.6858812623331807</c:v>
                </c:pt>
                <c:pt idx="2259">
                  <c:v>0.68618336641088162</c:v>
                </c:pt>
                <c:pt idx="2260">
                  <c:v>0.68648550617268123</c:v>
                </c:pt>
                <c:pt idx="2261">
                  <c:v>0.6867874358426429</c:v>
                </c:pt>
                <c:pt idx="2262">
                  <c:v>0.68709002536132413</c:v>
                </c:pt>
                <c:pt idx="2263">
                  <c:v>0.6873925541082806</c:v>
                </c:pt>
                <c:pt idx="2264">
                  <c:v>0.68769499707999115</c:v>
                </c:pt>
                <c:pt idx="2265">
                  <c:v>0.68799732224515842</c:v>
                </c:pt>
                <c:pt idx="2266">
                  <c:v>0.68829973308514114</c:v>
                </c:pt>
                <c:pt idx="2267">
                  <c:v>0.68860210822316714</c:v>
                </c:pt>
                <c:pt idx="2268">
                  <c:v>0.68890431924918993</c:v>
                </c:pt>
                <c:pt idx="2269">
                  <c:v>0.6892065053124663</c:v>
                </c:pt>
                <c:pt idx="2270">
                  <c:v>0.6895086414933016</c:v>
                </c:pt>
                <c:pt idx="2271">
                  <c:v>0.68981071356918455</c:v>
                </c:pt>
                <c:pt idx="2272">
                  <c:v>0.6901127571321356</c:v>
                </c:pt>
                <c:pt idx="2273">
                  <c:v>0.69041471169907642</c:v>
                </c:pt>
                <c:pt idx="2274">
                  <c:v>0.69071660936602408</c:v>
                </c:pt>
                <c:pt idx="2275">
                  <c:v>0.6910201142479816</c:v>
                </c:pt>
                <c:pt idx="2276">
                  <c:v>0.69132311215844466</c:v>
                </c:pt>
                <c:pt idx="2277">
                  <c:v>0.69162600607345892</c:v>
                </c:pt>
                <c:pt idx="2278">
                  <c:v>0.69192884619005646</c:v>
                </c:pt>
                <c:pt idx="2279">
                  <c:v>0.6922315394672085</c:v>
                </c:pt>
                <c:pt idx="2280">
                  <c:v>0.69253421485358913</c:v>
                </c:pt>
                <c:pt idx="2281">
                  <c:v>0.69283686162011515</c:v>
                </c:pt>
                <c:pt idx="2282">
                  <c:v>0.69313940108849958</c:v>
                </c:pt>
                <c:pt idx="2283">
                  <c:v>0.69344180478353701</c:v>
                </c:pt>
                <c:pt idx="2284">
                  <c:v>0.69374411569242123</c:v>
                </c:pt>
                <c:pt idx="2285">
                  <c:v>0.69404761334720555</c:v>
                </c:pt>
                <c:pt idx="2286">
                  <c:v>0.69435025293178654</c:v>
                </c:pt>
                <c:pt idx="2287">
                  <c:v>0.69465284603526578</c:v>
                </c:pt>
                <c:pt idx="2288">
                  <c:v>0.69495532831013063</c:v>
                </c:pt>
                <c:pt idx="2289">
                  <c:v>0.69525777486705265</c:v>
                </c:pt>
                <c:pt idx="2290">
                  <c:v>0.69556015712041419</c:v>
                </c:pt>
                <c:pt idx="2291">
                  <c:v>0.69586234672888492</c:v>
                </c:pt>
                <c:pt idx="2292">
                  <c:v>0.69616451851937111</c:v>
                </c:pt>
                <c:pt idx="2293">
                  <c:v>0.69646660482862177</c:v>
                </c:pt>
                <c:pt idx="2294">
                  <c:v>0.69677053556737811</c:v>
                </c:pt>
                <c:pt idx="2295">
                  <c:v>0.6970736519459757</c:v>
                </c:pt>
                <c:pt idx="2296">
                  <c:v>0.69737659603153779</c:v>
                </c:pt>
                <c:pt idx="2297">
                  <c:v>0.6976794648034077</c:v>
                </c:pt>
                <c:pt idx="2298">
                  <c:v>0.69798219387454419</c:v>
                </c:pt>
                <c:pt idx="2299">
                  <c:v>0.69828487999974842</c:v>
                </c:pt>
                <c:pt idx="2300">
                  <c:v>0.69858744448841414</c:v>
                </c:pt>
                <c:pt idx="2301">
                  <c:v>0.69888997680907694</c:v>
                </c:pt>
                <c:pt idx="2302">
                  <c:v>0.69919241263864496</c:v>
                </c:pt>
                <c:pt idx="2303">
                  <c:v>0.69949472354752873</c:v>
                </c:pt>
                <c:pt idx="2304">
                  <c:v>0.69979705229449185</c:v>
                </c:pt>
                <c:pt idx="2305">
                  <c:v>0.70009927044035758</c:v>
                </c:pt>
                <c:pt idx="2306">
                  <c:v>0.70040147789730478</c:v>
                </c:pt>
                <c:pt idx="2307">
                  <c:v>0.7007036283468131</c:v>
                </c:pt>
                <c:pt idx="2308">
                  <c:v>0.7010057752336486</c:v>
                </c:pt>
                <c:pt idx="2309">
                  <c:v>0.70130784016092651</c:v>
                </c:pt>
                <c:pt idx="2310">
                  <c:v>0.70160983387578546</c:v>
                </c:pt>
                <c:pt idx="2311">
                  <c:v>0.70191182759064241</c:v>
                </c:pt>
                <c:pt idx="2312">
                  <c:v>0.70221376438744187</c:v>
                </c:pt>
                <c:pt idx="2313">
                  <c:v>0.70251566558666179</c:v>
                </c:pt>
                <c:pt idx="2314">
                  <c:v>0.70281740684440663</c:v>
                </c:pt>
                <c:pt idx="2315">
                  <c:v>0.70312002498369663</c:v>
                </c:pt>
                <c:pt idx="2316">
                  <c:v>0.70342245727498043</c:v>
                </c:pt>
                <c:pt idx="2317">
                  <c:v>0.70372483238970984</c:v>
                </c:pt>
                <c:pt idx="2318">
                  <c:v>0.70402703981873715</c:v>
                </c:pt>
                <c:pt idx="2319">
                  <c:v>0.70432932576329743</c:v>
                </c:pt>
                <c:pt idx="2320">
                  <c:v>0.70463149046452334</c:v>
                </c:pt>
                <c:pt idx="2321">
                  <c:v>0.70493359812225742</c:v>
                </c:pt>
                <c:pt idx="2322">
                  <c:v>0.70523621268069214</c:v>
                </c:pt>
                <c:pt idx="2323">
                  <c:v>0.7055397139513605</c:v>
                </c:pt>
                <c:pt idx="2324">
                  <c:v>0.70584281592594222</c:v>
                </c:pt>
                <c:pt idx="2325">
                  <c:v>0.70614574924090689</c:v>
                </c:pt>
                <c:pt idx="2326">
                  <c:v>0.70644855708500265</c:v>
                </c:pt>
                <c:pt idx="2327">
                  <c:v>0.70675123247138327</c:v>
                </c:pt>
                <c:pt idx="2328">
                  <c:v>0.707053889936886</c:v>
                </c:pt>
                <c:pt idx="2329">
                  <c:v>0.70735651878668349</c:v>
                </c:pt>
                <c:pt idx="2330">
                  <c:v>0.70765903681314357</c:v>
                </c:pt>
                <c:pt idx="2331">
                  <c:v>0.70796148692740779</c:v>
                </c:pt>
                <c:pt idx="2332">
                  <c:v>0.70826383351502464</c:v>
                </c:pt>
                <c:pt idx="2333">
                  <c:v>0.70856609444444452</c:v>
                </c:pt>
                <c:pt idx="2334">
                  <c:v>0.70886831971987363</c:v>
                </c:pt>
                <c:pt idx="2335">
                  <c:v>0.70917224321606531</c:v>
                </c:pt>
                <c:pt idx="2336">
                  <c:v>0.70947657227939764</c:v>
                </c:pt>
                <c:pt idx="2337">
                  <c:v>0.70978067303522563</c:v>
                </c:pt>
                <c:pt idx="2338">
                  <c:v>0.71008458569431054</c:v>
                </c:pt>
                <c:pt idx="2339">
                  <c:v>0.71038836105830849</c:v>
                </c:pt>
                <c:pt idx="2340">
                  <c:v>0.71069200652359288</c:v>
                </c:pt>
                <c:pt idx="2341">
                  <c:v>0.71099550419248225</c:v>
                </c:pt>
                <c:pt idx="2342">
                  <c:v>0.71129891180387905</c:v>
                </c:pt>
                <c:pt idx="2343">
                  <c:v>0.71160232661371048</c:v>
                </c:pt>
                <c:pt idx="2344">
                  <c:v>0.71190555795633292</c:v>
                </c:pt>
                <c:pt idx="2345">
                  <c:v>0.71220871384793849</c:v>
                </c:pt>
                <c:pt idx="2346">
                  <c:v>0.7125117296911847</c:v>
                </c:pt>
                <c:pt idx="2347">
                  <c:v>0.71281471324886214</c:v>
                </c:pt>
                <c:pt idx="2348">
                  <c:v>0.71311749960444792</c:v>
                </c:pt>
                <c:pt idx="2349">
                  <c:v>0.7134202429942107</c:v>
                </c:pt>
                <c:pt idx="2350">
                  <c:v>0.71372287184400862</c:v>
                </c:pt>
                <c:pt idx="2351">
                  <c:v>0.71402546493348507</c:v>
                </c:pt>
                <c:pt idx="2352">
                  <c:v>0.71432932698631169</c:v>
                </c:pt>
                <c:pt idx="2353">
                  <c:v>0.71463342051801348</c:v>
                </c:pt>
                <c:pt idx="2354">
                  <c:v>0.71493719227227104</c:v>
                </c:pt>
                <c:pt idx="2355">
                  <c:v>0.71524080524997768</c:v>
                </c:pt>
                <c:pt idx="2356">
                  <c:v>0.71554434257711363</c:v>
                </c:pt>
                <c:pt idx="2357">
                  <c:v>0.71584778981797259</c:v>
                </c:pt>
                <c:pt idx="2358">
                  <c:v>0.71615114344972663</c:v>
                </c:pt>
                <c:pt idx="2359">
                  <c:v>0.7164543316577866</c:v>
                </c:pt>
                <c:pt idx="2360">
                  <c:v>0.71675748035191</c:v>
                </c:pt>
                <c:pt idx="2361">
                  <c:v>0.71706049619047285</c:v>
                </c:pt>
                <c:pt idx="2362">
                  <c:v>0.71736349767885421</c:v>
                </c:pt>
                <c:pt idx="2363">
                  <c:v>0.71766633063033192</c:v>
                </c:pt>
                <c:pt idx="2364">
                  <c:v>0.71796913134390561</c:v>
                </c:pt>
                <c:pt idx="2365">
                  <c:v>0.7182718210426966</c:v>
                </c:pt>
                <c:pt idx="2366">
                  <c:v>0.71857445707848655</c:v>
                </c:pt>
                <c:pt idx="2367">
                  <c:v>0.7188770716229137</c:v>
                </c:pt>
                <c:pt idx="2368">
                  <c:v>0.71917958961205297</c:v>
                </c:pt>
                <c:pt idx="2369">
                  <c:v>0.71948195761185862</c:v>
                </c:pt>
                <c:pt idx="2370">
                  <c:v>0.71978425420557046</c:v>
                </c:pt>
                <c:pt idx="2371">
                  <c:v>0.72008654366559921</c:v>
                </c:pt>
                <c:pt idx="2372">
                  <c:v>0.72038873330663733</c:v>
                </c:pt>
                <c:pt idx="2373">
                  <c:v>0.72069108346269495</c:v>
                </c:pt>
                <c:pt idx="2374">
                  <c:v>0.72099431839936956</c:v>
                </c:pt>
                <c:pt idx="2375">
                  <c:v>0.72129735218268032</c:v>
                </c:pt>
                <c:pt idx="2376">
                  <c:v>0.72160025326634458</c:v>
                </c:pt>
                <c:pt idx="2377">
                  <c:v>0.72190302175041088</c:v>
                </c:pt>
                <c:pt idx="2378">
                  <c:v>0.72220577591294688</c:v>
                </c:pt>
                <c:pt idx="2379">
                  <c:v>0.72250840121893034</c:v>
                </c:pt>
                <c:pt idx="2380">
                  <c:v>0.72281093353492754</c:v>
                </c:pt>
                <c:pt idx="2381">
                  <c:v>0.72311345155672102</c:v>
                </c:pt>
                <c:pt idx="2382">
                  <c:v>0.72341585880786652</c:v>
                </c:pt>
                <c:pt idx="2383">
                  <c:v>0.72371821965588734</c:v>
                </c:pt>
                <c:pt idx="2384">
                  <c:v>0.72402045918702163</c:v>
                </c:pt>
                <c:pt idx="2385">
                  <c:v>0.72432264525029921</c:v>
                </c:pt>
                <c:pt idx="2386">
                  <c:v>0.72462576878231155</c:v>
                </c:pt>
                <c:pt idx="2387">
                  <c:v>0.72492869135569749</c:v>
                </c:pt>
                <c:pt idx="2388">
                  <c:v>0.72523155298417763</c:v>
                </c:pt>
                <c:pt idx="2389">
                  <c:v>0.72553431069889718</c:v>
                </c:pt>
                <c:pt idx="2390">
                  <c:v>0.72583689664221762</c:v>
                </c:pt>
                <c:pt idx="2391">
                  <c:v>0.72613948258553884</c:v>
                </c:pt>
                <c:pt idx="2392">
                  <c:v>0.72644199704336965</c:v>
                </c:pt>
                <c:pt idx="2393">
                  <c:v>0.7267444329148951</c:v>
                </c:pt>
                <c:pt idx="2394">
                  <c:v>0.72704680448841819</c:v>
                </c:pt>
                <c:pt idx="2395">
                  <c:v>0.72734907612069988</c:v>
                </c:pt>
                <c:pt idx="2396">
                  <c:v>0.72765125150248899</c:v>
                </c:pt>
                <c:pt idx="2397">
                  <c:v>0.7279533627217627</c:v>
                </c:pt>
                <c:pt idx="2398">
                  <c:v>0.7282553778155435</c:v>
                </c:pt>
                <c:pt idx="2399">
                  <c:v>0.72855761381866824</c:v>
                </c:pt>
                <c:pt idx="2400">
                  <c:v>0.72886025698950085</c:v>
                </c:pt>
                <c:pt idx="2401">
                  <c:v>0.72916253217874483</c:v>
                </c:pt>
                <c:pt idx="2402">
                  <c:v>0.72946475386607212</c:v>
                </c:pt>
                <c:pt idx="2403">
                  <c:v>0.72976686508069766</c:v>
                </c:pt>
                <c:pt idx="2404">
                  <c:v>0.7300688837286996</c:v>
                </c:pt>
                <c:pt idx="2405">
                  <c:v>0.73037088814184603</c:v>
                </c:pt>
                <c:pt idx="2406">
                  <c:v>0.73067281425550834</c:v>
                </c:pt>
                <c:pt idx="2407">
                  <c:v>0.73097512871782921</c:v>
                </c:pt>
                <c:pt idx="2408">
                  <c:v>0.73127727202349346</c:v>
                </c:pt>
                <c:pt idx="2409">
                  <c:v>0.73157945455098394</c:v>
                </c:pt>
                <c:pt idx="2410">
                  <c:v>0.73188153017808244</c:v>
                </c:pt>
                <c:pt idx="2411">
                  <c:v>0.73218350253165554</c:v>
                </c:pt>
                <c:pt idx="2412">
                  <c:v>0.73248542864531685</c:v>
                </c:pt>
                <c:pt idx="2413">
                  <c:v>0.73278793592888603</c:v>
                </c:pt>
                <c:pt idx="2414">
                  <c:v>0.73308997595548564</c:v>
                </c:pt>
                <c:pt idx="2415">
                  <c:v>0.73339199102138963</c:v>
                </c:pt>
                <c:pt idx="2416">
                  <c:v>0.73369399896986764</c:v>
                </c:pt>
                <c:pt idx="2417">
                  <c:v>0.73399594642751642</c:v>
                </c:pt>
                <c:pt idx="2418">
                  <c:v>0.73429815743957882</c:v>
                </c:pt>
                <c:pt idx="2419">
                  <c:v>0.73460015827104053</c:v>
                </c:pt>
                <c:pt idx="2420">
                  <c:v>0.73490204524895719</c:v>
                </c:pt>
                <c:pt idx="2421">
                  <c:v>0.73520403898239561</c:v>
                </c:pt>
                <c:pt idx="2422">
                  <c:v>0.73550600423494017</c:v>
                </c:pt>
                <c:pt idx="2423">
                  <c:v>0.73580790546201014</c:v>
                </c:pt>
                <c:pt idx="2424">
                  <c:v>0.73610967515356696</c:v>
                </c:pt>
                <c:pt idx="2425">
                  <c:v>0.73641168667928991</c:v>
                </c:pt>
                <c:pt idx="2426">
                  <c:v>0.73671361991958395</c:v>
                </c:pt>
                <c:pt idx="2427">
                  <c:v>0.73701551045267266</c:v>
                </c:pt>
                <c:pt idx="2428">
                  <c:v>0.73731736191234687</c:v>
                </c:pt>
                <c:pt idx="2429">
                  <c:v>0.73761923114378725</c:v>
                </c:pt>
                <c:pt idx="2430">
                  <c:v>0.73792115371517775</c:v>
                </c:pt>
                <c:pt idx="2431">
                  <c:v>0.73822310829604798</c:v>
                </c:pt>
                <c:pt idx="2432">
                  <c:v>0.73852502019017496</c:v>
                </c:pt>
                <c:pt idx="2433">
                  <c:v>0.73882683611401156</c:v>
                </c:pt>
                <c:pt idx="2434">
                  <c:v>0.73912890460159608</c:v>
                </c:pt>
                <c:pt idx="2435">
                  <c:v>0.73943071339166422</c:v>
                </c:pt>
                <c:pt idx="2436">
                  <c:v>0.73973274983089887</c:v>
                </c:pt>
                <c:pt idx="2437">
                  <c:v>0.74003458704717362</c:v>
                </c:pt>
                <c:pt idx="2438">
                  <c:v>0.74033642426344815</c:v>
                </c:pt>
                <c:pt idx="2439">
                  <c:v>0.74063820108187206</c:v>
                </c:pt>
                <c:pt idx="2440">
                  <c:v>0.7409400134248586</c:v>
                </c:pt>
                <c:pt idx="2441">
                  <c:v>0.74124173692928585</c:v>
                </c:pt>
                <c:pt idx="2442">
                  <c:v>0.74154347463616166</c:v>
                </c:pt>
                <c:pt idx="2443">
                  <c:v>0.74184523014476333</c:v>
                </c:pt>
                <c:pt idx="2444">
                  <c:v>0.74214696075020958</c:v>
                </c:pt>
                <c:pt idx="2445">
                  <c:v>0.74244884772812725</c:v>
                </c:pt>
                <c:pt idx="2446">
                  <c:v>0.74275097320388961</c:v>
                </c:pt>
                <c:pt idx="2447">
                  <c:v>0.74305288152365911</c:v>
                </c:pt>
                <c:pt idx="2448">
                  <c:v>0.74335506400462714</c:v>
                </c:pt>
                <c:pt idx="2449">
                  <c:v>0.74365700788688882</c:v>
                </c:pt>
                <c:pt idx="2450">
                  <c:v>0.74395885934656425</c:v>
                </c:pt>
                <c:pt idx="2451">
                  <c:v>0.74426077123604806</c:v>
                </c:pt>
                <c:pt idx="2452">
                  <c:v>0.74456340728584569</c:v>
                </c:pt>
                <c:pt idx="2453">
                  <c:v>0.74486593958318115</c:v>
                </c:pt>
                <c:pt idx="2454">
                  <c:v>0.7451683111520444</c:v>
                </c:pt>
                <c:pt idx="2455">
                  <c:v>0.74547063988503304</c:v>
                </c:pt>
                <c:pt idx="2456">
                  <c:v>0.74577291512083588</c:v>
                </c:pt>
                <c:pt idx="2457">
                  <c:v>0.74607509762041357</c:v>
                </c:pt>
                <c:pt idx="2458">
                  <c:v>0.74637737994717124</c:v>
                </c:pt>
                <c:pt idx="2459">
                  <c:v>0.74667951256574649</c:v>
                </c:pt>
                <c:pt idx="2460">
                  <c:v>0.74698165940142125</c:v>
                </c:pt>
                <c:pt idx="2461">
                  <c:v>0.74728409524497463</c:v>
                </c:pt>
                <c:pt idx="2462">
                  <c:v>0.7475865060942789</c:v>
                </c:pt>
                <c:pt idx="2463">
                  <c:v>0.74789053447188891</c:v>
                </c:pt>
                <c:pt idx="2464">
                  <c:v>0.748193960098952</c:v>
                </c:pt>
                <c:pt idx="2465">
                  <c:v>0.74849720582309964</c:v>
                </c:pt>
                <c:pt idx="2466">
                  <c:v>0.7488002360416115</c:v>
                </c:pt>
                <c:pt idx="2467">
                  <c:v>0.74910321959928872</c:v>
                </c:pt>
                <c:pt idx="2468">
                  <c:v>0.74940603460704913</c:v>
                </c:pt>
                <c:pt idx="2469">
                  <c:v>0.74970877444971384</c:v>
                </c:pt>
                <c:pt idx="2470">
                  <c:v>0.75001143552533878</c:v>
                </c:pt>
                <c:pt idx="2471">
                  <c:v>0.75031400362141165</c:v>
                </c:pt>
                <c:pt idx="2472">
                  <c:v>0.75061650377777644</c:v>
                </c:pt>
                <c:pt idx="2473">
                  <c:v>0.7509189860712957</c:v>
                </c:pt>
                <c:pt idx="2474">
                  <c:v>0.75122174736167135</c:v>
                </c:pt>
                <c:pt idx="2475">
                  <c:v>0.75152428323281462</c:v>
                </c:pt>
                <c:pt idx="2476">
                  <c:v>0.7518266762182001</c:v>
                </c:pt>
                <c:pt idx="2477">
                  <c:v>0.7521289728119106</c:v>
                </c:pt>
                <c:pt idx="2478">
                  <c:v>0.75243121947849911</c:v>
                </c:pt>
                <c:pt idx="2479">
                  <c:v>0.75273341981156561</c:v>
                </c:pt>
                <c:pt idx="2480">
                  <c:v>0.75303554171142606</c:v>
                </c:pt>
                <c:pt idx="2481">
                  <c:v>0.75333754252895213</c:v>
                </c:pt>
                <c:pt idx="2482">
                  <c:v>0.75363949709589317</c:v>
                </c:pt>
                <c:pt idx="2483">
                  <c:v>0.75394142676585485</c:v>
                </c:pt>
                <c:pt idx="2484">
                  <c:v>0.75424420598280761</c:v>
                </c:pt>
                <c:pt idx="2485">
                  <c:v>0.75454655257508341</c:v>
                </c:pt>
                <c:pt idx="2486">
                  <c:v>0.75484876713305515</c:v>
                </c:pt>
                <c:pt idx="2487">
                  <c:v>0.75515086766337136</c:v>
                </c:pt>
                <c:pt idx="2488">
                  <c:v>0.75545292902579786</c:v>
                </c:pt>
                <c:pt idx="2489">
                  <c:v>0.75575542201805956</c:v>
                </c:pt>
                <c:pt idx="2490">
                  <c:v>0.75605785786161261</c:v>
                </c:pt>
                <c:pt idx="2491">
                  <c:v>0.75636019017649903</c:v>
                </c:pt>
                <c:pt idx="2492">
                  <c:v>0.75666238694545351</c:v>
                </c:pt>
                <c:pt idx="2493">
                  <c:v>0.75696453021856203</c:v>
                </c:pt>
                <c:pt idx="2494">
                  <c:v>0.75726668061690738</c:v>
                </c:pt>
                <c:pt idx="2495">
                  <c:v>0.75756872417985976</c:v>
                </c:pt>
                <c:pt idx="2496">
                  <c:v>0.75787240571998393</c:v>
                </c:pt>
                <c:pt idx="2497">
                  <c:v>0.75817510974685853</c:v>
                </c:pt>
                <c:pt idx="2498">
                  <c:v>0.75847769926087216</c:v>
                </c:pt>
                <c:pt idx="2499">
                  <c:v>0.75878022443422599</c:v>
                </c:pt>
                <c:pt idx="2500">
                  <c:v>0.75908265315469603</c:v>
                </c:pt>
                <c:pt idx="2501">
                  <c:v>0.75938504260302331</c:v>
                </c:pt>
                <c:pt idx="2502">
                  <c:v>0.75968733562984203</c:v>
                </c:pt>
                <c:pt idx="2503">
                  <c:v>0.7599894931863973</c:v>
                </c:pt>
                <c:pt idx="2504">
                  <c:v>0.76029167212237725</c:v>
                </c:pt>
                <c:pt idx="2505">
                  <c:v>0.7605937085616109</c:v>
                </c:pt>
                <c:pt idx="2506">
                  <c:v>0.76089580200211082</c:v>
                </c:pt>
                <c:pt idx="2507">
                  <c:v>0.76119783488196313</c:v>
                </c:pt>
                <c:pt idx="2508">
                  <c:v>0.76149971832801677</c:v>
                </c:pt>
                <c:pt idx="2509">
                  <c:v>0.76180155196746069</c:v>
                </c:pt>
                <c:pt idx="2510">
                  <c:v>0.76210346027794706</c:v>
                </c:pt>
                <c:pt idx="2511">
                  <c:v>0.76240529747102603</c:v>
                </c:pt>
                <c:pt idx="2512">
                  <c:v>0.76270719155938915</c:v>
                </c:pt>
                <c:pt idx="2513">
                  <c:v>0.76300900032626662</c:v>
                </c:pt>
                <c:pt idx="2514">
                  <c:v>0.76331075582095853</c:v>
                </c:pt>
                <c:pt idx="2515">
                  <c:v>0.7636126286070577</c:v>
                </c:pt>
                <c:pt idx="2516">
                  <c:v>0.76391430244824043</c:v>
                </c:pt>
                <c:pt idx="2517">
                  <c:v>0.76421603664143412</c:v>
                </c:pt>
                <c:pt idx="2518">
                  <c:v>0.76451801256657681</c:v>
                </c:pt>
                <c:pt idx="2519">
                  <c:v>0.76481983204353621</c:v>
                </c:pt>
                <c:pt idx="2520">
                  <c:v>0.76512148100269994</c:v>
                </c:pt>
                <c:pt idx="2521">
                  <c:v>0.76542315482071666</c:v>
                </c:pt>
                <c:pt idx="2522">
                  <c:v>0.76572478603523264</c:v>
                </c:pt>
                <c:pt idx="2523">
                  <c:v>0.76602645275550318</c:v>
                </c:pt>
                <c:pt idx="2524">
                  <c:v>0.76632825088743461</c:v>
                </c:pt>
                <c:pt idx="2525">
                  <c:v>0.76662997442894298</c:v>
                </c:pt>
                <c:pt idx="2526">
                  <c:v>0.76693179387806965</c:v>
                </c:pt>
                <c:pt idx="2527">
                  <c:v>0.76723354581684744</c:v>
                </c:pt>
                <c:pt idx="2528">
                  <c:v>0.76753525160759295</c:v>
                </c:pt>
                <c:pt idx="2529">
                  <c:v>0.76783696094828469</c:v>
                </c:pt>
                <c:pt idx="2530">
                  <c:v>0.7681386916000853</c:v>
                </c:pt>
                <c:pt idx="2531">
                  <c:v>0.76844075650877286</c:v>
                </c:pt>
                <c:pt idx="2532">
                  <c:v>0.76874283212657502</c:v>
                </c:pt>
                <c:pt idx="2533">
                  <c:v>0.76904475468868028</c:v>
                </c:pt>
                <c:pt idx="2534">
                  <c:v>0.76934695502174644</c:v>
                </c:pt>
                <c:pt idx="2535">
                  <c:v>0.76964912681223263</c:v>
                </c:pt>
                <c:pt idx="2536">
                  <c:v>0.76995110632298036</c:v>
                </c:pt>
                <c:pt idx="2537">
                  <c:v>0.77025305733754501</c:v>
                </c:pt>
                <c:pt idx="2538">
                  <c:v>0.77055499056855314</c:v>
                </c:pt>
                <c:pt idx="2539">
                  <c:v>0.77085679225309534</c:v>
                </c:pt>
                <c:pt idx="2540">
                  <c:v>0.77115857262351439</c:v>
                </c:pt>
                <c:pt idx="2541">
                  <c:v>0.77146027127759653</c:v>
                </c:pt>
                <c:pt idx="2542">
                  <c:v>0.77176193441208563</c:v>
                </c:pt>
                <c:pt idx="2543">
                  <c:v>0.77206358339904302</c:v>
                </c:pt>
                <c:pt idx="2544">
                  <c:v>0.77236515784878512</c:v>
                </c:pt>
                <c:pt idx="2545">
                  <c:v>0.77266695597144086</c:v>
                </c:pt>
                <c:pt idx="2546">
                  <c:v>0.77296868302632715</c:v>
                </c:pt>
                <c:pt idx="2547">
                  <c:v>0.77327027877773413</c:v>
                </c:pt>
                <c:pt idx="2548">
                  <c:v>0.7735718674358939</c:v>
                </c:pt>
                <c:pt idx="2549">
                  <c:v>0.77387337455106153</c:v>
                </c:pt>
                <c:pt idx="2550">
                  <c:v>0.77417479301517955</c:v>
                </c:pt>
                <c:pt idx="2551">
                  <c:v>0.77447620439625831</c:v>
                </c:pt>
                <c:pt idx="2552">
                  <c:v>0.77477753436094199</c:v>
                </c:pt>
                <c:pt idx="2553">
                  <c:v>0.77507882186407107</c:v>
                </c:pt>
                <c:pt idx="2554">
                  <c:v>0.77538009167921185</c:v>
                </c:pt>
                <c:pt idx="2555">
                  <c:v>0.77568138979635459</c:v>
                </c:pt>
                <c:pt idx="2556">
                  <c:v>0.77598264541676376</c:v>
                </c:pt>
                <c:pt idx="2557">
                  <c:v>0.77628437247628579</c:v>
                </c:pt>
                <c:pt idx="2558">
                  <c:v>0.77658635195452053</c:v>
                </c:pt>
                <c:pt idx="2559">
                  <c:v>0.77688818207754595</c:v>
                </c:pt>
                <c:pt idx="2560">
                  <c:v>0.77718989138116312</c:v>
                </c:pt>
                <c:pt idx="2561">
                  <c:v>0.77749164687585604</c:v>
                </c:pt>
                <c:pt idx="2562">
                  <c:v>0.77779335974805974</c:v>
                </c:pt>
                <c:pt idx="2563">
                  <c:v>0.77809511876167914</c:v>
                </c:pt>
                <c:pt idx="2564">
                  <c:v>0.77839686714000977</c:v>
                </c:pt>
                <c:pt idx="2565">
                  <c:v>0.77869900331619457</c:v>
                </c:pt>
                <c:pt idx="2566">
                  <c:v>0.77900103265070886</c:v>
                </c:pt>
                <c:pt idx="2567">
                  <c:v>0.77930305130335564</c:v>
                </c:pt>
                <c:pt idx="2568">
                  <c:v>0.77960498097796038</c:v>
                </c:pt>
                <c:pt idx="2569">
                  <c:v>0.77990690707769383</c:v>
                </c:pt>
                <c:pt idx="2570">
                  <c:v>0.78020893638897615</c:v>
                </c:pt>
                <c:pt idx="2571">
                  <c:v>0.78051114383661635</c:v>
                </c:pt>
                <c:pt idx="2572">
                  <c:v>0.78081308060555921</c:v>
                </c:pt>
                <c:pt idx="2573">
                  <c:v>0.78111502095896801</c:v>
                </c:pt>
                <c:pt idx="2574">
                  <c:v>0.78141687239080571</c:v>
                </c:pt>
                <c:pt idx="2575">
                  <c:v>0.78171873448538975</c:v>
                </c:pt>
                <c:pt idx="2576">
                  <c:v>0.78202070330465279</c:v>
                </c:pt>
                <c:pt idx="2577">
                  <c:v>0.78232265785766109</c:v>
                </c:pt>
                <c:pt idx="2578">
                  <c:v>0.78262449149246704</c:v>
                </c:pt>
                <c:pt idx="2579">
                  <c:v>0.78292633937025957</c:v>
                </c:pt>
                <c:pt idx="2580">
                  <c:v>0.78322813039727901</c:v>
                </c:pt>
                <c:pt idx="2581">
                  <c:v>0.78352982905136159</c:v>
                </c:pt>
                <c:pt idx="2582">
                  <c:v>0.78383153482356893</c:v>
                </c:pt>
                <c:pt idx="2583">
                  <c:v>0.78413356412555757</c:v>
                </c:pt>
                <c:pt idx="2584">
                  <c:v>0.7844356824775206</c:v>
                </c:pt>
                <c:pt idx="2585">
                  <c:v>0.78473767266674499</c:v>
                </c:pt>
                <c:pt idx="2586">
                  <c:v>0.78503982664181815</c:v>
                </c:pt>
                <c:pt idx="2587">
                  <c:v>0.78534187021406465</c:v>
                </c:pt>
                <c:pt idx="2588">
                  <c:v>0.78564395297179279</c:v>
                </c:pt>
                <c:pt idx="2589">
                  <c:v>0.7859459075712385</c:v>
                </c:pt>
                <c:pt idx="2590">
                  <c:v>0.78624784438661055</c:v>
                </c:pt>
                <c:pt idx="2591">
                  <c:v>0.78654969938187458</c:v>
                </c:pt>
                <c:pt idx="2592">
                  <c:v>0.7868515117341367</c:v>
                </c:pt>
                <c:pt idx="2593">
                  <c:v>0.78715330632283631</c:v>
                </c:pt>
                <c:pt idx="2594">
                  <c:v>0.78745497660119512</c:v>
                </c:pt>
                <c:pt idx="2595">
                  <c:v>0.78775671787748125</c:v>
                </c:pt>
                <c:pt idx="2596">
                  <c:v>0.78805846270473867</c:v>
                </c:pt>
                <c:pt idx="2597">
                  <c:v>0.7883605632490015</c:v>
                </c:pt>
                <c:pt idx="2598">
                  <c:v>0.78866253204504377</c:v>
                </c:pt>
                <c:pt idx="2599">
                  <c:v>0.78896448664449015</c:v>
                </c:pt>
                <c:pt idx="2600">
                  <c:v>0.78926632741450109</c:v>
                </c:pt>
                <c:pt idx="2601">
                  <c:v>0.78956826778648259</c:v>
                </c:pt>
                <c:pt idx="2602">
                  <c:v>0.78987031491841964</c:v>
                </c:pt>
                <c:pt idx="2603">
                  <c:v>0.79017225882854014</c:v>
                </c:pt>
                <c:pt idx="2604">
                  <c:v>0.79047424542720357</c:v>
                </c:pt>
                <c:pt idx="2605">
                  <c:v>0.79077616798930928</c:v>
                </c:pt>
                <c:pt idx="2606">
                  <c:v>0.7910785359891146</c:v>
                </c:pt>
                <c:pt idx="2607">
                  <c:v>0.79138063650548318</c:v>
                </c:pt>
                <c:pt idx="2608">
                  <c:v>0.79168278335511089</c:v>
                </c:pt>
                <c:pt idx="2609">
                  <c:v>0.79198494445604051</c:v>
                </c:pt>
                <c:pt idx="2610">
                  <c:v>0.79228711982852551</c:v>
                </c:pt>
                <c:pt idx="2611">
                  <c:v>0.79258935225719973</c:v>
                </c:pt>
                <c:pt idx="2612">
                  <c:v>0.79289168455811343</c:v>
                </c:pt>
                <c:pt idx="2613">
                  <c:v>0.79319392766390462</c:v>
                </c:pt>
                <c:pt idx="2614">
                  <c:v>0.79349608879739397</c:v>
                </c:pt>
                <c:pt idx="2615">
                  <c:v>0.79379812524127591</c:v>
                </c:pt>
                <c:pt idx="2616">
                  <c:v>0.79410010826806199</c:v>
                </c:pt>
                <c:pt idx="2617">
                  <c:v>0.79440237635279376</c:v>
                </c:pt>
                <c:pt idx="2618">
                  <c:v>0.79470461591185571</c:v>
                </c:pt>
                <c:pt idx="2619">
                  <c:v>0.79500691252885058</c:v>
                </c:pt>
                <c:pt idx="2620">
                  <c:v>0.79530917348154662</c:v>
                </c:pt>
                <c:pt idx="2621">
                  <c:v>0.79561136668649213</c:v>
                </c:pt>
                <c:pt idx="2622">
                  <c:v>0.7959138918738411</c:v>
                </c:pt>
                <c:pt idx="2623">
                  <c:v>0.79621634917303763</c:v>
                </c:pt>
                <c:pt idx="2624">
                  <c:v>0.79651860654125051</c:v>
                </c:pt>
                <c:pt idx="2625">
                  <c:v>0.79682088530618522</c:v>
                </c:pt>
                <c:pt idx="2626">
                  <c:v>0.79712318908521584</c:v>
                </c:pt>
                <c:pt idx="2627">
                  <c:v>0.79742538941828367</c:v>
                </c:pt>
                <c:pt idx="2628">
                  <c:v>0.79772744722061062</c:v>
                </c:pt>
                <c:pt idx="2629">
                  <c:v>0.7980299652237447</c:v>
                </c:pt>
                <c:pt idx="2630">
                  <c:v>0.79833224403523717</c:v>
                </c:pt>
                <c:pt idx="2631">
                  <c:v>0.79863438018351862</c:v>
                </c:pt>
                <c:pt idx="2632">
                  <c:v>0.7989363596524639</c:v>
                </c:pt>
                <c:pt idx="2633">
                  <c:v>0.79923829999194362</c:v>
                </c:pt>
                <c:pt idx="2634">
                  <c:v>0.79954026167322978</c:v>
                </c:pt>
                <c:pt idx="2635">
                  <c:v>0.79984251906937354</c:v>
                </c:pt>
                <c:pt idx="2636">
                  <c:v>0.80014473010935561</c:v>
                </c:pt>
                <c:pt idx="2637">
                  <c:v>0.80044699106205119</c:v>
                </c:pt>
                <c:pt idx="2638">
                  <c:v>0.80074932692167644</c:v>
                </c:pt>
                <c:pt idx="2639">
                  <c:v>0.80105152722217265</c:v>
                </c:pt>
                <c:pt idx="2640">
                  <c:v>0.80135360638664388</c:v>
                </c:pt>
                <c:pt idx="2641">
                  <c:v>0.80165593155181181</c:v>
                </c:pt>
                <c:pt idx="2642">
                  <c:v>0.80195808552688463</c:v>
                </c:pt>
                <c:pt idx="2643">
                  <c:v>0.80226038928728804</c:v>
                </c:pt>
                <c:pt idx="2644">
                  <c:v>0.80256258607020114</c:v>
                </c:pt>
                <c:pt idx="2645">
                  <c:v>0.8028647614240787</c:v>
                </c:pt>
                <c:pt idx="2646">
                  <c:v>0.8031669154363611</c:v>
                </c:pt>
                <c:pt idx="2647">
                  <c:v>0.80346894832086158</c:v>
                </c:pt>
                <c:pt idx="2648">
                  <c:v>0.80377126634138163</c:v>
                </c:pt>
                <c:pt idx="2649">
                  <c:v>0.80407326717284322</c:v>
                </c:pt>
                <c:pt idx="2650">
                  <c:v>0.8043755174282593</c:v>
                </c:pt>
                <c:pt idx="2651">
                  <c:v>0.80467761085946032</c:v>
                </c:pt>
                <c:pt idx="2652">
                  <c:v>0.80497982902859522</c:v>
                </c:pt>
                <c:pt idx="2653">
                  <c:v>0.80528191531925131</c:v>
                </c:pt>
                <c:pt idx="2654">
                  <c:v>0.8055838698861908</c:v>
                </c:pt>
                <c:pt idx="2655">
                  <c:v>0.80588587783466903</c:v>
                </c:pt>
                <c:pt idx="2656">
                  <c:v>0.8061879356602335</c:v>
                </c:pt>
                <c:pt idx="2657">
                  <c:v>0.80649015380144651</c:v>
                </c:pt>
                <c:pt idx="2658">
                  <c:v>0.80679243972738202</c:v>
                </c:pt>
                <c:pt idx="2659">
                  <c:v>0.80709472206345323</c:v>
                </c:pt>
                <c:pt idx="2660">
                  <c:v>0.80739694380662486</c:v>
                </c:pt>
                <c:pt idx="2661">
                  <c:v>0.80769903368609886</c:v>
                </c:pt>
                <c:pt idx="2662">
                  <c:v>0.8080012482999116</c:v>
                </c:pt>
                <c:pt idx="2663">
                  <c:v>0.80830327405201796</c:v>
                </c:pt>
                <c:pt idx="2664">
                  <c:v>0.80860531760102983</c:v>
                </c:pt>
                <c:pt idx="2665">
                  <c:v>0.80890733623509314</c:v>
                </c:pt>
                <c:pt idx="2666">
                  <c:v>0.80920926589112641</c:v>
                </c:pt>
                <c:pt idx="2667">
                  <c:v>0.80951123112973888</c:v>
                </c:pt>
                <c:pt idx="2668">
                  <c:v>0.8098130896514113</c:v>
                </c:pt>
                <c:pt idx="2669">
                  <c:v>0.81011511539422498</c:v>
                </c:pt>
                <c:pt idx="2670">
                  <c:v>0.81041694903830819</c:v>
                </c:pt>
                <c:pt idx="2671">
                  <c:v>0.81071887159112965</c:v>
                </c:pt>
                <c:pt idx="2672">
                  <c:v>0.81102066969523445</c:v>
                </c:pt>
                <c:pt idx="2673">
                  <c:v>0.81132269544734059</c:v>
                </c:pt>
                <c:pt idx="2674">
                  <c:v>0.81162457532450405</c:v>
                </c:pt>
                <c:pt idx="2675">
                  <c:v>0.81192645877055625</c:v>
                </c:pt>
                <c:pt idx="2676">
                  <c:v>0.81222843470498762</c:v>
                </c:pt>
                <c:pt idx="2677">
                  <c:v>0.8125303110458485</c:v>
                </c:pt>
                <c:pt idx="2678">
                  <c:v>0.81283219449654232</c:v>
                </c:pt>
                <c:pt idx="2679">
                  <c:v>0.81313400681169823</c:v>
                </c:pt>
                <c:pt idx="2680">
                  <c:v>0.81343574811579888</c:v>
                </c:pt>
                <c:pt idx="2681">
                  <c:v>0.81373771695828356</c:v>
                </c:pt>
                <c:pt idx="2682">
                  <c:v>0.81403952575762772</c:v>
                </c:pt>
                <c:pt idx="2683">
                  <c:v>0.81434164053854641</c:v>
                </c:pt>
                <c:pt idx="2684">
                  <c:v>0.81464374107815973</c:v>
                </c:pt>
                <c:pt idx="2685">
                  <c:v>0.81494569563116914</c:v>
                </c:pt>
                <c:pt idx="2686">
                  <c:v>0.81524776411875333</c:v>
                </c:pt>
                <c:pt idx="2687">
                  <c:v>0.81555008573017496</c:v>
                </c:pt>
                <c:pt idx="2688">
                  <c:v>0.81585229674223669</c:v>
                </c:pt>
                <c:pt idx="2689">
                  <c:v>0.81615445070800785</c:v>
                </c:pt>
                <c:pt idx="2690">
                  <c:v>0.81645664030717369</c:v>
                </c:pt>
                <c:pt idx="2691">
                  <c:v>0.81675887627306498</c:v>
                </c:pt>
                <c:pt idx="2692">
                  <c:v>0.81706111940678361</c:v>
                </c:pt>
                <c:pt idx="2693">
                  <c:v>0.81736330188775064</c:v>
                </c:pt>
                <c:pt idx="2694">
                  <c:v>0.81766542736351422</c:v>
                </c:pt>
                <c:pt idx="2695">
                  <c:v>0.81796749229079235</c:v>
                </c:pt>
                <c:pt idx="2696">
                  <c:v>0.81826948247537179</c:v>
                </c:pt>
                <c:pt idx="2697">
                  <c:v>0.81857144775578061</c:v>
                </c:pt>
                <c:pt idx="2698">
                  <c:v>0.81887343793106993</c:v>
                </c:pt>
                <c:pt idx="2699">
                  <c:v>0.81917536761496024</c:v>
                </c:pt>
                <c:pt idx="2700">
                  <c:v>0.81947722618303365</c:v>
                </c:pt>
                <c:pt idx="2701">
                  <c:v>0.81977905987350941</c:v>
                </c:pt>
                <c:pt idx="2702">
                  <c:v>0.82008102156872664</c:v>
                </c:pt>
                <c:pt idx="2703">
                  <c:v>0.8203830330851577</c:v>
                </c:pt>
                <c:pt idx="2704">
                  <c:v>0.82068508018456365</c:v>
                </c:pt>
                <c:pt idx="2705">
                  <c:v>0.82098701698136389</c:v>
                </c:pt>
                <c:pt idx="2706">
                  <c:v>0.82128894310895306</c:v>
                </c:pt>
                <c:pt idx="2707">
                  <c:v>0.8215907661113051</c:v>
                </c:pt>
                <c:pt idx="2708">
                  <c:v>0.82189274203644724</c:v>
                </c:pt>
                <c:pt idx="2709">
                  <c:v>0.82219462902364671</c:v>
                </c:pt>
                <c:pt idx="2710">
                  <c:v>0.82249691853955165</c:v>
                </c:pt>
                <c:pt idx="2711">
                  <c:v>0.82279922588112964</c:v>
                </c:pt>
                <c:pt idx="2712">
                  <c:v>0.82310143332877184</c:v>
                </c:pt>
                <c:pt idx="2713">
                  <c:v>0.82340381203140323</c:v>
                </c:pt>
                <c:pt idx="2714">
                  <c:v>0.82370622286206352</c:v>
                </c:pt>
                <c:pt idx="2715">
                  <c:v>0.82400868728599264</c:v>
                </c:pt>
                <c:pt idx="2716">
                  <c:v>0.82431116599792409</c:v>
                </c:pt>
                <c:pt idx="2717">
                  <c:v>0.82461357327703533</c:v>
                </c:pt>
                <c:pt idx="2718">
                  <c:v>0.82491587348896711</c:v>
                </c:pt>
                <c:pt idx="2719">
                  <c:v>0.82521825220091805</c:v>
                </c:pt>
                <c:pt idx="2720">
                  <c:v>0.8255205523849094</c:v>
                </c:pt>
                <c:pt idx="2721">
                  <c:v>0.825822938207741</c:v>
                </c:pt>
                <c:pt idx="2722">
                  <c:v>0.8261251991604377</c:v>
                </c:pt>
                <c:pt idx="2723">
                  <c:v>0.82642767430954123</c:v>
                </c:pt>
                <c:pt idx="2724">
                  <c:v>0.82673016731112969</c:v>
                </c:pt>
                <c:pt idx="2725">
                  <c:v>0.82703269961779535</c:v>
                </c:pt>
                <c:pt idx="2726">
                  <c:v>0.82733514617471815</c:v>
                </c:pt>
                <c:pt idx="2727">
                  <c:v>0.82763772855211715</c:v>
                </c:pt>
                <c:pt idx="2728">
                  <c:v>0.82794016082475408</c:v>
                </c:pt>
                <c:pt idx="2729">
                  <c:v>0.82824271102949465</c:v>
                </c:pt>
                <c:pt idx="2730">
                  <c:v>0.82854522904195826</c:v>
                </c:pt>
                <c:pt idx="2731">
                  <c:v>0.82884774348113066</c:v>
                </c:pt>
                <c:pt idx="2732">
                  <c:v>0.82915031153053531</c:v>
                </c:pt>
                <c:pt idx="2733">
                  <c:v>0.82945276523954459</c:v>
                </c:pt>
                <c:pt idx="2734">
                  <c:v>0.82975525466856592</c:v>
                </c:pt>
                <c:pt idx="2735">
                  <c:v>0.83005777268102932</c:v>
                </c:pt>
                <c:pt idx="2736">
                  <c:v>0.83036020850593506</c:v>
                </c:pt>
                <c:pt idx="2737">
                  <c:v>0.8306625872132265</c:v>
                </c:pt>
                <c:pt idx="2738">
                  <c:v>0.83096494450181491</c:v>
                </c:pt>
                <c:pt idx="2739">
                  <c:v>0.83126722329468461</c:v>
                </c:pt>
                <c:pt idx="2740">
                  <c:v>0.8315693951037777</c:v>
                </c:pt>
                <c:pt idx="2741">
                  <c:v>0.83187155978639615</c:v>
                </c:pt>
                <c:pt idx="2742">
                  <c:v>0.83217362828327723</c:v>
                </c:pt>
                <c:pt idx="2743">
                  <c:v>0.83247563627821231</c:v>
                </c:pt>
                <c:pt idx="2744">
                  <c:v>0.83277756593424546</c:v>
                </c:pt>
                <c:pt idx="2745">
                  <c:v>0.83307942092950948</c:v>
                </c:pt>
                <c:pt idx="2746">
                  <c:v>0.83338126526263856</c:v>
                </c:pt>
                <c:pt idx="2747">
                  <c:v>0.83368304563305762</c:v>
                </c:pt>
                <c:pt idx="2748">
                  <c:v>0.83398518539020661</c:v>
                </c:pt>
                <c:pt idx="2749">
                  <c:v>0.83428716488237586</c:v>
                </c:pt>
                <c:pt idx="2750">
                  <c:v>0.83458911236788536</c:v>
                </c:pt>
                <c:pt idx="2751">
                  <c:v>0.83489129488141933</c:v>
                </c:pt>
                <c:pt idx="2752">
                  <c:v>0.83519349165037404</c:v>
                </c:pt>
                <c:pt idx="2753">
                  <c:v>0.83549555655906116</c:v>
                </c:pt>
                <c:pt idx="2754">
                  <c:v>0.83579792097593253</c:v>
                </c:pt>
                <c:pt idx="2755">
                  <c:v>0.83610018904669758</c:v>
                </c:pt>
                <c:pt idx="2756">
                  <c:v>0.83640230380901648</c:v>
                </c:pt>
                <c:pt idx="2757">
                  <c:v>0.83670465395109817</c:v>
                </c:pt>
                <c:pt idx="2758">
                  <c:v>0.83700689704758102</c:v>
                </c:pt>
                <c:pt idx="2759">
                  <c:v>0.83730927217162865</c:v>
                </c:pt>
                <c:pt idx="2760">
                  <c:v>0.83761172230920589</c:v>
                </c:pt>
                <c:pt idx="2761">
                  <c:v>0.83791409743325362</c:v>
                </c:pt>
                <c:pt idx="2762">
                  <c:v>0.83821650468439901</c:v>
                </c:pt>
                <c:pt idx="2763">
                  <c:v>0.83851892267440165</c:v>
                </c:pt>
                <c:pt idx="2764">
                  <c:v>0.83882124783025369</c:v>
                </c:pt>
                <c:pt idx="2765">
                  <c:v>0.83912362651424732</c:v>
                </c:pt>
                <c:pt idx="2766">
                  <c:v>0.83942584110013985</c:v>
                </c:pt>
                <c:pt idx="2767">
                  <c:v>0.83972799154964772</c:v>
                </c:pt>
                <c:pt idx="2768">
                  <c:v>0.84003011344950895</c:v>
                </c:pt>
                <c:pt idx="2769">
                  <c:v>0.84033217837678698</c:v>
                </c:pt>
                <c:pt idx="2770">
                  <c:v>0.84063423618376243</c:v>
                </c:pt>
                <c:pt idx="2771">
                  <c:v>0.84093624771877662</c:v>
                </c:pt>
                <c:pt idx="2772">
                  <c:v>0.84123816672014351</c:v>
                </c:pt>
                <c:pt idx="2773">
                  <c:v>0.84154024587067</c:v>
                </c:pt>
                <c:pt idx="2774">
                  <c:v>0.84184255676558373</c:v>
                </c:pt>
                <c:pt idx="2775">
                  <c:v>0.84214468580339874</c:v>
                </c:pt>
                <c:pt idx="2776">
                  <c:v>0.84244672934311582</c:v>
                </c:pt>
                <c:pt idx="2777">
                  <c:v>0.84274871241170579</c:v>
                </c:pt>
                <c:pt idx="2778">
                  <c:v>0.84305070971268481</c:v>
                </c:pt>
                <c:pt idx="2779">
                  <c:v>0.84335258960841142</c:v>
                </c:pt>
                <c:pt idx="2780">
                  <c:v>0.84365488980171577</c:v>
                </c:pt>
                <c:pt idx="2781">
                  <c:v>0.84395716500492757</c:v>
                </c:pt>
                <c:pt idx="2782">
                  <c:v>0.84425939028501062</c:v>
                </c:pt>
                <c:pt idx="2783">
                  <c:v>0.84456153002820789</c:v>
                </c:pt>
                <c:pt idx="2784">
                  <c:v>0.8448636092066244</c:v>
                </c:pt>
                <c:pt idx="2785">
                  <c:v>0.84516563850861393</c:v>
                </c:pt>
                <c:pt idx="2786">
                  <c:v>0.8454675753054135</c:v>
                </c:pt>
                <c:pt idx="2787">
                  <c:v>0.84576955479758331</c:v>
                </c:pt>
                <c:pt idx="2788">
                  <c:v>0.84607140979284634</c:v>
                </c:pt>
                <c:pt idx="2789">
                  <c:v>0.84637346760446863</c:v>
                </c:pt>
                <c:pt idx="2790">
                  <c:v>0.84667550405764369</c:v>
                </c:pt>
                <c:pt idx="2791">
                  <c:v>0.84697757967079745</c:v>
                </c:pt>
                <c:pt idx="2792">
                  <c:v>0.84727955561451784</c:v>
                </c:pt>
                <c:pt idx="2793">
                  <c:v>0.84758149238346003</c:v>
                </c:pt>
                <c:pt idx="2794">
                  <c:v>0.8478835965076541</c:v>
                </c:pt>
                <c:pt idx="2795">
                  <c:v>0.84818551196695491</c:v>
                </c:pt>
                <c:pt idx="2796">
                  <c:v>0.8484873882799715</c:v>
                </c:pt>
                <c:pt idx="2797">
                  <c:v>0.84878972056225321</c:v>
                </c:pt>
                <c:pt idx="2798">
                  <c:v>0.84909212070128459</c:v>
                </c:pt>
                <c:pt idx="2799">
                  <c:v>0.84939435670441021</c:v>
                </c:pt>
                <c:pt idx="2800">
                  <c:v>0.84969656774439251</c:v>
                </c:pt>
                <c:pt idx="2801">
                  <c:v>0.8499987609167684</c:v>
                </c:pt>
                <c:pt idx="2802">
                  <c:v>0.85030088996388475</c:v>
                </c:pt>
                <c:pt idx="2803">
                  <c:v>0.85060301900170099</c:v>
                </c:pt>
                <c:pt idx="2804">
                  <c:v>0.85090505900971358</c:v>
                </c:pt>
                <c:pt idx="2805">
                  <c:v>0.85120698158110353</c:v>
                </c:pt>
                <c:pt idx="2806">
                  <c:v>0.8515088685590213</c:v>
                </c:pt>
                <c:pt idx="2807">
                  <c:v>0.85181070935686876</c:v>
                </c:pt>
                <c:pt idx="2808">
                  <c:v>0.85211254657314361</c:v>
                </c:pt>
                <c:pt idx="2809">
                  <c:v>0.8524143127361955</c:v>
                </c:pt>
                <c:pt idx="2810">
                  <c:v>0.85271591559515081</c:v>
                </c:pt>
                <c:pt idx="2811">
                  <c:v>0.85301757872963857</c:v>
                </c:pt>
                <c:pt idx="2812">
                  <c:v>0.85331918509853133</c:v>
                </c:pt>
                <c:pt idx="2813">
                  <c:v>0.85362075955753214</c:v>
                </c:pt>
                <c:pt idx="2814">
                  <c:v>0.85392241561342008</c:v>
                </c:pt>
                <c:pt idx="2815">
                  <c:v>0.85422400070195847</c:v>
                </c:pt>
                <c:pt idx="2816">
                  <c:v>0.85452549008365752</c:v>
                </c:pt>
                <c:pt idx="2817">
                  <c:v>0.85482701488857604</c:v>
                </c:pt>
                <c:pt idx="2818">
                  <c:v>0.85512854321971665</c:v>
                </c:pt>
                <c:pt idx="2819">
                  <c:v>0.85543007513271507</c:v>
                </c:pt>
                <c:pt idx="2820">
                  <c:v>0.8557316743984883</c:v>
                </c:pt>
                <c:pt idx="2821">
                  <c:v>0.85603325951017584</c:v>
                </c:pt>
                <c:pt idx="2822">
                  <c:v>0.85633475595164388</c:v>
                </c:pt>
                <c:pt idx="2823">
                  <c:v>0.85663638008476228</c:v>
                </c:pt>
                <c:pt idx="2824">
                  <c:v>0.85693795809918605</c:v>
                </c:pt>
                <c:pt idx="2825">
                  <c:v>0.85723949355712348</c:v>
                </c:pt>
                <c:pt idx="2826">
                  <c:v>0.8575411958072896</c:v>
                </c:pt>
                <c:pt idx="2827">
                  <c:v>0.85784278446544882</c:v>
                </c:pt>
                <c:pt idx="2828">
                  <c:v>0.85814467502638603</c:v>
                </c:pt>
                <c:pt idx="2829">
                  <c:v>0.8584462814415843</c:v>
                </c:pt>
                <c:pt idx="2830">
                  <c:v>0.85874806181200269</c:v>
                </c:pt>
                <c:pt idx="2831">
                  <c:v>0.85904967532147336</c:v>
                </c:pt>
                <c:pt idx="2832">
                  <c:v>0.8593512072622379</c:v>
                </c:pt>
                <c:pt idx="2833">
                  <c:v>0.85965326862466562</c:v>
                </c:pt>
                <c:pt idx="2834">
                  <c:v>0.85995530148593224</c:v>
                </c:pt>
                <c:pt idx="2835">
                  <c:v>0.8602571956299927</c:v>
                </c:pt>
                <c:pt idx="2836">
                  <c:v>0.86055924276192897</c:v>
                </c:pt>
                <c:pt idx="2837">
                  <c:v>0.86086140385820753</c:v>
                </c:pt>
                <c:pt idx="2838">
                  <c:v>0.86116332640174287</c:v>
                </c:pt>
                <c:pt idx="2839">
                  <c:v>0.8614652596141803</c:v>
                </c:pt>
                <c:pt idx="2840">
                  <c:v>0.8617673601584428</c:v>
                </c:pt>
                <c:pt idx="2841">
                  <c:v>0.86206929341730865</c:v>
                </c:pt>
                <c:pt idx="2842">
                  <c:v>0.86237125157387784</c:v>
                </c:pt>
                <c:pt idx="2843">
                  <c:v>0.86267324529802514</c:v>
                </c:pt>
                <c:pt idx="2844">
                  <c:v>0.86297528172796556</c:v>
                </c:pt>
                <c:pt idx="2845">
                  <c:v>0.86327724342318424</c:v>
                </c:pt>
                <c:pt idx="2846">
                  <c:v>0.86357931905957885</c:v>
                </c:pt>
                <c:pt idx="2847">
                  <c:v>0.86388136260859028</c:v>
                </c:pt>
                <c:pt idx="2848">
                  <c:v>0.86418360927052262</c:v>
                </c:pt>
                <c:pt idx="2849">
                  <c:v>0.86448559944581171</c:v>
                </c:pt>
                <c:pt idx="2850">
                  <c:v>0.86478768576436049</c:v>
                </c:pt>
                <c:pt idx="2851">
                  <c:v>0.8650898789646535</c:v>
                </c:pt>
                <c:pt idx="2852">
                  <c:v>0.86539189048108534</c:v>
                </c:pt>
                <c:pt idx="2853">
                  <c:v>0.86569380946852592</c:v>
                </c:pt>
                <c:pt idx="2854">
                  <c:v>0.86599585659581535</c:v>
                </c:pt>
                <c:pt idx="2855">
                  <c:v>0.8662978681122453</c:v>
                </c:pt>
                <c:pt idx="2856">
                  <c:v>0.86659985827824504</c:v>
                </c:pt>
                <c:pt idx="2857">
                  <c:v>0.86690183776112495</c:v>
                </c:pt>
                <c:pt idx="2858">
                  <c:v>0.86720384571889364</c:v>
                </c:pt>
                <c:pt idx="2859">
                  <c:v>0.86750616373009759</c:v>
                </c:pt>
                <c:pt idx="2860">
                  <c:v>0.86780831772377676</c:v>
                </c:pt>
                <c:pt idx="2861">
                  <c:v>0.86811037907225985</c:v>
                </c:pt>
                <c:pt idx="2862">
                  <c:v>0.86841258295558366</c:v>
                </c:pt>
                <c:pt idx="2863">
                  <c:v>0.86871467991072104</c:v>
                </c:pt>
                <c:pt idx="2864">
                  <c:v>0.86901673061639184</c:v>
                </c:pt>
                <c:pt idx="2865">
                  <c:v>0.8693189630264494</c:v>
                </c:pt>
                <c:pt idx="2866">
                  <c:v>0.86962102797231977</c:v>
                </c:pt>
                <c:pt idx="2867">
                  <c:v>0.86992301101304015</c:v>
                </c:pt>
                <c:pt idx="2868">
                  <c:v>0.87022523628381609</c:v>
                </c:pt>
                <c:pt idx="2869">
                  <c:v>0.87052728338322072</c:v>
                </c:pt>
                <c:pt idx="2870">
                  <c:v>0.87082922018002185</c:v>
                </c:pt>
                <c:pt idx="2871">
                  <c:v>0.87113111782376162</c:v>
                </c:pt>
                <c:pt idx="2872">
                  <c:v>0.8714329515142365</c:v>
                </c:pt>
                <c:pt idx="2873">
                  <c:v>0.87173490251022734</c:v>
                </c:pt>
                <c:pt idx="2874">
                  <c:v>0.87203701019585966</c:v>
                </c:pt>
                <c:pt idx="2875">
                  <c:v>0.87233906798424343</c:v>
                </c:pt>
                <c:pt idx="2876">
                  <c:v>0.87264100833765312</c:v>
                </c:pt>
                <c:pt idx="2877">
                  <c:v>0.87294298426279482</c:v>
                </c:pt>
                <c:pt idx="2878">
                  <c:v>0.87324501001490185</c:v>
                </c:pt>
                <c:pt idx="2879">
                  <c:v>0.87354722818403563</c:v>
                </c:pt>
                <c:pt idx="2880">
                  <c:v>0.87384916850958705</c:v>
                </c:pt>
                <c:pt idx="2881">
                  <c:v>0.87415108748774184</c:v>
                </c:pt>
                <c:pt idx="2882">
                  <c:v>0.87445287139170935</c:v>
                </c:pt>
                <c:pt idx="2883">
                  <c:v>0.87475494700486334</c:v>
                </c:pt>
                <c:pt idx="2884">
                  <c:v>0.87505699767335554</c:v>
                </c:pt>
                <c:pt idx="2885">
                  <c:v>0.87535901990355913</c:v>
                </c:pt>
                <c:pt idx="2886">
                  <c:v>0.87566108125204289</c:v>
                </c:pt>
                <c:pt idx="2887">
                  <c:v>0.87596326018802262</c:v>
                </c:pt>
                <c:pt idx="2888">
                  <c:v>0.87626537499683832</c:v>
                </c:pt>
                <c:pt idx="2889">
                  <c:v>0.87656730465287214</c:v>
                </c:pt>
                <c:pt idx="2890">
                  <c:v>0.87686926279086552</c:v>
                </c:pt>
                <c:pt idx="2891">
                  <c:v>0.8771711889370245</c:v>
                </c:pt>
                <c:pt idx="2892">
                  <c:v>0.87747301550198165</c:v>
                </c:pt>
                <c:pt idx="2893">
                  <c:v>0.87777483140726453</c:v>
                </c:pt>
                <c:pt idx="2894">
                  <c:v>0.87807663661669055</c:v>
                </c:pt>
                <c:pt idx="2895">
                  <c:v>0.87837834951670168</c:v>
                </c:pt>
                <c:pt idx="2896">
                  <c:v>0.87868017961189371</c:v>
                </c:pt>
                <c:pt idx="2897">
                  <c:v>0.87898220535470672</c:v>
                </c:pt>
                <c:pt idx="2898">
                  <c:v>0.87928399281087433</c:v>
                </c:pt>
                <c:pt idx="2899">
                  <c:v>0.87958572343486263</c:v>
                </c:pt>
                <c:pt idx="2900">
                  <c:v>0.87988758907462028</c:v>
                </c:pt>
                <c:pt idx="2901">
                  <c:v>0.88018951520220901</c:v>
                </c:pt>
                <c:pt idx="2902">
                  <c:v>0.88049138795118298</c:v>
                </c:pt>
                <c:pt idx="2903">
                  <c:v>0.88079328560420644</c:v>
                </c:pt>
                <c:pt idx="2904">
                  <c:v>0.88109519749369114</c:v>
                </c:pt>
                <c:pt idx="2905">
                  <c:v>0.8813969494231968</c:v>
                </c:pt>
                <c:pt idx="2906">
                  <c:v>0.88169881152706175</c:v>
                </c:pt>
                <c:pt idx="2907">
                  <c:v>0.88200060607866015</c:v>
                </c:pt>
                <c:pt idx="2908">
                  <c:v>0.88230234738276025</c:v>
                </c:pt>
                <c:pt idx="2909">
                  <c:v>0.88260404603684361</c:v>
                </c:pt>
                <c:pt idx="2910">
                  <c:v>0.88290571985486033</c:v>
                </c:pt>
                <c:pt idx="2911">
                  <c:v>0.88320788098834979</c:v>
                </c:pt>
                <c:pt idx="2912">
                  <c:v>0.88350966492014138</c:v>
                </c:pt>
                <c:pt idx="2913">
                  <c:v>0.88381157325848014</c:v>
                </c:pt>
                <c:pt idx="2914">
                  <c:v>0.88411353493976486</c:v>
                </c:pt>
                <c:pt idx="2915">
                  <c:v>0.88441562479599356</c:v>
                </c:pt>
                <c:pt idx="2916">
                  <c:v>0.88471760073971351</c:v>
                </c:pt>
                <c:pt idx="2917">
                  <c:v>0.8850198973660216</c:v>
                </c:pt>
                <c:pt idx="2918">
                  <c:v>0.88532202995669285</c:v>
                </c:pt>
                <c:pt idx="2919">
                  <c:v>0.88562404859075672</c:v>
                </c:pt>
                <c:pt idx="2920">
                  <c:v>0.88592609213976792</c:v>
                </c:pt>
                <c:pt idx="2921">
                  <c:v>0.88622803604988964</c:v>
                </c:pt>
                <c:pt idx="2922">
                  <c:v>0.88653034337749559</c:v>
                </c:pt>
                <c:pt idx="2923">
                  <c:v>0.88683238692650657</c:v>
                </c:pt>
                <c:pt idx="2924">
                  <c:v>0.8871347477745265</c:v>
                </c:pt>
                <c:pt idx="2925">
                  <c:v>0.88743679136071341</c:v>
                </c:pt>
                <c:pt idx="2926">
                  <c:v>0.88773892754154871</c:v>
                </c:pt>
                <c:pt idx="2927">
                  <c:v>0.88804117420348205</c:v>
                </c:pt>
                <c:pt idx="2928">
                  <c:v>0.88834327471984953</c:v>
                </c:pt>
                <c:pt idx="2929">
                  <c:v>0.88864550355556093</c:v>
                </c:pt>
                <c:pt idx="2930">
                  <c:v>0.8889475685014302</c:v>
                </c:pt>
                <c:pt idx="2931">
                  <c:v>0.88924952663013601</c:v>
                </c:pt>
                <c:pt idx="2932">
                  <c:v>0.88955182324712989</c:v>
                </c:pt>
                <c:pt idx="2933">
                  <c:v>0.8898539558191999</c:v>
                </c:pt>
                <c:pt idx="2934">
                  <c:v>0.8901560314370015</c:v>
                </c:pt>
                <c:pt idx="2935">
                  <c:v>0.89045824601358825</c:v>
                </c:pt>
                <c:pt idx="2936">
                  <c:v>0.89076033944478883</c:v>
                </c:pt>
                <c:pt idx="2937">
                  <c:v>0.89106235097980346</c:v>
                </c:pt>
                <c:pt idx="2938">
                  <c:v>0.89136444795353709</c:v>
                </c:pt>
                <c:pt idx="2939">
                  <c:v>0.89166638118454489</c:v>
                </c:pt>
                <c:pt idx="2940">
                  <c:v>0.89196864570320744</c:v>
                </c:pt>
                <c:pt idx="2941">
                  <c:v>0.89227098511232916</c:v>
                </c:pt>
                <c:pt idx="2942">
                  <c:v>0.8925730927793637</c:v>
                </c:pt>
                <c:pt idx="2943">
                  <c:v>0.89287509363869999</c:v>
                </c:pt>
                <c:pt idx="2944">
                  <c:v>0.89317710514583859</c:v>
                </c:pt>
                <c:pt idx="2945">
                  <c:v>0.89347913801639889</c:v>
                </c:pt>
                <c:pt idx="2946">
                  <c:v>0.89378110326894367</c:v>
                </c:pt>
                <c:pt idx="2947">
                  <c:v>0.89408296183701597</c:v>
                </c:pt>
                <c:pt idx="2948">
                  <c:v>0.89438482748605552</c:v>
                </c:pt>
                <c:pt idx="2949">
                  <c:v>0.89468676074492071</c:v>
                </c:pt>
                <c:pt idx="2950">
                  <c:v>0.89498867976021568</c:v>
                </c:pt>
                <c:pt idx="2951">
                  <c:v>0.89529050986932457</c:v>
                </c:pt>
                <c:pt idx="2952">
                  <c:v>0.89559242885676438</c:v>
                </c:pt>
                <c:pt idx="2953">
                  <c:v>0.89589424827806152</c:v>
                </c:pt>
                <c:pt idx="2954">
                  <c:v>0.8961964699933106</c:v>
                </c:pt>
                <c:pt idx="2955">
                  <c:v>0.89649857766034569</c:v>
                </c:pt>
                <c:pt idx="2956">
                  <c:v>0.89680055356690969</c:v>
                </c:pt>
                <c:pt idx="2957">
                  <c:v>0.89710252591583872</c:v>
                </c:pt>
                <c:pt idx="2958">
                  <c:v>0.89740442001348564</c:v>
                </c:pt>
                <c:pt idx="2959">
                  <c:v>0.8977063354449335</c:v>
                </c:pt>
                <c:pt idx="2960">
                  <c:v>0.89800843597989877</c:v>
                </c:pt>
                <c:pt idx="2961">
                  <c:v>0.89831049732838264</c:v>
                </c:pt>
                <c:pt idx="2962">
                  <c:v>0.89861254087739317</c:v>
                </c:pt>
                <c:pt idx="2963">
                  <c:v>0.89891453105268271</c:v>
                </c:pt>
                <c:pt idx="2964">
                  <c:v>0.89921651411198256</c:v>
                </c:pt>
                <c:pt idx="2965">
                  <c:v>0.8995185363050161</c:v>
                </c:pt>
                <c:pt idx="2966">
                  <c:v>0.89982055849804965</c:v>
                </c:pt>
                <c:pt idx="2967">
                  <c:v>0.90012275526235108</c:v>
                </c:pt>
                <c:pt idx="2968">
                  <c:v>0.90042478813291116</c:v>
                </c:pt>
                <c:pt idx="2969">
                  <c:v>0.90072675694288662</c:v>
                </c:pt>
                <c:pt idx="2970">
                  <c:v>0.90102870796673751</c:v>
                </c:pt>
                <c:pt idx="2971">
                  <c:v>0.9013305593985752</c:v>
                </c:pt>
                <c:pt idx="2972">
                  <c:v>0.90163266349487403</c:v>
                </c:pt>
                <c:pt idx="2973">
                  <c:v>0.90193470352147365</c:v>
                </c:pt>
                <c:pt idx="2974">
                  <c:v>0.90223697518168844</c:v>
                </c:pt>
                <c:pt idx="2975">
                  <c:v>0.90253899025688489</c:v>
                </c:pt>
                <c:pt idx="2976">
                  <c:v>0.90284103382448522</c:v>
                </c:pt>
                <c:pt idx="2977">
                  <c:v>0.90314315929559652</c:v>
                </c:pt>
                <c:pt idx="2978">
                  <c:v>0.90344510678110468</c:v>
                </c:pt>
                <c:pt idx="2979">
                  <c:v>0.90374710406350434</c:v>
                </c:pt>
                <c:pt idx="2980">
                  <c:v>0.90404933290852318</c:v>
                </c:pt>
                <c:pt idx="2981">
                  <c:v>0.90435144413244728</c:v>
                </c:pt>
                <c:pt idx="2982">
                  <c:v>0.90465345564887956</c:v>
                </c:pt>
                <c:pt idx="2983">
                  <c:v>0.90495574154687741</c:v>
                </c:pt>
                <c:pt idx="2984">
                  <c:v>0.905257824304605</c:v>
                </c:pt>
                <c:pt idx="2985">
                  <c:v>0.9055599141608337</c:v>
                </c:pt>
                <c:pt idx="2986">
                  <c:v>0.90586184386329482</c:v>
                </c:pt>
                <c:pt idx="2987">
                  <c:v>0.90616391945320707</c:v>
                </c:pt>
                <c:pt idx="2988">
                  <c:v>0.90646589538763778</c:v>
                </c:pt>
                <c:pt idx="2989">
                  <c:v>0.90676782860007543</c:v>
                </c:pt>
                <c:pt idx="2990">
                  <c:v>0.90706969425839501</c:v>
                </c:pt>
                <c:pt idx="2991">
                  <c:v>0.90737151015440043</c:v>
                </c:pt>
                <c:pt idx="2992">
                  <c:v>0.90767361069401475</c:v>
                </c:pt>
                <c:pt idx="2993">
                  <c:v>0.90797582171538282</c:v>
                </c:pt>
                <c:pt idx="2994">
                  <c:v>0.90827795787296406</c:v>
                </c:pt>
                <c:pt idx="2995">
                  <c:v>0.90857998718424637</c:v>
                </c:pt>
                <c:pt idx="2996">
                  <c:v>0.90888190975563665</c:v>
                </c:pt>
                <c:pt idx="2997">
                  <c:v>0.90918378255101651</c:v>
                </c:pt>
                <c:pt idx="2998">
                  <c:v>0.90948561621365753</c:v>
                </c:pt>
                <c:pt idx="2999">
                  <c:v>0.9097876277300887</c:v>
                </c:pt>
                <c:pt idx="3000">
                  <c:v>0.91008986367736189</c:v>
                </c:pt>
                <c:pt idx="3001">
                  <c:v>0.91039206043235776</c:v>
                </c:pt>
                <c:pt idx="3002">
                  <c:v>0.91069410398136941</c:v>
                </c:pt>
                <c:pt idx="3003">
                  <c:v>0.91099597673962462</c:v>
                </c:pt>
                <c:pt idx="3004">
                  <c:v>0.91129817346670361</c:v>
                </c:pt>
                <c:pt idx="3005">
                  <c:v>0.91160016008394651</c:v>
                </c:pt>
                <c:pt idx="3006">
                  <c:v>0.91190204709899281</c:v>
                </c:pt>
                <c:pt idx="3007">
                  <c:v>0.91220425456059429</c:v>
                </c:pt>
                <c:pt idx="3008">
                  <c:v>0.91250629101376857</c:v>
                </c:pt>
                <c:pt idx="3009">
                  <c:v>0.9128082669574894</c:v>
                </c:pt>
                <c:pt idx="3010">
                  <c:v>0.91311037818606278</c:v>
                </c:pt>
                <c:pt idx="3011">
                  <c:v>0.91341262486195951</c:v>
                </c:pt>
                <c:pt idx="3012">
                  <c:v>0.91371473964287842</c:v>
                </c:pt>
                <c:pt idx="3013">
                  <c:v>0.9140169863187757</c:v>
                </c:pt>
                <c:pt idx="3014">
                  <c:v>0.91431908688163477</c:v>
                </c:pt>
                <c:pt idx="3015">
                  <c:v>0.91462115181356163</c:v>
                </c:pt>
                <c:pt idx="3016">
                  <c:v>0.91492319180298598</c:v>
                </c:pt>
                <c:pt idx="3017">
                  <c:v>0.915225256730265</c:v>
                </c:pt>
                <c:pt idx="3018">
                  <c:v>0.91552748557993757</c:v>
                </c:pt>
                <c:pt idx="3019">
                  <c:v>0.91582959682711063</c:v>
                </c:pt>
                <c:pt idx="3020">
                  <c:v>0.91613182567678353</c:v>
                </c:pt>
                <c:pt idx="3021">
                  <c:v>0.91643393336241541</c:v>
                </c:pt>
                <c:pt idx="3022">
                  <c:v>0.91673592353770472</c:v>
                </c:pt>
                <c:pt idx="3023">
                  <c:v>0.9170378781185764</c:v>
                </c:pt>
                <c:pt idx="3024">
                  <c:v>0.91733974376761407</c:v>
                </c:pt>
                <c:pt idx="3025">
                  <c:v>0.91764177309748318</c:v>
                </c:pt>
                <c:pt idx="3026">
                  <c:v>0.91794392709116068</c:v>
                </c:pt>
                <c:pt idx="3027">
                  <c:v>0.91824601338646605</c:v>
                </c:pt>
                <c:pt idx="3028">
                  <c:v>0.91854820301354745</c:v>
                </c:pt>
                <c:pt idx="3029">
                  <c:v>0.91885036055149694</c:v>
                </c:pt>
                <c:pt idx="3030">
                  <c:v>0.91915237209115741</c:v>
                </c:pt>
                <c:pt idx="3031">
                  <c:v>0.91945451897334218</c:v>
                </c:pt>
                <c:pt idx="3032">
                  <c:v>0.91975648064998383</c:v>
                </c:pt>
                <c:pt idx="3033">
                  <c:v>0.92005843169240975</c:v>
                </c:pt>
                <c:pt idx="3034">
                  <c:v>0.92036024759769219</c:v>
                </c:pt>
                <c:pt idx="3035">
                  <c:v>0.92066209903880869</c:v>
                </c:pt>
                <c:pt idx="3036">
                  <c:v>0.92096395403407205</c:v>
                </c:pt>
                <c:pt idx="3037">
                  <c:v>0.92126564915705056</c:v>
                </c:pt>
                <c:pt idx="3038">
                  <c:v>0.92156773545235537</c:v>
                </c:pt>
                <c:pt idx="3039">
                  <c:v>0.92186966513624646</c:v>
                </c:pt>
                <c:pt idx="3040">
                  <c:v>0.92217165529295553</c:v>
                </c:pt>
                <c:pt idx="3041">
                  <c:v>0.92247347832777893</c:v>
                </c:pt>
                <c:pt idx="3042">
                  <c:v>0.92277537240686003</c:v>
                </c:pt>
                <c:pt idx="3043">
                  <c:v>0.9230773767967787</c:v>
                </c:pt>
                <c:pt idx="3044">
                  <c:v>0.92337924956431461</c:v>
                </c:pt>
                <c:pt idx="3045">
                  <c:v>0.92368116500968889</c:v>
                </c:pt>
                <c:pt idx="3046">
                  <c:v>0.92398307689917381</c:v>
                </c:pt>
                <c:pt idx="3047">
                  <c:v>0.92428486083096373</c:v>
                </c:pt>
                <c:pt idx="3048">
                  <c:v>0.9245868118548155</c:v>
                </c:pt>
                <c:pt idx="3049">
                  <c:v>0.92488878066479063</c:v>
                </c:pt>
                <c:pt idx="3050">
                  <c:v>0.9251906961101658</c:v>
                </c:pt>
                <c:pt idx="3051">
                  <c:v>0.9254926684776722</c:v>
                </c:pt>
                <c:pt idx="3052">
                  <c:v>0.92579471917404865</c:v>
                </c:pt>
                <c:pt idx="3053">
                  <c:v>0.92609680187599408</c:v>
                </c:pt>
                <c:pt idx="3054">
                  <c:v>0.92639877069525711</c:v>
                </c:pt>
                <c:pt idx="3055">
                  <c:v>0.9267005546270487</c:v>
                </c:pt>
                <c:pt idx="3056">
                  <c:v>0.92700257325181945</c:v>
                </c:pt>
                <c:pt idx="3057">
                  <c:v>0.92730463106344163</c:v>
                </c:pt>
                <c:pt idx="3058">
                  <c:v>0.92760662125266558</c:v>
                </c:pt>
                <c:pt idx="3059">
                  <c:v>0.92790872535361402</c:v>
                </c:pt>
                <c:pt idx="3060">
                  <c:v>0.9282106336873106</c:v>
                </c:pt>
                <c:pt idx="3061">
                  <c:v>0.92851268437439149</c:v>
                </c:pt>
                <c:pt idx="3062">
                  <c:v>0.92881451091151535</c:v>
                </c:pt>
                <c:pt idx="3063">
                  <c:v>0.92911664707374753</c:v>
                </c:pt>
                <c:pt idx="3064">
                  <c:v>0.92941864078860459</c:v>
                </c:pt>
                <c:pt idx="3065">
                  <c:v>0.92972072352773905</c:v>
                </c:pt>
                <c:pt idx="3066">
                  <c:v>0.9300226389731141</c:v>
                </c:pt>
                <c:pt idx="3067">
                  <c:v>0.93032472526377064</c:v>
                </c:pt>
                <c:pt idx="3068">
                  <c:v>0.93062672256939694</c:v>
                </c:pt>
                <c:pt idx="3069">
                  <c:v>0.93092886587505952</c:v>
                </c:pt>
                <c:pt idx="3070">
                  <c:v>0.93123077063914561</c:v>
                </c:pt>
                <c:pt idx="3071">
                  <c:v>0.93153261497227458</c:v>
                </c:pt>
                <c:pt idx="3072">
                  <c:v>0.93183475472942445</c:v>
                </c:pt>
                <c:pt idx="3073">
                  <c:v>0.93213682678206577</c:v>
                </c:pt>
                <c:pt idx="3074">
                  <c:v>0.93243903421109464</c:v>
                </c:pt>
                <c:pt idx="3075">
                  <c:v>0.93274119178160397</c:v>
                </c:pt>
                <c:pt idx="3076">
                  <c:v>0.93304311792776351</c:v>
                </c:pt>
                <c:pt idx="3077">
                  <c:v>0.93334506185645749</c:v>
                </c:pt>
                <c:pt idx="3078">
                  <c:v>0.93364720517607402</c:v>
                </c:pt>
                <c:pt idx="3079">
                  <c:v>0.93394924516549882</c:v>
                </c:pt>
                <c:pt idx="3080">
                  <c:v>0.93425119974636839</c:v>
                </c:pt>
                <c:pt idx="3081">
                  <c:v>0.93455326823395357</c:v>
                </c:pt>
                <c:pt idx="3082">
                  <c:v>0.93485520147424794</c:v>
                </c:pt>
                <c:pt idx="3083">
                  <c:v>0.93515719163095667</c:v>
                </c:pt>
                <c:pt idx="3084">
                  <c:v>0.93545905372554161</c:v>
                </c:pt>
                <c:pt idx="3085">
                  <c:v>0.93576109727455326</c:v>
                </c:pt>
                <c:pt idx="3086">
                  <c:v>0.93606300206648962</c:v>
                </c:pt>
                <c:pt idx="3087">
                  <c:v>0.9363651453442472</c:v>
                </c:pt>
                <c:pt idx="3088">
                  <c:v>0.93666734566335608</c:v>
                </c:pt>
                <c:pt idx="3089">
                  <c:v>0.93696931803086314</c:v>
                </c:pt>
                <c:pt idx="3090">
                  <c:v>0.9372714791503991</c:v>
                </c:pt>
                <c:pt idx="3091">
                  <c:v>0.93757362240955433</c:v>
                </c:pt>
                <c:pt idx="3092">
                  <c:v>0.93787564815236768</c:v>
                </c:pt>
                <c:pt idx="3093">
                  <c:v>0.9381779090771325</c:v>
                </c:pt>
                <c:pt idx="3094">
                  <c:v>0.93847999538638405</c:v>
                </c:pt>
                <c:pt idx="3095">
                  <c:v>0.93878205677205007</c:v>
                </c:pt>
                <c:pt idx="3096">
                  <c:v>0.9390843961998051</c:v>
                </c:pt>
                <c:pt idx="3097">
                  <c:v>0.93938671063418344</c:v>
                </c:pt>
                <c:pt idx="3098">
                  <c:v>0.93968895373066552</c:v>
                </c:pt>
                <c:pt idx="3099">
                  <c:v>0.93999099375726558</c:v>
                </c:pt>
                <c:pt idx="3100">
                  <c:v>0.94029316912975058</c:v>
                </c:pt>
                <c:pt idx="3101">
                  <c:v>0.94059548359207312</c:v>
                </c:pt>
                <c:pt idx="3102">
                  <c:v>0.94089782302914415</c:v>
                </c:pt>
                <c:pt idx="3103">
                  <c:v>0.94119989505854562</c:v>
                </c:pt>
                <c:pt idx="3104">
                  <c:v>0.9415018887919826</c:v>
                </c:pt>
                <c:pt idx="3105">
                  <c:v>0.94180399291617822</c:v>
                </c:pt>
                <c:pt idx="3106">
                  <c:v>0.94210597597547763</c:v>
                </c:pt>
                <c:pt idx="3107">
                  <c:v>0.94240818342311861</c:v>
                </c:pt>
                <c:pt idx="3108">
                  <c:v>0.94271012374866858</c:v>
                </c:pt>
                <c:pt idx="3109">
                  <c:v>0.94301225990624993</c:v>
                </c:pt>
                <c:pt idx="3110">
                  <c:v>0.94331452084032519</c:v>
                </c:pt>
                <c:pt idx="3111">
                  <c:v>0.94361655012372869</c:v>
                </c:pt>
                <c:pt idx="3112">
                  <c:v>0.94391866850824013</c:v>
                </c:pt>
                <c:pt idx="3113">
                  <c:v>0.94422058751425009</c:v>
                </c:pt>
                <c:pt idx="3114">
                  <c:v>0.94452260261267595</c:v>
                </c:pt>
                <c:pt idx="3115">
                  <c:v>0.94482446116218932</c:v>
                </c:pt>
                <c:pt idx="3116">
                  <c:v>0.94512657595240557</c:v>
                </c:pt>
                <c:pt idx="3117">
                  <c:v>0.94542852340541061</c:v>
                </c:pt>
                <c:pt idx="3118">
                  <c:v>0.94573041396170621</c:v>
                </c:pt>
                <c:pt idx="3119">
                  <c:v>0.9460322085504056</c:v>
                </c:pt>
                <c:pt idx="3120">
                  <c:v>0.94633433758822161</c:v>
                </c:pt>
                <c:pt idx="3121">
                  <c:v>0.94663633130307923</c:v>
                </c:pt>
                <c:pt idx="3122">
                  <c:v>0.94693826454337326</c:v>
                </c:pt>
                <c:pt idx="3123">
                  <c:v>0.94724012309288574</c:v>
                </c:pt>
                <c:pt idx="3124">
                  <c:v>0.94754229844676252</c:v>
                </c:pt>
                <c:pt idx="3125">
                  <c:v>0.94784429927822555</c:v>
                </c:pt>
                <c:pt idx="3126">
                  <c:v>0.94814624675444692</c:v>
                </c:pt>
                <c:pt idx="3127">
                  <c:v>0.94844834729871053</c:v>
                </c:pt>
                <c:pt idx="3128">
                  <c:v>0.94875048705585963</c:v>
                </c:pt>
                <c:pt idx="3129">
                  <c:v>0.94905259472289349</c:v>
                </c:pt>
                <c:pt idx="3130">
                  <c:v>0.94935451371961921</c:v>
                </c:pt>
                <c:pt idx="3131">
                  <c:v>0.94965650741589658</c:v>
                </c:pt>
                <c:pt idx="3132">
                  <c:v>0.9499587826191086</c:v>
                </c:pt>
                <c:pt idx="3133">
                  <c:v>0.95026073723248483</c:v>
                </c:pt>
                <c:pt idx="3134">
                  <c:v>0.95056271316691543</c:v>
                </c:pt>
                <c:pt idx="3135">
                  <c:v>0.95086458593445156</c:v>
                </c:pt>
                <c:pt idx="3136">
                  <c:v>0.95116644803831696</c:v>
                </c:pt>
                <c:pt idx="3137">
                  <c:v>0.95146874464134157</c:v>
                </c:pt>
                <c:pt idx="3138">
                  <c:v>0.95177073122142564</c:v>
                </c:pt>
                <c:pt idx="3139">
                  <c:v>0.95207286029179305</c:v>
                </c:pt>
                <c:pt idx="3140">
                  <c:v>0.95237486824956263</c:v>
                </c:pt>
                <c:pt idx="3141">
                  <c:v>0.95267695097939964</c:v>
                </c:pt>
                <c:pt idx="3142">
                  <c:v>0.95297910142425601</c:v>
                </c:pt>
                <c:pt idx="3143">
                  <c:v>0.95328106313804961</c:v>
                </c:pt>
                <c:pt idx="3144">
                  <c:v>0.9535832919877214</c:v>
                </c:pt>
                <c:pt idx="3145">
                  <c:v>0.95388539255058302</c:v>
                </c:pt>
                <c:pt idx="3146">
                  <c:v>0.95418775698143143</c:v>
                </c:pt>
                <c:pt idx="3147">
                  <c:v>0.95448986466706376</c:v>
                </c:pt>
                <c:pt idx="3148">
                  <c:v>0.95479186195875365</c:v>
                </c:pt>
                <c:pt idx="3149">
                  <c:v>0.95509406227786231</c:v>
                </c:pt>
                <c:pt idx="3150">
                  <c:v>0.95539611654342893</c:v>
                </c:pt>
                <c:pt idx="3151">
                  <c:v>0.95569831329842569</c:v>
                </c:pt>
                <c:pt idx="3152">
                  <c:v>0.95600033908770199</c:v>
                </c:pt>
                <c:pt idx="3153">
                  <c:v>0.9563023221284227</c:v>
                </c:pt>
                <c:pt idx="3154">
                  <c:v>0.95660452601174573</c:v>
                </c:pt>
                <c:pt idx="3155">
                  <c:v>0.95690671920273251</c:v>
                </c:pt>
                <c:pt idx="3156">
                  <c:v>0.95720874855118732</c:v>
                </c:pt>
                <c:pt idx="3157">
                  <c:v>0.95751081345987477</c:v>
                </c:pt>
                <c:pt idx="3158">
                  <c:v>0.95781276804074456</c:v>
                </c:pt>
                <c:pt idx="3159">
                  <c:v>0.95811466568448589</c:v>
                </c:pt>
                <c:pt idx="3160">
                  <c:v>0.95841646381641676</c:v>
                </c:pt>
                <c:pt idx="3161">
                  <c:v>0.95871825839584213</c:v>
                </c:pt>
                <c:pt idx="3162">
                  <c:v>0.95902002455889435</c:v>
                </c:pt>
                <c:pt idx="3163">
                  <c:v>0.95932203609855426</c:v>
                </c:pt>
                <c:pt idx="3164">
                  <c:v>0.95962385552912788</c:v>
                </c:pt>
                <c:pt idx="3165">
                  <c:v>0.9599256820940848</c:v>
                </c:pt>
                <c:pt idx="3166">
                  <c:v>0.9602275299533175</c:v>
                </c:pt>
                <c:pt idx="3167">
                  <c:v>0.96052937070477162</c:v>
                </c:pt>
                <c:pt idx="3168">
                  <c:v>0.96083114039169082</c:v>
                </c:pt>
                <c:pt idx="3169">
                  <c:v>0.96113302383774357</c:v>
                </c:pt>
                <c:pt idx="3170">
                  <c:v>0.96143483261389884</c:v>
                </c:pt>
                <c:pt idx="3171">
                  <c:v>0.96173660233791103</c:v>
                </c:pt>
                <c:pt idx="3172">
                  <c:v>0.96203832231052244</c:v>
                </c:pt>
                <c:pt idx="3173">
                  <c:v>0.96234001391176494</c:v>
                </c:pt>
                <c:pt idx="3174">
                  <c:v>0.96264165933198675</c:v>
                </c:pt>
                <c:pt idx="3175">
                  <c:v>0.96294334735599063</c:v>
                </c:pt>
                <c:pt idx="3176">
                  <c:v>0.96324492893519864</c:v>
                </c:pt>
                <c:pt idx="3177">
                  <c:v>0.96354648923833752</c:v>
                </c:pt>
                <c:pt idx="3178">
                  <c:v>0.96384809915431369</c:v>
                </c:pt>
                <c:pt idx="3179">
                  <c:v>0.96414967005799368</c:v>
                </c:pt>
                <c:pt idx="3180">
                  <c:v>0.96445167802040854</c:v>
                </c:pt>
                <c:pt idx="3181">
                  <c:v>0.96475357214590285</c:v>
                </c:pt>
                <c:pt idx="3182">
                  <c:v>0.9650557047412246</c:v>
                </c:pt>
                <c:pt idx="3183">
                  <c:v>0.96535771983965057</c:v>
                </c:pt>
                <c:pt idx="3184">
                  <c:v>0.96565963171520885</c:v>
                </c:pt>
                <c:pt idx="3185">
                  <c:v>0.9659616290208346</c:v>
                </c:pt>
                <c:pt idx="3186">
                  <c:v>0.96626369397600032</c:v>
                </c:pt>
                <c:pt idx="3187">
                  <c:v>0.96656585150464769</c:v>
                </c:pt>
                <c:pt idx="3188">
                  <c:v>0.96686776693609555</c:v>
                </c:pt>
                <c:pt idx="3189">
                  <c:v>0.96716990665138936</c:v>
                </c:pt>
                <c:pt idx="3190">
                  <c:v>0.9674717652009015</c:v>
                </c:pt>
                <c:pt idx="3191">
                  <c:v>0.96777370911102267</c:v>
                </c:pt>
                <c:pt idx="3192">
                  <c:v>0.96807568149710765</c:v>
                </c:pt>
                <c:pt idx="3193">
                  <c:v>0.96837761831248015</c:v>
                </c:pt>
                <c:pt idx="3194">
                  <c:v>0.96867944487743662</c:v>
                </c:pt>
                <c:pt idx="3195">
                  <c:v>0.96898135319720702</c:v>
                </c:pt>
                <c:pt idx="3196">
                  <c:v>0.96928315485392069</c:v>
                </c:pt>
                <c:pt idx="3197">
                  <c:v>0.96958492098915317</c:v>
                </c:pt>
                <c:pt idx="3198">
                  <c:v>0.96988661611213212</c:v>
                </c:pt>
                <c:pt idx="3199">
                  <c:v>0.97018846757644761</c:v>
                </c:pt>
                <c:pt idx="3200">
                  <c:v>0.97049043282899272</c:v>
                </c:pt>
                <c:pt idx="3201">
                  <c:v>0.97079234472311871</c:v>
                </c:pt>
                <c:pt idx="3202">
                  <c:v>0.97109441318281586</c:v>
                </c:pt>
                <c:pt idx="3203">
                  <c:v>0.97139649947347284</c:v>
                </c:pt>
                <c:pt idx="3204">
                  <c:v>0.971698436288846</c:v>
                </c:pt>
                <c:pt idx="3205">
                  <c:v>0.97200046562335951</c:v>
                </c:pt>
                <c:pt idx="3206">
                  <c:v>0.97230274798270955</c:v>
                </c:pt>
                <c:pt idx="3207">
                  <c:v>0.97260473461388885</c:v>
                </c:pt>
                <c:pt idx="3208">
                  <c:v>0.9729068957148177</c:v>
                </c:pt>
                <c:pt idx="3209">
                  <c:v>0.97320891436746571</c:v>
                </c:pt>
                <c:pt idx="3210">
                  <c:v>0.9735107942446275</c:v>
                </c:pt>
                <c:pt idx="3211">
                  <c:v>0.97381268478699901</c:v>
                </c:pt>
                <c:pt idx="3212">
                  <c:v>0.97411447581401889</c:v>
                </c:pt>
                <c:pt idx="3213">
                  <c:v>0.9744166297890916</c:v>
                </c:pt>
                <c:pt idx="3214">
                  <c:v>0.9747186662190338</c:v>
                </c:pt>
                <c:pt idx="3215">
                  <c:v>0.97502062793282662</c:v>
                </c:pt>
                <c:pt idx="3216">
                  <c:v>0.97532270354598005</c:v>
                </c:pt>
                <c:pt idx="3217">
                  <c:v>0.97562464387153103</c:v>
                </c:pt>
                <c:pt idx="3218">
                  <c:v>0.97592668742054212</c:v>
                </c:pt>
                <c:pt idx="3219">
                  <c:v>0.97622862421734191</c:v>
                </c:pt>
                <c:pt idx="3220">
                  <c:v>0.97653043656032823</c:v>
                </c:pt>
                <c:pt idx="3221">
                  <c:v>0.97683255490763987</c:v>
                </c:pt>
                <c:pt idx="3222">
                  <c:v>0.97713444545001182</c:v>
                </c:pt>
                <c:pt idx="3223">
                  <c:v>0.97743645340778151</c:v>
                </c:pt>
                <c:pt idx="3224">
                  <c:v>0.97773839731790191</c:v>
                </c:pt>
                <c:pt idx="3225">
                  <c:v>0.9780405299132241</c:v>
                </c:pt>
                <c:pt idx="3226">
                  <c:v>0.97834265537968612</c:v>
                </c:pt>
                <c:pt idx="3227">
                  <c:v>0.9786446633746213</c:v>
                </c:pt>
                <c:pt idx="3228">
                  <c:v>0.97894665353133015</c:v>
                </c:pt>
                <c:pt idx="3229">
                  <c:v>0.97924868996127079</c:v>
                </c:pt>
                <c:pt idx="3230">
                  <c:v>0.97955092950636891</c:v>
                </c:pt>
                <c:pt idx="3231">
                  <c:v>0.97985296237692954</c:v>
                </c:pt>
                <c:pt idx="3232">
                  <c:v>0.98015519835678322</c:v>
                </c:pt>
                <c:pt idx="3233">
                  <c:v>0.98045756277365437</c:v>
                </c:pt>
                <c:pt idx="3234">
                  <c:v>0.98075968465956631</c:v>
                </c:pt>
                <c:pt idx="3235">
                  <c:v>0.9810618350904694</c:v>
                </c:pt>
                <c:pt idx="3236">
                  <c:v>0.98136393565332936</c:v>
                </c:pt>
                <c:pt idx="3237">
                  <c:v>0.98166625008770758</c:v>
                </c:pt>
                <c:pt idx="3238">
                  <c:v>0.98196831499639459</c:v>
                </c:pt>
                <c:pt idx="3239">
                  <c:v>0.98227036926196032</c:v>
                </c:pt>
                <c:pt idx="3240">
                  <c:v>0.98257276940099203</c:v>
                </c:pt>
                <c:pt idx="3241">
                  <c:v>0.98287476313443078</c:v>
                </c:pt>
                <c:pt idx="3242">
                  <c:v>0.98317693850691557</c:v>
                </c:pt>
                <c:pt idx="3243">
                  <c:v>0.98347916377769018</c:v>
                </c:pt>
                <c:pt idx="3244">
                  <c:v>0.98378120020763149</c:v>
                </c:pt>
                <c:pt idx="3245">
                  <c:v>0.98408322950962057</c:v>
                </c:pt>
                <c:pt idx="3246">
                  <c:v>0.98438513070884059</c:v>
                </c:pt>
                <c:pt idx="3247">
                  <c:v>0.98468701771460454</c:v>
                </c:pt>
                <c:pt idx="3248">
                  <c:v>0.98498876610220665</c:v>
                </c:pt>
                <c:pt idx="3249">
                  <c:v>0.98529044349705008</c:v>
                </c:pt>
                <c:pt idx="3250">
                  <c:v>0.98559204279060342</c:v>
                </c:pt>
                <c:pt idx="3251">
                  <c:v>0.98589400091466539</c:v>
                </c:pt>
                <c:pt idx="3252">
                  <c:v>0.98619576704989764</c:v>
                </c:pt>
                <c:pt idx="3253">
                  <c:v>0.98649774296110571</c:v>
                </c:pt>
                <c:pt idx="3254">
                  <c:v>0.98679979009304264</c:v>
                </c:pt>
                <c:pt idx="3255">
                  <c:v>0.98710168063541393</c:v>
                </c:pt>
                <c:pt idx="3256">
                  <c:v>0.98740344321906059</c:v>
                </c:pt>
                <c:pt idx="3257">
                  <c:v>0.9877052413509928</c:v>
                </c:pt>
                <c:pt idx="3258">
                  <c:v>0.98800728845039876</c:v>
                </c:pt>
                <c:pt idx="3259">
                  <c:v>0.98830944598834858</c:v>
                </c:pt>
                <c:pt idx="3260">
                  <c:v>0.98861134006742879</c:v>
                </c:pt>
                <c:pt idx="3261">
                  <c:v>0.98891319858910154</c:v>
                </c:pt>
                <c:pt idx="3262">
                  <c:v>0.98921530625613607</c:v>
                </c:pt>
                <c:pt idx="3263">
                  <c:v>0.98951723592609775</c:v>
                </c:pt>
                <c:pt idx="3264">
                  <c:v>0.98981917627950788</c:v>
                </c:pt>
                <c:pt idx="3265">
                  <c:v>0.99012121629681416</c:v>
                </c:pt>
                <c:pt idx="3266">
                  <c:v>0.9904230286397997</c:v>
                </c:pt>
                <c:pt idx="3267">
                  <c:v>0.99072506506044711</c:v>
                </c:pt>
                <c:pt idx="3268">
                  <c:v>0.9910271264321695</c:v>
                </c:pt>
                <c:pt idx="3269">
                  <c:v>0.99132924834133052</c:v>
                </c:pt>
                <c:pt idx="3270">
                  <c:v>0.99163116381920058</c:v>
                </c:pt>
                <c:pt idx="3271">
                  <c:v>0.99193296192330516</c:v>
                </c:pt>
                <c:pt idx="3272">
                  <c:v>0.99223494855448369</c:v>
                </c:pt>
                <c:pt idx="3273">
                  <c:v>0.99253671825531276</c:v>
                </c:pt>
                <c:pt idx="3274">
                  <c:v>0.99283880811619063</c:v>
                </c:pt>
                <c:pt idx="3275">
                  <c:v>0.99314073422985183</c:v>
                </c:pt>
                <c:pt idx="3276">
                  <c:v>0.99344268884322817</c:v>
                </c:pt>
                <c:pt idx="3277">
                  <c:v>0.99374476801699652</c:v>
                </c:pt>
                <c:pt idx="3278">
                  <c:v>0.99404686499537953</c:v>
                </c:pt>
                <c:pt idx="3279">
                  <c:v>0.99434880888692667</c:v>
                </c:pt>
                <c:pt idx="3280">
                  <c:v>0.99465067811836561</c:v>
                </c:pt>
                <c:pt idx="3281">
                  <c:v>0.99495260067582869</c:v>
                </c:pt>
                <c:pt idx="3282">
                  <c:v>0.99525444145511899</c:v>
                </c:pt>
                <c:pt idx="3283">
                  <c:v>0.99555617918980777</c:v>
                </c:pt>
                <c:pt idx="3284">
                  <c:v>0.995858130190442</c:v>
                </c:pt>
                <c:pt idx="3285">
                  <c:v>0.99616014525634522</c:v>
                </c:pt>
                <c:pt idx="3286">
                  <c:v>0.99646199311557992</c:v>
                </c:pt>
                <c:pt idx="3287">
                  <c:v>0.99676409009861167</c:v>
                </c:pt>
                <c:pt idx="3288">
                  <c:v>0.9970659593300496</c:v>
                </c:pt>
                <c:pt idx="3289">
                  <c:v>0.99736796019402996</c:v>
                </c:pt>
                <c:pt idx="3290">
                  <c:v>0.99766985784705386</c:v>
                </c:pt>
                <c:pt idx="3291">
                  <c:v>0.99797207242363983</c:v>
                </c:pt>
                <c:pt idx="3292">
                  <c:v>0.99827395232400684</c:v>
                </c:pt>
                <c:pt idx="3293">
                  <c:v>0.99857574691270656</c:v>
                </c:pt>
                <c:pt idx="3294">
                  <c:v>0.99887746691312673</c:v>
                </c:pt>
                <c:pt idx="3295">
                  <c:v>0.99917915136926261</c:v>
                </c:pt>
                <c:pt idx="3296">
                  <c:v>0.9994810632587473</c:v>
                </c:pt>
                <c:pt idx="3297">
                  <c:v>0.99978301072568221</c:v>
                </c:pt>
                <c:pt idx="3298">
                  <c:v>1.0000848479512361</c:v>
                </c:pt>
                <c:pt idx="3299">
                  <c:v>1.0003867989611559</c:v>
                </c:pt>
                <c:pt idx="3300">
                  <c:v>1.000688725074818</c:v>
                </c:pt>
                <c:pt idx="3301">
                  <c:v>1.0009908363033919</c:v>
                </c:pt>
                <c:pt idx="3302">
                  <c:v>1.0012927624124099</c:v>
                </c:pt>
                <c:pt idx="3303">
                  <c:v>1.0015947668348477</c:v>
                </c:pt>
                <c:pt idx="3304">
                  <c:v>1.0018966538220462</c:v>
                </c:pt>
                <c:pt idx="3305">
                  <c:v>1.0021984306126495</c:v>
                </c:pt>
                <c:pt idx="3306">
                  <c:v>1.0025003495815215</c:v>
                </c:pt>
                <c:pt idx="3307">
                  <c:v>1.0028021405899898</c:v>
                </c:pt>
                <c:pt idx="3308">
                  <c:v>1.0031039209696828</c:v>
                </c:pt>
                <c:pt idx="3309">
                  <c:v>1.0034058043832494</c:v>
                </c:pt>
                <c:pt idx="3310">
                  <c:v>1.0037075243651301</c:v>
                </c:pt>
                <c:pt idx="3311">
                  <c:v>1.0040095394449713</c:v>
                </c:pt>
                <c:pt idx="3312">
                  <c:v>1.0043115473934492</c:v>
                </c:pt>
                <c:pt idx="3313">
                  <c:v>1.0046135980851778</c:v>
                </c:pt>
                <c:pt idx="3314">
                  <c:v>1.0049156345058261</c:v>
                </c:pt>
                <c:pt idx="3315">
                  <c:v>1.0052178455458081</c:v>
                </c:pt>
                <c:pt idx="3316">
                  <c:v>1.0055198891180546</c:v>
                </c:pt>
                <c:pt idx="3317">
                  <c:v>1.0058217227899713</c:v>
                </c:pt>
                <c:pt idx="3318">
                  <c:v>1.00612371648625</c:v>
                </c:pt>
                <c:pt idx="3319">
                  <c:v>1.0064255394978801</c:v>
                </c:pt>
                <c:pt idx="3320">
                  <c:v>1.0067272559016962</c:v>
                </c:pt>
                <c:pt idx="3321">
                  <c:v>1.0070289368178693</c:v>
                </c:pt>
                <c:pt idx="3322">
                  <c:v>1.007331222743804</c:v>
                </c:pt>
                <c:pt idx="3323">
                  <c:v>1.0076331204107531</c:v>
                </c:pt>
                <c:pt idx="3324">
                  <c:v>1.0079351069908369</c:v>
                </c:pt>
                <c:pt idx="3325">
                  <c:v>1.008236940662756</c:v>
                </c:pt>
                <c:pt idx="3326">
                  <c:v>1.0085386251374258</c:v>
                </c:pt>
                <c:pt idx="3327">
                  <c:v>1.0088408468433681</c:v>
                </c:pt>
                <c:pt idx="3328">
                  <c:v>1.0091428726001208</c:v>
                </c:pt>
                <c:pt idx="3329">
                  <c:v>1.0094448485252621</c:v>
                </c:pt>
                <c:pt idx="3330">
                  <c:v>1.0097467461922112</c:v>
                </c:pt>
                <c:pt idx="3331">
                  <c:v>1.0100487968514087</c:v>
                </c:pt>
                <c:pt idx="3332">
                  <c:v>1.0103509294513831</c:v>
                </c:pt>
                <c:pt idx="3333">
                  <c:v>1.0106529552220731</c:v>
                </c:pt>
                <c:pt idx="3334">
                  <c:v>1.0109551056343724</c:v>
                </c:pt>
                <c:pt idx="3335">
                  <c:v>1.0112572525165573</c:v>
                </c:pt>
                <c:pt idx="3336">
                  <c:v>1.0115592177876767</c:v>
                </c:pt>
                <c:pt idx="3337">
                  <c:v>1.0118614038323452</c:v>
                </c:pt>
                <c:pt idx="3338">
                  <c:v>1.0121637182760392</c:v>
                </c:pt>
                <c:pt idx="3339">
                  <c:v>1.0124660256176172</c:v>
                </c:pt>
                <c:pt idx="3340">
                  <c:v>1.0127683722052339</c:v>
                </c:pt>
                <c:pt idx="3341">
                  <c:v>1.0130706973843726</c:v>
                </c:pt>
                <c:pt idx="3342">
                  <c:v>1.0133728442526064</c:v>
                </c:pt>
                <c:pt idx="3343">
                  <c:v>1.0136748878387938</c:v>
                </c:pt>
                <c:pt idx="3344">
                  <c:v>1.0139768673216738</c:v>
                </c:pt>
                <c:pt idx="3345">
                  <c:v>1.0142791353924392</c:v>
                </c:pt>
                <c:pt idx="3346">
                  <c:v>1.0145814105909954</c:v>
                </c:pt>
                <c:pt idx="3347">
                  <c:v>1.0148836822232759</c:v>
                </c:pt>
                <c:pt idx="3348">
                  <c:v>1.0151859681492132</c:v>
                </c:pt>
                <c:pt idx="3349">
                  <c:v>1.0154882255453557</c:v>
                </c:pt>
                <c:pt idx="3350">
                  <c:v>1.0157904045092478</c:v>
                </c:pt>
                <c:pt idx="3351">
                  <c:v>1.0160926940018715</c:v>
                </c:pt>
                <c:pt idx="3352">
                  <c:v>1.016395083403598</c:v>
                </c:pt>
                <c:pt idx="3353">
                  <c:v>1.0166973586300878</c:v>
                </c:pt>
                <c:pt idx="3354">
                  <c:v>1.0169995411575796</c:v>
                </c:pt>
                <c:pt idx="3355">
                  <c:v>1.0173016060569702</c:v>
                </c:pt>
                <c:pt idx="3356">
                  <c:v>1.0176035891255599</c:v>
                </c:pt>
                <c:pt idx="3357">
                  <c:v>1.0179057894446673</c:v>
                </c:pt>
                <c:pt idx="3358">
                  <c:v>1.0182079113770799</c:v>
                </c:pt>
                <c:pt idx="3359">
                  <c:v>1.0185099157669977</c:v>
                </c:pt>
                <c:pt idx="3360">
                  <c:v>1.0188120911394818</c:v>
                </c:pt>
                <c:pt idx="3361">
                  <c:v>1.0191141703271958</c:v>
                </c:pt>
                <c:pt idx="3362">
                  <c:v>1.019416217473073</c:v>
                </c:pt>
                <c:pt idx="3363">
                  <c:v>1.0197181329323752</c:v>
                </c:pt>
                <c:pt idx="3364">
                  <c:v>1.0200199630693181</c:v>
                </c:pt>
                <c:pt idx="3365">
                  <c:v>1.0203217576301895</c:v>
                </c:pt>
                <c:pt idx="3366">
                  <c:v>1.0206235131202477</c:v>
                </c:pt>
                <c:pt idx="3367">
                  <c:v>1.0209256956337818</c:v>
                </c:pt>
                <c:pt idx="3368">
                  <c:v>1.0212278424834098</c:v>
                </c:pt>
                <c:pt idx="3369">
                  <c:v>1.0215300071474207</c:v>
                </c:pt>
                <c:pt idx="3370">
                  <c:v>1.0218322074851411</c:v>
                </c:pt>
                <c:pt idx="3371">
                  <c:v>1.0221344862593871</c:v>
                </c:pt>
                <c:pt idx="3372">
                  <c:v>1.0224367471981177</c:v>
                </c:pt>
                <c:pt idx="3373">
                  <c:v>1.0227390545396957</c:v>
                </c:pt>
                <c:pt idx="3374">
                  <c:v>1.0230413154830815</c:v>
                </c:pt>
                <c:pt idx="3375">
                  <c:v>1.0233435193477933</c:v>
                </c:pt>
                <c:pt idx="3376">
                  <c:v>1.0236456946923658</c:v>
                </c:pt>
                <c:pt idx="3377">
                  <c:v>1.0239479663525821</c:v>
                </c:pt>
                <c:pt idx="3378">
                  <c:v>1.0242501025101631</c:v>
                </c:pt>
                <c:pt idx="3379">
                  <c:v>1.024552142499588</c:v>
                </c:pt>
                <c:pt idx="3380">
                  <c:v>1.0248541789295291</c:v>
                </c:pt>
                <c:pt idx="3381">
                  <c:v>1.0251564363163623</c:v>
                </c:pt>
                <c:pt idx="3382">
                  <c:v>1.0254586152616458</c:v>
                </c:pt>
                <c:pt idx="3383">
                  <c:v>1.0257608868939276</c:v>
                </c:pt>
                <c:pt idx="3384">
                  <c:v>1.026063090777251</c:v>
                </c:pt>
                <c:pt idx="3385">
                  <c:v>1.0263653981048571</c:v>
                </c:pt>
                <c:pt idx="3386">
                  <c:v>1.0266674772553839</c:v>
                </c:pt>
                <c:pt idx="3387">
                  <c:v>1.026969620542443</c:v>
                </c:pt>
                <c:pt idx="3388">
                  <c:v>1.027271742428354</c:v>
                </c:pt>
                <c:pt idx="3389">
                  <c:v>1.0275738465339519</c:v>
                </c:pt>
                <c:pt idx="3390">
                  <c:v>1.0278760575553199</c:v>
                </c:pt>
                <c:pt idx="3391">
                  <c:v>1.0281783505867963</c:v>
                </c:pt>
                <c:pt idx="3392">
                  <c:v>1.0284806400561379</c:v>
                </c:pt>
                <c:pt idx="3393">
                  <c:v>1.0287827726468106</c:v>
                </c:pt>
                <c:pt idx="3394">
                  <c:v>1.0290848910173716</c:v>
                </c:pt>
                <c:pt idx="3395">
                  <c:v>1.0293870735309061</c:v>
                </c:pt>
                <c:pt idx="3396">
                  <c:v>1.0296892631719439</c:v>
                </c:pt>
                <c:pt idx="3397">
                  <c:v>1.029991342345711</c:v>
                </c:pt>
                <c:pt idx="3398">
                  <c:v>1.0302934357862119</c:v>
                </c:pt>
                <c:pt idx="3399">
                  <c:v>1.0305956396834937</c:v>
                </c:pt>
                <c:pt idx="3400">
                  <c:v>1.0308977117128948</c:v>
                </c:pt>
                <c:pt idx="3401">
                  <c:v>1.0311999441276058</c:v>
                </c:pt>
                <c:pt idx="3402">
                  <c:v>1.0315020446625713</c:v>
                </c:pt>
                <c:pt idx="3403">
                  <c:v>1.0318040028191378</c:v>
                </c:pt>
                <c:pt idx="3404">
                  <c:v>1.0321062494950368</c:v>
                </c:pt>
                <c:pt idx="3405">
                  <c:v>1.0324083571806681</c:v>
                </c:pt>
                <c:pt idx="3406">
                  <c:v>1.032710329566755</c:v>
                </c:pt>
                <c:pt idx="3407">
                  <c:v>1.0330126119261045</c:v>
                </c:pt>
                <c:pt idx="3408">
                  <c:v>1.0333146662009658</c:v>
                </c:pt>
                <c:pt idx="3409">
                  <c:v>1.0336167453421936</c:v>
                </c:pt>
                <c:pt idx="3410">
                  <c:v>1.0339189599001672</c:v>
                </c:pt>
                <c:pt idx="3411">
                  <c:v>1.0342211566365522</c:v>
                </c:pt>
                <c:pt idx="3412">
                  <c:v>1.0345232358103198</c:v>
                </c:pt>
                <c:pt idx="3413">
                  <c:v>1.0348252402095293</c:v>
                </c:pt>
                <c:pt idx="3414">
                  <c:v>1.0351274761893838</c:v>
                </c:pt>
                <c:pt idx="3415">
                  <c:v>1.0354296479705647</c:v>
                </c:pt>
                <c:pt idx="3416">
                  <c:v>1.0357318055271199</c:v>
                </c:pt>
                <c:pt idx="3417">
                  <c:v>1.0360339701818309</c:v>
                </c:pt>
                <c:pt idx="3418">
                  <c:v>1.0363360885523918</c:v>
                </c:pt>
                <c:pt idx="3419">
                  <c:v>1.0366381891152521</c:v>
                </c:pt>
                <c:pt idx="3420">
                  <c:v>1.0369402968008838</c:v>
                </c:pt>
                <c:pt idx="3421">
                  <c:v>1.0372423723907964</c:v>
                </c:pt>
                <c:pt idx="3422">
                  <c:v>1.0375444978851573</c:v>
                </c:pt>
                <c:pt idx="3423">
                  <c:v>1.0378465913256576</c:v>
                </c:pt>
                <c:pt idx="3424">
                  <c:v>1.0381486812051302</c:v>
                </c:pt>
                <c:pt idx="3425">
                  <c:v>1.0384506642551401</c:v>
                </c:pt>
                <c:pt idx="3426">
                  <c:v>1.0387526259503581</c:v>
                </c:pt>
                <c:pt idx="3427">
                  <c:v>1.0390547051008838</c:v>
                </c:pt>
                <c:pt idx="3428">
                  <c:v>1.039356702383283</c:v>
                </c:pt>
                <c:pt idx="3429">
                  <c:v>1.039658753051776</c:v>
                </c:pt>
                <c:pt idx="3430">
                  <c:v>1.0399609426788559</c:v>
                </c:pt>
                <c:pt idx="3431">
                  <c:v>1.0402630147547387</c:v>
                </c:pt>
                <c:pt idx="3432">
                  <c:v>1.0405652150738463</c:v>
                </c:pt>
                <c:pt idx="3433">
                  <c:v>1.0408673654768443</c:v>
                </c:pt>
                <c:pt idx="3434">
                  <c:v>1.0411695301315531</c:v>
                </c:pt>
                <c:pt idx="3435">
                  <c:v>1.0414717411436152</c:v>
                </c:pt>
                <c:pt idx="3436">
                  <c:v>1.0417739022352419</c:v>
                </c:pt>
                <c:pt idx="3437">
                  <c:v>1.0420760526661454</c:v>
                </c:pt>
                <c:pt idx="3438">
                  <c:v>1.042378192409342</c:v>
                </c:pt>
                <c:pt idx="3439">
                  <c:v>1.0426803642184372</c:v>
                </c:pt>
                <c:pt idx="3440">
                  <c:v>1.0429825324363313</c:v>
                </c:pt>
                <c:pt idx="3441">
                  <c:v>1.0432848219056721</c:v>
                </c:pt>
                <c:pt idx="3442">
                  <c:v>1.0435871256381359</c:v>
                </c:pt>
                <c:pt idx="3443">
                  <c:v>1.0438894400725134</c:v>
                </c:pt>
                <c:pt idx="3444">
                  <c:v>1.0441917580744013</c:v>
                </c:pt>
                <c:pt idx="3445">
                  <c:v>1.0444941046200935</c:v>
                </c:pt>
                <c:pt idx="3446">
                  <c:v>1.0447964726245578</c:v>
                </c:pt>
                <c:pt idx="3447">
                  <c:v>1.0450987870868798</c:v>
                </c:pt>
                <c:pt idx="3448">
                  <c:v>1.0454010837131866</c:v>
                </c:pt>
                <c:pt idx="3449">
                  <c:v>1.0457032662406778</c:v>
                </c:pt>
                <c:pt idx="3450">
                  <c:v>1.0460054879745435</c:v>
                </c:pt>
                <c:pt idx="3451">
                  <c:v>1.0463076811934469</c:v>
                </c:pt>
                <c:pt idx="3452">
                  <c:v>1.0466097924313198</c:v>
                </c:pt>
                <c:pt idx="3453">
                  <c:v>1.0469120747906722</c:v>
                </c:pt>
                <c:pt idx="3454">
                  <c:v>1.0472143642832945</c:v>
                </c:pt>
                <c:pt idx="3455">
                  <c:v>1.0475166288112681</c:v>
                </c:pt>
                <c:pt idx="3456">
                  <c:v>1.0478189147372041</c:v>
                </c:pt>
                <c:pt idx="3457">
                  <c:v>1.0481210402129644</c:v>
                </c:pt>
                <c:pt idx="3458">
                  <c:v>1.0484234296146917</c:v>
                </c:pt>
                <c:pt idx="3459">
                  <c:v>1.0487258261931591</c:v>
                </c:pt>
                <c:pt idx="3460">
                  <c:v>1.0490281228194658</c:v>
                </c:pt>
                <c:pt idx="3461">
                  <c:v>1.0493303980087112</c:v>
                </c:pt>
                <c:pt idx="3462">
                  <c:v>1.0496326019199522</c:v>
                </c:pt>
                <c:pt idx="3463">
                  <c:v>1.0499346811076646</c:v>
                </c:pt>
                <c:pt idx="3464">
                  <c:v>1.0502370348369268</c:v>
                </c:pt>
                <c:pt idx="3465">
                  <c:v>1.050539249427471</c:v>
                </c:pt>
                <c:pt idx="3466">
                  <c:v>1.0508413285965921</c:v>
                </c:pt>
                <c:pt idx="3467">
                  <c:v>1.0511433899450762</c:v>
                </c:pt>
                <c:pt idx="3468">
                  <c:v>1.0514455047538929</c:v>
                </c:pt>
                <c:pt idx="3469">
                  <c:v>1.051747466467686</c:v>
                </c:pt>
                <c:pt idx="3470">
                  <c:v>1.052049695317357</c:v>
                </c:pt>
                <c:pt idx="3471">
                  <c:v>1.0523518671404071</c:v>
                </c:pt>
                <c:pt idx="3472">
                  <c:v>1.0526539178321359</c:v>
                </c:pt>
                <c:pt idx="3473">
                  <c:v>1.0529559044122208</c:v>
                </c:pt>
                <c:pt idx="3474">
                  <c:v>1.0532581118738216</c:v>
                </c:pt>
                <c:pt idx="3475">
                  <c:v>1.0535602551608794</c:v>
                </c:pt>
                <c:pt idx="3476">
                  <c:v>1.0538625232363021</c:v>
                </c:pt>
                <c:pt idx="3477">
                  <c:v>1.0541647984441676</c:v>
                </c:pt>
                <c:pt idx="3478">
                  <c:v>1.054467052265242</c:v>
                </c:pt>
                <c:pt idx="3479">
                  <c:v>1.0547693382051451</c:v>
                </c:pt>
                <c:pt idx="3480">
                  <c:v>1.0550715314100911</c:v>
                </c:pt>
                <c:pt idx="3481">
                  <c:v>1.0553738244695059</c:v>
                </c:pt>
                <c:pt idx="3482">
                  <c:v>1.0556760854128899</c:v>
                </c:pt>
                <c:pt idx="3483">
                  <c:v>1.0559782893101726</c:v>
                </c:pt>
                <c:pt idx="3484">
                  <c:v>1.0562804717818384</c:v>
                </c:pt>
                <c:pt idx="3485">
                  <c:v>1.0565826507178164</c:v>
                </c:pt>
                <c:pt idx="3486">
                  <c:v>1.0568847013863087</c:v>
                </c:pt>
                <c:pt idx="3487">
                  <c:v>1.0571867805833188</c:v>
                </c:pt>
                <c:pt idx="3488">
                  <c:v>1.0574887244655808</c:v>
                </c:pt>
                <c:pt idx="3489">
                  <c:v>1.0577907822725532</c:v>
                </c:pt>
                <c:pt idx="3490">
                  <c:v>1.05809286500704</c:v>
                </c:pt>
                <c:pt idx="3491">
                  <c:v>1.0583948765234712</c:v>
                </c:pt>
                <c:pt idx="3492">
                  <c:v>1.0586968381908251</c:v>
                </c:pt>
                <c:pt idx="3493">
                  <c:v>1.0589986682999326</c:v>
                </c:pt>
                <c:pt idx="3494">
                  <c:v>1.0593008294008639</c:v>
                </c:pt>
                <c:pt idx="3495">
                  <c:v>1.0596028658029235</c:v>
                </c:pt>
                <c:pt idx="3496">
                  <c:v>1.0599047136899937</c:v>
                </c:pt>
                <c:pt idx="3497">
                  <c:v>1.06020651892725</c:v>
                </c:pt>
                <c:pt idx="3498">
                  <c:v>1.0605082602313503</c:v>
                </c:pt>
                <c:pt idx="3499">
                  <c:v>1.060810029946091</c:v>
                </c:pt>
                <c:pt idx="3500">
                  <c:v>1.0611121411746645</c:v>
                </c:pt>
                <c:pt idx="3501">
                  <c:v>1.0614142239137985</c:v>
                </c:pt>
                <c:pt idx="3502">
                  <c:v>1.0617162924106776</c:v>
                </c:pt>
                <c:pt idx="3503">
                  <c:v>1.0620183003916777</c:v>
                </c:pt>
                <c:pt idx="3504">
                  <c:v>1.0623205506377826</c:v>
                </c:pt>
                <c:pt idx="3505">
                  <c:v>1.0626227759271734</c:v>
                </c:pt>
                <c:pt idx="3506">
                  <c:v>1.062924983356202</c:v>
                </c:pt>
                <c:pt idx="3507">
                  <c:v>1.0632273156710879</c:v>
                </c:pt>
                <c:pt idx="3508">
                  <c:v>1.0635296122973938</c:v>
                </c:pt>
                <c:pt idx="3509">
                  <c:v>1.0638317484782298</c:v>
                </c:pt>
                <c:pt idx="3510">
                  <c:v>1.0641340522106926</c:v>
                </c:pt>
                <c:pt idx="3511">
                  <c:v>1.0644362239918761</c:v>
                </c:pt>
                <c:pt idx="3512">
                  <c:v>1.0647382817802595</c:v>
                </c:pt>
                <c:pt idx="3513">
                  <c:v>1.0650405213207053</c:v>
                </c:pt>
                <c:pt idx="3514">
                  <c:v>1.0653427216398121</c:v>
                </c:pt>
                <c:pt idx="3515">
                  <c:v>1.0656450289674191</c:v>
                </c:pt>
                <c:pt idx="3516">
                  <c:v>1.0659473434017981</c:v>
                </c:pt>
                <c:pt idx="3517">
                  <c:v>1.0662496792707381</c:v>
                </c:pt>
                <c:pt idx="3518">
                  <c:v>1.0665520044359065</c:v>
                </c:pt>
                <c:pt idx="3519">
                  <c:v>1.0668543224657401</c:v>
                </c:pt>
                <c:pt idx="3520">
                  <c:v>1.0671566833137589</c:v>
                </c:pt>
                <c:pt idx="3521">
                  <c:v>1.0674588515595633</c:v>
                </c:pt>
                <c:pt idx="3522">
                  <c:v>1.0677612195453894</c:v>
                </c:pt>
                <c:pt idx="3523">
                  <c:v>1.0680634091724717</c:v>
                </c:pt>
                <c:pt idx="3524">
                  <c:v>1.0683657700204914</c:v>
                </c:pt>
                <c:pt idx="3525">
                  <c:v>1.0686678990583081</c:v>
                </c:pt>
                <c:pt idx="3526">
                  <c:v>1.0689702634751792</c:v>
                </c:pt>
                <c:pt idx="3527">
                  <c:v>1.0692724459747565</c:v>
                </c:pt>
                <c:pt idx="3528">
                  <c:v>1.0695746641159682</c:v>
                </c:pt>
                <c:pt idx="3529">
                  <c:v>1.0698769143806939</c:v>
                </c:pt>
                <c:pt idx="3530">
                  <c:v>1.0701791182640179</c:v>
                </c:pt>
                <c:pt idx="3531">
                  <c:v>1.0704814041899535</c:v>
                </c:pt>
                <c:pt idx="3532">
                  <c:v>1.0707835474956167</c:v>
                </c:pt>
                <c:pt idx="3533">
                  <c:v>1.0710856195622027</c:v>
                </c:pt>
                <c:pt idx="3534">
                  <c:v>1.071387855528094</c:v>
                </c:pt>
                <c:pt idx="3535">
                  <c:v>1.0716899418280481</c:v>
                </c:pt>
                <c:pt idx="3536">
                  <c:v>1.0719919604528192</c:v>
                </c:pt>
                <c:pt idx="3537">
                  <c:v>1.0722942107175437</c:v>
                </c:pt>
                <c:pt idx="3538">
                  <c:v>1.0725964574167155</c:v>
                </c:pt>
                <c:pt idx="3539">
                  <c:v>1.0728986755579273</c:v>
                </c:pt>
                <c:pt idx="3540">
                  <c:v>1.073200950784418</c:v>
                </c:pt>
                <c:pt idx="3541">
                  <c:v>1.0735031511035273</c:v>
                </c:pt>
                <c:pt idx="3542">
                  <c:v>1.0738053763743018</c:v>
                </c:pt>
                <c:pt idx="3543">
                  <c:v>1.0741076123774274</c:v>
                </c:pt>
                <c:pt idx="3544">
                  <c:v>1.0744099268118072</c:v>
                </c:pt>
                <c:pt idx="3545">
                  <c:v>1.0747121200120981</c:v>
                </c:pt>
                <c:pt idx="3546">
                  <c:v>1.0750141849207862</c:v>
                </c:pt>
                <c:pt idx="3547">
                  <c:v>1.0753160648257942</c:v>
                </c:pt>
                <c:pt idx="3548">
                  <c:v>1.075618279439607</c:v>
                </c:pt>
                <c:pt idx="3549">
                  <c:v>1.0759203942205238</c:v>
                </c:pt>
                <c:pt idx="3550">
                  <c:v>1.0762226052418933</c:v>
                </c:pt>
                <c:pt idx="3551">
                  <c:v>1.0765246950934713</c:v>
                </c:pt>
                <c:pt idx="3552">
                  <c:v>1.0768266603553058</c:v>
                </c:pt>
                <c:pt idx="3553">
                  <c:v>1.077128810800162</c:v>
                </c:pt>
                <c:pt idx="3554">
                  <c:v>1.0774308543724094</c:v>
                </c:pt>
                <c:pt idx="3555">
                  <c:v>1.0777328302789735</c:v>
                </c:pt>
                <c:pt idx="3556">
                  <c:v>1.0780350021020224</c:v>
                </c:pt>
                <c:pt idx="3557">
                  <c:v>1.0783369388802515</c:v>
                </c:pt>
                <c:pt idx="3558">
                  <c:v>1.0786390073399466</c:v>
                </c:pt>
                <c:pt idx="3559">
                  <c:v>1.0789410366512304</c:v>
                </c:pt>
                <c:pt idx="3560">
                  <c:v>1.0792432084742778</c:v>
                </c:pt>
                <c:pt idx="3561">
                  <c:v>1.0795451737361121</c:v>
                </c:pt>
                <c:pt idx="3562">
                  <c:v>1.0798474846030821</c:v>
                </c:pt>
                <c:pt idx="3563">
                  <c:v>1.0801496885050172</c:v>
                </c:pt>
                <c:pt idx="3564">
                  <c:v>1.0804519351855701</c:v>
                </c:pt>
                <c:pt idx="3565">
                  <c:v>1.0807540642233859</c:v>
                </c:pt>
                <c:pt idx="3566">
                  <c:v>1.0810562075430008</c:v>
                </c:pt>
                <c:pt idx="3567">
                  <c:v>1.0813583080826148</c:v>
                </c:pt>
                <c:pt idx="3568">
                  <c:v>1.08166040149522</c:v>
                </c:pt>
                <c:pt idx="3569">
                  <c:v>1.0819624023127459</c:v>
                </c:pt>
                <c:pt idx="3570">
                  <c:v>1.0822643746663201</c:v>
                </c:pt>
                <c:pt idx="3571">
                  <c:v>1.0825665428935181</c:v>
                </c:pt>
                <c:pt idx="3572">
                  <c:v>1.0828685864657641</c:v>
                </c:pt>
                <c:pt idx="3573">
                  <c:v>1.0831707368687624</c:v>
                </c:pt>
                <c:pt idx="3574">
                  <c:v>1.0834727768581862</c:v>
                </c:pt>
                <c:pt idx="3575">
                  <c:v>1.0837747349683162</c:v>
                </c:pt>
                <c:pt idx="3576">
                  <c:v>1.0840765757383286</c:v>
                </c:pt>
                <c:pt idx="3577">
                  <c:v>1.084378388081314</c:v>
                </c:pt>
                <c:pt idx="3578">
                  <c:v>1.0846806597182517</c:v>
                </c:pt>
                <c:pt idx="3579">
                  <c:v>1.0849829313365673</c:v>
                </c:pt>
                <c:pt idx="3580">
                  <c:v>1.0852850710611601</c:v>
                </c:pt>
                <c:pt idx="3581">
                  <c:v>1.0855871929749699</c:v>
                </c:pt>
                <c:pt idx="3582">
                  <c:v>1.0858893790196378</c:v>
                </c:pt>
                <c:pt idx="3583">
                  <c:v>1.086191547246836</c:v>
                </c:pt>
                <c:pt idx="3584">
                  <c:v>1.086493573017528</c:v>
                </c:pt>
                <c:pt idx="3585">
                  <c:v>1.0867955809752969</c:v>
                </c:pt>
                <c:pt idx="3586">
                  <c:v>1.0870974644074267</c:v>
                </c:pt>
                <c:pt idx="3587">
                  <c:v>1.0873992909631049</c:v>
                </c:pt>
                <c:pt idx="3588">
                  <c:v>1.0877010145138835</c:v>
                </c:pt>
                <c:pt idx="3589">
                  <c:v>1.0880027167640505</c:v>
                </c:pt>
                <c:pt idx="3590">
                  <c:v>1.0883045042109429</c:v>
                </c:pt>
                <c:pt idx="3591">
                  <c:v>1.0886067472888075</c:v>
                </c:pt>
                <c:pt idx="3592">
                  <c:v>1.0889088727413185</c:v>
                </c:pt>
                <c:pt idx="3593">
                  <c:v>1.0892110267163921</c:v>
                </c:pt>
                <c:pt idx="3594">
                  <c:v>1.0895129564002821</c:v>
                </c:pt>
                <c:pt idx="3595">
                  <c:v>1.0898148185273473</c:v>
                </c:pt>
                <c:pt idx="3596">
                  <c:v>1.0901169653955811</c:v>
                </c:pt>
                <c:pt idx="3597">
                  <c:v>1.0904189591104381</c:v>
                </c:pt>
                <c:pt idx="3598">
                  <c:v>1.0907208852565975</c:v>
                </c:pt>
                <c:pt idx="3599">
                  <c:v>1.0910229181178639</c:v>
                </c:pt>
                <c:pt idx="3600">
                  <c:v>1.0913248726801592</c:v>
                </c:pt>
                <c:pt idx="3601">
                  <c:v>1.091626976785758</c:v>
                </c:pt>
                <c:pt idx="3602">
                  <c:v>1.0919289918330779</c:v>
                </c:pt>
                <c:pt idx="3603">
                  <c:v>1.0922311992993319</c:v>
                </c:pt>
                <c:pt idx="3604">
                  <c:v>1.0925333069663667</c:v>
                </c:pt>
                <c:pt idx="3605">
                  <c:v>1.0928352188604922</c:v>
                </c:pt>
                <c:pt idx="3606">
                  <c:v>1.0931370880733695</c:v>
                </c:pt>
                <c:pt idx="3607">
                  <c:v>1.0934392777190594</c:v>
                </c:pt>
                <c:pt idx="3608">
                  <c:v>1.0937414459462582</c:v>
                </c:pt>
                <c:pt idx="3609">
                  <c:v>1.0940434752761261</c:v>
                </c:pt>
                <c:pt idx="3610">
                  <c:v>1.0943454583261361</c:v>
                </c:pt>
                <c:pt idx="3611">
                  <c:v>1.094647619427066</c:v>
                </c:pt>
                <c:pt idx="3612">
                  <c:v>1.0949498233383081</c:v>
                </c:pt>
                <c:pt idx="3613">
                  <c:v>1.0952521270800841</c:v>
                </c:pt>
                <c:pt idx="3614">
                  <c:v>1.0955543238164691</c:v>
                </c:pt>
                <c:pt idx="3615">
                  <c:v>1.0958565384116699</c:v>
                </c:pt>
                <c:pt idx="3616">
                  <c:v>1.0961587565342681</c:v>
                </c:pt>
                <c:pt idx="3617">
                  <c:v>1.096461063843247</c:v>
                </c:pt>
                <c:pt idx="3618">
                  <c:v>1.0967632712722746</c:v>
                </c:pt>
                <c:pt idx="3619">
                  <c:v>1.0970654822982968</c:v>
                </c:pt>
                <c:pt idx="3620">
                  <c:v>1.097367593522222</c:v>
                </c:pt>
                <c:pt idx="3621">
                  <c:v>1.0976695801394634</c:v>
                </c:pt>
                <c:pt idx="3622">
                  <c:v>1.0979715489494384</c:v>
                </c:pt>
                <c:pt idx="3623">
                  <c:v>1.0982734786333301</c:v>
                </c:pt>
                <c:pt idx="3624">
                  <c:v>1.0985756718382758</c:v>
                </c:pt>
                <c:pt idx="3625">
                  <c:v>1.098877587316146</c:v>
                </c:pt>
                <c:pt idx="3626">
                  <c:v>1.0991796451045284</c:v>
                </c:pt>
                <c:pt idx="3627">
                  <c:v>1.0994815249816929</c:v>
                </c:pt>
                <c:pt idx="3628">
                  <c:v>1.0997832378538959</c:v>
                </c:pt>
                <c:pt idx="3629">
                  <c:v>1.1000850253378889</c:v>
                </c:pt>
                <c:pt idx="3630">
                  <c:v>1.1003867595403525</c:v>
                </c:pt>
                <c:pt idx="3631">
                  <c:v>1.1006883340271301</c:v>
                </c:pt>
                <c:pt idx="3632">
                  <c:v>1.1009900185018</c:v>
                </c:pt>
                <c:pt idx="3633">
                  <c:v>1.1012917065258037</c:v>
                </c:pt>
                <c:pt idx="3634">
                  <c:v>1.101593252619167</c:v>
                </c:pt>
                <c:pt idx="3635">
                  <c:v>1.1018948483566846</c:v>
                </c:pt>
                <c:pt idx="3636">
                  <c:v>1.1021963341762691</c:v>
                </c:pt>
                <c:pt idx="3637">
                  <c:v>1.1024979334698231</c:v>
                </c:pt>
                <c:pt idx="3638">
                  <c:v>1.1027994582932499</c:v>
                </c:pt>
                <c:pt idx="3639">
                  <c:v>1.103100933454858</c:v>
                </c:pt>
                <c:pt idx="3640">
                  <c:v>1.1034027564479318</c:v>
                </c:pt>
                <c:pt idx="3641">
                  <c:v>1.1037045829943328</c:v>
                </c:pt>
                <c:pt idx="3642">
                  <c:v>1.1040061681060227</c:v>
                </c:pt>
                <c:pt idx="3643">
                  <c:v>1.1043079378022154</c:v>
                </c:pt>
                <c:pt idx="3644">
                  <c:v>1.1046094271839131</c:v>
                </c:pt>
                <c:pt idx="3645">
                  <c:v>1.1049114956575539</c:v>
                </c:pt>
                <c:pt idx="3646">
                  <c:v>1.1052135676916039</c:v>
                </c:pt>
                <c:pt idx="3647">
                  <c:v>1.1055154689140321</c:v>
                </c:pt>
                <c:pt idx="3648">
                  <c:v>1.1058172741234571</c:v>
                </c:pt>
                <c:pt idx="3649">
                  <c:v>1.1061194780207406</c:v>
                </c:pt>
                <c:pt idx="3650">
                  <c:v>1.1064213330160031</c:v>
                </c:pt>
                <c:pt idx="3651">
                  <c:v>1.1067233552090354</c:v>
                </c:pt>
                <c:pt idx="3652">
                  <c:v>1.1070251497884611</c:v>
                </c:pt>
                <c:pt idx="3653">
                  <c:v>1.107327268135774</c:v>
                </c:pt>
                <c:pt idx="3654">
                  <c:v>1.1076292191317638</c:v>
                </c:pt>
                <c:pt idx="3655">
                  <c:v>1.1079310812263479</c:v>
                </c:pt>
                <c:pt idx="3656">
                  <c:v>1.1082331889259291</c:v>
                </c:pt>
                <c:pt idx="3657">
                  <c:v>1.108535399951952</c:v>
                </c:pt>
                <c:pt idx="3658">
                  <c:v>1.1088376822880222</c:v>
                </c:pt>
                <c:pt idx="3659">
                  <c:v>1.1091397614385483</c:v>
                </c:pt>
                <c:pt idx="3660">
                  <c:v>1.1094417622700106</c:v>
                </c:pt>
                <c:pt idx="3661">
                  <c:v>1.1097440160910834</c:v>
                </c:pt>
                <c:pt idx="3662">
                  <c:v>1.1100460347344399</c:v>
                </c:pt>
                <c:pt idx="3663">
                  <c:v>1.110348007101946</c:v>
                </c:pt>
                <c:pt idx="3664">
                  <c:v>1.1106498550075758</c:v>
                </c:pt>
                <c:pt idx="3665">
                  <c:v>1.1109516033998152</c:v>
                </c:pt>
                <c:pt idx="3666">
                  <c:v>1.1112532807436919</c:v>
                </c:pt>
                <c:pt idx="3667">
                  <c:v>1.111554936794948</c:v>
                </c:pt>
                <c:pt idx="3668">
                  <c:v>1.1118569341005744</c:v>
                </c:pt>
                <c:pt idx="3669">
                  <c:v>1.1121589705026349</c:v>
                </c:pt>
                <c:pt idx="3670">
                  <c:v>1.1124610211897161</c:v>
                </c:pt>
                <c:pt idx="3671">
                  <c:v>1.1127630505009964</c:v>
                </c:pt>
                <c:pt idx="3672">
                  <c:v>1.113064955292933</c:v>
                </c:pt>
                <c:pt idx="3673">
                  <c:v>1.1133668351608148</c:v>
                </c:pt>
                <c:pt idx="3674">
                  <c:v>1.1136686084087977</c:v>
                </c:pt>
                <c:pt idx="3675">
                  <c:v>1.1139706163386918</c:v>
                </c:pt>
                <c:pt idx="3676">
                  <c:v>1.1142726100628406</c:v>
                </c:pt>
                <c:pt idx="3677">
                  <c:v>1.11457453619043</c:v>
                </c:pt>
                <c:pt idx="3678">
                  <c:v>1.1148764160675924</c:v>
                </c:pt>
                <c:pt idx="3679">
                  <c:v>1.1151784169083461</c:v>
                </c:pt>
                <c:pt idx="3680">
                  <c:v>1.1154804640356355</c:v>
                </c:pt>
                <c:pt idx="3681">
                  <c:v>1.1157824043611859</c:v>
                </c:pt>
                <c:pt idx="3682">
                  <c:v>1.1160847009874926</c:v>
                </c:pt>
                <c:pt idx="3683">
                  <c:v>1.1163867374174337</c:v>
                </c:pt>
                <c:pt idx="3684">
                  <c:v>1.1166886066210302</c:v>
                </c:pt>
                <c:pt idx="3685">
                  <c:v>1.1169905291645656</c:v>
                </c:pt>
                <c:pt idx="3686">
                  <c:v>1.1172924410401226</c:v>
                </c:pt>
                <c:pt idx="3687">
                  <c:v>1.1175942356195456</c:v>
                </c:pt>
                <c:pt idx="3688">
                  <c:v>1.1178959875305088</c:v>
                </c:pt>
                <c:pt idx="3689">
                  <c:v>1.1181979954882781</c:v>
                </c:pt>
                <c:pt idx="3690">
                  <c:v>1.1184997509968793</c:v>
                </c:pt>
                <c:pt idx="3691">
                  <c:v>1.1188014425610517</c:v>
                </c:pt>
                <c:pt idx="3692">
                  <c:v>1.1191030524677659</c:v>
                </c:pt>
                <c:pt idx="3693">
                  <c:v>1.1194049394735301</c:v>
                </c:pt>
                <c:pt idx="3694">
                  <c:v>1.1197067873327629</c:v>
                </c:pt>
                <c:pt idx="3695">
                  <c:v>1.1200084860053827</c:v>
                </c:pt>
                <c:pt idx="3696">
                  <c:v>1.1203104833110094</c:v>
                </c:pt>
                <c:pt idx="3697">
                  <c:v>1.1206122245872965</c:v>
                </c:pt>
                <c:pt idx="3698">
                  <c:v>1.120913894847122</c:v>
                </c:pt>
                <c:pt idx="3699">
                  <c:v>1.1212154728337689</c:v>
                </c:pt>
                <c:pt idx="3700">
                  <c:v>1.1215169905495244</c:v>
                </c:pt>
                <c:pt idx="3701">
                  <c:v>1.1218187673540359</c:v>
                </c:pt>
                <c:pt idx="3702">
                  <c:v>1.1221204447303474</c:v>
                </c:pt>
                <c:pt idx="3703">
                  <c:v>1.1224219837333245</c:v>
                </c:pt>
                <c:pt idx="3704">
                  <c:v>1.1227234624844933</c:v>
                </c:pt>
                <c:pt idx="3705">
                  <c:v>1.1230248845087782</c:v>
                </c:pt>
                <c:pt idx="3706">
                  <c:v>1.1233263029913898</c:v>
                </c:pt>
                <c:pt idx="3707">
                  <c:v>1.1236279448588737</c:v>
                </c:pt>
                <c:pt idx="3708">
                  <c:v>1.1239294874208769</c:v>
                </c:pt>
                <c:pt idx="3709">
                  <c:v>1.1242310157520192</c:v>
                </c:pt>
                <c:pt idx="3710">
                  <c:v>1.1245324377947981</c:v>
                </c:pt>
                <c:pt idx="3711">
                  <c:v>1.1248337394593877</c:v>
                </c:pt>
                <c:pt idx="3712">
                  <c:v>1.1251353351922739</c:v>
                </c:pt>
                <c:pt idx="3713">
                  <c:v>1.1254372506376478</c:v>
                </c:pt>
                <c:pt idx="3714">
                  <c:v>1.125738949305634</c:v>
                </c:pt>
                <c:pt idx="3715">
                  <c:v>1.1260405663392385</c:v>
                </c:pt>
                <c:pt idx="3716">
                  <c:v>1.1263420521773242</c:v>
                </c:pt>
                <c:pt idx="3717">
                  <c:v>1.1266434919115007</c:v>
                </c:pt>
                <c:pt idx="3718">
                  <c:v>1.1269450061013382</c:v>
                </c:pt>
                <c:pt idx="3719">
                  <c:v>1.1272470105051928</c:v>
                </c:pt>
                <c:pt idx="3720">
                  <c:v>1.1275487659674319</c:v>
                </c:pt>
                <c:pt idx="3721">
                  <c:v>1.127850638762812</c:v>
                </c:pt>
                <c:pt idx="3722">
                  <c:v>1.1281526324776701</c:v>
                </c:pt>
                <c:pt idx="3723">
                  <c:v>1.1284545052452062</c:v>
                </c:pt>
                <c:pt idx="3724">
                  <c:v>1.128756246521492</c:v>
                </c:pt>
                <c:pt idx="3725">
                  <c:v>1.1290579309776294</c:v>
                </c:pt>
                <c:pt idx="3726">
                  <c:v>1.12935952314995</c:v>
                </c:pt>
                <c:pt idx="3727">
                  <c:v>1.1296610799074338</c:v>
                </c:pt>
                <c:pt idx="3728">
                  <c:v>1.1299626047123519</c:v>
                </c:pt>
                <c:pt idx="3729">
                  <c:v>1.1302640940755464</c:v>
                </c:pt>
                <c:pt idx="3730">
                  <c:v>1.130565586982454</c:v>
                </c:pt>
                <c:pt idx="3731">
                  <c:v>1.1308669629637043</c:v>
                </c:pt>
                <c:pt idx="3732">
                  <c:v>1.1311682787729056</c:v>
                </c:pt>
                <c:pt idx="3733">
                  <c:v>1.1314703472558418</c:v>
                </c:pt>
                <c:pt idx="3734">
                  <c:v>1.1317722413813369</c:v>
                </c:pt>
                <c:pt idx="3735">
                  <c:v>1.1320740679694878</c:v>
                </c:pt>
                <c:pt idx="3736">
                  <c:v>1.1323758341418149</c:v>
                </c:pt>
                <c:pt idx="3737">
                  <c:v>1.1326775789690713</c:v>
                </c:pt>
                <c:pt idx="3738">
                  <c:v>1.1329792314580165</c:v>
                </c:pt>
                <c:pt idx="3739">
                  <c:v>1.133280791761156</c:v>
                </c:pt>
                <c:pt idx="3740">
                  <c:v>1.1335827214218337</c:v>
                </c:pt>
                <c:pt idx="3741">
                  <c:v>1.1338847258117517</c:v>
                </c:pt>
                <c:pt idx="3742">
                  <c:v>1.1341869047291229</c:v>
                </c:pt>
                <c:pt idx="3743">
                  <c:v>1.1344887952529279</c:v>
                </c:pt>
                <c:pt idx="3744">
                  <c:v>1.1347906609298091</c:v>
                </c:pt>
                <c:pt idx="3745">
                  <c:v>1.1350923667020161</c:v>
                </c:pt>
                <c:pt idx="3746">
                  <c:v>1.1353945634523595</c:v>
                </c:pt>
                <c:pt idx="3747">
                  <c:v>1.135696806590734</c:v>
                </c:pt>
                <c:pt idx="3748">
                  <c:v>1.1359989998003313</c:v>
                </c:pt>
                <c:pt idx="3749">
                  <c:v>1.1363010148755281</c:v>
                </c:pt>
                <c:pt idx="3750">
                  <c:v>1.136602948087964</c:v>
                </c:pt>
                <c:pt idx="3751">
                  <c:v>1.1369050699924756</c:v>
                </c:pt>
                <c:pt idx="3752">
                  <c:v>1.1372071812117517</c:v>
                </c:pt>
                <c:pt idx="3753">
                  <c:v>1.1375091856202508</c:v>
                </c:pt>
                <c:pt idx="3754">
                  <c:v>1.137811639338586</c:v>
                </c:pt>
                <c:pt idx="3755">
                  <c:v>1.1381139074559063</c:v>
                </c:pt>
                <c:pt idx="3756">
                  <c:v>1.1384159901671491</c:v>
                </c:pt>
                <c:pt idx="3757">
                  <c:v>1.1387184653302433</c:v>
                </c:pt>
                <c:pt idx="3758">
                  <c:v>1.1390206086080008</c:v>
                </c:pt>
                <c:pt idx="3759">
                  <c:v>1.1393229730388501</c:v>
                </c:pt>
                <c:pt idx="3760">
                  <c:v>1.1396251199070822</c:v>
                </c:pt>
                <c:pt idx="3761">
                  <c:v>1.1399271314142221</c:v>
                </c:pt>
                <c:pt idx="3762">
                  <c:v>1.1402293495554339</c:v>
                </c:pt>
                <c:pt idx="3763">
                  <c:v>1.1405317675314532</c:v>
                </c:pt>
                <c:pt idx="3764">
                  <c:v>1.1408339037122881</c:v>
                </c:pt>
                <c:pt idx="3765">
                  <c:v>1.1411360327687055</c:v>
                </c:pt>
                <c:pt idx="3766">
                  <c:v>1.1414384114759959</c:v>
                </c:pt>
                <c:pt idx="3767">
                  <c:v>1.141740593975574</c:v>
                </c:pt>
                <c:pt idx="3768">
                  <c:v>1.1420429940866434</c:v>
                </c:pt>
                <c:pt idx="3769">
                  <c:v>1.1423452621806849</c:v>
                </c:pt>
                <c:pt idx="3770">
                  <c:v>1.1426473164369573</c:v>
                </c:pt>
                <c:pt idx="3771">
                  <c:v>1.1429495025002341</c:v>
                </c:pt>
                <c:pt idx="3772">
                  <c:v>1.1432515140073733</c:v>
                </c:pt>
                <c:pt idx="3773">
                  <c:v>1.1435538962840335</c:v>
                </c:pt>
                <c:pt idx="3774">
                  <c:v>1.1438562642838397</c:v>
                </c:pt>
                <c:pt idx="3775">
                  <c:v>1.1441585466245667</c:v>
                </c:pt>
                <c:pt idx="3776">
                  <c:v>1.14446064004182</c:v>
                </c:pt>
                <c:pt idx="3777">
                  <c:v>1.1447626124186157</c:v>
                </c:pt>
                <c:pt idx="3778">
                  <c:v>1.1450645848047001</c:v>
                </c:pt>
                <c:pt idx="3779">
                  <c:v>1.1453667993626713</c:v>
                </c:pt>
                <c:pt idx="3780">
                  <c:v>1.1456688215789379</c:v>
                </c:pt>
                <c:pt idx="3781">
                  <c:v>1.1459707263430225</c:v>
                </c:pt>
                <c:pt idx="3782">
                  <c:v>1.1462729088239918</c:v>
                </c:pt>
                <c:pt idx="3783">
                  <c:v>1.1465750663619423</c:v>
                </c:pt>
                <c:pt idx="3784">
                  <c:v>1.1468773023092143</c:v>
                </c:pt>
                <c:pt idx="3785">
                  <c:v>1.1471794135377886</c:v>
                </c:pt>
                <c:pt idx="3786">
                  <c:v>1.1474813717082883</c:v>
                </c:pt>
                <c:pt idx="3787">
                  <c:v>1.1477835506256593</c:v>
                </c:pt>
                <c:pt idx="3788">
                  <c:v>1.1480857723502178</c:v>
                </c:pt>
                <c:pt idx="3789">
                  <c:v>1.1483878301293069</c:v>
                </c:pt>
                <c:pt idx="3790">
                  <c:v>1.1486900019523547</c:v>
                </c:pt>
                <c:pt idx="3791">
                  <c:v>1.1489919743059287</c:v>
                </c:pt>
                <c:pt idx="3792">
                  <c:v>1.1492941924611018</c:v>
                </c:pt>
                <c:pt idx="3793">
                  <c:v>1.1495964070330338</c:v>
                </c:pt>
                <c:pt idx="3794">
                  <c:v>1.1498986322991545</c:v>
                </c:pt>
                <c:pt idx="3795">
                  <c:v>1.1502008575885465</c:v>
                </c:pt>
                <c:pt idx="3796">
                  <c:v>1.1505031506293346</c:v>
                </c:pt>
                <c:pt idx="3797">
                  <c:v>1.15080546864054</c:v>
                </c:pt>
                <c:pt idx="3798">
                  <c:v>1.15110767250525</c:v>
                </c:pt>
                <c:pt idx="3799">
                  <c:v>1.1514096947215147</c:v>
                </c:pt>
                <c:pt idx="3800">
                  <c:v>1.1517117632090994</c:v>
                </c:pt>
                <c:pt idx="3801">
                  <c:v>1.1520138495090546</c:v>
                </c:pt>
                <c:pt idx="3802">
                  <c:v>1.152315907297438</c:v>
                </c:pt>
                <c:pt idx="3803">
                  <c:v>1.1526178547365142</c:v>
                </c:pt>
                <c:pt idx="3804">
                  <c:v>1.1529197808362461</c:v>
                </c:pt>
                <c:pt idx="3805">
                  <c:v>1.1532216073919237</c:v>
                </c:pt>
                <c:pt idx="3806">
                  <c:v>1.1535238326440838</c:v>
                </c:pt>
                <c:pt idx="3807">
                  <c:v>1.1538258797760212</c:v>
                </c:pt>
                <c:pt idx="3808">
                  <c:v>1.1541277703183921</c:v>
                </c:pt>
                <c:pt idx="3809">
                  <c:v>1.154430152595052</c:v>
                </c:pt>
                <c:pt idx="3810">
                  <c:v>1.154732238890358</c:v>
                </c:pt>
                <c:pt idx="3811">
                  <c:v>1.1550342077189082</c:v>
                </c:pt>
                <c:pt idx="3812">
                  <c:v>1.1553360591878639</c:v>
                </c:pt>
                <c:pt idx="3813">
                  <c:v>1.1556383522286515</c:v>
                </c:pt>
                <c:pt idx="3814">
                  <c:v>1.1559404349631381</c:v>
                </c:pt>
                <c:pt idx="3815">
                  <c:v>1.1562423860055646</c:v>
                </c:pt>
                <c:pt idx="3816">
                  <c:v>1.1565442303294138</c:v>
                </c:pt>
                <c:pt idx="3817">
                  <c:v>1.1568460888696472</c:v>
                </c:pt>
                <c:pt idx="3818">
                  <c:v>1.1571478336783627</c:v>
                </c:pt>
                <c:pt idx="3819">
                  <c:v>1.1574495039474537</c:v>
                </c:pt>
                <c:pt idx="3820">
                  <c:v>1.1577511244960315</c:v>
                </c:pt>
                <c:pt idx="3821">
                  <c:v>1.1580526386673597</c:v>
                </c:pt>
                <c:pt idx="3822">
                  <c:v>1.1583541634722783</c:v>
                </c:pt>
                <c:pt idx="3823">
                  <c:v>1.1586559864839083</c:v>
                </c:pt>
                <c:pt idx="3824">
                  <c:v>1.1589574829346287</c:v>
                </c:pt>
                <c:pt idx="3825">
                  <c:v>1.1592589191543681</c:v>
                </c:pt>
                <c:pt idx="3826">
                  <c:v>1.1595607919126218</c:v>
                </c:pt>
                <c:pt idx="3827">
                  <c:v>1.1598622635310281</c:v>
                </c:pt>
                <c:pt idx="3828">
                  <c:v>1.1601637174349508</c:v>
                </c:pt>
                <c:pt idx="3829">
                  <c:v>1.1604651111287123</c:v>
                </c:pt>
                <c:pt idx="3830">
                  <c:v>1.1607664552505039</c:v>
                </c:pt>
                <c:pt idx="3831">
                  <c:v>1.1610679197828118</c:v>
                </c:pt>
                <c:pt idx="3832">
                  <c:v>1.1613697107820042</c:v>
                </c:pt>
                <c:pt idx="3833">
                  <c:v>1.1616711611433401</c:v>
                </c:pt>
                <c:pt idx="3834">
                  <c:v>1.1619725194331147</c:v>
                </c:pt>
                <c:pt idx="3835">
                  <c:v>1.1622739485410507</c:v>
                </c:pt>
                <c:pt idx="3836">
                  <c:v>1.162575253734712</c:v>
                </c:pt>
                <c:pt idx="3837">
                  <c:v>1.1628765695439149</c:v>
                </c:pt>
                <c:pt idx="3838">
                  <c:v>1.1631784849892894</c:v>
                </c:pt>
                <c:pt idx="3839">
                  <c:v>1.1634803968787737</c:v>
                </c:pt>
                <c:pt idx="3840">
                  <c:v>1.1637823692230589</c:v>
                </c:pt>
                <c:pt idx="3841">
                  <c:v>1.1640842953506472</c:v>
                </c:pt>
                <c:pt idx="3842">
                  <c:v>1.1643860401918129</c:v>
                </c:pt>
                <c:pt idx="3843">
                  <c:v>1.1646877779265028</c:v>
                </c:pt>
                <c:pt idx="3844">
                  <c:v>1.1649896507079582</c:v>
                </c:pt>
                <c:pt idx="3845">
                  <c:v>1.1652914026374643</c:v>
                </c:pt>
                <c:pt idx="3846">
                  <c:v>1.1655931581182493</c:v>
                </c:pt>
                <c:pt idx="3847">
                  <c:v>1.1658948035569978</c:v>
                </c:pt>
                <c:pt idx="3848">
                  <c:v>1.1661965270614263</c:v>
                </c:pt>
                <c:pt idx="3849">
                  <c:v>1.1664984176316455</c:v>
                </c:pt>
                <c:pt idx="3850">
                  <c:v>1.1668001588893895</c:v>
                </c:pt>
                <c:pt idx="3851">
                  <c:v>1.1671018149499097</c:v>
                </c:pt>
                <c:pt idx="3852">
                  <c:v>1.1674035562401033</c:v>
                </c:pt>
                <c:pt idx="3853">
                  <c:v>1.1677053117487055</c:v>
                </c:pt>
                <c:pt idx="3854">
                  <c:v>1.1680069891064824</c:v>
                </c:pt>
                <c:pt idx="3855">
                  <c:v>1.1683089721472029</c:v>
                </c:pt>
                <c:pt idx="3856">
                  <c:v>1.1686106530541072</c:v>
                </c:pt>
                <c:pt idx="3857">
                  <c:v>1.1689125329127081</c:v>
                </c:pt>
                <c:pt idx="3858">
                  <c:v>1.169214146399022</c:v>
                </c:pt>
                <c:pt idx="3859">
                  <c:v>1.1695159054590041</c:v>
                </c:pt>
                <c:pt idx="3860">
                  <c:v>1.1698175721700097</c:v>
                </c:pt>
                <c:pt idx="3861">
                  <c:v>1.170119263724914</c:v>
                </c:pt>
                <c:pt idx="3862">
                  <c:v>1.1704208452578255</c:v>
                </c:pt>
                <c:pt idx="3863">
                  <c:v>1.1707225084201105</c:v>
                </c:pt>
                <c:pt idx="3864">
                  <c:v>1.1710240438410244</c:v>
                </c:pt>
                <c:pt idx="3865">
                  <c:v>1.1713257353959294</c:v>
                </c:pt>
                <c:pt idx="3866">
                  <c:v>1.171627246041441</c:v>
                </c:pt>
                <c:pt idx="3867">
                  <c:v>1.1719287176598452</c:v>
                </c:pt>
                <c:pt idx="3868">
                  <c:v>1.1722303666236447</c:v>
                </c:pt>
                <c:pt idx="3869">
                  <c:v>1.1725320333670781</c:v>
                </c:pt>
                <c:pt idx="3870">
                  <c:v>1.1728339167992081</c:v>
                </c:pt>
                <c:pt idx="3871">
                  <c:v>1.1731354380687498</c:v>
                </c:pt>
                <c:pt idx="3872">
                  <c:v>1.173437083484338</c:v>
                </c:pt>
                <c:pt idx="3873">
                  <c:v>1.1737386295915893</c:v>
                </c:pt>
                <c:pt idx="3874">
                  <c:v>1.174040225366147</c:v>
                </c:pt>
                <c:pt idx="3875">
                  <c:v>1.1743418104546852</c:v>
                </c:pt>
                <c:pt idx="3876">
                  <c:v>1.1746431900133603</c:v>
                </c:pt>
                <c:pt idx="3877">
                  <c:v>1.1749445695350598</c:v>
                </c:pt>
                <c:pt idx="3878">
                  <c:v>1.1752462078499055</c:v>
                </c:pt>
                <c:pt idx="3879">
                  <c:v>1.1755477078630523</c:v>
                </c:pt>
                <c:pt idx="3880">
                  <c:v>1.1758490413391378</c:v>
                </c:pt>
                <c:pt idx="3881">
                  <c:v>1.1761504102397964</c:v>
                </c:pt>
                <c:pt idx="3882">
                  <c:v>1.1764516765176445</c:v>
                </c:pt>
                <c:pt idx="3883">
                  <c:v>1.1767529604829738</c:v>
                </c:pt>
                <c:pt idx="3884">
                  <c:v>1.1770541418501801</c:v>
                </c:pt>
                <c:pt idx="3885">
                  <c:v>1.1773553798333549</c:v>
                </c:pt>
                <c:pt idx="3886">
                  <c:v>1.1776565505966221</c:v>
                </c:pt>
                <c:pt idx="3887">
                  <c:v>1.1779578451848962</c:v>
                </c:pt>
                <c:pt idx="3888">
                  <c:v>1.1782591432743261</c:v>
                </c:pt>
                <c:pt idx="3889">
                  <c:v>1.1785603034345682</c:v>
                </c:pt>
                <c:pt idx="3890">
                  <c:v>1.1788617254403577</c:v>
                </c:pt>
                <c:pt idx="3891">
                  <c:v>1.1791629952277913</c:v>
                </c:pt>
                <c:pt idx="3892">
                  <c:v>1.1794641907073162</c:v>
                </c:pt>
                <c:pt idx="3893">
                  <c:v>1.1797653402654498</c:v>
                </c:pt>
                <c:pt idx="3894">
                  <c:v>1.1800669395451138</c:v>
                </c:pt>
                <c:pt idx="3895">
                  <c:v>1.1803686169167904</c:v>
                </c:pt>
                <c:pt idx="3896">
                  <c:v>1.1806703866176191</c:v>
                </c:pt>
                <c:pt idx="3897">
                  <c:v>1.180971918530618</c:v>
                </c:pt>
                <c:pt idx="3898">
                  <c:v>1.1812733157653359</c:v>
                </c:pt>
                <c:pt idx="3899">
                  <c:v>1.1815750641251237</c:v>
                </c:pt>
                <c:pt idx="3900">
                  <c:v>1.1818766669470342</c:v>
                </c:pt>
                <c:pt idx="3901">
                  <c:v>1.1821782272038845</c:v>
                </c:pt>
                <c:pt idx="3902">
                  <c:v>1.1824797201107924</c:v>
                </c:pt>
                <c:pt idx="3903">
                  <c:v>1.1827810748514875</c:v>
                </c:pt>
                <c:pt idx="3904">
                  <c:v>1.1830824366996884</c:v>
                </c:pt>
                <c:pt idx="3905">
                  <c:v>1.1833837347983556</c:v>
                </c:pt>
                <c:pt idx="3906">
                  <c:v>1.183686578502346</c:v>
                </c:pt>
                <c:pt idx="3907">
                  <c:v>1.1839885330832169</c:v>
                </c:pt>
                <c:pt idx="3908">
                  <c:v>1.184290672831064</c:v>
                </c:pt>
                <c:pt idx="3909">
                  <c:v>1.1845925385125862</c:v>
                </c:pt>
                <c:pt idx="3910">
                  <c:v>1.1848947103170258</c:v>
                </c:pt>
                <c:pt idx="3911">
                  <c:v>1.1851967360412556</c:v>
                </c:pt>
                <c:pt idx="3912">
                  <c:v>1.1854990826195537</c:v>
                </c:pt>
                <c:pt idx="3913">
                  <c:v>1.1858012152195259</c:v>
                </c:pt>
                <c:pt idx="3914">
                  <c:v>1.1861033763530182</c:v>
                </c:pt>
                <c:pt idx="3915">
                  <c:v>1.1864064639721219</c:v>
                </c:pt>
                <c:pt idx="3916">
                  <c:v>1.1867088034138511</c:v>
                </c:pt>
                <c:pt idx="3917">
                  <c:v>1.1870110037143466</c:v>
                </c:pt>
                <c:pt idx="3918">
                  <c:v>1.1873133502693538</c:v>
                </c:pt>
                <c:pt idx="3919">
                  <c:v>1.1876155648552491</c:v>
                </c:pt>
                <c:pt idx="3920">
                  <c:v>1.1879176155423286</c:v>
                </c:pt>
                <c:pt idx="3921">
                  <c:v>1.1882196056851027</c:v>
                </c:pt>
                <c:pt idx="3922">
                  <c:v>1.1885215851540478</c:v>
                </c:pt>
                <c:pt idx="3923">
                  <c:v>1.1888234650497749</c:v>
                </c:pt>
                <c:pt idx="3924">
                  <c:v>1.189125248944467</c:v>
                </c:pt>
                <c:pt idx="3925">
                  <c:v>1.1894274813405639</c:v>
                </c:pt>
                <c:pt idx="3926">
                  <c:v>1.189729528439968</c:v>
                </c:pt>
                <c:pt idx="3927">
                  <c:v>1.1900314901212545</c:v>
                </c:pt>
                <c:pt idx="3928">
                  <c:v>1.1903339009705605</c:v>
                </c:pt>
                <c:pt idx="3929">
                  <c:v>1.1906359409506901</c:v>
                </c:pt>
                <c:pt idx="3930">
                  <c:v>1.1909378741724135</c:v>
                </c:pt>
                <c:pt idx="3931">
                  <c:v>1.1912396687611124</c:v>
                </c:pt>
                <c:pt idx="3932">
                  <c:v>1.1915416874184055</c:v>
                </c:pt>
                <c:pt idx="3933">
                  <c:v>1.1918435744241704</c:v>
                </c:pt>
                <c:pt idx="3934">
                  <c:v>1.1921453299142286</c:v>
                </c:pt>
                <c:pt idx="3935">
                  <c:v>1.1924470676396459</c:v>
                </c:pt>
                <c:pt idx="3936">
                  <c:v>1.1927487556636491</c:v>
                </c:pt>
                <c:pt idx="3937">
                  <c:v>1.1930504365612895</c:v>
                </c:pt>
                <c:pt idx="3938">
                  <c:v>1.1933520500707582</c:v>
                </c:pt>
                <c:pt idx="3939">
                  <c:v>1.1936539548626941</c:v>
                </c:pt>
                <c:pt idx="3940">
                  <c:v>1.1939556606163646</c:v>
                </c:pt>
                <c:pt idx="3941">
                  <c:v>1.1942573166768857</c:v>
                </c:pt>
                <c:pt idx="3942">
                  <c:v>1.1945589372578789</c:v>
                </c:pt>
                <c:pt idx="3943">
                  <c:v>1.1948607780093319</c:v>
                </c:pt>
                <c:pt idx="3944">
                  <c:v>1.1951623737607397</c:v>
                </c:pt>
                <c:pt idx="3945">
                  <c:v>1.1954642216292519</c:v>
                </c:pt>
                <c:pt idx="3946">
                  <c:v>1.195765703905326</c:v>
                </c:pt>
                <c:pt idx="3947">
                  <c:v>1.1960672819290081</c:v>
                </c:pt>
                <c:pt idx="3948">
                  <c:v>1.196368774835916</c:v>
                </c:pt>
                <c:pt idx="3949">
                  <c:v>1.1966702606416204</c:v>
                </c:pt>
                <c:pt idx="3950">
                  <c:v>1.1969720090153151</c:v>
                </c:pt>
                <c:pt idx="3951">
                  <c:v>1.1972737822493857</c:v>
                </c:pt>
                <c:pt idx="3952">
                  <c:v>1.1975755377487167</c:v>
                </c:pt>
                <c:pt idx="3953">
                  <c:v>1.1978773465295081</c:v>
                </c:pt>
                <c:pt idx="3954">
                  <c:v>1.1981791162442481</c:v>
                </c:pt>
                <c:pt idx="3955">
                  <c:v>1.1984808255942105</c:v>
                </c:pt>
                <c:pt idx="3956">
                  <c:v>1.1987825242482941</c:v>
                </c:pt>
                <c:pt idx="3957">
                  <c:v>1.1990841412818964</c:v>
                </c:pt>
                <c:pt idx="3958">
                  <c:v>1.1993858257380328</c:v>
                </c:pt>
                <c:pt idx="3959">
                  <c:v>1.1996874285830967</c:v>
                </c:pt>
                <c:pt idx="3960">
                  <c:v>1.1999891450147213</c:v>
                </c:pt>
                <c:pt idx="3961">
                  <c:v>1.2002908436873398</c:v>
                </c:pt>
                <c:pt idx="3962">
                  <c:v>1.2005925352376114</c:v>
                </c:pt>
                <c:pt idx="3963">
                  <c:v>1.2008940671506092</c:v>
                </c:pt>
                <c:pt idx="3964">
                  <c:v>1.2011959826099108</c:v>
                </c:pt>
                <c:pt idx="3965">
                  <c:v>1.2014977558578932</c:v>
                </c:pt>
                <c:pt idx="3966">
                  <c:v>1.2018001381205754</c:v>
                </c:pt>
                <c:pt idx="3967">
                  <c:v>1.2021021567453467</c:v>
                </c:pt>
                <c:pt idx="3968">
                  <c:v>1.2024040579724153</c:v>
                </c:pt>
                <c:pt idx="3969">
                  <c:v>1.2027058241076487</c:v>
                </c:pt>
                <c:pt idx="3970">
                  <c:v>1.2030075121131178</c:v>
                </c:pt>
                <c:pt idx="3971">
                  <c:v>1.2033092534172174</c:v>
                </c:pt>
                <c:pt idx="3972">
                  <c:v>1.2036108349501307</c:v>
                </c:pt>
                <c:pt idx="3973">
                  <c:v>1.2039124519976272</c:v>
                </c:pt>
                <c:pt idx="3974">
                  <c:v>1.2042143069743299</c:v>
                </c:pt>
                <c:pt idx="3975">
                  <c:v>1.2045163291580721</c:v>
                </c:pt>
                <c:pt idx="3976">
                  <c:v>1.2048181521697015</c:v>
                </c:pt>
                <c:pt idx="3977">
                  <c:v>1.2051198828215013</c:v>
                </c:pt>
                <c:pt idx="3978">
                  <c:v>1.2054215992253177</c:v>
                </c:pt>
                <c:pt idx="3979">
                  <c:v>1.2057235217967104</c:v>
                </c:pt>
                <c:pt idx="3980">
                  <c:v>1.2060251246556655</c:v>
                </c:pt>
                <c:pt idx="3981">
                  <c:v>1.2063266955500842</c:v>
                </c:pt>
                <c:pt idx="3982">
                  <c:v>1.2066282381074616</c:v>
                </c:pt>
                <c:pt idx="3983">
                  <c:v>1.2069296530669962</c:v>
                </c:pt>
                <c:pt idx="3984">
                  <c:v>1.2072310644850637</c:v>
                </c:pt>
                <c:pt idx="3985">
                  <c:v>1.2075324369536968</c:v>
                </c:pt>
                <c:pt idx="3986">
                  <c:v>1.2078343452781075</c:v>
                </c:pt>
                <c:pt idx="3987">
                  <c:v>1.2081365242094368</c:v>
                </c:pt>
                <c:pt idx="3988">
                  <c:v>1.20843854996619</c:v>
                </c:pt>
                <c:pt idx="3989">
                  <c:v>1.20874063268208</c:v>
                </c:pt>
                <c:pt idx="3990">
                  <c:v>1.2090426014920554</c:v>
                </c:pt>
                <c:pt idx="3991">
                  <c:v>1.2093449159357479</c:v>
                </c:pt>
                <c:pt idx="3992">
                  <c:v>1.2096468740598099</c:v>
                </c:pt>
                <c:pt idx="3993">
                  <c:v>1.2099487575105028</c:v>
                </c:pt>
                <c:pt idx="3994">
                  <c:v>1.2102507049635092</c:v>
                </c:pt>
                <c:pt idx="3995">
                  <c:v>1.2105529766004461</c:v>
                </c:pt>
                <c:pt idx="3996">
                  <c:v>1.2108550807246399</c:v>
                </c:pt>
                <c:pt idx="3997">
                  <c:v>1.21115706377465</c:v>
                </c:pt>
                <c:pt idx="3998">
                  <c:v>1.2114594389126758</c:v>
                </c:pt>
                <c:pt idx="3999">
                  <c:v>1.211761510988558</c:v>
                </c:pt>
                <c:pt idx="4000">
                  <c:v>1.2120639432425491</c:v>
                </c:pt>
                <c:pt idx="4001">
                  <c:v>1.212365983231974</c:v>
                </c:pt>
                <c:pt idx="4002">
                  <c:v>1.2126681229751715</c:v>
                </c:pt>
                <c:pt idx="4003">
                  <c:v>1.2129701452053741</c:v>
                </c:pt>
                <c:pt idx="4004">
                  <c:v>1.2132721353620839</c:v>
                </c:pt>
                <c:pt idx="4005">
                  <c:v>1.2135740686023773</c:v>
                </c:pt>
                <c:pt idx="4006">
                  <c:v>1.2138759271426101</c:v>
                </c:pt>
                <c:pt idx="4007">
                  <c:v>1.2141777324076934</c:v>
                </c:pt>
                <c:pt idx="4008">
                  <c:v>1.2144794665638041</c:v>
                </c:pt>
                <c:pt idx="4009">
                  <c:v>1.2147815422001977</c:v>
                </c:pt>
                <c:pt idx="4010">
                  <c:v>1.215083503913992</c:v>
                </c:pt>
                <c:pt idx="4011">
                  <c:v>1.2153853553458278</c:v>
                </c:pt>
                <c:pt idx="4012">
                  <c:v>1.215687416694313</c:v>
                </c:pt>
                <c:pt idx="4013">
                  <c:v>1.2159892716895755</c:v>
                </c:pt>
                <c:pt idx="4014">
                  <c:v>1.2162911373478948</c:v>
                </c:pt>
                <c:pt idx="4015">
                  <c:v>1.2165929425851498</c:v>
                </c:pt>
                <c:pt idx="4016">
                  <c:v>1.2168950538090735</c:v>
                </c:pt>
                <c:pt idx="4017">
                  <c:v>1.2171968661613373</c:v>
                </c:pt>
                <c:pt idx="4018">
                  <c:v>1.2174986216699377</c:v>
                </c:pt>
                <c:pt idx="4019">
                  <c:v>1.217800665218949</c:v>
                </c:pt>
                <c:pt idx="4020">
                  <c:v>1.2181025202374141</c:v>
                </c:pt>
                <c:pt idx="4021">
                  <c:v>1.2184042863726441</c:v>
                </c:pt>
                <c:pt idx="4022">
                  <c:v>1.218706048965565</c:v>
                </c:pt>
                <c:pt idx="4023">
                  <c:v>1.2190080676182129</c:v>
                </c:pt>
                <c:pt idx="4024">
                  <c:v>1.2193098444459098</c:v>
                </c:pt>
                <c:pt idx="4025">
                  <c:v>1.2196115147242688</c:v>
                </c:pt>
                <c:pt idx="4026">
                  <c:v>1.2199131850026264</c:v>
                </c:pt>
                <c:pt idx="4027">
                  <c:v>1.2202147665540577</c:v>
                </c:pt>
                <c:pt idx="4028">
                  <c:v>1.2205165327031995</c:v>
                </c:pt>
                <c:pt idx="4029">
                  <c:v>1.2208184694999999</c:v>
                </c:pt>
                <c:pt idx="4030">
                  <c:v>1.2211203173685123</c:v>
                </c:pt>
                <c:pt idx="4031">
                  <c:v>1.2214219770146075</c:v>
                </c:pt>
                <c:pt idx="4032">
                  <c:v>1.2217235408496161</c:v>
                </c:pt>
                <c:pt idx="4033">
                  <c:v>1.222025264354045</c:v>
                </c:pt>
                <c:pt idx="4034">
                  <c:v>1.2223268778357295</c:v>
                </c:pt>
                <c:pt idx="4035">
                  <c:v>1.22262843101989</c:v>
                </c:pt>
                <c:pt idx="4036">
                  <c:v>1.2229299204015895</c:v>
                </c:pt>
                <c:pt idx="4037">
                  <c:v>1.2232312716117908</c:v>
                </c:pt>
                <c:pt idx="4038">
                  <c:v>1.2235326723875686</c:v>
                </c:pt>
                <c:pt idx="4039">
                  <c:v>1.2238344776109078</c:v>
                </c:pt>
                <c:pt idx="4040">
                  <c:v>1.224136396626204</c:v>
                </c:pt>
                <c:pt idx="4041">
                  <c:v>1.2244381911963531</c:v>
                </c:pt>
                <c:pt idx="4042">
                  <c:v>1.2247402276541739</c:v>
                </c:pt>
                <c:pt idx="4043">
                  <c:v>1.22504199026564</c:v>
                </c:pt>
                <c:pt idx="4044">
                  <c:v>1.2253439804362851</c:v>
                </c:pt>
                <c:pt idx="4045">
                  <c:v>1.225646013311491</c:v>
                </c:pt>
                <c:pt idx="4046">
                  <c:v>1.2259479999101552</c:v>
                </c:pt>
                <c:pt idx="4047">
                  <c:v>1.2262500933088141</c:v>
                </c:pt>
                <c:pt idx="4048">
                  <c:v>1.2265521190841522</c:v>
                </c:pt>
                <c:pt idx="4049">
                  <c:v>1.2268541768632422</c:v>
                </c:pt>
                <c:pt idx="4050">
                  <c:v>1.2271561492400371</c:v>
                </c:pt>
                <c:pt idx="4051">
                  <c:v>1.2274580789424978</c:v>
                </c:pt>
                <c:pt idx="4052">
                  <c:v>1.2277602400759866</c:v>
                </c:pt>
                <c:pt idx="4053">
                  <c:v>1.2280625188455783</c:v>
                </c:pt>
                <c:pt idx="4054">
                  <c:v>1.2283646336311456</c:v>
                </c:pt>
                <c:pt idx="4055">
                  <c:v>1.2286666665017061</c:v>
                </c:pt>
                <c:pt idx="4056">
                  <c:v>1.2289686281690586</c:v>
                </c:pt>
                <c:pt idx="4057">
                  <c:v>1.2292708784151654</c:v>
                </c:pt>
                <c:pt idx="4058">
                  <c:v>1.2295730466749242</c:v>
                </c:pt>
                <c:pt idx="4059">
                  <c:v>1.2298751436300626</c:v>
                </c:pt>
                <c:pt idx="4060">
                  <c:v>1.2301773546421246</c:v>
                </c:pt>
                <c:pt idx="4061">
                  <c:v>1.2304794908043557</c:v>
                </c:pt>
                <c:pt idx="4062">
                  <c:v>1.2307815165657561</c:v>
                </c:pt>
                <c:pt idx="4063">
                  <c:v>1.2310836634060822</c:v>
                </c:pt>
                <c:pt idx="4064">
                  <c:v>1.2313858851213322</c:v>
                </c:pt>
                <c:pt idx="4065">
                  <c:v>1.2316880248645301</c:v>
                </c:pt>
                <c:pt idx="4066">
                  <c:v>1.2319901539209455</c:v>
                </c:pt>
                <c:pt idx="4067">
                  <c:v>1.2322920942743558</c:v>
                </c:pt>
                <c:pt idx="4068">
                  <c:v>1.2325941165045584</c:v>
                </c:pt>
                <c:pt idx="4069">
                  <c:v>1.2328960212593612</c:v>
                </c:pt>
                <c:pt idx="4070">
                  <c:v>1.2331978869083999</c:v>
                </c:pt>
                <c:pt idx="4071">
                  <c:v>1.2334996850403299</c:v>
                </c:pt>
                <c:pt idx="4072">
                  <c:v>1.2338014582604915</c:v>
                </c:pt>
                <c:pt idx="4073">
                  <c:v>1.234103608691397</c:v>
                </c:pt>
                <c:pt idx="4074">
                  <c:v>1.2344055134554826</c:v>
                </c:pt>
                <c:pt idx="4075">
                  <c:v>1.2347074573841752</c:v>
                </c:pt>
                <c:pt idx="4076">
                  <c:v>1.2350092519636</c:v>
                </c:pt>
                <c:pt idx="4077">
                  <c:v>1.2353111745535621</c:v>
                </c:pt>
                <c:pt idx="4078">
                  <c:v>1.2356130615407617</c:v>
                </c:pt>
                <c:pt idx="4079">
                  <c:v>1.235914799293991</c:v>
                </c:pt>
                <c:pt idx="4080">
                  <c:v>1.2362166329659106</c:v>
                </c:pt>
                <c:pt idx="4081">
                  <c:v>1.2365183564703384</c:v>
                </c:pt>
                <c:pt idx="4082">
                  <c:v>1.2368200267394298</c:v>
                </c:pt>
                <c:pt idx="4083">
                  <c:v>1.2371215834506275</c:v>
                </c:pt>
                <c:pt idx="4084">
                  <c:v>1.2374231685576857</c:v>
                </c:pt>
                <c:pt idx="4085">
                  <c:v>1.237724732406581</c:v>
                </c:pt>
                <c:pt idx="4086">
                  <c:v>1.2380262182261632</c:v>
                </c:pt>
                <c:pt idx="4087">
                  <c:v>1.2383279595163581</c:v>
                </c:pt>
                <c:pt idx="4088">
                  <c:v>1.2386295516979386</c:v>
                </c:pt>
                <c:pt idx="4089">
                  <c:v>1.2389310445770878</c:v>
                </c:pt>
                <c:pt idx="4090">
                  <c:v>1.2392324807690818</c:v>
                </c:pt>
                <c:pt idx="4091">
                  <c:v>1.2395338496697392</c:v>
                </c:pt>
                <c:pt idx="4092">
                  <c:v>1.239835190252101</c:v>
                </c:pt>
                <c:pt idx="4093">
                  <c:v>1.2401369599807521</c:v>
                </c:pt>
                <c:pt idx="4094">
                  <c:v>1.2404385096009507</c:v>
                </c:pt>
                <c:pt idx="4095">
                  <c:v>1.2407399280650682</c:v>
                </c:pt>
                <c:pt idx="4096">
                  <c:v>1.2410413359463899</c:v>
                </c:pt>
                <c:pt idx="4097">
                  <c:v>1.2413427686147993</c:v>
                </c:pt>
                <c:pt idx="4098">
                  <c:v>1.2416441162622618</c:v>
                </c:pt>
                <c:pt idx="4099">
                  <c:v>1.2419452976248531</c:v>
                </c:pt>
                <c:pt idx="4100">
                  <c:v>1.242246613443297</c:v>
                </c:pt>
                <c:pt idx="4101">
                  <c:v>1.2425479079946204</c:v>
                </c:pt>
                <c:pt idx="4102">
                  <c:v>1.2428491070555538</c:v>
                </c:pt>
                <c:pt idx="4103">
                  <c:v>1.2431502141867201</c:v>
                </c:pt>
                <c:pt idx="4104">
                  <c:v>1.2434513354493548</c:v>
                </c:pt>
                <c:pt idx="4105">
                  <c:v>1.2437526937391299</c:v>
                </c:pt>
                <c:pt idx="4106">
                  <c:v>1.2440538928000653</c:v>
                </c:pt>
                <c:pt idx="4107">
                  <c:v>1.2443550388151381</c:v>
                </c:pt>
                <c:pt idx="4108">
                  <c:v>1.244656404175652</c:v>
                </c:pt>
                <c:pt idx="4109">
                  <c:v>1.2449576527547148</c:v>
                </c:pt>
                <c:pt idx="4110">
                  <c:v>1.2452589225560031</c:v>
                </c:pt>
                <c:pt idx="4111">
                  <c:v>1.2455601145465243</c:v>
                </c:pt>
                <c:pt idx="4112">
                  <c:v>1.245861189887822</c:v>
                </c:pt>
                <c:pt idx="4113">
                  <c:v>1.2461629382615187</c:v>
                </c:pt>
                <c:pt idx="4114">
                  <c:v>1.2464647968342299</c:v>
                </c:pt>
                <c:pt idx="4115">
                  <c:v>1.2467663996607719</c:v>
                </c:pt>
                <c:pt idx="4116">
                  <c:v>1.2470680379848831</c:v>
                </c:pt>
                <c:pt idx="4117">
                  <c:v>1.2473697828399541</c:v>
                </c:pt>
                <c:pt idx="4118">
                  <c:v>1.2476716413709077</c:v>
                </c:pt>
                <c:pt idx="4119">
                  <c:v>1.247973432397927</c:v>
                </c:pt>
                <c:pt idx="4120">
                  <c:v>1.2482752518377784</c:v>
                </c:pt>
                <c:pt idx="4121">
                  <c:v>1.2485768263106669</c:v>
                </c:pt>
                <c:pt idx="4122">
                  <c:v>1.2488785533794577</c:v>
                </c:pt>
                <c:pt idx="4123">
                  <c:v>1.2491803230617424</c:v>
                </c:pt>
                <c:pt idx="4124">
                  <c:v>1.2494820323977993</c:v>
                </c:pt>
                <c:pt idx="4125">
                  <c:v>1.2497840724058118</c:v>
                </c:pt>
                <c:pt idx="4126">
                  <c:v>1.2500858207980516</c:v>
                </c:pt>
                <c:pt idx="4127">
                  <c:v>1.2503877042116169</c:v>
                </c:pt>
                <c:pt idx="4128">
                  <c:v>1.25068944550181</c:v>
                </c:pt>
                <c:pt idx="4129">
                  <c:v>1.2509915211103149</c:v>
                </c:pt>
                <c:pt idx="4130">
                  <c:v>1.2512933938592872</c:v>
                </c:pt>
                <c:pt idx="4131">
                  <c:v>1.251595191977307</c:v>
                </c:pt>
                <c:pt idx="4132">
                  <c:v>1.2518972070525016</c:v>
                </c:pt>
                <c:pt idx="4133">
                  <c:v>1.2521989483287901</c:v>
                </c:pt>
                <c:pt idx="4134">
                  <c:v>1.2525006612009939</c:v>
                </c:pt>
                <c:pt idx="4135">
                  <c:v>1.2528022179584779</c:v>
                </c:pt>
                <c:pt idx="4136">
                  <c:v>1.2531039201808409</c:v>
                </c:pt>
                <c:pt idx="4137">
                  <c:v>1.2534056117820838</c:v>
                </c:pt>
                <c:pt idx="4138">
                  <c:v>1.2537071933335144</c:v>
                </c:pt>
                <c:pt idx="4139">
                  <c:v>1.2540086153855399</c:v>
                </c:pt>
                <c:pt idx="4140">
                  <c:v>1.2543100834885981</c:v>
                </c:pt>
                <c:pt idx="4141">
                  <c:v>1.2546114382292932</c:v>
                </c:pt>
                <c:pt idx="4142">
                  <c:v>1.2549132860978058</c:v>
                </c:pt>
                <c:pt idx="4143">
                  <c:v>1.2552149386099138</c:v>
                </c:pt>
                <c:pt idx="4144">
                  <c:v>1.2555167936283764</c:v>
                </c:pt>
                <c:pt idx="4145">
                  <c:v>1.2558185420067081</c:v>
                </c:pt>
                <c:pt idx="4146">
                  <c:v>1.2561201306417182</c:v>
                </c:pt>
                <c:pt idx="4147">
                  <c:v>1.2564219003379098</c:v>
                </c:pt>
                <c:pt idx="4148">
                  <c:v>1.2567237268750335</c:v>
                </c:pt>
                <c:pt idx="4149">
                  <c:v>1.2570256031694855</c:v>
                </c:pt>
                <c:pt idx="4150">
                  <c:v>1.2573274687999638</c:v>
                </c:pt>
                <c:pt idx="4151">
                  <c:v>1.2576293593423344</c:v>
                </c:pt>
                <c:pt idx="4152">
                  <c:v>1.2579312214462008</c:v>
                </c:pt>
                <c:pt idx="4153">
                  <c:v>1.2582331724886266</c:v>
                </c:pt>
                <c:pt idx="4154">
                  <c:v>1.2585350417015042</c:v>
                </c:pt>
                <c:pt idx="4155">
                  <c:v>1.2588369500676921</c:v>
                </c:pt>
                <c:pt idx="4156">
                  <c:v>1.2591387375516838</c:v>
                </c:pt>
                <c:pt idx="4157">
                  <c:v>1.2594406103192197</c:v>
                </c:pt>
                <c:pt idx="4158">
                  <c:v>1.2597424439911391</c:v>
                </c:pt>
                <c:pt idx="4159">
                  <c:v>1.260044341672012</c:v>
                </c:pt>
                <c:pt idx="4160">
                  <c:v>1.2603460864992695</c:v>
                </c:pt>
                <c:pt idx="4161">
                  <c:v>1.2606479628215688</c:v>
                </c:pt>
                <c:pt idx="4162">
                  <c:v>1.2609496259838526</c:v>
                </c:pt>
                <c:pt idx="4163">
                  <c:v>1.261251420535451</c:v>
                </c:pt>
                <c:pt idx="4164">
                  <c:v>1.261553044677832</c:v>
                </c:pt>
                <c:pt idx="4165">
                  <c:v>1.2618549529976018</c:v>
                </c:pt>
                <c:pt idx="4166">
                  <c:v>1.2621567049271081</c:v>
                </c:pt>
                <c:pt idx="4167">
                  <c:v>1.2624585919143081</c:v>
                </c:pt>
                <c:pt idx="4168">
                  <c:v>1.2627604789015074</c:v>
                </c:pt>
                <c:pt idx="4169">
                  <c:v>1.2630624014450422</c:v>
                </c:pt>
                <c:pt idx="4170">
                  <c:v>1.2633642884322402</c:v>
                </c:pt>
                <c:pt idx="4171">
                  <c:v>1.2636660688026595</c:v>
                </c:pt>
                <c:pt idx="4172">
                  <c:v>1.2639678598018547</c:v>
                </c:pt>
                <c:pt idx="4173">
                  <c:v>1.2642696508288738</c:v>
                </c:pt>
                <c:pt idx="4174">
                  <c:v>1.2645713850035258</c:v>
                </c:pt>
                <c:pt idx="4175">
                  <c:v>1.2648732649085341</c:v>
                </c:pt>
                <c:pt idx="4176">
                  <c:v>1.2651750665652481</c:v>
                </c:pt>
                <c:pt idx="4177">
                  <c:v>1.265476878908234</c:v>
                </c:pt>
                <c:pt idx="4178">
                  <c:v>1.2657786521747632</c:v>
                </c:pt>
                <c:pt idx="4179">
                  <c:v>1.2660805355976121</c:v>
                </c:pt>
                <c:pt idx="4180">
                  <c:v>1.2663822839759424</c:v>
                </c:pt>
                <c:pt idx="4181">
                  <c:v>1.2666839932980971</c:v>
                </c:pt>
                <c:pt idx="4182">
                  <c:v>1.2669857097204535</c:v>
                </c:pt>
                <c:pt idx="4183">
                  <c:v>1.2672873977444568</c:v>
                </c:pt>
                <c:pt idx="4184">
                  <c:v>1.2675889083899692</c:v>
                </c:pt>
                <c:pt idx="4185">
                  <c:v>1.2678904296687659</c:v>
                </c:pt>
                <c:pt idx="4186">
                  <c:v>1.2681918906581748</c:v>
                </c:pt>
                <c:pt idx="4187">
                  <c:v>1.2684933091407873</c:v>
                </c:pt>
                <c:pt idx="4188">
                  <c:v>1.2687946780506867</c:v>
                </c:pt>
                <c:pt idx="4189">
                  <c:v>1.269096011526774</c:v>
                </c:pt>
                <c:pt idx="4190">
                  <c:v>1.2693972459458716</c:v>
                </c:pt>
                <c:pt idx="4191">
                  <c:v>1.269698997893921</c:v>
                </c:pt>
                <c:pt idx="4192">
                  <c:v>1.2700004659831041</c:v>
                </c:pt>
                <c:pt idx="4193">
                  <c:v>1.2703018703000446</c:v>
                </c:pt>
                <c:pt idx="4194">
                  <c:v>1.270603225049981</c:v>
                </c:pt>
                <c:pt idx="4195">
                  <c:v>1.2709045550239046</c:v>
                </c:pt>
                <c:pt idx="4196">
                  <c:v>1.2712058106627839</c:v>
                </c:pt>
                <c:pt idx="4197">
                  <c:v>1.2715070026348458</c:v>
                </c:pt>
                <c:pt idx="4198">
                  <c:v>1.2718081875369021</c:v>
                </c:pt>
                <c:pt idx="4199">
                  <c:v>1.272109315893559</c:v>
                </c:pt>
                <c:pt idx="4200">
                  <c:v>1.2724104089225481</c:v>
                </c:pt>
                <c:pt idx="4201">
                  <c:v>1.2727114948872205</c:v>
                </c:pt>
                <c:pt idx="4202">
                  <c:v>1.2730125737603213</c:v>
                </c:pt>
                <c:pt idx="4203">
                  <c:v>1.2733136208508635</c:v>
                </c:pt>
                <c:pt idx="4204">
                  <c:v>1.2736146326002298</c:v>
                </c:pt>
                <c:pt idx="4205">
                  <c:v>1.2739157114456654</c:v>
                </c:pt>
                <c:pt idx="4206">
                  <c:v>1.2742166843720186</c:v>
                </c:pt>
                <c:pt idx="4207">
                  <c:v>1.274518251715852</c:v>
                </c:pt>
                <c:pt idx="4208">
                  <c:v>1.2748198049138999</c:v>
                </c:pt>
                <c:pt idx="4209">
                  <c:v>1.275121581746234</c:v>
                </c:pt>
                <c:pt idx="4210">
                  <c:v>1.2754250469991149</c:v>
                </c:pt>
                <c:pt idx="4211">
                  <c:v>1.2757285590569396</c:v>
                </c:pt>
                <c:pt idx="4212">
                  <c:v>1.2760315641467623</c:v>
                </c:pt>
                <c:pt idx="4213">
                  <c:v>1.2763344508373922</c:v>
                </c:pt>
                <c:pt idx="4214">
                  <c:v>1.276637359057365</c:v>
                </c:pt>
                <c:pt idx="4215">
                  <c:v>1.2769401203477413</c:v>
                </c:pt>
                <c:pt idx="4216">
                  <c:v>1.277242878057786</c:v>
                </c:pt>
                <c:pt idx="4217">
                  <c:v>1.2775455391380821</c:v>
                </c:pt>
                <c:pt idx="4218">
                  <c:v>1.2778480750325532</c:v>
                </c:pt>
                <c:pt idx="4219">
                  <c:v>1.2781505144331415</c:v>
                </c:pt>
                <c:pt idx="4220">
                  <c:v>1.2784528538888453</c:v>
                </c:pt>
                <c:pt idx="4221">
                  <c:v>1.2787552218886509</c:v>
                </c:pt>
                <c:pt idx="4222">
                  <c:v>1.2790574756911037</c:v>
                </c:pt>
                <c:pt idx="4223">
                  <c:v>1.2793596795837323</c:v>
                </c:pt>
                <c:pt idx="4224">
                  <c:v>1.2796618763480339</c:v>
                </c:pt>
                <c:pt idx="4225">
                  <c:v>1.2799639590778704</c:v>
                </c:pt>
                <c:pt idx="4226">
                  <c:v>1.2802659563788521</c:v>
                </c:pt>
                <c:pt idx="4227">
                  <c:v>1.2805679501215803</c:v>
                </c:pt>
                <c:pt idx="4228">
                  <c:v>1.2808698122161637</c:v>
                </c:pt>
                <c:pt idx="4229">
                  <c:v>1.2811718985347136</c:v>
                </c:pt>
                <c:pt idx="4230">
                  <c:v>1.2814738922309892</c:v>
                </c:pt>
                <c:pt idx="4231">
                  <c:v>1.2817757898840139</c:v>
                </c:pt>
                <c:pt idx="4232">
                  <c:v>1.2820777871664131</c:v>
                </c:pt>
                <c:pt idx="4233">
                  <c:v>1.2823797701885544</c:v>
                </c:pt>
                <c:pt idx="4234">
                  <c:v>1.282681639373588</c:v>
                </c:pt>
                <c:pt idx="4235">
                  <c:v>1.2829833309470282</c:v>
                </c:pt>
                <c:pt idx="4236">
                  <c:v>1.2832852250261089</c:v>
                </c:pt>
                <c:pt idx="4237">
                  <c:v>1.2835871831641019</c:v>
                </c:pt>
                <c:pt idx="4238">
                  <c:v>1.2838889741725721</c:v>
                </c:pt>
                <c:pt idx="4239">
                  <c:v>1.2841906905949267</c:v>
                </c:pt>
                <c:pt idx="4240">
                  <c:v>1.2844923573244622</c:v>
                </c:pt>
                <c:pt idx="4241">
                  <c:v>1.2847939424130028</c:v>
                </c:pt>
                <c:pt idx="4242">
                  <c:v>1.285095467236431</c:v>
                </c:pt>
                <c:pt idx="4243">
                  <c:v>1.2853976248069403</c:v>
                </c:pt>
                <c:pt idx="4244">
                  <c:v>1.2856995793738799</c:v>
                </c:pt>
                <c:pt idx="4245">
                  <c:v>1.28600151972729</c:v>
                </c:pt>
                <c:pt idx="4246">
                  <c:v>1.2863033925087473</c:v>
                </c:pt>
                <c:pt idx="4247">
                  <c:v>1.2866052937311756</c:v>
                </c:pt>
                <c:pt idx="4248">
                  <c:v>1.2869070776351432</c:v>
                </c:pt>
                <c:pt idx="4249">
                  <c:v>1.2872088224994862</c:v>
                </c:pt>
                <c:pt idx="4250">
                  <c:v>1.2875104111344955</c:v>
                </c:pt>
                <c:pt idx="4251">
                  <c:v>1.287812972039192</c:v>
                </c:pt>
                <c:pt idx="4252">
                  <c:v>1.2881152936645872</c:v>
                </c:pt>
                <c:pt idx="4253">
                  <c:v>1.2884175260746455</c:v>
                </c:pt>
                <c:pt idx="4254">
                  <c:v>1.2887196765055482</c:v>
                </c:pt>
                <c:pt idx="4255">
                  <c:v>1.2890222767649326</c:v>
                </c:pt>
                <c:pt idx="4256">
                  <c:v>1.2893247126411187</c:v>
                </c:pt>
                <c:pt idx="4257">
                  <c:v>1.2896270021337433</c:v>
                </c:pt>
                <c:pt idx="4258">
                  <c:v>1.289929284455845</c:v>
                </c:pt>
                <c:pt idx="4259">
                  <c:v>1.2902314776747492</c:v>
                </c:pt>
                <c:pt idx="4260">
                  <c:v>1.2905335889126226</c:v>
                </c:pt>
                <c:pt idx="4261">
                  <c:v>1.2908355933025413</c:v>
                </c:pt>
                <c:pt idx="4262">
                  <c:v>1.2911375051688159</c:v>
                </c:pt>
                <c:pt idx="4263">
                  <c:v>1.2914393743724095</c:v>
                </c:pt>
                <c:pt idx="4264">
                  <c:v>1.2917412578231029</c:v>
                </c:pt>
                <c:pt idx="4265">
                  <c:v>1.2920430239676104</c:v>
                </c:pt>
                <c:pt idx="4266">
                  <c:v>1.2923447120101472</c:v>
                </c:pt>
                <c:pt idx="4267">
                  <c:v>1.2926463432478215</c:v>
                </c:pt>
                <c:pt idx="4268">
                  <c:v>1.2929481662594511</c:v>
                </c:pt>
                <c:pt idx="4269">
                  <c:v>1.293249847184889</c:v>
                </c:pt>
                <c:pt idx="4270">
                  <c:v>1.2935516524314192</c:v>
                </c:pt>
                <c:pt idx="4271">
                  <c:v>1.2938532694418698</c:v>
                </c:pt>
                <c:pt idx="4272">
                  <c:v>1.2941547977915207</c:v>
                </c:pt>
                <c:pt idx="4273">
                  <c:v>1.2944563190518077</c:v>
                </c:pt>
                <c:pt idx="4274">
                  <c:v>1.2947577623560147</c:v>
                </c:pt>
                <c:pt idx="4275">
                  <c:v>1.2950594432814524</c:v>
                </c:pt>
                <c:pt idx="4276">
                  <c:v>1.2953608475983938</c:v>
                </c:pt>
                <c:pt idx="4277">
                  <c:v>1.295662170485133</c:v>
                </c:pt>
                <c:pt idx="4278">
                  <c:v>1.2959637591108812</c:v>
                </c:pt>
                <c:pt idx="4279">
                  <c:v>1.2962653513156142</c:v>
                </c:pt>
                <c:pt idx="4280">
                  <c:v>1.2965668194371722</c:v>
                </c:pt>
                <c:pt idx="4281">
                  <c:v>1.2968685856002247</c:v>
                </c:pt>
                <c:pt idx="4282">
                  <c:v>1.2971700926644956</c:v>
                </c:pt>
                <c:pt idx="4283">
                  <c:v>1.2974715501111138</c:v>
                </c:pt>
                <c:pt idx="4284">
                  <c:v>1.2977729544557941</c:v>
                </c:pt>
                <c:pt idx="4285">
                  <c:v>1.2980743162855086</c:v>
                </c:pt>
                <c:pt idx="4286">
                  <c:v>1.2983757843746899</c:v>
                </c:pt>
                <c:pt idx="4287">
                  <c:v>1.2986772844017167</c:v>
                </c:pt>
                <c:pt idx="4288">
                  <c:v>1.2989789830882377</c:v>
                </c:pt>
                <c:pt idx="4289">
                  <c:v>1.2992803732411389</c:v>
                </c:pt>
                <c:pt idx="4290">
                  <c:v>1.2995817350616112</c:v>
                </c:pt>
                <c:pt idx="4291">
                  <c:v>1.2998830508708139</c:v>
                </c:pt>
                <c:pt idx="4292">
                  <c:v>1.300184884514898</c:v>
                </c:pt>
                <c:pt idx="4293">
                  <c:v>1.3004862640458403</c:v>
                </c:pt>
                <c:pt idx="4294">
                  <c:v>1.3007875975219263</c:v>
                </c:pt>
                <c:pt idx="4295">
                  <c:v>1.3010890195462113</c:v>
                </c:pt>
                <c:pt idx="4296">
                  <c:v>1.3013904026177039</c:v>
                </c:pt>
                <c:pt idx="4297">
                  <c:v>1.301691711349777</c:v>
                </c:pt>
                <c:pt idx="4298">
                  <c:v>1.3019931263139362</c:v>
                </c:pt>
                <c:pt idx="4299">
                  <c:v>1.3022944350182932</c:v>
                </c:pt>
                <c:pt idx="4300">
                  <c:v>1.3025957295973301</c:v>
                </c:pt>
                <c:pt idx="4301">
                  <c:v>1.3028969180343377</c:v>
                </c:pt>
                <c:pt idx="4302">
                  <c:v>1.3031980923321496</c:v>
                </c:pt>
                <c:pt idx="4303">
                  <c:v>1.3034992984454405</c:v>
                </c:pt>
                <c:pt idx="4304">
                  <c:v>1.3038003667142226</c:v>
                </c:pt>
                <c:pt idx="4305">
                  <c:v>1.3041015091771111</c:v>
                </c:pt>
                <c:pt idx="4306">
                  <c:v>1.304402630467421</c:v>
                </c:pt>
                <c:pt idx="4307">
                  <c:v>1.3047036917101895</c:v>
                </c:pt>
                <c:pt idx="4308">
                  <c:v>1.3050050039807781</c:v>
                </c:pt>
                <c:pt idx="4309">
                  <c:v>1.3053062879183934</c:v>
                </c:pt>
                <c:pt idx="4310">
                  <c:v>1.3056075258738693</c:v>
                </c:pt>
                <c:pt idx="4311">
                  <c:v>1.3059086754320004</c:v>
                </c:pt>
                <c:pt idx="4312">
                  <c:v>1.3062097684609895</c:v>
                </c:pt>
                <c:pt idx="4313">
                  <c:v>1.3065130573162549</c:v>
                </c:pt>
                <c:pt idx="4314">
                  <c:v>1.3068166594980311</c:v>
                </c:pt>
                <c:pt idx="4315">
                  <c:v>1.3071196322723118</c:v>
                </c:pt>
                <c:pt idx="4316">
                  <c:v>1.3074224938867582</c:v>
                </c:pt>
                <c:pt idx="4317">
                  <c:v>1.3077252981725533</c:v>
                </c:pt>
                <c:pt idx="4318">
                  <c:v>1.3080279878526602</c:v>
                </c:pt>
                <c:pt idx="4319">
                  <c:v>1.3083305487433579</c:v>
                </c:pt>
                <c:pt idx="4320">
                  <c:v>1.308633109634054</c:v>
                </c:pt>
                <c:pt idx="4321">
                  <c:v>1.3089355811924515</c:v>
                </c:pt>
                <c:pt idx="4322">
                  <c:v>1.3092379563351375</c:v>
                </c:pt>
                <c:pt idx="4323">
                  <c:v>1.3095417931043483</c:v>
                </c:pt>
                <c:pt idx="4324">
                  <c:v>1.3098453592531538</c:v>
                </c:pt>
                <c:pt idx="4325">
                  <c:v>1.3101485331191907</c:v>
                </c:pt>
                <c:pt idx="4326">
                  <c:v>1.3104515597027437</c:v>
                </c:pt>
                <c:pt idx="4327">
                  <c:v>1.3107544966124824</c:v>
                </c:pt>
                <c:pt idx="4328">
                  <c:v>1.3110573295359016</c:v>
                </c:pt>
                <c:pt idx="4329">
                  <c:v>1.3113600550323119</c:v>
                </c:pt>
                <c:pt idx="4330">
                  <c:v>1.3116627554758422</c:v>
                </c:pt>
                <c:pt idx="4331">
                  <c:v>1.3119653521735606</c:v>
                </c:pt>
                <c:pt idx="4332">
                  <c:v>1.3122678415745981</c:v>
                </c:pt>
                <c:pt idx="4333">
                  <c:v>1.3125702988318313</c:v>
                </c:pt>
                <c:pt idx="4334">
                  <c:v>1.3128726418511119</c:v>
                </c:pt>
                <c:pt idx="4335">
                  <c:v>1.3131749777340256</c:v>
                </c:pt>
                <c:pt idx="4336">
                  <c:v>1.3134771994492755</c:v>
                </c:pt>
                <c:pt idx="4337">
                  <c:v>1.3137794282942938</c:v>
                </c:pt>
                <c:pt idx="4338">
                  <c:v>1.3140816464355078</c:v>
                </c:pt>
                <c:pt idx="4339">
                  <c:v>1.3143852846701325</c:v>
                </c:pt>
                <c:pt idx="4340">
                  <c:v>1.3146887823202149</c:v>
                </c:pt>
                <c:pt idx="4341">
                  <c:v>1.3149918089365562</c:v>
                </c:pt>
                <c:pt idx="4342">
                  <c:v>1.3152946454892489</c:v>
                </c:pt>
                <c:pt idx="4343">
                  <c:v>1.3155973853225666</c:v>
                </c:pt>
                <c:pt idx="4344">
                  <c:v>1.3158999998810013</c:v>
                </c:pt>
                <c:pt idx="4345">
                  <c:v>1.3162026001637277</c:v>
                </c:pt>
                <c:pt idx="4346">
                  <c:v>1.3165066321868717</c:v>
                </c:pt>
                <c:pt idx="4347">
                  <c:v>1.3168103894985068</c:v>
                </c:pt>
                <c:pt idx="4348">
                  <c:v>1.317113775554686</c:v>
                </c:pt>
                <c:pt idx="4349">
                  <c:v>1.3174169170376804</c:v>
                </c:pt>
                <c:pt idx="4350">
                  <c:v>1.3177199329043459</c:v>
                </c:pt>
                <c:pt idx="4351">
                  <c:v>1.3180228590909167</c:v>
                </c:pt>
                <c:pt idx="4352">
                  <c:v>1.3183256168009618</c:v>
                </c:pt>
                <c:pt idx="4353">
                  <c:v>1.3186284139003366</c:v>
                </c:pt>
                <c:pt idx="4354">
                  <c:v>1.3189310892913875</c:v>
                </c:pt>
                <c:pt idx="4355">
                  <c:v>1.319233693107873</c:v>
                </c:pt>
                <c:pt idx="4356">
                  <c:v>1.3195361682616409</c:v>
                </c:pt>
                <c:pt idx="4357">
                  <c:v>1.3198390155624808</c:v>
                </c:pt>
                <c:pt idx="4358">
                  <c:v>1.3201418951227273</c:v>
                </c:pt>
                <c:pt idx="4359">
                  <c:v>1.3204445240052105</c:v>
                </c:pt>
                <c:pt idx="4360">
                  <c:v>1.3207471349875601</c:v>
                </c:pt>
                <c:pt idx="4361">
                  <c:v>1.3210496708866954</c:v>
                </c:pt>
                <c:pt idx="4362">
                  <c:v>1.321352153189542</c:v>
                </c:pt>
                <c:pt idx="4363">
                  <c:v>1.3216545461795859</c:v>
                </c:pt>
                <c:pt idx="4364">
                  <c:v>1.3219568035477991</c:v>
                </c:pt>
                <c:pt idx="4365">
                  <c:v>1.3222590430882442</c:v>
                </c:pt>
                <c:pt idx="4366">
                  <c:v>1.3225612077894664</c:v>
                </c:pt>
                <c:pt idx="4367">
                  <c:v>1.3228633118857669</c:v>
                </c:pt>
                <c:pt idx="4368">
                  <c:v>1.3231654872861638</c:v>
                </c:pt>
                <c:pt idx="4369">
                  <c:v>1.3234675451117297</c:v>
                </c:pt>
                <c:pt idx="4370">
                  <c:v>1.3237695388265864</c:v>
                </c:pt>
                <c:pt idx="4371">
                  <c:v>1.3240713973668192</c:v>
                </c:pt>
                <c:pt idx="4372">
                  <c:v>1.3243732665982586</c:v>
                </c:pt>
                <c:pt idx="4373">
                  <c:v>1.3246751145038893</c:v>
                </c:pt>
                <c:pt idx="4374">
                  <c:v>1.324976912663647</c:v>
                </c:pt>
                <c:pt idx="4375">
                  <c:v>1.325279194999718</c:v>
                </c:pt>
                <c:pt idx="4376">
                  <c:v>1.3255814095902643</c:v>
                </c:pt>
                <c:pt idx="4377">
                  <c:v>1.325883549333462</c:v>
                </c:pt>
                <c:pt idx="4378">
                  <c:v>1.3261855822040221</c:v>
                </c:pt>
                <c:pt idx="4379">
                  <c:v>1.3264875403420158</c:v>
                </c:pt>
                <c:pt idx="4380">
                  <c:v>1.326789594570402</c:v>
                </c:pt>
                <c:pt idx="4381">
                  <c:v>1.3270923057455879</c:v>
                </c:pt>
                <c:pt idx="4382">
                  <c:v>1.3273944811320282</c:v>
                </c:pt>
                <c:pt idx="4383">
                  <c:v>1.32769652824073</c:v>
                </c:pt>
                <c:pt idx="4384">
                  <c:v>1.32799847926458</c:v>
                </c:pt>
                <c:pt idx="4385">
                  <c:v>1.328301937320802</c:v>
                </c:pt>
                <c:pt idx="4386">
                  <c:v>1.32860453399518</c:v>
                </c:pt>
                <c:pt idx="4387">
                  <c:v>1.3289069841327579</c:v>
                </c:pt>
                <c:pt idx="4388">
                  <c:v>1.3292093128657456</c:v>
                </c:pt>
                <c:pt idx="4389">
                  <c:v>1.329511520341307</c:v>
                </c:pt>
                <c:pt idx="4390">
                  <c:v>1.3298136600658998</c:v>
                </c:pt>
                <c:pt idx="4391">
                  <c:v>1.3301157997904953</c:v>
                </c:pt>
                <c:pt idx="4392">
                  <c:v>1.3304179039053927</c:v>
                </c:pt>
                <c:pt idx="4393">
                  <c:v>1.3307198122158779</c:v>
                </c:pt>
                <c:pt idx="4394">
                  <c:v>1.331021638771557</c:v>
                </c:pt>
                <c:pt idx="4395">
                  <c:v>1.331323451114542</c:v>
                </c:pt>
                <c:pt idx="4396">
                  <c:v>1.3316252314385904</c:v>
                </c:pt>
                <c:pt idx="4397">
                  <c:v>1.3319268946101397</c:v>
                </c:pt>
                <c:pt idx="4398">
                  <c:v>1.3322285329713073</c:v>
                </c:pt>
                <c:pt idx="4399">
                  <c:v>1.3325301322370784</c:v>
                </c:pt>
                <c:pt idx="4400">
                  <c:v>1.3328317421623146</c:v>
                </c:pt>
                <c:pt idx="4401">
                  <c:v>1.3331332279818982</c:v>
                </c:pt>
                <c:pt idx="4402">
                  <c:v>1.3334346925419553</c:v>
                </c:pt>
                <c:pt idx="4403">
                  <c:v>1.3337360720636544</c:v>
                </c:pt>
                <c:pt idx="4404">
                  <c:v>1.3340374728301883</c:v>
                </c:pt>
                <c:pt idx="4405">
                  <c:v>1.3343388417308464</c:v>
                </c:pt>
                <c:pt idx="4406">
                  <c:v>1.3346401398479895</c:v>
                </c:pt>
                <c:pt idx="4407">
                  <c:v>1.3349413919315141</c:v>
                </c:pt>
                <c:pt idx="4408">
                  <c:v>1.3352430799555184</c:v>
                </c:pt>
                <c:pt idx="4409">
                  <c:v>1.3355446047465529</c:v>
                </c:pt>
                <c:pt idx="4410">
                  <c:v>1.3358459984403119</c:v>
                </c:pt>
                <c:pt idx="4411">
                  <c:v>1.3361473142495155</c:v>
                </c:pt>
                <c:pt idx="4412">
                  <c:v>1.3364487717423821</c:v>
                </c:pt>
                <c:pt idx="4413">
                  <c:v>1.3367502504935509</c:v>
                </c:pt>
                <c:pt idx="4414">
                  <c:v>1.3370518533339839</c:v>
                </c:pt>
                <c:pt idx="4415">
                  <c:v>1.3373532187037411</c:v>
                </c:pt>
                <c:pt idx="4416">
                  <c:v>1.3376546265619471</c:v>
                </c:pt>
                <c:pt idx="4417">
                  <c:v>1.33795588222853</c:v>
                </c:pt>
                <c:pt idx="4418">
                  <c:v>1.3382571697316614</c:v>
                </c:pt>
                <c:pt idx="4419">
                  <c:v>1.3385583829161751</c:v>
                </c:pt>
                <c:pt idx="4420">
                  <c:v>1.3388596951960015</c:v>
                </c:pt>
                <c:pt idx="4421">
                  <c:v>1.3391609685485375</c:v>
                </c:pt>
                <c:pt idx="4422">
                  <c:v>1.3394622560239531</c:v>
                </c:pt>
                <c:pt idx="4423">
                  <c:v>1.3397633985145205</c:v>
                </c:pt>
                <c:pt idx="4424">
                  <c:v>1.3400644773783998</c:v>
                </c:pt>
                <c:pt idx="4425">
                  <c:v>1.3403655456471799</c:v>
                </c:pt>
                <c:pt idx="4426">
                  <c:v>1.3406666386392776</c:v>
                </c:pt>
                <c:pt idx="4427">
                  <c:v>1.3409677634627106</c:v>
                </c:pt>
                <c:pt idx="4428">
                  <c:v>1.3412696504313437</c:v>
                </c:pt>
                <c:pt idx="4429">
                  <c:v>1.341571260351951</c:v>
                </c:pt>
                <c:pt idx="4430">
                  <c:v>1.3418728986529032</c:v>
                </c:pt>
                <c:pt idx="4431">
                  <c:v>1.3421744802182225</c:v>
                </c:pt>
                <c:pt idx="4432">
                  <c:v>1.3424761078943039</c:v>
                </c:pt>
                <c:pt idx="4433">
                  <c:v>1.3427777391227149</c:v>
                </c:pt>
                <c:pt idx="4434">
                  <c:v>1.3430793916301884</c:v>
                </c:pt>
                <c:pt idx="4435">
                  <c:v>1.3433808065712316</c:v>
                </c:pt>
                <c:pt idx="4436">
                  <c:v>1.343682225053842</c:v>
                </c:pt>
                <c:pt idx="4437">
                  <c:v>1.3439836825467086</c:v>
                </c:pt>
                <c:pt idx="4438">
                  <c:v>1.3442849594090305</c:v>
                </c:pt>
                <c:pt idx="4439">
                  <c:v>1.3445862256591719</c:v>
                </c:pt>
                <c:pt idx="4440">
                  <c:v>1.3448874282554661</c:v>
                </c:pt>
                <c:pt idx="4441">
                  <c:v>1.3451886308517602</c:v>
                </c:pt>
                <c:pt idx="4442">
                  <c:v>1.3454897909843182</c:v>
                </c:pt>
                <c:pt idx="4443">
                  <c:v>1.3457908592623198</c:v>
                </c:pt>
                <c:pt idx="4444">
                  <c:v>1.346091832188673</c:v>
                </c:pt>
                <c:pt idx="4445">
                  <c:v>1.3463928510349559</c:v>
                </c:pt>
                <c:pt idx="4446">
                  <c:v>1.3466937463520838</c:v>
                </c:pt>
                <c:pt idx="4447">
                  <c:v>1.3469946557763317</c:v>
                </c:pt>
                <c:pt idx="4448">
                  <c:v>1.3472955193583669</c:v>
                </c:pt>
                <c:pt idx="4449">
                  <c:v>1.3475963688385482</c:v>
                </c:pt>
                <c:pt idx="4450">
                  <c:v>1.3478981243332417</c:v>
                </c:pt>
                <c:pt idx="4451">
                  <c:v>1.3481996420813878</c:v>
                </c:pt>
                <c:pt idx="4452">
                  <c:v>1.3485012271838166</c:v>
                </c:pt>
                <c:pt idx="4453">
                  <c:v>1.3488025181925181</c:v>
                </c:pt>
                <c:pt idx="4454">
                  <c:v>1.3491040323777279</c:v>
                </c:pt>
                <c:pt idx="4455">
                  <c:v>1.3494053481869306</c:v>
                </c:pt>
                <c:pt idx="4456">
                  <c:v>1.3497070965513533</c:v>
                </c:pt>
                <c:pt idx="4457">
                  <c:v>1.3500086461854373</c:v>
                </c:pt>
                <c:pt idx="4458">
                  <c:v>1.3503101603891561</c:v>
                </c:pt>
                <c:pt idx="4459">
                  <c:v>1.3506114974414314</c:v>
                </c:pt>
                <c:pt idx="4460">
                  <c:v>1.350912841572466</c:v>
                </c:pt>
                <c:pt idx="4461">
                  <c:v>1.3512140972390476</c:v>
                </c:pt>
                <c:pt idx="4462">
                  <c:v>1.351515870473122</c:v>
                </c:pt>
                <c:pt idx="4463">
                  <c:v>1.351817487511356</c:v>
                </c:pt>
                <c:pt idx="4464">
                  <c:v>1.3521192359082312</c:v>
                </c:pt>
                <c:pt idx="4465">
                  <c:v>1.3524208493899148</c:v>
                </c:pt>
                <c:pt idx="4466">
                  <c:v>1.35272242738582</c:v>
                </c:pt>
                <c:pt idx="4467">
                  <c:v>1.3530238883752308</c:v>
                </c:pt>
                <c:pt idx="4468">
                  <c:v>1.3533254628434899</c:v>
                </c:pt>
                <c:pt idx="4469">
                  <c:v>1.3536269344618961</c:v>
                </c:pt>
                <c:pt idx="4470">
                  <c:v>1.3539288641457861</c:v>
                </c:pt>
                <c:pt idx="4471">
                  <c:v>1.3542304918450241</c:v>
                </c:pt>
                <c:pt idx="4472">
                  <c:v>1.3545323930813775</c:v>
                </c:pt>
                <c:pt idx="4473">
                  <c:v>1.3548342090098515</c:v>
                </c:pt>
                <c:pt idx="4474">
                  <c:v>1.3551358296140021</c:v>
                </c:pt>
                <c:pt idx="4475">
                  <c:v>1.3554374360199393</c:v>
                </c:pt>
                <c:pt idx="4476">
                  <c:v>1.3557389324706615</c:v>
                </c:pt>
                <c:pt idx="4477">
                  <c:v>1.3560403934878229</c:v>
                </c:pt>
                <c:pt idx="4478">
                  <c:v>1.3563416844826675</c:v>
                </c:pt>
                <c:pt idx="4479">
                  <c:v>1.3566434079870953</c:v>
                </c:pt>
                <c:pt idx="4480">
                  <c:v>1.35694519900484</c:v>
                </c:pt>
                <c:pt idx="4481">
                  <c:v>1.3572471108989661</c:v>
                </c:pt>
                <c:pt idx="4482">
                  <c:v>1.3575488344219344</c:v>
                </c:pt>
                <c:pt idx="4483">
                  <c:v>1.357850408880934</c:v>
                </c:pt>
                <c:pt idx="4484">
                  <c:v>1.3581521182030893</c:v>
                </c:pt>
                <c:pt idx="4485">
                  <c:v>1.3584541048342671</c:v>
                </c:pt>
                <c:pt idx="4486">
                  <c:v>1.3587557964077073</c:v>
                </c:pt>
                <c:pt idx="4487">
                  <c:v>1.3590575021799141</c:v>
                </c:pt>
                <c:pt idx="4488">
                  <c:v>1.3593590908519619</c:v>
                </c:pt>
                <c:pt idx="4489">
                  <c:v>1.3596611344009732</c:v>
                </c:pt>
                <c:pt idx="4490">
                  <c:v>1.3599629254140799</c:v>
                </c:pt>
                <c:pt idx="4491">
                  <c:v>1.3602648657535601</c:v>
                </c:pt>
                <c:pt idx="4492">
                  <c:v>1.3605665360319183</c:v>
                </c:pt>
                <c:pt idx="4493">
                  <c:v>1.3608682631053453</c:v>
                </c:pt>
                <c:pt idx="4494">
                  <c:v>1.3611698482309218</c:v>
                </c:pt>
                <c:pt idx="4495">
                  <c:v>1.3614716712147197</c:v>
                </c:pt>
                <c:pt idx="4496">
                  <c:v>1.3617732988676432</c:v>
                </c:pt>
                <c:pt idx="4497">
                  <c:v>1.3620752961732701</c:v>
                </c:pt>
                <c:pt idx="4498">
                  <c:v>1.3623770516540541</c:v>
                </c:pt>
                <c:pt idx="4499">
                  <c:v>1.3626787041430011</c:v>
                </c:pt>
                <c:pt idx="4500">
                  <c:v>1.3629802786297769</c:v>
                </c:pt>
                <c:pt idx="4501">
                  <c:v>1.3632817254763705</c:v>
                </c:pt>
                <c:pt idx="4502">
                  <c:v>1.363583502294794</c:v>
                </c:pt>
                <c:pt idx="4503">
                  <c:v>1.3638850767630539</c:v>
                </c:pt>
                <c:pt idx="4504">
                  <c:v>1.3641865696884667</c:v>
                </c:pt>
                <c:pt idx="4505">
                  <c:v>1.3644883145296303</c:v>
                </c:pt>
                <c:pt idx="4506">
                  <c:v>1.3647899351337809</c:v>
                </c:pt>
                <c:pt idx="4507">
                  <c:v>1.3650918648176704</c:v>
                </c:pt>
                <c:pt idx="4508">
                  <c:v>1.36539362383129</c:v>
                </c:pt>
                <c:pt idx="4509">
                  <c:v>1.3656955108324118</c:v>
                </c:pt>
                <c:pt idx="4510">
                  <c:v>1.3659971953070817</c:v>
                </c:pt>
                <c:pt idx="4511">
                  <c:v>1.3662992246415979</c:v>
                </c:pt>
                <c:pt idx="4512">
                  <c:v>1.3666010192024698</c:v>
                </c:pt>
                <c:pt idx="4513">
                  <c:v>1.3669027036771411</c:v>
                </c:pt>
                <c:pt idx="4514">
                  <c:v>1.3672046297908025</c:v>
                </c:pt>
                <c:pt idx="4515">
                  <c:v>1.367506506085256</c:v>
                </c:pt>
                <c:pt idx="4516">
                  <c:v>1.3678085069260102</c:v>
                </c:pt>
                <c:pt idx="4517">
                  <c:v>1.3681103619351935</c:v>
                </c:pt>
                <c:pt idx="4518">
                  <c:v>1.3684121245559333</c:v>
                </c:pt>
                <c:pt idx="4519">
                  <c:v>1.3687138125799354</c:v>
                </c:pt>
                <c:pt idx="4520">
                  <c:v>1.3690156782614566</c:v>
                </c:pt>
                <c:pt idx="4521">
                  <c:v>1.3693173520887401</c:v>
                </c:pt>
                <c:pt idx="4522">
                  <c:v>1.3696191644317273</c:v>
                </c:pt>
                <c:pt idx="4523">
                  <c:v>1.3699207920846481</c:v>
                </c:pt>
                <c:pt idx="4524">
                  <c:v>1.3702222920792886</c:v>
                </c:pt>
                <c:pt idx="4525">
                  <c:v>1.3705242004129849</c:v>
                </c:pt>
                <c:pt idx="4526">
                  <c:v>1.3708260945384798</c:v>
                </c:pt>
                <c:pt idx="4527">
                  <c:v>1.3711278962091078</c:v>
                </c:pt>
                <c:pt idx="4528">
                  <c:v>1.3714295416015381</c:v>
                </c:pt>
                <c:pt idx="4529">
                  <c:v>1.3717311196344775</c:v>
                </c:pt>
                <c:pt idx="4530">
                  <c:v>1.3720330493044406</c:v>
                </c:pt>
                <c:pt idx="4531">
                  <c:v>1.3723347550766476</c:v>
                </c:pt>
                <c:pt idx="4532">
                  <c:v>1.3726363437209166</c:v>
                </c:pt>
                <c:pt idx="4533">
                  <c:v>1.3729378366278246</c:v>
                </c:pt>
                <c:pt idx="4534">
                  <c:v>1.3732392551011869</c:v>
                </c:pt>
                <c:pt idx="4535">
                  <c:v>1.3735405602763735</c:v>
                </c:pt>
                <c:pt idx="4536">
                  <c:v>1.3738421205147087</c:v>
                </c:pt>
                <c:pt idx="4537">
                  <c:v>1.374143496505202</c:v>
                </c:pt>
                <c:pt idx="4538">
                  <c:v>1.3744451703139524</c:v>
                </c:pt>
                <c:pt idx="4539">
                  <c:v>1.3747466419323568</c:v>
                </c:pt>
                <c:pt idx="4540">
                  <c:v>1.3750483903245954</c:v>
                </c:pt>
                <c:pt idx="4541">
                  <c:v>1.3753499576823158</c:v>
                </c:pt>
                <c:pt idx="4542">
                  <c:v>1.375651794931066</c:v>
                </c:pt>
                <c:pt idx="4543">
                  <c:v>1.3759535539632306</c:v>
                </c:pt>
                <c:pt idx="4544">
                  <c:v>1.3762555120872921</c:v>
                </c:pt>
                <c:pt idx="4545">
                  <c:v>1.3765574062081456</c:v>
                </c:pt>
                <c:pt idx="4546">
                  <c:v>1.3768592256665502</c:v>
                </c:pt>
                <c:pt idx="4547">
                  <c:v>1.3771609030428591</c:v>
                </c:pt>
                <c:pt idx="4548">
                  <c:v>1.3774624952614802</c:v>
                </c:pt>
                <c:pt idx="4549">
                  <c:v>1.3777640768129116</c:v>
                </c:pt>
                <c:pt idx="4550">
                  <c:v>1.3780655697198201</c:v>
                </c:pt>
                <c:pt idx="4551">
                  <c:v>1.378366959863476</c:v>
                </c:pt>
                <c:pt idx="4552">
                  <c:v>1.3786683748045179</c:v>
                </c:pt>
                <c:pt idx="4553">
                  <c:v>1.3789696870473851</c:v>
                </c:pt>
                <c:pt idx="4554">
                  <c:v>1.3792709143940385</c:v>
                </c:pt>
                <c:pt idx="4555">
                  <c:v>1.3795720498358985</c:v>
                </c:pt>
                <c:pt idx="4556">
                  <c:v>1.3798731746501061</c:v>
                </c:pt>
                <c:pt idx="4557">
                  <c:v>1.3801742640915526</c:v>
                </c:pt>
                <c:pt idx="4558">
                  <c:v>1.3804752405467633</c:v>
                </c:pt>
                <c:pt idx="4559">
                  <c:v>1.380776224059993</c:v>
                </c:pt>
                <c:pt idx="4560">
                  <c:v>1.3810770805908983</c:v>
                </c:pt>
                <c:pt idx="4561">
                  <c:v>1.3813779758896121</c:v>
                </c:pt>
                <c:pt idx="4562">
                  <c:v>1.3816788606090495</c:v>
                </c:pt>
                <c:pt idx="4563">
                  <c:v>1.381979847679085</c:v>
                </c:pt>
                <c:pt idx="4564">
                  <c:v>1.3822806654176161</c:v>
                </c:pt>
                <c:pt idx="4565">
                  <c:v>1.3825816171545278</c:v>
                </c:pt>
                <c:pt idx="4566">
                  <c:v>1.3828823820346035</c:v>
                </c:pt>
                <c:pt idx="4567">
                  <c:v>1.3831831644979047</c:v>
                </c:pt>
                <c:pt idx="4568">
                  <c:v>1.383483865937426</c:v>
                </c:pt>
                <c:pt idx="4569">
                  <c:v>1.3837845744191715</c:v>
                </c:pt>
                <c:pt idx="4570">
                  <c:v>1.3840852335816807</c:v>
                </c:pt>
                <c:pt idx="4571">
                  <c:v>1.3843858786658088</c:v>
                </c:pt>
                <c:pt idx="4572">
                  <c:v>1.3846865343085708</c:v>
                </c:pt>
                <c:pt idx="4573">
                  <c:v>1.384987133681272</c:v>
                </c:pt>
                <c:pt idx="4574">
                  <c:v>1.3852877119473002</c:v>
                </c:pt>
                <c:pt idx="4575">
                  <c:v>1.3855882655934695</c:v>
                </c:pt>
                <c:pt idx="4576">
                  <c:v>1.3858888438273547</c:v>
                </c:pt>
                <c:pt idx="4577">
                  <c:v>1.3861894290963928</c:v>
                </c:pt>
                <c:pt idx="4578">
                  <c:v>1.3864901094024791</c:v>
                </c:pt>
                <c:pt idx="4579">
                  <c:v>1.3867906876363638</c:v>
                </c:pt>
                <c:pt idx="4580">
                  <c:v>1.3870914877314104</c:v>
                </c:pt>
                <c:pt idx="4581">
                  <c:v>1.3873921610198721</c:v>
                </c:pt>
                <c:pt idx="4582">
                  <c:v>1.3876929893088981</c:v>
                </c:pt>
                <c:pt idx="4583">
                  <c:v>1.3879937436025394</c:v>
                </c:pt>
                <c:pt idx="4584">
                  <c:v>1.3882943253539499</c:v>
                </c:pt>
                <c:pt idx="4585">
                  <c:v>1.3885950197654429</c:v>
                </c:pt>
                <c:pt idx="4586">
                  <c:v>1.3888960562682364</c:v>
                </c:pt>
                <c:pt idx="4587">
                  <c:v>1.389197053940193</c:v>
                </c:pt>
                <c:pt idx="4588">
                  <c:v>1.3894979175038167</c:v>
                </c:pt>
                <c:pt idx="4589">
                  <c:v>1.3897985978328826</c:v>
                </c:pt>
                <c:pt idx="4590">
                  <c:v>1.3900992887236179</c:v>
                </c:pt>
                <c:pt idx="4591">
                  <c:v>1.3903999690343021</c:v>
                </c:pt>
                <c:pt idx="4592">
                  <c:v>1.3907005824755427</c:v>
                </c:pt>
                <c:pt idx="4593">
                  <c:v>1.3910020611943321</c:v>
                </c:pt>
                <c:pt idx="4594">
                  <c:v>1.3913034513333666</c:v>
                </c:pt>
                <c:pt idx="4595">
                  <c:v>1.3916046468405834</c:v>
                </c:pt>
                <c:pt idx="4596">
                  <c:v>1.3919058529861836</c:v>
                </c:pt>
                <c:pt idx="4597">
                  <c:v>1.3922071404985512</c:v>
                </c:pt>
                <c:pt idx="4598">
                  <c:v>1.392508265294307</c:v>
                </c:pt>
                <c:pt idx="4599">
                  <c:v>1.3928094006900382</c:v>
                </c:pt>
                <c:pt idx="4600">
                  <c:v>1.3931104159693779</c:v>
                </c:pt>
                <c:pt idx="4601">
                  <c:v>1.3934114489277611</c:v>
                </c:pt>
                <c:pt idx="4602">
                  <c:v>1.3937123653877594</c:v>
                </c:pt>
                <c:pt idx="4603">
                  <c:v>1.3940132994849459</c:v>
                </c:pt>
                <c:pt idx="4604">
                  <c:v>1.3943143042115351</c:v>
                </c:pt>
                <c:pt idx="4605">
                  <c:v>1.3946151677751581</c:v>
                </c:pt>
                <c:pt idx="4606">
                  <c:v>1.3949161301431845</c:v>
                </c:pt>
                <c:pt idx="4607">
                  <c:v>1.3952170042842609</c:v>
                </c:pt>
                <c:pt idx="4608">
                  <c:v>1.3955177656461542</c:v>
                </c:pt>
                <c:pt idx="4609">
                  <c:v>1.3958194962933179</c:v>
                </c:pt>
                <c:pt idx="4610">
                  <c:v>1.3961212766590996</c:v>
                </c:pt>
                <c:pt idx="4611">
                  <c:v>1.3964230143798819</c:v>
                </c:pt>
                <c:pt idx="4612">
                  <c:v>1.3967247663279319</c:v>
                </c:pt>
                <c:pt idx="4613">
                  <c:v>1.3970266497414978</c:v>
                </c:pt>
                <c:pt idx="4614">
                  <c:v>1.3973284656235883</c:v>
                </c:pt>
                <c:pt idx="4615">
                  <c:v>1.3976303455193138</c:v>
                </c:pt>
                <c:pt idx="4616">
                  <c:v>1.397932090346572</c:v>
                </c:pt>
                <c:pt idx="4617">
                  <c:v>1.398233977352336</c:v>
                </c:pt>
                <c:pt idx="4618">
                  <c:v>1.3985357896767696</c:v>
                </c:pt>
                <c:pt idx="4619">
                  <c:v>1.3988374883493875</c:v>
                </c:pt>
                <c:pt idx="4620">
                  <c:v>1.3991393149143438</c:v>
                </c:pt>
                <c:pt idx="4621">
                  <c:v>1.3994412161692638</c:v>
                </c:pt>
                <c:pt idx="4622">
                  <c:v>1.3997431316007134</c:v>
                </c:pt>
                <c:pt idx="4623">
                  <c:v>1.4000451502347757</c:v>
                </c:pt>
                <c:pt idx="4624">
                  <c:v>1.4003470941170368</c:v>
                </c:pt>
                <c:pt idx="4625">
                  <c:v>1.4006489598031984</c:v>
                </c:pt>
                <c:pt idx="4626">
                  <c:v>1.4009506904549966</c:v>
                </c:pt>
                <c:pt idx="4627">
                  <c:v>1.4012525347788503</c:v>
                </c:pt>
                <c:pt idx="4628">
                  <c:v>1.4015544715942214</c:v>
                </c:pt>
                <c:pt idx="4629">
                  <c:v>1.4018564368653426</c:v>
                </c:pt>
                <c:pt idx="4630">
                  <c:v>1.4021582278923619</c:v>
                </c:pt>
                <c:pt idx="4631">
                  <c:v>1.4024599443054488</c:v>
                </c:pt>
                <c:pt idx="4632">
                  <c:v>1.4027615294125071</c:v>
                </c:pt>
                <c:pt idx="4633">
                  <c:v>1.403063100330074</c:v>
                </c:pt>
                <c:pt idx="4634">
                  <c:v>1.4033644834154337</c:v>
                </c:pt>
                <c:pt idx="4635">
                  <c:v>1.403665958590919</c:v>
                </c:pt>
                <c:pt idx="4636">
                  <c:v>1.403967260223175</c:v>
                </c:pt>
                <c:pt idx="4637">
                  <c:v>1.4042685406277127</c:v>
                </c:pt>
                <c:pt idx="4638">
                  <c:v>1.4045698245699478</c:v>
                </c:pt>
                <c:pt idx="4639">
                  <c:v>1.4048709281823353</c:v>
                </c:pt>
                <c:pt idx="4640">
                  <c:v>1.40517253456512</c:v>
                </c:pt>
                <c:pt idx="4641">
                  <c:v>1.4054743895650221</c:v>
                </c:pt>
                <c:pt idx="4642">
                  <c:v>1.405776031437137</c:v>
                </c:pt>
                <c:pt idx="4643">
                  <c:v>1.4060777123440424</c:v>
                </c:pt>
                <c:pt idx="4644">
                  <c:v>1.4063792903306878</c:v>
                </c:pt>
                <c:pt idx="4645">
                  <c:v>1.4066810671491119</c:v>
                </c:pt>
                <c:pt idx="4646">
                  <c:v>1.4069828155088999</c:v>
                </c:pt>
                <c:pt idx="4647">
                  <c:v>1.4072845851911817</c:v>
                </c:pt>
                <c:pt idx="4648">
                  <c:v>1.4075864117375838</c:v>
                </c:pt>
                <c:pt idx="4649">
                  <c:v>1.4078881920987278</c:v>
                </c:pt>
                <c:pt idx="4650">
                  <c:v>1.4081898907852495</c:v>
                </c:pt>
                <c:pt idx="4651">
                  <c:v>1.4084917564714099</c:v>
                </c:pt>
                <c:pt idx="4652">
                  <c:v>1.4087935901479673</c:v>
                </c:pt>
                <c:pt idx="4653">
                  <c:v>1.4090953243411624</c:v>
                </c:pt>
                <c:pt idx="4654">
                  <c:v>1.4093970372411735</c:v>
                </c:pt>
                <c:pt idx="4655">
                  <c:v>1.4096986365208364</c:v>
                </c:pt>
                <c:pt idx="4656">
                  <c:v>1.4100003884688876</c:v>
                </c:pt>
                <c:pt idx="4657">
                  <c:v>1.410302097818849</c:v>
                </c:pt>
                <c:pt idx="4658">
                  <c:v>1.4106038213696266</c:v>
                </c:pt>
                <c:pt idx="4659">
                  <c:v>1.4109055058257629</c:v>
                </c:pt>
                <c:pt idx="4660">
                  <c:v>1.4112070767525891</c:v>
                </c:pt>
                <c:pt idx="4661">
                  <c:v>1.4115085838168617</c:v>
                </c:pt>
                <c:pt idx="4662">
                  <c:v>1.411810023551038</c:v>
                </c:pt>
                <c:pt idx="4663">
                  <c:v>1.4121114137039394</c:v>
                </c:pt>
                <c:pt idx="4664">
                  <c:v>1.4124133824953362</c:v>
                </c:pt>
                <c:pt idx="4665">
                  <c:v>1.4127151344202085</c:v>
                </c:pt>
                <c:pt idx="4666">
                  <c:v>1.4130168508379279</c:v>
                </c:pt>
                <c:pt idx="4667">
                  <c:v>1.4133186702777782</c:v>
                </c:pt>
                <c:pt idx="4668">
                  <c:v>1.4136204968473733</c:v>
                </c:pt>
                <c:pt idx="4669">
                  <c:v>1.4139223767523812</c:v>
                </c:pt>
                <c:pt idx="4670">
                  <c:v>1.4142241038397148</c:v>
                </c:pt>
                <c:pt idx="4671">
                  <c:v>1.4145259232749259</c:v>
                </c:pt>
                <c:pt idx="4672">
                  <c:v>1.4148277534165079</c:v>
                </c:pt>
                <c:pt idx="4673">
                  <c:v>1.4151295550871341</c:v>
                </c:pt>
                <c:pt idx="4674">
                  <c:v>1.415431292826459</c:v>
                </c:pt>
                <c:pt idx="4675">
                  <c:v>1.4157331229216519</c:v>
                </c:pt>
                <c:pt idx="4676">
                  <c:v>1.4160348464446191</c:v>
                </c:pt>
                <c:pt idx="4677">
                  <c:v>1.4163366907499111</c:v>
                </c:pt>
                <c:pt idx="4678">
                  <c:v>1.4166385777510355</c:v>
                </c:pt>
                <c:pt idx="4679">
                  <c:v>1.4169404860522379</c:v>
                </c:pt>
                <c:pt idx="4680">
                  <c:v>1.4172423125986384</c:v>
                </c:pt>
                <c:pt idx="4681">
                  <c:v>1.4175442387122994</c:v>
                </c:pt>
                <c:pt idx="4682">
                  <c:v>1.4178461221583536</c:v>
                </c:pt>
                <c:pt idx="4683">
                  <c:v>1.4181479273816944</c:v>
                </c:pt>
                <c:pt idx="4684">
                  <c:v>1.418449764579411</c:v>
                </c:pt>
                <c:pt idx="4685">
                  <c:v>1.4187517013622819</c:v>
                </c:pt>
                <c:pt idx="4686">
                  <c:v>1.4190536702047658</c:v>
                </c:pt>
                <c:pt idx="4687">
                  <c:v>1.419355681711906</c:v>
                </c:pt>
                <c:pt idx="4688">
                  <c:v>1.4196576647526262</c:v>
                </c:pt>
                <c:pt idx="4689">
                  <c:v>1.4199596549418498</c:v>
                </c:pt>
                <c:pt idx="4690">
                  <c:v>1.4202616735991433</c:v>
                </c:pt>
                <c:pt idx="4691">
                  <c:v>1.4205636139339806</c:v>
                </c:pt>
                <c:pt idx="4692">
                  <c:v>1.4208656325401672</c:v>
                </c:pt>
                <c:pt idx="4693">
                  <c:v>1.4211676262364452</c:v>
                </c:pt>
                <c:pt idx="4694">
                  <c:v>1.4214695238894675</c:v>
                </c:pt>
                <c:pt idx="4695">
                  <c:v>1.4217714144318399</c:v>
                </c:pt>
                <c:pt idx="4696">
                  <c:v>1.4220733369753757</c:v>
                </c:pt>
                <c:pt idx="4697">
                  <c:v>1.42237526663141</c:v>
                </c:pt>
                <c:pt idx="4698">
                  <c:v>1.4226770789836722</c:v>
                </c:pt>
                <c:pt idx="4699">
                  <c:v>1.4229788273620028</c:v>
                </c:pt>
                <c:pt idx="4700">
                  <c:v>1.4232806006007119</c:v>
                </c:pt>
                <c:pt idx="4701">
                  <c:v>1.4235823880476035</c:v>
                </c:pt>
                <c:pt idx="4702">
                  <c:v>1.4238843604243991</c:v>
                </c:pt>
                <c:pt idx="4703">
                  <c:v>1.4241863398933463</c:v>
                </c:pt>
                <c:pt idx="4704">
                  <c:v>1.42448828734635</c:v>
                </c:pt>
                <c:pt idx="4705">
                  <c:v>1.4247902383516278</c:v>
                </c:pt>
                <c:pt idx="4706">
                  <c:v>1.4250922427229631</c:v>
                </c:pt>
                <c:pt idx="4707">
                  <c:v>1.4253940835022534</c:v>
                </c:pt>
                <c:pt idx="4708">
                  <c:v>1.425695892301599</c:v>
                </c:pt>
                <c:pt idx="4709">
                  <c:v>1.4259977153132288</c:v>
                </c:pt>
                <c:pt idx="4710">
                  <c:v>1.4262995134544358</c:v>
                </c:pt>
                <c:pt idx="4711">
                  <c:v>1.426601233427047</c:v>
                </c:pt>
                <c:pt idx="4712">
                  <c:v>1.4269028504745438</c:v>
                </c:pt>
                <c:pt idx="4713">
                  <c:v>1.4272045136368297</c:v>
                </c:pt>
                <c:pt idx="4714">
                  <c:v>1.427506386404364</c:v>
                </c:pt>
                <c:pt idx="4715">
                  <c:v>1.4278081596801688</c:v>
                </c:pt>
                <c:pt idx="4716">
                  <c:v>1.4281098690023244</c:v>
                </c:pt>
                <c:pt idx="4717">
                  <c:v>1.4284114080053019</c:v>
                </c:pt>
                <c:pt idx="4718">
                  <c:v>1.4287128867379688</c:v>
                </c:pt>
                <c:pt idx="4719">
                  <c:v>1.4290144150876192</c:v>
                </c:pt>
                <c:pt idx="4720">
                  <c:v>1.4293158193953159</c:v>
                </c:pt>
                <c:pt idx="4721">
                  <c:v>1.4296171705962761</c:v>
                </c:pt>
                <c:pt idx="4722">
                  <c:v>1.4299185961900758</c:v>
                </c:pt>
                <c:pt idx="4723">
                  <c:v>1.4302199084606637</c:v>
                </c:pt>
                <c:pt idx="4724">
                  <c:v>1.4305212455036964</c:v>
                </c:pt>
                <c:pt idx="4725">
                  <c:v>1.4308224516169894</c:v>
                </c:pt>
                <c:pt idx="4726">
                  <c:v>1.4311236435890495</c:v>
                </c:pt>
                <c:pt idx="4727">
                  <c:v>1.4314248426315235</c:v>
                </c:pt>
                <c:pt idx="4728">
                  <c:v>1.4317259285961978</c:v>
                </c:pt>
                <c:pt idx="4729">
                  <c:v>1.4320269756867419</c:v>
                </c:pt>
                <c:pt idx="4730">
                  <c:v>1.4323279451119777</c:v>
                </c:pt>
                <c:pt idx="4731">
                  <c:v>1.4326289533591194</c:v>
                </c:pt>
                <c:pt idx="4732">
                  <c:v>1.4329299051144548</c:v>
                </c:pt>
                <c:pt idx="4733">
                  <c:v>1.4332308216205019</c:v>
                </c:pt>
                <c:pt idx="4734">
                  <c:v>1.4335317592914842</c:v>
                </c:pt>
                <c:pt idx="4735">
                  <c:v>1.4338328028741871</c:v>
                </c:pt>
                <c:pt idx="4736">
                  <c:v>1.4341337087715047</c:v>
                </c:pt>
                <c:pt idx="4737">
                  <c:v>1.4344346358319318</c:v>
                </c:pt>
                <c:pt idx="4738">
                  <c:v>1.4347354852660918</c:v>
                </c:pt>
                <c:pt idx="4739">
                  <c:v>1.4350363594255788</c:v>
                </c:pt>
                <c:pt idx="4740">
                  <c:v>1.4353371137146218</c:v>
                </c:pt>
                <c:pt idx="4741">
                  <c:v>1.4356379138050694</c:v>
                </c:pt>
                <c:pt idx="4742">
                  <c:v>1.4359386821850295</c:v>
                </c:pt>
                <c:pt idx="4743">
                  <c:v>1.436239383647536</c:v>
                </c:pt>
                <c:pt idx="4744">
                  <c:v>1.4365402859903968</c:v>
                </c:pt>
                <c:pt idx="4745">
                  <c:v>1.4368410332069979</c:v>
                </c:pt>
                <c:pt idx="4746">
                  <c:v>1.4371417452329902</c:v>
                </c:pt>
                <c:pt idx="4747">
                  <c:v>1.437442439653678</c:v>
                </c:pt>
                <c:pt idx="4748">
                  <c:v>1.437744003470169</c:v>
                </c:pt>
                <c:pt idx="4749">
                  <c:v>1.4380455247443391</c:v>
                </c:pt>
                <c:pt idx="4750">
                  <c:v>1.4383469751195466</c:v>
                </c:pt>
                <c:pt idx="4751">
                  <c:v>1.4386482201757789</c:v>
                </c:pt>
                <c:pt idx="4752">
                  <c:v>1.4389495749026104</c:v>
                </c:pt>
                <c:pt idx="4753">
                  <c:v>1.4392510997075278</c:v>
                </c:pt>
                <c:pt idx="4754">
                  <c:v>1.439552468589699</c:v>
                </c:pt>
                <c:pt idx="4755">
                  <c:v>1.4398540856279325</c:v>
                </c:pt>
                <c:pt idx="4756">
                  <c:v>1.4401555714290128</c:v>
                </c:pt>
                <c:pt idx="4757">
                  <c:v>1.4404569403389125</c:v>
                </c:pt>
                <c:pt idx="4758">
                  <c:v>1.4407582596868327</c:v>
                </c:pt>
                <c:pt idx="4759">
                  <c:v>1.4410595931629178</c:v>
                </c:pt>
                <c:pt idx="4760">
                  <c:v>1.441361235035032</c:v>
                </c:pt>
                <c:pt idx="4761">
                  <c:v>1.4416625685480822</c:v>
                </c:pt>
                <c:pt idx="4762">
                  <c:v>1.4419638454381118</c:v>
                </c:pt>
                <c:pt idx="4763">
                  <c:v>1.4422650833751198</c:v>
                </c:pt>
                <c:pt idx="4764">
                  <c:v>1.4425663638027484</c:v>
                </c:pt>
                <c:pt idx="4765">
                  <c:v>1.4428675487048055</c:v>
                </c:pt>
                <c:pt idx="4766">
                  <c:v>1.4431687654250858</c:v>
                </c:pt>
                <c:pt idx="4767">
                  <c:v>1.4434699786096017</c:v>
                </c:pt>
                <c:pt idx="4768">
                  <c:v>1.4437710786664186</c:v>
                </c:pt>
                <c:pt idx="4769">
                  <c:v>1.444072302458536</c:v>
                </c:pt>
                <c:pt idx="4770">
                  <c:v>1.4443734661253347</c:v>
                </c:pt>
                <c:pt idx="4771">
                  <c:v>1.4446745874156435</c:v>
                </c:pt>
                <c:pt idx="4772">
                  <c:v>1.4449758961477182</c:v>
                </c:pt>
                <c:pt idx="4773">
                  <c:v>1.4452769821123905</c:v>
                </c:pt>
                <c:pt idx="4774">
                  <c:v>1.4455780009494561</c:v>
                </c:pt>
                <c:pt idx="4775">
                  <c:v>1.4458789739034512</c:v>
                </c:pt>
                <c:pt idx="4776">
                  <c:v>1.4461799432826214</c:v>
                </c:pt>
                <c:pt idx="4777">
                  <c:v>1.4464811352869884</c:v>
                </c:pt>
                <c:pt idx="4778">
                  <c:v>1.4467822000334918</c:v>
                </c:pt>
                <c:pt idx="4779">
                  <c:v>1.4470832011935473</c:v>
                </c:pt>
                <c:pt idx="4780">
                  <c:v>1.4473841211807801</c:v>
                </c:pt>
                <c:pt idx="4781">
                  <c:v>1.4476850164794917</c:v>
                </c:pt>
                <c:pt idx="4782">
                  <c:v>1.4479859188315622</c:v>
                </c:pt>
                <c:pt idx="4783">
                  <c:v>1.4482869341109021</c:v>
                </c:pt>
                <c:pt idx="4784">
                  <c:v>1.4485877835726746</c:v>
                </c:pt>
                <c:pt idx="4785">
                  <c:v>1.4488886647658905</c:v>
                </c:pt>
                <c:pt idx="4786">
                  <c:v>1.4491894507893748</c:v>
                </c:pt>
                <c:pt idx="4787">
                  <c:v>1.4494902191969312</c:v>
                </c:pt>
                <c:pt idx="4788">
                  <c:v>1.4497908959780696</c:v>
                </c:pt>
                <c:pt idx="4789">
                  <c:v>1.4500916749272839</c:v>
                </c:pt>
                <c:pt idx="4790">
                  <c:v>1.4503923411479696</c:v>
                </c:pt>
                <c:pt idx="4791">
                  <c:v>1.450693003848706</c:v>
                </c:pt>
                <c:pt idx="4792">
                  <c:v>1.4509936383934849</c:v>
                </c:pt>
                <c:pt idx="4793">
                  <c:v>1.4512943081342196</c:v>
                </c:pt>
                <c:pt idx="4794">
                  <c:v>1.4515952740123752</c:v>
                </c:pt>
                <c:pt idx="4795">
                  <c:v>1.4518960529615883</c:v>
                </c:pt>
                <c:pt idx="4796">
                  <c:v>1.4521968460045536</c:v>
                </c:pt>
                <c:pt idx="4797">
                  <c:v>1.4524974805493336</c:v>
                </c:pt>
                <c:pt idx="4798">
                  <c:v>1.4527980341817315</c:v>
                </c:pt>
                <c:pt idx="4799">
                  <c:v>1.4530986722456503</c:v>
                </c:pt>
                <c:pt idx="4800">
                  <c:v>1.453399246980478</c:v>
                </c:pt>
                <c:pt idx="4801">
                  <c:v>1.4536998709684412</c:v>
                </c:pt>
                <c:pt idx="4802">
                  <c:v>1.4540004175675028</c:v>
                </c:pt>
                <c:pt idx="4803">
                  <c:v>1.4543009536173146</c:v>
                </c:pt>
                <c:pt idx="4804">
                  <c:v>1.4546014474792079</c:v>
                </c:pt>
                <c:pt idx="4805">
                  <c:v>1.4549029049397013</c:v>
                </c:pt>
                <c:pt idx="4806">
                  <c:v>1.4552043517816686</c:v>
                </c:pt>
                <c:pt idx="4807">
                  <c:v>1.4555058340716209</c:v>
                </c:pt>
                <c:pt idx="4808">
                  <c:v>1.4558075433613342</c:v>
                </c:pt>
                <c:pt idx="4809">
                  <c:v>1.4561093983612377</c:v>
                </c:pt>
                <c:pt idx="4810">
                  <c:v>1.4564112213311184</c:v>
                </c:pt>
                <c:pt idx="4811">
                  <c:v>1.4567131510150089</c:v>
                </c:pt>
                <c:pt idx="4812">
                  <c:v>1.4570150380161317</c:v>
                </c:pt>
                <c:pt idx="4813">
                  <c:v>1.4573167544384873</c:v>
                </c:pt>
                <c:pt idx="4814">
                  <c:v>1.4576184637606429</c:v>
                </c:pt>
                <c:pt idx="4815">
                  <c:v>1.4579200736858791</c:v>
                </c:pt>
                <c:pt idx="4816">
                  <c:v>1.4582216659045018</c:v>
                </c:pt>
                <c:pt idx="4817">
                  <c:v>1.4585231340075595</c:v>
                </c:pt>
                <c:pt idx="4818">
                  <c:v>1.4588245808541516</c:v>
                </c:pt>
                <c:pt idx="4819">
                  <c:v>1.4591259532950556</c:v>
                </c:pt>
                <c:pt idx="4820">
                  <c:v>1.4594273363573043</c:v>
                </c:pt>
                <c:pt idx="4821">
                  <c:v>1.4597286592440426</c:v>
                </c:pt>
                <c:pt idx="4822">
                  <c:v>1.4600298936446749</c:v>
                </c:pt>
                <c:pt idx="4823">
                  <c:v>1.4603310502707798</c:v>
                </c:pt>
                <c:pt idx="4824">
                  <c:v>1.4606322952993094</c:v>
                </c:pt>
                <c:pt idx="4825">
                  <c:v>1.4609334413236099</c:v>
                </c:pt>
                <c:pt idx="4826">
                  <c:v>1.4612345590808982</c:v>
                </c:pt>
                <c:pt idx="4827">
                  <c:v>1.4615356945043068</c:v>
                </c:pt>
                <c:pt idx="4828">
                  <c:v>1.4618368546645497</c:v>
                </c:pt>
                <c:pt idx="4829">
                  <c:v>1.4621378982149862</c:v>
                </c:pt>
                <c:pt idx="4830">
                  <c:v>1.4624388923436527</c:v>
                </c:pt>
                <c:pt idx="4831">
                  <c:v>1.4627397982225514</c:v>
                </c:pt>
                <c:pt idx="4832">
                  <c:v>1.4630411706449671</c:v>
                </c:pt>
                <c:pt idx="4833">
                  <c:v>1.4633423449427807</c:v>
                </c:pt>
                <c:pt idx="4834">
                  <c:v>1.4636435687533615</c:v>
                </c:pt>
                <c:pt idx="4835">
                  <c:v>1.4639449483074134</c:v>
                </c:pt>
                <c:pt idx="4836">
                  <c:v>1.4642461968864775</c:v>
                </c:pt>
                <c:pt idx="4837">
                  <c:v>1.4645475941443091</c:v>
                </c:pt>
                <c:pt idx="4838">
                  <c:v>1.4648489630449664</c:v>
                </c:pt>
                <c:pt idx="4839">
                  <c:v>1.4651501620874396</c:v>
                </c:pt>
                <c:pt idx="4840">
                  <c:v>1.4654513363806378</c:v>
                </c:pt>
                <c:pt idx="4841">
                  <c:v>1.4657523693482399</c:v>
                </c:pt>
                <c:pt idx="4842">
                  <c:v>1.4660533881945219</c:v>
                </c:pt>
                <c:pt idx="4843">
                  <c:v>1.4663543964508814</c:v>
                </c:pt>
                <c:pt idx="4844">
                  <c:v>1.4666552882414832</c:v>
                </c:pt>
                <c:pt idx="4845">
                  <c:v>1.466956116525908</c:v>
                </c:pt>
                <c:pt idx="4846">
                  <c:v>1.4672568637700985</c:v>
                </c:pt>
                <c:pt idx="4847">
                  <c:v>1.467557589882158</c:v>
                </c:pt>
                <c:pt idx="4848">
                  <c:v>1.467858287796123</c:v>
                </c:pt>
                <c:pt idx="4849">
                  <c:v>1.4681589610937769</c:v>
                </c:pt>
                <c:pt idx="4850">
                  <c:v>1.4684594936273718</c:v>
                </c:pt>
                <c:pt idx="4851">
                  <c:v>1.4687600859641112</c:v>
                </c:pt>
                <c:pt idx="4852">
                  <c:v>1.4690606571540639</c:v>
                </c:pt>
                <c:pt idx="4853">
                  <c:v>1.4693614220157456</c:v>
                </c:pt>
                <c:pt idx="4854">
                  <c:v>1.4696620389938957</c:v>
                </c:pt>
                <c:pt idx="4855">
                  <c:v>1.4699626770394376</c:v>
                </c:pt>
                <c:pt idx="4856">
                  <c:v>1.4702640707470658</c:v>
                </c:pt>
                <c:pt idx="4857">
                  <c:v>1.4705654573545905</c:v>
                </c:pt>
                <c:pt idx="4858">
                  <c:v>1.470867017606813</c:v>
                </c:pt>
                <c:pt idx="4859">
                  <c:v>1.4711686346311539</c:v>
                </c:pt>
                <c:pt idx="4860">
                  <c:v>1.4714703155519593</c:v>
                </c:pt>
                <c:pt idx="4861">
                  <c:v>1.4717718368122459</c:v>
                </c:pt>
                <c:pt idx="4862">
                  <c:v>1.4720732553179745</c:v>
                </c:pt>
                <c:pt idx="4863">
                  <c:v>1.4723746419023878</c:v>
                </c:pt>
                <c:pt idx="4864">
                  <c:v>1.4726759541822159</c:v>
                </c:pt>
                <c:pt idx="4865">
                  <c:v>1.472977177992796</c:v>
                </c:pt>
                <c:pt idx="4866">
                  <c:v>1.4732790436557557</c:v>
                </c:pt>
                <c:pt idx="4867">
                  <c:v>1.4735808346688635</c:v>
                </c:pt>
                <c:pt idx="4868">
                  <c:v>1.4738826399200309</c:v>
                </c:pt>
                <c:pt idx="4869">
                  <c:v>1.4741843598880069</c:v>
                </c:pt>
                <c:pt idx="4870">
                  <c:v>1.4744859520973688</c:v>
                </c:pt>
                <c:pt idx="4871">
                  <c:v>1.4747877466675181</c:v>
                </c:pt>
                <c:pt idx="4872">
                  <c:v>1.4750895092326191</c:v>
                </c:pt>
                <c:pt idx="4873">
                  <c:v>1.4753912363199495</c:v>
                </c:pt>
                <c:pt idx="4874">
                  <c:v>1.4756929527515772</c:v>
                </c:pt>
                <c:pt idx="4875">
                  <c:v>1.4759945378401151</c:v>
                </c:pt>
                <c:pt idx="4876">
                  <c:v>1.4762960272033099</c:v>
                </c:pt>
                <c:pt idx="4877">
                  <c:v>1.4765974846776766</c:v>
                </c:pt>
                <c:pt idx="4878">
                  <c:v>1.4768988535783338</c:v>
                </c:pt>
                <c:pt idx="4879">
                  <c:v>1.4772002012396579</c:v>
                </c:pt>
                <c:pt idx="4880">
                  <c:v>1.4775014674713298</c:v>
                </c:pt>
                <c:pt idx="4881">
                  <c:v>1.4778027478989575</c:v>
                </c:pt>
                <c:pt idx="4882">
                  <c:v>1.478103883322367</c:v>
                </c:pt>
                <c:pt idx="4883">
                  <c:v>1.4784050823648398</c:v>
                </c:pt>
                <c:pt idx="4884">
                  <c:v>1.4787061965892099</c:v>
                </c:pt>
                <c:pt idx="4885">
                  <c:v>1.4790072118962005</c:v>
                </c:pt>
                <c:pt idx="4886">
                  <c:v>1.4793081424657475</c:v>
                </c:pt>
                <c:pt idx="4887">
                  <c:v>1.4796092743280518</c:v>
                </c:pt>
                <c:pt idx="4888">
                  <c:v>1.4799102719585395</c:v>
                </c:pt>
                <c:pt idx="4889">
                  <c:v>1.48021151698707</c:v>
                </c:pt>
                <c:pt idx="4890">
                  <c:v>1.4805125782021786</c:v>
                </c:pt>
                <c:pt idx="4891">
                  <c:v>1.480813607639297</c:v>
                </c:pt>
                <c:pt idx="4892">
                  <c:v>1.4811144006822619</c:v>
                </c:pt>
                <c:pt idx="4893">
                  <c:v>1.481415197248916</c:v>
                </c:pt>
                <c:pt idx="4894">
                  <c:v>1.4817159621059974</c:v>
                </c:pt>
                <c:pt idx="4895">
                  <c:v>1.4820166388871359</c:v>
                </c:pt>
                <c:pt idx="4896">
                  <c:v>1.4823172980680244</c:v>
                </c:pt>
                <c:pt idx="4897">
                  <c:v>1.4826178939089163</c:v>
                </c:pt>
                <c:pt idx="4898">
                  <c:v>1.4829193691121538</c:v>
                </c:pt>
                <c:pt idx="4899">
                  <c:v>1.4832206813781212</c:v>
                </c:pt>
                <c:pt idx="4900">
                  <c:v>1.4835220502741562</c:v>
                </c:pt>
                <c:pt idx="4901">
                  <c:v>1.4838234758263442</c:v>
                </c:pt>
                <c:pt idx="4902">
                  <c:v>1.4841249510480858</c:v>
                </c:pt>
                <c:pt idx="4903">
                  <c:v>1.4844264758391208</c:v>
                </c:pt>
                <c:pt idx="4904">
                  <c:v>1.4847280148374706</c:v>
                </c:pt>
                <c:pt idx="4905">
                  <c:v>1.4850295183900095</c:v>
                </c:pt>
                <c:pt idx="4906">
                  <c:v>1.4853310502844959</c:v>
                </c:pt>
                <c:pt idx="4907">
                  <c:v>1.4856326921566116</c:v>
                </c:pt>
                <c:pt idx="4908">
                  <c:v>1.4859342701432579</c:v>
                </c:pt>
                <c:pt idx="4909">
                  <c:v>1.4862356992511938</c:v>
                </c:pt>
                <c:pt idx="4910">
                  <c:v>1.4865372843304734</c:v>
                </c:pt>
                <c:pt idx="4911">
                  <c:v>1.4868387878876379</c:v>
                </c:pt>
                <c:pt idx="4912">
                  <c:v>1.4871404901239036</c:v>
                </c:pt>
                <c:pt idx="4913">
                  <c:v>1.4874419759619906</c:v>
                </c:pt>
                <c:pt idx="4914">
                  <c:v>1.4877434227808366</c:v>
                </c:pt>
                <c:pt idx="4915">
                  <c:v>1.4880448341804093</c:v>
                </c:pt>
                <c:pt idx="4916">
                  <c:v>1.4883465364166741</c:v>
                </c:pt>
                <c:pt idx="4917">
                  <c:v>1.4886482421703429</c:v>
                </c:pt>
                <c:pt idx="4918">
                  <c:v>1.4889498273051798</c:v>
                </c:pt>
                <c:pt idx="4919">
                  <c:v>1.489251511756684</c:v>
                </c:pt>
                <c:pt idx="4920">
                  <c:v>1.4895530401248458</c:v>
                </c:pt>
                <c:pt idx="4921">
                  <c:v>1.4898548844811736</c:v>
                </c:pt>
                <c:pt idx="4922">
                  <c:v>1.4901566897045135</c:v>
                </c:pt>
                <c:pt idx="4923">
                  <c:v>1.4904584452223872</c:v>
                </c:pt>
                <c:pt idx="4924">
                  <c:v>1.4907600338666562</c:v>
                </c:pt>
                <c:pt idx="4925">
                  <c:v>1.491061576396264</c:v>
                </c:pt>
                <c:pt idx="4926">
                  <c:v>1.4913630444993216</c:v>
                </c:pt>
                <c:pt idx="4927">
                  <c:v>1.4916647112288568</c:v>
                </c:pt>
                <c:pt idx="4928">
                  <c:v>1.4919662183116364</c:v>
                </c:pt>
                <c:pt idx="4929">
                  <c:v>1.4922678637272278</c:v>
                </c:pt>
                <c:pt idx="4930">
                  <c:v>1.4925695375545098</c:v>
                </c:pt>
                <c:pt idx="4931">
                  <c:v>1.4928710765574869</c:v>
                </c:pt>
                <c:pt idx="4932">
                  <c:v>1.4931727574829254</c:v>
                </c:pt>
                <c:pt idx="4933">
                  <c:v>1.4934742929408626</c:v>
                </c:pt>
                <c:pt idx="4934">
                  <c:v>1.4937757397874578</c:v>
                </c:pt>
                <c:pt idx="4935">
                  <c:v>1.4940771122653347</c:v>
                </c:pt>
                <c:pt idx="4936">
                  <c:v>1.4943784599266601</c:v>
                </c:pt>
                <c:pt idx="4937">
                  <c:v>1.4946799563681292</c:v>
                </c:pt>
                <c:pt idx="4938">
                  <c:v>1.4949813394627343</c:v>
                </c:pt>
                <c:pt idx="4939">
                  <c:v>1.4952826694366581</c:v>
                </c:pt>
                <c:pt idx="4940">
                  <c:v>1.4955840029219838</c:v>
                </c:pt>
                <c:pt idx="4941">
                  <c:v>1.4958851948894314</c:v>
                </c:pt>
                <c:pt idx="4942">
                  <c:v>1.4961863585792998</c:v>
                </c:pt>
                <c:pt idx="4943">
                  <c:v>1.4964874551359868</c:v>
                </c:pt>
                <c:pt idx="4944">
                  <c:v>1.496788671847036</c:v>
                </c:pt>
                <c:pt idx="4945">
                  <c:v>1.4970898991752222</c:v>
                </c:pt>
                <c:pt idx="4946">
                  <c:v>1.4973910805424278</c:v>
                </c:pt>
                <c:pt idx="4947">
                  <c:v>1.4976923680317027</c:v>
                </c:pt>
                <c:pt idx="4948">
                  <c:v>1.4979939212297499</c:v>
                </c:pt>
                <c:pt idx="4949">
                  <c:v>1.4982952830363578</c:v>
                </c:pt>
                <c:pt idx="4950">
                  <c:v>1.4985966059323363</c:v>
                </c:pt>
                <c:pt idx="4951">
                  <c:v>1.4988978474242878</c:v>
                </c:pt>
                <c:pt idx="4952">
                  <c:v>1.4991991986344879</c:v>
                </c:pt>
                <c:pt idx="4953">
                  <c:v>1.4995007518325361</c:v>
                </c:pt>
                <c:pt idx="4954">
                  <c:v>1.499802053469411</c:v>
                </c:pt>
                <c:pt idx="4955">
                  <c:v>1.5001032525303453</c:v>
                </c:pt>
                <c:pt idx="4956">
                  <c:v>1.5017550644422375</c:v>
                </c:pt>
                <c:pt idx="4957">
                  <c:v>1.503406045777395</c:v>
                </c:pt>
                <c:pt idx="4958">
                  <c:v>1.5050565060694434</c:v>
                </c:pt>
                <c:pt idx="4959">
                  <c:v>1.5067067734591637</c:v>
                </c:pt>
                <c:pt idx="4960">
                  <c:v>1.5083569637689207</c:v>
                </c:pt>
                <c:pt idx="4961">
                  <c:v>1.5100045563693412</c:v>
                </c:pt>
                <c:pt idx="4962">
                  <c:v>1.5116518993590418</c:v>
                </c:pt>
                <c:pt idx="4963">
                  <c:v>1.5132984748032761</c:v>
                </c:pt>
                <c:pt idx="4964">
                  <c:v>1.5149444753536834</c:v>
                </c:pt>
                <c:pt idx="4965">
                  <c:v>1.5165914728764645</c:v>
                </c:pt>
                <c:pt idx="4966">
                  <c:v>1.5182385664487474</c:v>
                </c:pt>
                <c:pt idx="4967">
                  <c:v>1.5198856599709318</c:v>
                </c:pt>
                <c:pt idx="4968">
                  <c:v>1.5215325806890874</c:v>
                </c:pt>
                <c:pt idx="4969">
                  <c:v>1.5231796742112733</c:v>
                </c:pt>
                <c:pt idx="4970">
                  <c:v>1.5248270557391999</c:v>
                </c:pt>
                <c:pt idx="4971">
                  <c:v>1.5264742451994182</c:v>
                </c:pt>
                <c:pt idx="4972">
                  <c:v>1.5281212811653904</c:v>
                </c:pt>
                <c:pt idx="4973">
                  <c:v>1.5297691620868479</c:v>
                </c:pt>
                <c:pt idx="4974">
                  <c:v>1.5314168314938821</c:v>
                </c:pt>
                <c:pt idx="4975">
                  <c:v>1.5330639633896295</c:v>
                </c:pt>
                <c:pt idx="4976">
                  <c:v>1.5347118440603185</c:v>
                </c:pt>
                <c:pt idx="4977">
                  <c:v>1.5363606478419642</c:v>
                </c:pt>
                <c:pt idx="4978">
                  <c:v>1.5380092782770018</c:v>
                </c:pt>
                <c:pt idx="4979">
                  <c:v>1.539658082058649</c:v>
                </c:pt>
                <c:pt idx="4980">
                  <c:v>1.5413066548051293</c:v>
                </c:pt>
                <c:pt idx="4981">
                  <c:v>1.5429548814744478</c:v>
                </c:pt>
                <c:pt idx="4982">
                  <c:v>1.544603396587545</c:v>
                </c:pt>
                <c:pt idx="4983">
                  <c:v>1.5462517961475997</c:v>
                </c:pt>
                <c:pt idx="4984">
                  <c:v>1.5479002150822274</c:v>
                </c:pt>
                <c:pt idx="4985">
                  <c:v>1.5495486533417977</c:v>
                </c:pt>
                <c:pt idx="4986">
                  <c:v>1.5511968225329547</c:v>
                </c:pt>
                <c:pt idx="4987">
                  <c:v>1.5528453184694921</c:v>
                </c:pt>
                <c:pt idx="4988">
                  <c:v>1.5544931607236467</c:v>
                </c:pt>
                <c:pt idx="4989">
                  <c:v>1.5561397170968918</c:v>
                </c:pt>
                <c:pt idx="4990">
                  <c:v>1.5577856983426517</c:v>
                </c:pt>
                <c:pt idx="4991">
                  <c:v>1.5594334832017973</c:v>
                </c:pt>
                <c:pt idx="4992">
                  <c:v>1.5610814407372533</c:v>
                </c:pt>
                <c:pt idx="4993">
                  <c:v>1.5627302444184539</c:v>
                </c:pt>
                <c:pt idx="4994">
                  <c:v>1.564378951929946</c:v>
                </c:pt>
                <c:pt idx="4995">
                  <c:v>1.5660276979076622</c:v>
                </c:pt>
                <c:pt idx="4996">
                  <c:v>1.5676760208282017</c:v>
                </c:pt>
                <c:pt idx="4997">
                  <c:v>1.569324247648056</c:v>
                </c:pt>
                <c:pt idx="4998">
                  <c:v>1.5709725705685962</c:v>
                </c:pt>
                <c:pt idx="4999">
                  <c:v>1.5726209125603599</c:v>
                </c:pt>
                <c:pt idx="5000">
                  <c:v>1.5742686778877695</c:v>
                </c:pt>
                <c:pt idx="5001">
                  <c:v>1.5759170967722047</c:v>
                </c:pt>
                <c:pt idx="5002">
                  <c:v>1.5775642669435155</c:v>
                </c:pt>
                <c:pt idx="5003">
                  <c:v>1.5792114754927864</c:v>
                </c:pt>
                <c:pt idx="5004">
                  <c:v>1.5808583579997317</c:v>
                </c:pt>
                <c:pt idx="5005">
                  <c:v>1.5825061042472679</c:v>
                </c:pt>
                <c:pt idx="5006">
                  <c:v>1.584153312721384</c:v>
                </c:pt>
                <c:pt idx="5007">
                  <c:v>1.5858007902787878</c:v>
                </c:pt>
                <c:pt idx="5008">
                  <c:v>1.5874477495108441</c:v>
                </c:pt>
                <c:pt idx="5009">
                  <c:v>1.5890948045865323</c:v>
                </c:pt>
                <c:pt idx="5010">
                  <c:v>1.590740498429059</c:v>
                </c:pt>
                <c:pt idx="5011">
                  <c:v>1.5923861348357646</c:v>
                </c:pt>
                <c:pt idx="5012">
                  <c:v>1.5940320011153957</c:v>
                </c:pt>
                <c:pt idx="5013">
                  <c:v>1.5956793633739317</c:v>
                </c:pt>
                <c:pt idx="5014">
                  <c:v>1.5973251722029158</c:v>
                </c:pt>
                <c:pt idx="5015">
                  <c:v>1.5989727647030747</c:v>
                </c:pt>
                <c:pt idx="5016">
                  <c:v>1.600619532013682</c:v>
                </c:pt>
                <c:pt idx="5017">
                  <c:v>1.6022667023603436</c:v>
                </c:pt>
                <c:pt idx="5018">
                  <c:v>1.6039126837561377</c:v>
                </c:pt>
                <c:pt idx="5019">
                  <c:v>1.6055602186070026</c:v>
                </c:pt>
                <c:pt idx="5020">
                  <c:v>1.6072077152366209</c:v>
                </c:pt>
                <c:pt idx="5021">
                  <c:v>1.6088545209020761</c:v>
                </c:pt>
                <c:pt idx="5022">
                  <c:v>1.6105017295014501</c:v>
                </c:pt>
                <c:pt idx="5023">
                  <c:v>1.6121492646530822</c:v>
                </c:pt>
                <c:pt idx="5024">
                  <c:v>1.6137966269116182</c:v>
                </c:pt>
                <c:pt idx="5025">
                  <c:v>1.6154438740164236</c:v>
                </c:pt>
                <c:pt idx="5026">
                  <c:v>1.6170914282419095</c:v>
                </c:pt>
                <c:pt idx="5027">
                  <c:v>1.6187388480847473</c:v>
                </c:pt>
                <c:pt idx="5028">
                  <c:v>1.6203862103432842</c:v>
                </c:pt>
                <c:pt idx="5029">
                  <c:v>1.622033015958666</c:v>
                </c:pt>
                <c:pt idx="5030">
                  <c:v>1.6236798791104379</c:v>
                </c:pt>
                <c:pt idx="5031">
                  <c:v>1.6253271070248814</c:v>
                </c:pt>
                <c:pt idx="5032">
                  <c:v>1.6269741044474886</c:v>
                </c:pt>
                <c:pt idx="5033">
                  <c:v>1.6286208525814978</c:v>
                </c:pt>
                <c:pt idx="5034">
                  <c:v>1.6302674089797724</c:v>
                </c:pt>
                <c:pt idx="5035">
                  <c:v>1.6319142145951522</c:v>
                </c:pt>
                <c:pt idx="5036">
                  <c:v>1.6335612506362596</c:v>
                </c:pt>
                <c:pt idx="5037">
                  <c:v>1.6352078834969594</c:v>
                </c:pt>
                <c:pt idx="5038">
                  <c:v>1.6368543054877287</c:v>
                </c:pt>
                <c:pt idx="5039">
                  <c:v>1.6385006508650526</c:v>
                </c:pt>
                <c:pt idx="5040">
                  <c:v>1.6401471111908641</c:v>
                </c:pt>
                <c:pt idx="5041">
                  <c:v>1.6417932841324874</c:v>
                </c:pt>
                <c:pt idx="5042">
                  <c:v>1.6434394187305419</c:v>
                </c:pt>
                <c:pt idx="5043">
                  <c:v>1.6450850553121956</c:v>
                </c:pt>
                <c:pt idx="5044">
                  <c:v>1.6467313817001508</c:v>
                </c:pt>
                <c:pt idx="5045">
                  <c:v>1.648377535457211</c:v>
                </c:pt>
                <c:pt idx="5046">
                  <c:v>1.650023899974562</c:v>
                </c:pt>
                <c:pt idx="5047">
                  <c:v>1.6516699004749558</c:v>
                </c:pt>
                <c:pt idx="5048">
                  <c:v>1.6533161118874264</c:v>
                </c:pt>
                <c:pt idx="5049">
                  <c:v>1.6549627065783918</c:v>
                </c:pt>
                <c:pt idx="5050">
                  <c:v>1.6566091094525093</c:v>
                </c:pt>
                <c:pt idx="5051">
                  <c:v>1.6582558959402656</c:v>
                </c:pt>
                <c:pt idx="5052">
                  <c:v>1.6599022989895318</c:v>
                </c:pt>
                <c:pt idx="5053">
                  <c:v>1.6615485104020022</c:v>
                </c:pt>
                <c:pt idx="5054">
                  <c:v>1.6631939364278236</c:v>
                </c:pt>
                <c:pt idx="5055">
                  <c:v>1.6648404353160973</c:v>
                </c:pt>
                <c:pt idx="5056">
                  <c:v>1.666486818999046</c:v>
                </c:pt>
                <c:pt idx="5057">
                  <c:v>1.6681330493726039</c:v>
                </c:pt>
                <c:pt idx="5058">
                  <c:v>1.6697796632858237</c:v>
                </c:pt>
                <c:pt idx="5059">
                  <c:v>1.6714266223425838</c:v>
                </c:pt>
                <c:pt idx="5060">
                  <c:v>1.67307434951079</c:v>
                </c:pt>
                <c:pt idx="5061">
                  <c:v>1.6747211551261703</c:v>
                </c:pt>
                <c:pt idx="5062">
                  <c:v>1.6763678648585705</c:v>
                </c:pt>
                <c:pt idx="5063">
                  <c:v>1.6780147471902382</c:v>
                </c:pt>
                <c:pt idx="5064">
                  <c:v>1.6796605368701041</c:v>
                </c:pt>
                <c:pt idx="5065">
                  <c:v>1.6813075727358955</c:v>
                </c:pt>
                <c:pt idx="5066">
                  <c:v>1.6829546469719399</c:v>
                </c:pt>
                <c:pt idx="5067">
                  <c:v>1.684601817318601</c:v>
                </c:pt>
                <c:pt idx="5068">
                  <c:v>1.6862485272262309</c:v>
                </c:pt>
                <c:pt idx="5069">
                  <c:v>1.6878959660895141</c:v>
                </c:pt>
                <c:pt idx="5070">
                  <c:v>1.6895435971172066</c:v>
                </c:pt>
                <c:pt idx="5071">
                  <c:v>1.691191151367758</c:v>
                </c:pt>
                <c:pt idx="5072">
                  <c:v>1.6928377653060089</c:v>
                </c:pt>
                <c:pt idx="5073">
                  <c:v>1.6944827702194343</c:v>
                </c:pt>
                <c:pt idx="5074">
                  <c:v>1.6961276795079141</c:v>
                </c:pt>
                <c:pt idx="5075">
                  <c:v>1.697773201232704</c:v>
                </c:pt>
                <c:pt idx="5076">
                  <c:v>1.699419125092942</c:v>
                </c:pt>
                <c:pt idx="5077">
                  <c:v>1.7010647806693626</c:v>
                </c:pt>
                <c:pt idx="5078">
                  <c:v>1.7027099577671854</c:v>
                </c:pt>
                <c:pt idx="5079">
                  <c:v>1.7043554410358353</c:v>
                </c:pt>
                <c:pt idx="5080">
                  <c:v>1.7060009434448193</c:v>
                </c:pt>
                <c:pt idx="5081">
                  <c:v>1.7076459292571291</c:v>
                </c:pt>
                <c:pt idx="5082">
                  <c:v>1.7092916999634087</c:v>
                </c:pt>
                <c:pt idx="5083">
                  <c:v>1.7109371832570448</c:v>
                </c:pt>
                <c:pt idx="5084">
                  <c:v>1.7125827622328635</c:v>
                </c:pt>
                <c:pt idx="5085">
                  <c:v>1.7142279393306861</c:v>
                </c:pt>
                <c:pt idx="5086">
                  <c:v>1.7158728868924678</c:v>
                </c:pt>
                <c:pt idx="5087">
                  <c:v>1.7175178918058942</c:v>
                </c:pt>
                <c:pt idx="5088">
                  <c:v>1.7191629156711639</c:v>
                </c:pt>
                <c:pt idx="5089">
                  <c:v>1.7208082649977883</c:v>
                </c:pt>
                <c:pt idx="5090">
                  <c:v>1.7224535568932244</c:v>
                </c:pt>
                <c:pt idx="5091">
                  <c:v>1.7240993274995122</c:v>
                </c:pt>
                <c:pt idx="5092">
                  <c:v>1.7257449640811664</c:v>
                </c:pt>
                <c:pt idx="5093">
                  <c:v>1.7273906004878692</c:v>
                </c:pt>
                <c:pt idx="5094">
                  <c:v>1.7290358158493702</c:v>
                </c:pt>
                <c:pt idx="5095">
                  <c:v>1.7306810886105002</c:v>
                </c:pt>
                <c:pt idx="5096">
                  <c:v>1.7323262848398868</c:v>
                </c:pt>
                <c:pt idx="5097">
                  <c:v>1.7339715193340488</c:v>
                </c:pt>
                <c:pt idx="5098">
                  <c:v>1.7356159123596278</c:v>
                </c:pt>
                <c:pt idx="5099">
                  <c:v>1.7372587016979339</c:v>
                </c:pt>
                <c:pt idx="5100">
                  <c:v>1.7389022351801378</c:v>
                </c:pt>
                <c:pt idx="5101">
                  <c:v>1.740544490795382</c:v>
                </c:pt>
                <c:pt idx="5102">
                  <c:v>1.7421862513546318</c:v>
                </c:pt>
                <c:pt idx="5103">
                  <c:v>1.7438310459861328</c:v>
                </c:pt>
                <c:pt idx="5104">
                  <c:v>1.7454769506439498</c:v>
                </c:pt>
                <c:pt idx="5105">
                  <c:v>1.7471225680314377</c:v>
                </c:pt>
                <c:pt idx="5106">
                  <c:v>1.7487687218635339</c:v>
                </c:pt>
                <c:pt idx="5107">
                  <c:v>1.7504148373781621</c:v>
                </c:pt>
                <c:pt idx="5108">
                  <c:v>1.7520605697889422</c:v>
                </c:pt>
                <c:pt idx="5109">
                  <c:v>1.753706685203527</c:v>
                </c:pt>
                <c:pt idx="5110">
                  <c:v>1.7553525130821797</c:v>
                </c:pt>
                <c:pt idx="5111">
                  <c:v>1.756998628521778</c:v>
                </c:pt>
                <c:pt idx="5112">
                  <c:v>1.7586450314709601</c:v>
                </c:pt>
                <c:pt idx="5113">
                  <c:v>1.7602920289937425</c:v>
                </c:pt>
                <c:pt idx="5114">
                  <c:v>1.7619388155315681</c:v>
                </c:pt>
                <c:pt idx="5115">
                  <c:v>1.7635854678408986</c:v>
                </c:pt>
                <c:pt idx="5116">
                  <c:v>1.7652323310928257</c:v>
                </c:pt>
                <c:pt idx="5117">
                  <c:v>1.7668788106120044</c:v>
                </c:pt>
                <c:pt idx="5118">
                  <c:v>1.7685253477896736</c:v>
                </c:pt>
                <c:pt idx="5119">
                  <c:v>1.7701716166874142</c:v>
                </c:pt>
                <c:pt idx="5120">
                  <c:v>1.7718185948767389</c:v>
                </c:pt>
                <c:pt idx="5121">
                  <c:v>1.773465304709267</c:v>
                </c:pt>
                <c:pt idx="5122">
                  <c:v>1.775111056242525</c:v>
                </c:pt>
                <c:pt idx="5123">
                  <c:v>1.7767580345821061</c:v>
                </c:pt>
                <c:pt idx="5124">
                  <c:v>1.7784034221822762</c:v>
                </c:pt>
                <c:pt idx="5125">
                  <c:v>1.780050458073112</c:v>
                </c:pt>
                <c:pt idx="5126">
                  <c:v>1.781697186930939</c:v>
                </c:pt>
                <c:pt idx="5127">
                  <c:v>1.7833430916887669</c:v>
                </c:pt>
                <c:pt idx="5128">
                  <c:v>1.7849900124570031</c:v>
                </c:pt>
                <c:pt idx="5129">
                  <c:v>1.786633927733152</c:v>
                </c:pt>
                <c:pt idx="5130">
                  <c:v>1.7882777857262779</c:v>
                </c:pt>
                <c:pt idx="5131">
                  <c:v>1.789924227009404</c:v>
                </c:pt>
                <c:pt idx="5132">
                  <c:v>1.7915690405867848</c:v>
                </c:pt>
                <c:pt idx="5133">
                  <c:v>1.7932152517991398</c:v>
                </c:pt>
                <c:pt idx="5134">
                  <c:v>1.7948608309498937</c:v>
                </c:pt>
                <c:pt idx="5135">
                  <c:v>1.7965060654690335</c:v>
                </c:pt>
                <c:pt idx="5136">
                  <c:v>1.7981522192260933</c:v>
                </c:pt>
                <c:pt idx="5137">
                  <c:v>1.7997983729831504</c:v>
                </c:pt>
                <c:pt idx="5138">
                  <c:v>1.8014444885978238</c:v>
                </c:pt>
                <c:pt idx="5139">
                  <c:v>1.803090968317197</c:v>
                </c:pt>
                <c:pt idx="5140">
                  <c:v>1.8047371987157701</c:v>
                </c:pt>
                <c:pt idx="5141">
                  <c:v>1.806383601539844</c:v>
                </c:pt>
                <c:pt idx="5142">
                  <c:v>1.8080296595323768</c:v>
                </c:pt>
                <c:pt idx="5143">
                  <c:v>1.8096756409031658</c:v>
                </c:pt>
                <c:pt idx="5144">
                  <c:v>1.8113210095161856</c:v>
                </c:pt>
                <c:pt idx="5145">
                  <c:v>1.8129673167401859</c:v>
                </c:pt>
                <c:pt idx="5146">
                  <c:v>1.8146137197894538</c:v>
                </c:pt>
                <c:pt idx="5147">
                  <c:v>1.8162594139069252</c:v>
                </c:pt>
                <c:pt idx="5148">
                  <c:v>1.817904648426063</c:v>
                </c:pt>
                <c:pt idx="5149">
                  <c:v>1.8195503615399404</c:v>
                </c:pt>
                <c:pt idx="5150">
                  <c:v>1.821195691730612</c:v>
                </c:pt>
                <c:pt idx="5151">
                  <c:v>1.8228410601937368</c:v>
                </c:pt>
                <c:pt idx="5152">
                  <c:v>1.8244861990550463</c:v>
                </c:pt>
                <c:pt idx="5153">
                  <c:v>1.8261307640573601</c:v>
                </c:pt>
                <c:pt idx="5154">
                  <c:v>1.8277767262740838</c:v>
                </c:pt>
                <c:pt idx="5155">
                  <c:v>1.8294229375114546</c:v>
                </c:pt>
                <c:pt idx="5156">
                  <c:v>1.8310686124830935</c:v>
                </c:pt>
                <c:pt idx="5157">
                  <c:v>1.832714670425611</c:v>
                </c:pt>
                <c:pt idx="5158">
                  <c:v>1.8343607667323121</c:v>
                </c:pt>
                <c:pt idx="5159">
                  <c:v>1.8360065181905789</c:v>
                </c:pt>
                <c:pt idx="5160">
                  <c:v>1.8376520400153227</c:v>
                </c:pt>
                <c:pt idx="5161">
                  <c:v>1.8392971406173373</c:v>
                </c:pt>
                <c:pt idx="5162">
                  <c:v>1.8409426430513101</c:v>
                </c:pt>
                <c:pt idx="5163">
                  <c:v>1.8425883371687815</c:v>
                </c:pt>
                <c:pt idx="5164">
                  <c:v>1.8442331889890113</c:v>
                </c:pt>
                <c:pt idx="5165">
                  <c:v>1.8458780216875421</c:v>
                </c:pt>
                <c:pt idx="5166">
                  <c:v>1.8475226440835091</c:v>
                </c:pt>
                <c:pt idx="5167">
                  <c:v>1.8491666550168158</c:v>
                </c:pt>
                <c:pt idx="5168">
                  <c:v>1.8508108761099622</c:v>
                </c:pt>
                <c:pt idx="5169">
                  <c:v>1.8524563977847752</c:v>
                </c:pt>
                <c:pt idx="5170">
                  <c:v>1.8541019577929918</c:v>
                </c:pt>
                <c:pt idx="5171">
                  <c:v>1.8557472688482621</c:v>
                </c:pt>
                <c:pt idx="5172">
                  <c:v>1.8573933267907783</c:v>
                </c:pt>
                <c:pt idx="5173">
                  <c:v>1.8590389443282189</c:v>
                </c:pt>
                <c:pt idx="5174">
                  <c:v>1.8606841597146955</c:v>
                </c:pt>
                <c:pt idx="5175">
                  <c:v>1.8623296238685407</c:v>
                </c:pt>
                <c:pt idx="5176">
                  <c:v>1.8639750497444518</c:v>
                </c:pt>
                <c:pt idx="5177">
                  <c:v>1.8656206672818916</c:v>
                </c:pt>
                <c:pt idx="5178">
                  <c:v>1.867266246282701</c:v>
                </c:pt>
                <c:pt idx="5179">
                  <c:v>1.8689116721586119</c:v>
                </c:pt>
                <c:pt idx="5180">
                  <c:v>1.870556600595952</c:v>
                </c:pt>
                <c:pt idx="5181">
                  <c:v>1.8722018733820602</c:v>
                </c:pt>
                <c:pt idx="5182">
                  <c:v>1.8738465530767883</c:v>
                </c:pt>
                <c:pt idx="5183">
                  <c:v>1.8754912520884939</c:v>
                </c:pt>
                <c:pt idx="5184">
                  <c:v>1.877135893525274</c:v>
                </c:pt>
                <c:pt idx="5185">
                  <c:v>1.878780057259263</c:v>
                </c:pt>
                <c:pt idx="5186">
                  <c:v>1.8804250430715737</c:v>
                </c:pt>
                <c:pt idx="5187">
                  <c:v>1.8820693214040964</c:v>
                </c:pt>
                <c:pt idx="5188">
                  <c:v>1.8837141733741076</c:v>
                </c:pt>
                <c:pt idx="5189">
                  <c:v>1.8853592739261769</c:v>
                </c:pt>
                <c:pt idx="5190">
                  <c:v>1.8870043362211453</c:v>
                </c:pt>
                <c:pt idx="5191">
                  <c:v>1.8886493220084868</c:v>
                </c:pt>
                <c:pt idx="5192">
                  <c:v>1.8902941739285721</c:v>
                </c:pt>
                <c:pt idx="5193">
                  <c:v>1.8919388728903637</c:v>
                </c:pt>
                <c:pt idx="5194">
                  <c:v>1.8935832466826519</c:v>
                </c:pt>
                <c:pt idx="5195">
                  <c:v>1.8952273530125419</c:v>
                </c:pt>
                <c:pt idx="5196">
                  <c:v>1.8968720711421221</c:v>
                </c:pt>
                <c:pt idx="5197">
                  <c:v>1.8985153565753985</c:v>
                </c:pt>
                <c:pt idx="5198">
                  <c:v>1.9001578028440202</c:v>
                </c:pt>
                <c:pt idx="5199">
                  <c:v>1.9017992588865138</c:v>
                </c:pt>
                <c:pt idx="5200">
                  <c:v>1.9034457958889996</c:v>
                </c:pt>
                <c:pt idx="5201">
                  <c:v>1.9050895394055989</c:v>
                </c:pt>
                <c:pt idx="5202">
                  <c:v>1.9067329773488981</c:v>
                </c:pt>
                <c:pt idx="5203">
                  <c:v>1.9083760338211058</c:v>
                </c:pt>
                <c:pt idx="5204">
                  <c:v>1.9100214215711773</c:v>
                </c:pt>
                <c:pt idx="5205">
                  <c:v>1.911665699978526</c:v>
                </c:pt>
                <c:pt idx="5206">
                  <c:v>1.913309558146135</c:v>
                </c:pt>
                <c:pt idx="5207">
                  <c:v>1.9149536644261556</c:v>
                </c:pt>
                <c:pt idx="5208">
                  <c:v>1.9165996457719374</c:v>
                </c:pt>
                <c:pt idx="5209">
                  <c:v>1.9182447463240067</c:v>
                </c:pt>
                <c:pt idx="5210">
                  <c:v>1.9198899235467086</c:v>
                </c:pt>
                <c:pt idx="5211">
                  <c:v>1.9215338389973537</c:v>
                </c:pt>
                <c:pt idx="5212">
                  <c:v>1.9231807213290244</c:v>
                </c:pt>
                <c:pt idx="5213">
                  <c:v>1.9248270091894819</c:v>
                </c:pt>
                <c:pt idx="5214">
                  <c:v>1.9264725500557125</c:v>
                </c:pt>
                <c:pt idx="5215">
                  <c:v>1.9281155492688178</c:v>
                </c:pt>
                <c:pt idx="5216">
                  <c:v>1.9297608793595631</c:v>
                </c:pt>
                <c:pt idx="5217">
                  <c:v>1.9314044318515315</c:v>
                </c:pt>
                <c:pt idx="5218">
                  <c:v>1.933047965408478</c:v>
                </c:pt>
                <c:pt idx="5219">
                  <c:v>1.9346936785723439</c:v>
                </c:pt>
                <c:pt idx="5220">
                  <c:v>1.9363390471853639</c:v>
                </c:pt>
                <c:pt idx="5221">
                  <c:v>1.9379838417419821</c:v>
                </c:pt>
                <c:pt idx="5222">
                  <c:v>1.9396285407037754</c:v>
                </c:pt>
                <c:pt idx="5223">
                  <c:v>1.9412721123804566</c:v>
                </c:pt>
                <c:pt idx="5224">
                  <c:v>1.9429178064979282</c:v>
                </c:pt>
                <c:pt idx="5225">
                  <c:v>1.9445631942479986</c:v>
                </c:pt>
                <c:pt idx="5226">
                  <c:v>1.9462083330593607</c:v>
                </c:pt>
                <c:pt idx="5227">
                  <c:v>1.947852343992668</c:v>
                </c:pt>
                <c:pt idx="5228">
                  <c:v>1.9494951522946466</c:v>
                </c:pt>
                <c:pt idx="5229">
                  <c:v>1.9511393351810589</c:v>
                </c:pt>
                <c:pt idx="5230">
                  <c:v>1.952783766550144</c:v>
                </c:pt>
                <c:pt idx="5231">
                  <c:v>1.9544271471517609</c:v>
                </c:pt>
                <c:pt idx="5232">
                  <c:v>1.9560718841501679</c:v>
                </c:pt>
                <c:pt idx="5233">
                  <c:v>1.9577168891135321</c:v>
                </c:pt>
                <c:pt idx="5234">
                  <c:v>1.9593616836701491</c:v>
                </c:pt>
                <c:pt idx="5235">
                  <c:v>1.9610066887333912</c:v>
                </c:pt>
                <c:pt idx="5236">
                  <c:v>1.9626513492863928</c:v>
                </c:pt>
                <c:pt idx="5237">
                  <c:v>1.9642965071782725</c:v>
                </c:pt>
                <c:pt idx="5238">
                  <c:v>1.9659409575078739</c:v>
                </c:pt>
                <c:pt idx="5239">
                  <c:v>1.9675860771393681</c:v>
                </c:pt>
                <c:pt idx="5240">
                  <c:v>1.969230374602662</c:v>
                </c:pt>
                <c:pt idx="5241">
                  <c:v>1.9708738125957821</c:v>
                </c:pt>
                <c:pt idx="5242">
                  <c:v>1.9725174795813378</c:v>
                </c:pt>
                <c:pt idx="5243">
                  <c:v>1.9741622549180524</c:v>
                </c:pt>
                <c:pt idx="5244">
                  <c:v>1.9758053304113279</c:v>
                </c:pt>
                <c:pt idx="5245">
                  <c:v>1.977447776704822</c:v>
                </c:pt>
                <c:pt idx="5246">
                  <c:v>1.9790905279680877</c:v>
                </c:pt>
                <c:pt idx="5247">
                  <c:v>1.9807339469796175</c:v>
                </c:pt>
                <c:pt idx="5248">
                  <c:v>1.9823767362183775</c:v>
                </c:pt>
                <c:pt idx="5249">
                  <c:v>1.9840208233980432</c:v>
                </c:pt>
                <c:pt idx="5250">
                  <c:v>1.985664509596524</c:v>
                </c:pt>
                <c:pt idx="5251">
                  <c:v>1.9873077186011001</c:v>
                </c:pt>
                <c:pt idx="5252">
                  <c:v>1.9889509468303197</c:v>
                </c:pt>
                <c:pt idx="5253">
                  <c:v>1.9905957414618209</c:v>
                </c:pt>
                <c:pt idx="5254">
                  <c:v>1.9922399052207473</c:v>
                </c:pt>
                <c:pt idx="5255">
                  <c:v>1.9938850249771094</c:v>
                </c:pt>
                <c:pt idx="5256">
                  <c:v>1.995529800488548</c:v>
                </c:pt>
                <c:pt idx="5257">
                  <c:v>1.9971740215567559</c:v>
                </c:pt>
                <c:pt idx="5258">
                  <c:v>1.9988184910220561</c:v>
                </c:pt>
                <c:pt idx="5259">
                  <c:v>2.0004632089270116</c:v>
                </c:pt>
                <c:pt idx="5260">
                  <c:v>2.0021079652440545</c:v>
                </c:pt>
                <c:pt idx="5261">
                  <c:v>2.0037509835263836</c:v>
                </c:pt>
                <c:pt idx="5262">
                  <c:v>2.0053963137420392</c:v>
                </c:pt>
                <c:pt idx="5263">
                  <c:v>2.0070416822051604</c:v>
                </c:pt>
                <c:pt idx="5264">
                  <c:v>2.0086869742754545</c:v>
                </c:pt>
                <c:pt idx="5265">
                  <c:v>2.0103302404077295</c:v>
                </c:pt>
                <c:pt idx="5266">
                  <c:v>2.0119732395212537</c:v>
                </c:pt>
                <c:pt idx="5267">
                  <c:v>2.0136179576009199</c:v>
                </c:pt>
                <c:pt idx="5268">
                  <c:v>2.0152622549644397</c:v>
                </c:pt>
                <c:pt idx="5269">
                  <c:v>2.0169063803952327</c:v>
                </c:pt>
                <c:pt idx="5270">
                  <c:v>2.0185510027163378</c:v>
                </c:pt>
                <c:pt idx="5271">
                  <c:v>2.0201944788984685</c:v>
                </c:pt>
                <c:pt idx="5272">
                  <c:v>2.021838642657396</c:v>
                </c:pt>
                <c:pt idx="5273">
                  <c:v>2.023482558132971</c:v>
                </c:pt>
                <c:pt idx="5274">
                  <c:v>2.0251261298594807</c:v>
                </c:pt>
                <c:pt idx="5275">
                  <c:v>2.0267700261155253</c:v>
                </c:pt>
                <c:pt idx="5276">
                  <c:v>2.0284137123638462</c:v>
                </c:pt>
                <c:pt idx="5277">
                  <c:v>2.0300575895255468</c:v>
                </c:pt>
                <c:pt idx="5278">
                  <c:v>2.0317010656329435</c:v>
                </c:pt>
                <c:pt idx="5279">
                  <c:v>2.0333445417403402</c:v>
                </c:pt>
                <c:pt idx="5280">
                  <c:v>2.0349880371299003</c:v>
                </c:pt>
                <c:pt idx="5281">
                  <c:v>2.0366312652097021</c:v>
                </c:pt>
                <c:pt idx="5282">
                  <c:v>2.0382739020867309</c:v>
                </c:pt>
                <c:pt idx="5283">
                  <c:v>2.0399182377633185</c:v>
                </c:pt>
                <c:pt idx="5284">
                  <c:v>2.0415616947634807</c:v>
                </c:pt>
                <c:pt idx="5285">
                  <c:v>2.0432049036684501</c:v>
                </c:pt>
                <c:pt idx="5286">
                  <c:v>2.0448477883780996</c:v>
                </c:pt>
                <c:pt idx="5287">
                  <c:v>2.0464904443139913</c:v>
                </c:pt>
                <c:pt idx="5288">
                  <c:v>2.0481327953734585</c:v>
                </c:pt>
                <c:pt idx="5289">
                  <c:v>2.0497753369643443</c:v>
                </c:pt>
                <c:pt idx="5290">
                  <c:v>2.0514173450801807</c:v>
                </c:pt>
                <c:pt idx="5291">
                  <c:v>2.0530596198179905</c:v>
                </c:pt>
                <c:pt idx="5292">
                  <c:v>2.0547015517260063</c:v>
                </c:pt>
                <c:pt idx="5293">
                  <c:v>2.0563437883684283</c:v>
                </c:pt>
                <c:pt idx="5294">
                  <c:v>2.0579870736771801</c:v>
                </c:pt>
                <c:pt idx="5295">
                  <c:v>2.0596298441021221</c:v>
                </c:pt>
                <c:pt idx="5296">
                  <c:v>2.0612723093495329</c:v>
                </c:pt>
                <c:pt idx="5297">
                  <c:v>2.062914565039379</c:v>
                </c:pt>
                <c:pt idx="5298">
                  <c:v>2.0645563064411192</c:v>
                </c:pt>
                <c:pt idx="5299">
                  <c:v>2.0661977243605136</c:v>
                </c:pt>
                <c:pt idx="5300">
                  <c:v>2.0678390852110895</c:v>
                </c:pt>
                <c:pt idx="5301">
                  <c:v>2.0694799324141901</c:v>
                </c:pt>
                <c:pt idx="5302">
                  <c:v>2.0711216358255693</c:v>
                </c:pt>
                <c:pt idx="5303">
                  <c:v>2.0727628824290441</c:v>
                </c:pt>
                <c:pt idx="5304">
                  <c:v>2.0744040909958881</c:v>
                </c:pt>
                <c:pt idx="5305">
                  <c:v>2.0760448622975782</c:v>
                </c:pt>
                <c:pt idx="5306">
                  <c:v>2.0776850634368693</c:v>
                </c:pt>
                <c:pt idx="5307">
                  <c:v>2.079325720716608</c:v>
                </c:pt>
                <c:pt idx="5308">
                  <c:v>2.0809681670349756</c:v>
                </c:pt>
                <c:pt idx="5309">
                  <c:v>2.0826094328562177</c:v>
                </c:pt>
                <c:pt idx="5310">
                  <c:v>2.0842503562175612</c:v>
                </c:pt>
                <c:pt idx="5311">
                  <c:v>2.0858928595734283</c:v>
                </c:pt>
                <c:pt idx="5312">
                  <c:v>2.0875360876781355</c:v>
                </c:pt>
                <c:pt idx="5313">
                  <c:v>2.0891791059853588</c:v>
                </c:pt>
                <c:pt idx="5314">
                  <c:v>2.0908220668376152</c:v>
                </c:pt>
                <c:pt idx="5315">
                  <c:v>2.0924657912143978</c:v>
                </c:pt>
                <c:pt idx="5316">
                  <c:v>2.0941097830750111</c:v>
                </c:pt>
                <c:pt idx="5317">
                  <c:v>2.09575337358813</c:v>
                </c:pt>
                <c:pt idx="5318">
                  <c:v>2.0973971745025466</c:v>
                </c:pt>
                <c:pt idx="5319">
                  <c:v>2.0990408797899027</c:v>
                </c:pt>
                <c:pt idx="5320">
                  <c:v>2.1006843750549042</c:v>
                </c:pt>
                <c:pt idx="5321">
                  <c:v>2.1023279466568408</c:v>
                </c:pt>
                <c:pt idx="5322">
                  <c:v>2.103971461129821</c:v>
                </c:pt>
                <c:pt idx="5323">
                  <c:v>2.1056153384161571</c:v>
                </c:pt>
                <c:pt idx="5324">
                  <c:v>2.1072591202389548</c:v>
                </c:pt>
                <c:pt idx="5325">
                  <c:v>2.1089027110012402</c:v>
                </c:pt>
                <c:pt idx="5326">
                  <c:v>2.1105463973741587</c:v>
                </c:pt>
                <c:pt idx="5327">
                  <c:v>2.1121898926391585</c:v>
                </c:pt>
                <c:pt idx="5328">
                  <c:v>2.1138335597493092</c:v>
                </c:pt>
                <c:pt idx="5329">
                  <c:v>2.1154767114318824</c:v>
                </c:pt>
                <c:pt idx="5330">
                  <c:v>2.1171201303686824</c:v>
                </c:pt>
                <c:pt idx="5331">
                  <c:v>2.1187628816319481</c:v>
                </c:pt>
                <c:pt idx="5332">
                  <c:v>2.1204054423038525</c:v>
                </c:pt>
                <c:pt idx="5333">
                  <c:v>2.1220480220075624</c:v>
                </c:pt>
                <c:pt idx="5334">
                  <c:v>2.1236909448247654</c:v>
                </c:pt>
                <c:pt idx="5335">
                  <c:v>2.1253329719814937</c:v>
                </c:pt>
                <c:pt idx="5336">
                  <c:v>2.1269752657678112</c:v>
                </c:pt>
                <c:pt idx="5337">
                  <c:v>2.1286167979140243</c:v>
                </c:pt>
                <c:pt idx="5338">
                  <c:v>2.1302581207214399</c:v>
                </c:pt>
                <c:pt idx="5339">
                  <c:v>2.1318996148147065</c:v>
                </c:pt>
                <c:pt idx="5340">
                  <c:v>2.1335406142189037</c:v>
                </c:pt>
                <c:pt idx="5341">
                  <c:v>2.1351813475111072</c:v>
                </c:pt>
                <c:pt idx="5342">
                  <c:v>2.1368217196478287</c:v>
                </c:pt>
                <c:pt idx="5343">
                  <c:v>2.138462167764454</c:v>
                </c:pt>
                <c:pt idx="5344">
                  <c:v>2.1401022360683122</c:v>
                </c:pt>
                <c:pt idx="5345">
                  <c:v>2.1417428933480456</c:v>
                </c:pt>
                <c:pt idx="5346">
                  <c:v>2.1433835314523857</c:v>
                </c:pt>
                <c:pt idx="5347">
                  <c:v>2.1450246069329455</c:v>
                </c:pt>
                <c:pt idx="5348">
                  <c:v>2.1466657774653282</c:v>
                </c:pt>
                <c:pt idx="5349">
                  <c:v>2.148306567772575</c:v>
                </c:pt>
                <c:pt idx="5350">
                  <c:v>2.1499474341074709</c:v>
                </c:pt>
                <c:pt idx="5351">
                  <c:v>2.1515877302729729</c:v>
                </c:pt>
                <c:pt idx="5352">
                  <c:v>2.1532287106656391</c:v>
                </c:pt>
                <c:pt idx="5353">
                  <c:v>2.1548695768268371</c:v>
                </c:pt>
                <c:pt idx="5354">
                  <c:v>2.1565101391031982</c:v>
                </c:pt>
                <c:pt idx="5355">
                  <c:v>2.1581506442600471</c:v>
                </c:pt>
                <c:pt idx="5356">
                  <c:v>2.1597912634127812</c:v>
                </c:pt>
                <c:pt idx="5357">
                  <c:v>2.1614315405868312</c:v>
                </c:pt>
                <c:pt idx="5358">
                  <c:v>2.1630714947413194</c:v>
                </c:pt>
                <c:pt idx="5359">
                  <c:v>2.1647113350137843</c:v>
                </c:pt>
                <c:pt idx="5360">
                  <c:v>2.1663511565555682</c:v>
                </c:pt>
                <c:pt idx="5361">
                  <c:v>2.1679906742681596</c:v>
                </c:pt>
                <c:pt idx="5362">
                  <c:v>2.1696302488917203</c:v>
                </c:pt>
                <c:pt idx="5363">
                  <c:v>2.1712700512078431</c:v>
                </c:pt>
                <c:pt idx="5364">
                  <c:v>2.172909037788239</c:v>
                </c:pt>
                <c:pt idx="5365">
                  <c:v>2.1745485174390797</c:v>
                </c:pt>
                <c:pt idx="5366">
                  <c:v>2.1761889656301028</c:v>
                </c:pt>
                <c:pt idx="5367">
                  <c:v>2.1778291478550278</c:v>
                </c:pt>
                <c:pt idx="5368">
                  <c:v>2.1794684000475</c:v>
                </c:pt>
                <c:pt idx="5369">
                  <c:v>2.1811081456065882</c:v>
                </c:pt>
                <c:pt idx="5370">
                  <c:v>2.1827473027981341</c:v>
                </c:pt>
                <c:pt idx="5371">
                  <c:v>2.1843868963930952</c:v>
                </c:pt>
                <c:pt idx="5372">
                  <c:v>2.186025920957535</c:v>
                </c:pt>
                <c:pt idx="5373">
                  <c:v>2.1876648128471055</c:v>
                </c:pt>
                <c:pt idx="5374">
                  <c:v>2.1893035531406659</c:v>
                </c:pt>
                <c:pt idx="5375">
                  <c:v>2.1909415358984079</c:v>
                </c:pt>
                <c:pt idx="5376">
                  <c:v>2.1925794994836019</c:v>
                </c:pt>
                <c:pt idx="5377">
                  <c:v>2.1942175768027012</c:v>
                </c:pt>
                <c:pt idx="5378">
                  <c:v>2.1958555214629647</c:v>
                </c:pt>
                <c:pt idx="5379">
                  <c:v>2.1974941101209042</c:v>
                </c:pt>
                <c:pt idx="5380">
                  <c:v>2.1991326987788429</c:v>
                </c:pt>
                <c:pt idx="5381">
                  <c:v>2.2007714009809369</c:v>
                </c:pt>
                <c:pt idx="5382">
                  <c:v>2.2024090239998064</c:v>
                </c:pt>
                <c:pt idx="5383">
                  <c:v>2.2040490163919078</c:v>
                </c:pt>
                <c:pt idx="5384">
                  <c:v>2.2056878324296747</c:v>
                </c:pt>
                <c:pt idx="5385">
                  <c:v>2.2073280906376058</c:v>
                </c:pt>
                <c:pt idx="5386">
                  <c:v>2.2089680448168743</c:v>
                </c:pt>
                <c:pt idx="5387">
                  <c:v>2.2106081508691737</c:v>
                </c:pt>
                <c:pt idx="5388">
                  <c:v>2.2122489411764175</c:v>
                </c:pt>
                <c:pt idx="5389">
                  <c:v>2.2138889144866067</c:v>
                </c:pt>
                <c:pt idx="5390">
                  <c:v>2.2155291347639241</c:v>
                </c:pt>
                <c:pt idx="5391">
                  <c:v>2.2171683300730263</c:v>
                </c:pt>
                <c:pt idx="5392">
                  <c:v>2.2188072029369836</c:v>
                </c:pt>
                <c:pt idx="5393">
                  <c:v>2.2204454506833526</c:v>
                </c:pt>
                <c:pt idx="5394">
                  <c:v>2.2220839445587774</c:v>
                </c:pt>
                <c:pt idx="5395">
                  <c:v>2.2237227037999521</c:v>
                </c:pt>
                <c:pt idx="5396">
                  <c:v>2.2253612924578912</c:v>
                </c:pt>
                <c:pt idx="5397">
                  <c:v>2.2269991994922429</c:v>
                </c:pt>
                <c:pt idx="5398">
                  <c:v>2.2286369169718698</c:v>
                </c:pt>
                <c:pt idx="5399">
                  <c:v>2.2302742372142244</c:v>
                </c:pt>
                <c:pt idx="5400">
                  <c:v>2.2319133756200658</c:v>
                </c:pt>
                <c:pt idx="5401">
                  <c:v>2.2335523623736782</c:v>
                </c:pt>
                <c:pt idx="5402">
                  <c:v>2.2351911596106402</c:v>
                </c:pt>
                <c:pt idx="5403">
                  <c:v>2.2368295587912375</c:v>
                </c:pt>
                <c:pt idx="5404">
                  <c:v>2.2384678443064154</c:v>
                </c:pt>
                <c:pt idx="5405">
                  <c:v>2.2401058080151439</c:v>
                </c:pt>
                <c:pt idx="5406">
                  <c:v>2.241743544512024</c:v>
                </c:pt>
                <c:pt idx="5407">
                  <c:v>2.2433814703714208</c:v>
                </c:pt>
                <c:pt idx="5408">
                  <c:v>2.245019093365598</c:v>
                </c:pt>
                <c:pt idx="5409">
                  <c:v>2.2466564705037975</c:v>
                </c:pt>
                <c:pt idx="5410">
                  <c:v>2.2482937339539051</c:v>
                </c:pt>
                <c:pt idx="5411">
                  <c:v>2.2499311300008742</c:v>
                </c:pt>
                <c:pt idx="5412">
                  <c:v>2.2515686584242887</c:v>
                </c:pt>
                <c:pt idx="5413">
                  <c:v>2.253205581913591</c:v>
                </c:pt>
                <c:pt idx="5414">
                  <c:v>2.2548431481636966</c:v>
                </c:pt>
                <c:pt idx="5415">
                  <c:v>2.2564796936024236</c:v>
                </c:pt>
                <c:pt idx="5416">
                  <c:v>2.2581170518324027</c:v>
                </c:pt>
                <c:pt idx="5417">
                  <c:v>2.2597542585691492</c:v>
                </c:pt>
                <c:pt idx="5418">
                  <c:v>2.2613915977927017</c:v>
                </c:pt>
                <c:pt idx="5419">
                  <c:v>2.2630285588275467</c:v>
                </c:pt>
                <c:pt idx="5420">
                  <c:v>2.2646654253858665</c:v>
                </c:pt>
                <c:pt idx="5421">
                  <c:v>2.2663024621596457</c:v>
                </c:pt>
                <c:pt idx="5422">
                  <c:v>2.2679394420914125</c:v>
                </c:pt>
                <c:pt idx="5423">
                  <c:v>2.2695758362716045</c:v>
                </c:pt>
                <c:pt idx="5424">
                  <c:v>2.2712123061753604</c:v>
                </c:pt>
                <c:pt idx="5425">
                  <c:v>2.2728486437657232</c:v>
                </c:pt>
                <c:pt idx="5426">
                  <c:v>2.2744845093543211</c:v>
                </c:pt>
                <c:pt idx="5427">
                  <c:v>2.2761209604249792</c:v>
                </c:pt>
                <c:pt idx="5428">
                  <c:v>2.2777578458775358</c:v>
                </c:pt>
                <c:pt idx="5429">
                  <c:v>2.2793946935421676</c:v>
                </c:pt>
                <c:pt idx="5430">
                  <c:v>2.281031371187797</c:v>
                </c:pt>
                <c:pt idx="5431">
                  <c:v>2.28266793551161</c:v>
                </c:pt>
                <c:pt idx="5432">
                  <c:v>2.2843048590009158</c:v>
                </c:pt>
                <c:pt idx="5433">
                  <c:v>2.2859415933147007</c:v>
                </c:pt>
                <c:pt idx="5434">
                  <c:v>2.2875777800881605</c:v>
                </c:pt>
                <c:pt idx="5435">
                  <c:v>2.2892143632976003</c:v>
                </c:pt>
                <c:pt idx="5436">
                  <c:v>2.2908509463591078</c:v>
                </c:pt>
                <c:pt idx="5437">
                  <c:v>2.2924871329354404</c:v>
                </c:pt>
                <c:pt idx="5438">
                  <c:v>2.2941233383866488</c:v>
                </c:pt>
                <c:pt idx="5439">
                  <c:v>2.2957596572955419</c:v>
                </c:pt>
                <c:pt idx="5440">
                  <c:v>2.2973958061237392</c:v>
                </c:pt>
                <c:pt idx="5441">
                  <c:v>2.2990316341794772</c:v>
                </c:pt>
                <c:pt idx="5442">
                  <c:v>2.3006676131676338</c:v>
                </c:pt>
                <c:pt idx="5443">
                  <c:v>2.3023034223592336</c:v>
                </c:pt>
                <c:pt idx="5444">
                  <c:v>2.3039396655618019</c:v>
                </c:pt>
                <c:pt idx="5445">
                  <c:v>2.3055760975533981</c:v>
                </c:pt>
                <c:pt idx="5446">
                  <c:v>2.3072121520206479</c:v>
                </c:pt>
                <c:pt idx="5447">
                  <c:v>2.3088481498777713</c:v>
                </c:pt>
                <c:pt idx="5448">
                  <c:v>2.3104838268877077</c:v>
                </c:pt>
                <c:pt idx="5449">
                  <c:v>2.3121199379699138</c:v>
                </c:pt>
                <c:pt idx="5450">
                  <c:v>2.3137556717103331</c:v>
                </c:pt>
                <c:pt idx="5451">
                  <c:v>2.3153913677776243</c:v>
                </c:pt>
                <c:pt idx="5452">
                  <c:v>2.3170275354796179</c:v>
                </c:pt>
                <c:pt idx="5453">
                  <c:v>2.3186635899468659</c:v>
                </c:pt>
                <c:pt idx="5454">
                  <c:v>2.3202993237365335</c:v>
                </c:pt>
                <c:pt idx="5455">
                  <c:v>2.321935699085778</c:v>
                </c:pt>
                <c:pt idx="5456">
                  <c:v>2.323571885662115</c:v>
                </c:pt>
                <c:pt idx="5457">
                  <c:v>2.3252080722384432</c:v>
                </c:pt>
                <c:pt idx="5458">
                  <c:v>2.326844126705693</c:v>
                </c:pt>
                <c:pt idx="5459">
                  <c:v>2.3284802566606282</c:v>
                </c:pt>
                <c:pt idx="5460">
                  <c:v>2.3301161790451004</c:v>
                </c:pt>
                <c:pt idx="5461">
                  <c:v>2.3317516674315355</c:v>
                </c:pt>
                <c:pt idx="5462">
                  <c:v>2.3333874954872744</c:v>
                </c:pt>
                <c:pt idx="5463">
                  <c:v>2.335022889655908</c:v>
                </c:pt>
                <c:pt idx="5464">
                  <c:v>2.336658246072266</c:v>
                </c:pt>
                <c:pt idx="5465">
                  <c:v>2.3382935082403695</c:v>
                </c:pt>
                <c:pt idx="5466">
                  <c:v>2.3399285818045543</c:v>
                </c:pt>
                <c:pt idx="5467">
                  <c:v>2.3415638816703512</c:v>
                </c:pt>
                <c:pt idx="5468">
                  <c:v>2.3431996531845392</c:v>
                </c:pt>
                <c:pt idx="5469">
                  <c:v>2.3448355944363701</c:v>
                </c:pt>
                <c:pt idx="5470">
                  <c:v>2.346471139438679</c:v>
                </c:pt>
                <c:pt idx="5471">
                  <c:v>2.3481065336073192</c:v>
                </c:pt>
                <c:pt idx="5472">
                  <c:v>2.3497422294776307</c:v>
                </c:pt>
                <c:pt idx="5473">
                  <c:v>2.3513776047452466</c:v>
                </c:pt>
                <c:pt idx="5474">
                  <c:v>2.3530132065159881</c:v>
                </c:pt>
                <c:pt idx="5475">
                  <c:v>2.3546486006353988</c:v>
                </c:pt>
                <c:pt idx="5476">
                  <c:v>2.3562837874145437</c:v>
                </c:pt>
                <c:pt idx="5477">
                  <c:v>2.357921240092296</c:v>
                </c:pt>
                <c:pt idx="5478">
                  <c:v>2.3595587685897788</c:v>
                </c:pt>
                <c:pt idx="5479">
                  <c:v>2.3611958998149585</c:v>
                </c:pt>
                <c:pt idx="5480">
                  <c:v>2.362834090714427</c:v>
                </c:pt>
                <c:pt idx="5481">
                  <c:v>2.3644718272113088</c:v>
                </c:pt>
                <c:pt idx="5482">
                  <c:v>2.3661099613181604</c:v>
                </c:pt>
                <c:pt idx="5483">
                  <c:v>2.3677478682536992</c:v>
                </c:pt>
                <c:pt idx="5484">
                  <c:v>2.3693856616574052</c:v>
                </c:pt>
                <c:pt idx="5485">
                  <c:v>2.3710230386968667</c:v>
                </c:pt>
                <c:pt idx="5486">
                  <c:v>2.3726606807549828</c:v>
                </c:pt>
                <c:pt idx="5487">
                  <c:v>2.3742986823152044</c:v>
                </c:pt>
                <c:pt idx="5488">
                  <c:v>2.3759366838754277</c:v>
                </c:pt>
                <c:pt idx="5489">
                  <c:v>2.3775745340426231</c:v>
                </c:pt>
                <c:pt idx="5490">
                  <c:v>2.3792124977513525</c:v>
                </c:pt>
                <c:pt idx="5491">
                  <c:v>2.3808499883502328</c:v>
                </c:pt>
                <c:pt idx="5492">
                  <c:v>2.3824872518003399</c:v>
                </c:pt>
                <c:pt idx="5493">
                  <c:v>2.3841242507775835</c:v>
                </c:pt>
                <c:pt idx="5494">
                  <c:v>2.3857614955694921</c:v>
                </c:pt>
                <c:pt idx="5495">
                  <c:v>2.3873980598439992</c:v>
                </c:pt>
                <c:pt idx="5496">
                  <c:v>2.3890341332809077</c:v>
                </c:pt>
                <c:pt idx="5497">
                  <c:v>2.3906712267041748</c:v>
                </c:pt>
                <c:pt idx="5498">
                  <c:v>2.392308074368807</c:v>
                </c:pt>
                <c:pt idx="5499">
                  <c:v>2.3939451298936212</c:v>
                </c:pt>
                <c:pt idx="5500">
                  <c:v>2.3955819019888787</c:v>
                </c:pt>
                <c:pt idx="5501">
                  <c:v>2.3972186363026666</c:v>
                </c:pt>
                <c:pt idx="5502">
                  <c:v>2.398856278262008</c:v>
                </c:pt>
                <c:pt idx="5503">
                  <c:v>2.4004955113195408</c:v>
                </c:pt>
                <c:pt idx="5504">
                  <c:v>2.402134327406785</c:v>
                </c:pt>
                <c:pt idx="5505">
                  <c:v>2.4037734469284557</c:v>
                </c:pt>
                <c:pt idx="5506">
                  <c:v>2.4054116756923638</c:v>
                </c:pt>
                <c:pt idx="5507">
                  <c:v>2.4070505107293778</c:v>
                </c:pt>
                <c:pt idx="5508">
                  <c:v>2.4086883607977625</c:v>
                </c:pt>
                <c:pt idx="5509">
                  <c:v>2.410326968423719</c:v>
                </c:pt>
                <c:pt idx="5510">
                  <c:v>2.4119643644706867</c:v>
                </c:pt>
                <c:pt idx="5511">
                  <c:v>2.4136017605176585</c:v>
                </c:pt>
                <c:pt idx="5512">
                  <c:v>2.4152409177339527</c:v>
                </c:pt>
                <c:pt idx="5513">
                  <c:v>2.4168781623777846</c:v>
                </c:pt>
                <c:pt idx="5514">
                  <c:v>2.4185164289588568</c:v>
                </c:pt>
                <c:pt idx="5515">
                  <c:v>2.420154581946619</c:v>
                </c:pt>
                <c:pt idx="5516">
                  <c:v>2.4217911651067472</c:v>
                </c:pt>
                <c:pt idx="5517">
                  <c:v>2.4234281262402666</c:v>
                </c:pt>
                <c:pt idx="5518">
                  <c:v>2.4250647473211995</c:v>
                </c:pt>
                <c:pt idx="5519">
                  <c:v>2.4267015384559687</c:v>
                </c:pt>
                <c:pt idx="5520">
                  <c:v>2.4283380462247441</c:v>
                </c:pt>
                <c:pt idx="5521">
                  <c:v>2.4299764644915673</c:v>
                </c:pt>
                <c:pt idx="5522">
                  <c:v>2.4316143525037837</c:v>
                </c:pt>
                <c:pt idx="5523">
                  <c:v>2.4332527137607824</c:v>
                </c:pt>
                <c:pt idx="5524">
                  <c:v>2.4348908858524152</c:v>
                </c:pt>
                <c:pt idx="5525">
                  <c:v>2.4365288684124997</c:v>
                </c:pt>
                <c:pt idx="5526">
                  <c:v>2.4381669266798682</c:v>
                </c:pt>
                <c:pt idx="5527">
                  <c:v>2.4398046820957533</c:v>
                </c:pt>
                <c:pt idx="5528">
                  <c:v>2.4414424754253576</c:v>
                </c:pt>
                <c:pt idx="5529">
                  <c:v>2.4430802308906401</c:v>
                </c:pt>
                <c:pt idx="5530">
                  <c:v>2.4447181566018044</c:v>
                </c:pt>
                <c:pt idx="5531">
                  <c:v>2.4463547208763137</c:v>
                </c:pt>
                <c:pt idx="5532">
                  <c:v>2.4479918332249402</c:v>
                </c:pt>
                <c:pt idx="5533">
                  <c:v>2.4496282085248882</c:v>
                </c:pt>
                <c:pt idx="5534">
                  <c:v>2.4512642818139825</c:v>
                </c:pt>
                <c:pt idx="5535">
                  <c:v>2.4529019995405816</c:v>
                </c:pt>
                <c:pt idx="5536">
                  <c:v>2.4545396414505354</c:v>
                </c:pt>
                <c:pt idx="5537">
                  <c:v>2.4561773969158143</c:v>
                </c:pt>
                <c:pt idx="5538">
                  <c:v>2.4578142069426652</c:v>
                </c:pt>
                <c:pt idx="5539">
                  <c:v>2.4594504502437986</c:v>
                </c:pt>
                <c:pt idx="5540">
                  <c:v>2.4610873734864254</c:v>
                </c:pt>
                <c:pt idx="5541">
                  <c:v>2.462725242501755</c:v>
                </c:pt>
                <c:pt idx="5542">
                  <c:v>2.4643622415776805</c:v>
                </c:pt>
                <c:pt idx="5543">
                  <c:v>2.4659996376246469</c:v>
                </c:pt>
                <c:pt idx="5544">
                  <c:v>2.4676362018991558</c:v>
                </c:pt>
                <c:pt idx="5545">
                  <c:v>2.4692733898312373</c:v>
                </c:pt>
                <c:pt idx="5546">
                  <c:v>2.4709118079497201</c:v>
                </c:pt>
                <c:pt idx="5547">
                  <c:v>2.4725496958878228</c:v>
                </c:pt>
                <c:pt idx="5548">
                  <c:v>2.4741873567881698</c:v>
                </c:pt>
                <c:pt idx="5549">
                  <c:v>2.4758242801787986</c:v>
                </c:pt>
                <c:pt idx="5550">
                  <c:v>2.4774600514959872</c:v>
                </c:pt>
                <c:pt idx="5551">
                  <c:v>2.4790976178201674</c:v>
                </c:pt>
                <c:pt idx="5552">
                  <c:v>2.4807343144779432</c:v>
                </c:pt>
                <c:pt idx="5553">
                  <c:v>2.4823709733585435</c:v>
                </c:pt>
                <c:pt idx="5554">
                  <c:v>2.4840072543392639</c:v>
                </c:pt>
                <c:pt idx="5555">
                  <c:v>2.4856432143111977</c:v>
                </c:pt>
                <c:pt idx="5556">
                  <c:v>2.4872794007396877</c:v>
                </c:pt>
                <c:pt idx="5557">
                  <c:v>2.4889149457173869</c:v>
                </c:pt>
                <c:pt idx="5558">
                  <c:v>2.4905513588523118</c:v>
                </c:pt>
                <c:pt idx="5559">
                  <c:v>2.492186998241579</c:v>
                </c:pt>
                <c:pt idx="5560">
                  <c:v>2.493822392262548</c:v>
                </c:pt>
                <c:pt idx="5561">
                  <c:v>2.4954575412520192</c:v>
                </c:pt>
                <c:pt idx="5562">
                  <c:v>2.4970930485180802</c:v>
                </c:pt>
                <c:pt idx="5563">
                  <c:v>2.4987284425390488</c:v>
                </c:pt>
                <c:pt idx="5564">
                  <c:v>2.5003634221411413</c:v>
                </c:pt>
                <c:pt idx="5565">
                  <c:v>2.5019977234469999</c:v>
                </c:pt>
                <c:pt idx="5566">
                  <c:v>2.5036325899432881</c:v>
                </c:pt>
                <c:pt idx="5567">
                  <c:v>2.5052670230092464</c:v>
                </c:pt>
                <c:pt idx="5568">
                  <c:v>2.5069010420602602</c:v>
                </c:pt>
                <c:pt idx="5569">
                  <c:v>2.5085356446197422</c:v>
                </c:pt>
                <c:pt idx="5570">
                  <c:v>2.5101700400372842</c:v>
                </c:pt>
                <c:pt idx="5571">
                  <c:v>2.5118054719111185</c:v>
                </c:pt>
                <c:pt idx="5572">
                  <c:v>2.5134407529524103</c:v>
                </c:pt>
                <c:pt idx="5573">
                  <c:v>2.5150757136407038</c:v>
                </c:pt>
                <c:pt idx="5574">
                  <c:v>2.5167108250640626</c:v>
                </c:pt>
                <c:pt idx="5575">
                  <c:v>2.5183454088188344</c:v>
                </c:pt>
                <c:pt idx="5576">
                  <c:v>2.5199807275588921</c:v>
                </c:pt>
                <c:pt idx="5577">
                  <c:v>2.5216150854038712</c:v>
                </c:pt>
                <c:pt idx="5578">
                  <c:v>2.5232498199309132</c:v>
                </c:pt>
                <c:pt idx="5579">
                  <c:v>2.5248849313542707</c:v>
                </c:pt>
                <c:pt idx="5580">
                  <c:v>2.5265191573804082</c:v>
                </c:pt>
                <c:pt idx="5581">
                  <c:v>2.5281552117244792</c:v>
                </c:pt>
                <c:pt idx="5582">
                  <c:v>2.5297908132736477</c:v>
                </c:pt>
                <c:pt idx="5583">
                  <c:v>2.5314263394198728</c:v>
                </c:pt>
                <c:pt idx="5584">
                  <c:v>2.5330614129840607</c:v>
                </c:pt>
                <c:pt idx="5585">
                  <c:v>2.5346970147301802</c:v>
                </c:pt>
                <c:pt idx="5586">
                  <c:v>2.5363322955992196</c:v>
                </c:pt>
                <c:pt idx="5587">
                  <c:v>2.5379674256946627</c:v>
                </c:pt>
                <c:pt idx="5588">
                  <c:v>2.539602310856139</c:v>
                </c:pt>
                <c:pt idx="5589">
                  <c:v>2.5412370453340087</c:v>
                </c:pt>
                <c:pt idx="5590">
                  <c:v>2.5428738740808239</c:v>
                </c:pt>
                <c:pt idx="5591">
                  <c:v>2.5445095135439582</c:v>
                </c:pt>
                <c:pt idx="5592">
                  <c:v>2.5461446625580297</c:v>
                </c:pt>
                <c:pt idx="5593">
                  <c:v>2.5477799436239241</c:v>
                </c:pt>
                <c:pt idx="5594">
                  <c:v>2.5494176990151067</c:v>
                </c:pt>
                <c:pt idx="5595">
                  <c:v>2.5510552463762908</c:v>
                </c:pt>
                <c:pt idx="5596">
                  <c:v>2.5526926045322127</c:v>
                </c:pt>
                <c:pt idx="5597">
                  <c:v>2.5543299059666871</c:v>
                </c:pt>
                <c:pt idx="5598">
                  <c:v>2.5559673964915008</c:v>
                </c:pt>
                <c:pt idx="5599">
                  <c:v>2.5576041687100659</c:v>
                </c:pt>
                <c:pt idx="5600">
                  <c:v>2.55924169715817</c:v>
                </c:pt>
                <c:pt idx="5601">
                  <c:v>2.5608792254581347</c:v>
                </c:pt>
                <c:pt idx="5602">
                  <c:v>2.5625165457498555</c:v>
                </c:pt>
                <c:pt idx="5603">
                  <c:v>2.5641539985510442</c:v>
                </c:pt>
                <c:pt idx="5604">
                  <c:v>2.5657920569666786</c:v>
                </c:pt>
                <c:pt idx="5605">
                  <c:v>2.5674290370217885</c:v>
                </c:pt>
                <c:pt idx="5606">
                  <c:v>2.5690658469253211</c:v>
                </c:pt>
                <c:pt idx="5607">
                  <c:v>2.570703072837456</c:v>
                </c:pt>
                <c:pt idx="5608">
                  <c:v>2.5723404878184133</c:v>
                </c:pt>
                <c:pt idx="5609">
                  <c:v>2.5739779406196006</c:v>
                </c:pt>
                <c:pt idx="5610">
                  <c:v>2.5756157151773209</c:v>
                </c:pt>
                <c:pt idx="5611">
                  <c:v>2.5772534139119023</c:v>
                </c:pt>
                <c:pt idx="5612">
                  <c:v>2.5788908287447447</c:v>
                </c:pt>
                <c:pt idx="5613">
                  <c:v>2.5805282248164012</c:v>
                </c:pt>
                <c:pt idx="5614">
                  <c:v>2.5821654885379912</c:v>
                </c:pt>
                <c:pt idx="5615">
                  <c:v>2.5838022795494457</c:v>
                </c:pt>
                <c:pt idx="5616">
                  <c:v>2.5854392217125812</c:v>
                </c:pt>
                <c:pt idx="5617">
                  <c:v>2.5870754083874758</c:v>
                </c:pt>
                <c:pt idx="5618">
                  <c:v>2.5887139401693391</c:v>
                </c:pt>
                <c:pt idx="5619">
                  <c:v>2.5903519228282477</c:v>
                </c:pt>
                <c:pt idx="5620">
                  <c:v>2.5919896972377732</c:v>
                </c:pt>
                <c:pt idx="5621">
                  <c:v>2.5936260726116682</c:v>
                </c:pt>
                <c:pt idx="5622">
                  <c:v>2.5952636389358452</c:v>
                </c:pt>
                <c:pt idx="5623">
                  <c:v>2.5969009970424008</c:v>
                </c:pt>
                <c:pt idx="5624">
                  <c:v>2.5985387714272252</c:v>
                </c:pt>
                <c:pt idx="5625">
                  <c:v>2.6001752036899672</c:v>
                </c:pt>
                <c:pt idx="5626">
                  <c:v>2.6018133187187562</c:v>
                </c:pt>
                <c:pt idx="5627">
                  <c:v>2.603451812717815</c:v>
                </c:pt>
                <c:pt idx="5628">
                  <c:v>2.6050888872902753</c:v>
                </c:pt>
                <c:pt idx="5629">
                  <c:v>2.6067253194297675</c:v>
                </c:pt>
                <c:pt idx="5630">
                  <c:v>2.6083623372803402</c:v>
                </c:pt>
                <c:pt idx="5631">
                  <c:v>2.609999374054115</c:v>
                </c:pt>
                <c:pt idx="5632">
                  <c:v>2.6116348812217152</c:v>
                </c:pt>
                <c:pt idx="5633">
                  <c:v>2.6132708980468813</c:v>
                </c:pt>
                <c:pt idx="5634">
                  <c:v>2.6149067827967691</c:v>
                </c:pt>
                <c:pt idx="5635">
                  <c:v>2.6165424787901923</c:v>
                </c:pt>
                <c:pt idx="5636">
                  <c:v>2.6181781747836141</c:v>
                </c:pt>
                <c:pt idx="5637">
                  <c:v>2.6198130411077676</c:v>
                </c:pt>
                <c:pt idx="5638">
                  <c:v>2.6214488880035525</c:v>
                </c:pt>
                <c:pt idx="5639">
                  <c:v>2.6230840371406372</c:v>
                </c:pt>
                <c:pt idx="5640">
                  <c:v>2.6247200727126754</c:v>
                </c:pt>
                <c:pt idx="5641">
                  <c:v>2.6263552783628552</c:v>
                </c:pt>
                <c:pt idx="5642">
                  <c:v>2.6279903896632093</c:v>
                </c:pt>
                <c:pt idx="5643">
                  <c:v>2.6296258970523483</c:v>
                </c:pt>
                <c:pt idx="5644">
                  <c:v>2.6312609707641244</c:v>
                </c:pt>
                <c:pt idx="5645">
                  <c:v>2.6328961953843035</c:v>
                </c:pt>
                <c:pt idx="5646">
                  <c:v>2.6345308734629902</c:v>
                </c:pt>
                <c:pt idx="5647">
                  <c:v>2.6361655701769648</c:v>
                </c:pt>
                <c:pt idx="5648">
                  <c:v>2.637800266890943</c:v>
                </c:pt>
                <c:pt idx="5649">
                  <c:v>2.6394347941364642</c:v>
                </c:pt>
                <c:pt idx="5650">
                  <c:v>2.6410692271041207</c:v>
                </c:pt>
                <c:pt idx="5651">
                  <c:v>2.6427040556814609</c:v>
                </c:pt>
                <c:pt idx="5652">
                  <c:v>2.6443384699966654</c:v>
                </c:pt>
                <c:pt idx="5653">
                  <c:v>2.6459728653159122</c:v>
                </c:pt>
                <c:pt idx="5654">
                  <c:v>2.6476066773582514</c:v>
                </c:pt>
                <c:pt idx="5655">
                  <c:v>2.6492407339380439</c:v>
                </c:pt>
                <c:pt idx="5656">
                  <c:v>2.6508748845947547</c:v>
                </c:pt>
                <c:pt idx="5657">
                  <c:v>2.6525084521899203</c:v>
                </c:pt>
                <c:pt idx="5658">
                  <c:v>2.6541423958950534</c:v>
                </c:pt>
                <c:pt idx="5659">
                  <c:v>2.6557757379758247</c:v>
                </c:pt>
                <c:pt idx="5660">
                  <c:v>2.6574093619738641</c:v>
                </c:pt>
                <c:pt idx="5661">
                  <c:v>2.6590429107691369</c:v>
                </c:pt>
                <c:pt idx="5662">
                  <c:v>2.6606765911748633</c:v>
                </c:pt>
                <c:pt idx="5663">
                  <c:v>2.6623102902614773</c:v>
                </c:pt>
                <c:pt idx="5664">
                  <c:v>2.6639464579881111</c:v>
                </c:pt>
                <c:pt idx="5665">
                  <c:v>2.6655828333866514</c:v>
                </c:pt>
                <c:pt idx="5666">
                  <c:v>2.6672192654275495</c:v>
                </c:pt>
                <c:pt idx="5667">
                  <c:v>2.6688540753167032</c:v>
                </c:pt>
                <c:pt idx="5668">
                  <c:v>2.6704902241695376</c:v>
                </c:pt>
                <c:pt idx="5669">
                  <c:v>2.6721265241756837</c:v>
                </c:pt>
                <c:pt idx="5670">
                  <c:v>2.6737611833983448</c:v>
                </c:pt>
                <c:pt idx="5671">
                  <c:v>2.6753973323497378</c:v>
                </c:pt>
                <c:pt idx="5672">
                  <c:v>2.6770334055649196</c:v>
                </c:pt>
                <c:pt idx="5673">
                  <c:v>2.6786692525099602</c:v>
                </c:pt>
                <c:pt idx="5674">
                  <c:v>2.6803057035559688</c:v>
                </c:pt>
                <c:pt idx="5675">
                  <c:v>2.681942475774532</c:v>
                </c:pt>
                <c:pt idx="5676">
                  <c:v>2.6835791723336682</c:v>
                </c:pt>
                <c:pt idx="5677">
                  <c:v>2.6852159256612271</c:v>
                </c:pt>
                <c:pt idx="5678">
                  <c:v>2.6868520366202446</c:v>
                </c:pt>
                <c:pt idx="5679">
                  <c:v>2.6884887331300638</c:v>
                </c:pt>
                <c:pt idx="5680">
                  <c:v>2.6901250898707159</c:v>
                </c:pt>
                <c:pt idx="5681">
                  <c:v>2.6917614087056752</c:v>
                </c:pt>
                <c:pt idx="5682">
                  <c:v>2.6933975953066489</c:v>
                </c:pt>
                <c:pt idx="5683">
                  <c:v>2.6950340085894666</c:v>
                </c:pt>
                <c:pt idx="5684">
                  <c:v>2.6966695724237812</c:v>
                </c:pt>
                <c:pt idx="5685">
                  <c:v>2.6983045328661333</c:v>
                </c:pt>
                <c:pt idx="5686">
                  <c:v>2.6999396631337809</c:v>
                </c:pt>
                <c:pt idx="5687">
                  <c:v>2.7015740209787635</c:v>
                </c:pt>
                <c:pt idx="5688">
                  <c:v>2.7032085107425603</c:v>
                </c:pt>
                <c:pt idx="5689">
                  <c:v>2.7048436033221588</c:v>
                </c:pt>
                <c:pt idx="5690">
                  <c:v>2.706478337726264</c:v>
                </c:pt>
                <c:pt idx="5691">
                  <c:v>2.7081140337689358</c:v>
                </c:pt>
                <c:pt idx="5692">
                  <c:v>2.7097494844715637</c:v>
                </c:pt>
                <c:pt idx="5693">
                  <c:v>2.7113843130489008</c:v>
                </c:pt>
                <c:pt idx="5694">
                  <c:v>2.7130196884887909</c:v>
                </c:pt>
                <c:pt idx="5695">
                  <c:v>2.7146538580853186</c:v>
                </c:pt>
                <c:pt idx="5696">
                  <c:v>2.7162882912249997</c:v>
                </c:pt>
                <c:pt idx="5697">
                  <c:v>2.7179233084349312</c:v>
                </c:pt>
                <c:pt idx="5698">
                  <c:v>2.7195591174541436</c:v>
                </c:pt>
                <c:pt idx="5699">
                  <c:v>2.7211934566242202</c:v>
                </c:pt>
                <c:pt idx="5700">
                  <c:v>2.7228280027220082</c:v>
                </c:pt>
                <c:pt idx="5701">
                  <c:v>2.7244627750396804</c:v>
                </c:pt>
                <c:pt idx="5702">
                  <c:v>2.7260972270043804</c:v>
                </c:pt>
                <c:pt idx="5703">
                  <c:v>2.7277307568775906</c:v>
                </c:pt>
                <c:pt idx="5704">
                  <c:v>2.729364832517319</c:v>
                </c:pt>
                <c:pt idx="5705">
                  <c:v>2.7309989081570452</c:v>
                </c:pt>
                <c:pt idx="5706">
                  <c:v>2.7326331719693862</c:v>
                </c:pt>
                <c:pt idx="5707">
                  <c:v>2.7342674921210817</c:v>
                </c:pt>
                <c:pt idx="5708">
                  <c:v>2.7359013417786939</c:v>
                </c:pt>
                <c:pt idx="5709">
                  <c:v>2.7375351348914414</c:v>
                </c:pt>
                <c:pt idx="5710">
                  <c:v>2.739168777568779</c:v>
                </c:pt>
                <c:pt idx="5711">
                  <c:v>2.7408024767781307</c:v>
                </c:pt>
                <c:pt idx="5712">
                  <c:v>2.7424360819746796</c:v>
                </c:pt>
                <c:pt idx="5713">
                  <c:v>2.7440692360219452</c:v>
                </c:pt>
                <c:pt idx="5714">
                  <c:v>2.7457023900201531</c:v>
                </c:pt>
                <c:pt idx="5715">
                  <c:v>2.7473352621050373</c:v>
                </c:pt>
                <c:pt idx="5716">
                  <c:v>2.7489678525927044</c:v>
                </c:pt>
                <c:pt idx="5717">
                  <c:v>2.7506008938700228</c:v>
                </c:pt>
                <c:pt idx="5718">
                  <c:v>2.7522343297544678</c:v>
                </c:pt>
                <c:pt idx="5719">
                  <c:v>2.753867314678546</c:v>
                </c:pt>
                <c:pt idx="5720">
                  <c:v>2.755499848851354</c:v>
                </c:pt>
                <c:pt idx="5721">
                  <c:v>2.7571328713437242</c:v>
                </c:pt>
                <c:pt idx="5722">
                  <c:v>2.7587658374844541</c:v>
                </c:pt>
                <c:pt idx="5723">
                  <c:v>2.760398296308705</c:v>
                </c:pt>
                <c:pt idx="5724">
                  <c:v>2.7620312059309593</c:v>
                </c:pt>
                <c:pt idx="5725">
                  <c:v>2.7636640028739397</c:v>
                </c:pt>
                <c:pt idx="5726">
                  <c:v>2.7652965745894522</c:v>
                </c:pt>
                <c:pt idx="5727">
                  <c:v>2.7669292966441845</c:v>
                </c:pt>
                <c:pt idx="5728">
                  <c:v>2.7685621311693058</c:v>
                </c:pt>
                <c:pt idx="5729">
                  <c:v>2.7701948530279474</c:v>
                </c:pt>
                <c:pt idx="5730">
                  <c:v>2.7718271619892247</c:v>
                </c:pt>
                <c:pt idx="5731">
                  <c:v>2.7734596398519589</c:v>
                </c:pt>
                <c:pt idx="5732">
                  <c:v>2.7750918922773962</c:v>
                </c:pt>
                <c:pt idx="5733">
                  <c:v>2.7767240321354394</c:v>
                </c:pt>
                <c:pt idx="5734">
                  <c:v>2.7783565287676644</c:v>
                </c:pt>
                <c:pt idx="5735">
                  <c:v>2.7799889690440081</c:v>
                </c:pt>
                <c:pt idx="5736">
                  <c:v>2.7816211841897833</c:v>
                </c:pt>
                <c:pt idx="5737">
                  <c:v>2.7832532490135455</c:v>
                </c:pt>
                <c:pt idx="5738">
                  <c:v>2.7848855204470282</c:v>
                </c:pt>
                <c:pt idx="5739">
                  <c:v>2.7865174165727042</c:v>
                </c:pt>
                <c:pt idx="5740">
                  <c:v>2.7881500446552958</c:v>
                </c:pt>
                <c:pt idx="5741">
                  <c:v>2.7897822219357078</c:v>
                </c:pt>
                <c:pt idx="5742">
                  <c:v>2.7914140992599648</c:v>
                </c:pt>
                <c:pt idx="5743">
                  <c:v>2.7930461640837261</c:v>
                </c:pt>
                <c:pt idx="5744">
                  <c:v>2.7946783792294996</c:v>
                </c:pt>
                <c:pt idx="5745">
                  <c:v>2.7963108758127202</c:v>
                </c:pt>
                <c:pt idx="5746">
                  <c:v>2.7979434474792204</c:v>
                </c:pt>
                <c:pt idx="5747">
                  <c:v>2.7995755688227955</c:v>
                </c:pt>
                <c:pt idx="5748">
                  <c:v>2.8012077086808382</c:v>
                </c:pt>
                <c:pt idx="5749">
                  <c:v>2.8028396985767707</c:v>
                </c:pt>
                <c:pt idx="5750">
                  <c:v>2.8044717634005347</c:v>
                </c:pt>
                <c:pt idx="5751">
                  <c:v>2.8061039222633877</c:v>
                </c:pt>
                <c:pt idx="5752">
                  <c:v>2.8077357431376506</c:v>
                </c:pt>
                <c:pt idx="5753">
                  <c:v>2.8093676392633236</c:v>
                </c:pt>
                <c:pt idx="5754">
                  <c:v>2.8109993851394881</c:v>
                </c:pt>
                <c:pt idx="5755">
                  <c:v>2.8126312247646008</c:v>
                </c:pt>
                <c:pt idx="5756">
                  <c:v>2.8142631959054181</c:v>
                </c:pt>
                <c:pt idx="5757">
                  <c:v>2.8158951295375996</c:v>
                </c:pt>
                <c:pt idx="5758">
                  <c:v>2.8175268566655749</c:v>
                </c:pt>
                <c:pt idx="5759">
                  <c:v>2.8191588465615047</c:v>
                </c:pt>
                <c:pt idx="5760">
                  <c:v>2.8207906863334942</c:v>
                </c:pt>
                <c:pt idx="5761">
                  <c:v>2.8224224136083125</c:v>
                </c:pt>
                <c:pt idx="5762">
                  <c:v>2.8240545534663601</c:v>
                </c:pt>
                <c:pt idx="5763">
                  <c:v>2.8256865621179403</c:v>
                </c:pt>
                <c:pt idx="5764">
                  <c:v>2.8273187958297981</c:v>
                </c:pt>
                <c:pt idx="5765">
                  <c:v>2.8289506543531737</c:v>
                </c:pt>
                <c:pt idx="5766">
                  <c:v>2.8305824753743063</c:v>
                </c:pt>
                <c:pt idx="5767">
                  <c:v>2.8322145592007222</c:v>
                </c:pt>
                <c:pt idx="5768">
                  <c:v>2.833846548998717</c:v>
                </c:pt>
                <c:pt idx="5769">
                  <c:v>2.8354786888567594</c:v>
                </c:pt>
                <c:pt idx="5770">
                  <c:v>2.837110266165134</c:v>
                </c:pt>
                <c:pt idx="5771">
                  <c:v>2.8387421621928812</c:v>
                </c:pt>
                <c:pt idx="5772">
                  <c:v>2.840373776989678</c:v>
                </c:pt>
                <c:pt idx="5773">
                  <c:v>2.842005279327577</c:v>
                </c:pt>
                <c:pt idx="5774">
                  <c:v>2.8436366502919213</c:v>
                </c:pt>
                <c:pt idx="5775">
                  <c:v>2.8452681337417323</c:v>
                </c:pt>
                <c:pt idx="5776">
                  <c:v>2.8468996921598761</c:v>
                </c:pt>
                <c:pt idx="5777">
                  <c:v>2.8485313069566738</c:v>
                </c:pt>
                <c:pt idx="5778">
                  <c:v>2.8501624156923535</c:v>
                </c:pt>
                <c:pt idx="5779">
                  <c:v>2.8517944804181634</c:v>
                </c:pt>
                <c:pt idx="5780">
                  <c:v>2.8534262265390877</c:v>
                </c:pt>
                <c:pt idx="5781">
                  <c:v>2.8550578037006384</c:v>
                </c:pt>
                <c:pt idx="5782">
                  <c:v>2.8566926512863637</c:v>
                </c:pt>
                <c:pt idx="5783">
                  <c:v>2.8583263318393741</c:v>
                </c:pt>
                <c:pt idx="5784">
                  <c:v>2.859960369629948</c:v>
                </c:pt>
                <c:pt idx="5785">
                  <c:v>2.8615941440837087</c:v>
                </c:pt>
                <c:pt idx="5786">
                  <c:v>2.8632280691747196</c:v>
                </c:pt>
                <c:pt idx="5787">
                  <c:v>2.8648620695112537</c:v>
                </c:pt>
                <c:pt idx="5788">
                  <c:v>2.8664962766205293</c:v>
                </c:pt>
                <c:pt idx="5789">
                  <c:v>2.8681305027449393</c:v>
                </c:pt>
                <c:pt idx="5790">
                  <c:v>2.8697651807990328</c:v>
                </c:pt>
                <c:pt idx="5791">
                  <c:v>2.8713996139632925</c:v>
                </c:pt>
                <c:pt idx="5792">
                  <c:v>2.873034084704388</c:v>
                </c:pt>
                <c:pt idx="5793">
                  <c:v>2.8746681978515434</c:v>
                </c:pt>
                <c:pt idx="5794">
                  <c:v>2.8763030265764229</c:v>
                </c:pt>
                <c:pt idx="5795">
                  <c:v>2.8779379683268735</c:v>
                </c:pt>
                <c:pt idx="5796">
                  <c:v>2.8795724014911301</c:v>
                </c:pt>
                <c:pt idx="5797">
                  <c:v>2.8812061007250325</c:v>
                </c:pt>
                <c:pt idx="5798">
                  <c:v>2.882840082052915</c:v>
                </c:pt>
                <c:pt idx="5799">
                  <c:v>2.8844742705406636</c:v>
                </c:pt>
                <c:pt idx="5800">
                  <c:v>2.8861085530503581</c:v>
                </c:pt>
                <c:pt idx="5801">
                  <c:v>2.8877430616407755</c:v>
                </c:pt>
                <c:pt idx="5802">
                  <c:v>2.8893774383332027</c:v>
                </c:pt>
                <c:pt idx="5803">
                  <c:v>2.8910112504983059</c:v>
                </c:pt>
                <c:pt idx="5804">
                  <c:v>2.892645646014139</c:v>
                </c:pt>
                <c:pt idx="5805">
                  <c:v>2.8942799849876395</c:v>
                </c:pt>
                <c:pt idx="5806">
                  <c:v>2.8959138534536857</c:v>
                </c:pt>
                <c:pt idx="5807">
                  <c:v>2.8975482300723954</c:v>
                </c:pt>
                <c:pt idx="5808">
                  <c:v>2.8991818916995711</c:v>
                </c:pt>
                <c:pt idx="5809">
                  <c:v>2.9008148953584847</c:v>
                </c:pt>
                <c:pt idx="5810">
                  <c:v>2.9024487262081919</c:v>
                </c:pt>
                <c:pt idx="5811">
                  <c:v>2.9040822562041102</c:v>
                </c:pt>
                <c:pt idx="5812">
                  <c:v>2.9057157110079386</c:v>
                </c:pt>
                <c:pt idx="5813">
                  <c:v>2.9073491282189186</c:v>
                </c:pt>
                <c:pt idx="5814">
                  <c:v>2.9089816435231497</c:v>
                </c:pt>
                <c:pt idx="5815">
                  <c:v>2.9106143278550678</c:v>
                </c:pt>
                <c:pt idx="5816">
                  <c:v>2.9122470685146338</c:v>
                </c:pt>
                <c:pt idx="5817">
                  <c:v>2.9138792460399632</c:v>
                </c:pt>
                <c:pt idx="5818">
                  <c:v>2.9155118176574546</c:v>
                </c:pt>
                <c:pt idx="5819">
                  <c:v>2.9171442954221751</c:v>
                </c:pt>
                <c:pt idx="5820">
                  <c:v>2.9187765292320087</c:v>
                </c:pt>
                <c:pt idx="5821">
                  <c:v>2.9204078252981995</c:v>
                </c:pt>
                <c:pt idx="5822">
                  <c:v>2.922039589923092</c:v>
                </c:pt>
                <c:pt idx="5823">
                  <c:v>2.9236712421614941</c:v>
                </c:pt>
                <c:pt idx="5824">
                  <c:v>2.9253036073204681</c:v>
                </c:pt>
                <c:pt idx="5825">
                  <c:v>2.9269356721932041</c:v>
                </c:pt>
                <c:pt idx="5826">
                  <c:v>2.9285682438106946</c:v>
                </c:pt>
                <c:pt idx="5827">
                  <c:v>2.9302002149025435</c:v>
                </c:pt>
                <c:pt idx="5828">
                  <c:v>2.9318336884054319</c:v>
                </c:pt>
                <c:pt idx="5829">
                  <c:v>2.9334661662436616</c:v>
                </c:pt>
                <c:pt idx="5830">
                  <c:v>2.9350987942527271</c:v>
                </c:pt>
                <c:pt idx="5831">
                  <c:v>2.9367338113888635</c:v>
                </c:pt>
                <c:pt idx="5832">
                  <c:v>2.9383682822036872</c:v>
                </c:pt>
                <c:pt idx="5833">
                  <c:v>2.9400028473017645</c:v>
                </c:pt>
                <c:pt idx="5834">
                  <c:v>2.9416374686910789</c:v>
                </c:pt>
                <c:pt idx="5835">
                  <c:v>2.9432718641577678</c:v>
                </c:pt>
                <c:pt idx="5836">
                  <c:v>2.9449075601758135</c:v>
                </c:pt>
                <c:pt idx="5837">
                  <c:v>2.9465431430396127</c:v>
                </c:pt>
                <c:pt idx="5838">
                  <c:v>2.948178179017364</c:v>
                </c:pt>
                <c:pt idx="5839">
                  <c:v>2.9498136107927517</c:v>
                </c:pt>
                <c:pt idx="5840">
                  <c:v>2.9514489860111452</c:v>
                </c:pt>
                <c:pt idx="5841">
                  <c:v>2.9530836264274889</c:v>
                </c:pt>
                <c:pt idx="5842">
                  <c:v>2.9547182479642951</c:v>
                </c:pt>
                <c:pt idx="5843">
                  <c:v>2.9563533216268767</c:v>
                </c:pt>
                <c:pt idx="5844">
                  <c:v>2.9579881503763441</c:v>
                </c:pt>
                <c:pt idx="5845">
                  <c:v>2.9596230167988589</c:v>
                </c:pt>
                <c:pt idx="5846">
                  <c:v>2.9612581846828969</c:v>
                </c:pt>
                <c:pt idx="5847">
                  <c:v>2.9628929756139248</c:v>
                </c:pt>
                <c:pt idx="5848">
                  <c:v>2.9645272393279956</c:v>
                </c:pt>
                <c:pt idx="5849">
                  <c:v>2.9661617854503635</c:v>
                </c:pt>
                <c:pt idx="5850">
                  <c:v>2.9677961433199171</c:v>
                </c:pt>
                <c:pt idx="5851">
                  <c:v>2.9694308965821841</c:v>
                </c:pt>
                <c:pt idx="5852">
                  <c:v>2.9710653298938929</c:v>
                </c:pt>
                <c:pt idx="5853">
                  <c:v>2.9726997254097327</c:v>
                </c:pt>
                <c:pt idx="5854">
                  <c:v>2.9743338196186913</c:v>
                </c:pt>
                <c:pt idx="5855">
                  <c:v>2.9759678952092967</c:v>
                </c:pt>
                <c:pt idx="5856">
                  <c:v>2.9776017636753442</c:v>
                </c:pt>
                <c:pt idx="5857">
                  <c:v>2.9792358955647265</c:v>
                </c:pt>
                <c:pt idx="5858">
                  <c:v>2.9808695759704542</c:v>
                </c:pt>
                <c:pt idx="5859">
                  <c:v>2.9825036137855871</c:v>
                </c:pt>
                <c:pt idx="5860">
                  <c:v>2.9841374824480726</c:v>
                </c:pt>
                <c:pt idx="5861">
                  <c:v>2.9857709936451617</c:v>
                </c:pt>
                <c:pt idx="5862">
                  <c:v>2.9874052385887007</c:v>
                </c:pt>
                <c:pt idx="5863">
                  <c:v>2.9890392387778792</c:v>
                </c:pt>
                <c:pt idx="5864">
                  <c:v>2.9906727123789265</c:v>
                </c:pt>
                <c:pt idx="5865">
                  <c:v>2.9923058101369207</c:v>
                </c:pt>
                <c:pt idx="5866">
                  <c:v>2.9939404693349974</c:v>
                </c:pt>
                <c:pt idx="5867">
                  <c:v>2.9955739239915866</c:v>
                </c:pt>
                <c:pt idx="5868">
                  <c:v>2.9972075102890021</c:v>
                </c:pt>
                <c:pt idx="5869">
                  <c:v>2.9988412848655162</c:v>
                </c:pt>
                <c:pt idx="5870">
                  <c:v>3.0004742510307683</c:v>
                </c:pt>
                <c:pt idx="5871">
                  <c:v>3.0021082701308961</c:v>
                </c:pt>
                <c:pt idx="5872">
                  <c:v>3.003741630858475</c:v>
                </c:pt>
                <c:pt idx="5873">
                  <c:v>3.0053747095356185</c:v>
                </c:pt>
                <c:pt idx="5874">
                  <c:v>3.0070066054409605</c:v>
                </c:pt>
                <c:pt idx="5875">
                  <c:v>3.0086399661685395</c:v>
                </c:pt>
                <c:pt idx="5876">
                  <c:v>3.0102725754043864</c:v>
                </c:pt>
                <c:pt idx="5877">
                  <c:v>3.0119055414225127</c:v>
                </c:pt>
                <c:pt idx="5878">
                  <c:v>3.0135388833560732</c:v>
                </c:pt>
                <c:pt idx="5879">
                  <c:v>3.0151723192650564</c:v>
                </c:pt>
                <c:pt idx="5880">
                  <c:v>3.0168058116638563</c:v>
                </c:pt>
                <c:pt idx="5881">
                  <c:v>3.0184387776329444</c:v>
                </c:pt>
                <c:pt idx="5882">
                  <c:v>3.0200716496933042</c:v>
                </c:pt>
                <c:pt idx="5883">
                  <c:v>3.0217051043989733</c:v>
                </c:pt>
                <c:pt idx="5884">
                  <c:v>3.023338728397019</c:v>
                </c:pt>
                <c:pt idx="5885">
                  <c:v>3.0249718072703606</c:v>
                </c:pt>
                <c:pt idx="5886">
                  <c:v>3.0266051116174864</c:v>
                </c:pt>
                <c:pt idx="5887">
                  <c:v>3.0282377020316367</c:v>
                </c:pt>
                <c:pt idx="5888">
                  <c:v>3.0298701984433247</c:v>
                </c:pt>
                <c:pt idx="5889">
                  <c:v>3.0315029015505934</c:v>
                </c:pt>
                <c:pt idx="5890">
                  <c:v>3.0331358300036277</c:v>
                </c:pt>
                <c:pt idx="5891">
                  <c:v>3.0347682515365841</c:v>
                </c:pt>
                <c:pt idx="5892">
                  <c:v>3.0364004665109037</c:v>
                </c:pt>
                <c:pt idx="5893">
                  <c:v>3.0380327002717542</c:v>
                </c:pt>
                <c:pt idx="5894">
                  <c:v>3.0396646339039339</c:v>
                </c:pt>
                <c:pt idx="5895">
                  <c:v>3.0412970554368939</c:v>
                </c:pt>
                <c:pt idx="5896">
                  <c:v>3.0429294580554882</c:v>
                </c:pt>
                <c:pt idx="5897">
                  <c:v>3.0445621236125877</c:v>
                </c:pt>
                <c:pt idx="5898">
                  <c:v>3.0461938884088156</c:v>
                </c:pt>
                <c:pt idx="5899">
                  <c:v>3.0478261972231162</c:v>
                </c:pt>
                <c:pt idx="5900">
                  <c:v>3.0494579245224132</c:v>
                </c:pt>
                <c:pt idx="5901">
                  <c:v>3.0510895393436743</c:v>
                </c:pt>
                <c:pt idx="5902">
                  <c:v>3.052720966597291</c:v>
                </c:pt>
                <c:pt idx="5903">
                  <c:v>3.0543528063937577</c:v>
                </c:pt>
                <c:pt idx="5904">
                  <c:v>3.0559841588406882</c:v>
                </c:pt>
                <c:pt idx="5905">
                  <c:v>3.0576157924069638</c:v>
                </c:pt>
                <c:pt idx="5906">
                  <c:v>3.0592470134612064</c:v>
                </c:pt>
                <c:pt idx="5907">
                  <c:v>3.0608784033838061</c:v>
                </c:pt>
                <c:pt idx="5908">
                  <c:v>3.0625100182050762</c:v>
                </c:pt>
                <c:pt idx="5909">
                  <c:v>3.0641416892629643</c:v>
                </c:pt>
                <c:pt idx="5910">
                  <c:v>3.0657732102448136</c:v>
                </c:pt>
                <c:pt idx="5911">
                  <c:v>3.0674044500329076</c:v>
                </c:pt>
                <c:pt idx="5912">
                  <c:v>3.0690361585845354</c:v>
                </c:pt>
                <c:pt idx="5913">
                  <c:v>3.0706675107868509</c:v>
                </c:pt>
                <c:pt idx="5914">
                  <c:v>3.0723000449351501</c:v>
                </c:pt>
                <c:pt idx="5915">
                  <c:v>3.0739320536601862</c:v>
                </c:pt>
                <c:pt idx="5916">
                  <c:v>3.0755639686122977</c:v>
                </c:pt>
                <c:pt idx="5917">
                  <c:v>3.077195714561888</c:v>
                </c:pt>
                <c:pt idx="5918">
                  <c:v>3.0788272732247188</c:v>
                </c:pt>
                <c:pt idx="5919">
                  <c:v>3.0804586818859532</c:v>
                </c:pt>
                <c:pt idx="5920">
                  <c:v>3.0820884802809037</c:v>
                </c:pt>
                <c:pt idx="5921">
                  <c:v>3.0837200012627588</c:v>
                </c:pt>
                <c:pt idx="5922">
                  <c:v>3.0853512972066537</c:v>
                </c:pt>
                <c:pt idx="5923">
                  <c:v>3.0869837373849949</c:v>
                </c:pt>
                <c:pt idx="5924">
                  <c:v>3.0886155772059412</c:v>
                </c:pt>
                <c:pt idx="5925">
                  <c:v>3.0902472480925196</c:v>
                </c:pt>
                <c:pt idx="5926">
                  <c:v>3.0918777013450875</c:v>
                </c:pt>
                <c:pt idx="5927">
                  <c:v>3.0935066964184088</c:v>
                </c:pt>
                <c:pt idx="5928">
                  <c:v>3.0951354859529152</c:v>
                </c:pt>
                <c:pt idx="5929">
                  <c:v>3.0967644062264807</c:v>
                </c:pt>
                <c:pt idx="5930">
                  <c:v>3.0983935506809654</c:v>
                </c:pt>
                <c:pt idx="5931">
                  <c:v>3.1000242848660058</c:v>
                </c:pt>
                <c:pt idx="5932">
                  <c:v>3.1016550376244565</c:v>
                </c:pt>
                <c:pt idx="5933">
                  <c:v>3.1032859403090112</c:v>
                </c:pt>
                <c:pt idx="5934">
                  <c:v>3.1049167868222862</c:v>
                </c:pt>
                <c:pt idx="5935">
                  <c:v>3.1065475395807369</c:v>
                </c:pt>
                <c:pt idx="5936">
                  <c:v>3.1081781986954153</c:v>
                </c:pt>
                <c:pt idx="5937">
                  <c:v>3.1098089701255587</c:v>
                </c:pt>
                <c:pt idx="5938">
                  <c:v>3.1114400038216568</c:v>
                </c:pt>
                <c:pt idx="5939">
                  <c:v>3.113070775374001</c:v>
                </c:pt>
                <c:pt idx="5940">
                  <c:v>3.1147014719250454</c:v>
                </c:pt>
                <c:pt idx="5941">
                  <c:v>3.1163318878771706</c:v>
                </c:pt>
                <c:pt idx="5942">
                  <c:v>3.1179627156677445</c:v>
                </c:pt>
                <c:pt idx="5943">
                  <c:v>3.1195932813962401</c:v>
                </c:pt>
                <c:pt idx="5944">
                  <c:v>3.1212236036790539</c:v>
                </c:pt>
                <c:pt idx="5945">
                  <c:v>3.1228539446702412</c:v>
                </c:pt>
                <c:pt idx="5946">
                  <c:v>3.1244843979228163</c:v>
                </c:pt>
                <c:pt idx="5947">
                  <c:v>3.1261147389140054</c:v>
                </c:pt>
                <c:pt idx="5948">
                  <c:v>3.1277441635737371</c:v>
                </c:pt>
                <c:pt idx="5949">
                  <c:v>3.1293740180752949</c:v>
                </c:pt>
                <c:pt idx="5950">
                  <c:v>3.1310039661554088</c:v>
                </c:pt>
                <c:pt idx="5951">
                  <c:v>3.1326343633237563</c:v>
                </c:pt>
                <c:pt idx="5952">
                  <c:v>3.1342650037699147</c:v>
                </c:pt>
                <c:pt idx="5953">
                  <c:v>3.1358952886864135</c:v>
                </c:pt>
                <c:pt idx="5954">
                  <c:v>3.1375257606999281</c:v>
                </c:pt>
                <c:pt idx="5955">
                  <c:v>3.1391558023230433</c:v>
                </c:pt>
                <c:pt idx="5956">
                  <c:v>3.140785656971036</c:v>
                </c:pt>
                <c:pt idx="5957">
                  <c:v>3.1424161288379788</c:v>
                </c:pt>
                <c:pt idx="5958">
                  <c:v>3.1440461332082981</c:v>
                </c:pt>
                <c:pt idx="5959">
                  <c:v>3.1456757821960037</c:v>
                </c:pt>
                <c:pt idx="5960">
                  <c:v>3.1473054685628452</c:v>
                </c:pt>
                <c:pt idx="5961">
                  <c:v>3.148934500856412</c:v>
                </c:pt>
                <c:pt idx="5962">
                  <c:v>3.1505636638640131</c:v>
                </c:pt>
                <c:pt idx="5963">
                  <c:v>3.1521928081965984</c:v>
                </c:pt>
                <c:pt idx="5964">
                  <c:v>3.1538217471388434</c:v>
                </c:pt>
                <c:pt idx="5965">
                  <c:v>3.1554507234200271</c:v>
                </c:pt>
                <c:pt idx="5966">
                  <c:v>3.1570797743854415</c:v>
                </c:pt>
                <c:pt idx="5967">
                  <c:v>3.1587088815158397</c:v>
                </c:pt>
                <c:pt idx="5968">
                  <c:v>3.1603377457865451</c:v>
                </c:pt>
                <c:pt idx="5969">
                  <c:v>3.1619668714446347</c:v>
                </c:pt>
                <c:pt idx="5970">
                  <c:v>3.1635954371136519</c:v>
                </c:pt>
                <c:pt idx="5971">
                  <c:v>3.1652236854716782</c:v>
                </c:pt>
                <c:pt idx="5972">
                  <c:v>3.1668524937442588</c:v>
                </c:pt>
                <c:pt idx="5973">
                  <c:v>3.16848180617106</c:v>
                </c:pt>
                <c:pt idx="5974">
                  <c:v>3.1701114177817349</c:v>
                </c:pt>
                <c:pt idx="5975">
                  <c:v>3.171740674318666</c:v>
                </c:pt>
                <c:pt idx="5976">
                  <c:v>3.1733699680662149</c:v>
                </c:pt>
                <c:pt idx="5977">
                  <c:v>3.1749992994166498</c:v>
                </c:pt>
                <c:pt idx="5978">
                  <c:v>3.1766282010220657</c:v>
                </c:pt>
                <c:pt idx="5979">
                  <c:v>3.178256878650874</c:v>
                </c:pt>
                <c:pt idx="5980">
                  <c:v>3.1798847542722575</c:v>
                </c:pt>
                <c:pt idx="5981">
                  <c:v>3.1815137493455801</c:v>
                </c:pt>
                <c:pt idx="5982">
                  <c:v>3.1831426136162766</c:v>
                </c:pt>
                <c:pt idx="5983">
                  <c:v>3.1847712350679367</c:v>
                </c:pt>
                <c:pt idx="5984">
                  <c:v>3.1864000806720671</c:v>
                </c:pt>
                <c:pt idx="5985">
                  <c:v>3.1880289262762007</c:v>
                </c:pt>
                <c:pt idx="5986">
                  <c:v>3.1896578278816183</c:v>
                </c:pt>
                <c:pt idx="5987">
                  <c:v>3.1912867854930678</c:v>
                </c:pt>
                <c:pt idx="5988">
                  <c:v>3.1929156497637661</c:v>
                </c:pt>
                <c:pt idx="5989">
                  <c:v>3.1945444020429976</c:v>
                </c:pt>
                <c:pt idx="5990">
                  <c:v>3.196172538514082</c:v>
                </c:pt>
                <c:pt idx="5991">
                  <c:v>3.1978010855249841</c:v>
                </c:pt>
                <c:pt idx="5992">
                  <c:v>3.1994301738356787</c:v>
                </c:pt>
                <c:pt idx="5993">
                  <c:v>3.2010596731816197</c:v>
                </c:pt>
                <c:pt idx="5994">
                  <c:v>3.2026883135858299</c:v>
                </c:pt>
                <c:pt idx="5995">
                  <c:v>3.2043168231359456</c:v>
                </c:pt>
                <c:pt idx="5996">
                  <c:v>3.2059445867876581</c:v>
                </c:pt>
                <c:pt idx="5997">
                  <c:v>3.2075717168383631</c:v>
                </c:pt>
                <c:pt idx="5998">
                  <c:v>3.2091988468890653</c:v>
                </c:pt>
                <c:pt idx="5999">
                  <c:v>3.2108270207023759</c:v>
                </c:pt>
                <c:pt idx="6000">
                  <c:v>3.2124550825927161</c:v>
                </c:pt>
                <c:pt idx="6001">
                  <c:v>3.2140843951170552</c:v>
                </c:pt>
                <c:pt idx="6002">
                  <c:v>3.2157128673546378</c:v>
                </c:pt>
                <c:pt idx="6003">
                  <c:v>3.2173408360309121</c:v>
                </c:pt>
                <c:pt idx="6004">
                  <c:v>3.2189685062674642</c:v>
                </c:pt>
                <c:pt idx="6005">
                  <c:v>3.2205979682936388</c:v>
                </c:pt>
                <c:pt idx="6006">
                  <c:v>3.2222272435087671</c:v>
                </c:pt>
                <c:pt idx="6007">
                  <c:v>3.2238564813680348</c:v>
                </c:pt>
                <c:pt idx="6008">
                  <c:v>3.225485364452048</c:v>
                </c:pt>
                <c:pt idx="6009">
                  <c:v>3.2271139299505602</c:v>
                </c:pt>
                <c:pt idx="6010">
                  <c:v>3.2287426262655439</c:v>
                </c:pt>
                <c:pt idx="6011">
                  <c:v>3.2303711545701432</c:v>
                </c:pt>
                <c:pt idx="6012">
                  <c:v>3.231999552286406</c:v>
                </c:pt>
                <c:pt idx="6013">
                  <c:v>3.233627577035568</c:v>
                </c:pt>
                <c:pt idx="6014">
                  <c:v>3.2352551355805375</c:v>
                </c:pt>
                <c:pt idx="6015">
                  <c:v>3.2368825078528465</c:v>
                </c:pt>
                <c:pt idx="6016">
                  <c:v>3.2385101038775752</c:v>
                </c:pt>
                <c:pt idx="6017">
                  <c:v>3.2401380538152775</c:v>
                </c:pt>
                <c:pt idx="6018">
                  <c:v>3.2417662650216177</c:v>
                </c:pt>
                <c:pt idx="6019">
                  <c:v>3.2433933580079271</c:v>
                </c:pt>
                <c:pt idx="6020">
                  <c:v>3.2450207116558589</c:v>
                </c:pt>
                <c:pt idx="6021">
                  <c:v>3.2466489415108137</c:v>
                </c:pt>
                <c:pt idx="6022">
                  <c:v>3.2482771338256193</c:v>
                </c:pt>
                <c:pt idx="6023">
                  <c:v>3.2499053636805781</c:v>
                </c:pt>
                <c:pt idx="6024">
                  <c:v>3.2515327171826347</c:v>
                </c:pt>
                <c:pt idx="6025">
                  <c:v>3.253160611199807</c:v>
                </c:pt>
                <c:pt idx="6026">
                  <c:v>3.254788691807565</c:v>
                </c:pt>
                <c:pt idx="6027">
                  <c:v>3.2564168842927788</c:v>
                </c:pt>
                <c:pt idx="6028">
                  <c:v>3.2580445921127459</c:v>
                </c:pt>
                <c:pt idx="6029">
                  <c:v>3.2596726726961638</c:v>
                </c:pt>
                <c:pt idx="6030">
                  <c:v>3.2613003803458436</c:v>
                </c:pt>
                <c:pt idx="6031">
                  <c:v>3.2629277711701055</c:v>
                </c:pt>
                <c:pt idx="6032">
                  <c:v>3.2645554042875382</c:v>
                </c:pt>
                <c:pt idx="6033">
                  <c:v>3.2661824227138827</c:v>
                </c:pt>
                <c:pt idx="6034">
                  <c:v>3.2678094783705496</c:v>
                </c:pt>
                <c:pt idx="6035">
                  <c:v>3.2694368691948088</c:v>
                </c:pt>
                <c:pt idx="6036">
                  <c:v>3.2710634968297869</c:v>
                </c:pt>
                <c:pt idx="6037">
                  <c:v>3.2726900313805229</c:v>
                </c:pt>
                <c:pt idx="6038">
                  <c:v>3.2743176457445995</c:v>
                </c:pt>
                <c:pt idx="6039">
                  <c:v>3.2759445338813906</c:v>
                </c:pt>
                <c:pt idx="6040">
                  <c:v>3.2775715521376338</c:v>
                </c:pt>
                <c:pt idx="6041">
                  <c:v>3.2791979563731002</c:v>
                </c:pt>
                <c:pt idx="6042">
                  <c:v>3.2808243420115519</c:v>
                </c:pt>
                <c:pt idx="6043">
                  <c:v>3.282450857840169</c:v>
                </c:pt>
                <c:pt idx="6044">
                  <c:v>3.2840774666775339</c:v>
                </c:pt>
                <c:pt idx="6045">
                  <c:v>3.2857036477834245</c:v>
                </c:pt>
                <c:pt idx="6046">
                  <c:v>3.2873296986439842</c:v>
                </c:pt>
                <c:pt idx="6047">
                  <c:v>3.2889552478385955</c:v>
                </c:pt>
                <c:pt idx="6048">
                  <c:v>3.2905812429396084</c:v>
                </c:pt>
                <c:pt idx="6049">
                  <c:v>3.2922074985349847</c:v>
                </c:pt>
                <c:pt idx="6050">
                  <c:v>3.293832527693271</c:v>
                </c:pt>
                <c:pt idx="6051">
                  <c:v>3.2954580396214204</c:v>
                </c:pt>
                <c:pt idx="6052">
                  <c:v>3.2970831987017899</c:v>
                </c:pt>
                <c:pt idx="6053">
                  <c:v>3.2987080421805048</c:v>
                </c:pt>
                <c:pt idx="6054">
                  <c:v>3.3003327001531231</c:v>
                </c:pt>
                <c:pt idx="6055">
                  <c:v>3.3019577850618478</c:v>
                </c:pt>
                <c:pt idx="6056">
                  <c:v>3.3035828885308742</c:v>
                </c:pt>
                <c:pt idx="6057">
                  <c:v>3.3052076763522633</c:v>
                </c:pt>
                <c:pt idx="6058">
                  <c:v>3.3068326126036469</c:v>
                </c:pt>
                <c:pt idx="6059">
                  <c:v>3.3084571963884803</c:v>
                </c:pt>
                <c:pt idx="6060">
                  <c:v>3.3100817243685028</c:v>
                </c:pt>
                <c:pt idx="6061">
                  <c:v>3.3117063267237064</c:v>
                </c:pt>
                <c:pt idx="6062">
                  <c:v>3.3133309661970252</c:v>
                </c:pt>
                <c:pt idx="6063">
                  <c:v>3.3149563109491273</c:v>
                </c:pt>
                <c:pt idx="6064">
                  <c:v>3.3165807276726045</c:v>
                </c:pt>
                <c:pt idx="6065">
                  <c:v>3.3182040513511204</c:v>
                </c:pt>
                <c:pt idx="6066">
                  <c:v>3.319829210455719</c:v>
                </c:pt>
                <c:pt idx="6067">
                  <c:v>3.3214536457932615</c:v>
                </c:pt>
                <c:pt idx="6068">
                  <c:v>3.3230785078254641</c:v>
                </c:pt>
                <c:pt idx="6069">
                  <c:v>3.3247019608718626</c:v>
                </c:pt>
                <c:pt idx="6070">
                  <c:v>3.3263250437179996</c:v>
                </c:pt>
                <c:pt idx="6071">
                  <c:v>3.3279482006551437</c:v>
                </c:pt>
                <c:pt idx="6072">
                  <c:v>3.3295712279928589</c:v>
                </c:pt>
                <c:pt idx="6073">
                  <c:v>3.3311937929427442</c:v>
                </c:pt>
                <c:pt idx="6074">
                  <c:v>3.3328166166206681</c:v>
                </c:pt>
                <c:pt idx="6075">
                  <c:v>3.3344390889631188</c:v>
                </c:pt>
                <c:pt idx="6076">
                  <c:v>3.3360616537440428</c:v>
                </c:pt>
                <c:pt idx="6077">
                  <c:v>3.3376849588157893</c:v>
                </c:pt>
                <c:pt idx="6078">
                  <c:v>3.3393077085851601</c:v>
                </c:pt>
                <c:pt idx="6079">
                  <c:v>3.3409306062524156</c:v>
                </c:pt>
                <c:pt idx="6080">
                  <c:v>3.3425531895225968</c:v>
                </c:pt>
                <c:pt idx="6081">
                  <c:v>3.3441791288930447</c:v>
                </c:pt>
                <c:pt idx="6082">
                  <c:v>3.3458034900679166</c:v>
                </c:pt>
                <c:pt idx="6083">
                  <c:v>3.3474278513880082</c:v>
                </c:pt>
                <c:pt idx="6084">
                  <c:v>3.3490522127080964</c:v>
                </c:pt>
                <c:pt idx="6085">
                  <c:v>3.3506764069991424</c:v>
                </c:pt>
                <c:pt idx="6086">
                  <c:v>3.3523006198253698</c:v>
                </c:pt>
                <c:pt idx="6087">
                  <c:v>3.3539248882602672</c:v>
                </c:pt>
                <c:pt idx="6088">
                  <c:v>3.3555493050079468</c:v>
                </c:pt>
                <c:pt idx="6089">
                  <c:v>3.3571743526522759</c:v>
                </c:pt>
                <c:pt idx="6090">
                  <c:v>3.3587992518414684</c:v>
                </c:pt>
                <c:pt idx="6091">
                  <c:v>3.3604246150642427</c:v>
                </c:pt>
                <c:pt idx="6092">
                  <c:v>3.362049644295209</c:v>
                </c:pt>
                <c:pt idx="6093">
                  <c:v>3.3636750448002677</c:v>
                </c:pt>
                <c:pt idx="6094">
                  <c:v>3.3652999625445195</c:v>
                </c:pt>
                <c:pt idx="6095">
                  <c:v>3.3669239900908647</c:v>
                </c:pt>
                <c:pt idx="6096">
                  <c:v>3.3685478323128155</c:v>
                </c:pt>
                <c:pt idx="6097">
                  <c:v>3.3701718412566408</c:v>
                </c:pt>
                <c:pt idx="6098">
                  <c:v>3.3717957946137393</c:v>
                </c:pt>
                <c:pt idx="6099">
                  <c:v>3.3734193957890066</c:v>
                </c:pt>
                <c:pt idx="6100">
                  <c:v>3.3750431453683523</c:v>
                </c:pt>
                <c:pt idx="6101">
                  <c:v>3.3766666910155503</c:v>
                </c:pt>
                <c:pt idx="6102">
                  <c:v>3.3782929463924782</c:v>
                </c:pt>
                <c:pt idx="6103">
                  <c:v>3.3799180312527404</c:v>
                </c:pt>
                <c:pt idx="6104">
                  <c:v>3.3815427078220472</c:v>
                </c:pt>
                <c:pt idx="6105">
                  <c:v>3.3831673843913523</c:v>
                </c:pt>
                <c:pt idx="6106">
                  <c:v>3.3847925248371542</c:v>
                </c:pt>
                <c:pt idx="6107">
                  <c:v>3.3864173498113441</c:v>
                </c:pt>
                <c:pt idx="6108">
                  <c:v>3.3880422859658323</c:v>
                </c:pt>
                <c:pt idx="6109">
                  <c:v>3.3896677051370632</c:v>
                </c:pt>
                <c:pt idx="6110">
                  <c:v>3.3912928084607037</c:v>
                </c:pt>
                <c:pt idx="6111">
                  <c:v>3.3929172438950701</c:v>
                </c:pt>
                <c:pt idx="6112">
                  <c:v>3.3945424958653434</c:v>
                </c:pt>
                <c:pt idx="6113">
                  <c:v>3.396168305256587</c:v>
                </c:pt>
                <c:pt idx="6114">
                  <c:v>3.397793148735305</c:v>
                </c:pt>
                <c:pt idx="6115">
                  <c:v>3.399418159408063</c:v>
                </c:pt>
                <c:pt idx="6116">
                  <c:v>3.4010432814379152</c:v>
                </c:pt>
                <c:pt idx="6117">
                  <c:v>3.4026689979332838</c:v>
                </c:pt>
                <c:pt idx="6118">
                  <c:v>3.4042945655800652</c:v>
                </c:pt>
                <c:pt idx="6119">
                  <c:v>3.4059200589363909</c:v>
                </c:pt>
                <c:pt idx="6120">
                  <c:v>3.4075453666032769</c:v>
                </c:pt>
                <c:pt idx="6121">
                  <c:v>3.4091710085488911</c:v>
                </c:pt>
                <c:pt idx="6122">
                  <c:v>3.4107961677019585</c:v>
                </c:pt>
                <c:pt idx="6123">
                  <c:v>3.4124218282235907</c:v>
                </c:pt>
                <c:pt idx="6124">
                  <c:v>3.4140476933586479</c:v>
                </c:pt>
                <c:pt idx="6125">
                  <c:v>3.4156736699955088</c:v>
                </c:pt>
                <c:pt idx="6126">
                  <c:v>3.4172995722957382</c:v>
                </c:pt>
                <c:pt idx="6127">
                  <c:v>3.4189258463630976</c:v>
                </c:pt>
                <c:pt idx="6128">
                  <c:v>3.4205515997727014</c:v>
                </c:pt>
                <c:pt idx="6129">
                  <c:v>3.4221771675649642</c:v>
                </c:pt>
                <c:pt idx="6130">
                  <c:v>3.4238031625446581</c:v>
                </c:pt>
                <c:pt idx="6131">
                  <c:v>3.4254291949394982</c:v>
                </c:pt>
                <c:pt idx="6132">
                  <c:v>3.4270538158656048</c:v>
                </c:pt>
                <c:pt idx="6133">
                  <c:v>3.42867910506338</c:v>
                </c:pt>
                <c:pt idx="6134">
                  <c:v>3.4303040970088787</c:v>
                </c:pt>
                <c:pt idx="6135">
                  <c:v>3.4319289405118143</c:v>
                </c:pt>
                <c:pt idx="6136">
                  <c:v>3.4335537470788786</c:v>
                </c:pt>
                <c:pt idx="6137">
                  <c:v>3.4351785534764061</c:v>
                </c:pt>
                <c:pt idx="6138">
                  <c:v>3.4368031556379166</c:v>
                </c:pt>
                <c:pt idx="6139">
                  <c:v>3.4384298201896768</c:v>
                </c:pt>
                <c:pt idx="6140">
                  <c:v>3.4400559826077717</c:v>
                </c:pt>
                <c:pt idx="6141">
                  <c:v>3.4416813460729512</c:v>
                </c:pt>
                <c:pt idx="6142">
                  <c:v>3.4433080106247087</c:v>
                </c:pt>
                <c:pt idx="6143">
                  <c:v>3.4449343033344859</c:v>
                </c:pt>
                <c:pt idx="6144">
                  <c:v>3.4465599639531224</c:v>
                </c:pt>
                <c:pt idx="6145">
                  <c:v>3.4481854944536252</c:v>
                </c:pt>
                <c:pt idx="6146">
                  <c:v>3.4498105606572018</c:v>
                </c:pt>
                <c:pt idx="6147">
                  <c:v>3.4514366487176842</c:v>
                </c:pt>
                <c:pt idx="6148">
                  <c:v>3.4530617891150235</c:v>
                </c:pt>
                <c:pt idx="6149">
                  <c:v>3.4546871524347598</c:v>
                </c:pt>
                <c:pt idx="6150">
                  <c:v>3.4563124601016471</c:v>
                </c:pt>
                <c:pt idx="6151">
                  <c:v>3.4579378977456412</c:v>
                </c:pt>
                <c:pt idx="6152">
                  <c:v>3.45956342824614</c:v>
                </c:pt>
                <c:pt idx="6153">
                  <c:v>3.4611885686434816</c:v>
                </c:pt>
                <c:pt idx="6154">
                  <c:v>3.4628140248577268</c:v>
                </c:pt>
                <c:pt idx="6155">
                  <c:v>3.4644388497834755</c:v>
                </c:pt>
                <c:pt idx="6156">
                  <c:v>3.466064231719848</c:v>
                </c:pt>
                <c:pt idx="6157">
                  <c:v>3.467689873665464</c:v>
                </c:pt>
                <c:pt idx="6158">
                  <c:v>3.4693152184175706</c:v>
                </c:pt>
                <c:pt idx="6159">
                  <c:v>3.4709408605086836</c:v>
                </c:pt>
                <c:pt idx="6160">
                  <c:v>3.4725665211758243</c:v>
                </c:pt>
                <c:pt idx="6161">
                  <c:v>3.4741921631214407</c:v>
                </c:pt>
                <c:pt idx="6162">
                  <c:v>3.4758176193356833</c:v>
                </c:pt>
                <c:pt idx="6163">
                  <c:v>3.4774424813678841</c:v>
                </c:pt>
                <c:pt idx="6164">
                  <c:v>3.4790671207927737</c:v>
                </c:pt>
                <c:pt idx="6165">
                  <c:v>3.4806921498299217</c:v>
                </c:pt>
                <c:pt idx="6166">
                  <c:v>3.4823166779794072</c:v>
                </c:pt>
                <c:pt idx="6167">
                  <c:v>3.4839410207117272</c:v>
                </c:pt>
                <c:pt idx="6168">
                  <c:v>3.4855652151479593</c:v>
                </c:pt>
                <c:pt idx="6169">
                  <c:v>3.4871896875215609</c:v>
                </c:pt>
                <c:pt idx="6170">
                  <c:v>3.4888133073845142</c:v>
                </c:pt>
                <c:pt idx="6171">
                  <c:v>3.4904381880191675</c:v>
                </c:pt>
                <c:pt idx="6172">
                  <c:v>3.4920634027155795</c:v>
                </c:pt>
                <c:pt idx="6173">
                  <c:v>3.4936879309134836</c:v>
                </c:pt>
                <c:pt idx="6174">
                  <c:v>3.4953124962010991</c:v>
                </c:pt>
                <c:pt idx="6175">
                  <c:v>3.4969368202977726</c:v>
                </c:pt>
                <c:pt idx="6176">
                  <c:v>3.4985612927197884</c:v>
                </c:pt>
                <c:pt idx="6177">
                  <c:v>3.5001857651418042</c:v>
                </c:pt>
                <c:pt idx="6178">
                  <c:v>3.5018110171120802</c:v>
                </c:pt>
                <c:pt idx="6179">
                  <c:v>3.5034354340533995</c:v>
                </c:pt>
                <c:pt idx="6180">
                  <c:v>3.5050598508494915</c:v>
                </c:pt>
                <c:pt idx="6181">
                  <c:v>3.506683748648761</c:v>
                </c:pt>
                <c:pt idx="6182">
                  <c:v>3.5083076835021894</c:v>
                </c:pt>
                <c:pt idx="6183">
                  <c:v>3.5099313033651436</c:v>
                </c:pt>
                <c:pt idx="6184">
                  <c:v>3.511554108716064</c:v>
                </c:pt>
                <c:pt idx="6185">
                  <c:v>3.5131785811138725</c:v>
                </c:pt>
                <c:pt idx="6186">
                  <c:v>3.5148031462320142</c:v>
                </c:pt>
                <c:pt idx="6187">
                  <c:v>3.5164275259225635</c:v>
                </c:pt>
                <c:pt idx="6188">
                  <c:v>3.5180520355279787</c:v>
                </c:pt>
                <c:pt idx="6189">
                  <c:v>3.5196763041080703</c:v>
                </c:pt>
                <c:pt idx="6190">
                  <c:v>3.5213006097632338</c:v>
                </c:pt>
                <c:pt idx="6191">
                  <c:v>3.5229252677358542</c:v>
                </c:pt>
                <c:pt idx="6192">
                  <c:v>3.5245496845077389</c:v>
                </c:pt>
                <c:pt idx="6193">
                  <c:v>3.5261739900418947</c:v>
                </c:pt>
                <c:pt idx="6194">
                  <c:v>3.5277983698534645</c:v>
                </c:pt>
                <c:pt idx="6195">
                  <c:v>3.5294226013605807</c:v>
                </c:pt>
                <c:pt idx="6196">
                  <c:v>3.5310473335293571</c:v>
                </c:pt>
                <c:pt idx="6197">
                  <c:v>3.5326713610757063</c:v>
                </c:pt>
                <c:pt idx="6198">
                  <c:v>3.5342946846575622</c:v>
                </c:pt>
                <c:pt idx="6199">
                  <c:v>3.5359186749993867</c:v>
                </c:pt>
                <c:pt idx="6200">
                  <c:v>3.5375423319008297</c:v>
                </c:pt>
                <c:pt idx="6201">
                  <c:v>3.5391661555013192</c:v>
                </c:pt>
                <c:pt idx="6202">
                  <c:v>3.5407886093817647</c:v>
                </c:pt>
                <c:pt idx="6203">
                  <c:v>3.5424129150369241</c:v>
                </c:pt>
                <c:pt idx="6204">
                  <c:v>3.5440366830663654</c:v>
                </c:pt>
                <c:pt idx="6205">
                  <c:v>3.5456611185007314</c:v>
                </c:pt>
                <c:pt idx="6206">
                  <c:v>3.5472844791043783</c:v>
                </c:pt>
                <c:pt idx="6207">
                  <c:v>3.5489094897286848</c:v>
                </c:pt>
                <c:pt idx="6208">
                  <c:v>3.5505332207133744</c:v>
                </c:pt>
                <c:pt idx="6209">
                  <c:v>3.5521571741188493</c:v>
                </c:pt>
                <c:pt idx="6210">
                  <c:v>3.5537813869692778</c:v>
                </c:pt>
                <c:pt idx="6211">
                  <c:v>3.5554048216227594</c:v>
                </c:pt>
                <c:pt idx="6212">
                  <c:v>3.557027885868945</c:v>
                </c:pt>
                <c:pt idx="6213">
                  <c:v>3.5586522471406283</c:v>
                </c:pt>
                <c:pt idx="6214">
                  <c:v>3.5602760707411152</c:v>
                </c:pt>
                <c:pt idx="6215">
                  <c:v>3.5618999869704551</c:v>
                </c:pt>
                <c:pt idx="6216">
                  <c:v>3.5635238290956681</c:v>
                </c:pt>
                <c:pt idx="6217">
                  <c:v>3.5651466159510758</c:v>
                </c:pt>
                <c:pt idx="6218">
                  <c:v>3.5667695323343143</c:v>
                </c:pt>
                <c:pt idx="6219">
                  <c:v>3.5683919124202101</c:v>
                </c:pt>
                <c:pt idx="6220">
                  <c:v>3.5700159584728408</c:v>
                </c:pt>
                <c:pt idx="6221">
                  <c:v>3.571640301205159</c:v>
                </c:pt>
                <c:pt idx="6222">
                  <c:v>3.5732644028765481</c:v>
                </c:pt>
                <c:pt idx="6223">
                  <c:v>3.5748869861708679</c:v>
                </c:pt>
                <c:pt idx="6224">
                  <c:v>3.5765088300596681</c:v>
                </c:pt>
                <c:pt idx="6225">
                  <c:v>3.5781327279073167</c:v>
                </c:pt>
                <c:pt idx="6226">
                  <c:v>3.5797568666201594</c:v>
                </c:pt>
                <c:pt idx="6227">
                  <c:v>3.581380375259315</c:v>
                </c:pt>
                <c:pt idx="6228">
                  <c:v>3.5830029586019139</c:v>
                </c:pt>
                <c:pt idx="6229">
                  <c:v>3.5846258010178613</c:v>
                </c:pt>
                <c:pt idx="6230">
                  <c:v>3.5862493469309662</c:v>
                </c:pt>
                <c:pt idx="6231">
                  <c:v>3.5878725592183631</c:v>
                </c:pt>
                <c:pt idx="6232">
                  <c:v>3.5894940707065399</c:v>
                </c:pt>
                <c:pt idx="6233">
                  <c:v>3.5911168204759085</c:v>
                </c:pt>
                <c:pt idx="6234">
                  <c:v>3.59273975538246</c:v>
                </c:pt>
                <c:pt idx="6235">
                  <c:v>3.5943611744599182</c:v>
                </c:pt>
                <c:pt idx="6236">
                  <c:v>3.5959842758099074</c:v>
                </c:pt>
                <c:pt idx="6237">
                  <c:v>3.5976067483212915</c:v>
                </c:pt>
                <c:pt idx="6238">
                  <c:v>3.5992280566917132</c:v>
                </c:pt>
                <c:pt idx="6239">
                  <c:v>3.6008504551651397</c:v>
                </c:pt>
                <c:pt idx="6240">
                  <c:v>3.6024718560511553</c:v>
                </c:pt>
                <c:pt idx="6241">
                  <c:v>3.6040928876755083</c:v>
                </c:pt>
                <c:pt idx="6242">
                  <c:v>3.6057152306983351</c:v>
                </c:pt>
                <c:pt idx="6243">
                  <c:v>3.6073356538440575</c:v>
                </c:pt>
                <c:pt idx="6244">
                  <c:v>3.6089562426768538</c:v>
                </c:pt>
                <c:pt idx="6245">
                  <c:v>3.6105766473940992</c:v>
                </c:pt>
                <c:pt idx="6246">
                  <c:v>3.6121971073983219</c:v>
                </c:pt>
                <c:pt idx="6247">
                  <c:v>3.6138171618806116</c:v>
                </c:pt>
                <c:pt idx="6248">
                  <c:v>3.6154372900405218</c:v>
                </c:pt>
                <c:pt idx="6249">
                  <c:v>3.6170603542867075</c:v>
                </c:pt>
                <c:pt idx="6250">
                  <c:v>3.6186821058626069</c:v>
                </c:pt>
                <c:pt idx="6251">
                  <c:v>3.6203028975903724</c:v>
                </c:pt>
                <c:pt idx="6252">
                  <c:v>3.6219269251125272</c:v>
                </c:pt>
                <c:pt idx="6253">
                  <c:v>3.6235500449910463</c:v>
                </c:pt>
                <c:pt idx="6254">
                  <c:v>3.6251732390130673</c:v>
                </c:pt>
                <c:pt idx="6255">
                  <c:v>3.6267954526452515</c:v>
                </c:pt>
                <c:pt idx="6256">
                  <c:v>3.6284172780897226</c:v>
                </c:pt>
                <c:pt idx="6257">
                  <c:v>3.6300379961855866</c:v>
                </c:pt>
                <c:pt idx="6258">
                  <c:v>3.6316603576914281</c:v>
                </c:pt>
                <c:pt idx="6259">
                  <c:v>3.63328240493622</c:v>
                </c:pt>
                <c:pt idx="6260">
                  <c:v>3.6349039164484953</c:v>
                </c:pt>
                <c:pt idx="6261">
                  <c:v>3.6365259453155931</c:v>
                </c:pt>
                <c:pt idx="6262">
                  <c:v>3.6381454841902872</c:v>
                </c:pt>
                <c:pt idx="6263">
                  <c:v>3.6397659993417824</c:v>
                </c:pt>
                <c:pt idx="6264">
                  <c:v>3.6413855751454149</c:v>
                </c:pt>
                <c:pt idx="6265">
                  <c:v>3.643004653892584</c:v>
                </c:pt>
                <c:pt idx="6266">
                  <c:v>3.6446234383546026</c:v>
                </c:pt>
                <c:pt idx="6267">
                  <c:v>3.6462422412955662</c:v>
                </c:pt>
                <c:pt idx="6268">
                  <c:v>3.6478617617185947</c:v>
                </c:pt>
                <c:pt idx="6269">
                  <c:v>3.6494821847680772</c:v>
                </c:pt>
                <c:pt idx="6270">
                  <c:v>3.6511008957994577</c:v>
                </c:pt>
                <c:pt idx="6271">
                  <c:v>3.6527200297218081</c:v>
                </c:pt>
                <c:pt idx="6272">
                  <c:v>3.6543388325667792</c:v>
                </c:pt>
                <c:pt idx="6273">
                  <c:v>3.6559576354117431</c:v>
                </c:pt>
                <c:pt idx="6274">
                  <c:v>3.6575759237772107</c:v>
                </c:pt>
                <c:pt idx="6275">
                  <c:v>3.6591945060368882</c:v>
                </c:pt>
                <c:pt idx="6276">
                  <c:v>3.6608171633900142</c:v>
                </c:pt>
                <c:pt idx="6277">
                  <c:v>3.6624383981186823</c:v>
                </c:pt>
                <c:pt idx="6278">
                  <c:v>3.6640579922794294</c:v>
                </c:pt>
                <c:pt idx="6279">
                  <c:v>3.6656822237139508</c:v>
                </c:pt>
                <c:pt idx="6280">
                  <c:v>3.6673052326465148</c:v>
                </c:pt>
                <c:pt idx="6281">
                  <c:v>3.6689278530898872</c:v>
                </c:pt>
                <c:pt idx="6282">
                  <c:v>3.6705475761013395</c:v>
                </c:pt>
                <c:pt idx="6283">
                  <c:v>3.6721704740100827</c:v>
                </c:pt>
                <c:pt idx="6284">
                  <c:v>3.6737909156088562</c:v>
                </c:pt>
                <c:pt idx="6285">
                  <c:v>3.6754126119093113</c:v>
                </c:pt>
                <c:pt idx="6286">
                  <c:v>3.6770330718413602</c:v>
                </c:pt>
                <c:pt idx="6287">
                  <c:v>3.678654158685168</c:v>
                </c:pt>
                <c:pt idx="6288">
                  <c:v>3.6802756885606538</c:v>
                </c:pt>
                <c:pt idx="6289">
                  <c:v>3.6818968862186332</c:v>
                </c:pt>
                <c:pt idx="6290">
                  <c:v>3.6835185084963427</c:v>
                </c:pt>
                <c:pt idx="6291">
                  <c:v>3.6851394846650982</c:v>
                </c:pt>
                <c:pt idx="6292">
                  <c:v>3.6867627157257683</c:v>
                </c:pt>
                <c:pt idx="6293">
                  <c:v>3.6883819233423405</c:v>
                </c:pt>
                <c:pt idx="6294">
                  <c:v>3.6900021990026084</c:v>
                </c:pt>
                <c:pt idx="6295">
                  <c:v>3.6916213699271183</c:v>
                </c:pt>
                <c:pt idx="6296">
                  <c:v>3.693240099315382</c:v>
                </c:pt>
                <c:pt idx="6297">
                  <c:v>3.6948614261878787</c:v>
                </c:pt>
                <c:pt idx="6298">
                  <c:v>3.696482291868779</c:v>
                </c:pt>
                <c:pt idx="6299">
                  <c:v>3.6981024753885423</c:v>
                </c:pt>
                <c:pt idx="6300">
                  <c:v>3.6997228430579447</c:v>
                </c:pt>
                <c:pt idx="6301">
                  <c:v>3.7013438193952513</c:v>
                </c:pt>
                <c:pt idx="6302">
                  <c:v>3.7029650355521828</c:v>
                </c:pt>
                <c:pt idx="6303">
                  <c:v>3.704585919674523</c:v>
                </c:pt>
                <c:pt idx="6304">
                  <c:v>3.7062070804806799</c:v>
                </c:pt>
                <c:pt idx="6305">
                  <c:v>3.7078285182320099</c:v>
                </c:pt>
                <c:pt idx="6306">
                  <c:v>3.7094488860216903</c:v>
                </c:pt>
                <c:pt idx="6307">
                  <c:v>3.711069530277328</c:v>
                </c:pt>
                <c:pt idx="6308">
                  <c:v>3.7126895296030069</c:v>
                </c:pt>
                <c:pt idx="6309">
                  <c:v>3.7143125383906495</c:v>
                </c:pt>
                <c:pt idx="6310">
                  <c:v>3.7159317460072221</c:v>
                </c:pt>
                <c:pt idx="6311">
                  <c:v>3.7175504753234971</c:v>
                </c:pt>
                <c:pt idx="6312">
                  <c:v>3.7191692965519287</c:v>
                </c:pt>
                <c:pt idx="6313">
                  <c:v>3.720787823706881</c:v>
                </c:pt>
                <c:pt idx="6314">
                  <c:v>3.7224057078447008</c:v>
                </c:pt>
                <c:pt idx="6315">
                  <c:v>3.7240238490368345</c:v>
                </c:pt>
                <c:pt idx="6316">
                  <c:v>3.7256403757044105</c:v>
                </c:pt>
                <c:pt idx="6317">
                  <c:v>3.7272615918613456</c:v>
                </c:pt>
                <c:pt idx="6318">
                  <c:v>3.7288797147610242</c:v>
                </c:pt>
                <c:pt idx="6319">
                  <c:v>3.730497562161081</c:v>
                </c:pt>
                <c:pt idx="6320">
                  <c:v>3.732116309882751</c:v>
                </c:pt>
                <c:pt idx="6321">
                  <c:v>3.7337386343989585</c:v>
                </c:pt>
                <c:pt idx="6322">
                  <c:v>3.7353602197286748</c:v>
                </c:pt>
                <c:pt idx="6323">
                  <c:v>3.7369820084065801</c:v>
                </c:pt>
                <c:pt idx="6324">
                  <c:v>3.7386035384507572</c:v>
                </c:pt>
                <c:pt idx="6325">
                  <c:v>3.7402246071123364</c:v>
                </c:pt>
                <c:pt idx="6326">
                  <c:v>3.7418471164527447</c:v>
                </c:pt>
                <c:pt idx="6327">
                  <c:v>3.7434692007197876</c:v>
                </c:pt>
                <c:pt idx="6328">
                  <c:v>3.7450899742012829</c:v>
                </c:pt>
                <c:pt idx="6329">
                  <c:v>3.7467107292444539</c:v>
                </c:pt>
                <c:pt idx="6330">
                  <c:v>3.7483311154375181</c:v>
                </c:pt>
                <c:pt idx="6331">
                  <c:v>3.7499513910737332</c:v>
                </c:pt>
                <c:pt idx="6332">
                  <c:v>3.751573659976704</c:v>
                </c:pt>
                <c:pt idx="6333">
                  <c:v>3.753196613238027</c:v>
                </c:pt>
                <c:pt idx="6334">
                  <c:v>3.7548175711313059</c:v>
                </c:pt>
                <c:pt idx="6335">
                  <c:v>3.7564396552536308</c:v>
                </c:pt>
                <c:pt idx="6336">
                  <c:v>3.7580604655651877</c:v>
                </c:pt>
                <c:pt idx="6337">
                  <c:v>3.759683844753011</c:v>
                </c:pt>
                <c:pt idx="6338">
                  <c:v>3.7613054486408202</c:v>
                </c:pt>
                <c:pt idx="6339">
                  <c:v>3.7629271633819772</c:v>
                </c:pt>
                <c:pt idx="6340">
                  <c:v>3.7645498946091118</c:v>
                </c:pt>
                <c:pt idx="6341">
                  <c:v>3.7661727185526557</c:v>
                </c:pt>
                <c:pt idx="6342">
                  <c:v>3.767794525553311</c:v>
                </c:pt>
                <c:pt idx="6343">
                  <c:v>3.7694169424630481</c:v>
                </c:pt>
                <c:pt idx="6344">
                  <c:v>3.7710385278168657</c:v>
                </c:pt>
                <c:pt idx="6345">
                  <c:v>3.7726600947818172</c:v>
                </c:pt>
                <c:pt idx="6346">
                  <c:v>3.7742823083175083</c:v>
                </c:pt>
                <c:pt idx="6347">
                  <c:v>3.7759054282684961</c:v>
                </c:pt>
                <c:pt idx="6348">
                  <c:v>3.7775282892056716</c:v>
                </c:pt>
                <c:pt idx="6349">
                  <c:v>3.7791515387018841</c:v>
                </c:pt>
                <c:pt idx="6350">
                  <c:v>3.7807740111167361</c:v>
                </c:pt>
                <c:pt idx="6351">
                  <c:v>3.7823960954320164</c:v>
                </c:pt>
                <c:pt idx="6352">
                  <c:v>3.7840179209005953</c:v>
                </c:pt>
                <c:pt idx="6353">
                  <c:v>3.7856397464897245</c:v>
                </c:pt>
                <c:pt idx="6354">
                  <c:v>3.7872618122092012</c:v>
                </c:pt>
                <c:pt idx="6355">
                  <c:v>3.7888835823961138</c:v>
                </c:pt>
                <c:pt idx="6356">
                  <c:v>3.7905059068158047</c:v>
                </c:pt>
                <c:pt idx="6357">
                  <c:v>3.7921277692217892</c:v>
                </c:pt>
                <c:pt idx="6358">
                  <c:v>3.7937488561860158</c:v>
                </c:pt>
                <c:pt idx="6359">
                  <c:v>3.7953704231509673</c:v>
                </c:pt>
                <c:pt idx="6360">
                  <c:v>3.7969928585458006</c:v>
                </c:pt>
                <c:pt idx="6361">
                  <c:v>3.7986149243858733</c:v>
                </c:pt>
                <c:pt idx="6362">
                  <c:v>3.8002367129914556</c:v>
                </c:pt>
                <c:pt idx="6363">
                  <c:v>3.8018571728994379</c:v>
                </c:pt>
                <c:pt idx="6364">
                  <c:v>3.8034775959729852</c:v>
                </c:pt>
                <c:pt idx="6365">
                  <c:v>3.8050989598270997</c:v>
                </c:pt>
                <c:pt idx="6366">
                  <c:v>3.8067213583005319</c:v>
                </c:pt>
                <c:pt idx="6367">
                  <c:v>3.8083425191789422</c:v>
                </c:pt>
                <c:pt idx="6368">
                  <c:v>3.8099643261795997</c:v>
                </c:pt>
                <c:pt idx="6369">
                  <c:v>3.8115860407761217</c:v>
                </c:pt>
                <c:pt idx="6370">
                  <c:v>3.8132066112961027</c:v>
                </c:pt>
                <c:pt idx="6371">
                  <c:v>3.8148291021010707</c:v>
                </c:pt>
                <c:pt idx="6372">
                  <c:v>3.8164498387064327</c:v>
                </c:pt>
                <c:pt idx="6373">
                  <c:v>3.8180718858788727</c:v>
                </c:pt>
                <c:pt idx="6374">
                  <c:v>3.8196938592060103</c:v>
                </c:pt>
                <c:pt idx="6375">
                  <c:v>3.8213161098698287</c:v>
                </c:pt>
                <c:pt idx="6376">
                  <c:v>3.8229376400104051</c:v>
                </c:pt>
                <c:pt idx="6377">
                  <c:v>3.8245588746186328</c:v>
                </c:pt>
                <c:pt idx="6378">
                  <c:v>3.8261792238611187</c:v>
                </c:pt>
                <c:pt idx="6379">
                  <c:v>3.8278007909224754</c:v>
                </c:pt>
                <c:pt idx="6380">
                  <c:v>3.8294232448994547</c:v>
                </c:pt>
                <c:pt idx="6381">
                  <c:v>3.8310448488836673</c:v>
                </c:pt>
                <c:pt idx="6382">
                  <c:v>3.8326665449912785</c:v>
                </c:pt>
                <c:pt idx="6383">
                  <c:v>3.8342891468719382</c:v>
                </c:pt>
                <c:pt idx="6384">
                  <c:v>3.8359094963549776</c:v>
                </c:pt>
                <c:pt idx="6385">
                  <c:v>3.8375316361472516</c:v>
                </c:pt>
                <c:pt idx="6386">
                  <c:v>3.8391530184809146</c:v>
                </c:pt>
                <c:pt idx="6387">
                  <c:v>3.8407749362004537</c:v>
                </c:pt>
                <c:pt idx="6388">
                  <c:v>3.8423966325491175</c:v>
                </c:pt>
                <c:pt idx="6389">
                  <c:v>3.8440183288495726</c:v>
                </c:pt>
                <c:pt idx="6390">
                  <c:v>3.845640505452208</c:v>
                </c:pt>
                <c:pt idx="6391">
                  <c:v>3.8472625157733087</c:v>
                </c:pt>
                <c:pt idx="6392">
                  <c:v>3.8488847108542741</c:v>
                </c:pt>
                <c:pt idx="6393">
                  <c:v>3.8505044707089007</c:v>
                </c:pt>
                <c:pt idx="6394">
                  <c:v>3.8521255023332537</c:v>
                </c:pt>
                <c:pt idx="6395">
                  <c:v>3.8537477343483078</c:v>
                </c:pt>
                <c:pt idx="6396">
                  <c:v>3.8553702437128572</c:v>
                </c:pt>
                <c:pt idx="6397">
                  <c:v>3.8569928270071787</c:v>
                </c:pt>
                <c:pt idx="6398">
                  <c:v>3.8586185990929684</c:v>
                </c:pt>
                <c:pt idx="6399">
                  <c:v>3.8602419966721557</c:v>
                </c:pt>
                <c:pt idx="6400">
                  <c:v>3.8618649316028537</c:v>
                </c:pt>
                <c:pt idx="6401">
                  <c:v>3.8634869787270598</c:v>
                </c:pt>
                <c:pt idx="6402">
                  <c:v>3.8651095251157934</c:v>
                </c:pt>
                <c:pt idx="6403">
                  <c:v>3.8667314983464696</c:v>
                </c:pt>
                <c:pt idx="6404">
                  <c:v>3.8683530468507752</c:v>
                </c:pt>
                <c:pt idx="6405">
                  <c:v>3.8699741153919391</c:v>
                </c:pt>
                <c:pt idx="6406">
                  <c:v>3.8715955345175903</c:v>
                </c:pt>
                <c:pt idx="6407">
                  <c:v>3.8732169167307835</c:v>
                </c:pt>
                <c:pt idx="6408">
                  <c:v>3.8748386130312373</c:v>
                </c:pt>
                <c:pt idx="6409">
                  <c:v>3.8764602908674077</c:v>
                </c:pt>
                <c:pt idx="6410">
                  <c:v>3.8780823749897331</c:v>
                </c:pt>
                <c:pt idx="6411">
                  <c:v>3.879703259112075</c:v>
                </c:pt>
                <c:pt idx="6412">
                  <c:v>3.8813240142515282</c:v>
                </c:pt>
                <c:pt idx="6413">
                  <c:v>3.8829449722411162</c:v>
                </c:pt>
                <c:pt idx="6414">
                  <c:v>3.8845664098960597</c:v>
                </c:pt>
                <c:pt idx="6415">
                  <c:v>3.8861877368167415</c:v>
                </c:pt>
                <c:pt idx="6416">
                  <c:v>3.8878088975988128</c:v>
                </c:pt>
                <c:pt idx="6417">
                  <c:v>3.8894320544634797</c:v>
                </c:pt>
                <c:pt idx="6418">
                  <c:v>3.8910551004484053</c:v>
                </c:pt>
                <c:pt idx="6419">
                  <c:v>3.8926772771475382</c:v>
                </c:pt>
                <c:pt idx="6420">
                  <c:v>3.8943000454596648</c:v>
                </c:pt>
                <c:pt idx="6421">
                  <c:v>3.8959231837705994</c:v>
                </c:pt>
                <c:pt idx="6422">
                  <c:v>3.8975453233940209</c:v>
                </c:pt>
                <c:pt idx="6423">
                  <c:v>3.8991680361277341</c:v>
                </c:pt>
                <c:pt idx="6424">
                  <c:v>3.9007916003885232</c:v>
                </c:pt>
                <c:pt idx="6425">
                  <c:v>3.9024130195141726</c:v>
                </c:pt>
                <c:pt idx="6426">
                  <c:v>3.9040337008814316</c:v>
                </c:pt>
                <c:pt idx="6427">
                  <c:v>3.9056578210369941</c:v>
                </c:pt>
                <c:pt idx="6428">
                  <c:v>3.9072802194138978</c:v>
                </c:pt>
                <c:pt idx="6429">
                  <c:v>3.9089018417639156</c:v>
                </c:pt>
                <c:pt idx="6430">
                  <c:v>3.9105220068859841</c:v>
                </c:pt>
                <c:pt idx="6431">
                  <c:v>3.912142098326278</c:v>
                </c:pt>
                <c:pt idx="6432">
                  <c:v>3.9137642196417808</c:v>
                </c:pt>
                <c:pt idx="6433">
                  <c:v>3.9153859711453594</c:v>
                </c:pt>
                <c:pt idx="6434">
                  <c:v>3.9170065600984771</c:v>
                </c:pt>
                <c:pt idx="6435">
                  <c:v>3.9186281086991794</c:v>
                </c:pt>
                <c:pt idx="6436">
                  <c:v>3.9202492511283742</c:v>
                </c:pt>
                <c:pt idx="6437">
                  <c:v>3.9218704120067867</c:v>
                </c:pt>
                <c:pt idx="6438">
                  <c:v>3.9234904110679993</c:v>
                </c:pt>
                <c:pt idx="6439">
                  <c:v>3.9251129390650568</c:v>
                </c:pt>
                <c:pt idx="6440">
                  <c:v>3.9267350603323194</c:v>
                </c:pt>
                <c:pt idx="6441">
                  <c:v>3.9283563319892321</c:v>
                </c:pt>
                <c:pt idx="6442">
                  <c:v>3.9299771607406693</c:v>
                </c:pt>
                <c:pt idx="6443">
                  <c:v>3.9315981370298174</c:v>
                </c:pt>
                <c:pt idx="6444">
                  <c:v>3.9332189657812573</c:v>
                </c:pt>
                <c:pt idx="6445">
                  <c:v>3.9348398682974035</c:v>
                </c:pt>
                <c:pt idx="6446">
                  <c:v>3.9364610844061567</c:v>
                </c:pt>
                <c:pt idx="6447">
                  <c:v>3.938082171418547</c:v>
                </c:pt>
                <c:pt idx="6448">
                  <c:v>3.9397027789256476</c:v>
                </c:pt>
                <c:pt idx="6449">
                  <c:v>3.9413230913880213</c:v>
                </c:pt>
                <c:pt idx="6450">
                  <c:v>3.942943459297986</c:v>
                </c:pt>
                <c:pt idx="6451">
                  <c:v>3.9445638085404746</c:v>
                </c:pt>
                <c:pt idx="6452">
                  <c:v>3.9461886706211158</c:v>
                </c:pt>
                <c:pt idx="6453">
                  <c:v>3.9478141638562172</c:v>
                </c:pt>
                <c:pt idx="6454">
                  <c:v>3.9494394528843335</c:v>
                </c:pt>
                <c:pt idx="6455">
                  <c:v>3.9510601710042641</c:v>
                </c:pt>
                <c:pt idx="6456">
                  <c:v>3.9526798019288534</c:v>
                </c:pt>
                <c:pt idx="6457">
                  <c:v>3.9542988254334639</c:v>
                </c:pt>
                <c:pt idx="6458">
                  <c:v>3.9559186404485787</c:v>
                </c:pt>
                <c:pt idx="6459">
                  <c:v>3.9575426122615007</c:v>
                </c:pt>
                <c:pt idx="6460">
                  <c:v>3.9591644008911877</c:v>
                </c:pt>
                <c:pt idx="6461">
                  <c:v>3.9607863003089951</c:v>
                </c:pt>
                <c:pt idx="6462">
                  <c:v>3.9624077379157483</c:v>
                </c:pt>
                <c:pt idx="6463">
                  <c:v>3.9640293787284882</c:v>
                </c:pt>
                <c:pt idx="6464">
                  <c:v>3.9656509272327933</c:v>
                </c:pt>
                <c:pt idx="6465">
                  <c:v>3.9672726788328001</c:v>
                </c:pt>
                <c:pt idx="6466">
                  <c:v>3.9688934152696729</c:v>
                </c:pt>
                <c:pt idx="6467">
                  <c:v>3.9705153146151395</c:v>
                </c:pt>
                <c:pt idx="6468">
                  <c:v>3.9721364016997787</c:v>
                </c:pt>
                <c:pt idx="6469">
                  <c:v>3.9737576179289742</c:v>
                </c:pt>
                <c:pt idx="6470">
                  <c:v>3.9753785388875937</c:v>
                </c:pt>
                <c:pt idx="6471">
                  <c:v>3.9769994968531011</c:v>
                </c:pt>
                <c:pt idx="6472">
                  <c:v>3.9786204178598727</c:v>
                </c:pt>
                <c:pt idx="6473">
                  <c:v>3.9802397544192489</c:v>
                </c:pt>
                <c:pt idx="6474">
                  <c:v>3.9818590723885428</c:v>
                </c:pt>
                <c:pt idx="6475">
                  <c:v>3.9834776731214578</c:v>
                </c:pt>
                <c:pt idx="6476">
                  <c:v>3.9850990555033072</c:v>
                </c:pt>
                <c:pt idx="6477">
                  <c:v>3.9867203455167202</c:v>
                </c:pt>
                <c:pt idx="6478">
                  <c:v>3.9883412663790319</c:v>
                </c:pt>
                <c:pt idx="6479">
                  <c:v>3.9899620581549398</c:v>
                </c:pt>
                <c:pt idx="6480">
                  <c:v>3.9915834033854773</c:v>
                </c:pt>
                <c:pt idx="6481">
                  <c:v>3.9932043796746277</c:v>
                </c:pt>
                <c:pt idx="6482">
                  <c:v>3.9948253006332428</c:v>
                </c:pt>
                <c:pt idx="6483">
                  <c:v>3.9964461294328251</c:v>
                </c:pt>
                <c:pt idx="6484">
                  <c:v>3.9980652819640508</c:v>
                </c:pt>
                <c:pt idx="6485">
                  <c:v>3.9996869226321721</c:v>
                </c:pt>
                <c:pt idx="6486">
                  <c:v>4.0013081017917296</c:v>
                </c:pt>
                <c:pt idx="6487">
                  <c:v>4.0029288752250745</c:v>
                </c:pt>
                <c:pt idx="6488">
                  <c:v>4.0045500176783468</c:v>
                </c:pt>
                <c:pt idx="6489">
                  <c:v>4.0061712523829325</c:v>
                </c:pt>
                <c:pt idx="6490">
                  <c:v>4.0077918412157265</c:v>
                </c:pt>
                <c:pt idx="6491">
                  <c:v>4.0094123564634705</c:v>
                </c:pt>
                <c:pt idx="6492">
                  <c:v>4.0110335542659694</c:v>
                </c:pt>
                <c:pt idx="6493">
                  <c:v>4.0126547519480376</c:v>
                </c:pt>
                <c:pt idx="6494">
                  <c:v>4.0142759682013205</c:v>
                </c:pt>
                <c:pt idx="6495">
                  <c:v>4.0158967968564667</c:v>
                </c:pt>
                <c:pt idx="6496">
                  <c:v>4.0175173489678855</c:v>
                </c:pt>
                <c:pt idx="6497">
                  <c:v>4.0191387682140185</c:v>
                </c:pt>
                <c:pt idx="6498">
                  <c:v>4.0207594678009064</c:v>
                </c:pt>
                <c:pt idx="6499">
                  <c:v>4.0223810717851247</c:v>
                </c:pt>
                <c:pt idx="6500">
                  <c:v>4.0240025834660855</c:v>
                </c:pt>
                <c:pt idx="6501">
                  <c:v>4.0256252963446535</c:v>
                </c:pt>
                <c:pt idx="6502">
                  <c:v>4.0272448536475114</c:v>
                </c:pt>
                <c:pt idx="6503">
                  <c:v>4.0288643741906673</c:v>
                </c:pt>
                <c:pt idx="6504">
                  <c:v>4.0304910575173469</c:v>
                </c:pt>
                <c:pt idx="6505">
                  <c:v>4.0321153816866264</c:v>
                </c:pt>
                <c:pt idx="6506">
                  <c:v>4.0337386310861874</c:v>
                </c:pt>
                <c:pt idx="6507">
                  <c:v>4.0353612144287885</c:v>
                </c:pt>
                <c:pt idx="6508">
                  <c:v>4.0369843898477065</c:v>
                </c:pt>
                <c:pt idx="6509">
                  <c:v>4.038607361585079</c:v>
                </c:pt>
                <c:pt idx="6510">
                  <c:v>4.0402298895097344</c:v>
                </c:pt>
                <c:pt idx="6511">
                  <c:v>4.0418525097841362</c:v>
                </c:pt>
                <c:pt idx="6512">
                  <c:v>4.0434755557207485</c:v>
                </c:pt>
                <c:pt idx="6513">
                  <c:v>4.0450982314691784</c:v>
                </c:pt>
                <c:pt idx="6514">
                  <c:v>4.0467211293054737</c:v>
                </c:pt>
                <c:pt idx="6515">
                  <c:v>4.0483431026808478</c:v>
                </c:pt>
                <c:pt idx="6516">
                  <c:v>4.0499625678961095</c:v>
                </c:pt>
                <c:pt idx="6517">
                  <c:v>4.0515817570703385</c:v>
                </c:pt>
                <c:pt idx="6518">
                  <c:v>4.0532048955020707</c:v>
                </c:pt>
                <c:pt idx="6519">
                  <c:v>4.0548261671589767</c:v>
                </c:pt>
                <c:pt idx="6520">
                  <c:v>4.0564472174220905</c:v>
                </c:pt>
                <c:pt idx="6521">
                  <c:v>4.0580691352380862</c:v>
                </c:pt>
                <c:pt idx="6522">
                  <c:v>4.0596895582635115</c:v>
                </c:pt>
                <c:pt idx="6523">
                  <c:v>4.0613101656502844</c:v>
                </c:pt>
                <c:pt idx="6524">
                  <c:v>4.0629292077366133</c:v>
                </c:pt>
                <c:pt idx="6525">
                  <c:v>4.064550645584327</c:v>
                </c:pt>
                <c:pt idx="6526">
                  <c:v>4.0661696693049985</c:v>
                </c:pt>
                <c:pt idx="6527">
                  <c:v>4.0677893556195359</c:v>
                </c:pt>
                <c:pt idx="6528">
                  <c:v>4.0694086368185305</c:v>
                </c:pt>
                <c:pt idx="6529">
                  <c:v>4.0710271271036573</c:v>
                </c:pt>
                <c:pt idx="6530">
                  <c:v>4.0726467579561536</c:v>
                </c:pt>
                <c:pt idx="6531">
                  <c:v>4.0742662231714224</c:v>
                </c:pt>
                <c:pt idx="6532">
                  <c:v>4.0758848789912543</c:v>
                </c:pt>
                <c:pt idx="6533">
                  <c:v>4.0775035348590851</c:v>
                </c:pt>
                <c:pt idx="6534">
                  <c:v>4.0791223560155165</c:v>
                </c:pt>
                <c:pt idx="6535">
                  <c:v>4.0807410117393834</c:v>
                </c:pt>
                <c:pt idx="6536">
                  <c:v>4.082359410206772</c:v>
                </c:pt>
                <c:pt idx="6537">
                  <c:v>4.0839790594419654</c:v>
                </c:pt>
                <c:pt idx="6538">
                  <c:v>4.0856020683745298</c:v>
                </c:pt>
                <c:pt idx="6539">
                  <c:v>4.0872228234176964</c:v>
                </c:pt>
                <c:pt idx="6540">
                  <c:v>4.088843615338039</c:v>
                </c:pt>
                <c:pt idx="6541">
                  <c:v>4.0904646470105455</c:v>
                </c:pt>
                <c:pt idx="6542">
                  <c:v>4.0920861771511206</c:v>
                </c:pt>
                <c:pt idx="6543">
                  <c:v>4.0937078734515779</c:v>
                </c:pt>
                <c:pt idx="6544">
                  <c:v>4.0953289789116321</c:v>
                </c:pt>
                <c:pt idx="6545">
                  <c:v>4.0969498074945561</c:v>
                </c:pt>
                <c:pt idx="6546">
                  <c:v>4.0985714667705375</c:v>
                </c:pt>
                <c:pt idx="6547">
                  <c:v>4.1001925907510293</c:v>
                </c:pt>
                <c:pt idx="6548">
                  <c:v>4.1018132718776057</c:v>
                </c:pt>
                <c:pt idx="6549">
                  <c:v>4.1034347279177847</c:v>
                </c:pt>
                <c:pt idx="6550">
                  <c:v>4.1050561841266493</c:v>
                </c:pt>
                <c:pt idx="6551">
                  <c:v>4.106677289562624</c:v>
                </c:pt>
                <c:pt idx="6552">
                  <c:v>4.108298358272358</c:v>
                </c:pt>
                <c:pt idx="6553">
                  <c:v>4.1099197960236884</c:v>
                </c:pt>
                <c:pt idx="6554">
                  <c:v>4.1115407538928874</c:v>
                </c:pt>
                <c:pt idx="6555">
                  <c:v>4.1131623209542401</c:v>
                </c:pt>
                <c:pt idx="6556">
                  <c:v>4.1147831866351394</c:v>
                </c:pt>
                <c:pt idx="6557">
                  <c:v>4.1164037386984393</c:v>
                </c:pt>
                <c:pt idx="6558">
                  <c:v>4.1180247334803006</c:v>
                </c:pt>
                <c:pt idx="6559">
                  <c:v>4.1196457282621584</c:v>
                </c:pt>
                <c:pt idx="6560">
                  <c:v>4.1212657641580304</c:v>
                </c:pt>
                <c:pt idx="6561">
                  <c:v>4.1228857082355734</c:v>
                </c:pt>
                <c:pt idx="6562">
                  <c:v>4.124505357470766</c:v>
                </c:pt>
                <c:pt idx="6563">
                  <c:v>4.1261254672826393</c:v>
                </c:pt>
                <c:pt idx="6564">
                  <c:v>4.1277462776423386</c:v>
                </c:pt>
                <c:pt idx="6565">
                  <c:v>4.1293681215793709</c:v>
                </c:pt>
                <c:pt idx="6566">
                  <c:v>4.1309895039612146</c:v>
                </c:pt>
                <c:pt idx="6567">
                  <c:v>4.1326102405184351</c:v>
                </c:pt>
                <c:pt idx="6568">
                  <c:v>4.1342318074833884</c:v>
                </c:pt>
                <c:pt idx="6569">
                  <c:v>4.1358531527862077</c:v>
                </c:pt>
                <c:pt idx="6570">
                  <c:v>4.1374738154289208</c:v>
                </c:pt>
                <c:pt idx="6571">
                  <c:v>4.1390945518176503</c:v>
                </c:pt>
                <c:pt idx="6572">
                  <c:v>4.1407154174985532</c:v>
                </c:pt>
                <c:pt idx="6573">
                  <c:v>4.1423359696099755</c:v>
                </c:pt>
                <c:pt idx="6574">
                  <c:v>4.1439551220691691</c:v>
                </c:pt>
                <c:pt idx="6575">
                  <c:v>4.1455755450224192</c:v>
                </c:pt>
                <c:pt idx="6576">
                  <c:v>4.1471954890038125</c:v>
                </c:pt>
                <c:pt idx="6577">
                  <c:v>4.1488156357287078</c:v>
                </c:pt>
                <c:pt idx="6578">
                  <c:v>4.1504355244666362</c:v>
                </c:pt>
                <c:pt idx="6579">
                  <c:v>4.1520560582422084</c:v>
                </c:pt>
                <c:pt idx="6580">
                  <c:v>4.1536765551551378</c:v>
                </c:pt>
                <c:pt idx="6581">
                  <c:v>4.1552959099208095</c:v>
                </c:pt>
                <c:pt idx="6582">
                  <c:v>4.1569156881857801</c:v>
                </c:pt>
                <c:pt idx="6583">
                  <c:v>4.1585353191824579</c:v>
                </c:pt>
                <c:pt idx="6584">
                  <c:v>4.1601554105987066</c:v>
                </c:pt>
                <c:pt idx="6585">
                  <c:v>4.1617754834996363</c:v>
                </c:pt>
                <c:pt idx="6586">
                  <c:v>4.1633952616203942</c:v>
                </c:pt>
                <c:pt idx="6587">
                  <c:v>4.1650145980356532</c:v>
                </c:pt>
                <c:pt idx="6588">
                  <c:v>4.1666343395765848</c:v>
                </c:pt>
                <c:pt idx="6589">
                  <c:v>4.1682536945344184</c:v>
                </c:pt>
                <c:pt idx="6590">
                  <c:v>4.1698725341948304</c:v>
                </c:pt>
                <c:pt idx="6591">
                  <c:v>4.1714917234411013</c:v>
                </c:pt>
                <c:pt idx="6592">
                  <c:v>4.1731110782548075</c:v>
                </c:pt>
                <c:pt idx="6593">
                  <c:v>4.1747301755372463</c:v>
                </c:pt>
                <c:pt idx="6594">
                  <c:v>4.1763493647835226</c:v>
                </c:pt>
                <c:pt idx="6595">
                  <c:v>4.1779675980450186</c:v>
                </c:pt>
                <c:pt idx="6596">
                  <c:v>4.1795868057096195</c:v>
                </c:pt>
                <c:pt idx="6597">
                  <c:v>4.1812062342183891</c:v>
                </c:pt>
                <c:pt idx="6598">
                  <c:v>4.1828247982212643</c:v>
                </c:pt>
                <c:pt idx="6599">
                  <c:v>4.1844439873234505</c:v>
                </c:pt>
                <c:pt idx="6600">
                  <c:v>4.1860630476799274</c:v>
                </c:pt>
                <c:pt idx="6601">
                  <c:v>4.1876817770921875</c:v>
                </c:pt>
                <c:pt idx="6602">
                  <c:v>4.1893000285772883</c:v>
                </c:pt>
                <c:pt idx="6603">
                  <c:v>4.1909175088328858</c:v>
                </c:pt>
                <c:pt idx="6604">
                  <c:v>4.1925344205592197</c:v>
                </c:pt>
                <c:pt idx="6605">
                  <c:v>4.1941541620761162</c:v>
                </c:pt>
                <c:pt idx="6606">
                  <c:v>4.1957722115953757</c:v>
                </c:pt>
                <c:pt idx="6607">
                  <c:v>4.1973914008656568</c:v>
                </c:pt>
                <c:pt idx="6608">
                  <c:v>4.1990097073843176</c:v>
                </c:pt>
                <c:pt idx="6609">
                  <c:v>4.2006287310569776</c:v>
                </c:pt>
                <c:pt idx="6610">
                  <c:v>4.2022473684260149</c:v>
                </c:pt>
                <c:pt idx="6611">
                  <c:v>4.203866907396816</c:v>
                </c:pt>
                <c:pt idx="6612">
                  <c:v>4.2054865750873072</c:v>
                </c:pt>
                <c:pt idx="6613">
                  <c:v>4.2071057460598382</c:v>
                </c:pt>
                <c:pt idx="6614">
                  <c:v>4.2087253215991725</c:v>
                </c:pt>
                <c:pt idx="6615">
                  <c:v>4.2103444739142883</c:v>
                </c:pt>
                <c:pt idx="6616">
                  <c:v>4.2119628174602965</c:v>
                </c:pt>
                <c:pt idx="6617">
                  <c:v>4.2135833326117949</c:v>
                </c:pt>
                <c:pt idx="6618">
                  <c:v>4.2152028714384375</c:v>
                </c:pt>
                <c:pt idx="6619">
                  <c:v>4.2168221527575236</c:v>
                </c:pt>
                <c:pt idx="6620">
                  <c:v>4.2184413050726421</c:v>
                </c:pt>
                <c:pt idx="6621">
                  <c:v>4.2200600528183054</c:v>
                </c:pt>
                <c:pt idx="6622">
                  <c:v>4.2216777717123311</c:v>
                </c:pt>
                <c:pt idx="6623">
                  <c:v>4.2232972002210962</c:v>
                </c:pt>
                <c:pt idx="6624">
                  <c:v>4.2249150660017474</c:v>
                </c:pt>
                <c:pt idx="6625">
                  <c:v>4.2265335197069485</c:v>
                </c:pt>
                <c:pt idx="6626">
                  <c:v>4.2281517159952946</c:v>
                </c:pt>
                <c:pt idx="6627">
                  <c:v>4.2297702064483271</c:v>
                </c:pt>
                <c:pt idx="6628">
                  <c:v>4.2313882007399135</c:v>
                </c:pt>
                <c:pt idx="6629">
                  <c:v>4.2330048006889696</c:v>
                </c:pt>
                <c:pt idx="6630">
                  <c:v>4.2346236034859404</c:v>
                </c:pt>
                <c:pt idx="6631">
                  <c:v>4.2362415611534185</c:v>
                </c:pt>
                <c:pt idx="6632">
                  <c:v>4.2378597024893985</c:v>
                </c:pt>
                <c:pt idx="6633">
                  <c:v>4.2394783767365558</c:v>
                </c:pt>
                <c:pt idx="6634">
                  <c:v>4.2410965364374267</c:v>
                </c:pt>
                <c:pt idx="6635">
                  <c:v>4.2427149534208359</c:v>
                </c:pt>
                <c:pt idx="6636">
                  <c:v>4.2443334623924898</c:v>
                </c:pt>
                <c:pt idx="6637">
                  <c:v>4.2459517322935385</c:v>
                </c:pt>
                <c:pt idx="6638">
                  <c:v>4.247570535210496</c:v>
                </c:pt>
                <c:pt idx="6639">
                  <c:v>4.2491885846098993</c:v>
                </c:pt>
                <c:pt idx="6640">
                  <c:v>4.250807056592806</c:v>
                </c:pt>
                <c:pt idx="6641">
                  <c:v>4.2524254735762117</c:v>
                </c:pt>
                <c:pt idx="6642">
                  <c:v>4.2540434678917709</c:v>
                </c:pt>
                <c:pt idx="6643">
                  <c:v>4.2556610583289558</c:v>
                </c:pt>
                <c:pt idx="6644">
                  <c:v>4.2572798243605501</c:v>
                </c:pt>
                <c:pt idx="6645">
                  <c:v>4.2588965893665272</c:v>
                </c:pt>
                <c:pt idx="6646">
                  <c:v>4.2605139229657008</c:v>
                </c:pt>
                <c:pt idx="6647">
                  <c:v>4.2621318623218887</c:v>
                </c:pt>
                <c:pt idx="6648">
                  <c:v>4.2637494712761974</c:v>
                </c:pt>
                <c:pt idx="6649">
                  <c:v>4.2653664012372063</c:v>
                </c:pt>
                <c:pt idx="6650">
                  <c:v>4.2669846160358365</c:v>
                </c:pt>
                <c:pt idx="6651">
                  <c:v>4.2686024635557178</c:v>
                </c:pt>
                <c:pt idx="6652">
                  <c:v>4.2702200172955829</c:v>
                </c:pt>
                <c:pt idx="6653">
                  <c:v>4.2718374242667574</c:v>
                </c:pt>
                <c:pt idx="6654">
                  <c:v>4.2734547761123771</c:v>
                </c:pt>
                <c:pt idx="6655">
                  <c:v>4.2750718344005296</c:v>
                </c:pt>
                <c:pt idx="6656">
                  <c:v>4.2766906372694926</c:v>
                </c:pt>
                <c:pt idx="6657">
                  <c:v>4.2783096794038444</c:v>
                </c:pt>
                <c:pt idx="6658">
                  <c:v>4.2799282800167964</c:v>
                </c:pt>
                <c:pt idx="6659">
                  <c:v>4.2815464213527799</c:v>
                </c:pt>
                <c:pt idx="6660">
                  <c:v>4.2831659049941422</c:v>
                </c:pt>
                <c:pt idx="6661">
                  <c:v>4.2847843218576216</c:v>
                </c:pt>
                <c:pt idx="6662">
                  <c:v>4.2864025366562561</c:v>
                </c:pt>
                <c:pt idx="6663">
                  <c:v>4.2880202189176284</c:v>
                </c:pt>
                <c:pt idx="6664">
                  <c:v>4.2896383051620335</c:v>
                </c:pt>
                <c:pt idx="6665">
                  <c:v>4.2912561526819024</c:v>
                </c:pt>
                <c:pt idx="6666">
                  <c:v>4.2928744409034847</c:v>
                </c:pt>
                <c:pt idx="6667">
                  <c:v>4.2944928579108765</c:v>
                </c:pt>
                <c:pt idx="6668">
                  <c:v>4.296110613415645</c:v>
                </c:pt>
                <c:pt idx="6669">
                  <c:v>4.2977270303198818</c:v>
                </c:pt>
                <c:pt idx="6670">
                  <c:v>4.2993460538244923</c:v>
                </c:pt>
                <c:pt idx="6671">
                  <c:v>4.3009653717457459</c:v>
                </c:pt>
                <c:pt idx="6672">
                  <c:v>4.3025843401564838</c:v>
                </c:pt>
                <c:pt idx="6673">
                  <c:v>4.3042035476529898</c:v>
                </c:pt>
                <c:pt idx="6674">
                  <c:v>4.3058223873854065</c:v>
                </c:pt>
                <c:pt idx="6675">
                  <c:v>4.3074409695731095</c:v>
                </c:pt>
                <c:pt idx="6676">
                  <c:v>4.3090594784008394</c:v>
                </c:pt>
                <c:pt idx="6677">
                  <c:v>4.3106784651516845</c:v>
                </c:pt>
                <c:pt idx="6678">
                  <c:v>4.3122979855747099</c:v>
                </c:pt>
                <c:pt idx="6679">
                  <c:v>4.3139172300054645</c:v>
                </c:pt>
                <c:pt idx="6680">
                  <c:v>4.3155364928321029</c:v>
                </c:pt>
                <c:pt idx="6681">
                  <c:v>4.3171556820783685</c:v>
                </c:pt>
                <c:pt idx="6682">
                  <c:v>4.318774944904999</c:v>
                </c:pt>
                <c:pt idx="6683">
                  <c:v>4.320394060579174</c:v>
                </c:pt>
                <c:pt idx="6684">
                  <c:v>4.3220129739726945</c:v>
                </c:pt>
                <c:pt idx="6685">
                  <c:v>4.3236316850040764</c:v>
                </c:pt>
                <c:pt idx="6686">
                  <c:v>4.3252502306307026</c:v>
                </c:pt>
                <c:pt idx="6687">
                  <c:v>4.3268689232817144</c:v>
                </c:pt>
                <c:pt idx="6688">
                  <c:v>4.3284864036810156</c:v>
                </c:pt>
                <c:pt idx="6689">
                  <c:v>4.330106366077926</c:v>
                </c:pt>
                <c:pt idx="6690">
                  <c:v>4.3317248748097015</c:v>
                </c:pt>
                <c:pt idx="6691">
                  <c:v>4.3333429059192188</c:v>
                </c:pt>
                <c:pt idx="6692">
                  <c:v>4.3349616905012294</c:v>
                </c:pt>
                <c:pt idx="6693">
                  <c:v>4.3365801258572674</c:v>
                </c:pt>
                <c:pt idx="6694">
                  <c:v>4.3381998671818947</c:v>
                </c:pt>
                <c:pt idx="6695">
                  <c:v>4.3398187068183054</c:v>
                </c:pt>
                <c:pt idx="6696">
                  <c:v>4.3414364991994479</c:v>
                </c:pt>
                <c:pt idx="6697">
                  <c:v>4.3430558356387285</c:v>
                </c:pt>
                <c:pt idx="6698">
                  <c:v>4.3446737380862865</c:v>
                </c:pt>
                <c:pt idx="6699">
                  <c:v>4.3462933322230128</c:v>
                </c:pt>
                <c:pt idx="6700">
                  <c:v>4.3479115471415284</c:v>
                </c:pt>
                <c:pt idx="6701">
                  <c:v>4.3495283306173427</c:v>
                </c:pt>
                <c:pt idx="6702">
                  <c:v>4.3511469863651975</c:v>
                </c:pt>
                <c:pt idx="6703">
                  <c:v>4.3527663964013854</c:v>
                </c:pt>
                <c:pt idx="6704">
                  <c:v>4.3543852361337887</c:v>
                </c:pt>
                <c:pt idx="6705">
                  <c:v>4.3560047748643393</c:v>
                </c:pt>
                <c:pt idx="6706">
                  <c:v>4.3576246450926623</c:v>
                </c:pt>
                <c:pt idx="6707">
                  <c:v>4.3592446076338263</c:v>
                </c:pt>
                <c:pt idx="6708">
                  <c:v>4.3608639072537354</c:v>
                </c:pt>
                <c:pt idx="6709">
                  <c:v>4.3624831884767463</c:v>
                </c:pt>
                <c:pt idx="6710">
                  <c:v>4.3641026353865531</c:v>
                </c:pt>
                <c:pt idx="6711">
                  <c:v>4.3657219902963469</c:v>
                </c:pt>
                <c:pt idx="6712">
                  <c:v>4.3673409588031085</c:v>
                </c:pt>
                <c:pt idx="6713">
                  <c:v>4.3689599824757686</c:v>
                </c:pt>
                <c:pt idx="6714">
                  <c:v>4.3705794107923701</c:v>
                </c:pt>
                <c:pt idx="6715">
                  <c:v>4.3721991154190532</c:v>
                </c:pt>
                <c:pt idx="6716">
                  <c:v>4.3738184149429014</c:v>
                </c:pt>
                <c:pt idx="6717">
                  <c:v>4.3754379355100754</c:v>
                </c:pt>
                <c:pt idx="6718">
                  <c:v>4.3770570696005056</c:v>
                </c:pt>
                <c:pt idx="6719">
                  <c:v>4.3786749904781539</c:v>
                </c:pt>
                <c:pt idx="6720">
                  <c:v>4.380293775036173</c:v>
                </c:pt>
                <c:pt idx="6721">
                  <c:v>4.3819116224841501</c:v>
                </c:pt>
                <c:pt idx="6722">
                  <c:v>4.3835298190362346</c:v>
                </c:pt>
                <c:pt idx="6723">
                  <c:v>4.3851465840422117</c:v>
                </c:pt>
                <c:pt idx="6724">
                  <c:v>4.3867645050396931</c:v>
                </c:pt>
                <c:pt idx="6725">
                  <c:v>4.3883817651314505</c:v>
                </c:pt>
                <c:pt idx="6726">
                  <c:v>4.3900007150825884</c:v>
                </c:pt>
                <c:pt idx="6727">
                  <c:v>4.3916194445908401</c:v>
                </c:pt>
                <c:pt idx="6728">
                  <c:v>4.3932389651580115</c:v>
                </c:pt>
                <c:pt idx="6729">
                  <c:v>4.3948579151091458</c:v>
                </c:pt>
                <c:pt idx="6730">
                  <c:v>4.3964758727047135</c:v>
                </c:pt>
                <c:pt idx="6731">
                  <c:v>4.3980946388562936</c:v>
                </c:pt>
                <c:pt idx="6732">
                  <c:v>4.3997132394692517</c:v>
                </c:pt>
                <c:pt idx="6733">
                  <c:v>4.4013315461078166</c:v>
                </c:pt>
                <c:pt idx="6734">
                  <c:v>4.4029498711159052</c:v>
                </c:pt>
                <c:pt idx="6735">
                  <c:v>4.4045683063520196</c:v>
                </c:pt>
                <c:pt idx="6736">
                  <c:v>4.4061865761331678</c:v>
                </c:pt>
                <c:pt idx="6737">
                  <c:v>4.4078037812314594</c:v>
                </c:pt>
                <c:pt idx="6738">
                  <c:v>4.4094213350431897</c:v>
                </c:pt>
                <c:pt idx="6739">
                  <c:v>4.4110386868648632</c:v>
                </c:pt>
                <c:pt idx="6740">
                  <c:v>4.4126557087248806</c:v>
                </c:pt>
                <c:pt idx="6741">
                  <c:v>4.4142739785300042</c:v>
                </c:pt>
                <c:pt idx="6742">
                  <c:v>4.41589381193298</c:v>
                </c:pt>
                <c:pt idx="6743">
                  <c:v>4.4175116960947651</c:v>
                </c:pt>
                <c:pt idx="6744">
                  <c:v>4.4191302233216874</c:v>
                </c:pt>
                <c:pt idx="6745">
                  <c:v>4.4207485301041363</c:v>
                </c:pt>
                <c:pt idx="6746">
                  <c:v>4.4223673697885415</c:v>
                </c:pt>
                <c:pt idx="6747">
                  <c:v>4.423986117558206</c:v>
                </c:pt>
                <c:pt idx="6748">
                  <c:v>4.4256047364529785</c:v>
                </c:pt>
                <c:pt idx="6749">
                  <c:v>4.4272228409408569</c:v>
                </c:pt>
                <c:pt idx="6750">
                  <c:v>4.4288414600035733</c:v>
                </c:pt>
                <c:pt idx="6751">
                  <c:v>4.4304597297847277</c:v>
                </c:pt>
                <c:pt idx="6752">
                  <c:v>4.4320789742395021</c:v>
                </c:pt>
                <c:pt idx="6753">
                  <c:v>4.4336975382183894</c:v>
                </c:pt>
                <c:pt idx="6754">
                  <c:v>4.4353163043699704</c:v>
                </c:pt>
                <c:pt idx="6755">
                  <c:v>4.4369355856170003</c:v>
                </c:pt>
                <c:pt idx="6756">
                  <c:v>4.4385540943487722</c:v>
                </c:pt>
                <c:pt idx="6757">
                  <c:v>4.4401730260808536</c:v>
                </c:pt>
                <c:pt idx="6758">
                  <c:v>4.4417920129757373</c:v>
                </c:pt>
                <c:pt idx="6759">
                  <c:v>4.4434110732601804</c:v>
                </c:pt>
                <c:pt idx="6760">
                  <c:v>4.4450303911814384</c:v>
                </c:pt>
                <c:pt idx="6761">
                  <c:v>4.446649764298046</c:v>
                </c:pt>
                <c:pt idx="6762">
                  <c:v>4.4482689167092024</c:v>
                </c:pt>
                <c:pt idx="6763">
                  <c:v>4.4498878116686704</c:v>
                </c:pt>
                <c:pt idx="6764">
                  <c:v>4.4515061181873277</c:v>
                </c:pt>
                <c:pt idx="6765">
                  <c:v>4.4531249763762339</c:v>
                </c:pt>
                <c:pt idx="6766">
                  <c:v>4.4547436690032516</c:v>
                </c:pt>
                <c:pt idx="6767">
                  <c:v>4.4563619020489531</c:v>
                </c:pt>
                <c:pt idx="6768">
                  <c:v>4.4579803739359072</c:v>
                </c:pt>
                <c:pt idx="6769">
                  <c:v>4.4595982030277694</c:v>
                </c:pt>
                <c:pt idx="6770">
                  <c:v>4.4612154999679809</c:v>
                </c:pt>
                <c:pt idx="6771">
                  <c:v>4.4628337698930052</c:v>
                </c:pt>
                <c:pt idx="6772">
                  <c:v>4.4644512135772079</c:v>
                </c:pt>
                <c:pt idx="6773">
                  <c:v>4.4660687489931465</c:v>
                </c:pt>
                <c:pt idx="6774">
                  <c:v>4.4676869823265806</c:v>
                </c:pt>
                <c:pt idx="6775">
                  <c:v>4.4693052153962602</c:v>
                </c:pt>
                <c:pt idx="6776">
                  <c:v>4.4709228976576316</c:v>
                </c:pt>
                <c:pt idx="6777">
                  <c:v>4.472541332797797</c:v>
                </c:pt>
                <c:pt idx="6778">
                  <c:v>4.474160485184953</c:v>
                </c:pt>
                <c:pt idx="6779">
                  <c:v>4.4757788286829978</c:v>
                </c:pt>
                <c:pt idx="6780">
                  <c:v>4.4773975397143779</c:v>
                </c:pt>
                <c:pt idx="6781">
                  <c:v>4.479015846257008</c:v>
                </c:pt>
                <c:pt idx="6782">
                  <c:v>4.4806339508168094</c:v>
                </c:pt>
                <c:pt idx="6783">
                  <c:v>4.4822520370132644</c:v>
                </c:pt>
                <c:pt idx="6784">
                  <c:v>4.4838694624005715</c:v>
                </c:pt>
                <c:pt idx="6785">
                  <c:v>4.4854877324215074</c:v>
                </c:pt>
                <c:pt idx="6786">
                  <c:v>4.4871068849047084</c:v>
                </c:pt>
                <c:pt idx="6787">
                  <c:v>4.4887256326263794</c:v>
                </c:pt>
                <c:pt idx="6788">
                  <c:v>4.4903444722627874</c:v>
                </c:pt>
                <c:pt idx="6789">
                  <c:v>4.4919636247459884</c:v>
                </c:pt>
                <c:pt idx="6790">
                  <c:v>4.4935812153268975</c:v>
                </c:pt>
                <c:pt idx="6791">
                  <c:v>4.4951994851799881</c:v>
                </c:pt>
                <c:pt idx="6792">
                  <c:v>4.4968175530136074</c:v>
                </c:pt>
                <c:pt idx="6793">
                  <c:v>4.4984366134661142</c:v>
                </c:pt>
                <c:pt idx="6794">
                  <c:v>4.5000539104302693</c:v>
                </c:pt>
                <c:pt idx="6795">
                  <c:v>4.5016747392539296</c:v>
                </c:pt>
                <c:pt idx="6796">
                  <c:v>4.5032931193257424</c:v>
                </c:pt>
                <c:pt idx="6797">
                  <c:v>4.5049139297576559</c:v>
                </c:pt>
                <c:pt idx="6798">
                  <c:v>4.5065317589214002</c:v>
                </c:pt>
                <c:pt idx="6799">
                  <c:v>4.5081503596543167</c:v>
                </c:pt>
                <c:pt idx="6800">
                  <c:v>4.5097692544457688</c:v>
                </c:pt>
                <c:pt idx="6801">
                  <c:v>4.5113882045649314</c:v>
                </c:pt>
                <c:pt idx="6802">
                  <c:v>4.5130066949220122</c:v>
                </c:pt>
                <c:pt idx="6803">
                  <c:v>4.5146250934133905</c:v>
                </c:pt>
                <c:pt idx="6804">
                  <c:v>4.5162435103967962</c:v>
                </c:pt>
                <c:pt idx="6805">
                  <c:v>4.5178619272602774</c:v>
                </c:pt>
                <c:pt idx="6806">
                  <c:v>4.5194814477073315</c:v>
                </c:pt>
                <c:pt idx="6807">
                  <c:v>4.5210998463186272</c:v>
                </c:pt>
                <c:pt idx="6808">
                  <c:v>4.5227189252338595</c:v>
                </c:pt>
                <c:pt idx="6809">
                  <c:v>4.5243382247096697</c:v>
                </c:pt>
                <c:pt idx="6810">
                  <c:v>4.5259567335613795</c:v>
                </c:pt>
                <c:pt idx="6811">
                  <c:v>4.5275754814510325</c:v>
                </c:pt>
                <c:pt idx="6812">
                  <c:v>4.5291943212554431</c:v>
                </c:pt>
                <c:pt idx="6813">
                  <c:v>4.5308130507636939</c:v>
                </c:pt>
                <c:pt idx="6814">
                  <c:v>4.5324315779906108</c:v>
                </c:pt>
                <c:pt idx="6815">
                  <c:v>4.5340497194464673</c:v>
                </c:pt>
                <c:pt idx="6816">
                  <c:v>4.535669092683178</c:v>
                </c:pt>
                <c:pt idx="6817">
                  <c:v>4.5372882819534484</c:v>
                </c:pt>
                <c:pt idx="6818">
                  <c:v>4.5389068091803688</c:v>
                </c:pt>
                <c:pt idx="6819">
                  <c:v>4.5405260720310157</c:v>
                </c:pt>
                <c:pt idx="6820">
                  <c:v>4.5421451141653639</c:v>
                </c:pt>
                <c:pt idx="6821">
                  <c:v>4.5437636780962682</c:v>
                </c:pt>
                <c:pt idx="6822">
                  <c:v>4.5453825728877133</c:v>
                </c:pt>
                <c:pt idx="6823">
                  <c:v>4.5470000899323244</c:v>
                </c:pt>
                <c:pt idx="6824">
                  <c:v>4.5486183230979105</c:v>
                </c:pt>
                <c:pt idx="6825">
                  <c:v>4.550237254661968</c:v>
                </c:pt>
                <c:pt idx="6826">
                  <c:v>4.5518560391479834</c:v>
                </c:pt>
                <c:pt idx="6827">
                  <c:v>4.5534750074867114</c:v>
                </c:pt>
                <c:pt idx="6828">
                  <c:v>4.5550938473631293</c:v>
                </c:pt>
                <c:pt idx="6829">
                  <c:v>4.5567126686155559</c:v>
                </c:pt>
                <c:pt idx="6830">
                  <c:v>4.5583318762081113</c:v>
                </c:pt>
                <c:pt idx="6831">
                  <c:v>4.5599505136491354</c:v>
                </c:pt>
                <c:pt idx="6832">
                  <c:v>4.5615682876038104</c:v>
                </c:pt>
                <c:pt idx="6833">
                  <c:v>4.5631866125639364</c:v>
                </c:pt>
                <c:pt idx="6834">
                  <c:v>4.5648054892098768</c:v>
                </c:pt>
                <c:pt idx="6835">
                  <c:v>4.5664236671562746</c:v>
                </c:pt>
                <c:pt idx="6836">
                  <c:v>4.5680423964965478</c:v>
                </c:pt>
                <c:pt idx="6837">
                  <c:v>4.5696614938030038</c:v>
                </c:pt>
                <c:pt idx="6838">
                  <c:v>4.5712803336074099</c:v>
                </c:pt>
                <c:pt idx="6839">
                  <c:v>4.5728997253396821</c:v>
                </c:pt>
                <c:pt idx="6840">
                  <c:v>4.5745186016735895</c:v>
                </c:pt>
                <c:pt idx="6841">
                  <c:v>4.5761387852414552</c:v>
                </c:pt>
                <c:pt idx="6842">
                  <c:v>4.5777579745117327</c:v>
                </c:pt>
                <c:pt idx="6843">
                  <c:v>4.579376777548692</c:v>
                </c:pt>
                <c:pt idx="6844">
                  <c:v>4.5809953782336219</c:v>
                </c:pt>
                <c:pt idx="6845">
                  <c:v>4.5826131707345779</c:v>
                </c:pt>
                <c:pt idx="6846">
                  <c:v>4.5842330042337007</c:v>
                </c:pt>
                <c:pt idx="6847">
                  <c:v>4.5858516968127203</c:v>
                </c:pt>
                <c:pt idx="6848">
                  <c:v>4.5874699852021745</c:v>
                </c:pt>
                <c:pt idx="6849">
                  <c:v>4.5890879427977378</c:v>
                </c:pt>
                <c:pt idx="6850">
                  <c:v>4.5907054964417897</c:v>
                </c:pt>
                <c:pt idx="6851">
                  <c:v>4.5923244281018603</c:v>
                </c:pt>
                <c:pt idx="6852">
                  <c:v>4.5939431757755393</c:v>
                </c:pt>
                <c:pt idx="6853">
                  <c:v>4.5955620706629965</c:v>
                </c:pt>
                <c:pt idx="6854">
                  <c:v>4.5971802854856083</c:v>
                </c:pt>
                <c:pt idx="6855">
                  <c:v>4.5987982064351565</c:v>
                </c:pt>
                <c:pt idx="6856">
                  <c:v>4.6004166969361666</c:v>
                </c:pt>
                <c:pt idx="6857">
                  <c:v>4.6020352977170562</c:v>
                </c:pt>
                <c:pt idx="6858">
                  <c:v>4.6036525211779145</c:v>
                </c:pt>
                <c:pt idx="6859">
                  <c:v>4.6052712873774917</c:v>
                </c:pt>
                <c:pt idx="6860">
                  <c:v>4.6068902925889876</c:v>
                </c:pt>
                <c:pt idx="6861">
                  <c:v>4.6085088565918593</c:v>
                </c:pt>
                <c:pt idx="6862">
                  <c:v>4.6101279905142167</c:v>
                </c:pt>
                <c:pt idx="6863">
                  <c:v>4.6117471244365724</c:v>
                </c:pt>
                <c:pt idx="6864">
                  <c:v>4.6133664239123844</c:v>
                </c:pt>
                <c:pt idx="6865">
                  <c:v>4.614985337089867</c:v>
                </c:pt>
                <c:pt idx="6866">
                  <c:v>4.6166051152346812</c:v>
                </c:pt>
                <c:pt idx="6867">
                  <c:v>4.6182242861111575</c:v>
                </c:pt>
                <c:pt idx="6868">
                  <c:v>4.6198442301646701</c:v>
                </c:pt>
                <c:pt idx="6869">
                  <c:v>4.62146310657059</c:v>
                </c:pt>
                <c:pt idx="6870">
                  <c:v>4.6230816336775655</c:v>
                </c:pt>
                <c:pt idx="6871">
                  <c:v>4.6246997749655945</c:v>
                </c:pt>
                <c:pt idx="6872">
                  <c:v>4.6263183389444773</c:v>
                </c:pt>
                <c:pt idx="6873">
                  <c:v>4.6279372153503946</c:v>
                </c:pt>
                <c:pt idx="6874">
                  <c:v>4.6295568831610465</c:v>
                </c:pt>
                <c:pt idx="6875">
                  <c:v>4.6311755022237664</c:v>
                </c:pt>
                <c:pt idx="6876">
                  <c:v>4.6327945625082068</c:v>
                </c:pt>
                <c:pt idx="6877">
                  <c:v>4.6344141749785326</c:v>
                </c:pt>
                <c:pt idx="6878">
                  <c:v>4.6360335850147258</c:v>
                </c:pt>
                <c:pt idx="6879">
                  <c:v>4.6376533447491814</c:v>
                </c:pt>
                <c:pt idx="6880">
                  <c:v>4.6392717983584335</c:v>
                </c:pt>
                <c:pt idx="6881">
                  <c:v>4.6408901601071326</c:v>
                </c:pt>
                <c:pt idx="6882">
                  <c:v>4.6425095885438363</c:v>
                </c:pt>
                <c:pt idx="6883">
                  <c:v>4.6441297167037465</c:v>
                </c:pt>
                <c:pt idx="6884">
                  <c:v>4.6457491451404502</c:v>
                </c:pt>
                <c:pt idx="6885">
                  <c:v>4.6473691443699634</c:v>
                </c:pt>
                <c:pt idx="6886">
                  <c:v>4.6489882966130374</c:v>
                </c:pt>
                <c:pt idx="6887">
                  <c:v>4.6506080748780159</c:v>
                </c:pt>
                <c:pt idx="6888">
                  <c:v>4.6522277793845435</c:v>
                </c:pt>
                <c:pt idx="6889">
                  <c:v>4.6538472998315941</c:v>
                </c:pt>
                <c:pt idx="6890">
                  <c:v>4.6554668202786447</c:v>
                </c:pt>
                <c:pt idx="6891">
                  <c:v>4.65708578861737</c:v>
                </c:pt>
                <c:pt idx="6892">
                  <c:v>4.6587036727791586</c:v>
                </c:pt>
                <c:pt idx="6893">
                  <c:v>4.6603225492810845</c:v>
                </c:pt>
                <c:pt idx="6894">
                  <c:v>4.6619414626025977</c:v>
                </c:pt>
                <c:pt idx="6895">
                  <c:v>4.6635595672343086</c:v>
                </c:pt>
                <c:pt idx="6896">
                  <c:v>4.6651771392986277</c:v>
                </c:pt>
                <c:pt idx="6897">
                  <c:v>4.6667954643307015</c:v>
                </c:pt>
                <c:pt idx="6898">
                  <c:v>4.6684138628460543</c:v>
                </c:pt>
                <c:pt idx="6899">
                  <c:v>4.6700310861872065</c:v>
                </c:pt>
                <c:pt idx="6900">
                  <c:v>4.6716488601179273</c:v>
                </c:pt>
                <c:pt idx="6901">
                  <c:v>4.6732666708541721</c:v>
                </c:pt>
                <c:pt idx="6902">
                  <c:v>4.6748834174865275</c:v>
                </c:pt>
                <c:pt idx="6903">
                  <c:v>4.6765011547096309</c:v>
                </c:pt>
                <c:pt idx="6904">
                  <c:v>4.6781192041090236</c:v>
                </c:pt>
                <c:pt idx="6905">
                  <c:v>4.6797371801362386</c:v>
                </c:pt>
                <c:pt idx="6906">
                  <c:v>4.6813554499413623</c:v>
                </c:pt>
                <c:pt idx="6907">
                  <c:v>4.6829736095463295</c:v>
                </c:pt>
                <c:pt idx="6908">
                  <c:v>4.6845911815387842</c:v>
                </c:pt>
                <c:pt idx="6909">
                  <c:v>4.6862085700943474</c:v>
                </c:pt>
                <c:pt idx="6910">
                  <c:v>4.6878264543519883</c:v>
                </c:pt>
                <c:pt idx="6911">
                  <c:v>4.6894449814829571</c:v>
                </c:pt>
                <c:pt idx="6912">
                  <c:v>4.6910629022647417</c:v>
                </c:pt>
                <c:pt idx="6913">
                  <c:v>4.6926809515682448</c:v>
                </c:pt>
                <c:pt idx="6914">
                  <c:v>4.694298817516664</c:v>
                </c:pt>
                <c:pt idx="6915">
                  <c:v>4.6959166650365338</c:v>
                </c:pt>
                <c:pt idx="6916">
                  <c:v>4.6975352471762486</c:v>
                </c:pt>
                <c:pt idx="6917">
                  <c:v>4.6991531130767461</c:v>
                </c:pt>
                <c:pt idx="6918">
                  <c:v>4.7007714747535037</c:v>
                </c:pt>
                <c:pt idx="6919">
                  <c:v>4.7023892670387886</c:v>
                </c:pt>
                <c:pt idx="6920">
                  <c:v>4.7040058304656664</c:v>
                </c:pt>
                <c:pt idx="6921">
                  <c:v>4.705623769845829</c:v>
                </c:pt>
                <c:pt idx="6922">
                  <c:v>4.707240498152939</c:v>
                </c:pt>
                <c:pt idx="6923">
                  <c:v>4.7088590620358595</c:v>
                </c:pt>
                <c:pt idx="6924">
                  <c:v>4.7104765422914552</c:v>
                </c:pt>
                <c:pt idx="6925">
                  <c:v>4.7120942611615177</c:v>
                </c:pt>
                <c:pt idx="6926">
                  <c:v>4.713712641185368</c:v>
                </c:pt>
                <c:pt idx="6927">
                  <c:v>4.7153307088511882</c:v>
                </c:pt>
                <c:pt idx="6928">
                  <c:v>4.7169503581824976</c:v>
                </c:pt>
                <c:pt idx="6929">
                  <c:v>4.718568683070691</c:v>
                </c:pt>
                <c:pt idx="6930">
                  <c:v>4.7201865488753061</c:v>
                </c:pt>
                <c:pt idx="6931">
                  <c:v>4.7218036073310081</c:v>
                </c:pt>
                <c:pt idx="6932">
                  <c:v>4.7234217120106745</c:v>
                </c:pt>
                <c:pt idx="6933">
                  <c:v>4.7250400738313214</c:v>
                </c:pt>
                <c:pt idx="6934">
                  <c:v>4.7266580682906936</c:v>
                </c:pt>
                <c:pt idx="6935">
                  <c:v>4.7282763197038644</c:v>
                </c:pt>
                <c:pt idx="6936">
                  <c:v>4.729894975475708</c:v>
                </c:pt>
                <c:pt idx="6937">
                  <c:v>4.7315134659047606</c:v>
                </c:pt>
                <c:pt idx="6938">
                  <c:v>4.7331318828401994</c:v>
                </c:pt>
                <c:pt idx="6939">
                  <c:v>4.7347496753651113</c:v>
                </c:pt>
                <c:pt idx="6940">
                  <c:v>4.7363672291768388</c:v>
                </c:pt>
                <c:pt idx="6941">
                  <c:v>4.7379858482395445</c:v>
                </c:pt>
                <c:pt idx="6942">
                  <c:v>4.739603769261004</c:v>
                </c:pt>
                <c:pt idx="6943">
                  <c:v>4.7412221308897919</c:v>
                </c:pt>
                <c:pt idx="6944">
                  <c:v>4.7428402170143231</c:v>
                </c:pt>
                <c:pt idx="6945">
                  <c:v>4.7444583398660534</c:v>
                </c:pt>
                <c:pt idx="6946">
                  <c:v>4.7460766097910811</c:v>
                </c:pt>
                <c:pt idx="6947">
                  <c:v>4.7476946593343063</c:v>
                </c:pt>
                <c:pt idx="6948">
                  <c:v>4.7493132048889724</c:v>
                </c:pt>
                <c:pt idx="6949">
                  <c:v>4.7509307403528069</c:v>
                </c:pt>
                <c:pt idx="6950">
                  <c:v>4.7525493963166063</c:v>
                </c:pt>
                <c:pt idx="6951">
                  <c:v>4.7541681441822599</c:v>
                </c:pt>
                <c:pt idx="6952">
                  <c:v>4.7557861200416909</c:v>
                </c:pt>
                <c:pt idx="6953">
                  <c:v>4.7574047206786378</c:v>
                </c:pt>
                <c:pt idx="6954">
                  <c:v>4.7590233213155884</c:v>
                </c:pt>
                <c:pt idx="6955">
                  <c:v>4.7606414258514116</c:v>
                </c:pt>
                <c:pt idx="6956">
                  <c:v>4.7622597141449381</c:v>
                </c:pt>
                <c:pt idx="6957">
                  <c:v>4.7638782780278541</c:v>
                </c:pt>
                <c:pt idx="6958">
                  <c:v>4.765496217312144</c:v>
                </c:pt>
                <c:pt idx="6959">
                  <c:v>4.767115222571646</c:v>
                </c:pt>
                <c:pt idx="6960">
                  <c:v>4.76873459571227</c:v>
                </c:pt>
                <c:pt idx="6961">
                  <c:v>4.7703533802702882</c:v>
                </c:pt>
                <c:pt idx="6962">
                  <c:v>4.7719717420429726</c:v>
                </c:pt>
                <c:pt idx="6963">
                  <c:v>4.7735901773030687</c:v>
                </c:pt>
                <c:pt idx="6964">
                  <c:v>4.7752089618850784</c:v>
                </c:pt>
                <c:pt idx="6965">
                  <c:v>4.776827709702741</c:v>
                </c:pt>
                <c:pt idx="6966">
                  <c:v>4.7784471380433571</c:v>
                </c:pt>
                <c:pt idx="6967">
                  <c:v>4.7800665295834559</c:v>
                </c:pt>
                <c:pt idx="6968">
                  <c:v>4.781684634143252</c:v>
                </c:pt>
                <c:pt idx="6969">
                  <c:v>4.7833039154383199</c:v>
                </c:pt>
                <c:pt idx="6970">
                  <c:v>4.7849231230068581</c:v>
                </c:pt>
                <c:pt idx="6971">
                  <c:v>4.786542293715252</c:v>
                </c:pt>
                <c:pt idx="6972">
                  <c:v>4.7881607658660714</c:v>
                </c:pt>
                <c:pt idx="6973">
                  <c:v>4.7897798815642547</c:v>
                </c:pt>
                <c:pt idx="6974">
                  <c:v>4.7913997886199944</c:v>
                </c:pt>
                <c:pt idx="6975">
                  <c:v>4.7930194931265184</c:v>
                </c:pt>
                <c:pt idx="6976">
                  <c:v>4.7946391240030524</c:v>
                </c:pt>
                <c:pt idx="6977">
                  <c:v>4.7962584788407812</c:v>
                </c:pt>
                <c:pt idx="6978">
                  <c:v>4.7978779440800725</c:v>
                </c:pt>
                <c:pt idx="6979">
                  <c:v>4.7994974461240236</c:v>
                </c:pt>
                <c:pt idx="6980">
                  <c:v>4.8011170954072737</c:v>
                </c:pt>
                <c:pt idx="6981">
                  <c:v>4.8027372420600285</c:v>
                </c:pt>
                <c:pt idx="6982">
                  <c:v>4.8043579784728285</c:v>
                </c:pt>
                <c:pt idx="6983">
                  <c:v>4.8059780328589383</c:v>
                </c:pt>
                <c:pt idx="6984">
                  <c:v>4.8075970566036235</c:v>
                </c:pt>
                <c:pt idx="6985">
                  <c:v>4.8092168347484243</c:v>
                </c:pt>
                <c:pt idx="6986">
                  <c:v>4.8108369445602879</c:v>
                </c:pt>
                <c:pt idx="6987">
                  <c:v>4.8124575151043381</c:v>
                </c:pt>
                <c:pt idx="6988">
                  <c:v>4.8140777354450766</c:v>
                </c:pt>
                <c:pt idx="6989">
                  <c:v>4.8156967408006084</c:v>
                </c:pt>
                <c:pt idx="6990">
                  <c:v>4.817315930070885</c:v>
                </c:pt>
                <c:pt idx="6991">
                  <c:v>4.8189352297148158</c:v>
                </c:pt>
                <c:pt idx="6992">
                  <c:v>4.8205546949541116</c:v>
                </c:pt>
                <c:pt idx="6993">
                  <c:v>4.8221739394088878</c:v>
                </c:pt>
                <c:pt idx="6994">
                  <c:v>4.823793828315087</c:v>
                </c:pt>
                <c:pt idx="6995">
                  <c:v>4.8254132383752886</c:v>
                </c:pt>
                <c:pt idx="6996">
                  <c:v>4.827032924497578</c:v>
                </c:pt>
                <c:pt idx="6997">
                  <c:v>4.828651764205989</c:v>
                </c:pt>
                <c:pt idx="6998">
                  <c:v>4.8302708613443777</c:v>
                </c:pt>
                <c:pt idx="6999">
                  <c:v>4.8318904922449413</c:v>
                </c:pt>
                <c:pt idx="7000">
                  <c:v>4.8335099391066958</c:v>
                </c:pt>
                <c:pt idx="7001">
                  <c:v>4.8351293857762805</c:v>
                </c:pt>
                <c:pt idx="7002">
                  <c:v>4.8367492377599293</c:v>
                </c:pt>
                <c:pt idx="7003">
                  <c:v>4.8383690895753242</c:v>
                </c:pt>
                <c:pt idx="7004">
                  <c:v>4.8399883892192506</c:v>
                </c:pt>
                <c:pt idx="7005">
                  <c:v>4.8416078544585419</c:v>
                </c:pt>
                <c:pt idx="7006">
                  <c:v>4.8432281116463844</c:v>
                </c:pt>
                <c:pt idx="7007">
                  <c:v>4.8448475032825664</c:v>
                </c:pt>
                <c:pt idx="7008">
                  <c:v>4.8464666741590472</c:v>
                </c:pt>
                <c:pt idx="7009">
                  <c:v>4.8480858082494738</c:v>
                </c:pt>
                <c:pt idx="7010">
                  <c:v>4.8497057523029916</c:v>
                </c:pt>
                <c:pt idx="7011">
                  <c:v>4.8513245000246634</c:v>
                </c:pt>
                <c:pt idx="7012">
                  <c:v>4.8529435971870489</c:v>
                </c:pt>
                <c:pt idx="7013">
                  <c:v>4.8545623266233076</c:v>
                </c:pt>
                <c:pt idx="7014">
                  <c:v>4.8561811294442796</c:v>
                </c:pt>
                <c:pt idx="7015">
                  <c:v>4.8577997485789695</c:v>
                </c:pt>
                <c:pt idx="7016">
                  <c:v>4.8594186251288995</c:v>
                </c:pt>
                <c:pt idx="7017">
                  <c:v>4.8610369134224287</c:v>
                </c:pt>
                <c:pt idx="7018">
                  <c:v>4.8626546875448327</c:v>
                </c:pt>
                <c:pt idx="7019">
                  <c:v>4.8642729573739363</c:v>
                </c:pt>
                <c:pt idx="7020">
                  <c:v>4.8658903642732696</c:v>
                </c:pt>
                <c:pt idx="7021">
                  <c:v>4.8675084871729473</c:v>
                </c:pt>
                <c:pt idx="7022">
                  <c:v>4.8691253621682469</c:v>
                </c:pt>
                <c:pt idx="7023">
                  <c:v>4.8707425304950842</c:v>
                </c:pt>
                <c:pt idx="7024">
                  <c:v>4.8723602310126299</c:v>
                </c:pt>
                <c:pt idx="7025">
                  <c:v>4.8739776746489341</c:v>
                </c:pt>
                <c:pt idx="7026">
                  <c:v>4.875595393758589</c:v>
                </c:pt>
                <c:pt idx="7027">
                  <c:v>4.8772125256032837</c:v>
                </c:pt>
                <c:pt idx="7028">
                  <c:v>4.8788300609713078</c:v>
                </c:pt>
                <c:pt idx="7029">
                  <c:v>4.8804473210630714</c:v>
                </c:pt>
                <c:pt idx="7030">
                  <c:v>4.8820636464163005</c:v>
                </c:pt>
                <c:pt idx="7031">
                  <c:v>4.8836809983337623</c:v>
                </c:pt>
                <c:pt idx="7032">
                  <c:v>4.8852980383836595</c:v>
                </c:pt>
                <c:pt idx="7033">
                  <c:v>4.8869158308366787</c:v>
                </c:pt>
                <c:pt idx="7034">
                  <c:v>4.8885331643879715</c:v>
                </c:pt>
                <c:pt idx="7035">
                  <c:v>4.8901515260887018</c:v>
                </c:pt>
                <c:pt idx="7036">
                  <c:v>4.8917695388369387</c:v>
                </c:pt>
                <c:pt idx="7037">
                  <c:v>4.8933879925181492</c:v>
                </c:pt>
                <c:pt idx="7038">
                  <c:v>4.8950064278262131</c:v>
                </c:pt>
                <c:pt idx="7039">
                  <c:v>4.8966243854217915</c:v>
                </c:pt>
                <c:pt idx="7040">
                  <c:v>4.8982429309764504</c:v>
                </c:pt>
                <c:pt idx="7041">
                  <c:v>4.8998607417126987</c:v>
                </c:pt>
                <c:pt idx="7042">
                  <c:v>4.901479599829611</c:v>
                </c:pt>
                <c:pt idx="7043">
                  <c:v>4.9030977227532677</c:v>
                </c:pt>
                <c:pt idx="7044">
                  <c:v>4.904715239749958</c:v>
                </c:pt>
                <c:pt idx="7045">
                  <c:v>4.9063333075596178</c:v>
                </c:pt>
                <c:pt idx="7046">
                  <c:v>4.9079505860873081</c:v>
                </c:pt>
                <c:pt idx="7047">
                  <c:v>4.9095676262329464</c:v>
                </c:pt>
                <c:pt idx="7048">
                  <c:v>4.9111846297121273</c:v>
                </c:pt>
                <c:pt idx="7049">
                  <c:v>4.9128030283953752</c:v>
                </c:pt>
                <c:pt idx="7050">
                  <c:v>4.9144197751712797</c:v>
                </c:pt>
                <c:pt idx="7051">
                  <c:v>4.9160369804850363</c:v>
                </c:pt>
                <c:pt idx="7052">
                  <c:v>4.9176533608534072</c:v>
                </c:pt>
                <c:pt idx="7053">
                  <c:v>4.9192706943089179</c:v>
                </c:pt>
                <c:pt idx="7054">
                  <c:v>4.9208871112370627</c:v>
                </c:pt>
                <c:pt idx="7055">
                  <c:v>4.9225038029669745</c:v>
                </c:pt>
                <c:pt idx="7056">
                  <c:v>4.9241200184472449</c:v>
                </c:pt>
                <c:pt idx="7057">
                  <c:v>4.9257365452822377</c:v>
                </c:pt>
                <c:pt idx="7058">
                  <c:v>4.9273538788335252</c:v>
                </c:pt>
                <c:pt idx="7059">
                  <c:v>4.9289710471603545</c:v>
                </c:pt>
                <c:pt idx="7060">
                  <c:v>4.9305885091419785</c:v>
                </c:pt>
                <c:pt idx="7061">
                  <c:v>4.9322053109924404</c:v>
                </c:pt>
                <c:pt idx="7062">
                  <c:v>4.9338224978005076</c:v>
                </c:pt>
                <c:pt idx="7063">
                  <c:v>4.9354403636051325</c:v>
                </c:pt>
                <c:pt idx="7064">
                  <c:v>4.9370576053332984</c:v>
                </c:pt>
                <c:pt idx="7065">
                  <c:v>4.9386751041029013</c:v>
                </c:pt>
                <c:pt idx="7066">
                  <c:v>4.9402931351884432</c:v>
                </c:pt>
                <c:pt idx="7067">
                  <c:v>4.9419107256974861</c:v>
                </c:pt>
                <c:pt idx="7068">
                  <c:v>4.9435280041054694</c:v>
                </c:pt>
                <c:pt idx="7069">
                  <c:v>4.9451455394734882</c:v>
                </c:pt>
                <c:pt idx="7070">
                  <c:v>4.9467634051822706</c:v>
                </c:pt>
                <c:pt idx="7071">
                  <c:v>4.9483808121294857</c:v>
                </c:pt>
                <c:pt idx="7072">
                  <c:v>4.9499974673799274</c:v>
                </c:pt>
                <c:pt idx="7073">
                  <c:v>4.9516149845203419</c:v>
                </c:pt>
                <c:pt idx="7074">
                  <c:v>4.9532322996341431</c:v>
                </c:pt>
                <c:pt idx="7075">
                  <c:v>4.9548493946157484</c:v>
                </c:pt>
                <c:pt idx="7076">
                  <c:v>4.9564661779719303</c:v>
                </c:pt>
                <c:pt idx="7077">
                  <c:v>4.9580828879543022</c:v>
                </c:pt>
                <c:pt idx="7078">
                  <c:v>4.959699634730212</c:v>
                </c:pt>
                <c:pt idx="7079">
                  <c:v>4.9613155755850045</c:v>
                </c:pt>
                <c:pt idx="7080">
                  <c:v>4.9629309490567337</c:v>
                </c:pt>
                <c:pt idx="7081">
                  <c:v>4.9645480074406292</c:v>
                </c:pt>
                <c:pt idx="7082">
                  <c:v>4.9661649558282672</c:v>
                </c:pt>
                <c:pt idx="7083">
                  <c:v>4.9677824178817396</c:v>
                </c:pt>
                <c:pt idx="7084">
                  <c:v>4.9693990912161823</c:v>
                </c:pt>
                <c:pt idx="7085">
                  <c:v>4.971015874644138</c:v>
                </c:pt>
                <c:pt idx="7086">
                  <c:v>4.9726327130540344</c:v>
                </c:pt>
                <c:pt idx="7087">
                  <c:v>4.9742493864602322</c:v>
                </c:pt>
                <c:pt idx="7088">
                  <c:v>4.9758665550982704</c:v>
                </c:pt>
                <c:pt idx="7089">
                  <c:v>4.9774838521103106</c:v>
                </c:pt>
                <c:pt idx="7090">
                  <c:v>4.9791013875501973</c:v>
                </c:pt>
                <c:pt idx="7091">
                  <c:v>4.9807179877384318</c:v>
                </c:pt>
                <c:pt idx="7092">
                  <c:v>4.9823342214578696</c:v>
                </c:pt>
                <c:pt idx="7093">
                  <c:v>4.9839508949358322</c:v>
                </c:pt>
                <c:pt idx="7094">
                  <c:v>4.9855671651351248</c:v>
                </c:pt>
                <c:pt idx="7095">
                  <c:v>4.9871832340751601</c:v>
                </c:pt>
                <c:pt idx="7096">
                  <c:v>4.9887999257811559</c:v>
                </c:pt>
                <c:pt idx="7097">
                  <c:v>4.9904155370275483</c:v>
                </c:pt>
                <c:pt idx="7098">
                  <c:v>4.9920321005261803</c:v>
                </c:pt>
                <c:pt idx="7099">
                  <c:v>4.9936487188925733</c:v>
                </c:pt>
                <c:pt idx="7100">
                  <c:v>4.9952650258606415</c:v>
                </c:pt>
                <c:pt idx="7101">
                  <c:v>4.9968819926275598</c:v>
                </c:pt>
                <c:pt idx="7102">
                  <c:v>4.9984990877288524</c:v>
                </c:pt>
                <c:pt idx="7103">
                  <c:v>5.000115559536364</c:v>
                </c:pt>
                <c:pt idx="7104">
                  <c:v>5.0017317383247244</c:v>
                </c:pt>
                <c:pt idx="7105">
                  <c:v>5.0033478071213695</c:v>
                </c:pt>
                <c:pt idx="7106">
                  <c:v>5.0049632170726825</c:v>
                </c:pt>
                <c:pt idx="7107">
                  <c:v>5.0065784624522802</c:v>
                </c:pt>
                <c:pt idx="7108">
                  <c:v>5.0081940738419766</c:v>
                </c:pt>
                <c:pt idx="7109">
                  <c:v>5.0098084966987164</c:v>
                </c:pt>
                <c:pt idx="7110">
                  <c:v>5.0114239433226713</c:v>
                </c:pt>
                <c:pt idx="7111">
                  <c:v>5.0130394632502986</c:v>
                </c:pt>
                <c:pt idx="7112">
                  <c:v>5.014654288055282</c:v>
                </c:pt>
                <c:pt idx="7113">
                  <c:v>5.0162699358423373</c:v>
                </c:pt>
                <c:pt idx="7114">
                  <c:v>5.0178848155123275</c:v>
                </c:pt>
                <c:pt idx="7115">
                  <c:v>5.0194995491084784</c:v>
                </c:pt>
                <c:pt idx="7116">
                  <c:v>5.0211155630356945</c:v>
                </c:pt>
                <c:pt idx="7117">
                  <c:v>5.0227315769629142</c:v>
                </c:pt>
                <c:pt idx="7118">
                  <c:v>5.0243475543290108</c:v>
                </c:pt>
                <c:pt idx="7119">
                  <c:v>5.0259635134392058</c:v>
                </c:pt>
                <c:pt idx="7120">
                  <c:v>5.0275791613217775</c:v>
                </c:pt>
                <c:pt idx="7121">
                  <c:v>5.0291951020332171</c:v>
                </c:pt>
                <c:pt idx="7122">
                  <c:v>5.0308115739842147</c:v>
                </c:pt>
                <c:pt idx="7123">
                  <c:v>5.0324272402572952</c:v>
                </c:pt>
                <c:pt idx="7124">
                  <c:v>5.0340427782375254</c:v>
                </c:pt>
                <c:pt idx="7125">
                  <c:v>5.0356581881888465</c:v>
                </c:pt>
                <c:pt idx="7126">
                  <c:v>5.0372735615650805</c:v>
                </c:pt>
                <c:pt idx="7127">
                  <c:v>5.0388883315573754</c:v>
                </c:pt>
                <c:pt idx="7128">
                  <c:v>5.0405034855261679</c:v>
                </c:pt>
                <c:pt idx="7129">
                  <c:v>5.0421190967248011</c:v>
                </c:pt>
                <c:pt idx="7130">
                  <c:v>5.0437340862818152</c:v>
                </c:pt>
                <c:pt idx="7131">
                  <c:v>5.0453489294064342</c:v>
                </c:pt>
                <c:pt idx="7132">
                  <c:v>5.046963297436557</c:v>
                </c:pt>
                <c:pt idx="7133">
                  <c:v>5.0485782138925499</c:v>
                </c:pt>
                <c:pt idx="7134">
                  <c:v>5.0501932397645373</c:v>
                </c:pt>
                <c:pt idx="7135">
                  <c:v>5.0518089243331126</c:v>
                </c:pt>
                <c:pt idx="7136">
                  <c:v>5.0534244440219549</c:v>
                </c:pt>
                <c:pt idx="7137">
                  <c:v>5.0550388120520777</c:v>
                </c:pt>
                <c:pt idx="7138">
                  <c:v>5.0566538381626724</c:v>
                </c:pt>
                <c:pt idx="7139">
                  <c:v>5.0582695042446906</c:v>
                </c:pt>
                <c:pt idx="7140">
                  <c:v>5.0598842925550676</c:v>
                </c:pt>
                <c:pt idx="7141">
                  <c:v>5.0614995195082715</c:v>
                </c:pt>
                <c:pt idx="7142">
                  <c:v>5.0631144540001785</c:v>
                </c:pt>
                <c:pt idx="7143">
                  <c:v>5.0647297358044678</c:v>
                </c:pt>
                <c:pt idx="7144">
                  <c:v>5.0663441953260984</c:v>
                </c:pt>
                <c:pt idx="7145">
                  <c:v>5.0679596966285558</c:v>
                </c:pt>
                <c:pt idx="7146">
                  <c:v>5.0695744847958331</c:v>
                </c:pt>
                <c:pt idx="7147">
                  <c:v>5.0711893645612536</c:v>
                </c:pt>
                <c:pt idx="7148">
                  <c:v>5.0728043356513774</c:v>
                </c:pt>
                <c:pt idx="7149">
                  <c:v>5.0744197457698164</c:v>
                </c:pt>
                <c:pt idx="7150">
                  <c:v>5.0760345341517557</c:v>
                </c:pt>
                <c:pt idx="7151">
                  <c:v>5.0776492312345596</c:v>
                </c:pt>
                <c:pt idx="7152">
                  <c:v>5.0792638732530806</c:v>
                </c:pt>
                <c:pt idx="7153">
                  <c:v>5.0808791916989264</c:v>
                </c:pt>
                <c:pt idx="7154">
                  <c:v>5.0824939070500683</c:v>
                </c:pt>
                <c:pt idx="7155">
                  <c:v>5.0841080744540541</c:v>
                </c:pt>
                <c:pt idx="7156">
                  <c:v>5.0857223695242464</c:v>
                </c:pt>
                <c:pt idx="7157">
                  <c:v>5.0873368289028367</c:v>
                </c:pt>
                <c:pt idx="7158">
                  <c:v>5.0889516355795319</c:v>
                </c:pt>
                <c:pt idx="7159">
                  <c:v>5.0905669905735094</c:v>
                </c:pt>
                <c:pt idx="7160">
                  <c:v>5.0921823272812263</c:v>
                </c:pt>
                <c:pt idx="7161">
                  <c:v>5.0937971705012686</c:v>
                </c:pt>
                <c:pt idx="7162">
                  <c:v>5.0954118125674714</c:v>
                </c:pt>
                <c:pt idx="7163">
                  <c:v>5.0970264363673889</c:v>
                </c:pt>
                <c:pt idx="7164">
                  <c:v>5.0986408594863555</c:v>
                </c:pt>
                <c:pt idx="7165">
                  <c:v>5.1002554284427699</c:v>
                </c:pt>
                <c:pt idx="7166">
                  <c:v>5.1018686105338427</c:v>
                </c:pt>
                <c:pt idx="7167">
                  <c:v>5.1034829055325304</c:v>
                </c:pt>
                <c:pt idx="7168">
                  <c:v>5.1050979314522369</c:v>
                </c:pt>
                <c:pt idx="7169">
                  <c:v>5.1067118612734275</c:v>
                </c:pt>
                <c:pt idx="7170">
                  <c:v>5.1083262294942458</c:v>
                </c:pt>
                <c:pt idx="7171">
                  <c:v>5.1099406342338574</c:v>
                </c:pt>
                <c:pt idx="7172">
                  <c:v>5.1115549111666265</c:v>
                </c:pt>
                <c:pt idx="7173">
                  <c:v>5.1131677287028081</c:v>
                </c:pt>
                <c:pt idx="7174">
                  <c:v>5.1147807285622964</c:v>
                </c:pt>
                <c:pt idx="7175">
                  <c:v>5.1163946585740563</c:v>
                </c:pt>
                <c:pt idx="7176">
                  <c:v>5.1180103063133346</c:v>
                </c:pt>
                <c:pt idx="7177">
                  <c:v>5.1196250580834501</c:v>
                </c:pt>
                <c:pt idx="7178">
                  <c:v>5.1212395541289855</c:v>
                </c:pt>
                <c:pt idx="7179">
                  <c:v>5.1228536665848532</c:v>
                </c:pt>
                <c:pt idx="7180">
                  <c:v>5.1244680711337605</c:v>
                </c:pt>
                <c:pt idx="7181">
                  <c:v>5.1260822019845795</c:v>
                </c:pt>
                <c:pt idx="7182">
                  <c:v>5.1276974289377808</c:v>
                </c:pt>
                <c:pt idx="7183">
                  <c:v>5.1293120893661905</c:v>
                </c:pt>
                <c:pt idx="7184">
                  <c:v>5.1309265854117285</c:v>
                </c:pt>
                <c:pt idx="7185">
                  <c:v>5.1325406615081102</c:v>
                </c:pt>
                <c:pt idx="7186">
                  <c:v>5.1341557970530856</c:v>
                </c:pt>
                <c:pt idx="7187">
                  <c:v>5.1357702748364078</c:v>
                </c:pt>
                <c:pt idx="7188">
                  <c:v>5.137384058796246</c:v>
                </c:pt>
                <c:pt idx="7189">
                  <c:v>5.138999048186248</c:v>
                </c:pt>
                <c:pt idx="7190">
                  <c:v>5.1406130876869405</c:v>
                </c:pt>
                <c:pt idx="7191">
                  <c:v>5.1422276019475115</c:v>
                </c:pt>
                <c:pt idx="7192">
                  <c:v>5.1438427558447053</c:v>
                </c:pt>
                <c:pt idx="7193">
                  <c:v>5.1454567041033394</c:v>
                </c:pt>
                <c:pt idx="7194">
                  <c:v>5.1470717665786641</c:v>
                </c:pt>
                <c:pt idx="7195">
                  <c:v>5.1486864634468263</c:v>
                </c:pt>
                <c:pt idx="7196">
                  <c:v>5.1503005212927562</c:v>
                </c:pt>
                <c:pt idx="7197">
                  <c:v>5.1519146886014244</c:v>
                </c:pt>
                <c:pt idx="7198">
                  <c:v>5.1535292028143136</c:v>
                </c:pt>
                <c:pt idx="7199">
                  <c:v>5.1551439546559807</c:v>
                </c:pt>
                <c:pt idx="7200">
                  <c:v>5.1567566811209602</c:v>
                </c:pt>
                <c:pt idx="7201">
                  <c:v>5.1583702825142739</c:v>
                </c:pt>
                <c:pt idx="7202">
                  <c:v>5.159984157645539</c:v>
                </c:pt>
                <c:pt idx="7203">
                  <c:v>5.1615977225650145</c:v>
                </c:pt>
                <c:pt idx="7204">
                  <c:v>5.163210977539185</c:v>
                </c:pt>
                <c:pt idx="7205">
                  <c:v>5.1648241778324158</c:v>
                </c:pt>
                <c:pt idx="7206">
                  <c:v>5.1664377609885577</c:v>
                </c:pt>
                <c:pt idx="7207">
                  <c:v>5.1680512349703909</c:v>
                </c:pt>
                <c:pt idx="7208">
                  <c:v>5.1696648182455691</c:v>
                </c:pt>
                <c:pt idx="7209">
                  <c:v>5.1712787664327484</c:v>
                </c:pt>
                <c:pt idx="7210">
                  <c:v>5.1728927145484551</c:v>
                </c:pt>
                <c:pt idx="7211">
                  <c:v>5.1745064437115387</c:v>
                </c:pt>
                <c:pt idx="7212">
                  <c:v>5.1761206475039243</c:v>
                </c:pt>
                <c:pt idx="7213">
                  <c:v>5.1777344315828415</c:v>
                </c:pt>
                <c:pt idx="7214">
                  <c:v>5.1793487631439019</c:v>
                </c:pt>
                <c:pt idx="7215">
                  <c:v>5.1809628938994052</c:v>
                </c:pt>
                <c:pt idx="7216">
                  <c:v>5.1825762218838207</c:v>
                </c:pt>
                <c:pt idx="7217">
                  <c:v>5.1841905168586715</c:v>
                </c:pt>
                <c:pt idx="7218">
                  <c:v>5.1858046840481977</c:v>
                </c:pt>
                <c:pt idx="7219">
                  <c:v>5.1874188147322178</c:v>
                </c:pt>
                <c:pt idx="7220">
                  <c:v>5.1890327447201594</c:v>
                </c:pt>
                <c:pt idx="7221">
                  <c:v>5.1906466382158705</c:v>
                </c:pt>
                <c:pt idx="7222">
                  <c:v>5.1922604404899495</c:v>
                </c:pt>
                <c:pt idx="7223">
                  <c:v>5.1938742061598768</c:v>
                </c:pt>
                <c:pt idx="7224">
                  <c:v>5.1954884282306386</c:v>
                </c:pt>
                <c:pt idx="7225">
                  <c:v>5.1971035090799846</c:v>
                </c:pt>
                <c:pt idx="7226">
                  <c:v>5.1987170376466869</c:v>
                </c:pt>
                <c:pt idx="7227">
                  <c:v>5.2003307121128719</c:v>
                </c:pt>
                <c:pt idx="7228">
                  <c:v>5.2019451532302794</c:v>
                </c:pt>
                <c:pt idx="7229">
                  <c:v>5.2035591927309719</c:v>
                </c:pt>
                <c:pt idx="7230">
                  <c:v>5.2051746758863393</c:v>
                </c:pt>
                <c:pt idx="7231">
                  <c:v>5.2067886057075397</c:v>
                </c:pt>
                <c:pt idx="7232">
                  <c:v>5.2084023167489315</c:v>
                </c:pt>
                <c:pt idx="7233">
                  <c:v>5.2100162833502477</c:v>
                </c:pt>
                <c:pt idx="7234">
                  <c:v>5.2116307975154488</c:v>
                </c:pt>
                <c:pt idx="7235">
                  <c:v>5.2132454397724333</c:v>
                </c:pt>
                <c:pt idx="7236">
                  <c:v>5.2148598811520754</c:v>
                </c:pt>
                <c:pt idx="7237">
                  <c:v>5.2164751812888248</c:v>
                </c:pt>
                <c:pt idx="7238">
                  <c:v>5.2180906279843979</c:v>
                </c:pt>
                <c:pt idx="7239">
                  <c:v>5.2197052334708403</c:v>
                </c:pt>
                <c:pt idx="7240">
                  <c:v>5.2213204423800494</c:v>
                </c:pt>
                <c:pt idx="7241">
                  <c:v>5.2229341351811973</c:v>
                </c:pt>
                <c:pt idx="7242">
                  <c:v>5.2245485946074695</c:v>
                </c:pt>
                <c:pt idx="7243">
                  <c:v>5.226163913029449</c:v>
                </c:pt>
                <c:pt idx="7244">
                  <c:v>5.2277781717061487</c:v>
                </c:pt>
                <c:pt idx="7245">
                  <c:v>5.2293928686697058</c:v>
                </c:pt>
                <c:pt idx="7246">
                  <c:v>5.2310076570754944</c:v>
                </c:pt>
                <c:pt idx="7247">
                  <c:v>5.2326226464416408</c:v>
                </c:pt>
                <c:pt idx="7248">
                  <c:v>5.234238148006761</c:v>
                </c:pt>
                <c:pt idx="7249">
                  <c:v>5.2358530824986742</c:v>
                </c:pt>
                <c:pt idx="7250">
                  <c:v>5.2374683277350496</c:v>
                </c:pt>
                <c:pt idx="7251">
                  <c:v>5.2390837741679928</c:v>
                </c:pt>
                <c:pt idx="7252">
                  <c:v>5.2406991657360225</c:v>
                </c:pt>
                <c:pt idx="7253">
                  <c:v>5.2423140089560478</c:v>
                </c:pt>
                <c:pt idx="7254">
                  <c:v>5.2439289068995105</c:v>
                </c:pt>
                <c:pt idx="7255">
                  <c:v>5.2455433844921178</c:v>
                </c:pt>
                <c:pt idx="7256">
                  <c:v>5.247158867551974</c:v>
                </c:pt>
                <c:pt idx="7257">
                  <c:v>5.2487721224547679</c:v>
                </c:pt>
                <c:pt idx="7258">
                  <c:v>5.2503867827400823</c:v>
                </c:pt>
                <c:pt idx="7259">
                  <c:v>5.2520018636848862</c:v>
                </c:pt>
                <c:pt idx="7260">
                  <c:v>5.2536167250819394</c:v>
                </c:pt>
                <c:pt idx="7261">
                  <c:v>5.255231330711454</c:v>
                </c:pt>
                <c:pt idx="7262">
                  <c:v>5.2568454249158494</c:v>
                </c:pt>
                <c:pt idx="7263">
                  <c:v>5.2584597018486301</c:v>
                </c:pt>
                <c:pt idx="7264">
                  <c:v>5.2600744353493782</c:v>
                </c:pt>
                <c:pt idx="7265">
                  <c:v>5.2616893882117104</c:v>
                </c:pt>
                <c:pt idx="7266">
                  <c:v>5.2633042496087601</c:v>
                </c:pt>
                <c:pt idx="7267">
                  <c:v>5.2649182891094464</c:v>
                </c:pt>
                <c:pt idx="7268">
                  <c:v>5.266532876473689</c:v>
                </c:pt>
                <c:pt idx="7269">
                  <c:v>5.2681466238542232</c:v>
                </c:pt>
                <c:pt idx="7270">
                  <c:v>5.2697613206746929</c:v>
                </c:pt>
                <c:pt idx="7271">
                  <c:v>5.2713758713668515</c:v>
                </c:pt>
                <c:pt idx="7272">
                  <c:v>5.2729900203748574</c:v>
                </c:pt>
                <c:pt idx="7273">
                  <c:v>5.2746042606768295</c:v>
                </c:pt>
                <c:pt idx="7274">
                  <c:v>5.2762185557470271</c:v>
                </c:pt>
                <c:pt idx="7275">
                  <c:v>5.2778324492665547</c:v>
                </c:pt>
                <c:pt idx="7276">
                  <c:v>5.2794457771319774</c:v>
                </c:pt>
                <c:pt idx="7277">
                  <c:v>5.281061278529954</c:v>
                </c:pt>
                <c:pt idx="7278">
                  <c:v>5.2826759754935111</c:v>
                </c:pt>
                <c:pt idx="7279">
                  <c:v>5.2842902522356185</c:v>
                </c:pt>
                <c:pt idx="7280">
                  <c:v>5.2859048030708395</c:v>
                </c:pt>
                <c:pt idx="7281">
                  <c:v>5.2875189520311885</c:v>
                </c:pt>
                <c:pt idx="7282">
                  <c:v>5.28913372207119</c:v>
                </c:pt>
                <c:pt idx="7283">
                  <c:v>5.2907486565630926</c:v>
                </c:pt>
                <c:pt idx="7284">
                  <c:v>5.2923630064776095</c:v>
                </c:pt>
                <c:pt idx="7285">
                  <c:v>5.2939778130588895</c:v>
                </c:pt>
                <c:pt idx="7286">
                  <c:v>5.2955932048179086</c:v>
                </c:pt>
                <c:pt idx="7287">
                  <c:v>5.2972089806805034</c:v>
                </c:pt>
                <c:pt idx="7288">
                  <c:v>5.2988238055332006</c:v>
                </c:pt>
                <c:pt idx="7289">
                  <c:v>5.3004379910000674</c:v>
                </c:pt>
                <c:pt idx="7290">
                  <c:v>5.3020513371907168</c:v>
                </c:pt>
                <c:pt idx="7291">
                  <c:v>5.3036660889608438</c:v>
                </c:pt>
                <c:pt idx="7292">
                  <c:v>5.3052810234527472</c:v>
                </c:pt>
                <c:pt idx="7293">
                  <c:v>5.3068956290822618</c:v>
                </c:pt>
                <c:pt idx="7294">
                  <c:v>5.308510490479315</c:v>
                </c:pt>
                <c:pt idx="7295">
                  <c:v>5.3101256444480978</c:v>
                </c:pt>
                <c:pt idx="7296">
                  <c:v>5.3117403596800008</c:v>
                </c:pt>
                <c:pt idx="7297">
                  <c:v>5.3133561905353694</c:v>
                </c:pt>
                <c:pt idx="7298">
                  <c:v>5.3149717103674776</c:v>
                </c:pt>
                <c:pt idx="7299">
                  <c:v>5.3165875594273766</c:v>
                </c:pt>
                <c:pt idx="7300">
                  <c:v>5.3182044529434815</c:v>
                </c:pt>
                <c:pt idx="7301">
                  <c:v>5.3198207965867628</c:v>
                </c:pt>
                <c:pt idx="7302">
                  <c:v>5.3214375066648243</c:v>
                </c:pt>
                <c:pt idx="7303">
                  <c:v>5.3230546568221451</c:v>
                </c:pt>
                <c:pt idx="7304">
                  <c:v>5.3246706340926595</c:v>
                </c:pt>
                <c:pt idx="7305">
                  <c:v>5.3262864283493654</c:v>
                </c:pt>
                <c:pt idx="7306">
                  <c:v>5.327901070510956</c:v>
                </c:pt>
                <c:pt idx="7307">
                  <c:v>5.3295160783445068</c:v>
                </c:pt>
                <c:pt idx="7308">
                  <c:v>5.3311307935764107</c:v>
                </c:pt>
                <c:pt idx="7309">
                  <c:v>5.3327453810598771</c:v>
                </c:pt>
                <c:pt idx="7310">
                  <c:v>5.3343613949632012</c:v>
                </c:pt>
                <c:pt idx="7311">
                  <c:v>5.3359761100519965</c:v>
                </c:pt>
                <c:pt idx="7312">
                  <c:v>5.3375917029572069</c:v>
                </c:pt>
                <c:pt idx="7313">
                  <c:v>5.3392067471544715</c:v>
                </c:pt>
                <c:pt idx="7314">
                  <c:v>5.3408228892290577</c:v>
                </c:pt>
                <c:pt idx="7315">
                  <c:v>5.3424374948585722</c:v>
                </c:pt>
                <c:pt idx="7316">
                  <c:v>5.344053106057209</c:v>
                </c:pt>
                <c:pt idx="7317">
                  <c:v>5.3456692299190998</c:v>
                </c:pt>
                <c:pt idx="7318">
                  <c:v>5.3472848777061346</c:v>
                </c:pt>
                <c:pt idx="7319">
                  <c:v>5.3489005803796301</c:v>
                </c:pt>
                <c:pt idx="7320">
                  <c:v>5.3505165577935072</c:v>
                </c:pt>
                <c:pt idx="7321">
                  <c:v>5.352132516664752</c:v>
                </c:pt>
                <c:pt idx="7322">
                  <c:v>5.3537482925273503</c:v>
                </c:pt>
                <c:pt idx="7323">
                  <c:v>5.3553640866885006</c:v>
                </c:pt>
                <c:pt idx="7324">
                  <c:v>5.3569800639590079</c:v>
                </c:pt>
                <c:pt idx="7325">
                  <c:v>5.3585957300410225</c:v>
                </c:pt>
                <c:pt idx="7326">
                  <c:v>5.3602114694513565</c:v>
                </c:pt>
                <c:pt idx="7327">
                  <c:v>5.3618272087183705</c:v>
                </c:pt>
                <c:pt idx="7328">
                  <c:v>5.3634431861322573</c:v>
                </c:pt>
                <c:pt idx="7329">
                  <c:v>5.3650581571746612</c:v>
                </c:pt>
                <c:pt idx="7330">
                  <c:v>5.3666730735352273</c:v>
                </c:pt>
                <c:pt idx="7331">
                  <c:v>5.36828910586327</c:v>
                </c:pt>
                <c:pt idx="7332">
                  <c:v>5.3699048634278066</c:v>
                </c:pt>
                <c:pt idx="7333">
                  <c:v>5.3715206758880338</c:v>
                </c:pt>
                <c:pt idx="7334">
                  <c:v>5.3731366716061215</c:v>
                </c:pt>
                <c:pt idx="7335">
                  <c:v>5.3747527953724097</c:v>
                </c:pt>
                <c:pt idx="7336">
                  <c:v>5.376368846006188</c:v>
                </c:pt>
                <c:pt idx="7337">
                  <c:v>5.377984750208376</c:v>
                </c:pt>
                <c:pt idx="7338">
                  <c:v>5.3796001235846278</c:v>
                </c:pt>
                <c:pt idx="7339">
                  <c:v>5.3812154055321324</c:v>
                </c:pt>
                <c:pt idx="7340">
                  <c:v>5.3828306693386345</c:v>
                </c:pt>
                <c:pt idx="7341">
                  <c:v>5.3844467748449283</c:v>
                </c:pt>
                <c:pt idx="7342">
                  <c:v>5.3860627338117544</c:v>
                </c:pt>
                <c:pt idx="7343">
                  <c:v>5.3876780890444564</c:v>
                </c:pt>
                <c:pt idx="7344">
                  <c:v>5.3892936453165801</c:v>
                </c:pt>
                <c:pt idx="7345">
                  <c:v>5.3909094395732815</c:v>
                </c:pt>
                <c:pt idx="7346">
                  <c:v>5.3925246117754684</c:v>
                </c:pt>
                <c:pt idx="7347">
                  <c:v>5.3941410104593457</c:v>
                </c:pt>
                <c:pt idx="7348">
                  <c:v>5.3957568048116062</c:v>
                </c:pt>
                <c:pt idx="7349">
                  <c:v>5.3973730201245527</c:v>
                </c:pt>
                <c:pt idx="7350">
                  <c:v>5.3989894003972845</c:v>
                </c:pt>
                <c:pt idx="7351">
                  <c:v>5.4006058904272054</c:v>
                </c:pt>
                <c:pt idx="7352">
                  <c:v>5.4022230771634483</c:v>
                </c:pt>
                <c:pt idx="7353">
                  <c:v>5.4038397872893578</c:v>
                </c:pt>
                <c:pt idx="7354">
                  <c:v>5.4054561491036504</c:v>
                </c:pt>
                <c:pt idx="7355">
                  <c:v>5.4070728408096373</c:v>
                </c:pt>
                <c:pt idx="7356">
                  <c:v>5.4086889279130483</c:v>
                </c:pt>
                <c:pt idx="7357">
                  <c:v>5.4103045390639242</c:v>
                </c:pt>
                <c:pt idx="7358">
                  <c:v>5.4119206079083684</c:v>
                </c:pt>
                <c:pt idx="7359">
                  <c:v>5.4135364387637326</c:v>
                </c:pt>
                <c:pt idx="7360">
                  <c:v>5.415151958595847</c:v>
                </c:pt>
                <c:pt idx="7361">
                  <c:v>5.4167669114581871</c:v>
                </c:pt>
                <c:pt idx="7362">
                  <c:v>5.4183819010151968</c:v>
                </c:pt>
                <c:pt idx="7363">
                  <c:v>5.4199984643224894</c:v>
                </c:pt>
                <c:pt idx="7364">
                  <c:v>5.4216147347608414</c:v>
                </c:pt>
                <c:pt idx="7365">
                  <c:v>5.423230327761571</c:v>
                </c:pt>
                <c:pt idx="7366">
                  <c:v>5.4248462501225516</c:v>
                </c:pt>
                <c:pt idx="7367">
                  <c:v>5.4264620261762504</c:v>
                </c:pt>
                <c:pt idx="7368">
                  <c:v>5.4280786630083284</c:v>
                </c:pt>
                <c:pt idx="7369">
                  <c:v>5.4296952263156175</c:v>
                </c:pt>
                <c:pt idx="7370">
                  <c:v>5.4313121563723499</c:v>
                </c:pt>
                <c:pt idx="7371">
                  <c:v>5.4329292515693837</c:v>
                </c:pt>
                <c:pt idx="7372">
                  <c:v>5.4345456500141474</c:v>
                </c:pt>
                <c:pt idx="7373">
                  <c:v>5.4361624151158283</c:v>
                </c:pt>
                <c:pt idx="7374">
                  <c:v>5.437779400166824</c:v>
                </c:pt>
                <c:pt idx="7375">
                  <c:v>5.4393957437622893</c:v>
                </c:pt>
                <c:pt idx="7376">
                  <c:v>5.4410126371587362</c:v>
                </c:pt>
                <c:pt idx="7377">
                  <c:v>5.4426282850413177</c:v>
                </c:pt>
                <c:pt idx="7378">
                  <c:v>5.4442456002987774</c:v>
                </c:pt>
                <c:pt idx="7379">
                  <c:v>5.4458625302597854</c:v>
                </c:pt>
                <c:pt idx="7380">
                  <c:v>5.4474796254568263</c:v>
                </c:pt>
                <c:pt idx="7381">
                  <c:v>5.4490969407142904</c:v>
                </c:pt>
                <c:pt idx="7382">
                  <c:v>5.4507144027198597</c:v>
                </c:pt>
                <c:pt idx="7383">
                  <c:v>5.4523308196240965</c:v>
                </c:pt>
                <c:pt idx="7384">
                  <c:v>5.4539478963424903</c:v>
                </c:pt>
                <c:pt idx="7385">
                  <c:v>5.4555649730608895</c:v>
                </c:pt>
                <c:pt idx="7386">
                  <c:v>5.4571819214485275</c:v>
                </c:pt>
                <c:pt idx="7387">
                  <c:v>5.4587989066431266</c:v>
                </c:pt>
                <c:pt idx="7388">
                  <c:v>5.4604158550307558</c:v>
                </c:pt>
                <c:pt idx="7389">
                  <c:v>5.4620329500841791</c:v>
                </c:pt>
                <c:pt idx="7390">
                  <c:v>5.4636496233229348</c:v>
                </c:pt>
                <c:pt idx="7391">
                  <c:v>5.4652660951782801</c:v>
                </c:pt>
                <c:pt idx="7392">
                  <c:v>5.4668829519165065</c:v>
                </c:pt>
                <c:pt idx="7393">
                  <c:v>5.4685001203151575</c:v>
                </c:pt>
                <c:pt idx="7394">
                  <c:v>5.4701166103450785</c:v>
                </c:pt>
                <c:pt idx="7395">
                  <c:v>5.4717331370126638</c:v>
                </c:pt>
                <c:pt idx="7396">
                  <c:v>5.4733498471385662</c:v>
                </c:pt>
                <c:pt idx="7397">
                  <c:v>5.4749667588648974</c:v>
                </c:pt>
                <c:pt idx="7398">
                  <c:v>5.4765826446698824</c:v>
                </c:pt>
                <c:pt idx="7399">
                  <c:v>5.4781981827933901</c:v>
                </c:pt>
                <c:pt idx="7400">
                  <c:v>5.479813922299269</c:v>
                </c:pt>
                <c:pt idx="7401">
                  <c:v>5.481429991000323</c:v>
                </c:pt>
                <c:pt idx="7402">
                  <c:v>5.4830455657081307</c:v>
                </c:pt>
                <c:pt idx="7403">
                  <c:v>5.4846612318856787</c:v>
                </c:pt>
                <c:pt idx="7404">
                  <c:v>5.4862773007301238</c:v>
                </c:pt>
                <c:pt idx="7405">
                  <c:v>5.4878940109038714</c:v>
                </c:pt>
                <c:pt idx="7406">
                  <c:v>5.4895099880787974</c:v>
                </c:pt>
                <c:pt idx="7407">
                  <c:v>5.4911256907522894</c:v>
                </c:pt>
                <c:pt idx="7408">
                  <c:v>5.4927411190396658</c:v>
                </c:pt>
                <c:pt idx="7409">
                  <c:v>5.4943567852172093</c:v>
                </c:pt>
                <c:pt idx="7410">
                  <c:v>5.4959728174257538</c:v>
                </c:pt>
                <c:pt idx="7411">
                  <c:v>5.497588300533379</c:v>
                </c:pt>
                <c:pt idx="7412">
                  <c:v>5.4992042411970274</c:v>
                </c:pt>
                <c:pt idx="7413">
                  <c:v>5.5008187371948791</c:v>
                </c:pt>
                <c:pt idx="7414">
                  <c:v>5.5024349892974156</c:v>
                </c:pt>
                <c:pt idx="7415">
                  <c:v>5.504051131324208</c:v>
                </c:pt>
                <c:pt idx="7416">
                  <c:v>5.5056676947750036</c:v>
                </c:pt>
                <c:pt idx="7417">
                  <c:v>5.5072841117031484</c:v>
                </c:pt>
                <c:pt idx="7418">
                  <c:v>5.5088995581360845</c:v>
                </c:pt>
                <c:pt idx="7419">
                  <c:v>5.5105139079552519</c:v>
                </c:pt>
                <c:pt idx="7420">
                  <c:v>5.5121289339704065</c:v>
                </c:pt>
                <c:pt idx="7421">
                  <c:v>5.5137428823243377</c:v>
                </c:pt>
                <c:pt idx="7422">
                  <c:v>5.5153580545742562</c:v>
                </c:pt>
                <c:pt idx="7423">
                  <c:v>5.5169737025046022</c:v>
                </c:pt>
                <c:pt idx="7424">
                  <c:v>5.51858955151671</c:v>
                </c:pt>
                <c:pt idx="7425">
                  <c:v>5.5202060416901233</c:v>
                </c:pt>
                <c:pt idx="7426">
                  <c:v>5.5218220555695492</c:v>
                </c:pt>
                <c:pt idx="7427">
                  <c:v>5.5234380694489706</c:v>
                </c:pt>
                <c:pt idx="7428">
                  <c:v>5.5250539552300664</c:v>
                </c:pt>
                <c:pt idx="7429">
                  <c:v>5.5266694200955984</c:v>
                </c:pt>
                <c:pt idx="7430">
                  <c:v>5.5282853792057791</c:v>
                </c:pt>
                <c:pt idx="7431">
                  <c:v>5.5299014663330945</c:v>
                </c:pt>
                <c:pt idx="7432">
                  <c:v>5.5315171508061294</c:v>
                </c:pt>
                <c:pt idx="7433">
                  <c:v>5.5331332562168161</c:v>
                </c:pt>
                <c:pt idx="7434">
                  <c:v>5.5347486845042013</c:v>
                </c:pt>
                <c:pt idx="7435">
                  <c:v>5.5363644238667584</c:v>
                </c:pt>
                <c:pt idx="7436">
                  <c:v>5.5379805294208451</c:v>
                </c:pt>
                <c:pt idx="7437">
                  <c:v>5.5395968179325479</c:v>
                </c:pt>
                <c:pt idx="7438">
                  <c:v>5.5412129418661404</c:v>
                </c:pt>
                <c:pt idx="7439">
                  <c:v>5.5428289740507886</c:v>
                </c:pt>
                <c:pt idx="7440">
                  <c:v>5.5444447683074891</c:v>
                </c:pt>
                <c:pt idx="7441">
                  <c:v>5.5460607638822115</c:v>
                </c:pt>
                <c:pt idx="7442">
                  <c:v>5.5476771807386278</c:v>
                </c:pt>
                <c:pt idx="7443">
                  <c:v>5.5492927369152234</c:v>
                </c:pt>
                <c:pt idx="7444">
                  <c:v>5.5509085679139245</c:v>
                </c:pt>
                <c:pt idx="7445">
                  <c:v>5.5525246551607346</c:v>
                </c:pt>
                <c:pt idx="7446">
                  <c:v>5.5541408888801715</c:v>
                </c:pt>
                <c:pt idx="7447">
                  <c:v>5.5557570310503683</c:v>
                </c:pt>
                <c:pt idx="7448">
                  <c:v>5.557372898506439</c:v>
                </c:pt>
                <c:pt idx="7449">
                  <c:v>5.5589882717871841</c:v>
                </c:pt>
                <c:pt idx="7450">
                  <c:v>5.5606025851144771</c:v>
                </c:pt>
                <c:pt idx="7451">
                  <c:v>5.5622172091051532</c:v>
                </c:pt>
                <c:pt idx="7452">
                  <c:v>5.5638318329050689</c:v>
                </c:pt>
                <c:pt idx="7453">
                  <c:v>5.5654455256109765</c:v>
                </c:pt>
                <c:pt idx="7454">
                  <c:v>5.5670603322161165</c:v>
                </c:pt>
                <c:pt idx="7455">
                  <c:v>5.5686735142833932</c:v>
                </c:pt>
                <c:pt idx="7456">
                  <c:v>5.5702866415806831</c:v>
                </c:pt>
                <c:pt idx="7457">
                  <c:v>5.5718994226630807</c:v>
                </c:pt>
                <c:pt idx="7458">
                  <c:v>5.5735128418503885</c:v>
                </c:pt>
                <c:pt idx="7459">
                  <c:v>5.5751265344372358</c:v>
                </c:pt>
                <c:pt idx="7460">
                  <c:v>5.5767400081810319</c:v>
                </c:pt>
                <c:pt idx="7461">
                  <c:v>5.5783529533571992</c:v>
                </c:pt>
                <c:pt idx="7462">
                  <c:v>5.5799661901752717</c:v>
                </c:pt>
                <c:pt idx="7463">
                  <c:v>5.5815794999063595</c:v>
                </c:pt>
                <c:pt idx="7464">
                  <c:v>5.5831922810125301</c:v>
                </c:pt>
                <c:pt idx="7465">
                  <c:v>5.5848050074774944</c:v>
                </c:pt>
                <c:pt idx="7466">
                  <c:v>5.5864172421402465</c:v>
                </c:pt>
                <c:pt idx="7467">
                  <c:v>5.5880302056071098</c:v>
                </c:pt>
                <c:pt idx="7468">
                  <c:v>5.5896431508546449</c:v>
                </c:pt>
                <c:pt idx="7469">
                  <c:v>5.5912545305252994</c:v>
                </c:pt>
                <c:pt idx="7470">
                  <c:v>5.5928672752272766</c:v>
                </c:pt>
                <c:pt idx="7471">
                  <c:v>5.5944797285549965</c:v>
                </c:pt>
                <c:pt idx="7472">
                  <c:v>5.5960911809548337</c:v>
                </c:pt>
                <c:pt idx="7473">
                  <c:v>5.59770279713773</c:v>
                </c:pt>
                <c:pt idx="7474">
                  <c:v>5.5993141043483394</c:v>
                </c:pt>
                <c:pt idx="7475">
                  <c:v>5.6009250115604274</c:v>
                </c:pt>
                <c:pt idx="7476">
                  <c:v>5.6025353196973731</c:v>
                </c:pt>
                <c:pt idx="7477">
                  <c:v>5.6041481008273264</c:v>
                </c:pt>
                <c:pt idx="7478">
                  <c:v>5.6057604449559575</c:v>
                </c:pt>
                <c:pt idx="7479">
                  <c:v>5.6073713159633094</c:v>
                </c:pt>
                <c:pt idx="7480">
                  <c:v>5.6089829139170426</c:v>
                </c:pt>
                <c:pt idx="7481">
                  <c:v>5.610594111883378</c:v>
                </c:pt>
                <c:pt idx="7482">
                  <c:v>5.6122054736162257</c:v>
                </c:pt>
                <c:pt idx="7483">
                  <c:v>5.61381727164399</c:v>
                </c:pt>
                <c:pt idx="7484">
                  <c:v>5.6154296156538184</c:v>
                </c:pt>
                <c:pt idx="7485">
                  <c:v>5.6170421236235963</c:v>
                </c:pt>
                <c:pt idx="7486">
                  <c:v>5.618654176390776</c:v>
                </c:pt>
                <c:pt idx="7487">
                  <c:v>5.6202666296234307</c:v>
                </c:pt>
                <c:pt idx="7488">
                  <c:v>5.6218779184474457</c:v>
                </c:pt>
                <c:pt idx="7489">
                  <c:v>5.6234898438680885</c:v>
                </c:pt>
                <c:pt idx="7490">
                  <c:v>5.6251027525119843</c:v>
                </c:pt>
                <c:pt idx="7491">
                  <c:v>5.6267153879422578</c:v>
                </c:pt>
                <c:pt idx="7492">
                  <c:v>5.6283272039911072</c:v>
                </c:pt>
                <c:pt idx="7493">
                  <c:v>5.6299396935641379</c:v>
                </c:pt>
                <c:pt idx="7494">
                  <c:v>5.6315518738690651</c:v>
                </c:pt>
                <c:pt idx="7495">
                  <c:v>5.6331634900519729</c:v>
                </c:pt>
                <c:pt idx="7496">
                  <c:v>5.6347760708532615</c:v>
                </c:pt>
                <c:pt idx="7497">
                  <c:v>5.636387159783391</c:v>
                </c:pt>
                <c:pt idx="7498">
                  <c:v>5.6379997768846319</c:v>
                </c:pt>
                <c:pt idx="7499">
                  <c:v>5.6396119388970867</c:v>
                </c:pt>
                <c:pt idx="7500">
                  <c:v>5.6412225374969083</c:v>
                </c:pt>
                <c:pt idx="7501">
                  <c:v>5.6428341536798117</c:v>
                </c:pt>
                <c:pt idx="7502">
                  <c:v>5.6444463156210025</c:v>
                </c:pt>
                <c:pt idx="7503">
                  <c:v>5.6460586232272805</c:v>
                </c:pt>
                <c:pt idx="7504">
                  <c:v>5.6476705304575878</c:v>
                </c:pt>
                <c:pt idx="7505">
                  <c:v>5.6492823648129438</c:v>
                </c:pt>
                <c:pt idx="7506">
                  <c:v>5.6508936536369649</c:v>
                </c:pt>
                <c:pt idx="7507">
                  <c:v>5.6525044156391706</c:v>
                </c:pt>
                <c:pt idx="7508">
                  <c:v>5.6541162319966753</c:v>
                </c:pt>
                <c:pt idx="7509">
                  <c:v>5.6557280845878184</c:v>
                </c:pt>
                <c:pt idx="7510">
                  <c:v>5.6573388829072355</c:v>
                </c:pt>
                <c:pt idx="7511">
                  <c:v>5.6589505718219861</c:v>
                </c:pt>
                <c:pt idx="7512">
                  <c:v>5.6605619698580787</c:v>
                </c:pt>
                <c:pt idx="7513">
                  <c:v>5.6621725684579003</c:v>
                </c:pt>
                <c:pt idx="7514">
                  <c:v>5.6637838029318495</c:v>
                </c:pt>
                <c:pt idx="7515">
                  <c:v>5.6653960740415785</c:v>
                </c:pt>
                <c:pt idx="7516">
                  <c:v>5.6670074902537806</c:v>
                </c:pt>
                <c:pt idx="7517">
                  <c:v>5.6686196340692945</c:v>
                </c:pt>
                <c:pt idx="7518">
                  <c:v>5.670231832477155</c:v>
                </c:pt>
                <c:pt idx="7519">
                  <c:v>5.6718436488346722</c:v>
                </c:pt>
                <c:pt idx="7520">
                  <c:v>5.6734558108471216</c:v>
                </c:pt>
                <c:pt idx="7521">
                  <c:v>5.6750679364662018</c:v>
                </c:pt>
                <c:pt idx="7522">
                  <c:v>5.6766801894709884</c:v>
                </c:pt>
                <c:pt idx="7523">
                  <c:v>5.6782918237886184</c:v>
                </c:pt>
                <c:pt idx="7524">
                  <c:v>5.6799024949118539</c:v>
                </c:pt>
                <c:pt idx="7525">
                  <c:v>5.6815150573856421</c:v>
                </c:pt>
                <c:pt idx="7526">
                  <c:v>5.6831258918583503</c:v>
                </c:pt>
                <c:pt idx="7527">
                  <c:v>5.6847380537995376</c:v>
                </c:pt>
                <c:pt idx="7528">
                  <c:v>5.6863496334534247</c:v>
                </c:pt>
                <c:pt idx="7529">
                  <c:v>5.6879606497898445</c:v>
                </c:pt>
                <c:pt idx="7530">
                  <c:v>5.6895711757795633</c:v>
                </c:pt>
                <c:pt idx="7531">
                  <c:v>5.6911823009502793</c:v>
                </c:pt>
                <c:pt idx="7532">
                  <c:v>5.6927935170871375</c:v>
                </c:pt>
                <c:pt idx="7533">
                  <c:v>5.6944045877554208</c:v>
                </c:pt>
                <c:pt idx="7534">
                  <c:v>5.6960151498833005</c:v>
                </c:pt>
                <c:pt idx="7535">
                  <c:v>5.6976254034914726</c:v>
                </c:pt>
                <c:pt idx="7536">
                  <c:v>5.6992356206944015</c:v>
                </c:pt>
                <c:pt idx="7537">
                  <c:v>5.7008464189189958</c:v>
                </c:pt>
                <c:pt idx="7538">
                  <c:v>5.7024571989847352</c:v>
                </c:pt>
                <c:pt idx="7539">
                  <c:v>5.704067615979711</c:v>
                </c:pt>
                <c:pt idx="7540">
                  <c:v>5.7056783234150839</c:v>
                </c:pt>
                <c:pt idx="7541">
                  <c:v>5.7072889945383185</c:v>
                </c:pt>
                <c:pt idx="7542">
                  <c:v>5.7088993751899793</c:v>
                </c:pt>
                <c:pt idx="7543">
                  <c:v>5.7105097195240493</c:v>
                </c:pt>
                <c:pt idx="7544">
                  <c:v>5.7121214993650478</c:v>
                </c:pt>
                <c:pt idx="7545">
                  <c:v>5.7137320070376338</c:v>
                </c:pt>
                <c:pt idx="7546">
                  <c:v>5.7153432050039701</c:v>
                </c:pt>
                <c:pt idx="7547">
                  <c:v>5.7169553853088964</c:v>
                </c:pt>
                <c:pt idx="7548">
                  <c:v>5.7185669469482399</c:v>
                </c:pt>
                <c:pt idx="7549">
                  <c:v>5.7201785993298966</c:v>
                </c:pt>
                <c:pt idx="7550">
                  <c:v>5.7217892887037554</c:v>
                </c:pt>
                <c:pt idx="7551">
                  <c:v>5.7234006683744205</c:v>
                </c:pt>
                <c:pt idx="7552">
                  <c:v>5.7250128303868744</c:v>
                </c:pt>
                <c:pt idx="7553">
                  <c:v>5.7266250287234683</c:v>
                </c:pt>
                <c:pt idx="7554">
                  <c:v>5.7282373182713009</c:v>
                </c:pt>
                <c:pt idx="7555">
                  <c:v>5.7298493164583473</c:v>
                </c:pt>
                <c:pt idx="7556">
                  <c:v>5.7314620247106172</c:v>
                </c:pt>
                <c:pt idx="7557">
                  <c:v>5.7330746599506952</c:v>
                </c:pt>
                <c:pt idx="7558">
                  <c:v>5.7346864579784658</c:v>
                </c:pt>
                <c:pt idx="7559">
                  <c:v>5.7362992573231715</c:v>
                </c:pt>
                <c:pt idx="7560">
                  <c:v>5.7379121659432739</c:v>
                </c:pt>
                <c:pt idx="7561">
                  <c:v>5.7395241094835114</c:v>
                </c:pt>
                <c:pt idx="7562">
                  <c:v>5.7411371822770993</c:v>
                </c:pt>
                <c:pt idx="7563">
                  <c:v>5.7427488166422052</c:v>
                </c:pt>
                <c:pt idx="7564">
                  <c:v>5.744360105679748</c:v>
                </c:pt>
                <c:pt idx="7565">
                  <c:v>5.74597226778722</c:v>
                </c:pt>
                <c:pt idx="7566">
                  <c:v>5.7475843022892645</c:v>
                </c:pt>
                <c:pt idx="7567">
                  <c:v>5.7491973566939398</c:v>
                </c:pt>
                <c:pt idx="7568">
                  <c:v>5.7508094093898716</c:v>
                </c:pt>
                <c:pt idx="7569">
                  <c:v>5.7524217899003238</c:v>
                </c:pt>
                <c:pt idx="7570">
                  <c:v>5.754032788000659</c:v>
                </c:pt>
                <c:pt idx="7571">
                  <c:v>5.7556449681392881</c:v>
                </c:pt>
                <c:pt idx="7572">
                  <c:v>5.7572576217802425</c:v>
                </c:pt>
                <c:pt idx="7573">
                  <c:v>5.7588704211249411</c:v>
                </c:pt>
                <c:pt idx="7574">
                  <c:v>5.7604828380430053</c:v>
                </c:pt>
                <c:pt idx="7575">
                  <c:v>5.7620952183871079</c:v>
                </c:pt>
                <c:pt idx="7576">
                  <c:v>5.7637080723791163</c:v>
                </c:pt>
                <c:pt idx="7577">
                  <c:v>5.7653207988678714</c:v>
                </c:pt>
                <c:pt idx="7578">
                  <c:v>5.7669333978783115</c:v>
                </c:pt>
                <c:pt idx="7579">
                  <c:v>5.7685455779456714</c:v>
                </c:pt>
                <c:pt idx="7580">
                  <c:v>5.7701571576944968</c:v>
                </c:pt>
                <c:pt idx="7581">
                  <c:v>5.7717696657593578</c:v>
                </c:pt>
                <c:pt idx="7582">
                  <c:v>5.7733827385529404</c:v>
                </c:pt>
                <c:pt idx="7583">
                  <c:v>5.7749966684932357</c:v>
                </c:pt>
                <c:pt idx="7584">
                  <c:v>5.7766101422370317</c:v>
                </c:pt>
                <c:pt idx="7585">
                  <c:v>5.7782235979376457</c:v>
                </c:pt>
                <c:pt idx="7586">
                  <c:v>5.7798371994023858</c:v>
                </c:pt>
                <c:pt idx="7587">
                  <c:v>5.7814496344061928</c:v>
                </c:pt>
                <c:pt idx="7588">
                  <c:v>5.7830630900592022</c:v>
                </c:pt>
                <c:pt idx="7589">
                  <c:v>5.7846759076191541</c:v>
                </c:pt>
                <c:pt idx="7590">
                  <c:v>5.7862892721117589</c:v>
                </c:pt>
                <c:pt idx="7591">
                  <c:v>5.7879032386416078</c:v>
                </c:pt>
                <c:pt idx="7592">
                  <c:v>5.7895168402253869</c:v>
                </c:pt>
                <c:pt idx="7593">
                  <c:v>5.7911301681146128</c:v>
                </c:pt>
                <c:pt idx="7594">
                  <c:v>5.7927436602829587</c:v>
                </c:pt>
                <c:pt idx="7595">
                  <c:v>5.794357626717515</c:v>
                </c:pt>
                <c:pt idx="7596">
                  <c:v>5.7959704080376975</c:v>
                </c:pt>
                <c:pt idx="7597">
                  <c:v>5.7975834080161253</c:v>
                </c:pt>
                <c:pt idx="7598">
                  <c:v>5.7991968819027413</c:v>
                </c:pt>
                <c:pt idx="7599">
                  <c:v>5.8008111221093888</c:v>
                </c:pt>
                <c:pt idx="7600">
                  <c:v>5.8024256181310783</c:v>
                </c:pt>
                <c:pt idx="7601">
                  <c:v>5.8040397305631224</c:v>
                </c:pt>
                <c:pt idx="7602">
                  <c:v>5.8056537882422825</c:v>
                </c:pt>
                <c:pt idx="7603">
                  <c:v>5.8072676815712594</c:v>
                </c:pt>
                <c:pt idx="7604">
                  <c:v>5.8088797705852206</c:v>
                </c:pt>
                <c:pt idx="7605">
                  <c:v>5.8104918961330396</c:v>
                </c:pt>
                <c:pt idx="7606">
                  <c:v>5.8121036033269835</c:v>
                </c:pt>
                <c:pt idx="7607">
                  <c:v>5.8137169313589947</c:v>
                </c:pt>
                <c:pt idx="7608">
                  <c:v>5.8153300952959945</c:v>
                </c:pt>
                <c:pt idx="7609">
                  <c:v>5.816943350341556</c:v>
                </c:pt>
                <c:pt idx="7610">
                  <c:v>5.8185566053633186</c:v>
                </c:pt>
                <c:pt idx="7611">
                  <c:v>5.8201696414747479</c:v>
                </c:pt>
                <c:pt idx="7612">
                  <c:v>5.8217821129367495</c:v>
                </c:pt>
                <c:pt idx="7613">
                  <c:v>5.8233956779990645</c:v>
                </c:pt>
                <c:pt idx="7614">
                  <c:v>5.8250091152761581</c:v>
                </c:pt>
                <c:pt idx="7615">
                  <c:v>5.8266221514589507</c:v>
                </c:pt>
                <c:pt idx="7616">
                  <c:v>5.8282365013972948</c:v>
                </c:pt>
                <c:pt idx="7617">
                  <c:v>5.8298503036237506</c:v>
                </c:pt>
                <c:pt idx="7618">
                  <c:v>5.8314637592767573</c:v>
                </c:pt>
                <c:pt idx="7619">
                  <c:v>5.8330778170988653</c:v>
                </c:pt>
                <c:pt idx="7620">
                  <c:v>5.8346914368727214</c:v>
                </c:pt>
                <c:pt idx="7621">
                  <c:v>5.8363055859045581</c:v>
                </c:pt>
                <c:pt idx="7622">
                  <c:v>5.8379204839195804</c:v>
                </c:pt>
                <c:pt idx="7623">
                  <c:v>5.8395349251085067</c:v>
                </c:pt>
                <c:pt idx="7624">
                  <c:v>5.8411488916145382</c:v>
                </c:pt>
                <c:pt idx="7625">
                  <c:v>5.8427630042848531</c:v>
                </c:pt>
                <c:pt idx="7626">
                  <c:v>5.8443760952299701</c:v>
                </c:pt>
                <c:pt idx="7627">
                  <c:v>5.8459904633316029</c:v>
                </c:pt>
                <c:pt idx="7628">
                  <c:v>5.8476052149586177</c:v>
                </c:pt>
                <c:pt idx="7629">
                  <c:v>5.8492198935112594</c:v>
                </c:pt>
                <c:pt idx="7630">
                  <c:v>5.8508334219589262</c:v>
                </c:pt>
                <c:pt idx="7631">
                  <c:v>5.8524485941372495</c:v>
                </c:pt>
                <c:pt idx="7632">
                  <c:v>5.8540630170178316</c:v>
                </c:pt>
                <c:pt idx="7633">
                  <c:v>5.8556766003168175</c:v>
                </c:pt>
                <c:pt idx="7634">
                  <c:v>5.8572894542612586</c:v>
                </c:pt>
                <c:pt idx="7635">
                  <c:v>5.858902672828548</c:v>
                </c:pt>
                <c:pt idx="7636">
                  <c:v>5.8605158913482489</c:v>
                </c:pt>
                <c:pt idx="7637">
                  <c:v>5.8621299490274055</c:v>
                </c:pt>
                <c:pt idx="7638">
                  <c:v>5.8637442076326147</c:v>
                </c:pt>
                <c:pt idx="7639">
                  <c:v>5.8653581923150737</c:v>
                </c:pt>
                <c:pt idx="7640">
                  <c:v>5.8669719762987258</c:v>
                </c:pt>
                <c:pt idx="7641">
                  <c:v>5.8685846663625556</c:v>
                </c:pt>
                <c:pt idx="7642">
                  <c:v>5.8701982677558755</c:v>
                </c:pt>
                <c:pt idx="7643">
                  <c:v>5.8718129281604359</c:v>
                </c:pt>
                <c:pt idx="7644">
                  <c:v>5.8734268945949974</c:v>
                </c:pt>
                <c:pt idx="7645">
                  <c:v>5.875040423233119</c:v>
                </c:pt>
                <c:pt idx="7646">
                  <c:v>5.8766548642790069</c:v>
                </c:pt>
                <c:pt idx="7647">
                  <c:v>5.8782689219581696</c:v>
                </c:pt>
                <c:pt idx="7648">
                  <c:v>5.8798820311266979</c:v>
                </c:pt>
                <c:pt idx="7649">
                  <c:v>5.8814961253072706</c:v>
                </c:pt>
                <c:pt idx="7650">
                  <c:v>5.883110164736479</c:v>
                </c:pt>
                <c:pt idx="7651">
                  <c:v>5.8847240764304054</c:v>
                </c:pt>
                <c:pt idx="7652">
                  <c:v>5.8863378056887505</c:v>
                </c:pt>
                <c:pt idx="7653">
                  <c:v>5.887950623343829</c:v>
                </c:pt>
                <c:pt idx="7654">
                  <c:v>5.8895637325123706</c:v>
                </c:pt>
                <c:pt idx="7655">
                  <c:v>5.8911768234574815</c:v>
                </c:pt>
                <c:pt idx="7656">
                  <c:v>5.8927894406775865</c:v>
                </c:pt>
                <c:pt idx="7657">
                  <c:v>5.8944039914889705</c:v>
                </c:pt>
                <c:pt idx="7658">
                  <c:v>5.8960175564798645</c:v>
                </c:pt>
                <c:pt idx="7659">
                  <c:v>5.8976309209010696</c:v>
                </c:pt>
                <c:pt idx="7660">
                  <c:v>5.8992436473898264</c:v>
                </c:pt>
                <c:pt idx="7661">
                  <c:v>5.9008565743471664</c:v>
                </c:pt>
                <c:pt idx="7662">
                  <c:v>5.9024692462944026</c:v>
                </c:pt>
                <c:pt idx="7663">
                  <c:v>5.9040821547955957</c:v>
                </c:pt>
                <c:pt idx="7664">
                  <c:v>5.9056967056069798</c:v>
                </c:pt>
                <c:pt idx="7665">
                  <c:v>5.9073101430268826</c:v>
                </c:pt>
                <c:pt idx="7666">
                  <c:v>5.9089235257505504</c:v>
                </c:pt>
                <c:pt idx="7667">
                  <c:v>5.9105361976026884</c:v>
                </c:pt>
                <c:pt idx="7668">
                  <c:v>5.9121501092489757</c:v>
                </c:pt>
                <c:pt idx="7669">
                  <c:v>5.9137636559322964</c:v>
                </c:pt>
                <c:pt idx="7670">
                  <c:v>5.9153767468774099</c:v>
                </c:pt>
                <c:pt idx="7671">
                  <c:v>5.9169899290160695</c:v>
                </c:pt>
                <c:pt idx="7672">
                  <c:v>5.9186030747043397</c:v>
                </c:pt>
                <c:pt idx="7673">
                  <c:v>5.9202158011693076</c:v>
                </c:pt>
                <c:pt idx="7674">
                  <c:v>5.9218277995226112</c:v>
                </c:pt>
                <c:pt idx="7675">
                  <c:v>5.9234408176505386</c:v>
                </c:pt>
                <c:pt idx="7676">
                  <c:v>5.9250527248808504</c:v>
                </c:pt>
                <c:pt idx="7677">
                  <c:v>5.9266645592836893</c:v>
                </c:pt>
                <c:pt idx="7678">
                  <c:v>5.9282779418407499</c:v>
                </c:pt>
                <c:pt idx="7679">
                  <c:v>5.9298887037481389</c:v>
                </c:pt>
                <c:pt idx="7680">
                  <c:v>5.9315002106823727</c:v>
                </c:pt>
                <c:pt idx="7681">
                  <c:v>5.9331116630821983</c:v>
                </c:pt>
                <c:pt idx="7682">
                  <c:v>5.9347235339333793</c:v>
                </c:pt>
                <c:pt idx="7683">
                  <c:v>5.9363349318033709</c:v>
                </c:pt>
                <c:pt idx="7684">
                  <c:v>5.9379467115968803</c:v>
                </c:pt>
                <c:pt idx="7685">
                  <c:v>5.9395576369476704</c:v>
                </c:pt>
                <c:pt idx="7686">
                  <c:v>5.9411697259853931</c:v>
                </c:pt>
                <c:pt idx="7687">
                  <c:v>5.9427819607906871</c:v>
                </c:pt>
                <c:pt idx="7688">
                  <c:v>5.9443936134097184</c:v>
                </c:pt>
                <c:pt idx="7689">
                  <c:v>5.9460039214282174</c:v>
                </c:pt>
                <c:pt idx="7690">
                  <c:v>5.9476154648399273</c:v>
                </c:pt>
                <c:pt idx="7691">
                  <c:v>5.9492274629082296</c:v>
                </c:pt>
                <c:pt idx="7692">
                  <c:v>5.9508401711842644</c:v>
                </c:pt>
                <c:pt idx="7693">
                  <c:v>5.9524529340999681</c:v>
                </c:pt>
                <c:pt idx="7694">
                  <c:v>5.9540644412003294</c:v>
                </c:pt>
                <c:pt idx="7695">
                  <c:v>5.9556757484109335</c:v>
                </c:pt>
                <c:pt idx="7696">
                  <c:v>5.9572880015345113</c:v>
                </c:pt>
                <c:pt idx="7697">
                  <c:v>5.958900746117596</c:v>
                </c:pt>
                <c:pt idx="7698">
                  <c:v>5.960513144736546</c:v>
                </c:pt>
                <c:pt idx="7699">
                  <c:v>5.9621247791965937</c:v>
                </c:pt>
                <c:pt idx="7700">
                  <c:v>5.9637362862494907</c:v>
                </c:pt>
                <c:pt idx="7701">
                  <c:v>5.9653485392542764</c:v>
                </c:pt>
                <c:pt idx="7702">
                  <c:v>5.9669607194641836</c:v>
                </c:pt>
                <c:pt idx="7703">
                  <c:v>5.9685723537818118</c:v>
                </c:pt>
                <c:pt idx="7704">
                  <c:v>5.9701843884263628</c:v>
                </c:pt>
                <c:pt idx="7705">
                  <c:v>5.9717970239755083</c:v>
                </c:pt>
                <c:pt idx="7706">
                  <c:v>5.9734083856134497</c:v>
                </c:pt>
                <c:pt idx="7707">
                  <c:v>5.975019783459711</c:v>
                </c:pt>
                <c:pt idx="7708">
                  <c:v>5.9766309632797423</c:v>
                </c:pt>
                <c:pt idx="7709">
                  <c:v>5.9782422884741253</c:v>
                </c:pt>
                <c:pt idx="7710">
                  <c:v>5.9798532866218865</c:v>
                </c:pt>
                <c:pt idx="7711">
                  <c:v>5.9814644301034106</c:v>
                </c:pt>
                <c:pt idx="7712">
                  <c:v>5.9830755372484452</c:v>
                </c:pt>
                <c:pt idx="7713">
                  <c:v>5.9846870261701612</c:v>
                </c:pt>
                <c:pt idx="7714">
                  <c:v>5.9862987878249028</c:v>
                </c:pt>
                <c:pt idx="7715">
                  <c:v>5.9879104949238871</c:v>
                </c:pt>
                <c:pt idx="7716">
                  <c:v>5.9895219838455995</c:v>
                </c:pt>
                <c:pt idx="7717">
                  <c:v>5.9911321103403594</c:v>
                </c:pt>
                <c:pt idx="7718">
                  <c:v>5.9927440722144318</c:v>
                </c:pt>
                <c:pt idx="7719">
                  <c:v>5.9943563070197285</c:v>
                </c:pt>
                <c:pt idx="7720">
                  <c:v>5.9959669236074475</c:v>
                </c:pt>
                <c:pt idx="7721">
                  <c:v>5.9975800874254777</c:v>
                </c:pt>
                <c:pt idx="7722">
                  <c:v>5.9991915943834524</c:v>
                </c:pt>
                <c:pt idx="7723">
                  <c:v>6.0008041023532304</c:v>
                </c:pt>
                <c:pt idx="7724">
                  <c:v>6.0024148825137855</c:v>
                </c:pt>
                <c:pt idx="7725">
                  <c:v>6.0040266443109696</c:v>
                </c:pt>
                <c:pt idx="7726">
                  <c:v>6.0056382240835315</c:v>
                </c:pt>
                <c:pt idx="7727">
                  <c:v>6.0072480239916013</c:v>
                </c:pt>
                <c:pt idx="7728">
                  <c:v>6.0088594402987106</c:v>
                </c:pt>
                <c:pt idx="7729">
                  <c:v>6.010472185000693</c:v>
                </c:pt>
                <c:pt idx="7730">
                  <c:v>6.0120838555655478</c:v>
                </c:pt>
                <c:pt idx="7731">
                  <c:v>6.0136966549102517</c:v>
                </c:pt>
                <c:pt idx="7732">
                  <c:v>6.0153083438250086</c:v>
                </c:pt>
                <c:pt idx="7733">
                  <c:v>6.0169214530649153</c:v>
                </c:pt>
                <c:pt idx="7734">
                  <c:v>6.0185345074695817</c:v>
                </c:pt>
                <c:pt idx="7735">
                  <c:v>6.0201472339583395</c:v>
                </c:pt>
                <c:pt idx="7736">
                  <c:v>6.0217602519911289</c:v>
                </c:pt>
                <c:pt idx="7737">
                  <c:v>6.0233724685261762</c:v>
                </c:pt>
                <c:pt idx="7738">
                  <c:v>6.024985741823528</c:v>
                </c:pt>
                <c:pt idx="7739">
                  <c:v>6.0265982860891985</c:v>
                </c:pt>
                <c:pt idx="7740">
                  <c:v>6.0282108123849385</c:v>
                </c:pt>
                <c:pt idx="7741">
                  <c:v>6.0298233020292722</c:v>
                </c:pt>
                <c:pt idx="7742">
                  <c:v>6.0314356278370669</c:v>
                </c:pt>
                <c:pt idx="7743">
                  <c:v>6.0330480082524671</c:v>
                </c:pt>
                <c:pt idx="7744">
                  <c:v>6.0346605707262606</c:v>
                </c:pt>
                <c:pt idx="7745">
                  <c:v>6.0362726780068963</c:v>
                </c:pt>
                <c:pt idx="7746">
                  <c:v>6.0378852952983175</c:v>
                </c:pt>
                <c:pt idx="7747">
                  <c:v>6.0394978761709259</c:v>
                </c:pt>
                <c:pt idx="7748">
                  <c:v>6.0411087289699674</c:v>
                </c:pt>
                <c:pt idx="7749">
                  <c:v>6.0427206909390394</c:v>
                </c:pt>
                <c:pt idx="7750">
                  <c:v>6.0443328166531396</c:v>
                </c:pt>
                <c:pt idx="7751">
                  <c:v>6.0459455433083287</c:v>
                </c:pt>
                <c:pt idx="7752">
                  <c:v>6.0475573051292502</c:v>
                </c:pt>
                <c:pt idx="7753">
                  <c:v>6.0491698312823816</c:v>
                </c:pt>
                <c:pt idx="7754">
                  <c:v>6.0507812474233873</c:v>
                </c:pt>
                <c:pt idx="7755">
                  <c:v>6.0523945389254505</c:v>
                </c:pt>
                <c:pt idx="7756">
                  <c:v>6.0540076481653626</c:v>
                </c:pt>
                <c:pt idx="7757">
                  <c:v>6.0556215234395507</c:v>
                </c:pt>
                <c:pt idx="7758">
                  <c:v>6.0572353986422787</c:v>
                </c:pt>
                <c:pt idx="7759">
                  <c:v>6.0588493102171084</c:v>
                </c:pt>
                <c:pt idx="7760">
                  <c:v>6.060463203665182</c:v>
                </c:pt>
                <c:pt idx="7761">
                  <c:v>6.0620772065960438</c:v>
                </c:pt>
                <c:pt idx="7762">
                  <c:v>6.0636906257833711</c:v>
                </c:pt>
                <c:pt idx="7763">
                  <c:v>6.0653038989855341</c:v>
                </c:pt>
                <c:pt idx="7764">
                  <c:v>6.0669184314854849</c:v>
                </c:pt>
                <c:pt idx="7765">
                  <c:v>6.0685322519076061</c:v>
                </c:pt>
                <c:pt idx="7766">
                  <c:v>6.0701458899196696</c:v>
                </c:pt>
                <c:pt idx="7767">
                  <c:v>6.0717599475511763</c:v>
                </c:pt>
                <c:pt idx="7768">
                  <c:v>6.0733734943773356</c:v>
                </c:pt>
                <c:pt idx="7769">
                  <c:v>6.0749882644888755</c:v>
                </c:pt>
                <c:pt idx="7770">
                  <c:v>6.0766019388598114</c:v>
                </c:pt>
                <c:pt idx="7771">
                  <c:v>6.0782145196135575</c:v>
                </c:pt>
                <c:pt idx="7772">
                  <c:v>6.0798285226873698</c:v>
                </c:pt>
                <c:pt idx="7773">
                  <c:v>6.0814411399550163</c:v>
                </c:pt>
                <c:pt idx="7774">
                  <c:v>6.0830534838935542</c:v>
                </c:pt>
                <c:pt idx="7775">
                  <c:v>6.0846668482433515</c:v>
                </c:pt>
                <c:pt idx="7776">
                  <c:v>6.0862794835309932</c:v>
                </c:pt>
                <c:pt idx="7777">
                  <c:v>6.0878915545400725</c:v>
                </c:pt>
                <c:pt idx="7778">
                  <c:v>6.089503898644943</c:v>
                </c:pt>
                <c:pt idx="7779">
                  <c:v>6.0911171173074106</c:v>
                </c:pt>
                <c:pt idx="7780">
                  <c:v>6.0927296615730828</c:v>
                </c:pt>
                <c:pt idx="7781">
                  <c:v>6.0943419327778541</c:v>
                </c:pt>
                <c:pt idx="7782">
                  <c:v>6.0959535672379008</c:v>
                </c:pt>
                <c:pt idx="7783">
                  <c:v>6.0975658930456991</c:v>
                </c:pt>
                <c:pt idx="7784">
                  <c:v>6.0991785648978407</c:v>
                </c:pt>
                <c:pt idx="7785">
                  <c:v>6.1007913460277852</c:v>
                </c:pt>
                <c:pt idx="7786">
                  <c:v>6.1024032531868606</c:v>
                </c:pt>
                <c:pt idx="7787">
                  <c:v>6.1040165994013114</c:v>
                </c:pt>
                <c:pt idx="7788">
                  <c:v>6.1056302374609857</c:v>
                </c:pt>
                <c:pt idx="7789">
                  <c:v>6.1072433467008986</c:v>
                </c:pt>
                <c:pt idx="7790">
                  <c:v>6.1088564559408054</c:v>
                </c:pt>
                <c:pt idx="7791">
                  <c:v>6.1104696378891141</c:v>
                </c:pt>
                <c:pt idx="7792">
                  <c:v>6.1120838051501254</c:v>
                </c:pt>
                <c:pt idx="7793">
                  <c:v>6.1136973701410176</c:v>
                </c:pt>
                <c:pt idx="7794">
                  <c:v>6.1153100966059863</c:v>
                </c:pt>
                <c:pt idx="7795">
                  <c:v>6.1169228231898485</c:v>
                </c:pt>
                <c:pt idx="7796">
                  <c:v>6.1185363517327414</c:v>
                </c:pt>
                <c:pt idx="7797">
                  <c:v>6.1201478041800357</c:v>
                </c:pt>
                <c:pt idx="7798">
                  <c:v>6.1217609497017502</c:v>
                </c:pt>
                <c:pt idx="7799">
                  <c:v>6.1233722932600125</c:v>
                </c:pt>
                <c:pt idx="7800">
                  <c:v>6.1249848376445231</c:v>
                </c:pt>
                <c:pt idx="7801">
                  <c:v>6.1265966356723025</c:v>
                </c:pt>
                <c:pt idx="7802">
                  <c:v>6.1282089069721142</c:v>
                </c:pt>
                <c:pt idx="7803">
                  <c:v>6.1298208869667921</c:v>
                </c:pt>
                <c:pt idx="7804">
                  <c:v>6.1314323032739129</c:v>
                </c:pt>
                <c:pt idx="7805">
                  <c:v>6.1330441013729118</c:v>
                </c:pt>
                <c:pt idx="7806">
                  <c:v>6.1346555720690192</c:v>
                </c:pt>
                <c:pt idx="7807">
                  <c:v>6.1362665700745094</c:v>
                </c:pt>
                <c:pt idx="7808">
                  <c:v>6.1378784955663921</c:v>
                </c:pt>
                <c:pt idx="7809">
                  <c:v>6.1394900026192873</c:v>
                </c:pt>
                <c:pt idx="7810">
                  <c:v>6.1411015642586353</c:v>
                </c:pt>
                <c:pt idx="7811">
                  <c:v>6.1427133804736895</c:v>
                </c:pt>
                <c:pt idx="7812">
                  <c:v>6.1443253059655705</c:v>
                </c:pt>
                <c:pt idx="7813">
                  <c:v>6.1459370130170781</c:v>
                </c:pt>
                <c:pt idx="7814">
                  <c:v>6.1475484837131962</c:v>
                </c:pt>
                <c:pt idx="7815">
                  <c:v>6.1491608095209855</c:v>
                </c:pt>
                <c:pt idx="7816">
                  <c:v>6.1507730078575751</c:v>
                </c:pt>
                <c:pt idx="7817">
                  <c:v>6.1523851153757478</c:v>
                </c:pt>
                <c:pt idx="7818">
                  <c:v>6.1539974411122609</c:v>
                </c:pt>
                <c:pt idx="7819">
                  <c:v>6.155608984405303</c:v>
                </c:pt>
                <c:pt idx="7820">
                  <c:v>6.1572223853129397</c:v>
                </c:pt>
                <c:pt idx="7821">
                  <c:v>6.1588348932827106</c:v>
                </c:pt>
                <c:pt idx="7822">
                  <c:v>6.1604476561984161</c:v>
                </c:pt>
                <c:pt idx="7823">
                  <c:v>6.1620600731402506</c:v>
                </c:pt>
                <c:pt idx="7824">
                  <c:v>6.1636730182926414</c:v>
                </c:pt>
                <c:pt idx="7825">
                  <c:v>6.1652852348989633</c:v>
                </c:pt>
                <c:pt idx="7826">
                  <c:v>6.166898052458925</c:v>
                </c:pt>
                <c:pt idx="7827">
                  <c:v>6.1685093231103902</c:v>
                </c:pt>
                <c:pt idx="7828">
                  <c:v>6.1701223228509541</c:v>
                </c:pt>
                <c:pt idx="7829">
                  <c:v>6.1717347032663499</c:v>
                </c:pt>
                <c:pt idx="7830">
                  <c:v>6.1733460103820574</c:v>
                </c:pt>
                <c:pt idx="7831">
                  <c:v>6.1749582817056279</c:v>
                </c:pt>
                <c:pt idx="7832">
                  <c:v>6.1765700613804295</c:v>
                </c:pt>
                <c:pt idx="7833">
                  <c:v>6.1781810958823113</c:v>
                </c:pt>
                <c:pt idx="7834">
                  <c:v>6.1797934218089177</c:v>
                </c:pt>
                <c:pt idx="7835">
                  <c:v>6.1814061482976674</c:v>
                </c:pt>
                <c:pt idx="7836">
                  <c:v>6.1830183467055226</c:v>
                </c:pt>
                <c:pt idx="7837">
                  <c:v>6.1846291814153114</c:v>
                </c:pt>
                <c:pt idx="7838">
                  <c:v>6.1862400705366385</c:v>
                </c:pt>
                <c:pt idx="7839">
                  <c:v>6.1878521778885291</c:v>
                </c:pt>
                <c:pt idx="7840">
                  <c:v>6.1894631034053038</c:v>
                </c:pt>
                <c:pt idx="7841">
                  <c:v>6.1910744285759449</c:v>
                </c:pt>
                <c:pt idx="7842">
                  <c:v>6.192686645182274</c:v>
                </c:pt>
                <c:pt idx="7843">
                  <c:v>6.194298879987568</c:v>
                </c:pt>
                <c:pt idx="7844">
                  <c:v>6.1959104961704732</c:v>
                </c:pt>
                <c:pt idx="7845">
                  <c:v>6.1975209675420659</c:v>
                </c:pt>
                <c:pt idx="7846">
                  <c:v>6.1991324382856385</c:v>
                </c:pt>
                <c:pt idx="7847">
                  <c:v>6.2007437454488024</c:v>
                </c:pt>
                <c:pt idx="7848">
                  <c:v>6.2023545074984066</c:v>
                </c:pt>
                <c:pt idx="7849">
                  <c:v>6.2039663419012525</c:v>
                </c:pt>
                <c:pt idx="7850">
                  <c:v>6.2055773036732287</c:v>
                </c:pt>
                <c:pt idx="7851">
                  <c:v>6.207188992635456</c:v>
                </c:pt>
                <c:pt idx="7852">
                  <c:v>6.2088003360039075</c:v>
                </c:pt>
                <c:pt idx="7853">
                  <c:v>6.2104104988277857</c:v>
                </c:pt>
                <c:pt idx="7854">
                  <c:v>6.2120209158227686</c:v>
                </c:pt>
                <c:pt idx="7855">
                  <c:v>6.2136300995601532</c:v>
                </c:pt>
                <c:pt idx="7856">
                  <c:v>6.2152410432161309</c:v>
                </c:pt>
                <c:pt idx="7857">
                  <c:v>6.2168526411223954</c:v>
                </c:pt>
                <c:pt idx="7858">
                  <c:v>6.2184627496191336</c:v>
                </c:pt>
                <c:pt idx="7859">
                  <c:v>6.2200722777571444</c:v>
                </c:pt>
                <c:pt idx="7860">
                  <c:v>6.2216819870625795</c:v>
                </c:pt>
                <c:pt idx="7861">
                  <c:v>6.2232926220178983</c:v>
                </c:pt>
                <c:pt idx="7862">
                  <c:v>6.2249033657200279</c:v>
                </c:pt>
                <c:pt idx="7863">
                  <c:v>6.2265138009585055</c:v>
                </c:pt>
                <c:pt idx="7864">
                  <c:v>6.22812454485027</c:v>
                </c:pt>
                <c:pt idx="7865">
                  <c:v>6.2297350888969696</c:v>
                </c:pt>
                <c:pt idx="7866">
                  <c:v>6.2313457963323478</c:v>
                </c:pt>
                <c:pt idx="7867">
                  <c:v>6.232955904829077</c:v>
                </c:pt>
                <c:pt idx="7868">
                  <c:v>6.2345673937982529</c:v>
                </c:pt>
                <c:pt idx="7869">
                  <c:v>6.23617868269345</c:v>
                </c:pt>
                <c:pt idx="7870">
                  <c:v>6.2377885733114775</c:v>
                </c:pt>
                <c:pt idx="7871">
                  <c:v>6.2393992080771996</c:v>
                </c:pt>
                <c:pt idx="7872">
                  <c:v>6.241010351558721</c:v>
                </c:pt>
                <c:pt idx="7873">
                  <c:v>6.2426221313997194</c:v>
                </c:pt>
                <c:pt idx="7874">
                  <c:v>6.2442334385628788</c:v>
                </c:pt>
                <c:pt idx="7875">
                  <c:v>6.2458447819313312</c:v>
                </c:pt>
                <c:pt idx="7876">
                  <c:v>6.2474552171697999</c:v>
                </c:pt>
                <c:pt idx="7877">
                  <c:v>6.2490661608257794</c:v>
                </c:pt>
                <c:pt idx="7878">
                  <c:v>6.2506760515385036</c:v>
                </c:pt>
                <c:pt idx="7879">
                  <c:v>6.2522863414355108</c:v>
                </c:pt>
                <c:pt idx="7880">
                  <c:v>6.2538955068935476</c:v>
                </c:pt>
                <c:pt idx="7881">
                  <c:v>6.2555044371305755</c:v>
                </c:pt>
                <c:pt idx="7882">
                  <c:v>6.2571180934289652</c:v>
                </c:pt>
                <c:pt idx="7883">
                  <c:v>6.2587301463624145</c:v>
                </c:pt>
                <c:pt idx="7884">
                  <c:v>6.2603423994147187</c:v>
                </c:pt>
                <c:pt idx="7885">
                  <c:v>6.2619531614169208</c:v>
                </c:pt>
                <c:pt idx="7886">
                  <c:v>6.2635651049571583</c:v>
                </c:pt>
                <c:pt idx="7887">
                  <c:v>6.2651753765910536</c:v>
                </c:pt>
                <c:pt idx="7888">
                  <c:v>6.2667861203406012</c:v>
                </c:pt>
                <c:pt idx="7889">
                  <c:v>6.2683969913479487</c:v>
                </c:pt>
                <c:pt idx="7890">
                  <c:v>6.2700084984483118</c:v>
                </c:pt>
                <c:pt idx="7891">
                  <c:v>6.271619660098839</c:v>
                </c:pt>
                <c:pt idx="7892">
                  <c:v>6.2732308397765486</c:v>
                </c:pt>
                <c:pt idx="7893">
                  <c:v>6.274840893855961</c:v>
                </c:pt>
                <c:pt idx="7894">
                  <c:v>6.2764514197034993</c:v>
                </c:pt>
                <c:pt idx="7895">
                  <c:v>6.278062272360291</c:v>
                </c:pt>
                <c:pt idx="7896">
                  <c:v>6.279670786174953</c:v>
                </c:pt>
                <c:pt idx="7897">
                  <c:v>6.2812795894389124</c:v>
                </c:pt>
                <c:pt idx="7898">
                  <c:v>6.2828873073544953</c:v>
                </c:pt>
                <c:pt idx="7899">
                  <c:v>6.2844948443269404</c:v>
                </c:pt>
                <c:pt idx="7900">
                  <c:v>6.2861016408784272</c:v>
                </c:pt>
                <c:pt idx="7901">
                  <c:v>6.2877106072359288</c:v>
                </c:pt>
                <c:pt idx="7902">
                  <c:v>6.2893197184737577</c:v>
                </c:pt>
                <c:pt idx="7903">
                  <c:v>6.2909289021638504</c:v>
                </c:pt>
                <c:pt idx="7904">
                  <c:v>6.292537234860677</c:v>
                </c:pt>
                <c:pt idx="7905">
                  <c:v>6.2941462556863659</c:v>
                </c:pt>
                <c:pt idx="7906">
                  <c:v>6.2957562188672735</c:v>
                </c:pt>
                <c:pt idx="7907">
                  <c:v>6.2973657470052906</c:v>
                </c:pt>
                <c:pt idx="7908">
                  <c:v>6.2989748762371898</c:v>
                </c:pt>
                <c:pt idx="7909">
                  <c:v>6.3005840416952248</c:v>
                </c:pt>
                <c:pt idx="7910">
                  <c:v>6.3021931528148301</c:v>
                </c:pt>
                <c:pt idx="7911">
                  <c:v>6.3038020828863894</c:v>
                </c:pt>
                <c:pt idx="7912">
                  <c:v>6.3054110312306815</c:v>
                </c:pt>
                <c:pt idx="7913">
                  <c:v>6.3070198347309745</c:v>
                </c:pt>
                <c:pt idx="7914">
                  <c:v>6.3086284027632633</c:v>
                </c:pt>
                <c:pt idx="7915">
                  <c:v>6.3102377312638724</c:v>
                </c:pt>
                <c:pt idx="7916">
                  <c:v>6.3118475493034483</c:v>
                </c:pt>
                <c:pt idx="7917">
                  <c:v>6.313457421977331</c:v>
                </c:pt>
                <c:pt idx="7918">
                  <c:v>6.3150668956046365</c:v>
                </c:pt>
                <c:pt idx="7919">
                  <c:v>6.3166766592511951</c:v>
                </c:pt>
                <c:pt idx="7920">
                  <c:v>6.3182863867566095</c:v>
                </c:pt>
                <c:pt idx="7921">
                  <c:v>6.3198963138326363</c:v>
                </c:pt>
                <c:pt idx="7922">
                  <c:v>6.3215049543038804</c:v>
                </c:pt>
                <c:pt idx="7923">
                  <c:v>6.3231139387696595</c:v>
                </c:pt>
                <c:pt idx="7924">
                  <c:v>6.3247233943460284</c:v>
                </c:pt>
                <c:pt idx="7925">
                  <c:v>6.3263344469901472</c:v>
                </c:pt>
                <c:pt idx="7926">
                  <c:v>6.3279462632526844</c:v>
                </c:pt>
                <c:pt idx="7927">
                  <c:v>6.3295580613279387</c:v>
                </c:pt>
                <c:pt idx="7928">
                  <c:v>6.3311695501072673</c:v>
                </c:pt>
                <c:pt idx="7929">
                  <c:v>6.332780184920388</c:v>
                </c:pt>
                <c:pt idx="7930">
                  <c:v>6.3343922194699296</c:v>
                </c:pt>
                <c:pt idx="7931">
                  <c:v>6.3360033265675364</c:v>
                </c:pt>
                <c:pt idx="7932">
                  <c:v>6.3376142883395055</c:v>
                </c:pt>
                <c:pt idx="7933">
                  <c:v>6.3392265595442803</c:v>
                </c:pt>
                <c:pt idx="7934">
                  <c:v>6.3408380664547783</c:v>
                </c:pt>
                <c:pt idx="7935">
                  <c:v>6.3424505378930149</c:v>
                </c:pt>
                <c:pt idx="7936">
                  <c:v>6.3440634648265783</c:v>
                </c:pt>
                <c:pt idx="7937">
                  <c:v>6.3456756995606014</c:v>
                </c:pt>
                <c:pt idx="7938">
                  <c:v>6.3472887721876639</c:v>
                </c:pt>
                <c:pt idx="7939">
                  <c:v>6.3489007885675806</c:v>
                </c:pt>
                <c:pt idx="7940">
                  <c:v>6.3505132236902169</c:v>
                </c:pt>
                <c:pt idx="7941">
                  <c:v>6.3521267157395425</c:v>
                </c:pt>
                <c:pt idx="7942">
                  <c:v>6.3537398978781985</c:v>
                </c:pt>
                <c:pt idx="7943">
                  <c:v>6.3553532258388152</c:v>
                </c:pt>
                <c:pt idx="7944">
                  <c:v>6.3569660798070355</c:v>
                </c:pt>
                <c:pt idx="7945">
                  <c:v>6.3585799915009682</c:v>
                </c:pt>
                <c:pt idx="7946">
                  <c:v>6.3601936841592508</c:v>
                </c:pt>
                <c:pt idx="7947">
                  <c:v>6.3618070301833116</c:v>
                </c:pt>
                <c:pt idx="7948">
                  <c:v>6.3634202303813705</c:v>
                </c:pt>
                <c:pt idx="7949">
                  <c:v>6.3650330114875375</c:v>
                </c:pt>
                <c:pt idx="7950">
                  <c:v>6.3666459202265671</c:v>
                </c:pt>
                <c:pt idx="7951">
                  <c:v>6.3682596312441513</c:v>
                </c:pt>
                <c:pt idx="7952">
                  <c:v>6.3698740541008885</c:v>
                </c:pt>
                <c:pt idx="7953">
                  <c:v>6.3714872361681669</c:v>
                </c:pt>
                <c:pt idx="7954">
                  <c:v>6.3730997623212913</c:v>
                </c:pt>
                <c:pt idx="7955">
                  <c:v>6.3747123978466576</c:v>
                </c:pt>
                <c:pt idx="7956">
                  <c:v>6.3763262001921914</c:v>
                </c:pt>
                <c:pt idx="7957">
                  <c:v>6.3779399658144875</c:v>
                </c:pt>
                <c:pt idx="7958">
                  <c:v>6.3795533850494124</c:v>
                </c:pt>
                <c:pt idx="7959">
                  <c:v>6.3811667493992141</c:v>
                </c:pt>
                <c:pt idx="7960">
                  <c:v>6.38278066121224</c:v>
                </c:pt>
                <c:pt idx="7961">
                  <c:v>6.3843938979589261</c:v>
                </c:pt>
                <c:pt idx="7962">
                  <c:v>6.3860071165500143</c:v>
                </c:pt>
                <c:pt idx="7963">
                  <c:v>6.3876204809712194</c:v>
                </c:pt>
                <c:pt idx="7964">
                  <c:v>6.3892335900445945</c:v>
                </c:pt>
                <c:pt idx="7965">
                  <c:v>6.3908463529602955</c:v>
                </c:pt>
                <c:pt idx="7966">
                  <c:v>6.3924582420007843</c:v>
                </c:pt>
                <c:pt idx="7967">
                  <c:v>6.3940708228020782</c:v>
                </c:pt>
                <c:pt idx="7968">
                  <c:v>6.3956838043222897</c:v>
                </c:pt>
                <c:pt idx="7969">
                  <c:v>6.3972966947483805</c:v>
                </c:pt>
                <c:pt idx="7970">
                  <c:v>6.398909512308335</c:v>
                </c:pt>
                <c:pt idx="7971">
                  <c:v>6.4005223115341421</c:v>
                </c:pt>
                <c:pt idx="7972">
                  <c:v>6.4021345646577084</c:v>
                </c:pt>
                <c:pt idx="7973">
                  <c:v>6.4037467084019681</c:v>
                </c:pt>
                <c:pt idx="7974">
                  <c:v>6.4053580700873578</c:v>
                </c:pt>
                <c:pt idx="7975">
                  <c:v>6.4069717264095569</c:v>
                </c:pt>
                <c:pt idx="7976">
                  <c:v>6.40858310622259</c:v>
                </c:pt>
                <c:pt idx="7977">
                  <c:v>6.4101958508056756</c:v>
                </c:pt>
                <c:pt idx="7978">
                  <c:v>6.4118071579213876</c:v>
                </c:pt>
                <c:pt idx="7979">
                  <c:v>6.4134196112015704</c:v>
                </c:pt>
                <c:pt idx="7980">
                  <c:v>6.4150318096569379</c:v>
                </c:pt>
                <c:pt idx="7981">
                  <c:v>6.4166434440220561</c:v>
                </c:pt>
                <c:pt idx="7982">
                  <c:v>6.4182560065433893</c:v>
                </c:pt>
                <c:pt idx="7983">
                  <c:v>6.4198675681827364</c:v>
                </c:pt>
                <c:pt idx="7984">
                  <c:v>6.4214790025715534</c:v>
                </c:pt>
                <c:pt idx="7985">
                  <c:v>6.4230903279082785</c:v>
                </c:pt>
                <c:pt idx="7986">
                  <c:v>6.4247021986882196</c:v>
                </c:pt>
                <c:pt idx="7987">
                  <c:v>6.4263141058947886</c:v>
                </c:pt>
                <c:pt idx="7988">
                  <c:v>6.4279244139606684</c:v>
                </c:pt>
                <c:pt idx="7989">
                  <c:v>6.4295336518770156</c:v>
                </c:pt>
                <c:pt idx="7990">
                  <c:v>6.4311429443079717</c:v>
                </c:pt>
                <c:pt idx="7991">
                  <c:v>6.432752599182149</c:v>
                </c:pt>
                <c:pt idx="7992">
                  <c:v>6.4343621091967389</c:v>
                </c:pt>
                <c:pt idx="7993">
                  <c:v>6.4359746354449374</c:v>
                </c:pt>
                <c:pt idx="7994">
                  <c:v>6.4375874166462177</c:v>
                </c:pt>
                <c:pt idx="7995">
                  <c:v>6.4391993967121577</c:v>
                </c:pt>
                <c:pt idx="7996">
                  <c:v>6.4408097410699119</c:v>
                </c:pt>
                <c:pt idx="7997">
                  <c:v>6.4424220304751829</c:v>
                </c:pt>
                <c:pt idx="7998">
                  <c:v>6.4440326107795309</c:v>
                </c:pt>
                <c:pt idx="7999">
                  <c:v>6.4456456288123185</c:v>
                </c:pt>
                <c:pt idx="8000">
                  <c:v>6.447257117734031</c:v>
                </c:pt>
                <c:pt idx="8001">
                  <c:v>6.4488668088636478</c:v>
                </c:pt>
                <c:pt idx="8002">
                  <c:v>6.4504771532214038</c:v>
                </c:pt>
                <c:pt idx="8003">
                  <c:v>6.4520871528406936</c:v>
                </c:pt>
                <c:pt idx="8004">
                  <c:v>6.4536947622079364</c:v>
                </c:pt>
                <c:pt idx="8005">
                  <c:v>6.4553076526815873</c:v>
                </c:pt>
                <c:pt idx="8006">
                  <c:v>6.4569201606989015</c:v>
                </c:pt>
                <c:pt idx="8007">
                  <c:v>6.4585327048932646</c:v>
                </c:pt>
                <c:pt idx="8008">
                  <c:v>6.4601458686874942</c:v>
                </c:pt>
                <c:pt idx="8009">
                  <c:v>6.4617590689331514</c:v>
                </c:pt>
                <c:pt idx="8010">
                  <c:v>6.4633717589494317</c:v>
                </c:pt>
                <c:pt idx="8011">
                  <c:v>6.4649850140187821</c:v>
                </c:pt>
                <c:pt idx="8012">
                  <c:v>6.4665948503324095</c:v>
                </c:pt>
                <c:pt idx="8013">
                  <c:v>6.4682073217706524</c:v>
                </c:pt>
                <c:pt idx="8014">
                  <c:v>6.4698190471968218</c:v>
                </c:pt>
                <c:pt idx="8015">
                  <c:v>6.4714296638556448</c:v>
                </c:pt>
                <c:pt idx="8016">
                  <c:v>6.4730409890500189</c:v>
                </c:pt>
                <c:pt idx="8017">
                  <c:v>6.4746526416927814</c:v>
                </c:pt>
                <c:pt idx="8018">
                  <c:v>6.4762642215128112</c:v>
                </c:pt>
                <c:pt idx="8019">
                  <c:v>6.477874856325915</c:v>
                </c:pt>
                <c:pt idx="8020">
                  <c:v>6.4794850735288518</c:v>
                </c:pt>
                <c:pt idx="8021">
                  <c:v>6.4810961626012853</c:v>
                </c:pt>
                <c:pt idx="8022">
                  <c:v>6.4827075060646395</c:v>
                </c:pt>
                <c:pt idx="8023">
                  <c:v>6.4843200504491554</c:v>
                </c:pt>
                <c:pt idx="8024">
                  <c:v>6.4859313029048584</c:v>
                </c:pt>
                <c:pt idx="8025">
                  <c:v>6.4875419195636779</c:v>
                </c:pt>
                <c:pt idx="8026">
                  <c:v>6.4891531903337691</c:v>
                </c:pt>
                <c:pt idx="8027">
                  <c:v>6.4907670656079484</c:v>
                </c:pt>
                <c:pt idx="8028">
                  <c:v>6.492380320558321</c:v>
                </c:pt>
                <c:pt idx="8029">
                  <c:v>6.4939931017596111</c:v>
                </c:pt>
                <c:pt idx="8030">
                  <c:v>6.4956046270391203</c:v>
                </c:pt>
                <c:pt idx="8031">
                  <c:v>6.4972162431745515</c:v>
                </c:pt>
                <c:pt idx="8032">
                  <c:v>6.4988284780273684</c:v>
                </c:pt>
                <c:pt idx="8033">
                  <c:v>6.5004409859258434</c:v>
                </c:pt>
                <c:pt idx="8034">
                  <c:v>6.5020534754751003</c:v>
                </c:pt>
                <c:pt idx="8035">
                  <c:v>6.5036673141172194</c:v>
                </c:pt>
                <c:pt idx="8036">
                  <c:v>6.5052812805755975</c:v>
                </c:pt>
                <c:pt idx="8037">
                  <c:v>6.5068932788338953</c:v>
                </c:pt>
                <c:pt idx="8038">
                  <c:v>6.5085070263573055</c:v>
                </c:pt>
                <c:pt idx="8039">
                  <c:v>6.5101204819627094</c:v>
                </c:pt>
                <c:pt idx="8040">
                  <c:v>6.511733117392982</c:v>
                </c:pt>
                <c:pt idx="8041">
                  <c:v>6.5133460990796923</c:v>
                </c:pt>
                <c:pt idx="8042">
                  <c:v>6.5149586253516638</c:v>
                </c:pt>
                <c:pt idx="8043">
                  <c:v>6.5165727012812713</c:v>
                </c:pt>
                <c:pt idx="8044">
                  <c:v>6.5181844810510405</c:v>
                </c:pt>
                <c:pt idx="8045">
                  <c:v>6.5197981555886582</c:v>
                </c:pt>
                <c:pt idx="8046">
                  <c:v>6.5214109002668481</c:v>
                </c:pt>
                <c:pt idx="8047">
                  <c:v>6.5230227165531334</c:v>
                </c:pt>
                <c:pt idx="8048">
                  <c:v>6.5246365553857819</c:v>
                </c:pt>
                <c:pt idx="8049">
                  <c:v>6.5262511609437688</c:v>
                </c:pt>
                <c:pt idx="8050">
                  <c:v>6.5278648719613459</c:v>
                </c:pt>
                <c:pt idx="8051">
                  <c:v>6.5294784917352064</c:v>
                </c:pt>
                <c:pt idx="8052">
                  <c:v>6.5310908358163138</c:v>
                </c:pt>
                <c:pt idx="8053">
                  <c:v>6.532704656381334</c:v>
                </c:pt>
                <c:pt idx="8054">
                  <c:v>6.5343184951901758</c:v>
                </c:pt>
                <c:pt idx="8055">
                  <c:v>6.535931331061021</c:v>
                </c:pt>
                <c:pt idx="8056">
                  <c:v>6.5375454251939384</c:v>
                </c:pt>
                <c:pt idx="8057">
                  <c:v>6.5391592639075053</c:v>
                </c:pt>
                <c:pt idx="8058">
                  <c:v>6.5407735772347895</c:v>
                </c:pt>
                <c:pt idx="8059">
                  <c:v>6.5423878176797539</c:v>
                </c:pt>
                <c:pt idx="8060">
                  <c:v>6.5440022041835526</c:v>
                </c:pt>
                <c:pt idx="8061">
                  <c:v>6.5456146027074364</c:v>
                </c:pt>
                <c:pt idx="8062">
                  <c:v>6.5472286786370475</c:v>
                </c:pt>
                <c:pt idx="8063">
                  <c:v>6.5488442166889067</c:v>
                </c:pt>
                <c:pt idx="8064">
                  <c:v>6.5504590231747883</c:v>
                </c:pt>
                <c:pt idx="8065">
                  <c:v>6.5520735373876695</c:v>
                </c:pt>
                <c:pt idx="8066">
                  <c:v>6.5536875037507674</c:v>
                </c:pt>
                <c:pt idx="8067">
                  <c:v>6.5553024749363233</c:v>
                </c:pt>
                <c:pt idx="8068">
                  <c:v>6.5569171535366566</c:v>
                </c:pt>
                <c:pt idx="8069">
                  <c:v>6.5585324173670365</c:v>
                </c:pt>
                <c:pt idx="8070">
                  <c:v>6.5601475713358246</c:v>
                </c:pt>
                <c:pt idx="8071">
                  <c:v>6.5617624145320113</c:v>
                </c:pt>
                <c:pt idx="8072">
                  <c:v>6.5633773123800383</c:v>
                </c:pt>
                <c:pt idx="8073">
                  <c:v>6.56499296026261</c:v>
                </c:pt>
                <c:pt idx="8074">
                  <c:v>6.5666081691718237</c:v>
                </c:pt>
                <c:pt idx="8075">
                  <c:v>6.5682246411228178</c:v>
                </c:pt>
                <c:pt idx="8076">
                  <c:v>6.5698384797649343</c:v>
                </c:pt>
                <c:pt idx="8077">
                  <c:v>6.5714521908063377</c:v>
                </c:pt>
                <c:pt idx="8078">
                  <c:v>6.5730657557496146</c:v>
                </c:pt>
                <c:pt idx="8079">
                  <c:v>6.5746820076370005</c:v>
                </c:pt>
                <c:pt idx="8080">
                  <c:v>6.5762987543172162</c:v>
                </c:pt>
                <c:pt idx="8081">
                  <c:v>6.5779158310834758</c:v>
                </c:pt>
                <c:pt idx="8082">
                  <c:v>6.5795326510698438</c:v>
                </c:pt>
                <c:pt idx="8083">
                  <c:v>6.5811486831589097</c:v>
                </c:pt>
                <c:pt idx="8084">
                  <c:v>6.5827656680663074</c:v>
                </c:pt>
                <c:pt idx="8085">
                  <c:v>6.5843826347853716</c:v>
                </c:pt>
                <c:pt idx="8086">
                  <c:v>6.5860000968388483</c:v>
                </c:pt>
                <c:pt idx="8087">
                  <c:v>6.5876170819377089</c:v>
                </c:pt>
                <c:pt idx="8088">
                  <c:v>6.5892338836924713</c:v>
                </c:pt>
                <c:pt idx="8089">
                  <c:v>6.590851125444579</c:v>
                </c:pt>
                <c:pt idx="8090">
                  <c:v>6.5924690095823939</c:v>
                </c:pt>
                <c:pt idx="8091">
                  <c:v>6.5940856280922864</c:v>
                </c:pt>
                <c:pt idx="8092">
                  <c:v>6.5957024480786561</c:v>
                </c:pt>
                <c:pt idx="8093">
                  <c:v>6.5973205526863961</c:v>
                </c:pt>
                <c:pt idx="8094">
                  <c:v>6.5989377026522167</c:v>
                </c:pt>
                <c:pt idx="8095">
                  <c:v>6.6005556970876151</c:v>
                </c:pt>
                <c:pt idx="8096">
                  <c:v>6.602174040609647</c:v>
                </c:pt>
                <c:pt idx="8097">
                  <c:v>6.6037932665009773</c:v>
                </c:pt>
                <c:pt idx="8098">
                  <c:v>6.6054117753766795</c:v>
                </c:pt>
                <c:pt idx="8099">
                  <c:v>6.6070304496478345</c:v>
                </c:pt>
                <c:pt idx="8100">
                  <c:v>6.6086475631325401</c:v>
                </c:pt>
                <c:pt idx="8101">
                  <c:v>6.6102662741639167</c:v>
                </c:pt>
                <c:pt idx="8102">
                  <c:v>6.6118849484350646</c:v>
                </c:pt>
                <c:pt idx="8103">
                  <c:v>6.6135034205619005</c:v>
                </c:pt>
                <c:pt idx="8104">
                  <c:v>6.6151217271524976</c:v>
                </c:pt>
                <c:pt idx="8105">
                  <c:v>6.6167405668609076</c:v>
                </c:pt>
                <c:pt idx="8106">
                  <c:v>6.6183595720483961</c:v>
                </c:pt>
                <c:pt idx="8107">
                  <c:v>6.6199788347309356</c:v>
                </c:pt>
                <c:pt idx="8108">
                  <c:v>6.6215970311151793</c:v>
                </c:pt>
                <c:pt idx="8109">
                  <c:v>6.6232143831044796</c:v>
                </c:pt>
                <c:pt idx="8110">
                  <c:v>6.6248333515152149</c:v>
                </c:pt>
                <c:pt idx="8111">
                  <c:v>6.6264515295335453</c:v>
                </c:pt>
                <c:pt idx="8112">
                  <c:v>6.6280695974151165</c:v>
                </c:pt>
                <c:pt idx="8113">
                  <c:v>6.6296876836595153</c:v>
                </c:pt>
                <c:pt idx="8114">
                  <c:v>6.6313057331787704</c:v>
                </c:pt>
                <c:pt idx="8115">
                  <c:v>6.6329238009165055</c:v>
                </c:pt>
                <c:pt idx="8116">
                  <c:v>6.6345410426686149</c:v>
                </c:pt>
                <c:pt idx="8117">
                  <c:v>6.6361587065545313</c:v>
                </c:pt>
                <c:pt idx="8118">
                  <c:v>6.6377765171230303</c:v>
                </c:pt>
                <c:pt idx="8119">
                  <c:v>6.6393936122243336</c:v>
                </c:pt>
                <c:pt idx="8120">
                  <c:v>6.6410106705124745</c:v>
                </c:pt>
                <c:pt idx="8121">
                  <c:v>6.6426276004734826</c:v>
                </c:pt>
                <c:pt idx="8122">
                  <c:v>6.6442445854287495</c:v>
                </c:pt>
                <c:pt idx="8123">
                  <c:v>6.6458607274555375</c:v>
                </c:pt>
                <c:pt idx="8124">
                  <c:v>6.6474765949355055</c:v>
                </c:pt>
                <c:pt idx="8125">
                  <c:v>6.6490931948845722</c:v>
                </c:pt>
                <c:pt idx="8126">
                  <c:v>6.6507087147405581</c:v>
                </c:pt>
                <c:pt idx="8127">
                  <c:v>6.6523249300535046</c:v>
                </c:pt>
                <c:pt idx="8128">
                  <c:v>6.6539417133857626</c:v>
                </c:pt>
                <c:pt idx="8129">
                  <c:v>6.6555575625412216</c:v>
                </c:pt>
                <c:pt idx="8130">
                  <c:v>6.6571727530011975</c:v>
                </c:pt>
                <c:pt idx="8131">
                  <c:v>6.6587867013551225</c:v>
                </c:pt>
                <c:pt idx="8132">
                  <c:v>6.6604035029423985</c:v>
                </c:pt>
                <c:pt idx="8133">
                  <c:v>6.6620183459716005</c:v>
                </c:pt>
                <c:pt idx="8134">
                  <c:v>6.6636338291508546</c:v>
                </c:pt>
                <c:pt idx="8135">
                  <c:v>6.6652489649106101</c:v>
                </c:pt>
                <c:pt idx="8136">
                  <c:v>6.6668645212543707</c:v>
                </c:pt>
                <c:pt idx="8137">
                  <c:v>6.6684803703381563</c:v>
                </c:pt>
                <c:pt idx="8138">
                  <c:v>6.6700948846702568</c:v>
                </c:pt>
                <c:pt idx="8139">
                  <c:v>6.6717096912753977</c:v>
                </c:pt>
                <c:pt idx="8140">
                  <c:v>6.6733246257911594</c:v>
                </c:pt>
                <c:pt idx="8141">
                  <c:v>6.6749389572807001</c:v>
                </c:pt>
                <c:pt idx="8142">
                  <c:v>6.6765543124417901</c:v>
                </c:pt>
                <c:pt idx="8143">
                  <c:v>6.6781694664821796</c:v>
                </c:pt>
                <c:pt idx="8144">
                  <c:v>6.6797847666189174</c:v>
                </c:pt>
                <c:pt idx="8145">
                  <c:v>6.681398696559218</c:v>
                </c:pt>
                <c:pt idx="8146">
                  <c:v>6.683012809158047</c:v>
                </c:pt>
                <c:pt idx="8147">
                  <c:v>6.6846275792218943</c:v>
                </c:pt>
                <c:pt idx="8148">
                  <c:v>6.6862409252697583</c:v>
                </c:pt>
                <c:pt idx="8149">
                  <c:v>6.6878537063283705</c:v>
                </c:pt>
                <c:pt idx="8150">
                  <c:v>6.6894668700988165</c:v>
                </c:pt>
                <c:pt idx="8151">
                  <c:v>6.6910812018743906</c:v>
                </c:pt>
                <c:pt idx="8152">
                  <c:v>6.6926952778992943</c:v>
                </c:pt>
                <c:pt idx="8153">
                  <c:v>6.6943101941882945</c:v>
                </c:pt>
                <c:pt idx="8154">
                  <c:v>6.6959240510985483</c:v>
                </c:pt>
                <c:pt idx="8155">
                  <c:v>6.6975386934270764</c:v>
                </c:pt>
                <c:pt idx="8156">
                  <c:v>6.69915342685628</c:v>
                </c:pt>
                <c:pt idx="8157">
                  <c:v>6.7007663901090817</c:v>
                </c:pt>
                <c:pt idx="8158">
                  <c:v>6.7023801558504505</c:v>
                </c:pt>
                <c:pt idx="8159">
                  <c:v>6.7039941405329095</c:v>
                </c:pt>
                <c:pt idx="8160">
                  <c:v>6.7056082713599015</c:v>
                </c:pt>
                <c:pt idx="8161">
                  <c:v>6.7072225663347576</c:v>
                </c:pt>
                <c:pt idx="8162">
                  <c:v>6.7088366422643686</c:v>
                </c:pt>
                <c:pt idx="8163">
                  <c:v>6.7104500249880301</c:v>
                </c:pt>
                <c:pt idx="8164">
                  <c:v>6.7120645757517243</c:v>
                </c:pt>
                <c:pt idx="8165">
                  <c:v>6.7136786335738377</c:v>
                </c:pt>
                <c:pt idx="8166">
                  <c:v>6.715292472287401</c:v>
                </c:pt>
                <c:pt idx="8167">
                  <c:v>6.7169066394769192</c:v>
                </c:pt>
                <c:pt idx="8168">
                  <c:v>6.7185207519089625</c:v>
                </c:pt>
                <c:pt idx="8169">
                  <c:v>6.7201339886556459</c:v>
                </c:pt>
                <c:pt idx="8170">
                  <c:v>6.7217471708656822</c:v>
                </c:pt>
                <c:pt idx="8171">
                  <c:v>6.7233611191957836</c:v>
                </c:pt>
                <c:pt idx="8172">
                  <c:v>6.7249747754465448</c:v>
                </c:pt>
                <c:pt idx="8173">
                  <c:v>6.7265885958686704</c:v>
                </c:pt>
                <c:pt idx="8174">
                  <c:v>6.7282025806940702</c:v>
                </c:pt>
                <c:pt idx="8175">
                  <c:v>6.7298166566236715</c:v>
                </c:pt>
                <c:pt idx="8176">
                  <c:v>6.7314308968303198</c:v>
                </c:pt>
                <c:pt idx="8177">
                  <c:v>6.7330445348423797</c:v>
                </c:pt>
                <c:pt idx="8178">
                  <c:v>6.7346579356548082</c:v>
                </c:pt>
                <c:pt idx="8179">
                  <c:v>6.7362712817740711</c:v>
                </c:pt>
                <c:pt idx="8180">
                  <c:v>6.737884555119007</c:v>
                </c:pt>
                <c:pt idx="8181">
                  <c:v>6.7394978831510315</c:v>
                </c:pt>
                <c:pt idx="8182">
                  <c:v>6.7411120139780163</c:v>
                </c:pt>
                <c:pt idx="8183">
                  <c:v>6.7427261448050082</c:v>
                </c:pt>
                <c:pt idx="8184">
                  <c:v>6.7443400383959942</c:v>
                </c:pt>
                <c:pt idx="8185">
                  <c:v>6.7459540778252061</c:v>
                </c:pt>
                <c:pt idx="8186">
                  <c:v>6.7475673147146731</c:v>
                </c:pt>
                <c:pt idx="8187">
                  <c:v>6.7491809892046595</c:v>
                </c:pt>
                <c:pt idx="8188">
                  <c:v>6.7507951747906771</c:v>
                </c:pt>
                <c:pt idx="8189">
                  <c:v>6.7524086669114052</c:v>
                </c:pt>
                <c:pt idx="8190">
                  <c:v>6.7540229802863632</c:v>
                </c:pt>
                <c:pt idx="8191">
                  <c:v>6.7556368738773491</c:v>
                </c:pt>
                <c:pt idx="8192">
                  <c:v>6.7572504935083533</c:v>
                </c:pt>
                <c:pt idx="8193">
                  <c:v>6.7588626735994728</c:v>
                </c:pt>
                <c:pt idx="8194">
                  <c:v>6.7604751085557453</c:v>
                </c:pt>
                <c:pt idx="8195">
                  <c:v>6.7620892392397689</c:v>
                </c:pt>
                <c:pt idx="8196">
                  <c:v>6.7637033699237961</c:v>
                </c:pt>
                <c:pt idx="8197">
                  <c:v>6.7653163878852149</c:v>
                </c:pt>
                <c:pt idx="8198">
                  <c:v>6.7669292600940096</c:v>
                </c:pt>
                <c:pt idx="8199">
                  <c:v>6.76854266095404</c:v>
                </c:pt>
                <c:pt idx="8200">
                  <c:v>6.7701539678799456</c:v>
                </c:pt>
                <c:pt idx="8201">
                  <c:v>6.7717661297498717</c:v>
                </c:pt>
                <c:pt idx="8202">
                  <c:v>6.7733779096146103</c:v>
                </c:pt>
                <c:pt idx="8203">
                  <c:v>6.7749912192742965</c:v>
                </c:pt>
                <c:pt idx="8204">
                  <c:v>6.7766053683537884</c:v>
                </c:pt>
                <c:pt idx="8205">
                  <c:v>6.7782185685518463</c:v>
                </c:pt>
                <c:pt idx="8206">
                  <c:v>6.7798345091438117</c:v>
                </c:pt>
                <c:pt idx="8207">
                  <c:v>6.781448676333337</c:v>
                </c:pt>
                <c:pt idx="8208">
                  <c:v>6.7830622232071072</c:v>
                </c:pt>
                <c:pt idx="8209">
                  <c:v>6.7846753142949696</c:v>
                </c:pt>
                <c:pt idx="8210">
                  <c:v>6.786289956432717</c:v>
                </c:pt>
                <c:pt idx="8211">
                  <c:v>6.7879049091757517</c:v>
                </c:pt>
                <c:pt idx="8212">
                  <c:v>6.7895197705489565</c:v>
                </c:pt>
                <c:pt idx="8213">
                  <c:v>6.7911335544849827</c:v>
                </c:pt>
                <c:pt idx="8214">
                  <c:v>6.7927479408457492</c:v>
                </c:pt>
                <c:pt idx="8215">
                  <c:v>6.7943621811477319</c:v>
                </c:pt>
                <c:pt idx="8216">
                  <c:v>6.7959751809834374</c:v>
                </c:pt>
                <c:pt idx="8217">
                  <c:v>6.7975896952201662</c:v>
                </c:pt>
                <c:pt idx="8218">
                  <c:v>6.7992049222927093</c:v>
                </c:pt>
                <c:pt idx="8219">
                  <c:v>6.8008205700080939</c:v>
                </c:pt>
                <c:pt idx="8220">
                  <c:v>6.8024363092034479</c:v>
                </c:pt>
                <c:pt idx="8221">
                  <c:v>6.8040516643645388</c:v>
                </c:pt>
                <c:pt idx="8222">
                  <c:v>6.8056680811970436</c:v>
                </c:pt>
                <c:pt idx="8223">
                  <c:v>6.8072833081979756</c:v>
                </c:pt>
                <c:pt idx="8224">
                  <c:v>6.8088981878918382</c:v>
                </c:pt>
                <c:pt idx="8225">
                  <c:v>6.8105129762260637</c:v>
                </c:pt>
                <c:pt idx="8226">
                  <c:v>6.8121291916585394</c:v>
                </c:pt>
                <c:pt idx="8227">
                  <c:v>6.8137441993012073</c:v>
                </c:pt>
                <c:pt idx="8228">
                  <c:v>6.8153587683053045</c:v>
                </c:pt>
                <c:pt idx="8229">
                  <c:v>6.8169738491546585</c:v>
                </c:pt>
                <c:pt idx="8230">
                  <c:v>6.8185888019454088</c:v>
                </c:pt>
                <c:pt idx="8231">
                  <c:v>6.8202052920470795</c:v>
                </c:pt>
                <c:pt idx="8232">
                  <c:v>6.8218200073028292</c:v>
                </c:pt>
                <c:pt idx="8233">
                  <c:v>6.8234351428716664</c:v>
                </c:pt>
                <c:pt idx="8234">
                  <c:v>6.8250506991437865</c:v>
                </c:pt>
                <c:pt idx="8235">
                  <c:v>6.8266652132374617</c:v>
                </c:pt>
                <c:pt idx="8236">
                  <c:v>6.8282805134696885</c:v>
                </c:pt>
                <c:pt idx="8237">
                  <c:v>6.8298962344635719</c:v>
                </c:pt>
                <c:pt idx="8238">
                  <c:v>6.8315114433489095</c:v>
                </c:pt>
                <c:pt idx="8239">
                  <c:v>6.8331263048890927</c:v>
                </c:pt>
                <c:pt idx="8240">
                  <c:v>6.834740253004802</c:v>
                </c:pt>
                <c:pt idx="8241">
                  <c:v>6.8363566150581914</c:v>
                </c:pt>
                <c:pt idx="8242">
                  <c:v>6.8379717323469116</c:v>
                </c:pt>
                <c:pt idx="8243">
                  <c:v>6.8395866669819645</c:v>
                </c:pt>
                <c:pt idx="8244">
                  <c:v>6.8412015650685634</c:v>
                </c:pt>
                <c:pt idx="8245">
                  <c:v>6.8428164813098435</c:v>
                </c:pt>
                <c:pt idx="8246">
                  <c:v>6.8444306485946793</c:v>
                </c:pt>
                <c:pt idx="8247">
                  <c:v>6.8460460037557693</c:v>
                </c:pt>
                <c:pt idx="8248">
                  <c:v>6.8476600614587495</c:v>
                </c:pt>
                <c:pt idx="8249">
                  <c:v>6.8492769731372274</c:v>
                </c:pt>
                <c:pt idx="8250">
                  <c:v>6.8508928040403703</c:v>
                </c:pt>
                <c:pt idx="8251">
                  <c:v>6.8525086898453491</c:v>
                </c:pt>
                <c:pt idx="8252">
                  <c:v>6.8541245207484875</c:v>
                </c:pt>
                <c:pt idx="8253">
                  <c:v>6.8557403149335405</c:v>
                </c:pt>
                <c:pt idx="8254">
                  <c:v>6.8573567501542945</c:v>
                </c:pt>
                <c:pt idx="8255">
                  <c:v>6.8589725991664077</c:v>
                </c:pt>
                <c:pt idx="8256">
                  <c:v>6.8605879727097632</c:v>
                </c:pt>
                <c:pt idx="8257">
                  <c:v>6.8622042614366245</c:v>
                </c:pt>
                <c:pt idx="8258">
                  <c:v>6.8638213930658827</c:v>
                </c:pt>
                <c:pt idx="8259">
                  <c:v>6.8654380298501145</c:v>
                </c:pt>
                <c:pt idx="8260">
                  <c:v>6.8670543366747347</c:v>
                </c:pt>
                <c:pt idx="8261">
                  <c:v>6.8686713216300097</c:v>
                </c:pt>
                <c:pt idx="8262">
                  <c:v>6.8702866583377276</c:v>
                </c:pt>
                <c:pt idx="8263">
                  <c:v>6.8719033133968113</c:v>
                </c:pt>
                <c:pt idx="8264">
                  <c:v>6.8735204819390994</c:v>
                </c:pt>
                <c:pt idx="8265">
                  <c:v>6.8751373752398326</c:v>
                </c:pt>
                <c:pt idx="8266">
                  <c:v>6.8767542502112047</c:v>
                </c:pt>
                <c:pt idx="8267">
                  <c:v>6.8783705938783974</c:v>
                </c:pt>
                <c:pt idx="8268">
                  <c:v>6.879987102394292</c:v>
                </c:pt>
                <c:pt idx="8269">
                  <c:v>6.881603959084674</c:v>
                </c:pt>
                <c:pt idx="8270">
                  <c:v>6.8832203208989613</c:v>
                </c:pt>
                <c:pt idx="8271">
                  <c:v>6.8848365728341649</c:v>
                </c:pt>
                <c:pt idx="8272">
                  <c:v>6.8864524037373114</c:v>
                </c:pt>
                <c:pt idx="8273">
                  <c:v>6.8880689305962095</c:v>
                </c:pt>
                <c:pt idx="8274">
                  <c:v>6.889684450356695</c:v>
                </c:pt>
                <c:pt idx="8275">
                  <c:v>6.8913005009665786</c:v>
                </c:pt>
                <c:pt idx="8276">
                  <c:v>6.8929166980408745</c:v>
                </c:pt>
                <c:pt idx="8277">
                  <c:v>6.8945325471246655</c:v>
                </c:pt>
                <c:pt idx="8278">
                  <c:v>6.8961484329296514</c:v>
                </c:pt>
                <c:pt idx="8279">
                  <c:v>6.8977643003140505</c:v>
                </c:pt>
                <c:pt idx="8280">
                  <c:v>6.8993804239608334</c:v>
                </c:pt>
                <c:pt idx="8281">
                  <c:v>6.9009961633711701</c:v>
                </c:pt>
                <c:pt idx="8282">
                  <c:v>6.9026124336899874</c:v>
                </c:pt>
                <c:pt idx="8283">
                  <c:v>6.9042288871560409</c:v>
                </c:pt>
                <c:pt idx="8284">
                  <c:v>6.9058453772577009</c:v>
                </c:pt>
                <c:pt idx="8285">
                  <c:v>6.9074614276764015</c:v>
                </c:pt>
                <c:pt idx="8286">
                  <c:v>6.9090773134813901</c:v>
                </c:pt>
                <c:pt idx="8287">
                  <c:v>6.9106935654165884</c:v>
                </c:pt>
                <c:pt idx="8288">
                  <c:v>6.9123096891828766</c:v>
                </c:pt>
                <c:pt idx="8289">
                  <c:v>6.9139250261531862</c:v>
                </c:pt>
                <c:pt idx="8290">
                  <c:v>6.9155412048459279</c:v>
                </c:pt>
                <c:pt idx="8291">
                  <c:v>6.9171575849751985</c:v>
                </c:pt>
                <c:pt idx="8292">
                  <c:v>6.9187741482824885</c:v>
                </c:pt>
                <c:pt idx="8293">
                  <c:v>6.9203902537409787</c:v>
                </c:pt>
                <c:pt idx="8294">
                  <c:v>6.9220062676681939</c:v>
                </c:pt>
                <c:pt idx="8295">
                  <c:v>6.9236231978445861</c:v>
                </c:pt>
                <c:pt idx="8296">
                  <c:v>6.9252395048843738</c:v>
                </c:pt>
                <c:pt idx="8297">
                  <c:v>6.9268559949142912</c:v>
                </c:pt>
                <c:pt idx="8298">
                  <c:v>6.9284717158365154</c:v>
                </c:pt>
                <c:pt idx="8299">
                  <c:v>6.9300883159769171</c:v>
                </c:pt>
                <c:pt idx="8300">
                  <c:v>6.9317052093255116</c:v>
                </c:pt>
                <c:pt idx="8301">
                  <c:v>6.9333210400375389</c:v>
                </c:pt>
                <c:pt idx="8302">
                  <c:v>6.9349375668725193</c:v>
                </c:pt>
                <c:pt idx="8303">
                  <c:v>6.9365539653172874</c:v>
                </c:pt>
                <c:pt idx="8304">
                  <c:v>6.9381705103044622</c:v>
                </c:pt>
                <c:pt idx="8305">
                  <c:v>6.9397871288143689</c:v>
                </c:pt>
                <c:pt idx="8306">
                  <c:v>6.9414030146193513</c:v>
                </c:pt>
                <c:pt idx="8307">
                  <c:v>6.9430191384573314</c:v>
                </c:pt>
                <c:pt idx="8308">
                  <c:v>6.9446353355316326</c:v>
                </c:pt>
                <c:pt idx="8309">
                  <c:v>6.9462509100961594</c:v>
                </c:pt>
                <c:pt idx="8310">
                  <c:v>6.9478672169685902</c:v>
                </c:pt>
                <c:pt idx="8311">
                  <c:v>6.9494830843529982</c:v>
                </c:pt>
                <c:pt idx="8312">
                  <c:v>6.9510989702296531</c:v>
                </c:pt>
                <c:pt idx="8313">
                  <c:v>6.9527148742168059</c:v>
                </c:pt>
                <c:pt idx="8314">
                  <c:v>6.9543302110916354</c:v>
                </c:pt>
                <c:pt idx="8315">
                  <c:v>6.9559449263473798</c:v>
                </c:pt>
                <c:pt idx="8316">
                  <c:v>6.9575604096221504</c:v>
                </c:pt>
                <c:pt idx="8317">
                  <c:v>6.959176057480839</c:v>
                </c:pt>
                <c:pt idx="8318">
                  <c:v>6.960791613872364</c:v>
                </c:pt>
                <c:pt idx="8319">
                  <c:v>6.9624067494889257</c:v>
                </c:pt>
                <c:pt idx="8320">
                  <c:v>6.9640213184691815</c:v>
                </c:pt>
                <c:pt idx="8321">
                  <c:v>6.9656361068511234</c:v>
                </c:pt>
                <c:pt idx="8322">
                  <c:v>6.9672510780605377</c:v>
                </c:pt>
                <c:pt idx="8323">
                  <c:v>6.968866104051834</c:v>
                </c:pt>
                <c:pt idx="8324">
                  <c:v>6.9704805817636393</c:v>
                </c:pt>
                <c:pt idx="8325">
                  <c:v>6.9720952603878157</c:v>
                </c:pt>
                <c:pt idx="8326">
                  <c:v>6.9737098659457937</c:v>
                </c:pt>
                <c:pt idx="8327">
                  <c:v>6.9753249467235579</c:v>
                </c:pt>
                <c:pt idx="8328">
                  <c:v>6.9769394792235131</c:v>
                </c:pt>
                <c:pt idx="8329">
                  <c:v>6.9785537013181047</c:v>
                </c:pt>
                <c:pt idx="8330">
                  <c:v>6.9801687455869494</c:v>
                </c:pt>
                <c:pt idx="8331">
                  <c:v>6.9817832780868985</c:v>
                </c:pt>
                <c:pt idx="8332">
                  <c:v>6.9833975549481808</c:v>
                </c:pt>
                <c:pt idx="8333">
                  <c:v>6.9850123797293096</c:v>
                </c:pt>
                <c:pt idx="8334">
                  <c:v>6.9866268391794275</c:v>
                </c:pt>
                <c:pt idx="8335">
                  <c:v>6.9882414082073732</c:v>
                </c:pt>
                <c:pt idx="8336">
                  <c:v>6.989856105099383</c:v>
                </c:pt>
                <c:pt idx="8337">
                  <c:v>6.9914704184266681</c:v>
                </c:pt>
                <c:pt idx="8338">
                  <c:v>6.9930851701252275</c:v>
                </c:pt>
                <c:pt idx="8339">
                  <c:v>6.9946984616035062</c:v>
                </c:pt>
                <c:pt idx="8340">
                  <c:v>6.9963132864323487</c:v>
                </c:pt>
                <c:pt idx="8341">
                  <c:v>6.9979276363230225</c:v>
                </c:pt>
                <c:pt idx="8342">
                  <c:v>6.9995419314408824</c:v>
                </c:pt>
                <c:pt idx="8343">
                  <c:v>7.001155898018375</c:v>
                </c:pt>
                <c:pt idx="8344">
                  <c:v>7.0027699740909384</c:v>
                </c:pt>
                <c:pt idx="8345">
                  <c:v>7.0043841230274504</c:v>
                </c:pt>
                <c:pt idx="8346">
                  <c:v>7.0059974874486644</c:v>
                </c:pt>
                <c:pt idx="8347">
                  <c:v>7.007610888451496</c:v>
                </c:pt>
                <c:pt idx="8348">
                  <c:v>7.0092241617250588</c:v>
                </c:pt>
                <c:pt idx="8349">
                  <c:v>7.0108373437923364</c:v>
                </c:pt>
                <c:pt idx="8350">
                  <c:v>7.0124507628368375</c:v>
                </c:pt>
                <c:pt idx="8351">
                  <c:v>7.0140654049745894</c:v>
                </c:pt>
                <c:pt idx="8352">
                  <c:v>7.0156790247960679</c:v>
                </c:pt>
                <c:pt idx="8353">
                  <c:v>7.0172933382186882</c:v>
                </c:pt>
                <c:pt idx="8354">
                  <c:v>7.0189077428152675</c:v>
                </c:pt>
                <c:pt idx="8355">
                  <c:v>7.0205206697726101</c:v>
                </c:pt>
                <c:pt idx="8356">
                  <c:v>7.0221337425661989</c:v>
                </c:pt>
                <c:pt idx="8357">
                  <c:v>7.0237477273201314</c:v>
                </c:pt>
                <c:pt idx="8358">
                  <c:v>7.0253613288086774</c:v>
                </c:pt>
                <c:pt idx="8359">
                  <c:v>7.0269728540881884</c:v>
                </c:pt>
                <c:pt idx="8360">
                  <c:v>7.0285853254551265</c:v>
                </c:pt>
                <c:pt idx="8361">
                  <c:v>7.0301973420012995</c:v>
                </c:pt>
                <c:pt idx="8362">
                  <c:v>7.0318103053016712</c:v>
                </c:pt>
                <c:pt idx="8363">
                  <c:v>7.033423122861632</c:v>
                </c:pt>
                <c:pt idx="8364">
                  <c:v>7.0350361956552119</c:v>
                </c:pt>
                <c:pt idx="8365">
                  <c:v>7.0366491771516415</c:v>
                </c:pt>
                <c:pt idx="8366">
                  <c:v>7.0382624686537083</c:v>
                </c:pt>
                <c:pt idx="8367">
                  <c:v>7.039875541375924</c:v>
                </c:pt>
                <c:pt idx="8368">
                  <c:v>7.0414882860541264</c:v>
                </c:pt>
                <c:pt idx="8369">
                  <c:v>7.0431013586573945</c:v>
                </c:pt>
                <c:pt idx="8370">
                  <c:v>7.0447148142389855</c:v>
                </c:pt>
                <c:pt idx="8371">
                  <c:v>7.0463264848038651</c:v>
                </c:pt>
                <c:pt idx="8372">
                  <c:v>7.047939138444808</c:v>
                </c:pt>
                <c:pt idx="8373">
                  <c:v>7.0495515006571612</c:v>
                </c:pt>
                <c:pt idx="8374">
                  <c:v>7.05116302577055</c:v>
                </c:pt>
                <c:pt idx="8375">
                  <c:v>7.0527754243894885</c:v>
                </c:pt>
                <c:pt idx="8376">
                  <c:v>7.0543871314410005</c:v>
                </c:pt>
                <c:pt idx="8377">
                  <c:v>7.0559997667999497</c:v>
                </c:pt>
                <c:pt idx="8378">
                  <c:v>7.0576128394983826</c:v>
                </c:pt>
                <c:pt idx="8379">
                  <c:v>7.0592252017582684</c:v>
                </c:pt>
                <c:pt idx="8380">
                  <c:v>7.0608362726637157</c:v>
                </c:pt>
                <c:pt idx="8381">
                  <c:v>7.0624475614640145</c:v>
                </c:pt>
                <c:pt idx="8382">
                  <c:v>7.0640596688871744</c:v>
                </c:pt>
                <c:pt idx="8383">
                  <c:v>7.0656709940341038</c:v>
                </c:pt>
                <c:pt idx="8384">
                  <c:v>7.0672825374932744</c:v>
                </c:pt>
                <c:pt idx="8385">
                  <c:v>7.068894499224859</c:v>
                </c:pt>
                <c:pt idx="8386">
                  <c:v>7.0705072257849411</c:v>
                </c:pt>
                <c:pt idx="8387">
                  <c:v>7.0721189146996979</c:v>
                </c:pt>
                <c:pt idx="8388">
                  <c:v>7.0737310037849284</c:v>
                </c:pt>
                <c:pt idx="8389">
                  <c:v>7.0753434572552418</c:v>
                </c:pt>
                <c:pt idx="8390">
                  <c:v>7.0769560745466675</c:v>
                </c:pt>
                <c:pt idx="8391">
                  <c:v>7.0785689466841104</c:v>
                </c:pt>
                <c:pt idx="8392">
                  <c:v>7.0801811451869954</c:v>
                </c:pt>
                <c:pt idx="8393">
                  <c:v>7.0817907819342194</c:v>
                </c:pt>
                <c:pt idx="8394">
                  <c:v>7.0834019071998062</c:v>
                </c:pt>
                <c:pt idx="8395">
                  <c:v>7.0850127782071501</c:v>
                </c:pt>
                <c:pt idx="8396">
                  <c:v>7.0866243215239324</c:v>
                </c:pt>
                <c:pt idx="8397">
                  <c:v>7.0882363378800965</c:v>
                </c:pt>
                <c:pt idx="8398">
                  <c:v>7.0898477540922995</c:v>
                </c:pt>
                <c:pt idx="8399">
                  <c:v>7.0914599343497127</c:v>
                </c:pt>
                <c:pt idx="8400">
                  <c:v>7.0930730434944564</c:v>
                </c:pt>
                <c:pt idx="8401">
                  <c:v>7.0946852238468958</c:v>
                </c:pt>
                <c:pt idx="8402">
                  <c:v>7.096297367662415</c:v>
                </c:pt>
                <c:pt idx="8403">
                  <c:v>7.0979092930118153</c:v>
                </c:pt>
                <c:pt idx="8404">
                  <c:v>7.0995213639021415</c:v>
                </c:pt>
                <c:pt idx="8405">
                  <c:v>7.1011332710612063</c:v>
                </c:pt>
                <c:pt idx="8406">
                  <c:v>7.1027452146014465</c:v>
                </c:pt>
                <c:pt idx="8407">
                  <c:v>7.1043579593747497</c:v>
                </c:pt>
                <c:pt idx="8408">
                  <c:v>7.1059700486975066</c:v>
                </c:pt>
                <c:pt idx="8409">
                  <c:v>7.1075817012453255</c:v>
                </c:pt>
                <c:pt idx="8410">
                  <c:v>7.1091947922618264</c:v>
                </c:pt>
                <c:pt idx="8411">
                  <c:v>7.1108069543217853</c:v>
                </c:pt>
                <c:pt idx="8412">
                  <c:v>7.112418770584326</c:v>
                </c:pt>
                <c:pt idx="8413">
                  <c:v>7.1140287701562563</c:v>
                </c:pt>
                <c:pt idx="8414">
                  <c:v>7.1156404773027297</c:v>
                </c:pt>
                <c:pt idx="8415">
                  <c:v>7.1172520208093744</c:v>
                </c:pt>
                <c:pt idx="8416">
                  <c:v>7.118863400574952</c:v>
                </c:pt>
                <c:pt idx="8417">
                  <c:v>7.1204741987995455</c:v>
                </c:pt>
                <c:pt idx="8418">
                  <c:v>7.1220849970241371</c:v>
                </c:pt>
                <c:pt idx="8419">
                  <c:v>7.1236956498498545</c:v>
                </c:pt>
                <c:pt idx="8420">
                  <c:v>7.1253064300104088</c:v>
                </c:pt>
                <c:pt idx="8421">
                  <c:v>7.1269167379815359</c:v>
                </c:pt>
                <c:pt idx="8422">
                  <c:v>7.1285276815426704</c:v>
                </c:pt>
                <c:pt idx="8423">
                  <c:v>7.1301385524551755</c:v>
                </c:pt>
                <c:pt idx="8424">
                  <c:v>7.1317486245784734</c:v>
                </c:pt>
                <c:pt idx="8425">
                  <c:v>7.1333588236861285</c:v>
                </c:pt>
                <c:pt idx="8426">
                  <c:v>7.1349690590795767</c:v>
                </c:pt>
                <c:pt idx="8427">
                  <c:v>7.1365797847191921</c:v>
                </c:pt>
                <c:pt idx="8428">
                  <c:v>7.1381903651183292</c:v>
                </c:pt>
                <c:pt idx="8429">
                  <c:v>7.1398006912351404</c:v>
                </c:pt>
                <c:pt idx="8430">
                  <c:v>7.1414102375444077</c:v>
                </c:pt>
                <c:pt idx="8431">
                  <c:v>7.1430212900936771</c:v>
                </c:pt>
                <c:pt idx="8432">
                  <c:v>7.1446312533929603</c:v>
                </c:pt>
                <c:pt idx="8433">
                  <c:v>7.1462409265839311</c:v>
                </c:pt>
                <c:pt idx="8434">
                  <c:v>7.1478505995855706</c:v>
                </c:pt>
                <c:pt idx="8435">
                  <c:v>7.1494601820022678</c:v>
                </c:pt>
                <c:pt idx="8436">
                  <c:v>7.1510698550749003</c:v>
                </c:pt>
                <c:pt idx="8437">
                  <c:v>7.1526796731618276</c:v>
                </c:pt>
                <c:pt idx="8438">
                  <c:v>7.1542887843050664</c:v>
                </c:pt>
                <c:pt idx="8439">
                  <c:v>7.1558984393212297</c:v>
                </c:pt>
                <c:pt idx="8440">
                  <c:v>7.1575080399106845</c:v>
                </c:pt>
                <c:pt idx="8441">
                  <c:v>7.1591172056051864</c:v>
                </c:pt>
                <c:pt idx="8442">
                  <c:v>7.160726914957948</c:v>
                </c:pt>
                <c:pt idx="8443">
                  <c:v>7.1623364612198968</c:v>
                </c:pt>
                <c:pt idx="8444">
                  <c:v>7.1639459529459506</c:v>
                </c:pt>
                <c:pt idx="8445">
                  <c:v>7.1655538333759035</c:v>
                </c:pt>
                <c:pt idx="8446">
                  <c:v>7.1671631621367</c:v>
                </c:pt>
                <c:pt idx="8447">
                  <c:v>7.1687713320642743</c:v>
                </c:pt>
                <c:pt idx="8448">
                  <c:v>7.1703791402343819</c:v>
                </c:pt>
                <c:pt idx="8449">
                  <c:v>7.1719875815533305</c:v>
                </c:pt>
                <c:pt idx="8450">
                  <c:v>7.1735954799668917</c:v>
                </c:pt>
                <c:pt idx="8451">
                  <c:v>7.1752027278417092</c:v>
                </c:pt>
                <c:pt idx="8452">
                  <c:v>7.1768105722115285</c:v>
                </c:pt>
                <c:pt idx="8453">
                  <c:v>7.1784180006187155</c:v>
                </c:pt>
                <c:pt idx="8454">
                  <c:v>7.1800259715382078</c:v>
                </c:pt>
                <c:pt idx="8455">
                  <c:v>7.1816338882663162</c:v>
                </c:pt>
                <c:pt idx="8456">
                  <c:v>7.1832413529463839</c:v>
                </c:pt>
                <c:pt idx="8457">
                  <c:v>7.1848483659402094</c:v>
                </c:pt>
                <c:pt idx="8458">
                  <c:v>7.1864562283870441</c:v>
                </c:pt>
                <c:pt idx="8459">
                  <c:v>7.1880636751426845</c:v>
                </c:pt>
                <c:pt idx="8460">
                  <c:v>7.1896714110137934</c:v>
                </c:pt>
                <c:pt idx="8461">
                  <c:v>7.1912793457265174</c:v>
                </c:pt>
                <c:pt idx="8462">
                  <c:v>7.1928868104065744</c:v>
                </c:pt>
                <c:pt idx="8463">
                  <c:v>7.1944946366998836</c:v>
                </c:pt>
                <c:pt idx="8464">
                  <c:v>7.1961016496937154</c:v>
                </c:pt>
                <c:pt idx="8465">
                  <c:v>7.1977097471875666</c:v>
                </c:pt>
                <c:pt idx="8466">
                  <c:v>7.1993161827226766</c:v>
                </c:pt>
                <c:pt idx="8467">
                  <c:v>7.2009227445329484</c:v>
                </c:pt>
                <c:pt idx="8468">
                  <c:v>7.2025307154524452</c:v>
                </c:pt>
                <c:pt idx="8469">
                  <c:v>7.2041376203221148</c:v>
                </c:pt>
                <c:pt idx="8470">
                  <c:v>7.2057444167557891</c:v>
                </c:pt>
                <c:pt idx="8471">
                  <c:v>7.2073515922997018</c:v>
                </c:pt>
                <c:pt idx="8472">
                  <c:v>7.2089583344750627</c:v>
                </c:pt>
                <c:pt idx="8473">
                  <c:v>7.2105656546888461</c:v>
                </c:pt>
                <c:pt idx="8474">
                  <c:v>7.2121728664207714</c:v>
                </c:pt>
                <c:pt idx="8475">
                  <c:v>7.2137788510325862</c:v>
                </c:pt>
                <c:pt idx="8476">
                  <c:v>7.2153852684597419</c:v>
                </c:pt>
                <c:pt idx="8477">
                  <c:v>7.2169915235031512</c:v>
                </c:pt>
                <c:pt idx="8478">
                  <c:v>7.2185982838662044</c:v>
                </c:pt>
                <c:pt idx="8479">
                  <c:v>7.2202053330861284</c:v>
                </c:pt>
                <c:pt idx="8480">
                  <c:v>7.2218114980437464</c:v>
                </c:pt>
                <c:pt idx="8481">
                  <c:v>7.2234180958664975</c:v>
                </c:pt>
                <c:pt idx="8482">
                  <c:v>7.2250253437177303</c:v>
                </c:pt>
                <c:pt idx="8483">
                  <c:v>7.2266320860108904</c:v>
                </c:pt>
                <c:pt idx="8484">
                  <c:v>7.228238214909454</c:v>
                </c:pt>
                <c:pt idx="8485">
                  <c:v>7.229845119708429</c:v>
                </c:pt>
                <c:pt idx="8486">
                  <c:v>7.2314515732106939</c:v>
                </c:pt>
                <c:pt idx="8487">
                  <c:v>7.2330582613678454</c:v>
                </c:pt>
                <c:pt idx="8488">
                  <c:v>7.2346652021983484</c:v>
                </c:pt>
                <c:pt idx="8489">
                  <c:v>7.2362728658021096</c:v>
                </c:pt>
                <c:pt idx="8490">
                  <c:v>7.2378794638132833</c:v>
                </c:pt>
                <c:pt idx="8491">
                  <c:v>7.239487055134151</c:v>
                </c:pt>
                <c:pt idx="8492">
                  <c:v>7.2410940319746091</c:v>
                </c:pt>
                <c:pt idx="8493">
                  <c:v>7.2427009546594805</c:v>
                </c:pt>
                <c:pt idx="8494">
                  <c:v>7.2443076066342496</c:v>
                </c:pt>
                <c:pt idx="8495">
                  <c:v>7.2459129244284108</c:v>
                </c:pt>
                <c:pt idx="8496">
                  <c:v>7.2475188369441792</c:v>
                </c:pt>
                <c:pt idx="8497">
                  <c:v>7.2491256694740525</c:v>
                </c:pt>
                <c:pt idx="8498">
                  <c:v>7.2507317261899251</c:v>
                </c:pt>
                <c:pt idx="8499">
                  <c:v>7.2523374764012933</c:v>
                </c:pt>
                <c:pt idx="8500">
                  <c:v>7.2539442366465456</c:v>
                </c:pt>
                <c:pt idx="8501">
                  <c:v>7.2555509970567247</c:v>
                </c:pt>
                <c:pt idx="8502">
                  <c:v>7.2571579019028292</c:v>
                </c:pt>
                <c:pt idx="8503">
                  <c:v>7.2587651137526432</c:v>
                </c:pt>
                <c:pt idx="8504">
                  <c:v>7.2603725062191264</c:v>
                </c:pt>
                <c:pt idx="8505">
                  <c:v>7.2619797361283398</c:v>
                </c:pt>
                <c:pt idx="8506">
                  <c:v>7.2635865325620141</c:v>
                </c:pt>
                <c:pt idx="8507">
                  <c:v>7.2651934374081222</c:v>
                </c:pt>
                <c:pt idx="8508">
                  <c:v>7.2668008658860561</c:v>
                </c:pt>
                <c:pt idx="8509">
                  <c:v>7.2684083124294325</c:v>
                </c:pt>
                <c:pt idx="8510">
                  <c:v>7.2700145495111759</c:v>
                </c:pt>
                <c:pt idx="8511">
                  <c:v>7.2716210751696773</c:v>
                </c:pt>
                <c:pt idx="8512">
                  <c:v>7.2732273483164827</c:v>
                </c:pt>
                <c:pt idx="8513">
                  <c:v>7.2748341988951983</c:v>
                </c:pt>
                <c:pt idx="8514">
                  <c:v>7.2764404721597291</c:v>
                </c:pt>
                <c:pt idx="8515">
                  <c:v>7.2780471603168797</c:v>
                </c:pt>
                <c:pt idx="8516">
                  <c:v>7.279653036787634</c:v>
                </c:pt>
                <c:pt idx="8517">
                  <c:v>7.281258696936308</c:v>
                </c:pt>
                <c:pt idx="8518">
                  <c:v>7.2828645553852978</c:v>
                </c:pt>
                <c:pt idx="8519">
                  <c:v>7.284471387915171</c:v>
                </c:pt>
                <c:pt idx="8520">
                  <c:v>7.2860774807566919</c:v>
                </c:pt>
                <c:pt idx="8521">
                  <c:v>7.2876845660868677</c:v>
                </c:pt>
                <c:pt idx="8522">
                  <c:v>7.2892897578009581</c:v>
                </c:pt>
                <c:pt idx="8523">
                  <c:v>7.2908961752281192</c:v>
                </c:pt>
                <c:pt idx="8524">
                  <c:v>7.2925009350149095</c:v>
                </c:pt>
                <c:pt idx="8525">
                  <c:v>7.2941073704793702</c:v>
                </c:pt>
                <c:pt idx="8526">
                  <c:v>7.2957127603034415</c:v>
                </c:pt>
                <c:pt idx="8527">
                  <c:v>7.2973185645725565</c:v>
                </c:pt>
                <c:pt idx="8528">
                  <c:v>7.2989247476075274</c:v>
                </c:pt>
                <c:pt idx="8529">
                  <c:v>7.300530624148867</c:v>
                </c:pt>
                <c:pt idx="8530">
                  <c:v>7.3021360140904799</c:v>
                </c:pt>
                <c:pt idx="8531">
                  <c:v>7.3037430813652904</c:v>
                </c:pt>
                <c:pt idx="8532">
                  <c:v>7.3053498237291192</c:v>
                </c:pt>
                <c:pt idx="8533">
                  <c:v>7.3069559346930495</c:v>
                </c:pt>
                <c:pt idx="8534">
                  <c:v>7.3085624062571712</c:v>
                </c:pt>
                <c:pt idx="8535">
                  <c:v>7.3101690582319385</c:v>
                </c:pt>
                <c:pt idx="8536">
                  <c:v>7.3117750068653153</c:v>
                </c:pt>
                <c:pt idx="8537">
                  <c:v>7.3133814062556795</c:v>
                </c:pt>
                <c:pt idx="8538">
                  <c:v>7.3149880403520058</c:v>
                </c:pt>
                <c:pt idx="8539">
                  <c:v>7.3165939347273818</c:v>
                </c:pt>
                <c:pt idx="8540">
                  <c:v>7.3182001718091279</c:v>
                </c:pt>
                <c:pt idx="8541">
                  <c:v>7.319806877916875</c:v>
                </c:pt>
                <c:pt idx="8542">
                  <c:v>7.3214132412586883</c:v>
                </c:pt>
                <c:pt idx="8543">
                  <c:v>7.3230173714093665</c:v>
                </c:pt>
                <c:pt idx="8544">
                  <c:v>7.3246227972749054</c:v>
                </c:pt>
                <c:pt idx="8545">
                  <c:v>7.3262287457671071</c:v>
                </c:pt>
                <c:pt idx="8546">
                  <c:v>7.3278340095675851</c:v>
                </c:pt>
                <c:pt idx="8547">
                  <c:v>7.3294398499718074</c:v>
                </c:pt>
                <c:pt idx="8548">
                  <c:v>7.3310456902348777</c:v>
                </c:pt>
                <c:pt idx="8549">
                  <c:v>7.3326514045043458</c:v>
                </c:pt>
                <c:pt idx="8550">
                  <c:v>7.3342569744617325</c:v>
                </c:pt>
                <c:pt idx="8551">
                  <c:v>7.3358630854256743</c:v>
                </c:pt>
                <c:pt idx="8552">
                  <c:v>7.3374697736534893</c:v>
                </c:pt>
                <c:pt idx="8553">
                  <c:v>7.3390754878523934</c:v>
                </c:pt>
                <c:pt idx="8554">
                  <c:v>7.3406817249341412</c:v>
                </c:pt>
                <c:pt idx="8555">
                  <c:v>7.342288106311746</c:v>
                </c:pt>
                <c:pt idx="8556">
                  <c:v>7.3438949026511802</c:v>
                </c:pt>
                <c:pt idx="8557">
                  <c:v>7.3455005988328406</c:v>
                </c:pt>
                <c:pt idx="8558">
                  <c:v>7.3471073590780902</c:v>
                </c:pt>
                <c:pt idx="8559">
                  <c:v>7.3487139388590306</c:v>
                </c:pt>
                <c:pt idx="8560">
                  <c:v>7.3503200675928397</c:v>
                </c:pt>
                <c:pt idx="8561">
                  <c:v>7.3519267558677761</c:v>
                </c:pt>
                <c:pt idx="8562">
                  <c:v>7.3535327043129115</c:v>
                </c:pt>
                <c:pt idx="8563">
                  <c:v>7.3551384727312161</c:v>
                </c:pt>
                <c:pt idx="8564">
                  <c:v>7.3567453775301948</c:v>
                </c:pt>
                <c:pt idx="8565">
                  <c:v>7.3583521740816797</c:v>
                </c:pt>
                <c:pt idx="8566">
                  <c:v>7.3599589525386895</c:v>
                </c:pt>
                <c:pt idx="8567">
                  <c:v>7.3615649011014765</c:v>
                </c:pt>
                <c:pt idx="8568">
                  <c:v>7.3631720406008254</c:v>
                </c:pt>
                <c:pt idx="8569">
                  <c:v>7.364779107875628</c:v>
                </c:pt>
                <c:pt idx="8570">
                  <c:v>7.366385146635329</c:v>
                </c:pt>
                <c:pt idx="8571">
                  <c:v>7.3679904105298446</c:v>
                </c:pt>
                <c:pt idx="8572">
                  <c:v>7.3695967919074548</c:v>
                </c:pt>
                <c:pt idx="8573">
                  <c:v>7.3712036245080146</c:v>
                </c:pt>
                <c:pt idx="8574">
                  <c:v>7.3728099517561905</c:v>
                </c:pt>
                <c:pt idx="8575">
                  <c:v>7.3744176513864419</c:v>
                </c:pt>
                <c:pt idx="8576">
                  <c:v>7.376025007607673</c:v>
                </c:pt>
                <c:pt idx="8577">
                  <c:v>7.3776320929378594</c:v>
                </c:pt>
                <c:pt idx="8578">
                  <c:v>7.3792389977368371</c:v>
                </c:pt>
                <c:pt idx="8579">
                  <c:v>7.38084555959421</c:v>
                </c:pt>
                <c:pt idx="8580">
                  <c:v>7.3824519950586796</c:v>
                </c:pt>
                <c:pt idx="8581">
                  <c:v>7.3840587913745503</c:v>
                </c:pt>
                <c:pt idx="8582">
                  <c:v>7.3856660393436764</c:v>
                </c:pt>
                <c:pt idx="8583">
                  <c:v>7.3872730704385106</c:v>
                </c:pt>
                <c:pt idx="8584">
                  <c:v>7.3888790189071782</c:v>
                </c:pt>
                <c:pt idx="8585">
                  <c:v>7.3904856889728867</c:v>
                </c:pt>
                <c:pt idx="8586">
                  <c:v>7.3920926298033871</c:v>
                </c:pt>
                <c:pt idx="8587">
                  <c:v>7.3936992818723839</c:v>
                </c:pt>
                <c:pt idx="8588">
                  <c:v>7.3953058075308693</c:v>
                </c:pt>
                <c:pt idx="8589">
                  <c:v>7.3969122971102443</c:v>
                </c:pt>
                <c:pt idx="8590">
                  <c:v>7.3985196352685465</c:v>
                </c:pt>
                <c:pt idx="8591">
                  <c:v>7.4001266844884777</c:v>
                </c:pt>
                <c:pt idx="8592">
                  <c:v>7.4017331922249161</c:v>
                </c:pt>
                <c:pt idx="8593">
                  <c:v>7.4033400248254688</c:v>
                </c:pt>
                <c:pt idx="8594">
                  <c:v>7.4049471102263684</c:v>
                </c:pt>
                <c:pt idx="8595">
                  <c:v>7.4065528786446713</c:v>
                </c:pt>
                <c:pt idx="8596">
                  <c:v>7.4081593862869051</c:v>
                </c:pt>
                <c:pt idx="8597">
                  <c:v>7.4097659480736331</c:v>
                </c:pt>
                <c:pt idx="8598">
                  <c:v>7.411372618092229</c:v>
                </c:pt>
                <c:pt idx="8599">
                  <c:v>7.4129784044827387</c:v>
                </c:pt>
                <c:pt idx="8600">
                  <c:v>7.4145841546941069</c:v>
                </c:pt>
                <c:pt idx="8601">
                  <c:v>7.4161898329766274</c:v>
                </c:pt>
                <c:pt idx="8602">
                  <c:v>7.4177959076962274</c:v>
                </c:pt>
                <c:pt idx="8603">
                  <c:v>7.4194019282649393</c:v>
                </c:pt>
                <c:pt idx="8604">
                  <c:v>7.4210083456921039</c:v>
                </c:pt>
                <c:pt idx="8605">
                  <c:v>7.4226147270697069</c:v>
                </c:pt>
                <c:pt idx="8606">
                  <c:v>7.4242213248924624</c:v>
                </c:pt>
                <c:pt idx="8607">
                  <c:v>7.4258272913853869</c:v>
                </c:pt>
                <c:pt idx="8608">
                  <c:v>7.4274339614039793</c:v>
                </c:pt>
                <c:pt idx="8609">
                  <c:v>7.4290410828464424</c:v>
                </c:pt>
                <c:pt idx="8610">
                  <c:v>7.4306476987350711</c:v>
                </c:pt>
                <c:pt idx="8611">
                  <c:v>7.432254747954989</c:v>
                </c:pt>
                <c:pt idx="8612">
                  <c:v>7.433861598604401</c:v>
                </c:pt>
                <c:pt idx="8613">
                  <c:v>7.4354684492538112</c:v>
                </c:pt>
                <c:pt idx="8614">
                  <c:v>7.4370749929526125</c:v>
                </c:pt>
                <c:pt idx="8615">
                  <c:v>7.438682294986581</c:v>
                </c:pt>
                <c:pt idx="8616">
                  <c:v>7.4402892177657165</c:v>
                </c:pt>
                <c:pt idx="8617">
                  <c:v>7.4418970981484716</c:v>
                </c:pt>
                <c:pt idx="8618">
                  <c:v>7.4435038043504518</c:v>
                </c:pt>
                <c:pt idx="8619">
                  <c:v>7.4451112870969594</c:v>
                </c:pt>
                <c:pt idx="8620">
                  <c:v>7.4467189868687811</c:v>
                </c:pt>
                <c:pt idx="8621">
                  <c:v>7.4483268312857955</c:v>
                </c:pt>
                <c:pt idx="8622">
                  <c:v>7.4499345489418465</c:v>
                </c:pt>
                <c:pt idx="8623">
                  <c:v>7.4515418331266119</c:v>
                </c:pt>
                <c:pt idx="8624">
                  <c:v>7.4531495870245283</c:v>
                </c:pt>
                <c:pt idx="8625">
                  <c:v>7.4547575037526297</c:v>
                </c:pt>
                <c:pt idx="8626">
                  <c:v>7.4563656735857542</c:v>
                </c:pt>
                <c:pt idx="8627">
                  <c:v>7.4579739700320165</c:v>
                </c:pt>
                <c:pt idx="8628">
                  <c:v>7.4595818866657106</c:v>
                </c:pt>
                <c:pt idx="8629">
                  <c:v>7.4611899660287833</c:v>
                </c:pt>
                <c:pt idx="8630">
                  <c:v>7.4627982805174264</c:v>
                </c:pt>
                <c:pt idx="8631">
                  <c:v>7.4644074098912006</c:v>
                </c:pt>
                <c:pt idx="8632">
                  <c:v>7.4660165211526683</c:v>
                </c:pt>
                <c:pt idx="8633">
                  <c:v>7.4676253606009464</c:v>
                </c:pt>
                <c:pt idx="8634">
                  <c:v>7.4692346167750445</c:v>
                </c:pt>
                <c:pt idx="8635">
                  <c:v>7.4708442174828171</c:v>
                </c:pt>
                <c:pt idx="8636">
                  <c:v>7.4724533830827378</c:v>
                </c:pt>
                <c:pt idx="8637">
                  <c:v>7.4740621684088993</c:v>
                </c:pt>
                <c:pt idx="8638">
                  <c:v>7.4756710985750132</c:v>
                </c:pt>
                <c:pt idx="8639">
                  <c:v>7.4772797028257738</c:v>
                </c:pt>
                <c:pt idx="8640">
                  <c:v>7.4788878726825088</c:v>
                </c:pt>
                <c:pt idx="8641">
                  <c:v>7.4804961872419984</c:v>
                </c:pt>
                <c:pt idx="8642">
                  <c:v>7.4821040497124285</c:v>
                </c:pt>
                <c:pt idx="8643">
                  <c:v>7.4837131608793177</c:v>
                </c:pt>
                <c:pt idx="8644">
                  <c:v>7.4853211317044019</c:v>
                </c:pt>
                <c:pt idx="8645">
                  <c:v>7.4869315668480994</c:v>
                </c:pt>
                <c:pt idx="8646">
                  <c:v>7.4885404246374794</c:v>
                </c:pt>
                <c:pt idx="8647">
                  <c:v>7.4901493365077325</c:v>
                </c:pt>
                <c:pt idx="8648">
                  <c:v>7.4917583572152093</c:v>
                </c:pt>
                <c:pt idx="8649">
                  <c:v>7.4933668165805614</c:v>
                </c:pt>
                <c:pt idx="8650">
                  <c:v>7.4949755293098157</c:v>
                </c:pt>
                <c:pt idx="8651">
                  <c:v>7.4965843146359843</c:v>
                </c:pt>
                <c:pt idx="8652">
                  <c:v>7.4981935164640587</c:v>
                </c:pt>
                <c:pt idx="8653">
                  <c:v>7.4998023559123466</c:v>
                </c:pt>
                <c:pt idx="8654">
                  <c:v>7.5014115939705901</c:v>
                </c:pt>
                <c:pt idx="8655">
                  <c:v>7.5030206325987185</c:v>
                </c:pt>
                <c:pt idx="8656">
                  <c:v>7.5046292367313425</c:v>
                </c:pt>
                <c:pt idx="8657">
                  <c:v>7.5062385110217882</c:v>
                </c:pt>
                <c:pt idx="8658">
                  <c:v>7.5078478396643167</c:v>
                </c:pt>
                <c:pt idx="8659">
                  <c:v>7.5094576759306024</c:v>
                </c:pt>
                <c:pt idx="8660">
                  <c:v>7.5110674940648749</c:v>
                </c:pt>
                <c:pt idx="8661">
                  <c:v>7.5126775479548442</c:v>
                </c:pt>
                <c:pt idx="8662">
                  <c:v>7.5142859350431284</c:v>
                </c:pt>
                <c:pt idx="8663">
                  <c:v>7.5158947925961472</c:v>
                </c:pt>
                <c:pt idx="8664">
                  <c:v>7.5175039038576115</c:v>
                </c:pt>
                <c:pt idx="8665">
                  <c:v>7.5191135044470707</c:v>
                </c:pt>
                <c:pt idx="8666">
                  <c:v>7.5207230506617009</c:v>
                </c:pt>
                <c:pt idx="8667">
                  <c:v>7.5223320712982531</c:v>
                </c:pt>
                <c:pt idx="8668">
                  <c:v>7.5239414361070676</c:v>
                </c:pt>
                <c:pt idx="8669">
                  <c:v>7.5255511635888155</c:v>
                </c:pt>
                <c:pt idx="8670">
                  <c:v>7.5271611630660447</c:v>
                </c:pt>
                <c:pt idx="8671">
                  <c:v>7.5287700026088684</c:v>
                </c:pt>
                <c:pt idx="8672">
                  <c:v>7.5303795306522474</c:v>
                </c:pt>
                <c:pt idx="8673">
                  <c:v>7.5319890043505247</c:v>
                </c:pt>
                <c:pt idx="8674">
                  <c:v>7.5335992398150307</c:v>
                </c:pt>
                <c:pt idx="8675">
                  <c:v>7.5352095478572219</c:v>
                </c:pt>
                <c:pt idx="8676">
                  <c:v>7.5368193297052901</c:v>
                </c:pt>
                <c:pt idx="8677">
                  <c:v>7.538429782927154</c:v>
                </c:pt>
                <c:pt idx="8678">
                  <c:v>7.5400393834692823</c:v>
                </c:pt>
                <c:pt idx="8679">
                  <c:v>7.5416498729911225</c:v>
                </c:pt>
                <c:pt idx="8680">
                  <c:v>7.5432599631587944</c:v>
                </c:pt>
                <c:pt idx="8681">
                  <c:v>7.544869165081459</c:v>
                </c:pt>
                <c:pt idx="8682">
                  <c:v>7.5464793824028202</c:v>
                </c:pt>
                <c:pt idx="8683">
                  <c:v>7.5480883668213092</c:v>
                </c:pt>
                <c:pt idx="8684">
                  <c:v>7.5496980580455935</c:v>
                </c:pt>
                <c:pt idx="8685">
                  <c:v>7.5513076223846678</c:v>
                </c:pt>
                <c:pt idx="8686">
                  <c:v>7.5529174586509402</c:v>
                </c:pt>
                <c:pt idx="8687">
                  <c:v>7.5545275306795148</c:v>
                </c:pt>
                <c:pt idx="8688">
                  <c:v>7.5561378022660444</c:v>
                </c:pt>
                <c:pt idx="8689">
                  <c:v>7.5577481645809828</c:v>
                </c:pt>
                <c:pt idx="8690">
                  <c:v>7.55935863595258</c:v>
                </c:pt>
                <c:pt idx="8691">
                  <c:v>7.5609689077049103</c:v>
                </c:pt>
                <c:pt idx="8692">
                  <c:v>7.5625787985360065</c:v>
                </c:pt>
                <c:pt idx="8693">
                  <c:v>7.5641897603553971</c:v>
                </c:pt>
                <c:pt idx="8694">
                  <c:v>7.565800649547854</c:v>
                </c:pt>
                <c:pt idx="8695">
                  <c:v>7.5674105221743879</c:v>
                </c:pt>
                <c:pt idx="8696">
                  <c:v>7.5690209573654768</c:v>
                </c:pt>
                <c:pt idx="8697">
                  <c:v>7.5706312471914305</c:v>
                </c:pt>
                <c:pt idx="8698">
                  <c:v>7.5722413193147311</c:v>
                </c:pt>
                <c:pt idx="8699">
                  <c:v>7.5738520631116799</c:v>
                </c:pt>
                <c:pt idx="8700">
                  <c:v>7.5754635701171074</c:v>
                </c:pt>
                <c:pt idx="8701">
                  <c:v>7.5770753137285292</c:v>
                </c:pt>
                <c:pt idx="8702">
                  <c:v>7.5786871480363907</c:v>
                </c:pt>
                <c:pt idx="8703">
                  <c:v>7.5802991099579673</c:v>
                </c:pt>
                <c:pt idx="8704">
                  <c:v>7.5819113083658225</c:v>
                </c:pt>
                <c:pt idx="8705">
                  <c:v>7.583523051882282</c:v>
                </c:pt>
                <c:pt idx="8706">
                  <c:v>7.5851350136613611</c:v>
                </c:pt>
                <c:pt idx="8707">
                  <c:v>7.5867461026389282</c:v>
                </c:pt>
                <c:pt idx="8708">
                  <c:v>7.5883581006597174</c:v>
                </c:pt>
                <c:pt idx="8709">
                  <c:v>7.5899702989725473</c:v>
                </c:pt>
                <c:pt idx="8710">
                  <c:v>7.5915816968662675</c:v>
                </c:pt>
                <c:pt idx="8711">
                  <c:v>7.5931933494615578</c:v>
                </c:pt>
                <c:pt idx="8712">
                  <c:v>7.594805456884715</c:v>
                </c:pt>
                <c:pt idx="8713">
                  <c:v>7.5964173095233427</c:v>
                </c:pt>
                <c:pt idx="8714">
                  <c:v>7.5980289437935014</c:v>
                </c:pt>
                <c:pt idx="8715">
                  <c:v>7.5996406144295836</c:v>
                </c:pt>
                <c:pt idx="8716">
                  <c:v>7.6012521214350111</c:v>
                </c:pt>
                <c:pt idx="8717">
                  <c:v>7.6028630468332237</c:v>
                </c:pt>
                <c:pt idx="8718">
                  <c:v>7.6044737542685965</c:v>
                </c:pt>
                <c:pt idx="8719">
                  <c:v>7.6060839352341114</c:v>
                </c:pt>
                <c:pt idx="8720">
                  <c:v>7.607694933144737</c:v>
                </c:pt>
                <c:pt idx="8721">
                  <c:v>7.6093054227850487</c:v>
                </c:pt>
                <c:pt idx="8722">
                  <c:v>7.6109159305761054</c:v>
                </c:pt>
                <c:pt idx="8723">
                  <c:v>7.6125264746701999</c:v>
                </c:pt>
                <c:pt idx="8724">
                  <c:v>7.6141371821055746</c:v>
                </c:pt>
                <c:pt idx="8725">
                  <c:v>7.615747816918689</c:v>
                </c:pt>
                <c:pt idx="8726">
                  <c:v>7.6173590329843837</c:v>
                </c:pt>
                <c:pt idx="8727">
                  <c:v>7.6189696496431996</c:v>
                </c:pt>
                <c:pt idx="8728">
                  <c:v>7.6205812475494632</c:v>
                </c:pt>
                <c:pt idx="8729">
                  <c:v>7.6221924455869665</c:v>
                </c:pt>
                <c:pt idx="8730">
                  <c:v>7.6238036255018837</c:v>
                </c:pt>
                <c:pt idx="8731">
                  <c:v>7.6254140968023867</c:v>
                </c:pt>
                <c:pt idx="8732">
                  <c:v>7.6270249858288786</c:v>
                </c:pt>
                <c:pt idx="8733">
                  <c:v>7.6286370386673159</c:v>
                </c:pt>
                <c:pt idx="8734">
                  <c:v>7.6302486911201903</c:v>
                </c:pt>
                <c:pt idx="8735">
                  <c:v>7.6318610715355799</c:v>
                </c:pt>
                <c:pt idx="8736">
                  <c:v>7.6334724149514814</c:v>
                </c:pt>
                <c:pt idx="8737">
                  <c:v>7.6350835584804386</c:v>
                </c:pt>
                <c:pt idx="8738">
                  <c:v>7.6366950110463874</c:v>
                </c:pt>
                <c:pt idx="8739">
                  <c:v>7.6383061544330371</c:v>
                </c:pt>
                <c:pt idx="8740">
                  <c:v>7.639917443423129</c:v>
                </c:pt>
                <c:pt idx="8741">
                  <c:v>7.6415283324970291</c:v>
                </c:pt>
                <c:pt idx="8742">
                  <c:v>7.6431394032127518</c:v>
                </c:pt>
                <c:pt idx="8743">
                  <c:v>7.6447493845060519</c:v>
                </c:pt>
                <c:pt idx="8744">
                  <c:v>7.6463606551812475</c:v>
                </c:pt>
                <c:pt idx="8745">
                  <c:v>7.6479710721051415</c:v>
                </c:pt>
                <c:pt idx="8746">
                  <c:v>7.6495818702349077</c:v>
                </c:pt>
                <c:pt idx="8747">
                  <c:v>7.6511918153039407</c:v>
                </c:pt>
                <c:pt idx="8748">
                  <c:v>7.6528017968576849</c:v>
                </c:pt>
                <c:pt idx="8749">
                  <c:v>7.6544118509134105</c:v>
                </c:pt>
                <c:pt idx="8750">
                  <c:v>7.6560224495843414</c:v>
                </c:pt>
                <c:pt idx="8751">
                  <c:v>7.6576330664090548</c:v>
                </c:pt>
                <c:pt idx="8752">
                  <c:v>7.659242939106611</c:v>
                </c:pt>
                <c:pt idx="8753">
                  <c:v>7.6608526303308881</c:v>
                </c:pt>
                <c:pt idx="8754">
                  <c:v>7.6624626118372783</c:v>
                </c:pt>
                <c:pt idx="8755">
                  <c:v>7.6640725389369688</c:v>
                </c:pt>
                <c:pt idx="8756">
                  <c:v>7.6656828469791645</c:v>
                </c:pt>
                <c:pt idx="8757">
                  <c:v>7.6672936995885426</c:v>
                </c:pt>
                <c:pt idx="8758">
                  <c:v>7.668904752232665</c:v>
                </c:pt>
                <c:pt idx="8759">
                  <c:v>7.6705143709244066</c:v>
                </c:pt>
                <c:pt idx="8760">
                  <c:v>7.6721246971122881</c:v>
                </c:pt>
                <c:pt idx="8761">
                  <c:v>7.6737346059117151</c:v>
                </c:pt>
                <c:pt idx="8762">
                  <c:v>7.6753434635829123</c:v>
                </c:pt>
                <c:pt idx="8763">
                  <c:v>7.6769532815988271</c:v>
                </c:pt>
                <c:pt idx="8764">
                  <c:v>7.6785620667359265</c:v>
                </c:pt>
                <c:pt idx="8765">
                  <c:v>7.6801706165061665</c:v>
                </c:pt>
                <c:pt idx="8766">
                  <c:v>7.6817799632670694</c:v>
                </c:pt>
                <c:pt idx="8767">
                  <c:v>7.6833887304905115</c:v>
                </c:pt>
                <c:pt idx="8768">
                  <c:v>7.6849969726237477</c:v>
                </c:pt>
                <c:pt idx="8769">
                  <c:v>7.6866057578081222</c:v>
                </c:pt>
                <c:pt idx="8770">
                  <c:v>7.6882149053893007</c:v>
                </c:pt>
                <c:pt idx="8771">
                  <c:v>7.6898244515802698</c:v>
                </c:pt>
                <c:pt idx="8772">
                  <c:v>7.6914335085078296</c:v>
                </c:pt>
                <c:pt idx="8773">
                  <c:v>7.6930420403709006</c:v>
                </c:pt>
                <c:pt idx="8774">
                  <c:v>7.6946512059708168</c:v>
                </c:pt>
                <c:pt idx="8775">
                  <c:v>7.6962591769847304</c:v>
                </c:pt>
                <c:pt idx="8776">
                  <c:v>7.697868270228958</c:v>
                </c:pt>
                <c:pt idx="8777">
                  <c:v>7.6994772548129449</c:v>
                </c:pt>
                <c:pt idx="8778">
                  <c:v>7.7010864386212754</c:v>
                </c:pt>
                <c:pt idx="8779">
                  <c:v>7.7026952598707865</c:v>
                </c:pt>
                <c:pt idx="8780">
                  <c:v>7.7043041174710796</c:v>
                </c:pt>
                <c:pt idx="8781">
                  <c:v>7.7059137542892859</c:v>
                </c:pt>
                <c:pt idx="8782">
                  <c:v>7.7075224308176491</c:v>
                </c:pt>
                <c:pt idx="8783">
                  <c:v>7.7091315601914259</c:v>
                </c:pt>
                <c:pt idx="8784">
                  <c:v>7.7107396939483479</c:v>
                </c:pt>
                <c:pt idx="8785">
                  <c:v>7.7123488956345323</c:v>
                </c:pt>
                <c:pt idx="8786">
                  <c:v>7.7139583873605817</c:v>
                </c:pt>
                <c:pt idx="8787">
                  <c:v>7.7155676797678794</c:v>
                </c:pt>
                <c:pt idx="8788">
                  <c:v>7.717176845367792</c:v>
                </c:pt>
                <c:pt idx="8789">
                  <c:v>7.7187847981600495</c:v>
                </c:pt>
                <c:pt idx="8790">
                  <c:v>7.7203928775231274</c:v>
                </c:pt>
                <c:pt idx="8791">
                  <c:v>7.7220014636053262</c:v>
                </c:pt>
                <c:pt idx="8792">
                  <c:v>7.7236099953975321</c:v>
                </c:pt>
                <c:pt idx="8793">
                  <c:v>7.7252195234645678</c:v>
                </c:pt>
                <c:pt idx="8794">
                  <c:v>7.7268281819404931</c:v>
                </c:pt>
                <c:pt idx="8795">
                  <c:v>7.7284368585161083</c:v>
                </c:pt>
                <c:pt idx="8796">
                  <c:v>7.7300448294592146</c:v>
                </c:pt>
                <c:pt idx="8797">
                  <c:v>7.7316540857279152</c:v>
                </c:pt>
                <c:pt idx="8798">
                  <c:v>7.7332629977872722</c:v>
                </c:pt>
                <c:pt idx="8799">
                  <c:v>7.7348723808810478</c:v>
                </c:pt>
                <c:pt idx="8800">
                  <c:v>7.7364816006820583</c:v>
                </c:pt>
                <c:pt idx="8801">
                  <c:v>7.7380902591107308</c:v>
                </c:pt>
                <c:pt idx="8802">
                  <c:v>7.7396994428244792</c:v>
                </c:pt>
                <c:pt idx="8803">
                  <c:v>7.741308554015002</c:v>
                </c:pt>
                <c:pt idx="8804">
                  <c:v>7.7429182271113035</c:v>
                </c:pt>
                <c:pt idx="8805">
                  <c:v>7.7445288799844203</c:v>
                </c:pt>
                <c:pt idx="8806">
                  <c:v>7.7461387887838509</c:v>
                </c:pt>
                <c:pt idx="8807">
                  <c:v>7.7477482080942517</c:v>
                </c:pt>
                <c:pt idx="8808">
                  <c:v>7.7493585705513324</c:v>
                </c:pt>
                <c:pt idx="8809">
                  <c:v>7.7509678811706024</c:v>
                </c:pt>
                <c:pt idx="8810">
                  <c:v>7.7525783343924566</c:v>
                </c:pt>
                <c:pt idx="8811">
                  <c:v>7.754187536102279</c:v>
                </c:pt>
                <c:pt idx="8812">
                  <c:v>7.7557974630125832</c:v>
                </c:pt>
                <c:pt idx="8813">
                  <c:v>7.7574080977308979</c:v>
                </c:pt>
                <c:pt idx="8814">
                  <c:v>7.759017770779872</c:v>
                </c:pt>
                <c:pt idx="8815">
                  <c:v>7.760628551011548</c:v>
                </c:pt>
                <c:pt idx="8816">
                  <c:v>7.7622391494454765</c:v>
                </c:pt>
                <c:pt idx="8817">
                  <c:v>7.7638490401108591</c:v>
                </c:pt>
                <c:pt idx="8818">
                  <c:v>7.7654585864201326</c:v>
                </c:pt>
                <c:pt idx="8819">
                  <c:v>7.7670695481446801</c:v>
                </c:pt>
                <c:pt idx="8820">
                  <c:v>7.7686794751733546</c:v>
                </c:pt>
                <c:pt idx="8821">
                  <c:v>7.7702900555724934</c:v>
                </c:pt>
                <c:pt idx="8822">
                  <c:v>7.7719005087232684</c:v>
                </c:pt>
                <c:pt idx="8823">
                  <c:v>7.7735109074278768</c:v>
                </c:pt>
                <c:pt idx="8824">
                  <c:v>7.7751214696742394</c:v>
                </c:pt>
                <c:pt idx="8825">
                  <c:v>7.7767317595001915</c:v>
                </c:pt>
                <c:pt idx="8826">
                  <c:v>7.7783424123733127</c:v>
                </c:pt>
                <c:pt idx="8827">
                  <c:v>7.7799531199034924</c:v>
                </c:pt>
                <c:pt idx="8828">
                  <c:v>7.7815634823131949</c:v>
                </c:pt>
                <c:pt idx="8829">
                  <c:v>7.7831736269485692</c:v>
                </c:pt>
                <c:pt idx="8830">
                  <c:v>7.7847847524039056</c:v>
                </c:pt>
                <c:pt idx="8831">
                  <c:v>7.7863957141284574</c:v>
                </c:pt>
                <c:pt idx="8832">
                  <c:v>7.7880056229752279</c:v>
                </c:pt>
                <c:pt idx="8833">
                  <c:v>7.7896161488701594</c:v>
                </c:pt>
                <c:pt idx="8834">
                  <c:v>7.791226257366894</c:v>
                </c:pt>
                <c:pt idx="8835">
                  <c:v>7.792837509917482</c:v>
                </c:pt>
                <c:pt idx="8836">
                  <c:v>7.7944492896635174</c:v>
                </c:pt>
                <c:pt idx="8837">
                  <c:v>7.7960610877387753</c:v>
                </c:pt>
                <c:pt idx="8838">
                  <c:v>7.7976722855864988</c:v>
                </c:pt>
                <c:pt idx="8839">
                  <c:v>7.7992842291742317</c:v>
                </c:pt>
                <c:pt idx="8840">
                  <c:v>7.8008962637237769</c:v>
                </c:pt>
                <c:pt idx="8841">
                  <c:v>7.8025074436861352</c:v>
                </c:pt>
                <c:pt idx="8842">
                  <c:v>7.8041192417139014</c:v>
                </c:pt>
                <c:pt idx="8843">
                  <c:v>7.8057315492251353</c:v>
                </c:pt>
                <c:pt idx="8844">
                  <c:v>7.8073436203054802</c:v>
                </c:pt>
                <c:pt idx="8845">
                  <c:v>7.8089554911804049</c:v>
                </c:pt>
                <c:pt idx="8846">
                  <c:v>7.8105676894932374</c:v>
                </c:pt>
                <c:pt idx="8847">
                  <c:v>7.8121799789460233</c:v>
                </c:pt>
                <c:pt idx="8848">
                  <c:v>7.8137916314938423</c:v>
                </c:pt>
                <c:pt idx="8849">
                  <c:v>7.8154041575994242</c:v>
                </c:pt>
                <c:pt idx="8850">
                  <c:v>7.8170163558647392</c:v>
                </c:pt>
                <c:pt idx="8851">
                  <c:v>7.8186282994524774</c:v>
                </c:pt>
                <c:pt idx="8852">
                  <c:v>7.8202413358017884</c:v>
                </c:pt>
                <c:pt idx="8853">
                  <c:v>7.8218537890819704</c:v>
                </c:pt>
                <c:pt idx="8854">
                  <c:v>7.8234664608627815</c:v>
                </c:pt>
                <c:pt idx="8855">
                  <c:v>7.8250790233841272</c:v>
                </c:pt>
                <c:pt idx="8856">
                  <c:v>7.8266923513447404</c:v>
                </c:pt>
                <c:pt idx="8857">
                  <c:v>7.8283036221148299</c:v>
                </c:pt>
                <c:pt idx="8858">
                  <c:v>7.8299158021821853</c:v>
                </c:pt>
                <c:pt idx="8859">
                  <c:v>7.8315283647035319</c:v>
                </c:pt>
                <c:pt idx="8860">
                  <c:v>7.8331409454335104</c:v>
                </c:pt>
                <c:pt idx="8861">
                  <c:v>7.8347530527141434</c:v>
                </c:pt>
                <c:pt idx="8862">
                  <c:v>7.8363659978665314</c:v>
                </c:pt>
                <c:pt idx="8863">
                  <c:v>7.8379793804235902</c:v>
                </c:pt>
                <c:pt idx="8864">
                  <c:v>7.8395912877251428</c:v>
                </c:pt>
                <c:pt idx="8865">
                  <c:v>7.8412036863440928</c:v>
                </c:pt>
                <c:pt idx="8866">
                  <c:v>7.842816467402697</c:v>
                </c:pt>
                <c:pt idx="8867">
                  <c:v>7.8444294306317106</c:v>
                </c:pt>
                <c:pt idx="8868">
                  <c:v>7.8460426125324334</c:v>
                </c:pt>
                <c:pt idx="8869">
                  <c:v>7.8476553571630756</c:v>
                </c:pt>
                <c:pt idx="8870">
                  <c:v>7.8492675555709388</c:v>
                </c:pt>
                <c:pt idx="8871">
                  <c:v>7.8508800088035855</c:v>
                </c:pt>
                <c:pt idx="8872">
                  <c:v>7.8524927169607448</c:v>
                </c:pt>
                <c:pt idx="8873">
                  <c:v>7.8541050791730909</c:v>
                </c:pt>
                <c:pt idx="8874">
                  <c:v>7.8557179332364431</c:v>
                </c:pt>
                <c:pt idx="8875">
                  <c:v>7.8573303681927191</c:v>
                </c:pt>
                <c:pt idx="8876">
                  <c:v>7.8589426393974877</c:v>
                </c:pt>
                <c:pt idx="8877">
                  <c:v>7.8605549653003335</c:v>
                </c:pt>
                <c:pt idx="8878">
                  <c:v>7.8621686763417298</c:v>
                </c:pt>
                <c:pt idx="8879">
                  <c:v>7.8637814756150899</c:v>
                </c:pt>
                <c:pt idx="8880">
                  <c:v>7.8653941291847227</c:v>
                </c:pt>
                <c:pt idx="8881">
                  <c:v>7.867006892171764</c:v>
                </c:pt>
                <c:pt idx="8882">
                  <c:v>7.8686195277208997</c:v>
                </c:pt>
                <c:pt idx="8883">
                  <c:v>7.8702321266124882</c:v>
                </c:pt>
                <c:pt idx="8884">
                  <c:v>7.8718456188046417</c:v>
                </c:pt>
                <c:pt idx="8885">
                  <c:v>7.8734585639570254</c:v>
                </c:pt>
                <c:pt idx="8886">
                  <c:v>7.8750707259694792</c:v>
                </c:pt>
                <c:pt idx="8887">
                  <c:v>7.8766824330209904</c:v>
                </c:pt>
                <c:pt idx="8888">
                  <c:v>7.8782955239423265</c:v>
                </c:pt>
                <c:pt idx="8889">
                  <c:v>7.8799088335782175</c:v>
                </c:pt>
                <c:pt idx="8890">
                  <c:v>7.8815209046110581</c:v>
                </c:pt>
                <c:pt idx="8891">
                  <c:v>7.8831349075657418</c:v>
                </c:pt>
                <c:pt idx="8892">
                  <c:v>7.8847486733309369</c:v>
                </c:pt>
                <c:pt idx="8893">
                  <c:v>7.8863623112715695</c:v>
                </c:pt>
                <c:pt idx="8894">
                  <c:v>7.8879755663171149</c:v>
                </c:pt>
                <c:pt idx="8895">
                  <c:v>7.8895885661290377</c:v>
                </c:pt>
                <c:pt idx="8896">
                  <c:v>7.8912021858314789</c:v>
                </c:pt>
                <c:pt idx="8897">
                  <c:v>7.8928144752367357</c:v>
                </c:pt>
                <c:pt idx="8898">
                  <c:v>7.8944276573753909</c:v>
                </c:pt>
                <c:pt idx="8899">
                  <c:v>7.8960402200869</c:v>
                </c:pt>
                <c:pt idx="8900">
                  <c:v>7.8976526551144781</c:v>
                </c:pt>
                <c:pt idx="8901">
                  <c:v>7.8992664756080524</c:v>
                </c:pt>
                <c:pt idx="8902">
                  <c:v>7.9008798582841129</c:v>
                </c:pt>
                <c:pt idx="8903">
                  <c:v>7.9024929490627054</c:v>
                </c:pt>
                <c:pt idx="8904">
                  <c:v>7.9041055117742074</c:v>
                </c:pt>
                <c:pt idx="8905">
                  <c:v>7.9057188578696698</c:v>
                </c:pt>
                <c:pt idx="8906">
                  <c:v>7.9073325506708239</c:v>
                </c:pt>
                <c:pt idx="8907">
                  <c:v>7.9089461338031581</c:v>
                </c:pt>
                <c:pt idx="8908">
                  <c:v>7.9105591518359377</c:v>
                </c:pt>
                <c:pt idx="8909">
                  <c:v>7.9121717508463805</c:v>
                </c:pt>
                <c:pt idx="8910">
                  <c:v>7.9137839128588405</c:v>
                </c:pt>
                <c:pt idx="8911">
                  <c:v>7.9153964025507086</c:v>
                </c:pt>
                <c:pt idx="8912">
                  <c:v>7.9170097487413624</c:v>
                </c:pt>
                <c:pt idx="8913">
                  <c:v>7.9186226938937532</c:v>
                </c:pt>
                <c:pt idx="8914">
                  <c:v>7.9202342373054497</c:v>
                </c:pt>
                <c:pt idx="8915">
                  <c:v>7.9218529115046339</c:v>
                </c:pt>
                <c:pt idx="8916">
                  <c:v>7.923469328265397</c:v>
                </c:pt>
                <c:pt idx="8917">
                  <c:v>7.9250837877870284</c:v>
                </c:pt>
                <c:pt idx="8918">
                  <c:v>7.9266981377492138</c:v>
                </c:pt>
                <c:pt idx="8919">
                  <c:v>7.9283113197926962</c:v>
                </c:pt>
                <c:pt idx="8920">
                  <c:v>7.9299239006415334</c:v>
                </c:pt>
                <c:pt idx="8921">
                  <c:v>7.9315343903292383</c:v>
                </c:pt>
                <c:pt idx="8922">
                  <c:v>7.9331461884044945</c:v>
                </c:pt>
                <c:pt idx="8923">
                  <c:v>7.9347565326201117</c:v>
                </c:pt>
                <c:pt idx="8924">
                  <c:v>7.9363664960141156</c:v>
                </c:pt>
                <c:pt idx="8925">
                  <c:v>7.9379768222256741</c:v>
                </c:pt>
                <c:pt idx="8926">
                  <c:v>7.9395872391732683</c:v>
                </c:pt>
                <c:pt idx="8927">
                  <c:v>7.9411979649076976</c:v>
                </c:pt>
                <c:pt idx="8928">
                  <c:v>7.9428094721029829</c:v>
                </c:pt>
                <c:pt idx="8929">
                  <c:v>7.9444231648088914</c:v>
                </c:pt>
                <c:pt idx="8930">
                  <c:v>7.9460336725525673</c:v>
                </c:pt>
                <c:pt idx="8931">
                  <c:v>7.9476441076488822</c:v>
                </c:pt>
                <c:pt idx="8932">
                  <c:v>7.9492548513984236</c:v>
                </c:pt>
                <c:pt idx="8933">
                  <c:v>7.9508648690600801</c:v>
                </c:pt>
                <c:pt idx="8934">
                  <c:v>7.9524747235062385</c:v>
                </c:pt>
                <c:pt idx="8935">
                  <c:v>7.9540852676951097</c:v>
                </c:pt>
                <c:pt idx="8936">
                  <c:v>7.9556962840078329</c:v>
                </c:pt>
                <c:pt idx="8937">
                  <c:v>7.9573064832102194</c:v>
                </c:pt>
                <c:pt idx="8938">
                  <c:v>7.9589175720929068</c:v>
                </c:pt>
                <c:pt idx="8939">
                  <c:v>7.9605295885440821</c:v>
                </c:pt>
                <c:pt idx="8940">
                  <c:v>7.9621404412957055</c:v>
                </c:pt>
                <c:pt idx="8941">
                  <c:v>7.9637508943990944</c:v>
                </c:pt>
                <c:pt idx="8942">
                  <c:v>7.9653615290700088</c:v>
                </c:pt>
                <c:pt idx="8943">
                  <c:v>7.9669718916218493</c:v>
                </c:pt>
                <c:pt idx="8944">
                  <c:v>7.9685833078340487</c:v>
                </c:pt>
                <c:pt idx="8945">
                  <c:v>7.9701945238997389</c:v>
                </c:pt>
                <c:pt idx="8946">
                  <c:v>7.9718047774368506</c:v>
                </c:pt>
                <c:pt idx="8947">
                  <c:v>7.9734161753780315</c:v>
                </c:pt>
                <c:pt idx="8948">
                  <c:v>7.975027500619853</c:v>
                </c:pt>
                <c:pt idx="8949">
                  <c:v>7.9766382625272394</c:v>
                </c:pt>
                <c:pt idx="8950">
                  <c:v>7.9782493150290748</c:v>
                </c:pt>
                <c:pt idx="8951">
                  <c:v>7.9798607856777242</c:v>
                </c:pt>
                <c:pt idx="8952">
                  <c:v>7.98147200174341</c:v>
                </c:pt>
                <c:pt idx="8953">
                  <c:v>7.9830834358949332</c:v>
                </c:pt>
                <c:pt idx="8954">
                  <c:v>7.9846941796918784</c:v>
                </c:pt>
                <c:pt idx="8955">
                  <c:v>7.9863051777447884</c:v>
                </c:pt>
                <c:pt idx="8956">
                  <c:v>7.9879149054158756</c:v>
                </c:pt>
                <c:pt idx="8957">
                  <c:v>7.9895258671404195</c:v>
                </c:pt>
                <c:pt idx="8958">
                  <c:v>7.9911357033120272</c:v>
                </c:pt>
                <c:pt idx="8959">
                  <c:v>7.9927464833777622</c:v>
                </c:pt>
                <c:pt idx="8960">
                  <c:v>7.9943570455767254</c:v>
                </c:pt>
                <c:pt idx="8961">
                  <c:v>7.9959677166525536</c:v>
                </c:pt>
                <c:pt idx="8962">
                  <c:v>7.9975785148771479</c:v>
                </c:pt>
                <c:pt idx="8963">
                  <c:v>7.9991899673481681</c:v>
                </c:pt>
                <c:pt idx="8964">
                  <c:v>8.000801219756422</c:v>
                </c:pt>
                <c:pt idx="8965">
                  <c:v>8.0024124359644517</c:v>
                </c:pt>
                <c:pt idx="8966">
                  <c:v>8.0040246889692224</c:v>
                </c:pt>
                <c:pt idx="8967">
                  <c:v>8.0056361596178789</c:v>
                </c:pt>
                <c:pt idx="8968">
                  <c:v>8.007247684802449</c:v>
                </c:pt>
                <c:pt idx="8969">
                  <c:v>8.0088584831692859</c:v>
                </c:pt>
                <c:pt idx="8970">
                  <c:v>8.0104709547501205</c:v>
                </c:pt>
                <c:pt idx="8971">
                  <c:v>8.0120820800157215</c:v>
                </c:pt>
                <c:pt idx="8972">
                  <c:v>8.0136950070444168</c:v>
                </c:pt>
                <c:pt idx="8973">
                  <c:v>8.0153075876317672</c:v>
                </c:pt>
                <c:pt idx="8974">
                  <c:v>8.0169205875388272</c:v>
                </c:pt>
                <c:pt idx="8975">
                  <c:v>8.0185329680017574</c:v>
                </c:pt>
                <c:pt idx="8976">
                  <c:v>8.020145548731735</c:v>
                </c:pt>
                <c:pt idx="8977">
                  <c:v>8.0217575287976697</c:v>
                </c:pt>
                <c:pt idx="8978">
                  <c:v>8.0233703280710174</c:v>
                </c:pt>
                <c:pt idx="8979">
                  <c:v>8.0249832550045888</c:v>
                </c:pt>
                <c:pt idx="8980">
                  <c:v>8.0265961272847264</c:v>
                </c:pt>
                <c:pt idx="8981">
                  <c:v>8.0282085623122939</c:v>
                </c:pt>
                <c:pt idx="8982">
                  <c:v>8.0298213615380938</c:v>
                </c:pt>
                <c:pt idx="8983">
                  <c:v>8.0314338875961493</c:v>
                </c:pt>
                <c:pt idx="8984">
                  <c:v>8.0330462316059794</c:v>
                </c:pt>
                <c:pt idx="8985">
                  <c:v>8.0346594318754079</c:v>
                </c:pt>
                <c:pt idx="8986">
                  <c:v>8.0362725593630326</c:v>
                </c:pt>
                <c:pt idx="8987">
                  <c:v>8.0378860148494233</c:v>
                </c:pt>
                <c:pt idx="8988">
                  <c:v>8.0394993246043072</c:v>
                </c:pt>
                <c:pt idx="8989">
                  <c:v>8.0411124701973939</c:v>
                </c:pt>
                <c:pt idx="8990">
                  <c:v>8.0427260350930592</c:v>
                </c:pt>
                <c:pt idx="8991">
                  <c:v>8.0443402388616168</c:v>
                </c:pt>
                <c:pt idx="8992">
                  <c:v>8.0459538221129829</c:v>
                </c:pt>
                <c:pt idx="8993">
                  <c:v>8.0475675877590991</c:v>
                </c:pt>
                <c:pt idx="8994">
                  <c:v>8.0491812074853364</c:v>
                </c:pt>
                <c:pt idx="8995">
                  <c:v>8.0507953745795486</c:v>
                </c:pt>
                <c:pt idx="8996">
                  <c:v>8.0524081921157205</c:v>
                </c:pt>
                <c:pt idx="8997">
                  <c:v>8.0540225784526527</c:v>
                </c:pt>
                <c:pt idx="8998">
                  <c:v>8.0556367274606693</c:v>
                </c:pt>
                <c:pt idx="8999">
                  <c:v>8.0572512233631421</c:v>
                </c:pt>
                <c:pt idx="9000">
                  <c:v>8.0588653541186517</c:v>
                </c:pt>
                <c:pt idx="9001">
                  <c:v>8.060478262857675</c:v>
                </c:pt>
                <c:pt idx="9002">
                  <c:v>8.0620922476116146</c:v>
                </c:pt>
                <c:pt idx="9003">
                  <c:v>8.0637065426579717</c:v>
                </c:pt>
                <c:pt idx="9004">
                  <c:v>8.0653214589708089</c:v>
                </c:pt>
                <c:pt idx="9005">
                  <c:v>8.066935078792298</c:v>
                </c:pt>
                <c:pt idx="9006">
                  <c:v>8.068549574813991</c:v>
                </c:pt>
                <c:pt idx="9007">
                  <c:v>8.0701647471354985</c:v>
                </c:pt>
                <c:pt idx="9008">
                  <c:v>8.0717796450551003</c:v>
                </c:pt>
                <c:pt idx="9009">
                  <c:v>8.073394104362178</c:v>
                </c:pt>
                <c:pt idx="9010">
                  <c:v>8.0750090022817798</c:v>
                </c:pt>
                <c:pt idx="9011">
                  <c:v>8.0766234615888486</c:v>
                </c:pt>
                <c:pt idx="9012">
                  <c:v>8.0782379758255782</c:v>
                </c:pt>
                <c:pt idx="9013">
                  <c:v>8.0798518874718681</c:v>
                </c:pt>
                <c:pt idx="9014">
                  <c:v>8.0814672792070219</c:v>
                </c:pt>
                <c:pt idx="9015">
                  <c:v>8.083081483094718</c:v>
                </c:pt>
                <c:pt idx="9016">
                  <c:v>8.0846967651138311</c:v>
                </c:pt>
                <c:pt idx="9017">
                  <c:v>8.0863111881374419</c:v>
                </c:pt>
                <c:pt idx="9018">
                  <c:v>8.0879257023741626</c:v>
                </c:pt>
                <c:pt idx="9019">
                  <c:v>8.0895401618242868</c:v>
                </c:pt>
                <c:pt idx="9020">
                  <c:v>8.0911560292086868</c:v>
                </c:pt>
                <c:pt idx="9021">
                  <c:v>8.0927712562812371</c:v>
                </c:pt>
                <c:pt idx="9022">
                  <c:v>8.0943860995251224</c:v>
                </c:pt>
                <c:pt idx="9023">
                  <c:v>8.0960007050830978</c:v>
                </c:pt>
                <c:pt idx="9024">
                  <c:v>8.0976156945208153</c:v>
                </c:pt>
                <c:pt idx="9025">
                  <c:v>8.0992303366108729</c:v>
                </c:pt>
                <c:pt idx="9026">
                  <c:v>8.1008446499858273</c:v>
                </c:pt>
                <c:pt idx="9027">
                  <c:v>8.1024598403503347</c:v>
                </c:pt>
                <c:pt idx="9028">
                  <c:v>8.1040736790639034</c:v>
                </c:pt>
                <c:pt idx="9029">
                  <c:v>8.1056883942719544</c:v>
                </c:pt>
                <c:pt idx="9030">
                  <c:v>8.1073024884525111</c:v>
                </c:pt>
                <c:pt idx="9031">
                  <c:v>8.1089159805732489</c:v>
                </c:pt>
                <c:pt idx="9032">
                  <c:v>8.1105312076458027</c:v>
                </c:pt>
                <c:pt idx="9033">
                  <c:v>8.1121461605319922</c:v>
                </c:pt>
                <c:pt idx="9034">
                  <c:v>8.113760693175001</c:v>
                </c:pt>
                <c:pt idx="9035">
                  <c:v>8.11537475094946</c:v>
                </c:pt>
                <c:pt idx="9036">
                  <c:v>8.1169896672861697</c:v>
                </c:pt>
                <c:pt idx="9037">
                  <c:v>8.1186042546265647</c:v>
                </c:pt>
                <c:pt idx="9038">
                  <c:v>8.120218202956659</c:v>
                </c:pt>
                <c:pt idx="9039">
                  <c:v>8.1218319140695012</c:v>
                </c:pt>
                <c:pt idx="9040">
                  <c:v>8.1234466659588733</c:v>
                </c:pt>
                <c:pt idx="9041">
                  <c:v>8.1250619661672303</c:v>
                </c:pt>
                <c:pt idx="9042">
                  <c:v>8.1266767911391931</c:v>
                </c:pt>
                <c:pt idx="9043">
                  <c:v>8.1282909767252107</c:v>
                </c:pt>
                <c:pt idx="9044">
                  <c:v>8.1299055273458443</c:v>
                </c:pt>
                <c:pt idx="9045">
                  <c:v>8.1315195669180085</c:v>
                </c:pt>
                <c:pt idx="9046">
                  <c:v>8.1331343005380123</c:v>
                </c:pt>
                <c:pt idx="9047">
                  <c:v>8.1347486321705613</c:v>
                </c:pt>
                <c:pt idx="9048">
                  <c:v>8.1363631646705095</c:v>
                </c:pt>
                <c:pt idx="9049">
                  <c:v>8.1379763833329939</c:v>
                </c:pt>
                <c:pt idx="9050">
                  <c:v>8.1395902769240038</c:v>
                </c:pt>
                <c:pt idx="9051">
                  <c:v>8.1412051017528171</c:v>
                </c:pt>
                <c:pt idx="9052">
                  <c:v>8.1428189404187599</c:v>
                </c:pt>
                <c:pt idx="9053">
                  <c:v>8.1444329616938482</c:v>
                </c:pt>
                <c:pt idx="9054">
                  <c:v>8.1460471837884381</c:v>
                </c:pt>
                <c:pt idx="9055">
                  <c:v>8.1476619172176417</c:v>
                </c:pt>
                <c:pt idx="9056">
                  <c:v>8.1492766324256927</c:v>
                </c:pt>
                <c:pt idx="9057">
                  <c:v>8.150891512071837</c:v>
                </c:pt>
                <c:pt idx="9058">
                  <c:v>8.1525057159118841</c:v>
                </c:pt>
                <c:pt idx="9059">
                  <c:v>8.154119773543389</c:v>
                </c:pt>
                <c:pt idx="9060">
                  <c:v>8.1557341600471904</c:v>
                </c:pt>
                <c:pt idx="9061">
                  <c:v>8.1573478891150142</c:v>
                </c:pt>
                <c:pt idx="9062">
                  <c:v>8.1589618008089442</c:v>
                </c:pt>
                <c:pt idx="9063">
                  <c:v>8.1605762601875345</c:v>
                </c:pt>
                <c:pt idx="9064">
                  <c:v>8.1621903361886279</c:v>
                </c:pt>
                <c:pt idx="9065">
                  <c:v>8.1638040106071728</c:v>
                </c:pt>
                <c:pt idx="9066">
                  <c:v>8.1654173567978372</c:v>
                </c:pt>
                <c:pt idx="9067">
                  <c:v>8.1670301561187468</c:v>
                </c:pt>
                <c:pt idx="9068">
                  <c:v>8.1686427551054202</c:v>
                </c:pt>
                <c:pt idx="9069">
                  <c:v>8.1702563200963141</c:v>
                </c:pt>
                <c:pt idx="9070">
                  <c:v>8.1718696298274018</c:v>
                </c:pt>
                <c:pt idx="9071">
                  <c:v>8.1734832130549755</c:v>
                </c:pt>
                <c:pt idx="9072">
                  <c:v>8.1750963040714577</c:v>
                </c:pt>
                <c:pt idx="9073">
                  <c:v>8.1767094679846597</c:v>
                </c:pt>
                <c:pt idx="9074">
                  <c:v>8.1783223584107407</c:v>
                </c:pt>
                <c:pt idx="9075">
                  <c:v>8.1799351943529395</c:v>
                </c:pt>
                <c:pt idx="9076">
                  <c:v>8.1815482123143628</c:v>
                </c:pt>
                <c:pt idx="9077">
                  <c:v>8.1831606836812956</c:v>
                </c:pt>
                <c:pt idx="9078">
                  <c:v>8.1847729549811081</c:v>
                </c:pt>
                <c:pt idx="9079">
                  <c:v>8.1863859911639008</c:v>
                </c:pt>
                <c:pt idx="9080">
                  <c:v>8.1879995744152705</c:v>
                </c:pt>
                <c:pt idx="9081">
                  <c:v>8.1896117545539031</c:v>
                </c:pt>
                <c:pt idx="9082">
                  <c:v>8.1912247360741119</c:v>
                </c:pt>
                <c:pt idx="9083">
                  <c:v>8.1928374989898227</c:v>
                </c:pt>
                <c:pt idx="9084">
                  <c:v>8.1944503165260052</c:v>
                </c:pt>
                <c:pt idx="9085">
                  <c:v>8.1960623694594457</c:v>
                </c:pt>
                <c:pt idx="9086">
                  <c:v>8.1976739675081216</c:v>
                </c:pt>
                <c:pt idx="9087">
                  <c:v>8.1992858382880769</c:v>
                </c:pt>
                <c:pt idx="9088">
                  <c:v>8.2008979819610488</c:v>
                </c:pt>
                <c:pt idx="9089">
                  <c:v>8.2025114193333515</c:v>
                </c:pt>
                <c:pt idx="9090">
                  <c:v>8.2041242551090772</c:v>
                </c:pt>
                <c:pt idx="9091">
                  <c:v>8.2057370544537758</c:v>
                </c:pt>
                <c:pt idx="9092">
                  <c:v>8.2073488707400539</c:v>
                </c:pt>
                <c:pt idx="9093">
                  <c:v>8.208961597109921</c:v>
                </c:pt>
                <c:pt idx="9094">
                  <c:v>8.2105745968504849</c:v>
                </c:pt>
                <c:pt idx="9095">
                  <c:v>8.2121867587916757</c:v>
                </c:pt>
                <c:pt idx="9096">
                  <c:v>8.2137996308815531</c:v>
                </c:pt>
                <c:pt idx="9097">
                  <c:v>8.2154135609647749</c:v>
                </c:pt>
                <c:pt idx="9098">
                  <c:v>8.2170265242651404</c:v>
                </c:pt>
                <c:pt idx="9099">
                  <c:v>8.2186390322586877</c:v>
                </c:pt>
                <c:pt idx="9100">
                  <c:v>8.2202523418231834</c:v>
                </c:pt>
                <c:pt idx="9101">
                  <c:v>8.2218655968925383</c:v>
                </c:pt>
                <c:pt idx="9102">
                  <c:v>8.2234786879328166</c:v>
                </c:pt>
                <c:pt idx="9103">
                  <c:v>8.225091778782792</c:v>
                </c:pt>
                <c:pt idx="9104">
                  <c:v>8.2267050336617782</c:v>
                </c:pt>
                <c:pt idx="9105">
                  <c:v>8.2283172683957897</c:v>
                </c:pt>
                <c:pt idx="9106">
                  <c:v>8.2299298310122229</c:v>
                </c:pt>
                <c:pt idx="9107">
                  <c:v>8.231542539288272</c:v>
                </c:pt>
                <c:pt idx="9108">
                  <c:v>8.2331544465660649</c:v>
                </c:pt>
                <c:pt idx="9109">
                  <c:v>8.2347674280862719</c:v>
                </c:pt>
                <c:pt idx="9110">
                  <c:v>8.2363800453063725</c:v>
                </c:pt>
                <c:pt idx="9111">
                  <c:v>8.2379935009117666</c:v>
                </c:pt>
                <c:pt idx="9112">
                  <c:v>8.2396065554829825</c:v>
                </c:pt>
                <c:pt idx="9113">
                  <c:v>8.2412195552235339</c:v>
                </c:pt>
                <c:pt idx="9114">
                  <c:v>8.2428326096282163</c:v>
                </c:pt>
                <c:pt idx="9115">
                  <c:v>8.2444452086386537</c:v>
                </c:pt>
                <c:pt idx="9116">
                  <c:v>8.2460579715543521</c:v>
                </c:pt>
                <c:pt idx="9117">
                  <c:v>8.2476717007174276</c:v>
                </c:pt>
                <c:pt idx="9118">
                  <c:v>8.2492844818236133</c:v>
                </c:pt>
                <c:pt idx="9119">
                  <c:v>8.2508978643092767</c:v>
                </c:pt>
                <c:pt idx="9120">
                  <c:v>8.2525109187139556</c:v>
                </c:pt>
                <c:pt idx="9121">
                  <c:v>8.2541241189120029</c:v>
                </c:pt>
                <c:pt idx="9122">
                  <c:v>8.2557370095045748</c:v>
                </c:pt>
                <c:pt idx="9123">
                  <c:v>8.2573503010066407</c:v>
                </c:pt>
                <c:pt idx="9124">
                  <c:v>8.2589634467662716</c:v>
                </c:pt>
                <c:pt idx="9125">
                  <c:v>8.2605756996997837</c:v>
                </c:pt>
                <c:pt idx="9126">
                  <c:v>8.2621884262836467</c:v>
                </c:pt>
                <c:pt idx="9127">
                  <c:v>8.2638007883534073</c:v>
                </c:pt>
                <c:pt idx="9128">
                  <c:v>8.2654132780928204</c:v>
                </c:pt>
                <c:pt idx="9129">
                  <c:v>8.2670248579603225</c:v>
                </c:pt>
                <c:pt idx="9130">
                  <c:v>8.2686376574714675</c:v>
                </c:pt>
                <c:pt idx="9131">
                  <c:v>8.2702509854558741</c:v>
                </c:pt>
                <c:pt idx="9132">
                  <c:v>8.271863912318091</c:v>
                </c:pt>
                <c:pt idx="9133">
                  <c:v>8.2734773497379965</c:v>
                </c:pt>
                <c:pt idx="9134">
                  <c:v>8.275089093278206</c:v>
                </c:pt>
                <c:pt idx="9135">
                  <c:v>8.276702457770801</c:v>
                </c:pt>
                <c:pt idx="9136">
                  <c:v>8.2783155486207587</c:v>
                </c:pt>
                <c:pt idx="9137">
                  <c:v>8.279928111023251</c:v>
                </c:pt>
                <c:pt idx="9138">
                  <c:v>8.2815416760379517</c:v>
                </c:pt>
                <c:pt idx="9139">
                  <c:v>8.2831547852778495</c:v>
                </c:pt>
                <c:pt idx="9140">
                  <c:v>8.2847677485782185</c:v>
                </c:pt>
                <c:pt idx="9141">
                  <c:v>8.2863808758755138</c:v>
                </c:pt>
                <c:pt idx="9142">
                  <c:v>8.2879939668919977</c:v>
                </c:pt>
                <c:pt idx="9143">
                  <c:v>8.2896065841121107</c:v>
                </c:pt>
                <c:pt idx="9144">
                  <c:v>8.2912193471942572</c:v>
                </c:pt>
                <c:pt idx="9145">
                  <c:v>8.2928325475588807</c:v>
                </c:pt>
                <c:pt idx="9146">
                  <c:v>8.2944453469035739</c:v>
                </c:pt>
                <c:pt idx="9147">
                  <c:v>8.2960589119182799</c:v>
                </c:pt>
                <c:pt idx="9148">
                  <c:v>8.2976721851918249</c:v>
                </c:pt>
                <c:pt idx="9149">
                  <c:v>8.2992852762083391</c:v>
                </c:pt>
                <c:pt idx="9150">
                  <c:v>8.3008982214558529</c:v>
                </c:pt>
                <c:pt idx="9151">
                  <c:v>8.3025115494164741</c:v>
                </c:pt>
                <c:pt idx="9152">
                  <c:v>8.3041244033846962</c:v>
                </c:pt>
                <c:pt idx="9153">
                  <c:v>8.3057383149595267</c:v>
                </c:pt>
                <c:pt idx="9154">
                  <c:v>8.3073519166147349</c:v>
                </c:pt>
                <c:pt idx="9155">
                  <c:v>8.3089651352058187</c:v>
                </c:pt>
                <c:pt idx="9156">
                  <c:v>8.3105777524021551</c:v>
                </c:pt>
                <c:pt idx="9157">
                  <c:v>8.312190460654417</c:v>
                </c:pt>
                <c:pt idx="9158">
                  <c:v>8.3138033328632162</c:v>
                </c:pt>
                <c:pt idx="9159">
                  <c:v>8.3154161322079236</c:v>
                </c:pt>
                <c:pt idx="9160">
                  <c:v>8.3170300804665445</c:v>
                </c:pt>
                <c:pt idx="9161">
                  <c:v>8.3186430257140689</c:v>
                </c:pt>
                <c:pt idx="9162">
                  <c:v>8.3202558616562605</c:v>
                </c:pt>
                <c:pt idx="9163">
                  <c:v>8.3218678779649267</c:v>
                </c:pt>
                <c:pt idx="9164">
                  <c:v>8.3234811510719062</c:v>
                </c:pt>
                <c:pt idx="9165">
                  <c:v>8.3250939139876241</c:v>
                </c:pt>
                <c:pt idx="9166">
                  <c:v>8.3267066586896021</c:v>
                </c:pt>
                <c:pt idx="9167">
                  <c:v>8.3283192394908809</c:v>
                </c:pt>
                <c:pt idx="9168">
                  <c:v>8.3299315106243768</c:v>
                </c:pt>
                <c:pt idx="9169">
                  <c:v>8.3315443101355253</c:v>
                </c:pt>
                <c:pt idx="9170">
                  <c:v>8.3331553808986811</c:v>
                </c:pt>
                <c:pt idx="9171">
                  <c:v>8.3347676157990147</c:v>
                </c:pt>
                <c:pt idx="9172">
                  <c:v>8.3363795047682725</c:v>
                </c:pt>
                <c:pt idx="9173">
                  <c:v>8.337991666875741</c:v>
                </c:pt>
                <c:pt idx="9174">
                  <c:v>8.3396031556313357</c:v>
                </c:pt>
                <c:pt idx="9175">
                  <c:v>8.3412145353257348</c:v>
                </c:pt>
                <c:pt idx="9176">
                  <c:v>8.3428262969804727</c:v>
                </c:pt>
                <c:pt idx="9177">
                  <c:v>8.3444381314545311</c:v>
                </c:pt>
                <c:pt idx="9178">
                  <c:v>8.3460500023057147</c:v>
                </c:pt>
                <c:pt idx="9179">
                  <c:v>8.3476616183224621</c:v>
                </c:pt>
                <c:pt idx="9180">
                  <c:v>8.3492739260237787</c:v>
                </c:pt>
                <c:pt idx="9181">
                  <c:v>8.350886871176181</c:v>
                </c:pt>
                <c:pt idx="9182">
                  <c:v>8.3525000714456308</c:v>
                </c:pt>
                <c:pt idx="9183">
                  <c:v>8.3541127434166249</c:v>
                </c:pt>
                <c:pt idx="9184">
                  <c:v>8.3557246141490875</c:v>
                </c:pt>
                <c:pt idx="9185">
                  <c:v>8.3573368489543789</c:v>
                </c:pt>
                <c:pt idx="9186">
                  <c:v>8.3589490473622412</c:v>
                </c:pt>
                <c:pt idx="9187">
                  <c:v>8.3605606998625728</c:v>
                </c:pt>
                <c:pt idx="9188">
                  <c:v>8.3621729346678748</c:v>
                </c:pt>
                <c:pt idx="9189">
                  <c:v>8.3637842052956284</c:v>
                </c:pt>
                <c:pt idx="9190">
                  <c:v>8.3653964945583308</c:v>
                </c:pt>
                <c:pt idx="9191">
                  <c:v>8.367007910723073</c:v>
                </c:pt>
                <c:pt idx="9192">
                  <c:v>8.3686204914055011</c:v>
                </c:pt>
                <c:pt idx="9193">
                  <c:v>8.370232216641762</c:v>
                </c:pt>
                <c:pt idx="9194">
                  <c:v>8.3718443968516567</c:v>
                </c:pt>
                <c:pt idx="9195">
                  <c:v>8.3734567954706058</c:v>
                </c:pt>
                <c:pt idx="9196">
                  <c:v>8.3750685753115963</c:v>
                </c:pt>
                <c:pt idx="9197">
                  <c:v>8.3766802642263656</c:v>
                </c:pt>
                <c:pt idx="9198">
                  <c:v>8.3782917530056729</c:v>
                </c:pt>
                <c:pt idx="9199">
                  <c:v>8.379903169075499</c:v>
                </c:pt>
                <c:pt idx="9200">
                  <c:v>8.3815149489165002</c:v>
                </c:pt>
                <c:pt idx="9201">
                  <c:v>8.3831270016599326</c:v>
                </c:pt>
                <c:pt idx="9202">
                  <c:v>8.3847385086179056</c:v>
                </c:pt>
                <c:pt idx="9203">
                  <c:v>8.3863500337550168</c:v>
                </c:pt>
                <c:pt idx="9204">
                  <c:v>8.3879604144540618</c:v>
                </c:pt>
                <c:pt idx="9205">
                  <c:v>8.3895725035392985</c:v>
                </c:pt>
                <c:pt idx="9206">
                  <c:v>8.3911839197040372</c:v>
                </c:pt>
                <c:pt idx="9207">
                  <c:v>8.3927952086466817</c:v>
                </c:pt>
                <c:pt idx="9208">
                  <c:v>8.3944068248295842</c:v>
                </c:pt>
                <c:pt idx="9209">
                  <c:v>8.396019077881876</c:v>
                </c:pt>
                <c:pt idx="9210">
                  <c:v>8.3976306577019155</c:v>
                </c:pt>
                <c:pt idx="9211">
                  <c:v>8.3992424376853592</c:v>
                </c:pt>
                <c:pt idx="9212">
                  <c:v>8.4008551094186164</c:v>
                </c:pt>
                <c:pt idx="9213">
                  <c:v>8.4024668348448053</c:v>
                </c:pt>
                <c:pt idx="9214">
                  <c:v>8.4040794337363689</c:v>
                </c:pt>
                <c:pt idx="9215">
                  <c:v>8.4056908679353608</c:v>
                </c:pt>
                <c:pt idx="9216">
                  <c:v>8.4073030481927624</c:v>
                </c:pt>
                <c:pt idx="9217">
                  <c:v>8.4089142280128009</c:v>
                </c:pt>
                <c:pt idx="9218">
                  <c:v>8.4105258805606216</c:v>
                </c:pt>
                <c:pt idx="9219">
                  <c:v>8.4121379332565507</c:v>
                </c:pt>
                <c:pt idx="9220">
                  <c:v>8.4137503319230262</c:v>
                </c:pt>
                <c:pt idx="9221">
                  <c:v>8.4153621663258651</c:v>
                </c:pt>
                <c:pt idx="9222">
                  <c:v>8.4169736915579136</c:v>
                </c:pt>
                <c:pt idx="9223">
                  <c:v>8.4185855441490549</c:v>
                </c:pt>
                <c:pt idx="9224">
                  <c:v>8.420196160760467</c:v>
                </c:pt>
                <c:pt idx="9225">
                  <c:v>8.42180830448096</c:v>
                </c:pt>
                <c:pt idx="9226">
                  <c:v>8.4234194481048004</c:v>
                </c:pt>
                <c:pt idx="9227">
                  <c:v>8.4250301738392324</c:v>
                </c:pt>
                <c:pt idx="9228">
                  <c:v>8.4266414626395179</c:v>
                </c:pt>
                <c:pt idx="9229">
                  <c:v>8.4282519520902639</c:v>
                </c:pt>
                <c:pt idx="9230">
                  <c:v>8.4298642233425642</c:v>
                </c:pt>
                <c:pt idx="9231">
                  <c:v>8.4314747854941281</c:v>
                </c:pt>
                <c:pt idx="9232">
                  <c:v>8.4330858200671575</c:v>
                </c:pt>
                <c:pt idx="9233">
                  <c:v>8.4346966182917527</c:v>
                </c:pt>
                <c:pt idx="9234">
                  <c:v>8.4363066542804255</c:v>
                </c:pt>
                <c:pt idx="9235">
                  <c:v>8.4379171801753454</c:v>
                </c:pt>
                <c:pt idx="9236">
                  <c:v>8.4395284145544007</c:v>
                </c:pt>
                <c:pt idx="9237">
                  <c:v>8.4411392673060348</c:v>
                </c:pt>
                <c:pt idx="9238">
                  <c:v>8.4427503925241894</c:v>
                </c:pt>
                <c:pt idx="9239">
                  <c:v>8.4443614270497722</c:v>
                </c:pt>
                <c:pt idx="9240">
                  <c:v>8.4459730976858616</c:v>
                </c:pt>
                <c:pt idx="9241">
                  <c:v>8.4475844775463571</c:v>
                </c:pt>
                <c:pt idx="9242">
                  <c:v>8.4491955119296591</c:v>
                </c:pt>
                <c:pt idx="9243">
                  <c:v>8.450806110529486</c:v>
                </c:pt>
                <c:pt idx="9244">
                  <c:v>8.4524155297925727</c:v>
                </c:pt>
                <c:pt idx="9245">
                  <c:v>8.4540248766480914</c:v>
                </c:pt>
                <c:pt idx="9246">
                  <c:v>8.4556338972846579</c:v>
                </c:pt>
                <c:pt idx="9247">
                  <c:v>8.4572429722520646</c:v>
                </c:pt>
                <c:pt idx="9248">
                  <c:v>8.458851811818521</c:v>
                </c:pt>
                <c:pt idx="9249">
                  <c:v>8.4604612491078868</c:v>
                </c:pt>
                <c:pt idx="9250">
                  <c:v>8.4620692019001478</c:v>
                </c:pt>
                <c:pt idx="9251">
                  <c:v>8.4636786392604737</c:v>
                </c:pt>
                <c:pt idx="9252">
                  <c:v>8.4652879135509274</c:v>
                </c:pt>
                <c:pt idx="9253">
                  <c:v>8.4668958483344507</c:v>
                </c:pt>
                <c:pt idx="9254">
                  <c:v>8.468503620424837</c:v>
                </c:pt>
                <c:pt idx="9255">
                  <c:v>8.4701127679587209</c:v>
                </c:pt>
                <c:pt idx="9256">
                  <c:v>8.4717222778077073</c:v>
                </c:pt>
                <c:pt idx="9257">
                  <c:v>8.4733302849123806</c:v>
                </c:pt>
                <c:pt idx="9258">
                  <c:v>8.4749378762568348</c:v>
                </c:pt>
                <c:pt idx="9259">
                  <c:v>8.4765466796153408</c:v>
                </c:pt>
                <c:pt idx="9260">
                  <c:v>8.4781546685209506</c:v>
                </c:pt>
                <c:pt idx="9261">
                  <c:v>8.4797635260739668</c:v>
                </c:pt>
                <c:pt idx="9262">
                  <c:v>8.481372039841375</c:v>
                </c:pt>
                <c:pt idx="9263">
                  <c:v>8.4829815678137734</c:v>
                </c:pt>
                <c:pt idx="9264">
                  <c:v>8.4845907152294266</c:v>
                </c:pt>
                <c:pt idx="9265">
                  <c:v>8.4862000077549862</c:v>
                </c:pt>
                <c:pt idx="9266">
                  <c:v>8.4878088834132477</c:v>
                </c:pt>
                <c:pt idx="9267">
                  <c:v>8.4894179946747208</c:v>
                </c:pt>
                <c:pt idx="9268">
                  <c:v>8.4910267617563555</c:v>
                </c:pt>
                <c:pt idx="9269">
                  <c:v>8.4926350219777049</c:v>
                </c:pt>
                <c:pt idx="9270">
                  <c:v>8.4942438071620678</c:v>
                </c:pt>
                <c:pt idx="9271">
                  <c:v>8.4958525925355026</c:v>
                </c:pt>
                <c:pt idx="9272">
                  <c:v>8.4974613595698898</c:v>
                </c:pt>
                <c:pt idx="9273">
                  <c:v>8.4990696199329143</c:v>
                </c:pt>
                <c:pt idx="9274">
                  <c:v>8.5006781878706761</c:v>
                </c:pt>
                <c:pt idx="9275">
                  <c:v>8.5022862491507105</c:v>
                </c:pt>
                <c:pt idx="9276">
                  <c:v>8.503894563639351</c:v>
                </c:pt>
                <c:pt idx="9277">
                  <c:v>8.5055019561530028</c:v>
                </c:pt>
                <c:pt idx="9278">
                  <c:v>8.5071100898154679</c:v>
                </c:pt>
                <c:pt idx="9279">
                  <c:v>8.5087178438077693</c:v>
                </c:pt>
                <c:pt idx="9280">
                  <c:v>8.5103253265542733</c:v>
                </c:pt>
                <c:pt idx="9281">
                  <c:v>8.5119334240481219</c:v>
                </c:pt>
                <c:pt idx="9282">
                  <c:v>8.5135405275049241</c:v>
                </c:pt>
                <c:pt idx="9283">
                  <c:v>8.5151475043925071</c:v>
                </c:pt>
                <c:pt idx="9284">
                  <c:v>8.516754932941204</c:v>
                </c:pt>
                <c:pt idx="9285">
                  <c:v>8.5183617293277489</c:v>
                </c:pt>
                <c:pt idx="9286">
                  <c:v>8.5199693566711012</c:v>
                </c:pt>
                <c:pt idx="9287">
                  <c:v>8.5215774722490156</c:v>
                </c:pt>
                <c:pt idx="9288">
                  <c:v>8.5231856420821437</c:v>
                </c:pt>
                <c:pt idx="9289">
                  <c:v>8.52479381191527</c:v>
                </c:pt>
                <c:pt idx="9290">
                  <c:v>8.5264017647547234</c:v>
                </c:pt>
                <c:pt idx="9291">
                  <c:v>8.5280099165022847</c:v>
                </c:pt>
                <c:pt idx="9292">
                  <c:v>8.5296178874217805</c:v>
                </c:pt>
                <c:pt idx="9293">
                  <c:v>8.5312258763746023</c:v>
                </c:pt>
                <c:pt idx="9294">
                  <c:v>8.5328334494608811</c:v>
                </c:pt>
                <c:pt idx="9295">
                  <c:v>8.5344418906381083</c:v>
                </c:pt>
                <c:pt idx="9296">
                  <c:v>8.5360493373937487</c:v>
                </c:pt>
                <c:pt idx="9297">
                  <c:v>8.5376563685828586</c:v>
                </c:pt>
                <c:pt idx="9298">
                  <c:v>8.5392644841607659</c:v>
                </c:pt>
                <c:pt idx="9299">
                  <c:v>8.5408726178232524</c:v>
                </c:pt>
                <c:pt idx="9300">
                  <c:v>8.5424802812618648</c:v>
                </c:pt>
                <c:pt idx="9301">
                  <c:v>8.5440887587686003</c:v>
                </c:pt>
                <c:pt idx="9302">
                  <c:v>8.5456962416094608</c:v>
                </c:pt>
                <c:pt idx="9303">
                  <c:v>8.5473032184970474</c:v>
                </c:pt>
                <c:pt idx="9304">
                  <c:v>8.548909780307314</c:v>
                </c:pt>
                <c:pt idx="9305">
                  <c:v>8.5505175704491272</c:v>
                </c:pt>
                <c:pt idx="9306">
                  <c:v>8.5521244209807108</c:v>
                </c:pt>
                <c:pt idx="9307">
                  <c:v>8.5537321568990183</c:v>
                </c:pt>
                <c:pt idx="9308">
                  <c:v>8.5553395312544094</c:v>
                </c:pt>
                <c:pt idx="9309">
                  <c:v>8.5569469236737241</c:v>
                </c:pt>
                <c:pt idx="9310">
                  <c:v>8.5585540632437898</c:v>
                </c:pt>
                <c:pt idx="9311">
                  <c:v>8.5601614013313441</c:v>
                </c:pt>
                <c:pt idx="9312">
                  <c:v>8.5617690106042392</c:v>
                </c:pt>
                <c:pt idx="9313">
                  <c:v>8.5633750853473707</c:v>
                </c:pt>
                <c:pt idx="9314">
                  <c:v>8.5649821345673036</c:v>
                </c:pt>
                <c:pt idx="9315">
                  <c:v>8.5665890392955824</c:v>
                </c:pt>
                <c:pt idx="9316">
                  <c:v>8.5681956913645685</c:v>
                </c:pt>
                <c:pt idx="9317">
                  <c:v>8.5698025780425038</c:v>
                </c:pt>
                <c:pt idx="9318">
                  <c:v>8.5714090136247041</c:v>
                </c:pt>
                <c:pt idx="9319">
                  <c:v>8.5730155573235027</c:v>
                </c:pt>
                <c:pt idx="9320">
                  <c:v>8.5746213615926052</c:v>
                </c:pt>
                <c:pt idx="9321">
                  <c:v>8.5762263732314992</c:v>
                </c:pt>
                <c:pt idx="9322">
                  <c:v>8.577832015340924</c:v>
                </c:pt>
                <c:pt idx="9323">
                  <c:v>8.5794381442394787</c:v>
                </c:pt>
                <c:pt idx="9324">
                  <c:v>8.5810447781473727</c:v>
                </c:pt>
                <c:pt idx="9325">
                  <c:v>8.5826515384868713</c:v>
                </c:pt>
                <c:pt idx="9326">
                  <c:v>8.5842585515278316</c:v>
                </c:pt>
                <c:pt idx="9327">
                  <c:v>8.5858652216406526</c:v>
                </c:pt>
                <c:pt idx="9328">
                  <c:v>8.587472307135835</c:v>
                </c:pt>
                <c:pt idx="9329">
                  <c:v>8.5890799708103707</c:v>
                </c:pt>
                <c:pt idx="9330">
                  <c:v>8.5906880863882868</c:v>
                </c:pt>
                <c:pt idx="9331">
                  <c:v>8.5922948467277767</c:v>
                </c:pt>
                <c:pt idx="9332">
                  <c:v>8.5939017876996679</c:v>
                </c:pt>
                <c:pt idx="9333">
                  <c:v>8.5955089090714125</c:v>
                </c:pt>
                <c:pt idx="9334">
                  <c:v>8.5971163736099747</c:v>
                </c:pt>
                <c:pt idx="9335">
                  <c:v>8.5987230256789609</c:v>
                </c:pt>
                <c:pt idx="9336">
                  <c:v>8.6003299485994873</c:v>
                </c:pt>
                <c:pt idx="9337">
                  <c:v>8.6019372326899539</c:v>
                </c:pt>
                <c:pt idx="9338">
                  <c:v>8.6035449684666769</c:v>
                </c:pt>
                <c:pt idx="9339">
                  <c:v>8.6051523970625272</c:v>
                </c:pt>
                <c:pt idx="9340">
                  <c:v>8.6067594462117416</c:v>
                </c:pt>
                <c:pt idx="9341">
                  <c:v>8.6083666761681101</c:v>
                </c:pt>
                <c:pt idx="9342">
                  <c:v>8.6099741228294029</c:v>
                </c:pt>
                <c:pt idx="9343">
                  <c:v>8.6115813887410511</c:v>
                </c:pt>
                <c:pt idx="9344">
                  <c:v>8.6131887089548265</c:v>
                </c:pt>
                <c:pt idx="9345">
                  <c:v>8.6147946215411881</c:v>
                </c:pt>
                <c:pt idx="9346">
                  <c:v>8.6164006603008936</c:v>
                </c:pt>
                <c:pt idx="9347">
                  <c:v>8.6180071859593799</c:v>
                </c:pt>
                <c:pt idx="9348">
                  <c:v>8.619613675538762</c:v>
                </c:pt>
                <c:pt idx="9349">
                  <c:v>8.6212199486855656</c:v>
                </c:pt>
                <c:pt idx="9350">
                  <c:v>8.6228255727797496</c:v>
                </c:pt>
                <c:pt idx="9351">
                  <c:v>8.624431899863124</c:v>
                </c:pt>
                <c:pt idx="9352">
                  <c:v>8.6260377582180148</c:v>
                </c:pt>
                <c:pt idx="9353">
                  <c:v>8.6276441937060238</c:v>
                </c:pt>
                <c:pt idx="9354">
                  <c:v>8.629249835838964</c:v>
                </c:pt>
                <c:pt idx="9355">
                  <c:v>8.6308558383819047</c:v>
                </c:pt>
                <c:pt idx="9356">
                  <c:v>8.6324613904201239</c:v>
                </c:pt>
                <c:pt idx="9357">
                  <c:v>8.6340677898811151</c:v>
                </c:pt>
                <c:pt idx="9358">
                  <c:v>8.6356735941502407</c:v>
                </c:pt>
                <c:pt idx="9359">
                  <c:v>8.6372806975363083</c:v>
                </c:pt>
                <c:pt idx="9360">
                  <c:v>8.6388871871156727</c:v>
                </c:pt>
                <c:pt idx="9361">
                  <c:v>8.6404943627303155</c:v>
                </c:pt>
                <c:pt idx="9362">
                  <c:v>8.642100509493396</c:v>
                </c:pt>
                <c:pt idx="9363">
                  <c:v>8.6437070351518859</c:v>
                </c:pt>
                <c:pt idx="9364">
                  <c:v>8.6453142289427962</c:v>
                </c:pt>
                <c:pt idx="9365">
                  <c:v>8.6469209170999477</c:v>
                </c:pt>
                <c:pt idx="9366">
                  <c:v>8.6485282373137213</c:v>
                </c:pt>
                <c:pt idx="9367">
                  <c:v>8.6501351238738309</c:v>
                </c:pt>
                <c:pt idx="9368">
                  <c:v>8.6517420105517591</c:v>
                </c:pt>
                <c:pt idx="9369">
                  <c:v>8.6533485362102525</c:v>
                </c:pt>
                <c:pt idx="9370">
                  <c:v>8.6549547732919958</c:v>
                </c:pt>
                <c:pt idx="9371">
                  <c:v>8.6565612809106725</c:v>
                </c:pt>
                <c:pt idx="9372">
                  <c:v>8.6581685648832352</c:v>
                </c:pt>
                <c:pt idx="9373">
                  <c:v>8.6597759391678828</c:v>
                </c:pt>
                <c:pt idx="9374">
                  <c:v>8.6613831508998089</c:v>
                </c:pt>
                <c:pt idx="9375">
                  <c:v>8.6629891715626588</c:v>
                </c:pt>
                <c:pt idx="9376">
                  <c:v>8.6645952644041717</c:v>
                </c:pt>
                <c:pt idx="9377">
                  <c:v>8.6662016096871426</c:v>
                </c:pt>
                <c:pt idx="9378">
                  <c:v>8.6678079369353238</c:v>
                </c:pt>
                <c:pt idx="9379">
                  <c:v>8.6694151126678296</c:v>
                </c:pt>
                <c:pt idx="9380">
                  <c:v>8.6710212776254476</c:v>
                </c:pt>
                <c:pt idx="9381">
                  <c:v>8.6726273883069567</c:v>
                </c:pt>
                <c:pt idx="9382">
                  <c:v>8.6742342207190148</c:v>
                </c:pt>
                <c:pt idx="9383">
                  <c:v>8.6758414867485456</c:v>
                </c:pt>
                <c:pt idx="9384">
                  <c:v>8.6774478319608868</c:v>
                </c:pt>
                <c:pt idx="9385">
                  <c:v>8.6790548630557254</c:v>
                </c:pt>
                <c:pt idx="9386">
                  <c:v>8.6806626530559452</c:v>
                </c:pt>
                <c:pt idx="9387">
                  <c:v>8.6822700635396934</c:v>
                </c:pt>
                <c:pt idx="9388">
                  <c:v>8.6838776727653926</c:v>
                </c:pt>
                <c:pt idx="9389">
                  <c:v>8.6854847762221858</c:v>
                </c:pt>
                <c:pt idx="9390">
                  <c:v>8.6870923493084522</c:v>
                </c:pt>
                <c:pt idx="9391">
                  <c:v>8.6887003021479128</c:v>
                </c:pt>
                <c:pt idx="9392">
                  <c:v>8.6903078210288189</c:v>
                </c:pt>
                <c:pt idx="9393">
                  <c:v>8.6919158279210524</c:v>
                </c:pt>
                <c:pt idx="9394">
                  <c:v>8.6935228410563017</c:v>
                </c:pt>
                <c:pt idx="9395">
                  <c:v>8.6951316986565921</c:v>
                </c:pt>
                <c:pt idx="9396">
                  <c:v>8.6967392716956944</c:v>
                </c:pt>
                <c:pt idx="9397">
                  <c:v>8.6983470980833886</c:v>
                </c:pt>
                <c:pt idx="9398">
                  <c:v>8.699954779735533</c:v>
                </c:pt>
                <c:pt idx="9399">
                  <c:v>8.7015626240581501</c:v>
                </c:pt>
                <c:pt idx="9400">
                  <c:v>8.703170269378111</c:v>
                </c:pt>
                <c:pt idx="9401">
                  <c:v>8.7047782944935133</c:v>
                </c:pt>
                <c:pt idx="9402">
                  <c:v>8.7063877499752618</c:v>
                </c:pt>
                <c:pt idx="9403">
                  <c:v>8.7079966982486461</c:v>
                </c:pt>
                <c:pt idx="9404">
                  <c:v>8.7096058638485534</c:v>
                </c:pt>
                <c:pt idx="9405">
                  <c:v>8.7112152106094509</c:v>
                </c:pt>
                <c:pt idx="9406">
                  <c:v>8.7128250832596539</c:v>
                </c:pt>
                <c:pt idx="9407">
                  <c:v>8.7144332530455664</c:v>
                </c:pt>
                <c:pt idx="9408">
                  <c:v>8.7160415133377427</c:v>
                </c:pt>
                <c:pt idx="9409">
                  <c:v>8.7176494660827935</c:v>
                </c:pt>
                <c:pt idx="9410">
                  <c:v>8.7192581426111406</c:v>
                </c:pt>
                <c:pt idx="9411">
                  <c:v>8.7208657337433007</c:v>
                </c:pt>
                <c:pt idx="9412">
                  <c:v>8.7224737408479829</c:v>
                </c:pt>
                <c:pt idx="9413">
                  <c:v>8.724082562192029</c:v>
                </c:pt>
                <c:pt idx="9414">
                  <c:v>8.7256912749213029</c:v>
                </c:pt>
                <c:pt idx="9415">
                  <c:v>8.7273001507686452</c:v>
                </c:pt>
                <c:pt idx="9416">
                  <c:v>8.7289081939660971</c:v>
                </c:pt>
                <c:pt idx="9417">
                  <c:v>8.7305160743960624</c:v>
                </c:pt>
                <c:pt idx="9418">
                  <c:v>8.7321246785286863</c:v>
                </c:pt>
                <c:pt idx="9419">
                  <c:v>8.7337328846289246</c:v>
                </c:pt>
                <c:pt idx="9420">
                  <c:v>8.7353415249584039</c:v>
                </c:pt>
                <c:pt idx="9421">
                  <c:v>8.7369508173657096</c:v>
                </c:pt>
                <c:pt idx="9422">
                  <c:v>8.7385590958173225</c:v>
                </c:pt>
                <c:pt idx="9423">
                  <c:v>8.7401671391564193</c:v>
                </c:pt>
                <c:pt idx="9424">
                  <c:v>8.7417753814313386</c:v>
                </c:pt>
                <c:pt idx="9425">
                  <c:v>8.743383298017843</c:v>
                </c:pt>
                <c:pt idx="9426">
                  <c:v>8.7449920107471009</c:v>
                </c:pt>
                <c:pt idx="9427">
                  <c:v>8.7465997827195032</c:v>
                </c:pt>
                <c:pt idx="9428">
                  <c:v>8.7482095645912459</c:v>
                </c:pt>
                <c:pt idx="9429">
                  <c:v>8.7498180238857319</c:v>
                </c:pt>
                <c:pt idx="9430">
                  <c:v>8.751426682314408</c:v>
                </c:pt>
                <c:pt idx="9431">
                  <c:v>8.7530340927745804</c:v>
                </c:pt>
                <c:pt idx="9432">
                  <c:v>8.7546426064238752</c:v>
                </c:pt>
                <c:pt idx="9433">
                  <c:v>8.756251572734099</c:v>
                </c:pt>
                <c:pt idx="9434">
                  <c:v>8.7578604847225439</c:v>
                </c:pt>
                <c:pt idx="9435">
                  <c:v>8.7594693965928005</c:v>
                </c:pt>
                <c:pt idx="9436">
                  <c:v>8.7610789426891138</c:v>
                </c:pt>
                <c:pt idx="9437">
                  <c:v>8.7626879452164008</c:v>
                </c:pt>
                <c:pt idx="9438">
                  <c:v>8.7642970201838182</c:v>
                </c:pt>
                <c:pt idx="9439">
                  <c:v>8.765907618736259</c:v>
                </c:pt>
                <c:pt idx="9440">
                  <c:v>8.7675164945126927</c:v>
                </c:pt>
                <c:pt idx="9441">
                  <c:v>8.7691261132281024</c:v>
                </c:pt>
                <c:pt idx="9442">
                  <c:v>8.7707353149852381</c:v>
                </c:pt>
                <c:pt idx="9443">
                  <c:v>8.7723443174888693</c:v>
                </c:pt>
                <c:pt idx="9444">
                  <c:v>8.77395359185026</c:v>
                </c:pt>
                <c:pt idx="9445">
                  <c:v>8.77556342821123</c:v>
                </c:pt>
                <c:pt idx="9446">
                  <c:v>8.7771737543754096</c:v>
                </c:pt>
                <c:pt idx="9447">
                  <c:v>8.7787838991292233</c:v>
                </c:pt>
                <c:pt idx="9448">
                  <c:v>8.780393934833743</c:v>
                </c:pt>
                <c:pt idx="9449">
                  <c:v>8.7820038074602778</c:v>
                </c:pt>
                <c:pt idx="9450">
                  <c:v>8.7836141335770872</c:v>
                </c:pt>
                <c:pt idx="9451">
                  <c:v>8.7852236253267986</c:v>
                </c:pt>
                <c:pt idx="9452">
                  <c:v>8.7868330083496211</c:v>
                </c:pt>
                <c:pt idx="9453">
                  <c:v>8.7884434070542188</c:v>
                </c:pt>
                <c:pt idx="9454">
                  <c:v>8.7900533521705935</c:v>
                </c:pt>
                <c:pt idx="9455">
                  <c:v>8.7916627896018973</c:v>
                </c:pt>
                <c:pt idx="9456">
                  <c:v>8.7932728979565482</c:v>
                </c:pt>
                <c:pt idx="9457">
                  <c:v>8.7948837688216432</c:v>
                </c:pt>
                <c:pt idx="9458">
                  <c:v>8.7964945125711846</c:v>
                </c:pt>
                <c:pt idx="9459">
                  <c:v>8.7981051836944015</c:v>
                </c:pt>
                <c:pt idx="9460">
                  <c:v>8.7997155643934555</c:v>
                </c:pt>
                <c:pt idx="9461">
                  <c:v>8.8013267260439907</c:v>
                </c:pt>
                <c:pt idx="9462">
                  <c:v>8.8029382695981067</c:v>
                </c:pt>
                <c:pt idx="9463">
                  <c:v>8.8045499767445747</c:v>
                </c:pt>
                <c:pt idx="9464">
                  <c:v>8.8061618293831945</c:v>
                </c:pt>
                <c:pt idx="9465">
                  <c:v>8.8077727911551609</c:v>
                </c:pt>
                <c:pt idx="9466">
                  <c:v>8.8093848440411193</c:v>
                </c:pt>
                <c:pt idx="9467">
                  <c:v>8.8109972427075878</c:v>
                </c:pt>
                <c:pt idx="9468">
                  <c:v>8.8126094957598973</c:v>
                </c:pt>
                <c:pt idx="9469">
                  <c:v>8.8142207483579185</c:v>
                </c:pt>
                <c:pt idx="9470">
                  <c:v>8.8158326920406616</c:v>
                </c:pt>
                <c:pt idx="9471">
                  <c:v>8.8174452909322447</c:v>
                </c:pt>
                <c:pt idx="9472">
                  <c:v>8.8190569979837559</c:v>
                </c:pt>
                <c:pt idx="9473">
                  <c:v>8.8206701618017789</c:v>
                </c:pt>
                <c:pt idx="9474">
                  <c:v>8.8222819962046248</c:v>
                </c:pt>
                <c:pt idx="9475">
                  <c:v>8.8238954152253228</c:v>
                </c:pt>
                <c:pt idx="9476">
                  <c:v>8.8255082510248268</c:v>
                </c:pt>
                <c:pt idx="9477">
                  <c:v>8.8271206313689294</c:v>
                </c:pt>
                <c:pt idx="9478">
                  <c:v>8.8287349264867956</c:v>
                </c:pt>
                <c:pt idx="9479">
                  <c:v>8.8303482909793942</c:v>
                </c:pt>
                <c:pt idx="9480">
                  <c:v>8.8319615276308863</c:v>
                </c:pt>
                <c:pt idx="9481">
                  <c:v>8.833575475889532</c:v>
                </c:pt>
                <c:pt idx="9482">
                  <c:v>8.8351892964307446</c:v>
                </c:pt>
                <c:pt idx="9483">
                  <c:v>8.8368031169719394</c:v>
                </c:pt>
                <c:pt idx="9484">
                  <c:v>8.8384172842329498</c:v>
                </c:pt>
                <c:pt idx="9485">
                  <c:v>8.840031396736471</c:v>
                </c:pt>
                <c:pt idx="9486">
                  <c:v>8.8416454361656953</c:v>
                </c:pt>
                <c:pt idx="9487">
                  <c:v>8.8432598590224298</c:v>
                </c:pt>
                <c:pt idx="9488">
                  <c:v>8.8448742270287148</c:v>
                </c:pt>
                <c:pt idx="9489">
                  <c:v>8.8464879560965528</c:v>
                </c:pt>
                <c:pt idx="9490">
                  <c:v>8.8481020138710011</c:v>
                </c:pt>
                <c:pt idx="9491">
                  <c:v>8.8497153236020907</c:v>
                </c:pt>
                <c:pt idx="9492">
                  <c:v>8.8513300753006625</c:v>
                </c:pt>
                <c:pt idx="9493">
                  <c:v>8.8529457963423184</c:v>
                </c:pt>
                <c:pt idx="9494">
                  <c:v>8.8545602557447545</c:v>
                </c:pt>
                <c:pt idx="9495">
                  <c:v>8.8561743681291265</c:v>
                </c:pt>
                <c:pt idx="9496">
                  <c:v>8.8577895585891167</c:v>
                </c:pt>
                <c:pt idx="9497">
                  <c:v>8.8594046576221093</c:v>
                </c:pt>
                <c:pt idx="9498">
                  <c:v>8.8610195921855706</c:v>
                </c:pt>
                <c:pt idx="9499">
                  <c:v>8.8626358625044048</c:v>
                </c:pt>
                <c:pt idx="9500">
                  <c:v>8.8642518948563236</c:v>
                </c:pt>
                <c:pt idx="9501">
                  <c:v>8.8658662447231755</c:v>
                </c:pt>
                <c:pt idx="9502">
                  <c:v>8.8674818559457034</c:v>
                </c:pt>
                <c:pt idx="9503">
                  <c:v>8.8690975220515824</c:v>
                </c:pt>
                <c:pt idx="9504">
                  <c:v>8.8707138289957506</c:v>
                </c:pt>
                <c:pt idx="9505">
                  <c:v>8.872330062691276</c:v>
                </c:pt>
                <c:pt idx="9506">
                  <c:v>8.8739446683207994</c:v>
                </c:pt>
                <c:pt idx="9507">
                  <c:v>8.8755610485218011</c:v>
                </c:pt>
                <c:pt idx="9508">
                  <c:v>8.8771770990599848</c:v>
                </c:pt>
                <c:pt idx="9509">
                  <c:v>8.8787937908138073</c:v>
                </c:pt>
                <c:pt idx="9510">
                  <c:v>8.8804099695065641</c:v>
                </c:pt>
                <c:pt idx="9511">
                  <c:v>8.8820270095085867</c:v>
                </c:pt>
                <c:pt idx="9512">
                  <c:v>8.8836437928647705</c:v>
                </c:pt>
                <c:pt idx="9513">
                  <c:v>8.8852610530522966</c:v>
                </c:pt>
                <c:pt idx="9514">
                  <c:v>8.886878294900173</c:v>
                </c:pt>
                <c:pt idx="9515">
                  <c:v>8.8884949133144051</c:v>
                </c:pt>
                <c:pt idx="9516">
                  <c:v>8.8901111470338225</c:v>
                </c:pt>
                <c:pt idx="9517">
                  <c:v>8.8917287008695034</c:v>
                </c:pt>
                <c:pt idx="9518">
                  <c:v>8.8933458691724034</c:v>
                </c:pt>
                <c:pt idx="9519">
                  <c:v>8.8949633677743449</c:v>
                </c:pt>
                <c:pt idx="9520">
                  <c:v>8.8965814539228525</c:v>
                </c:pt>
                <c:pt idx="9521">
                  <c:v>8.8981995217085323</c:v>
                </c:pt>
                <c:pt idx="9522">
                  <c:v>8.8998179935954944</c:v>
                </c:pt>
                <c:pt idx="9523">
                  <c:v>8.9014359330475568</c:v>
                </c:pt>
                <c:pt idx="9524">
                  <c:v>8.9030533584109062</c:v>
                </c:pt>
                <c:pt idx="9525">
                  <c:v>8.9046715730656807</c:v>
                </c:pt>
                <c:pt idx="9526">
                  <c:v>8.9062895122780734</c:v>
                </c:pt>
                <c:pt idx="9527">
                  <c:v>8.9079073780587255</c:v>
                </c:pt>
                <c:pt idx="9528">
                  <c:v>8.9095255743470751</c:v>
                </c:pt>
                <c:pt idx="9529">
                  <c:v>8.9111448922683323</c:v>
                </c:pt>
                <c:pt idx="9530">
                  <c:v>8.9127640815145934</c:v>
                </c:pt>
                <c:pt idx="9531">
                  <c:v>8.9143819841538701</c:v>
                </c:pt>
                <c:pt idx="9532">
                  <c:v>8.9159997948661687</c:v>
                </c:pt>
                <c:pt idx="9533">
                  <c:v>8.9176184506620029</c:v>
                </c:pt>
                <c:pt idx="9534">
                  <c:v>8.919236812410718</c:v>
                </c:pt>
                <c:pt idx="9535">
                  <c:v>8.9208553763176237</c:v>
                </c:pt>
                <c:pt idx="9536">
                  <c:v>8.922474308001707</c:v>
                </c:pt>
                <c:pt idx="9537">
                  <c:v>8.9240930374619527</c:v>
                </c:pt>
                <c:pt idx="9538">
                  <c:v>8.9257114726980635</c:v>
                </c:pt>
                <c:pt idx="9539">
                  <c:v>8.9273306617042003</c:v>
                </c:pt>
                <c:pt idx="9540">
                  <c:v>8.928949152061282</c:v>
                </c:pt>
                <c:pt idx="9541">
                  <c:v>8.9305682492476848</c:v>
                </c:pt>
                <c:pt idx="9542">
                  <c:v>8.9321872177064492</c:v>
                </c:pt>
                <c:pt idx="9543">
                  <c:v>8.9338061677775915</c:v>
                </c:pt>
                <c:pt idx="9544">
                  <c:v>8.9354240153454043</c:v>
                </c:pt>
                <c:pt idx="9545">
                  <c:v>8.9370421198093055</c:v>
                </c:pt>
                <c:pt idx="9546">
                  <c:v>8.9386610513493494</c:v>
                </c:pt>
                <c:pt idx="9547">
                  <c:v>8.940279119230917</c:v>
                </c:pt>
                <c:pt idx="9548">
                  <c:v>8.9418977566479505</c:v>
                </c:pt>
                <c:pt idx="9549">
                  <c:v>8.9435156224286043</c:v>
                </c:pt>
                <c:pt idx="9550">
                  <c:v>8.9451342230895516</c:v>
                </c:pt>
                <c:pt idx="9551">
                  <c:v>8.9467525665156504</c:v>
                </c:pt>
                <c:pt idx="9552">
                  <c:v>8.9483710201728517</c:v>
                </c:pt>
                <c:pt idx="9553">
                  <c:v>8.9499883170891472</c:v>
                </c:pt>
                <c:pt idx="9554">
                  <c:v>8.9516051187481995</c:v>
                </c:pt>
                <c:pt idx="9555">
                  <c:v>8.9532239768411017</c:v>
                </c:pt>
                <c:pt idx="9556">
                  <c:v>8.9548422835276309</c:v>
                </c:pt>
                <c:pt idx="9557">
                  <c:v>8.9564608658113016</c:v>
                </c:pt>
                <c:pt idx="9558">
                  <c:v>8.9580790255601155</c:v>
                </c:pt>
                <c:pt idx="9559">
                  <c:v>8.9596964692682857</c:v>
                </c:pt>
                <c:pt idx="9560">
                  <c:v>8.9613147574418957</c:v>
                </c:pt>
                <c:pt idx="9561">
                  <c:v>8.9629324763838447</c:v>
                </c:pt>
                <c:pt idx="9562">
                  <c:v>8.964550489084127</c:v>
                </c:pt>
                <c:pt idx="9563">
                  <c:v>8.9661691449759466</c:v>
                </c:pt>
                <c:pt idx="9564">
                  <c:v>8.9677874882581552</c:v>
                </c:pt>
                <c:pt idx="9565">
                  <c:v>8.9694052988266737</c:v>
                </c:pt>
                <c:pt idx="9566">
                  <c:v>8.9710229260590442</c:v>
                </c:pt>
                <c:pt idx="9567">
                  <c:v>8.9726399294903718</c:v>
                </c:pt>
                <c:pt idx="9568">
                  <c:v>8.9742577953189517</c:v>
                </c:pt>
                <c:pt idx="9569">
                  <c:v>8.9758758998308021</c:v>
                </c:pt>
                <c:pt idx="9570">
                  <c:v>8.9774939859793097</c:v>
                </c:pt>
                <c:pt idx="9571">
                  <c:v>8.9791118334512561</c:v>
                </c:pt>
                <c:pt idx="9572">
                  <c:v>8.9807290752512507</c:v>
                </c:pt>
                <c:pt idx="9573">
                  <c:v>8.9823456936176367</c:v>
                </c:pt>
                <c:pt idx="9574">
                  <c:v>8.9839631738732351</c:v>
                </c:pt>
                <c:pt idx="9575">
                  <c:v>8.9855813151133272</c:v>
                </c:pt>
                <c:pt idx="9576">
                  <c:v>8.9871989238041117</c:v>
                </c:pt>
                <c:pt idx="9577">
                  <c:v>8.9888168263475361</c:v>
                </c:pt>
                <c:pt idx="9578">
                  <c:v>8.9904351330340653</c:v>
                </c:pt>
                <c:pt idx="9579">
                  <c:v>8.9920519713482516</c:v>
                </c:pt>
                <c:pt idx="9580">
                  <c:v>8.9936701310970655</c:v>
                </c:pt>
                <c:pt idx="9581">
                  <c:v>8.9952880152348857</c:v>
                </c:pt>
                <c:pt idx="9582">
                  <c:v>8.9969060829726217</c:v>
                </c:pt>
                <c:pt idx="9583">
                  <c:v>8.9985245917523695</c:v>
                </c:pt>
                <c:pt idx="9584">
                  <c:v>9.0001426227660026</c:v>
                </c:pt>
                <c:pt idx="9585">
                  <c:v>9.0017608376125935</c:v>
                </c:pt>
                <c:pt idx="9586">
                  <c:v>9.003379456795269</c:v>
                </c:pt>
                <c:pt idx="9587">
                  <c:v>9.0049979655750185</c:v>
                </c:pt>
                <c:pt idx="9588">
                  <c:v>9.0066164561719777</c:v>
                </c:pt>
                <c:pt idx="9589">
                  <c:v>9.0082339731207686</c:v>
                </c:pt>
                <c:pt idx="9590">
                  <c:v>9.0098513616523839</c:v>
                </c:pt>
                <c:pt idx="9591">
                  <c:v>9.0114690253945522</c:v>
                </c:pt>
                <c:pt idx="9592">
                  <c:v>9.013087901776478</c:v>
                </c:pt>
                <c:pt idx="9593">
                  <c:v>9.0162059088511537</c:v>
                </c:pt>
                <c:pt idx="9594">
                  <c:v>9.0193228499111555</c:v>
                </c:pt>
                <c:pt idx="9595">
                  <c:v>9.0224374054666772</c:v>
                </c:pt>
                <c:pt idx="9596">
                  <c:v>9.025549690059421</c:v>
                </c:pt>
                <c:pt idx="9597">
                  <c:v>9.0286607674387334</c:v>
                </c:pt>
                <c:pt idx="9598">
                  <c:v>9.0317714428523335</c:v>
                </c:pt>
                <c:pt idx="9599">
                  <c:v>9.0348802551138903</c:v>
                </c:pt>
                <c:pt idx="9600">
                  <c:v>9.0379908571525203</c:v>
                </c:pt>
                <c:pt idx="9601">
                  <c:v>9.0410994141292758</c:v>
                </c:pt>
                <c:pt idx="9602">
                  <c:v>9.0442063661340679</c:v>
                </c:pt>
                <c:pt idx="9603">
                  <c:v>9.0473137190538964</c:v>
                </c:pt>
                <c:pt idx="9604">
                  <c:v>9.0504176854457228</c:v>
                </c:pt>
                <c:pt idx="9605">
                  <c:v>9.0535207429251887</c:v>
                </c:pt>
                <c:pt idx="9606">
                  <c:v>9.0566231829000401</c:v>
                </c:pt>
                <c:pt idx="9607">
                  <c:v>9.0597240616428163</c:v>
                </c:pt>
                <c:pt idx="9608">
                  <c:v>9.0628246500555907</c:v>
                </c:pt>
                <c:pt idx="9609">
                  <c:v>9.0659237162916657</c:v>
                </c:pt>
                <c:pt idx="9610">
                  <c:v>9.0690203935662925</c:v>
                </c:pt>
                <c:pt idx="9611">
                  <c:v>9.0721146500852345</c:v>
                </c:pt>
                <c:pt idx="9612">
                  <c:v>9.075211074114014</c:v>
                </c:pt>
                <c:pt idx="9613">
                  <c:v>9.0783094882504116</c:v>
                </c:pt>
                <c:pt idx="9614">
                  <c:v>9.0814076127957737</c:v>
                </c:pt>
                <c:pt idx="9615">
                  <c:v>9.0845058096383386</c:v>
                </c:pt>
                <c:pt idx="9616">
                  <c:v>9.0876055280175994</c:v>
                </c:pt>
                <c:pt idx="9617">
                  <c:v>9.090703978641006</c:v>
                </c:pt>
                <c:pt idx="9618">
                  <c:v>9.0938027910705177</c:v>
                </c:pt>
                <c:pt idx="9619">
                  <c:v>9.0969013140092905</c:v>
                </c:pt>
                <c:pt idx="9620">
                  <c:v>9.0999992939723064</c:v>
                </c:pt>
                <c:pt idx="9621">
                  <c:v>9.1030965138671078</c:v>
                </c:pt>
                <c:pt idx="9622">
                  <c:v>9.1061926850297148</c:v>
                </c:pt>
                <c:pt idx="9623">
                  <c:v>9.1092864720766098</c:v>
                </c:pt>
                <c:pt idx="9624">
                  <c:v>9.1123796820663987</c:v>
                </c:pt>
                <c:pt idx="9625">
                  <c:v>9.115472964174284</c:v>
                </c:pt>
                <c:pt idx="9626">
                  <c:v>9.1185659941687724</c:v>
                </c:pt>
                <c:pt idx="9627">
                  <c:v>9.121657258203026</c:v>
                </c:pt>
                <c:pt idx="9628">
                  <c:v>9.1247468306865702</c:v>
                </c:pt>
                <c:pt idx="9629">
                  <c:v>9.1278373742781529</c:v>
                </c:pt>
                <c:pt idx="9630">
                  <c:v>9.1309273422547435</c:v>
                </c:pt>
                <c:pt idx="9631">
                  <c:v>9.1340159078656704</c:v>
                </c:pt>
                <c:pt idx="9632">
                  <c:v>9.1371048329103424</c:v>
                </c:pt>
                <c:pt idx="9633">
                  <c:v>9.1401935423390697</c:v>
                </c:pt>
                <c:pt idx="9634">
                  <c:v>9.1432821439733107</c:v>
                </c:pt>
                <c:pt idx="9635">
                  <c:v>9.1463720042383851</c:v>
                </c:pt>
                <c:pt idx="9636">
                  <c:v>9.1494604619260951</c:v>
                </c:pt>
                <c:pt idx="9637">
                  <c:v>9.1525487040757056</c:v>
                </c:pt>
                <c:pt idx="9638">
                  <c:v>9.1556360485361772</c:v>
                </c:pt>
                <c:pt idx="9639">
                  <c:v>9.1587233212083969</c:v>
                </c:pt>
                <c:pt idx="9640">
                  <c:v>9.1618098039109643</c:v>
                </c:pt>
                <c:pt idx="9641">
                  <c:v>9.1648949957542243</c:v>
                </c:pt>
                <c:pt idx="9642">
                  <c:v>9.1679804744529285</c:v>
                </c:pt>
                <c:pt idx="9643">
                  <c:v>9.1710652723070947</c:v>
                </c:pt>
                <c:pt idx="9644">
                  <c:v>9.1741486014440188</c:v>
                </c:pt>
                <c:pt idx="9645">
                  <c:v>9.1772329691953161</c:v>
                </c:pt>
                <c:pt idx="9646">
                  <c:v>9.180316155765551</c:v>
                </c:pt>
                <c:pt idx="9647">
                  <c:v>9.1833993062294823</c:v>
                </c:pt>
                <c:pt idx="9648">
                  <c:v>9.1864804185354725</c:v>
                </c:pt>
                <c:pt idx="9649">
                  <c:v>9.1895616737389538</c:v>
                </c:pt>
                <c:pt idx="9650">
                  <c:v>9.1926429643428005</c:v>
                </c:pt>
                <c:pt idx="9651">
                  <c:v>9.1957264725979488</c:v>
                </c:pt>
                <c:pt idx="9652">
                  <c:v>9.1988085498159009</c:v>
                </c:pt>
                <c:pt idx="9653">
                  <c:v>9.2018890546576717</c:v>
                </c:pt>
                <c:pt idx="9654">
                  <c:v>9.2049701309153011</c:v>
                </c:pt>
                <c:pt idx="9655">
                  <c:v>9.2080508500083749</c:v>
                </c:pt>
                <c:pt idx="9656">
                  <c:v>9.211131926266015</c:v>
                </c:pt>
                <c:pt idx="9657">
                  <c:v>9.214212574264355</c:v>
                </c:pt>
                <c:pt idx="9658">
                  <c:v>9.2172924365190081</c:v>
                </c:pt>
                <c:pt idx="9659">
                  <c:v>9.2203738343093029</c:v>
                </c:pt>
                <c:pt idx="9660">
                  <c:v>9.2234559830274687</c:v>
                </c:pt>
                <c:pt idx="9661">
                  <c:v>9.2265373812842277</c:v>
                </c:pt>
                <c:pt idx="9662">
                  <c:v>9.2296181005171452</c:v>
                </c:pt>
                <c:pt idx="9663">
                  <c:v>9.2326992482195749</c:v>
                </c:pt>
                <c:pt idx="9664">
                  <c:v>9.2357798244744789</c:v>
                </c:pt>
                <c:pt idx="9665">
                  <c:v>9.2388596151691509</c:v>
                </c:pt>
                <c:pt idx="9666">
                  <c:v>9.2419397273092372</c:v>
                </c:pt>
                <c:pt idx="9667">
                  <c:v>9.2450208392887756</c:v>
                </c:pt>
                <c:pt idx="9668">
                  <c:v>9.2481015587081785</c:v>
                </c:pt>
                <c:pt idx="9669">
                  <c:v>9.2511832069614091</c:v>
                </c:pt>
                <c:pt idx="9670">
                  <c:v>9.254265928103953</c:v>
                </c:pt>
                <c:pt idx="9671">
                  <c:v>9.2573455760166361</c:v>
                </c:pt>
                <c:pt idx="9672">
                  <c:v>9.260427653141269</c:v>
                </c:pt>
                <c:pt idx="9673">
                  <c:v>9.2635061237169527</c:v>
                </c:pt>
                <c:pt idx="9674">
                  <c:v>9.2665874860573076</c:v>
                </c:pt>
                <c:pt idx="9675">
                  <c:v>9.2696707079407616</c:v>
                </c:pt>
                <c:pt idx="9676">
                  <c:v>9.2727514627458287</c:v>
                </c:pt>
                <c:pt idx="9677">
                  <c:v>9.2758312176154192</c:v>
                </c:pt>
                <c:pt idx="9678">
                  <c:v>9.2789125796759038</c:v>
                </c:pt>
                <c:pt idx="9679">
                  <c:v>9.2819932273479147</c:v>
                </c:pt>
                <c:pt idx="9680">
                  <c:v>9.2850731250579113</c:v>
                </c:pt>
                <c:pt idx="9681">
                  <c:v>9.288155059194013</c:v>
                </c:pt>
                <c:pt idx="9682">
                  <c:v>9.2912320686040211</c:v>
                </c:pt>
                <c:pt idx="9683">
                  <c:v>9.2943129665934041</c:v>
                </c:pt>
                <c:pt idx="9684">
                  <c:v>9.2973935429881642</c:v>
                </c:pt>
                <c:pt idx="9685">
                  <c:v>9.3004746193857262</c:v>
                </c:pt>
                <c:pt idx="9686">
                  <c:v>9.303552270334368</c:v>
                </c:pt>
                <c:pt idx="9687">
                  <c:v>9.3066334896254368</c:v>
                </c:pt>
                <c:pt idx="9688">
                  <c:v>9.3097146014184293</c:v>
                </c:pt>
                <c:pt idx="9689">
                  <c:v>9.3127942850600718</c:v>
                </c:pt>
                <c:pt idx="9690">
                  <c:v>9.3158717578877503</c:v>
                </c:pt>
                <c:pt idx="9691">
                  <c:v>9.3189503712082224</c:v>
                </c:pt>
                <c:pt idx="9692">
                  <c:v>9.3220300545237738</c:v>
                </c:pt>
                <c:pt idx="9693">
                  <c:v>9.3251080974251828</c:v>
                </c:pt>
                <c:pt idx="9694">
                  <c:v>9.3281872102673216</c:v>
                </c:pt>
                <c:pt idx="9695">
                  <c:v>9.331267536826525</c:v>
                </c:pt>
                <c:pt idx="9696">
                  <c:v>9.3343467566743197</c:v>
                </c:pt>
                <c:pt idx="9697">
                  <c:v>9.3374235170318993</c:v>
                </c:pt>
                <c:pt idx="9698">
                  <c:v>9.3405027368797011</c:v>
                </c:pt>
                <c:pt idx="9699">
                  <c:v>9.3435811362518049</c:v>
                </c:pt>
                <c:pt idx="9700">
                  <c:v>9.346657113463186</c:v>
                </c:pt>
                <c:pt idx="9701">
                  <c:v>9.3497347998064271</c:v>
                </c:pt>
                <c:pt idx="9702">
                  <c:v>9.3528108479483247</c:v>
                </c:pt>
                <c:pt idx="9703">
                  <c:v>9.3558881778319787</c:v>
                </c:pt>
                <c:pt idx="9704">
                  <c:v>9.3589671123510509</c:v>
                </c:pt>
                <c:pt idx="9705">
                  <c:v>9.3620471528707032</c:v>
                </c:pt>
                <c:pt idx="9706">
                  <c:v>9.3651241978436381</c:v>
                </c:pt>
                <c:pt idx="9707">
                  <c:v>9.3682034890334602</c:v>
                </c:pt>
                <c:pt idx="9708">
                  <c:v>9.3712784343622282</c:v>
                </c:pt>
                <c:pt idx="9709">
                  <c:v>9.3743580463140379</c:v>
                </c:pt>
                <c:pt idx="9710">
                  <c:v>9.377435020255076</c:v>
                </c:pt>
                <c:pt idx="9711">
                  <c:v>9.3805128849813748</c:v>
                </c:pt>
                <c:pt idx="9712">
                  <c:v>9.3835907854337517</c:v>
                </c:pt>
                <c:pt idx="9713">
                  <c:v>9.3866684004306684</c:v>
                </c:pt>
                <c:pt idx="9714">
                  <c:v>9.3897467282774016</c:v>
                </c:pt>
                <c:pt idx="9715">
                  <c:v>9.3928230258451197</c:v>
                </c:pt>
                <c:pt idx="9716">
                  <c:v>9.3959007120953348</c:v>
                </c:pt>
                <c:pt idx="9717">
                  <c:v>9.3989794323800151</c:v>
                </c:pt>
                <c:pt idx="9718">
                  <c:v>9.4020587589163647</c:v>
                </c:pt>
                <c:pt idx="9719">
                  <c:v>9.4051368019108352</c:v>
                </c:pt>
                <c:pt idx="9720">
                  <c:v>9.4082145598368907</c:v>
                </c:pt>
                <c:pt idx="9721">
                  <c:v>9.4112915694793333</c:v>
                </c:pt>
                <c:pt idx="9722">
                  <c:v>9.4143691492696551</c:v>
                </c:pt>
                <c:pt idx="9723">
                  <c:v>9.4174437389428824</c:v>
                </c:pt>
                <c:pt idx="9724">
                  <c:v>9.4205228875457152</c:v>
                </c:pt>
                <c:pt idx="9725">
                  <c:v>9.4236000395387567</c:v>
                </c:pt>
                <c:pt idx="9726">
                  <c:v>9.4266786172064503</c:v>
                </c:pt>
                <c:pt idx="9727">
                  <c:v>9.4297549501780704</c:v>
                </c:pt>
                <c:pt idx="9728">
                  <c:v>9.4328324584419718</c:v>
                </c:pt>
                <c:pt idx="9729">
                  <c:v>9.4359098957414247</c:v>
                </c:pt>
                <c:pt idx="9730">
                  <c:v>9.438988473409113</c:v>
                </c:pt>
                <c:pt idx="9731">
                  <c:v>9.4420668371809242</c:v>
                </c:pt>
                <c:pt idx="9732">
                  <c:v>9.4451446307370741</c:v>
                </c:pt>
                <c:pt idx="9733">
                  <c:v>9.4482230658035462</c:v>
                </c:pt>
                <c:pt idx="9734">
                  <c:v>9.451300787821431</c:v>
                </c:pt>
                <c:pt idx="9735">
                  <c:v>9.4543792586298228</c:v>
                </c:pt>
                <c:pt idx="9736">
                  <c:v>9.457456267900378</c:v>
                </c:pt>
                <c:pt idx="9737">
                  <c:v>9.4605343822648518</c:v>
                </c:pt>
                <c:pt idx="9738">
                  <c:v>9.4636107507342562</c:v>
                </c:pt>
                <c:pt idx="9739">
                  <c:v>9.466689043029179</c:v>
                </c:pt>
                <c:pt idx="9740">
                  <c:v>9.4697661238914357</c:v>
                </c:pt>
                <c:pt idx="9741">
                  <c:v>9.4728437746540397</c:v>
                </c:pt>
                <c:pt idx="9742">
                  <c:v>9.4759218887393537</c:v>
                </c:pt>
                <c:pt idx="9743">
                  <c:v>9.4789989336193106</c:v>
                </c:pt>
                <c:pt idx="9744">
                  <c:v>9.4820764418832066</c:v>
                </c:pt>
                <c:pt idx="9745">
                  <c:v>9.4851540570196615</c:v>
                </c:pt>
                <c:pt idx="9746">
                  <c:v>9.4882333835559969</c:v>
                </c:pt>
                <c:pt idx="9747">
                  <c:v>9.4913117826954085</c:v>
                </c:pt>
                <c:pt idx="9748">
                  <c:v>9.4943908599640991</c:v>
                </c:pt>
                <c:pt idx="9749">
                  <c:v>9.4974689026794135</c:v>
                </c:pt>
                <c:pt idx="9750">
                  <c:v>9.5005473020980666</c:v>
                </c:pt>
                <c:pt idx="9751">
                  <c:v>9.5036248458456445</c:v>
                </c:pt>
                <c:pt idx="9752">
                  <c:v>9.5067019977921881</c:v>
                </c:pt>
                <c:pt idx="9753">
                  <c:v>9.5097793635731183</c:v>
                </c:pt>
                <c:pt idx="9754">
                  <c:v>9.5128581552653166</c:v>
                </c:pt>
                <c:pt idx="9755">
                  <c:v>9.515937160831303</c:v>
                </c:pt>
                <c:pt idx="9756">
                  <c:v>9.5190152035466262</c:v>
                </c:pt>
                <c:pt idx="9757">
                  <c:v>9.5220937456556189</c:v>
                </c:pt>
                <c:pt idx="9758">
                  <c:v>9.5251717527339519</c:v>
                </c:pt>
                <c:pt idx="9759">
                  <c:v>9.5282501875212109</c:v>
                </c:pt>
                <c:pt idx="9760">
                  <c:v>9.5313279096320951</c:v>
                </c:pt>
                <c:pt idx="9761">
                  <c:v>9.5344054892363985</c:v>
                </c:pt>
                <c:pt idx="9762">
                  <c:v>9.5374818577987508</c:v>
                </c:pt>
                <c:pt idx="9763">
                  <c:v>9.5405567678545609</c:v>
                </c:pt>
                <c:pt idx="9764">
                  <c:v>9.5436316068104787</c:v>
                </c:pt>
                <c:pt idx="9765">
                  <c:v>9.5467084741180539</c:v>
                </c:pt>
                <c:pt idx="9766">
                  <c:v>9.5497853766592513</c:v>
                </c:pt>
                <c:pt idx="9767">
                  <c:v>9.5528628493009276</c:v>
                </c:pt>
                <c:pt idx="9768">
                  <c:v>9.5559383636786652</c:v>
                </c:pt>
                <c:pt idx="9769">
                  <c:v>9.5590143407042518</c:v>
                </c:pt>
                <c:pt idx="9770">
                  <c:v>9.5620900685053751</c:v>
                </c:pt>
                <c:pt idx="9771">
                  <c:v>9.5651662237239616</c:v>
                </c:pt>
                <c:pt idx="9772">
                  <c:v>9.5682420942914437</c:v>
                </c:pt>
                <c:pt idx="9773">
                  <c:v>9.5713194243145931</c:v>
                </c:pt>
                <c:pt idx="9774">
                  <c:v>9.5743965763076559</c:v>
                </c:pt>
                <c:pt idx="9775">
                  <c:v>9.577471912859572</c:v>
                </c:pt>
                <c:pt idx="9776">
                  <c:v>9.5805490293332412</c:v>
                </c:pt>
                <c:pt idx="9777">
                  <c:v>9.583624722025732</c:v>
                </c:pt>
                <c:pt idx="9778">
                  <c:v>9.586701446828247</c:v>
                </c:pt>
                <c:pt idx="9779">
                  <c:v>9.5897789909943683</c:v>
                </c:pt>
                <c:pt idx="9780">
                  <c:v>9.5928557869080002</c:v>
                </c:pt>
                <c:pt idx="9781">
                  <c:v>9.5959336156766124</c:v>
                </c:pt>
                <c:pt idx="9782">
                  <c:v>9.5990131207299445</c:v>
                </c:pt>
                <c:pt idx="9783">
                  <c:v>9.602092197719255</c:v>
                </c:pt>
                <c:pt idx="9784">
                  <c:v>9.6051718098107983</c:v>
                </c:pt>
                <c:pt idx="9785">
                  <c:v>9.6082503874784919</c:v>
                </c:pt>
                <c:pt idx="9786">
                  <c:v>9.611330070933791</c:v>
                </c:pt>
                <c:pt idx="9787">
                  <c:v>9.6144101115466292</c:v>
                </c:pt>
                <c:pt idx="9788">
                  <c:v>9.6174905091362568</c:v>
                </c:pt>
                <c:pt idx="9789">
                  <c:v>9.6205705140102467</c:v>
                </c:pt>
                <c:pt idx="9790">
                  <c:v>9.6236509472563654</c:v>
                </c:pt>
                <c:pt idx="9791">
                  <c:v>9.626731345218861</c:v>
                </c:pt>
                <c:pt idx="9792">
                  <c:v>9.6298123143167498</c:v>
                </c:pt>
                <c:pt idx="9793">
                  <c:v>9.6328926402700716</c:v>
                </c:pt>
                <c:pt idx="9794">
                  <c:v>9.6359735738365409</c:v>
                </c:pt>
                <c:pt idx="9795">
                  <c:v>9.639051153394318</c:v>
                </c:pt>
                <c:pt idx="9796">
                  <c:v>9.6421324084578934</c:v>
                </c:pt>
                <c:pt idx="9797">
                  <c:v>9.6452129490057352</c:v>
                </c:pt>
                <c:pt idx="9798">
                  <c:v>9.6482927393742912</c:v>
                </c:pt>
                <c:pt idx="9799">
                  <c:v>9.6513730656072525</c:v>
                </c:pt>
                <c:pt idx="9800">
                  <c:v>9.6544554646073291</c:v>
                </c:pt>
                <c:pt idx="9801">
                  <c:v>9.6575366840849721</c:v>
                </c:pt>
                <c:pt idx="9802">
                  <c:v>9.6606149053257262</c:v>
                </c:pt>
                <c:pt idx="9803">
                  <c:v>9.6636948746948406</c:v>
                </c:pt>
                <c:pt idx="9804">
                  <c:v>9.6667753796764337</c:v>
                </c:pt>
                <c:pt idx="9805">
                  <c:v>9.6698552060574201</c:v>
                </c:pt>
                <c:pt idx="9806">
                  <c:v>9.6729342475673814</c:v>
                </c:pt>
                <c:pt idx="9807">
                  <c:v>9.676015967110418</c:v>
                </c:pt>
                <c:pt idx="9808">
                  <c:v>9.6790967217290067</c:v>
                </c:pt>
                <c:pt idx="9809">
                  <c:v>9.6821714536248109</c:v>
                </c:pt>
                <c:pt idx="9810">
                  <c:v>9.6852489620747182</c:v>
                </c:pt>
                <c:pt idx="9811">
                  <c:v>9.6883265771646627</c:v>
                </c:pt>
                <c:pt idx="9812">
                  <c:v>9.6914075460760323</c:v>
                </c:pt>
                <c:pt idx="9813">
                  <c:v>9.6944884078365554</c:v>
                </c:pt>
                <c:pt idx="9814">
                  <c:v>9.6975650613459781</c:v>
                </c:pt>
                <c:pt idx="9815">
                  <c:v>9.7006416433803579</c:v>
                </c:pt>
                <c:pt idx="9816">
                  <c:v>9.7037188312657161</c:v>
                </c:pt>
                <c:pt idx="9817">
                  <c:v>9.7067992291349992</c:v>
                </c:pt>
                <c:pt idx="9818">
                  <c:v>9.7098765951019228</c:v>
                </c:pt>
                <c:pt idx="9819">
                  <c:v>9.712955386701017</c:v>
                </c:pt>
                <c:pt idx="9820">
                  <c:v>9.7160357842440259</c:v>
                </c:pt>
                <c:pt idx="9821">
                  <c:v>9.7191140054382696</c:v>
                </c:pt>
                <c:pt idx="9822">
                  <c:v>9.7221945104198717</c:v>
                </c:pt>
                <c:pt idx="9823">
                  <c:v>9.7252743368940315</c:v>
                </c:pt>
                <c:pt idx="9824">
                  <c:v>9.7283536991038453</c:v>
                </c:pt>
                <c:pt idx="9825">
                  <c:v>9.7314350255754523</c:v>
                </c:pt>
                <c:pt idx="9826">
                  <c:v>9.7345155659834539</c:v>
                </c:pt>
                <c:pt idx="9827">
                  <c:v>9.7375950352196448</c:v>
                </c:pt>
                <c:pt idx="9828">
                  <c:v>9.7406739337511752</c:v>
                </c:pt>
                <c:pt idx="9829">
                  <c:v>9.7437543673235787</c:v>
                </c:pt>
                <c:pt idx="9830">
                  <c:v>9.7468323387193898</c:v>
                </c:pt>
                <c:pt idx="9831">
                  <c:v>9.7499119509972605</c:v>
                </c:pt>
                <c:pt idx="9832">
                  <c:v>9.7529924202737686</c:v>
                </c:pt>
                <c:pt idx="9833">
                  <c:v>9.7560729610546773</c:v>
                </c:pt>
                <c:pt idx="9834">
                  <c:v>9.759154752078123</c:v>
                </c:pt>
                <c:pt idx="9835">
                  <c:v>9.7622349710738003</c:v>
                </c:pt>
                <c:pt idx="9836">
                  <c:v>9.7653155474685569</c:v>
                </c:pt>
                <c:pt idx="9837">
                  <c:v>9.7683951239262985</c:v>
                </c:pt>
                <c:pt idx="9838">
                  <c:v>9.7714764507244016</c:v>
                </c:pt>
                <c:pt idx="9839">
                  <c:v>9.7745570624542815</c:v>
                </c:pt>
                <c:pt idx="9840">
                  <c:v>9.7776380674109937</c:v>
                </c:pt>
                <c:pt idx="9841">
                  <c:v>9.7807183578039965</c:v>
                </c:pt>
                <c:pt idx="9842">
                  <c:v>9.7837983983236363</c:v>
                </c:pt>
                <c:pt idx="9843">
                  <c:v>9.7868756572061901</c:v>
                </c:pt>
                <c:pt idx="9844">
                  <c:v>9.78995569772583</c:v>
                </c:pt>
                <c:pt idx="9845">
                  <c:v>9.7930365955287222</c:v>
                </c:pt>
                <c:pt idx="9846">
                  <c:v>9.7961175647664849</c:v>
                </c:pt>
                <c:pt idx="9847">
                  <c:v>9.7991983552845525</c:v>
                </c:pt>
                <c:pt idx="9848">
                  <c:v>9.8022773250938187</c:v>
                </c:pt>
                <c:pt idx="9849">
                  <c:v>9.8053569730530796</c:v>
                </c:pt>
                <c:pt idx="9850">
                  <c:v>9.8084358719105147</c:v>
                </c:pt>
                <c:pt idx="9851">
                  <c:v>9.8115170197528467</c:v>
                </c:pt>
                <c:pt idx="9852">
                  <c:v>9.8145975957746767</c:v>
                </c:pt>
                <c:pt idx="9853">
                  <c:v>9.8176780293470713</c:v>
                </c:pt>
                <c:pt idx="9854">
                  <c:v>9.8207562860911572</c:v>
                </c:pt>
                <c:pt idx="9855">
                  <c:v>9.8238348996908975</c:v>
                </c:pt>
                <c:pt idx="9856">
                  <c:v>9.8269139409214734</c:v>
                </c:pt>
                <c:pt idx="9857">
                  <c:v>9.8299928394530358</c:v>
                </c:pt>
                <c:pt idx="9858">
                  <c:v>9.8330735229749315</c:v>
                </c:pt>
                <c:pt idx="9859">
                  <c:v>9.8361533136696053</c:v>
                </c:pt>
                <c:pt idx="9860">
                  <c:v>9.8392320698903024</c:v>
                </c:pt>
                <c:pt idx="9861">
                  <c:v>9.8423122891189827</c:v>
                </c:pt>
                <c:pt idx="9862">
                  <c:v>9.8453911523157487</c:v>
                </c:pt>
                <c:pt idx="9863">
                  <c:v>9.8484694447037224</c:v>
                </c:pt>
                <c:pt idx="9864">
                  <c:v>9.8515503425998627</c:v>
                </c:pt>
                <c:pt idx="9865">
                  <c:v>9.8546279579223572</c:v>
                </c:pt>
                <c:pt idx="9866">
                  <c:v>9.8577058223230196</c:v>
                </c:pt>
                <c:pt idx="9867">
                  <c:v>9.8607842571102822</c:v>
                </c:pt>
                <c:pt idx="9868">
                  <c:v>9.8638627635684717</c:v>
                </c:pt>
                <c:pt idx="9869">
                  <c:v>9.8669388118497263</c:v>
                </c:pt>
                <c:pt idx="9870">
                  <c:v>9.8700173539587208</c:v>
                </c:pt>
                <c:pt idx="9871">
                  <c:v>9.8730948263213776</c:v>
                </c:pt>
                <c:pt idx="9872">
                  <c:v>9.8761782632345909</c:v>
                </c:pt>
                <c:pt idx="9873">
                  <c:v>9.8792664696522507</c:v>
                </c:pt>
                <c:pt idx="9874">
                  <c:v>9.8823521993724377</c:v>
                </c:pt>
                <c:pt idx="9875">
                  <c:v>9.8854427789954418</c:v>
                </c:pt>
                <c:pt idx="9876">
                  <c:v>9.8885295847665091</c:v>
                </c:pt>
                <c:pt idx="9877">
                  <c:v>9.8916145258330204</c:v>
                </c:pt>
                <c:pt idx="9878">
                  <c:v>9.8946977477631837</c:v>
                </c:pt>
                <c:pt idx="9879">
                  <c:v>9.8977800755759517</c:v>
                </c:pt>
                <c:pt idx="9880">
                  <c:v>9.900863727040738</c:v>
                </c:pt>
                <c:pt idx="9881">
                  <c:v>9.9039414491516329</c:v>
                </c:pt>
                <c:pt idx="9882">
                  <c:v>9.9070203833913695</c:v>
                </c:pt>
                <c:pt idx="9883">
                  <c:v>9.9100993532937522</c:v>
                </c:pt>
                <c:pt idx="9884">
                  <c:v>9.9131770396834966</c:v>
                </c:pt>
                <c:pt idx="9885">
                  <c:v>9.9162522693660495</c:v>
                </c:pt>
                <c:pt idx="9886">
                  <c:v>9.9193285668873088</c:v>
                </c:pt>
                <c:pt idx="9887">
                  <c:v>9.9224019485576367</c:v>
                </c:pt>
                <c:pt idx="9888">
                  <c:v>9.9254751168687552</c:v>
                </c:pt>
                <c:pt idx="9889">
                  <c:v>9.9285494576322737</c:v>
                </c:pt>
                <c:pt idx="9890">
                  <c:v>9.9316223419982759</c:v>
                </c:pt>
                <c:pt idx="9891">
                  <c:v>9.9346953330391017</c:v>
                </c:pt>
                <c:pt idx="9892">
                  <c:v>9.9377683593466521</c:v>
                </c:pt>
                <c:pt idx="9893">
                  <c:v>9.9408393992025648</c:v>
                </c:pt>
                <c:pt idx="9894">
                  <c:v>9.9439091632401659</c:v>
                </c:pt>
                <c:pt idx="9895">
                  <c:v>9.9469768035715429</c:v>
                </c:pt>
                <c:pt idx="9896">
                  <c:v>9.9500445854972117</c:v>
                </c:pt>
                <c:pt idx="9897">
                  <c:v>9.9531140309860273</c:v>
                </c:pt>
                <c:pt idx="9898">
                  <c:v>9.956183440705427</c:v>
                </c:pt>
                <c:pt idx="9899">
                  <c:v>9.9592518238884189</c:v>
                </c:pt>
                <c:pt idx="9900">
                  <c:v>9.9623162859703722</c:v>
                </c:pt>
                <c:pt idx="9901">
                  <c:v>9.9653838558796473</c:v>
                </c:pt>
                <c:pt idx="9902">
                  <c:v>9.9684517086082867</c:v>
                </c:pt>
                <c:pt idx="9903">
                  <c:v>9.9715161706902524</c:v>
                </c:pt>
                <c:pt idx="9904">
                  <c:v>9.974583704974588</c:v>
                </c:pt>
                <c:pt idx="9905">
                  <c:v>9.9776496848622234</c:v>
                </c:pt>
                <c:pt idx="9906">
                  <c:v>9.9807162297504348</c:v>
                </c:pt>
                <c:pt idx="9907">
                  <c:v>9.9837825978187276</c:v>
                </c:pt>
                <c:pt idx="9908">
                  <c:v>9.9868504505473741</c:v>
                </c:pt>
                <c:pt idx="9909">
                  <c:v>9.9899203205389107</c:v>
                </c:pt>
                <c:pt idx="9910">
                  <c:v>9.9929829148125897</c:v>
                </c:pt>
                <c:pt idx="9911">
                  <c:v>9.9960519351073227</c:v>
                </c:pt>
                <c:pt idx="9912">
                  <c:v>9.9991181622903813</c:v>
                </c:pt>
                <c:pt idx="9913">
                  <c:v>10.002185590721039</c:v>
                </c:pt>
                <c:pt idx="9914">
                  <c:v>10.005250934773523</c:v>
                </c:pt>
                <c:pt idx="9915">
                  <c:v>10.008319601232218</c:v>
                </c:pt>
                <c:pt idx="9916">
                  <c:v>10.011387842939294</c:v>
                </c:pt>
                <c:pt idx="9917">
                  <c:v>10.014452728247207</c:v>
                </c:pt>
                <c:pt idx="9918">
                  <c:v>10.017521748541933</c:v>
                </c:pt>
                <c:pt idx="9919">
                  <c:v>10.020592681514612</c:v>
                </c:pt>
                <c:pt idx="9920">
                  <c:v>10.023661914157762</c:v>
                </c:pt>
                <c:pt idx="9921">
                  <c:v>10.026731146985739</c:v>
                </c:pt>
                <c:pt idx="9922">
                  <c:v>10.029797232561565</c:v>
                </c:pt>
                <c:pt idx="9923">
                  <c:v>10.032865191363548</c:v>
                </c:pt>
                <c:pt idx="9924">
                  <c:v>10.035932867322789</c:v>
                </c:pt>
                <c:pt idx="9925">
                  <c:v>10.038998634892399</c:v>
                </c:pt>
                <c:pt idx="9926">
                  <c:v>10.04206606332305</c:v>
                </c:pt>
                <c:pt idx="9927">
                  <c:v>10.045134552715565</c:v>
                </c:pt>
                <c:pt idx="9928">
                  <c:v>10.048202546877269</c:v>
                </c:pt>
                <c:pt idx="9929">
                  <c:v>10.051270470597462</c:v>
                </c:pt>
                <c:pt idx="9930">
                  <c:v>10.054339561855922</c:v>
                </c:pt>
                <c:pt idx="9931">
                  <c:v>10.057408440604538</c:v>
                </c:pt>
                <c:pt idx="9932">
                  <c:v>10.060479196753564</c:v>
                </c:pt>
                <c:pt idx="9933">
                  <c:v>10.063549066930022</c:v>
                </c:pt>
                <c:pt idx="9934">
                  <c:v>10.066618830875179</c:v>
                </c:pt>
                <c:pt idx="9935">
                  <c:v>10.069689764079204</c:v>
                </c:pt>
                <c:pt idx="9936">
                  <c:v>10.072759740773131</c:v>
                </c:pt>
                <c:pt idx="9937">
                  <c:v>10.07582968177533</c:v>
                </c:pt>
                <c:pt idx="9938">
                  <c:v>10.078894849587854</c:v>
                </c:pt>
                <c:pt idx="9939">
                  <c:v>10.081965959778707</c:v>
                </c:pt>
                <c:pt idx="9940">
                  <c:v>10.085036609623186</c:v>
                </c:pt>
                <c:pt idx="9941">
                  <c:v>10.088107152894363</c:v>
                </c:pt>
                <c:pt idx="9942">
                  <c:v>10.091178228102358</c:v>
                </c:pt>
                <c:pt idx="9943">
                  <c:v>10.094248417025405</c:v>
                </c:pt>
                <c:pt idx="9944">
                  <c:v>10.097318251513075</c:v>
                </c:pt>
                <c:pt idx="9945">
                  <c:v>10.100389397520706</c:v>
                </c:pt>
                <c:pt idx="9946">
                  <c:v>10.103456931989646</c:v>
                </c:pt>
                <c:pt idx="9947">
                  <c:v>10.106525350728747</c:v>
                </c:pt>
                <c:pt idx="9948">
                  <c:v>10.109595043857921</c:v>
                </c:pt>
                <c:pt idx="9949">
                  <c:v>10.112663568717123</c:v>
                </c:pt>
                <c:pt idx="9950">
                  <c:v>10.115733155259885</c:v>
                </c:pt>
                <c:pt idx="9951">
                  <c:v>10.118802423575092</c:v>
                </c:pt>
                <c:pt idx="9952">
                  <c:v>10.121871302323713</c:v>
                </c:pt>
                <c:pt idx="9953">
                  <c:v>10.124941845502399</c:v>
                </c:pt>
                <c:pt idx="9954">
                  <c:v>10.128010158130161</c:v>
                </c:pt>
                <c:pt idx="9955">
                  <c:v>10.131078116839831</c:v>
                </c:pt>
                <c:pt idx="9956">
                  <c:v>10.134146783298531</c:v>
                </c:pt>
                <c:pt idx="9957">
                  <c:v>10.13721509601865</c:v>
                </c:pt>
                <c:pt idx="9958">
                  <c:v>10.140285355877499</c:v>
                </c:pt>
                <c:pt idx="9959">
                  <c:v>10.143354871706492</c:v>
                </c:pt>
                <c:pt idx="9960">
                  <c:v>10.14642350278695</c:v>
                </c:pt>
                <c:pt idx="9961">
                  <c:v>10.149493089514577</c:v>
                </c:pt>
                <c:pt idx="9962">
                  <c:v>10.152563703833644</c:v>
                </c:pt>
                <c:pt idx="9963">
                  <c:v>10.155633184630712</c:v>
                </c:pt>
                <c:pt idx="9964">
                  <c:v>10.158702629657384</c:v>
                </c:pt>
                <c:pt idx="9965">
                  <c:v>10.161772853816634</c:v>
                </c:pt>
                <c:pt idx="9966">
                  <c:v>10.164842546668472</c:v>
                </c:pt>
                <c:pt idx="9967">
                  <c:v>10.167909763048812</c:v>
                </c:pt>
                <c:pt idx="9968">
                  <c:v>10.170979101879333</c:v>
                </c:pt>
                <c:pt idx="9969">
                  <c:v>10.17404790986075</c:v>
                </c:pt>
                <c:pt idx="9970">
                  <c:v>10.177115020229083</c:v>
                </c:pt>
                <c:pt idx="9971">
                  <c:v>10.18018481930635</c:v>
                </c:pt>
                <c:pt idx="9972">
                  <c:v>10.18325451225062</c:v>
                </c:pt>
                <c:pt idx="9973">
                  <c:v>10.1863232138114</c:v>
                </c:pt>
                <c:pt idx="9974">
                  <c:v>10.189390677679457</c:v>
                </c:pt>
                <c:pt idx="9975">
                  <c:v>10.192456409950655</c:v>
                </c:pt>
                <c:pt idx="9976">
                  <c:v>10.195525961320904</c:v>
                </c:pt>
                <c:pt idx="9977">
                  <c:v>10.198594663158818</c:v>
                </c:pt>
                <c:pt idx="9978">
                  <c:v>10.201662692681237</c:v>
                </c:pt>
                <c:pt idx="9979">
                  <c:v>10.204730262590498</c:v>
                </c:pt>
                <c:pt idx="9980">
                  <c:v>10.207799495418469</c:v>
                </c:pt>
                <c:pt idx="9981">
                  <c:v>10.210869294588182</c:v>
                </c:pt>
                <c:pt idx="9982">
                  <c:v>10.213939660441849</c:v>
                </c:pt>
                <c:pt idx="9983">
                  <c:v>10.21700857457553</c:v>
                </c:pt>
                <c:pt idx="9984">
                  <c:v>10.2200761091829</c:v>
                </c:pt>
                <c:pt idx="9985">
                  <c:v>10.2231460501851</c:v>
                </c:pt>
                <c:pt idx="9986">
                  <c:v>10.226214575044319</c:v>
                </c:pt>
                <c:pt idx="9987">
                  <c:v>10.229280696066573</c:v>
                </c:pt>
                <c:pt idx="9988">
                  <c:v>10.232349079434266</c:v>
                </c:pt>
                <c:pt idx="9989">
                  <c:v>10.235418772286096</c:v>
                </c:pt>
                <c:pt idx="9990">
                  <c:v>10.238490095448702</c:v>
                </c:pt>
                <c:pt idx="9991">
                  <c:v>10.241559859255183</c:v>
                </c:pt>
                <c:pt idx="9992">
                  <c:v>10.244631820665001</c:v>
                </c:pt>
                <c:pt idx="9993">
                  <c:v>10.247701195355372</c:v>
                </c:pt>
                <c:pt idx="9994">
                  <c:v>10.250771242788462</c:v>
                </c:pt>
                <c:pt idx="9995">
                  <c:v>10.25384058175762</c:v>
                </c:pt>
                <c:pt idx="9996">
                  <c:v>10.25691268542395</c:v>
                </c:pt>
                <c:pt idx="9997">
                  <c:v>10.25998301622252</c:v>
                </c:pt>
                <c:pt idx="9998">
                  <c:v>10.263054339292562</c:v>
                </c:pt>
                <c:pt idx="9999">
                  <c:v>10.266126691389839</c:v>
                </c:pt>
                <c:pt idx="10000">
                  <c:v>10.269199433690964</c:v>
                </c:pt>
                <c:pt idx="10001">
                  <c:v>10.272270366848712</c:v>
                </c:pt>
                <c:pt idx="10002">
                  <c:v>10.275341016739446</c:v>
                </c:pt>
                <c:pt idx="10003">
                  <c:v>10.278413049414468</c:v>
                </c:pt>
                <c:pt idx="10004">
                  <c:v>10.281483769942628</c:v>
                </c:pt>
                <c:pt idx="10005">
                  <c:v>10.284553958819435</c:v>
                </c:pt>
                <c:pt idx="10006">
                  <c:v>10.287626807968952</c:v>
                </c:pt>
                <c:pt idx="10007">
                  <c:v>10.290697103343403</c:v>
                </c:pt>
                <c:pt idx="10008">
                  <c:v>10.293768852277593</c:v>
                </c:pt>
                <c:pt idx="10009">
                  <c:v>10.296840529962306</c:v>
                </c:pt>
                <c:pt idx="10010">
                  <c:v>10.299912775484049</c:v>
                </c:pt>
                <c:pt idx="10011">
                  <c:v>10.302982114499423</c:v>
                </c:pt>
                <c:pt idx="10012">
                  <c:v>10.306054856800548</c:v>
                </c:pt>
                <c:pt idx="10013">
                  <c:v>10.309124549791047</c:v>
                </c:pt>
                <c:pt idx="10014">
                  <c:v>10.312196440680436</c:v>
                </c:pt>
                <c:pt idx="10015">
                  <c:v>10.315265744252811</c:v>
                </c:pt>
                <c:pt idx="10016">
                  <c:v>10.318337138413847</c:v>
                </c:pt>
                <c:pt idx="10017">
                  <c:v>10.321410733154234</c:v>
                </c:pt>
                <c:pt idx="10018">
                  <c:v>10.324481666358254</c:v>
                </c:pt>
                <c:pt idx="10019">
                  <c:v>10.327551076123871</c:v>
                </c:pt>
                <c:pt idx="10020">
                  <c:v>10.33062098162025</c:v>
                </c:pt>
                <c:pt idx="10021">
                  <c:v>10.333691560091093</c:v>
                </c:pt>
                <c:pt idx="10022">
                  <c:v>10.336763628238131</c:v>
                </c:pt>
                <c:pt idx="10023">
                  <c:v>10.339834419870234</c:v>
                </c:pt>
                <c:pt idx="10024">
                  <c:v>10.342906523490257</c:v>
                </c:pt>
                <c:pt idx="10025">
                  <c:v>10.34597777588975</c:v>
                </c:pt>
                <c:pt idx="10026">
                  <c:v>10.349049240821701</c:v>
                </c:pt>
                <c:pt idx="10027">
                  <c:v>10.352121025220066</c:v>
                </c:pt>
                <c:pt idx="10028">
                  <c:v>10.355194513421029</c:v>
                </c:pt>
                <c:pt idx="10029">
                  <c:v>10.358267930600565</c:v>
                </c:pt>
                <c:pt idx="10030">
                  <c:v>10.361339856958059</c:v>
                </c:pt>
                <c:pt idx="10031">
                  <c:v>10.364411144946882</c:v>
                </c:pt>
                <c:pt idx="10032">
                  <c:v>10.367484029266562</c:v>
                </c:pt>
                <c:pt idx="10033">
                  <c:v>10.370556949035391</c:v>
                </c:pt>
                <c:pt idx="10034">
                  <c:v>10.3736299045324</c:v>
                </c:pt>
                <c:pt idx="10035">
                  <c:v>10.376702398419857</c:v>
                </c:pt>
                <c:pt idx="10036">
                  <c:v>10.379774040643319</c:v>
                </c:pt>
                <c:pt idx="10037">
                  <c:v>10.382846073318357</c:v>
                </c:pt>
                <c:pt idx="10038">
                  <c:v>10.385915801808805</c:v>
                </c:pt>
                <c:pt idx="10039">
                  <c:v>10.38898772821258</c:v>
                </c:pt>
                <c:pt idx="10040">
                  <c:v>10.392060719021707</c:v>
                </c:pt>
                <c:pt idx="10041">
                  <c:v>10.395134562388428</c:v>
                </c:pt>
                <c:pt idx="10042">
                  <c:v>10.398205566661868</c:v>
                </c:pt>
                <c:pt idx="10043">
                  <c:v>10.401278486894082</c:v>
                </c:pt>
                <c:pt idx="10044">
                  <c:v>10.404352294739823</c:v>
                </c:pt>
                <c:pt idx="10045">
                  <c:v>10.407424966107053</c:v>
                </c:pt>
                <c:pt idx="10046">
                  <c:v>10.410496785646489</c:v>
                </c:pt>
                <c:pt idx="10047">
                  <c:v>10.413569670290517</c:v>
                </c:pt>
                <c:pt idx="10048">
                  <c:v>10.416640461922618</c:v>
                </c:pt>
                <c:pt idx="10049">
                  <c:v>10.419714305289338</c:v>
                </c:pt>
                <c:pt idx="10050">
                  <c:v>10.42278704759045</c:v>
                </c:pt>
                <c:pt idx="10051">
                  <c:v>10.425854652617996</c:v>
                </c:pt>
                <c:pt idx="10052">
                  <c:v>10.428923354317341</c:v>
                </c:pt>
                <c:pt idx="10053">
                  <c:v>10.431997802154848</c:v>
                </c:pt>
                <c:pt idx="10054">
                  <c:v>10.435071467601862</c:v>
                </c:pt>
                <c:pt idx="10055">
                  <c:v>10.438144174412383</c:v>
                </c:pt>
                <c:pt idx="10056">
                  <c:v>10.441215285019702</c:v>
                </c:pt>
                <c:pt idx="10057">
                  <c:v>10.444286537187821</c:v>
                </c:pt>
                <c:pt idx="10058">
                  <c:v>10.447360096738603</c:v>
                </c:pt>
                <c:pt idx="10059">
                  <c:v>10.450433052235631</c:v>
                </c:pt>
                <c:pt idx="10060">
                  <c:v>10.453507286629875</c:v>
                </c:pt>
                <c:pt idx="10061">
                  <c:v>10.456579674069015</c:v>
                </c:pt>
                <c:pt idx="10062">
                  <c:v>10.459652203441198</c:v>
                </c:pt>
                <c:pt idx="10063">
                  <c:v>10.462725478589723</c:v>
                </c:pt>
                <c:pt idx="10064">
                  <c:v>10.465798789244529</c:v>
                </c:pt>
                <c:pt idx="10065">
                  <c:v>10.468871922238668</c:v>
                </c:pt>
                <c:pt idx="10066">
                  <c:v>10.4719462630022</c:v>
                </c:pt>
                <c:pt idx="10067">
                  <c:v>10.475018437802694</c:v>
                </c:pt>
                <c:pt idx="10068">
                  <c:v>10.47809181947302</c:v>
                </c:pt>
                <c:pt idx="10069">
                  <c:v>10.481166018103552</c:v>
                </c:pt>
                <c:pt idx="10070">
                  <c:v>10.484240643644155</c:v>
                </c:pt>
                <c:pt idx="10071">
                  <c:v>10.487313634638635</c:v>
                </c:pt>
                <c:pt idx="10072">
                  <c:v>10.490385418898114</c:v>
                </c:pt>
                <c:pt idx="10073">
                  <c:v>10.493457664419864</c:v>
                </c:pt>
                <c:pt idx="10074">
                  <c:v>10.496530904063095</c:v>
                </c:pt>
                <c:pt idx="10075">
                  <c:v>10.499605173990094</c:v>
                </c:pt>
                <c:pt idx="10076">
                  <c:v>10.502677845542648</c:v>
                </c:pt>
                <c:pt idx="10077">
                  <c:v>10.505752364226467</c:v>
                </c:pt>
                <c:pt idx="10078">
                  <c:v>10.508822163534839</c:v>
                </c:pt>
                <c:pt idx="10079">
                  <c:v>10.511894479874382</c:v>
                </c:pt>
                <c:pt idx="10080">
                  <c:v>10.514966441469419</c:v>
                </c:pt>
                <c:pt idx="10081">
                  <c:v>10.518038829140155</c:v>
                </c:pt>
                <c:pt idx="10082">
                  <c:v>10.521109478938369</c:v>
                </c:pt>
                <c:pt idx="10083">
                  <c:v>10.524183357687942</c:v>
                </c:pt>
                <c:pt idx="10084">
                  <c:v>10.527256952289237</c:v>
                </c:pt>
                <c:pt idx="10085">
                  <c:v>10.530330227298702</c:v>
                </c:pt>
                <c:pt idx="10086">
                  <c:v>10.533404248145947</c:v>
                </c:pt>
                <c:pt idx="10087">
                  <c:v>10.53647816288219</c:v>
                </c:pt>
                <c:pt idx="10088">
                  <c:v>10.539551011892694</c:v>
                </c:pt>
                <c:pt idx="10089">
                  <c:v>10.542622902550564</c:v>
                </c:pt>
                <c:pt idx="10090">
                  <c:v>10.545695893545059</c:v>
                </c:pt>
                <c:pt idx="10091">
                  <c:v>10.548769523939638</c:v>
                </c:pt>
                <c:pt idx="10092">
                  <c:v>10.551844504727976</c:v>
                </c:pt>
                <c:pt idx="10093">
                  <c:v>10.554919841001345</c:v>
                </c:pt>
                <c:pt idx="10094">
                  <c:v>10.557995711104372</c:v>
                </c:pt>
                <c:pt idx="10095">
                  <c:v>10.561067211585252</c:v>
                </c:pt>
                <c:pt idx="10096">
                  <c:v>10.5641405931165</c:v>
                </c:pt>
                <c:pt idx="10097">
                  <c:v>10.567216214480139</c:v>
                </c:pt>
                <c:pt idx="10098">
                  <c:v>10.570288886032673</c:v>
                </c:pt>
                <c:pt idx="10099">
                  <c:v>10.573366679123701</c:v>
                </c:pt>
                <c:pt idx="10100">
                  <c:v>10.576443083091878</c:v>
                </c:pt>
                <c:pt idx="10101">
                  <c:v>10.57951881098589</c:v>
                </c:pt>
                <c:pt idx="10102">
                  <c:v>10.582594752338675</c:v>
                </c:pt>
                <c:pt idx="10103">
                  <c:v>10.585665508071344</c:v>
                </c:pt>
                <c:pt idx="10104">
                  <c:v>10.588739316148935</c:v>
                </c:pt>
                <c:pt idx="10105">
                  <c:v>10.591812200422254</c:v>
                </c:pt>
                <c:pt idx="10106">
                  <c:v>10.594886043649854</c:v>
                </c:pt>
                <c:pt idx="10107">
                  <c:v>10.597957083274402</c:v>
                </c:pt>
                <c:pt idx="10108">
                  <c:v>10.601031708583008</c:v>
                </c:pt>
                <c:pt idx="10109">
                  <c:v>10.604105125623491</c:v>
                </c:pt>
                <c:pt idx="10110">
                  <c:v>10.60717928858408</c:v>
                </c:pt>
                <c:pt idx="10111">
                  <c:v>10.610251640681351</c:v>
                </c:pt>
                <c:pt idx="10112">
                  <c:v>10.613327795528297</c:v>
                </c:pt>
                <c:pt idx="10113">
                  <c:v>10.616402776223802</c:v>
                </c:pt>
                <c:pt idx="10114">
                  <c:v>10.619473567578314</c:v>
                </c:pt>
                <c:pt idx="10115">
                  <c:v>10.622547233489007</c:v>
                </c:pt>
                <c:pt idx="10116">
                  <c:v>10.625619692031664</c:v>
                </c:pt>
                <c:pt idx="10117">
                  <c:v>10.628695028676448</c:v>
                </c:pt>
                <c:pt idx="10118">
                  <c:v>10.631768445716919</c:v>
                </c:pt>
                <c:pt idx="10119">
                  <c:v>10.634842608816673</c:v>
                </c:pt>
                <c:pt idx="10120">
                  <c:v>10.637913045662147</c:v>
                </c:pt>
                <c:pt idx="10121">
                  <c:v>10.640986427193418</c:v>
                </c:pt>
                <c:pt idx="10122">
                  <c:v>10.644058885597111</c:v>
                </c:pt>
                <c:pt idx="10123">
                  <c:v>10.647129925082851</c:v>
                </c:pt>
                <c:pt idx="10124">
                  <c:v>10.650203484309118</c:v>
                </c:pt>
                <c:pt idx="10125">
                  <c:v>10.653277469769597</c:v>
                </c:pt>
                <c:pt idx="10126">
                  <c:v>10.656351562042598</c:v>
                </c:pt>
                <c:pt idx="10127">
                  <c:v>10.659425405409323</c:v>
                </c:pt>
                <c:pt idx="10128">
                  <c:v>10.662499391008943</c:v>
                </c:pt>
                <c:pt idx="10129">
                  <c:v>10.665568588396853</c:v>
                </c:pt>
                <c:pt idx="10130">
                  <c:v>10.668641863406325</c:v>
                </c:pt>
                <c:pt idx="10131">
                  <c:v>10.67171453495887</c:v>
                </c:pt>
                <c:pt idx="10132">
                  <c:v>10.674788626999964</c:v>
                </c:pt>
                <c:pt idx="10133">
                  <c:v>10.677857010229122</c:v>
                </c:pt>
                <c:pt idx="10134">
                  <c:v>10.680929255750868</c:v>
                </c:pt>
                <c:pt idx="10135">
                  <c:v>10.684001785262021</c:v>
                </c:pt>
                <c:pt idx="10136">
                  <c:v>10.687074989261868</c:v>
                </c:pt>
                <c:pt idx="10137">
                  <c:v>10.690147696211387</c:v>
                </c:pt>
                <c:pt idx="10138">
                  <c:v>10.693218452406668</c:v>
                </c:pt>
                <c:pt idx="10139">
                  <c:v>10.6962914788996</c:v>
                </c:pt>
                <c:pt idx="10140">
                  <c:v>10.699366388584128</c:v>
                </c:pt>
                <c:pt idx="10141">
                  <c:v>10.702441653826927</c:v>
                </c:pt>
                <c:pt idx="10142">
                  <c:v>10.705516386047567</c:v>
                </c:pt>
                <c:pt idx="10143">
                  <c:v>10.708590940179191</c:v>
                </c:pt>
                <c:pt idx="10144">
                  <c:v>10.711664215095968</c:v>
                </c:pt>
                <c:pt idx="10145">
                  <c:v>10.714736318391816</c:v>
                </c:pt>
                <c:pt idx="10146">
                  <c:v>10.71781197514075</c:v>
                </c:pt>
                <c:pt idx="10147">
                  <c:v>10.720885392088523</c:v>
                </c:pt>
                <c:pt idx="10148">
                  <c:v>10.72395937759538</c:v>
                </c:pt>
                <c:pt idx="10149">
                  <c:v>10.72703300798997</c:v>
                </c:pt>
                <c:pt idx="10150">
                  <c:v>10.730108558028682</c:v>
                </c:pt>
                <c:pt idx="10151">
                  <c:v>10.733184499288566</c:v>
                </c:pt>
                <c:pt idx="10152">
                  <c:v>10.736260262663693</c:v>
                </c:pt>
                <c:pt idx="10153">
                  <c:v>10.739334639102101</c:v>
                </c:pt>
                <c:pt idx="10154">
                  <c:v>10.742404509139867</c:v>
                </c:pt>
                <c:pt idx="10155">
                  <c:v>10.745474981644604</c:v>
                </c:pt>
                <c:pt idx="10156">
                  <c:v>10.748551563771917</c:v>
                </c:pt>
                <c:pt idx="10157">
                  <c:v>10.751627896929406</c:v>
                </c:pt>
                <c:pt idx="10158">
                  <c:v>10.754704479056723</c:v>
                </c:pt>
                <c:pt idx="10159">
                  <c:v>10.75778113238025</c:v>
                </c:pt>
                <c:pt idx="10160">
                  <c:v>10.760856220202974</c:v>
                </c:pt>
                <c:pt idx="10161">
                  <c:v>10.763928714090413</c:v>
                </c:pt>
                <c:pt idx="10162">
                  <c:v>10.767003588595799</c:v>
                </c:pt>
                <c:pt idx="10163">
                  <c:v>10.770078676140018</c:v>
                </c:pt>
                <c:pt idx="10164">
                  <c:v>10.773153088022323</c:v>
                </c:pt>
                <c:pt idx="10165">
                  <c:v>10.77623009747882</c:v>
                </c:pt>
                <c:pt idx="10166">
                  <c:v>10.779307356221885</c:v>
                </c:pt>
                <c:pt idx="10167">
                  <c:v>10.78238308402301</c:v>
                </c:pt>
                <c:pt idx="10168">
                  <c:v>10.785455187504104</c:v>
                </c:pt>
                <c:pt idx="10169">
                  <c:v>10.788532624338535</c:v>
                </c:pt>
                <c:pt idx="10170">
                  <c:v>10.79160778336774</c:v>
                </c:pt>
                <c:pt idx="10171">
                  <c:v>10.794683689141602</c:v>
                </c:pt>
                <c:pt idx="10172">
                  <c:v>10.797758065858348</c:v>
                </c:pt>
                <c:pt idx="10173">
                  <c:v>10.800830559884792</c:v>
                </c:pt>
                <c:pt idx="10174">
                  <c:v>10.803902379609424</c:v>
                </c:pt>
                <c:pt idx="10175">
                  <c:v>10.806975370511207</c:v>
                </c:pt>
                <c:pt idx="10176">
                  <c:v>10.810047261446911</c:v>
                </c:pt>
                <c:pt idx="10177">
                  <c:v>10.813122491036602</c:v>
                </c:pt>
                <c:pt idx="10178">
                  <c:v>10.816196476357955</c:v>
                </c:pt>
                <c:pt idx="10179">
                  <c:v>10.819270675220412</c:v>
                </c:pt>
                <c:pt idx="10180">
                  <c:v>10.822342317629062</c:v>
                </c:pt>
                <c:pt idx="10181">
                  <c:v>10.825414350165172</c:v>
                </c:pt>
                <c:pt idx="10182">
                  <c:v>10.828488762233022</c:v>
                </c:pt>
                <c:pt idx="10183">
                  <c:v>10.831560546492508</c:v>
                </c:pt>
                <c:pt idx="10184">
                  <c:v>10.834633963440275</c:v>
                </c:pt>
                <c:pt idx="10185">
                  <c:v>10.837707202944452</c:v>
                </c:pt>
                <c:pt idx="10186">
                  <c:v>10.840779874265346</c:v>
                </c:pt>
                <c:pt idx="10187">
                  <c:v>10.843849992071544</c:v>
                </c:pt>
                <c:pt idx="10188">
                  <c:v>10.846922734604329</c:v>
                </c:pt>
                <c:pt idx="10189">
                  <c:v>10.849997502000235</c:v>
                </c:pt>
                <c:pt idx="10190">
                  <c:v>10.853071736394471</c:v>
                </c:pt>
                <c:pt idx="10191">
                  <c:v>10.856145828667485</c:v>
                </c:pt>
                <c:pt idx="10192">
                  <c:v>10.8592184292437</c:v>
                </c:pt>
                <c:pt idx="10193">
                  <c:v>10.862290568337691</c:v>
                </c:pt>
                <c:pt idx="10194">
                  <c:v>10.8653640920508</c:v>
                </c:pt>
                <c:pt idx="10195">
                  <c:v>10.868434387194039</c:v>
                </c:pt>
                <c:pt idx="10196">
                  <c:v>10.87150578140135</c:v>
                </c:pt>
                <c:pt idx="10197">
                  <c:v>10.874577742996385</c:v>
                </c:pt>
                <c:pt idx="10198">
                  <c:v>10.877650662996921</c:v>
                </c:pt>
                <c:pt idx="10199">
                  <c:v>10.880722660062</c:v>
                </c:pt>
                <c:pt idx="10200">
                  <c:v>10.88379462165704</c:v>
                </c:pt>
                <c:pt idx="10201">
                  <c:v>10.886868784895928</c:v>
                </c:pt>
                <c:pt idx="10202">
                  <c:v>10.889941349985452</c:v>
                </c:pt>
                <c:pt idx="10203">
                  <c:v>10.89301625967</c:v>
                </c:pt>
                <c:pt idx="10204">
                  <c:v>10.896088540530664</c:v>
                </c:pt>
                <c:pt idx="10205">
                  <c:v>10.899160644011753</c:v>
                </c:pt>
                <c:pt idx="10206">
                  <c:v>10.90223242827124</c:v>
                </c:pt>
                <c:pt idx="10207">
                  <c:v>10.905303467895788</c:v>
                </c:pt>
                <c:pt idx="10208">
                  <c:v>10.908376210428573</c:v>
                </c:pt>
                <c:pt idx="10209">
                  <c:v>10.911446363792709</c:v>
                </c:pt>
                <c:pt idx="10210">
                  <c:v>10.914519994187305</c:v>
                </c:pt>
                <c:pt idx="10211">
                  <c:v>10.917593908459805</c:v>
                </c:pt>
                <c:pt idx="10212">
                  <c:v>10.920666828182306</c:v>
                </c:pt>
                <c:pt idx="10213">
                  <c:v>10.923741951097162</c:v>
                </c:pt>
                <c:pt idx="10214">
                  <c:v>10.926815901079101</c:v>
                </c:pt>
                <c:pt idx="10215">
                  <c:v>10.929888430590264</c:v>
                </c:pt>
                <c:pt idx="10216">
                  <c:v>10.93296163449741</c:v>
                </c:pt>
                <c:pt idx="10217">
                  <c:v>10.936036401893309</c:v>
                </c:pt>
                <c:pt idx="10218">
                  <c:v>10.939111489623201</c:v>
                </c:pt>
                <c:pt idx="10219">
                  <c:v>10.942185261809819</c:v>
                </c:pt>
                <c:pt idx="10220">
                  <c:v>10.94525949601851</c:v>
                </c:pt>
                <c:pt idx="10221">
                  <c:v>10.948335081533441</c:v>
                </c:pt>
                <c:pt idx="10222">
                  <c:v>10.951408392234622</c:v>
                </c:pt>
                <c:pt idx="10223">
                  <c:v>10.954484867667977</c:v>
                </c:pt>
                <c:pt idx="10224">
                  <c:v>10.957560204312752</c:v>
                </c:pt>
                <c:pt idx="10225">
                  <c:v>10.960635042804586</c:v>
                </c:pt>
                <c:pt idx="10226">
                  <c:v>10.963708850511209</c:v>
                </c:pt>
                <c:pt idx="10227">
                  <c:v>10.966782800585912</c:v>
                </c:pt>
                <c:pt idx="10228">
                  <c:v>10.969858101389924</c:v>
                </c:pt>
                <c:pt idx="10229">
                  <c:v>10.972933046533029</c:v>
                </c:pt>
                <c:pt idx="10230">
                  <c:v>10.976005114541149</c:v>
                </c:pt>
                <c:pt idx="10231">
                  <c:v>10.979080700148957</c:v>
                </c:pt>
                <c:pt idx="10232">
                  <c:v>10.982155716676315</c:v>
                </c:pt>
                <c:pt idx="10233">
                  <c:v>10.98523066181942</c:v>
                </c:pt>
                <c:pt idx="10234">
                  <c:v>10.988305749177968</c:v>
                </c:pt>
                <c:pt idx="10235">
                  <c:v>10.99138126364857</c:v>
                </c:pt>
                <c:pt idx="10236">
                  <c:v>10.994456600200516</c:v>
                </c:pt>
                <c:pt idx="10237">
                  <c:v>10.997531723115371</c:v>
                </c:pt>
                <c:pt idx="10238">
                  <c:v>11.000605992856833</c:v>
                </c:pt>
                <c:pt idx="10239">
                  <c:v>11.003681080493882</c:v>
                </c:pt>
                <c:pt idx="10240">
                  <c:v>11.006757662342384</c:v>
                </c:pt>
                <c:pt idx="10241">
                  <c:v>11.009832536569323</c:v>
                </c:pt>
                <c:pt idx="10242">
                  <c:v>11.012907375246787</c:v>
                </c:pt>
                <c:pt idx="10243">
                  <c:v>11.015983281299324</c:v>
                </c:pt>
                <c:pt idx="10244">
                  <c:v>11.019059863426657</c:v>
                </c:pt>
                <c:pt idx="10245">
                  <c:v>11.022135804965229</c:v>
                </c:pt>
                <c:pt idx="10246">
                  <c:v>11.025209932859829</c:v>
                </c:pt>
                <c:pt idx="10247">
                  <c:v>11.028286657383477</c:v>
                </c:pt>
                <c:pt idx="10248">
                  <c:v>11.031359790284919</c:v>
                </c:pt>
                <c:pt idx="10249">
                  <c:v>11.034432710192771</c:v>
                </c:pt>
                <c:pt idx="10250">
                  <c:v>11.03750779787625</c:v>
                </c:pt>
                <c:pt idx="10251">
                  <c:v>11.040580646979414</c:v>
                </c:pt>
                <c:pt idx="10252">
                  <c:v>11.043654241580706</c:v>
                </c:pt>
                <c:pt idx="10253">
                  <c:v>11.046728155853215</c:v>
                </c:pt>
                <c:pt idx="10254">
                  <c:v>11.049802354622916</c:v>
                </c:pt>
                <c:pt idx="10255">
                  <c:v>11.052877406890289</c:v>
                </c:pt>
                <c:pt idx="10256">
                  <c:v>11.055954238128564</c:v>
                </c:pt>
                <c:pt idx="10257">
                  <c:v>11.059032744772923</c:v>
                </c:pt>
                <c:pt idx="10258">
                  <c:v>11.062110074842572</c:v>
                </c:pt>
                <c:pt idx="10259">
                  <c:v>11.065185767024252</c:v>
                </c:pt>
                <c:pt idx="10260">
                  <c:v>11.068262812183125</c:v>
                </c:pt>
                <c:pt idx="10261">
                  <c:v>11.071342388454548</c:v>
                </c:pt>
                <c:pt idx="10262">
                  <c:v>11.074422036413814</c:v>
                </c:pt>
                <c:pt idx="10263">
                  <c:v>11.077500792634503</c:v>
                </c:pt>
                <c:pt idx="10264">
                  <c:v>11.080579940818255</c:v>
                </c:pt>
                <c:pt idx="10265">
                  <c:v>11.083659232008106</c:v>
                </c:pt>
                <c:pt idx="10266">
                  <c:v>11.086737417467361</c:v>
                </c:pt>
                <c:pt idx="10267">
                  <c:v>11.089817993722265</c:v>
                </c:pt>
                <c:pt idx="10268">
                  <c:v>11.092900536089157</c:v>
                </c:pt>
                <c:pt idx="10269">
                  <c:v>11.095980790922807</c:v>
                </c:pt>
                <c:pt idx="10270">
                  <c:v>11.099063082653265</c:v>
                </c:pt>
                <c:pt idx="10271">
                  <c:v>11.102144444900334</c:v>
                </c:pt>
                <c:pt idx="10272">
                  <c:v>11.105226772573053</c:v>
                </c:pt>
                <c:pt idx="10273">
                  <c:v>11.108308563736461</c:v>
                </c:pt>
                <c:pt idx="10274">
                  <c:v>11.111388925763793</c:v>
                </c:pt>
                <c:pt idx="10275">
                  <c:v>11.114469609099222</c:v>
                </c:pt>
                <c:pt idx="10276">
                  <c:v>11.117550292388026</c:v>
                </c:pt>
                <c:pt idx="10277">
                  <c:v>11.12063383671275</c:v>
                </c:pt>
                <c:pt idx="10278">
                  <c:v>11.123715985244225</c:v>
                </c:pt>
                <c:pt idx="10279">
                  <c:v>11.126796311756834</c:v>
                </c:pt>
                <c:pt idx="10280">
                  <c:v>11.129879605203902</c:v>
                </c:pt>
                <c:pt idx="10281">
                  <c:v>11.132962540872548</c:v>
                </c:pt>
                <c:pt idx="10282">
                  <c:v>11.136046693672823</c:v>
                </c:pt>
                <c:pt idx="10283">
                  <c:v>11.139130524253801</c:v>
                </c:pt>
                <c:pt idx="10284">
                  <c:v>11.142214390632953</c:v>
                </c:pt>
                <c:pt idx="10285">
                  <c:v>11.145298042237933</c:v>
                </c:pt>
                <c:pt idx="10286">
                  <c:v>11.148381765663972</c:v>
                </c:pt>
                <c:pt idx="10287">
                  <c:v>11.151466885838419</c:v>
                </c:pt>
                <c:pt idx="10288">
                  <c:v>11.154552221031256</c:v>
                </c:pt>
                <c:pt idx="10289">
                  <c:v>11.157635836703841</c:v>
                </c:pt>
                <c:pt idx="10290">
                  <c:v>11.16071784247222</c:v>
                </c:pt>
                <c:pt idx="10291">
                  <c:v>11.163806300394427</c:v>
                </c:pt>
                <c:pt idx="10292">
                  <c:v>11.166893716506516</c:v>
                </c:pt>
                <c:pt idx="10293">
                  <c:v>11.16997958958915</c:v>
                </c:pt>
                <c:pt idx="10294">
                  <c:v>11.173067328956103</c:v>
                </c:pt>
                <c:pt idx="10295">
                  <c:v>11.176154709171588</c:v>
                </c:pt>
                <c:pt idx="10296">
                  <c:v>11.179241371289455</c:v>
                </c:pt>
                <c:pt idx="10297">
                  <c:v>11.182330727579883</c:v>
                </c:pt>
                <c:pt idx="10298">
                  <c:v>11.185415633145848</c:v>
                </c:pt>
                <c:pt idx="10299">
                  <c:v>11.18850369584845</c:v>
                </c:pt>
                <c:pt idx="10300">
                  <c:v>11.191590573522388</c:v>
                </c:pt>
                <c:pt idx="10301">
                  <c:v>11.194677451196315</c:v>
                </c:pt>
                <c:pt idx="10302">
                  <c:v>11.197765836893304</c:v>
                </c:pt>
                <c:pt idx="10303">
                  <c:v>11.200852247902279</c:v>
                </c:pt>
                <c:pt idx="10304">
                  <c:v>11.20393779833649</c:v>
                </c:pt>
                <c:pt idx="10305">
                  <c:v>11.207022703247635</c:v>
                </c:pt>
                <c:pt idx="10306">
                  <c:v>11.210109580921568</c:v>
                </c:pt>
                <c:pt idx="10307">
                  <c:v>11.213197787198537</c:v>
                </c:pt>
                <c:pt idx="10308">
                  <c:v>11.216282763953677</c:v>
                </c:pt>
                <c:pt idx="10309">
                  <c:v>11.219371724843983</c:v>
                </c:pt>
                <c:pt idx="10310">
                  <c:v>11.222459607890084</c:v>
                </c:pt>
                <c:pt idx="10311">
                  <c:v>11.22554677284058</c:v>
                </c:pt>
                <c:pt idx="10312">
                  <c:v>11.228636057512679</c:v>
                </c:pt>
                <c:pt idx="10313">
                  <c:v>11.231726025395368</c:v>
                </c:pt>
                <c:pt idx="10314">
                  <c:v>11.234816893164762</c:v>
                </c:pt>
                <c:pt idx="10315">
                  <c:v>11.237906645257791</c:v>
                </c:pt>
                <c:pt idx="10316">
                  <c:v>11.240994061369872</c:v>
                </c:pt>
                <c:pt idx="10317">
                  <c:v>11.244083094423665</c:v>
                </c:pt>
                <c:pt idx="10318">
                  <c:v>11.247173062306343</c:v>
                </c:pt>
                <c:pt idx="10319">
                  <c:v>11.250260550120904</c:v>
                </c:pt>
                <c:pt idx="10320">
                  <c:v>11.2533500865541</c:v>
                </c:pt>
                <c:pt idx="10321">
                  <c:v>11.256437000110704</c:v>
                </c:pt>
                <c:pt idx="10322">
                  <c:v>11.259523554979152</c:v>
                </c:pt>
                <c:pt idx="10323">
                  <c:v>11.26260767192657</c:v>
                </c:pt>
                <c:pt idx="10324">
                  <c:v>11.265695375387969</c:v>
                </c:pt>
                <c:pt idx="10325">
                  <c:v>11.268783510016425</c:v>
                </c:pt>
                <c:pt idx="10326">
                  <c:v>11.271871069724872</c:v>
                </c:pt>
                <c:pt idx="10327">
                  <c:v>11.274955759969762</c:v>
                </c:pt>
                <c:pt idx="10328">
                  <c:v>11.27804041448716</c:v>
                </c:pt>
                <c:pt idx="10329">
                  <c:v>11.281123958391367</c:v>
                </c:pt>
                <c:pt idx="10330">
                  <c:v>11.28420560673791</c:v>
                </c:pt>
                <c:pt idx="10331">
                  <c:v>11.287286039937422</c:v>
                </c:pt>
                <c:pt idx="10332">
                  <c:v>11.290366723645798</c:v>
                </c:pt>
                <c:pt idx="10333">
                  <c:v>11.293447549924492</c:v>
                </c:pt>
                <c:pt idx="10334">
                  <c:v>11.29652726952899</c:v>
                </c:pt>
                <c:pt idx="10335">
                  <c:v>11.299613286036758</c:v>
                </c:pt>
                <c:pt idx="10336">
                  <c:v>11.302693897906504</c:v>
                </c:pt>
                <c:pt idx="10337">
                  <c:v>11.305773581594705</c:v>
                </c:pt>
                <c:pt idx="10338">
                  <c:v>11.308854015213718</c:v>
                </c:pt>
                <c:pt idx="10339">
                  <c:v>11.311933234782106</c:v>
                </c:pt>
                <c:pt idx="10340">
                  <c:v>11.315013025569957</c:v>
                </c:pt>
                <c:pt idx="10341">
                  <c:v>11.31809335175631</c:v>
                </c:pt>
                <c:pt idx="10342">
                  <c:v>11.321173428062369</c:v>
                </c:pt>
                <c:pt idx="10343">
                  <c:v>11.324253325865548</c:v>
                </c:pt>
                <c:pt idx="10344">
                  <c:v>11.327332866643896</c:v>
                </c:pt>
                <c:pt idx="10345">
                  <c:v>11.330419672461817</c:v>
                </c:pt>
                <c:pt idx="10346">
                  <c:v>11.333500677558423</c:v>
                </c:pt>
                <c:pt idx="10347">
                  <c:v>11.336583828022356</c:v>
                </c:pt>
                <c:pt idx="10348">
                  <c:v>11.339664689969387</c:v>
                </c:pt>
                <c:pt idx="10349">
                  <c:v>11.342745373351423</c:v>
                </c:pt>
                <c:pt idx="10350">
                  <c:v>11.345823844020194</c:v>
                </c:pt>
                <c:pt idx="10351">
                  <c:v>11.348902778399609</c:v>
                </c:pt>
                <c:pt idx="10352">
                  <c:v>11.351981463168217</c:v>
                </c:pt>
                <c:pt idx="10353">
                  <c:v>11.355059220768689</c:v>
                </c:pt>
                <c:pt idx="10354">
                  <c:v>11.35813758421472</c:v>
                </c:pt>
                <c:pt idx="10355">
                  <c:v>11.361219232141373</c:v>
                </c:pt>
                <c:pt idx="10356">
                  <c:v>11.36429841631962</c:v>
                </c:pt>
                <c:pt idx="10357">
                  <c:v>11.36737492725468</c:v>
                </c:pt>
                <c:pt idx="10358">
                  <c:v>11.370453433526727</c:v>
                </c:pt>
                <c:pt idx="10359">
                  <c:v>11.373528983611868</c:v>
                </c:pt>
                <c:pt idx="10360">
                  <c:v>11.376607026513295</c:v>
                </c:pt>
                <c:pt idx="10361">
                  <c:v>11.379683181546056</c:v>
                </c:pt>
                <c:pt idx="10362">
                  <c:v>11.382761901784184</c:v>
                </c:pt>
                <c:pt idx="10363">
                  <c:v>11.385838626447274</c:v>
                </c:pt>
                <c:pt idx="10364">
                  <c:v>11.388917489318148</c:v>
                </c:pt>
                <c:pt idx="10365">
                  <c:v>11.391994748433188</c:v>
                </c:pt>
                <c:pt idx="10366">
                  <c:v>11.3950751459762</c:v>
                </c:pt>
                <c:pt idx="10367">
                  <c:v>11.398153188551948</c:v>
                </c:pt>
                <c:pt idx="10368">
                  <c:v>11.401229485608605</c:v>
                </c:pt>
                <c:pt idx="10369">
                  <c:v>11.40430731451676</c:v>
                </c:pt>
                <c:pt idx="10370">
                  <c:v>11.407385393242269</c:v>
                </c:pt>
                <c:pt idx="10371">
                  <c:v>11.410463043818821</c:v>
                </c:pt>
                <c:pt idx="10372">
                  <c:v>11.413539483565566</c:v>
                </c:pt>
                <c:pt idx="10373">
                  <c:v>11.416612652247464</c:v>
                </c:pt>
                <c:pt idx="10374">
                  <c:v>11.419686495382324</c:v>
                </c:pt>
                <c:pt idx="10375">
                  <c:v>11.422757003269796</c:v>
                </c:pt>
                <c:pt idx="10376">
                  <c:v>11.425830420310271</c:v>
                </c:pt>
                <c:pt idx="10377">
                  <c:v>11.428901034583069</c:v>
                </c:pt>
                <c:pt idx="10378">
                  <c:v>11.431973848007349</c:v>
                </c:pt>
                <c:pt idx="10379">
                  <c:v>11.435048437680575</c:v>
                </c:pt>
                <c:pt idx="10380">
                  <c:v>11.438123489947948</c:v>
                </c:pt>
                <c:pt idx="10381">
                  <c:v>11.441195025978731</c:v>
                </c:pt>
                <c:pt idx="10382">
                  <c:v>11.444268336494476</c:v>
                </c:pt>
                <c:pt idx="10383">
                  <c:v>11.447340724165223</c:v>
                </c:pt>
                <c:pt idx="10384">
                  <c:v>11.450412863259224</c:v>
                </c:pt>
                <c:pt idx="10385">
                  <c:v>11.453482414629484</c:v>
                </c:pt>
                <c:pt idx="10386">
                  <c:v>11.456554553723469</c:v>
                </c:pt>
                <c:pt idx="10387">
                  <c:v>11.459622795384361</c:v>
                </c:pt>
                <c:pt idx="10388">
                  <c:v>11.462693905806585</c:v>
                </c:pt>
                <c:pt idx="10389">
                  <c:v>11.465764236281435</c:v>
                </c:pt>
                <c:pt idx="10390">
                  <c:v>11.468835559397755</c:v>
                </c:pt>
                <c:pt idx="10391">
                  <c:v>11.471905712761881</c:v>
                </c:pt>
                <c:pt idx="10392">
                  <c:v>11.474973034978444</c:v>
                </c:pt>
                <c:pt idx="10393">
                  <c:v>11.47804194901974</c:v>
                </c:pt>
                <c:pt idx="10394">
                  <c:v>11.481109731222324</c:v>
                </c:pt>
                <c:pt idx="10395">
                  <c:v>11.484176417445692</c:v>
                </c:pt>
                <c:pt idx="10396">
                  <c:v>11.48724674805927</c:v>
                </c:pt>
                <c:pt idx="10397">
                  <c:v>11.490317326668878</c:v>
                </c:pt>
                <c:pt idx="10398">
                  <c:v>11.493383836145059</c:v>
                </c:pt>
                <c:pt idx="10399">
                  <c:v>11.496451795131685</c:v>
                </c:pt>
                <c:pt idx="10400">
                  <c:v>11.49952000165689</c:v>
                </c:pt>
                <c:pt idx="10401">
                  <c:v>11.50258888040552</c:v>
                </c:pt>
                <c:pt idx="10402">
                  <c:v>11.505651686012548</c:v>
                </c:pt>
                <c:pt idx="10403">
                  <c:v>11.5087203168159</c:v>
                </c:pt>
                <c:pt idx="10404">
                  <c:v>11.511787886632867</c:v>
                </c:pt>
                <c:pt idx="10405">
                  <c:v>11.514855633296946</c:v>
                </c:pt>
                <c:pt idx="10406">
                  <c:v>11.51792006030051</c:v>
                </c:pt>
                <c:pt idx="10407">
                  <c:v>11.520984945746575</c:v>
                </c:pt>
                <c:pt idx="10408">
                  <c:v>11.52405085498053</c:v>
                </c:pt>
                <c:pt idx="10409">
                  <c:v>11.527116728912148</c:v>
                </c:pt>
                <c:pt idx="10410">
                  <c:v>11.530182955910821</c:v>
                </c:pt>
                <c:pt idx="10411">
                  <c:v>11.53325084404244</c:v>
                </c:pt>
                <c:pt idx="10412">
                  <c:v>11.536316223382684</c:v>
                </c:pt>
                <c:pt idx="10413">
                  <c:v>11.539381355775092</c:v>
                </c:pt>
                <c:pt idx="10414">
                  <c:v>11.542444055826035</c:v>
                </c:pt>
                <c:pt idx="10415">
                  <c:v>11.54550880031937</c:v>
                </c:pt>
                <c:pt idx="10416">
                  <c:v>11.548572980604426</c:v>
                </c:pt>
                <c:pt idx="10417">
                  <c:v>11.551637090150804</c:v>
                </c:pt>
                <c:pt idx="10418">
                  <c:v>11.554702999246503</c:v>
                </c:pt>
                <c:pt idx="10419">
                  <c:v>11.557767708239327</c:v>
                </c:pt>
                <c:pt idx="10420">
                  <c:v>11.560831676780198</c:v>
                </c:pt>
                <c:pt idx="10421">
                  <c:v>11.563894517467274</c:v>
                </c:pt>
                <c:pt idx="10422">
                  <c:v>11.566958133562196</c:v>
                </c:pt>
                <c:pt idx="10423">
                  <c:v>11.570023689540069</c:v>
                </c:pt>
                <c:pt idx="10424">
                  <c:v>11.573086142561182</c:v>
                </c:pt>
                <c:pt idx="10425">
                  <c:v>11.576151451511148</c:v>
                </c:pt>
                <c:pt idx="10426">
                  <c:v>11.579215490552819</c:v>
                </c:pt>
                <c:pt idx="10427">
                  <c:v>11.582279705863503</c:v>
                </c:pt>
                <c:pt idx="10428">
                  <c:v>11.585343074843998</c:v>
                </c:pt>
                <c:pt idx="10429">
                  <c:v>11.588407360669052</c:v>
                </c:pt>
                <c:pt idx="10430">
                  <c:v>11.591472528619756</c:v>
                </c:pt>
                <c:pt idx="10431">
                  <c:v>11.594535898060206</c:v>
                </c:pt>
                <c:pt idx="10432">
                  <c:v>11.597599126300571</c:v>
                </c:pt>
                <c:pt idx="10433">
                  <c:v>11.60066418803992</c:v>
                </c:pt>
                <c:pt idx="10434">
                  <c:v>11.603726077952254</c:v>
                </c:pt>
                <c:pt idx="10435">
                  <c:v>11.606789024207021</c:v>
                </c:pt>
                <c:pt idx="10436">
                  <c:v>11.609850245410394</c:v>
                </c:pt>
                <c:pt idx="10437">
                  <c:v>11.612911255587544</c:v>
                </c:pt>
                <c:pt idx="10438">
                  <c:v>11.615974906646677</c:v>
                </c:pt>
                <c:pt idx="10439">
                  <c:v>11.619035318737836</c:v>
                </c:pt>
                <c:pt idx="10440">
                  <c:v>11.622097666094</c:v>
                </c:pt>
                <c:pt idx="10441">
                  <c:v>11.625163222210098</c:v>
                </c:pt>
                <c:pt idx="10442">
                  <c:v>11.628228919183815</c:v>
                </c:pt>
                <c:pt idx="10443">
                  <c:v>11.631293134218343</c:v>
                </c:pt>
                <c:pt idx="10444">
                  <c:v>11.634352808336191</c:v>
                </c:pt>
                <c:pt idx="10445">
                  <c:v>11.637414170426755</c:v>
                </c:pt>
                <c:pt idx="10446">
                  <c:v>11.640478033315695</c:v>
                </c:pt>
                <c:pt idx="10447">
                  <c:v>11.643540099247609</c:v>
                </c:pt>
                <c:pt idx="10448">
                  <c:v>11.646603186671348</c:v>
                </c:pt>
                <c:pt idx="10449">
                  <c:v>11.64966440787474</c:v>
                </c:pt>
                <c:pt idx="10450">
                  <c:v>11.652725101440025</c:v>
                </c:pt>
                <c:pt idx="10451">
                  <c:v>11.655788541164355</c:v>
                </c:pt>
                <c:pt idx="10452">
                  <c:v>11.658852368531161</c:v>
                </c:pt>
                <c:pt idx="10453">
                  <c:v>11.661911304917647</c:v>
                </c:pt>
                <c:pt idx="10454">
                  <c:v>11.664972772454112</c:v>
                </c:pt>
                <c:pt idx="10455">
                  <c:v>11.668037022837394</c:v>
                </c:pt>
                <c:pt idx="10456">
                  <c:v>11.671101343736977</c:v>
                </c:pt>
                <c:pt idx="10457">
                  <c:v>11.674164043374168</c:v>
                </c:pt>
                <c:pt idx="10458">
                  <c:v>11.677225511094353</c:v>
                </c:pt>
                <c:pt idx="10459">
                  <c:v>11.680283709991349</c:v>
                </c:pt>
                <c:pt idx="10460">
                  <c:v>11.683343103088401</c:v>
                </c:pt>
                <c:pt idx="10461">
                  <c:v>11.686403304378389</c:v>
                </c:pt>
                <c:pt idx="10462">
                  <c:v>11.689462978587978</c:v>
                </c:pt>
                <c:pt idx="10463">
                  <c:v>11.692522617666574</c:v>
                </c:pt>
                <c:pt idx="10464">
                  <c:v>11.69558134340315</c:v>
                </c:pt>
                <c:pt idx="10465">
                  <c:v>11.69864087681945</c:v>
                </c:pt>
                <c:pt idx="10466">
                  <c:v>11.701700972675992</c:v>
                </c:pt>
                <c:pt idx="10467">
                  <c:v>11.704761314832743</c:v>
                </c:pt>
                <c:pt idx="10468">
                  <c:v>11.707821691680875</c:v>
                </c:pt>
                <c:pt idx="10469">
                  <c:v>11.71088097941105</c:v>
                </c:pt>
                <c:pt idx="10470">
                  <c:v>11.713942024756818</c:v>
                </c:pt>
                <c:pt idx="10471">
                  <c:v>11.717004759976833</c:v>
                </c:pt>
                <c:pt idx="10472">
                  <c:v>11.720066438798666</c:v>
                </c:pt>
                <c:pt idx="10473">
                  <c:v>11.723128434430102</c:v>
                </c:pt>
                <c:pt idx="10474">
                  <c:v>11.726188811737146</c:v>
                </c:pt>
                <c:pt idx="10475">
                  <c:v>11.729247467448092</c:v>
                </c:pt>
                <c:pt idx="10476">
                  <c:v>11.732308970349468</c:v>
                </c:pt>
                <c:pt idx="10477">
                  <c:v>11.735369382624178</c:v>
                </c:pt>
                <c:pt idx="10478">
                  <c:v>11.738430498126442</c:v>
                </c:pt>
                <c:pt idx="10479">
                  <c:v>11.741490172519471</c:v>
                </c:pt>
                <c:pt idx="10480">
                  <c:v>11.744551569788328</c:v>
                </c:pt>
                <c:pt idx="10481">
                  <c:v>11.747615538329192</c:v>
                </c:pt>
                <c:pt idx="10482">
                  <c:v>11.750679471298994</c:v>
                </c:pt>
                <c:pt idx="10483">
                  <c:v>11.753742981357044</c:v>
                </c:pt>
                <c:pt idx="10484">
                  <c:v>11.75680589239095</c:v>
                </c:pt>
                <c:pt idx="10485">
                  <c:v>11.759868028902872</c:v>
                </c:pt>
                <c:pt idx="10486">
                  <c:v>11.762930235447293</c:v>
                </c:pt>
                <c:pt idx="10487">
                  <c:v>11.765995050253871</c:v>
                </c:pt>
                <c:pt idx="10488">
                  <c:v>11.769058630833531</c:v>
                </c:pt>
                <c:pt idx="10489">
                  <c:v>11.772123198754921</c:v>
                </c:pt>
                <c:pt idx="10490">
                  <c:v>11.775185264870629</c:v>
                </c:pt>
                <c:pt idx="10491">
                  <c:v>11.778246521432113</c:v>
                </c:pt>
                <c:pt idx="10492">
                  <c:v>11.781310172767283</c:v>
                </c:pt>
                <c:pt idx="10493">
                  <c:v>11.784374317567455</c:v>
                </c:pt>
                <c:pt idx="10494">
                  <c:v>11.787441180562348</c:v>
                </c:pt>
                <c:pt idx="10495">
                  <c:v>11.790505642690345</c:v>
                </c:pt>
                <c:pt idx="10496">
                  <c:v>11.793570069785984</c:v>
                </c:pt>
                <c:pt idx="10497">
                  <c:v>11.796633720891117</c:v>
                </c:pt>
                <c:pt idx="10498">
                  <c:v>11.799700300915697</c:v>
                </c:pt>
                <c:pt idx="10499">
                  <c:v>11.802764374979137</c:v>
                </c:pt>
                <c:pt idx="10500">
                  <c:v>11.805829754503657</c:v>
                </c:pt>
                <c:pt idx="10501">
                  <c:v>11.808895875295434</c:v>
                </c:pt>
                <c:pt idx="10502">
                  <c:v>11.811962808812039</c:v>
                </c:pt>
                <c:pt idx="10503">
                  <c:v>11.815030590876168</c:v>
                </c:pt>
                <c:pt idx="10504">
                  <c:v>11.818094735354162</c:v>
                </c:pt>
                <c:pt idx="10505">
                  <c:v>11.821161033254507</c:v>
                </c:pt>
                <c:pt idx="10506">
                  <c:v>11.82422793134835</c:v>
                </c:pt>
                <c:pt idx="10507">
                  <c:v>11.827292816840465</c:v>
                </c:pt>
                <c:pt idx="10508">
                  <c:v>11.830358161261476</c:v>
                </c:pt>
                <c:pt idx="10509">
                  <c:v>11.8334219180011</c:v>
                </c:pt>
                <c:pt idx="10510">
                  <c:v>11.836487226812872</c:v>
                </c:pt>
                <c:pt idx="10511">
                  <c:v>11.839552817900044</c:v>
                </c:pt>
                <c:pt idx="10512">
                  <c:v>11.84261932751453</c:v>
                </c:pt>
                <c:pt idx="10513">
                  <c:v>11.845683225328395</c:v>
                </c:pt>
                <c:pt idx="10514">
                  <c:v>11.848748498992528</c:v>
                </c:pt>
                <c:pt idx="10515">
                  <c:v>11.851814407949975</c:v>
                </c:pt>
                <c:pt idx="10516">
                  <c:v>11.854875593979894</c:v>
                </c:pt>
                <c:pt idx="10517">
                  <c:v>11.857940091371384</c:v>
                </c:pt>
                <c:pt idx="10518">
                  <c:v>11.861004694927509</c:v>
                </c:pt>
                <c:pt idx="10519">
                  <c:v>11.864069509734104</c:v>
                </c:pt>
                <c:pt idx="10520">
                  <c:v>11.86713425399723</c:v>
                </c:pt>
                <c:pt idx="10521">
                  <c:v>11.870197482375563</c:v>
                </c:pt>
                <c:pt idx="10522">
                  <c:v>11.873262720754868</c:v>
                </c:pt>
                <c:pt idx="10523">
                  <c:v>11.876327076868048</c:v>
                </c:pt>
                <c:pt idx="10524">
                  <c:v>11.87939358643643</c:v>
                </c:pt>
                <c:pt idx="10525">
                  <c:v>11.882460131001885</c:v>
                </c:pt>
                <c:pt idx="10526">
                  <c:v>11.885527665193937</c:v>
                </c:pt>
                <c:pt idx="10527">
                  <c:v>11.888593645035463</c:v>
                </c:pt>
                <c:pt idx="10528">
                  <c:v>11.891660048650207</c:v>
                </c:pt>
                <c:pt idx="10529">
                  <c:v>11.894727866023032</c:v>
                </c:pt>
                <c:pt idx="10530">
                  <c:v>11.897795718751684</c:v>
                </c:pt>
                <c:pt idx="10531">
                  <c:v>11.900863394710917</c:v>
                </c:pt>
                <c:pt idx="10532">
                  <c:v>11.903929904509853</c:v>
                </c:pt>
                <c:pt idx="10533">
                  <c:v>11.906993837663725</c:v>
                </c:pt>
                <c:pt idx="10534">
                  <c:v>11.910055797686935</c:v>
                </c:pt>
                <c:pt idx="10535">
                  <c:v>11.913121953880033</c:v>
                </c:pt>
                <c:pt idx="10536">
                  <c:v>11.916189665098905</c:v>
                </c:pt>
                <c:pt idx="10537">
                  <c:v>11.919256457022529</c:v>
                </c:pt>
                <c:pt idx="10538">
                  <c:v>11.922323920798291</c:v>
                </c:pt>
                <c:pt idx="10539">
                  <c:v>11.925390182924614</c:v>
                </c:pt>
                <c:pt idx="10540">
                  <c:v>11.92845782371748</c:v>
                </c:pt>
                <c:pt idx="10541">
                  <c:v>11.931528225182188</c:v>
                </c:pt>
                <c:pt idx="10542">
                  <c:v>11.934598201876121</c:v>
                </c:pt>
                <c:pt idx="10543">
                  <c:v>11.937668249401673</c:v>
                </c:pt>
                <c:pt idx="10544">
                  <c:v>11.940738119485674</c:v>
                </c:pt>
                <c:pt idx="10545">
                  <c:v>11.943808095902204</c:v>
                </c:pt>
                <c:pt idx="10546">
                  <c:v>11.946876514410425</c:v>
                </c:pt>
                <c:pt idx="10547">
                  <c:v>11.949945711567324</c:v>
                </c:pt>
                <c:pt idx="10548">
                  <c:v>11.953015404881398</c:v>
                </c:pt>
                <c:pt idx="10549">
                  <c:v>11.956082409108099</c:v>
                </c:pt>
                <c:pt idx="10550">
                  <c:v>11.959152208324031</c:v>
                </c:pt>
                <c:pt idx="10551">
                  <c:v>11.962223141528039</c:v>
                </c:pt>
                <c:pt idx="10552">
                  <c:v>11.965290994302856</c:v>
                </c:pt>
                <c:pt idx="10553">
                  <c:v>11.968360970580683</c:v>
                </c:pt>
                <c:pt idx="10554">
                  <c:v>11.971431336896824</c:v>
                </c:pt>
                <c:pt idx="10555">
                  <c:v>11.974499083607066</c:v>
                </c:pt>
                <c:pt idx="10556">
                  <c:v>11.977567679448805</c:v>
                </c:pt>
                <c:pt idx="10557">
                  <c:v>11.980635850377586</c:v>
                </c:pt>
                <c:pt idx="10558">
                  <c:v>11.983705614230297</c:v>
                </c:pt>
                <c:pt idx="10559">
                  <c:v>11.986773608392005</c:v>
                </c:pt>
                <c:pt idx="10560">
                  <c:v>11.989840471340779</c:v>
                </c:pt>
                <c:pt idx="10561">
                  <c:v>11.992909456155127</c:v>
                </c:pt>
                <c:pt idx="10562">
                  <c:v>11.995976813713886</c:v>
                </c:pt>
                <c:pt idx="10563">
                  <c:v>11.999043464336848</c:v>
                </c:pt>
                <c:pt idx="10564">
                  <c:v>12.002112626100883</c:v>
                </c:pt>
                <c:pt idx="10565">
                  <c:v>12.005180054669964</c:v>
                </c:pt>
                <c:pt idx="10566">
                  <c:v>12.008247376886512</c:v>
                </c:pt>
                <c:pt idx="10567">
                  <c:v>12.011315548046142</c:v>
                </c:pt>
                <c:pt idx="10568">
                  <c:v>12.014383294894833</c:v>
                </c:pt>
                <c:pt idx="10569">
                  <c:v>12.017451466054457</c:v>
                </c:pt>
                <c:pt idx="10570">
                  <c:v>12.020521159183637</c:v>
                </c:pt>
                <c:pt idx="10571">
                  <c:v>12.023590037839872</c:v>
                </c:pt>
                <c:pt idx="10572">
                  <c:v>12.026659482774113</c:v>
                </c:pt>
                <c:pt idx="10573">
                  <c:v>12.029726557714802</c:v>
                </c:pt>
                <c:pt idx="10574">
                  <c:v>12.032795365603832</c:v>
                </c:pt>
                <c:pt idx="10575">
                  <c:v>12.0358614864878</c:v>
                </c:pt>
                <c:pt idx="10576">
                  <c:v>12.038930400621489</c:v>
                </c:pt>
                <c:pt idx="10577">
                  <c:v>12.041996521689851</c:v>
                </c:pt>
                <c:pt idx="10578">
                  <c:v>12.045061513286624</c:v>
                </c:pt>
                <c:pt idx="10579">
                  <c:v>12.048126892626863</c:v>
                </c:pt>
                <c:pt idx="10580">
                  <c:v>12.0511940733921</c:v>
                </c:pt>
                <c:pt idx="10581">
                  <c:v>12.05426213827619</c:v>
                </c:pt>
                <c:pt idx="10582">
                  <c:v>12.0573292837041</c:v>
                </c:pt>
                <c:pt idx="10583">
                  <c:v>12.060397065998989</c:v>
                </c:pt>
                <c:pt idx="10584">
                  <c:v>12.063461598608923</c:v>
                </c:pt>
                <c:pt idx="10585">
                  <c:v>12.066529698855655</c:v>
                </c:pt>
                <c:pt idx="10586">
                  <c:v>12.069594831202011</c:v>
                </c:pt>
                <c:pt idx="10587">
                  <c:v>12.072660281489235</c:v>
                </c:pt>
                <c:pt idx="10588">
                  <c:v>12.075727321187752</c:v>
                </c:pt>
                <c:pt idx="10589">
                  <c:v>12.078792594575512</c:v>
                </c:pt>
                <c:pt idx="10590">
                  <c:v>12.081860624005602</c:v>
                </c:pt>
                <c:pt idx="10591">
                  <c:v>12.084929254808957</c:v>
                </c:pt>
                <c:pt idx="10592">
                  <c:v>12.0879958705703</c:v>
                </c:pt>
                <c:pt idx="10593">
                  <c:v>12.091062486331648</c:v>
                </c:pt>
                <c:pt idx="10594">
                  <c:v>12.094130621942007</c:v>
                </c:pt>
                <c:pt idx="10595">
                  <c:v>12.097196354213196</c:v>
                </c:pt>
                <c:pt idx="10596">
                  <c:v>12.10026159240825</c:v>
                </c:pt>
                <c:pt idx="10597">
                  <c:v>12.10332785471897</c:v>
                </c:pt>
                <c:pt idx="10598">
                  <c:v>12.106394823474819</c:v>
                </c:pt>
                <c:pt idx="10599">
                  <c:v>12.109460238103802</c:v>
                </c:pt>
                <c:pt idx="10600">
                  <c:v>12.112526535773641</c:v>
                </c:pt>
                <c:pt idx="10601">
                  <c:v>12.115592762772305</c:v>
                </c:pt>
                <c:pt idx="10602">
                  <c:v>12.118659342981323</c:v>
                </c:pt>
                <c:pt idx="10603">
                  <c:v>12.121724899281721</c:v>
                </c:pt>
                <c:pt idx="10604">
                  <c:v>12.124792115800471</c:v>
                </c:pt>
                <c:pt idx="10605">
                  <c:v>12.127855872632098</c:v>
                </c:pt>
                <c:pt idx="10606">
                  <c:v>12.130921075727523</c:v>
                </c:pt>
                <c:pt idx="10607">
                  <c:v>12.133984515359854</c:v>
                </c:pt>
                <c:pt idx="10608">
                  <c:v>12.137048765697092</c:v>
                </c:pt>
                <c:pt idx="10609">
                  <c:v>12.140111606292201</c:v>
                </c:pt>
                <c:pt idx="10610">
                  <c:v>12.143175997896114</c:v>
                </c:pt>
                <c:pt idx="10611">
                  <c:v>12.146239684150443</c:v>
                </c:pt>
                <c:pt idx="10612">
                  <c:v>12.149302137401367</c:v>
                </c:pt>
                <c:pt idx="10613">
                  <c:v>12.152365894463054</c:v>
                </c:pt>
                <c:pt idx="10614">
                  <c:v>12.155428734966215</c:v>
                </c:pt>
                <c:pt idx="10615">
                  <c:v>12.158489006458224</c:v>
                </c:pt>
                <c:pt idx="10616">
                  <c:v>12.161551706371228</c:v>
                </c:pt>
                <c:pt idx="10617">
                  <c:v>12.164614018706841</c:v>
                </c:pt>
                <c:pt idx="10618">
                  <c:v>12.167676859485857</c:v>
                </c:pt>
                <c:pt idx="10619">
                  <c:v>12.170737658855154</c:v>
                </c:pt>
                <c:pt idx="10620">
                  <c:v>12.173800781412618</c:v>
                </c:pt>
                <c:pt idx="10621">
                  <c:v>12.176864326753996</c:v>
                </c:pt>
                <c:pt idx="10622">
                  <c:v>12.179925583223639</c:v>
                </c:pt>
                <c:pt idx="10623">
                  <c:v>12.182988670555421</c:v>
                </c:pt>
                <c:pt idx="10624">
                  <c:v>12.186052956104318</c:v>
                </c:pt>
                <c:pt idx="10625">
                  <c:v>12.189116924737217</c:v>
                </c:pt>
                <c:pt idx="10626">
                  <c:v>12.192178462637013</c:v>
                </c:pt>
                <c:pt idx="10627">
                  <c:v>12.195241514744076</c:v>
                </c:pt>
                <c:pt idx="10628">
                  <c:v>12.198304989611767</c:v>
                </c:pt>
                <c:pt idx="10629">
                  <c:v>12.201366457331963</c:v>
                </c:pt>
                <c:pt idx="10630">
                  <c:v>12.204427854692662</c:v>
                </c:pt>
                <c:pt idx="10631">
                  <c:v>12.207487810168292</c:v>
                </c:pt>
                <c:pt idx="10632">
                  <c:v>12.210547554367517</c:v>
                </c:pt>
                <c:pt idx="10633">
                  <c:v>12.213610888391491</c:v>
                </c:pt>
                <c:pt idx="10634">
                  <c:v>12.216674010948974</c:v>
                </c:pt>
                <c:pt idx="10635">
                  <c:v>12.21973530250216</c:v>
                </c:pt>
                <c:pt idx="10636">
                  <c:v>12.222797297857936</c:v>
                </c:pt>
                <c:pt idx="10637">
                  <c:v>12.225858378556946</c:v>
                </c:pt>
                <c:pt idx="10638">
                  <c:v>12.228922346821697</c:v>
                </c:pt>
                <c:pt idx="10639">
                  <c:v>12.231985715986168</c:v>
                </c:pt>
                <c:pt idx="10640">
                  <c:v>12.235048415623359</c:v>
                </c:pt>
                <c:pt idx="10641">
                  <c:v>12.238110305765403</c:v>
                </c:pt>
                <c:pt idx="10642">
                  <c:v>12.241171456622839</c:v>
                </c:pt>
                <c:pt idx="10643">
                  <c:v>12.244235671611341</c:v>
                </c:pt>
                <c:pt idx="10644">
                  <c:v>12.247300098706983</c:v>
                </c:pt>
                <c:pt idx="10645">
                  <c:v>12.250365160676603</c:v>
                </c:pt>
                <c:pt idx="10646">
                  <c:v>12.253430505235846</c:v>
                </c:pt>
                <c:pt idx="10647">
                  <c:v>12.256495073249319</c:v>
                </c:pt>
                <c:pt idx="10648">
                  <c:v>12.259562042097407</c:v>
                </c:pt>
                <c:pt idx="10649">
                  <c:v>12.262624495118514</c:v>
                </c:pt>
                <c:pt idx="10650">
                  <c:v>12.265688181648882</c:v>
                </c:pt>
                <c:pt idx="10651">
                  <c:v>12.268754832548526</c:v>
                </c:pt>
                <c:pt idx="10652">
                  <c:v>12.271819894518153</c:v>
                </c:pt>
                <c:pt idx="10653">
                  <c:v>12.274886192188005</c:v>
                </c:pt>
                <c:pt idx="10654">
                  <c:v>12.277948962394143</c:v>
                </c:pt>
                <c:pt idx="10655">
                  <c:v>12.281016497001517</c:v>
                </c:pt>
                <c:pt idx="10656">
                  <c:v>12.284083607093068</c:v>
                </c:pt>
                <c:pt idx="10657">
                  <c:v>12.287149940030798</c:v>
                </c:pt>
                <c:pt idx="10658">
                  <c:v>12.290216378916353</c:v>
                </c:pt>
                <c:pt idx="10659">
                  <c:v>12.293283701317462</c:v>
                </c:pt>
                <c:pt idx="10660">
                  <c:v>12.29635105878395</c:v>
                </c:pt>
                <c:pt idx="10661">
                  <c:v>12.299418451870443</c:v>
                </c:pt>
                <c:pt idx="10662">
                  <c:v>12.302484078528636</c:v>
                </c:pt>
                <c:pt idx="10663">
                  <c:v>12.305549846374747</c:v>
                </c:pt>
                <c:pt idx="10664">
                  <c:v>12.308616886073256</c:v>
                </c:pt>
                <c:pt idx="10665">
                  <c:v>12.31168272442701</c:v>
                </c:pt>
                <c:pt idx="10666">
                  <c:v>12.314751143258459</c:v>
                </c:pt>
                <c:pt idx="10667">
                  <c:v>12.317819491348059</c:v>
                </c:pt>
                <c:pt idx="10668">
                  <c:v>12.320888370096682</c:v>
                </c:pt>
                <c:pt idx="10669">
                  <c:v>12.323958240180678</c:v>
                </c:pt>
                <c:pt idx="10670">
                  <c:v>12.32702779168959</c:v>
                </c:pt>
                <c:pt idx="10671">
                  <c:v>12.330096599578631</c:v>
                </c:pt>
                <c:pt idx="10672">
                  <c:v>12.333162579143627</c:v>
                </c:pt>
                <c:pt idx="10673">
                  <c:v>12.336229088758119</c:v>
                </c:pt>
                <c:pt idx="10674">
                  <c:v>12.339294009617472</c:v>
                </c:pt>
                <c:pt idx="10675">
                  <c:v>12.34235836559254</c:v>
                </c:pt>
                <c:pt idx="10676">
                  <c:v>12.345426890451767</c:v>
                </c:pt>
                <c:pt idx="10677">
                  <c:v>12.348493435386089</c:v>
                </c:pt>
                <c:pt idx="10678">
                  <c:v>12.351560757787215</c:v>
                </c:pt>
                <c:pt idx="10679">
                  <c:v>12.354625890502026</c:v>
                </c:pt>
                <c:pt idx="10680">
                  <c:v>12.357692293794049</c:v>
                </c:pt>
                <c:pt idx="10681">
                  <c:v>12.360759474513149</c:v>
                </c:pt>
                <c:pt idx="10682">
                  <c:v>12.363827397910224</c:v>
                </c:pt>
                <c:pt idx="10683">
                  <c:v>12.366897338773729</c:v>
                </c:pt>
                <c:pt idx="10684">
                  <c:v>12.369966854787581</c:v>
                </c:pt>
                <c:pt idx="10685">
                  <c:v>12.373034071352464</c:v>
                </c:pt>
                <c:pt idx="10686">
                  <c:v>12.376100899249382</c:v>
                </c:pt>
                <c:pt idx="10687">
                  <c:v>12.379166808206808</c:v>
                </c:pt>
                <c:pt idx="10688">
                  <c:v>12.382233529939326</c:v>
                </c:pt>
                <c:pt idx="10689">
                  <c:v>12.385299226913052</c:v>
                </c:pt>
                <c:pt idx="10690">
                  <c:v>12.388365029966405</c:v>
                </c:pt>
                <c:pt idx="10691">
                  <c:v>12.391427870745424</c:v>
                </c:pt>
                <c:pt idx="10692">
                  <c:v>12.394493991813777</c:v>
                </c:pt>
                <c:pt idx="10693">
                  <c:v>12.397561561723037</c:v>
                </c:pt>
                <c:pt idx="10694">
                  <c:v>12.400627046932369</c:v>
                </c:pt>
                <c:pt idx="10695">
                  <c:v>12.403691791333623</c:v>
                </c:pt>
                <c:pt idx="10696">
                  <c:v>12.406756217876865</c:v>
                </c:pt>
                <c:pt idx="10697">
                  <c:v>12.409823469596477</c:v>
                </c:pt>
                <c:pt idx="10698">
                  <c:v>12.412890862682984</c:v>
                </c:pt>
                <c:pt idx="10699">
                  <c:v>12.415957336701986</c:v>
                </c:pt>
                <c:pt idx="10700">
                  <c:v>12.419023846039821</c:v>
                </c:pt>
                <c:pt idx="10701">
                  <c:v>12.422088766622867</c:v>
                </c:pt>
                <c:pt idx="10702">
                  <c:v>12.425154746280048</c:v>
                </c:pt>
                <c:pt idx="10703">
                  <c:v>12.428219490681295</c:v>
                </c:pt>
                <c:pt idx="10704">
                  <c:v>12.431285046474867</c:v>
                </c:pt>
                <c:pt idx="10705">
                  <c:v>12.434348591816244</c:v>
                </c:pt>
                <c:pt idx="10706">
                  <c:v>12.437414112363296</c:v>
                </c:pt>
                <c:pt idx="10707">
                  <c:v>12.440480056439668</c:v>
                </c:pt>
                <c:pt idx="10708">
                  <c:v>12.443544906473404</c:v>
                </c:pt>
                <c:pt idx="10709">
                  <c:v>12.446612122669221</c:v>
                </c:pt>
                <c:pt idx="10710">
                  <c:v>12.449677113897547</c:v>
                </c:pt>
                <c:pt idx="10711">
                  <c:v>12.452742811239927</c:v>
                </c:pt>
                <c:pt idx="10712">
                  <c:v>12.455807872933208</c:v>
                </c:pt>
                <c:pt idx="10713">
                  <c:v>12.458875654858851</c:v>
                </c:pt>
                <c:pt idx="10714">
                  <c:v>12.461939270907802</c:v>
                </c:pt>
                <c:pt idx="10715">
                  <c:v>12.465005533034123</c:v>
                </c:pt>
                <c:pt idx="10716">
                  <c:v>12.468069430755936</c:v>
                </c:pt>
                <c:pt idx="10717">
                  <c:v>12.47113304652885</c:v>
                </c:pt>
                <c:pt idx="10718">
                  <c:v>12.474198708390388</c:v>
                </c:pt>
                <c:pt idx="10719">
                  <c:v>12.477265006014131</c:v>
                </c:pt>
                <c:pt idx="10720">
                  <c:v>12.480330385354378</c:v>
                </c:pt>
                <c:pt idx="10721">
                  <c:v>12.483393190869467</c:v>
                </c:pt>
                <c:pt idx="10722">
                  <c:v>12.486455925583774</c:v>
                </c:pt>
                <c:pt idx="10723">
                  <c:v>12.489521093212051</c:v>
                </c:pt>
                <c:pt idx="10724">
                  <c:v>12.492587214280423</c:v>
                </c:pt>
                <c:pt idx="10725">
                  <c:v>12.495653900411538</c:v>
                </c:pt>
                <c:pt idx="10726">
                  <c:v>12.498718009819841</c:v>
                </c:pt>
                <c:pt idx="10727">
                  <c:v>12.5017844842077</c:v>
                </c:pt>
                <c:pt idx="10728">
                  <c:v>12.504849828444465</c:v>
                </c:pt>
                <c:pt idx="10729">
                  <c:v>12.507916655972409</c:v>
                </c:pt>
                <c:pt idx="10730">
                  <c:v>12.510982424002853</c:v>
                </c:pt>
                <c:pt idx="10731">
                  <c:v>12.51404847450195</c:v>
                </c:pt>
                <c:pt idx="10732">
                  <c:v>12.517111561971683</c:v>
                </c:pt>
                <c:pt idx="10733">
                  <c:v>12.520171025318147</c:v>
                </c:pt>
                <c:pt idx="10734">
                  <c:v>12.523234535238219</c:v>
                </c:pt>
                <c:pt idx="10735">
                  <c:v>12.526296424966771</c:v>
                </c:pt>
                <c:pt idx="10736">
                  <c:v>12.529357611180371</c:v>
                </c:pt>
                <c:pt idx="10737">
                  <c:v>12.532419113898039</c:v>
                </c:pt>
                <c:pt idx="10738">
                  <c:v>12.535480722165056</c:v>
                </c:pt>
                <c:pt idx="10739">
                  <c:v>12.538542893968465</c:v>
                </c:pt>
                <c:pt idx="10740">
                  <c:v>12.541603974300163</c:v>
                </c:pt>
                <c:pt idx="10741">
                  <c:v>12.544663929592279</c:v>
                </c:pt>
                <c:pt idx="10742">
                  <c:v>12.547726101119968</c:v>
                </c:pt>
                <c:pt idx="10743">
                  <c:v>12.550787392489488</c:v>
                </c:pt>
                <c:pt idx="10744">
                  <c:v>12.553847488070749</c:v>
                </c:pt>
                <c:pt idx="10745">
                  <c:v>12.556907337949699</c:v>
                </c:pt>
                <c:pt idx="10746">
                  <c:v>12.559966274336174</c:v>
                </c:pt>
                <c:pt idx="10747">
                  <c:v>12.563026510956112</c:v>
                </c:pt>
                <c:pt idx="10748">
                  <c:v>12.566086747392506</c:v>
                </c:pt>
                <c:pt idx="10749">
                  <c:v>12.569147827907877</c:v>
                </c:pt>
                <c:pt idx="10750">
                  <c:v>12.572207326197066</c:v>
                </c:pt>
                <c:pt idx="10751">
                  <c:v>12.57526549037004</c:v>
                </c:pt>
                <c:pt idx="10752">
                  <c:v>12.578325410339971</c:v>
                </c:pt>
                <c:pt idx="10753">
                  <c:v>12.581385225266589</c:v>
                </c:pt>
                <c:pt idx="10754">
                  <c:v>12.584446200276076</c:v>
                </c:pt>
                <c:pt idx="10755">
                  <c:v>12.587506753348995</c:v>
                </c:pt>
                <c:pt idx="10756">
                  <c:v>12.59056474180907</c:v>
                </c:pt>
                <c:pt idx="10757">
                  <c:v>12.593624943374353</c:v>
                </c:pt>
                <c:pt idx="10758">
                  <c:v>12.596682826583175</c:v>
                </c:pt>
                <c:pt idx="10759">
                  <c:v>12.599742781691793</c:v>
                </c:pt>
                <c:pt idx="10760">
                  <c:v>12.602804636274486</c:v>
                </c:pt>
                <c:pt idx="10761">
                  <c:v>12.605863326906103</c:v>
                </c:pt>
                <c:pt idx="10762">
                  <c:v>12.608924231399541</c:v>
                </c:pt>
                <c:pt idx="10763">
                  <c:v>12.611984714163206</c:v>
                </c:pt>
                <c:pt idx="10764">
                  <c:v>12.615045372523626</c:v>
                </c:pt>
                <c:pt idx="10765">
                  <c:v>12.618102729239718</c:v>
                </c:pt>
                <c:pt idx="10766">
                  <c:v>12.621159454889865</c:v>
                </c:pt>
                <c:pt idx="10767">
                  <c:v>12.624217022396811</c:v>
                </c:pt>
                <c:pt idx="10768">
                  <c:v>12.627274765467249</c:v>
                </c:pt>
                <c:pt idx="10769">
                  <c:v>12.630332508675069</c:v>
                </c:pt>
                <c:pt idx="10770">
                  <c:v>12.633388848644111</c:v>
                </c:pt>
                <c:pt idx="10771">
                  <c:v>12.636445468963853</c:v>
                </c:pt>
                <c:pt idx="10772">
                  <c:v>12.639502755729252</c:v>
                </c:pt>
                <c:pt idx="10773">
                  <c:v>12.642561903075393</c:v>
                </c:pt>
                <c:pt idx="10774">
                  <c:v>12.64561813820322</c:v>
                </c:pt>
                <c:pt idx="10775">
                  <c:v>12.648676512475483</c:v>
                </c:pt>
                <c:pt idx="10776">
                  <c:v>12.65173334337317</c:v>
                </c:pt>
                <c:pt idx="10777">
                  <c:v>12.654792841478947</c:v>
                </c:pt>
                <c:pt idx="10778">
                  <c:v>12.657852023850875</c:v>
                </c:pt>
                <c:pt idx="10779">
                  <c:v>12.660909836897003</c:v>
                </c:pt>
                <c:pt idx="10780">
                  <c:v>12.663968948668193</c:v>
                </c:pt>
                <c:pt idx="10781">
                  <c:v>12.667026551249295</c:v>
                </c:pt>
                <c:pt idx="10782">
                  <c:v>12.670084645152532</c:v>
                </c:pt>
                <c:pt idx="10783">
                  <c:v>12.673143335509184</c:v>
                </c:pt>
                <c:pt idx="10784">
                  <c:v>12.67620132396927</c:v>
                </c:pt>
                <c:pt idx="10785">
                  <c:v>12.679262158134161</c:v>
                </c:pt>
                <c:pt idx="10786">
                  <c:v>12.682321937558992</c:v>
                </c:pt>
                <c:pt idx="10787">
                  <c:v>12.685380909057169</c:v>
                </c:pt>
                <c:pt idx="10788">
                  <c:v>12.68844191950979</c:v>
                </c:pt>
                <c:pt idx="10789">
                  <c:v>12.691499206366734</c:v>
                </c:pt>
                <c:pt idx="10790">
                  <c:v>12.694556703636723</c:v>
                </c:pt>
                <c:pt idx="10791">
                  <c:v>12.697615078092262</c:v>
                </c:pt>
                <c:pt idx="10792">
                  <c:v>12.700671768692308</c:v>
                </c:pt>
                <c:pt idx="10793">
                  <c:v>12.70373147775865</c:v>
                </c:pt>
                <c:pt idx="10794">
                  <c:v>12.706792839481823</c:v>
                </c:pt>
                <c:pt idx="10795">
                  <c:v>12.70985089829745</c:v>
                </c:pt>
                <c:pt idx="10796">
                  <c:v>12.712910150998937</c:v>
                </c:pt>
                <c:pt idx="10797">
                  <c:v>12.715969930607244</c:v>
                </c:pt>
                <c:pt idx="10798">
                  <c:v>12.719029077540789</c:v>
                </c:pt>
                <c:pt idx="10799">
                  <c:v>12.722090721360333</c:v>
                </c:pt>
                <c:pt idx="10800">
                  <c:v>12.725151379904352</c:v>
                </c:pt>
                <c:pt idx="10801">
                  <c:v>12.72821193283956</c:v>
                </c:pt>
                <c:pt idx="10802">
                  <c:v>12.731271852901253</c:v>
                </c:pt>
                <c:pt idx="10803">
                  <c:v>12.734330332785962</c:v>
                </c:pt>
                <c:pt idx="10804">
                  <c:v>12.737391377810338</c:v>
                </c:pt>
                <c:pt idx="10805">
                  <c:v>12.740450103409421</c:v>
                </c:pt>
                <c:pt idx="10806">
                  <c:v>12.743507951399012</c:v>
                </c:pt>
                <c:pt idx="10807">
                  <c:v>12.746564396629612</c:v>
                </c:pt>
                <c:pt idx="10808">
                  <c:v>12.749623824713318</c:v>
                </c:pt>
                <c:pt idx="10809">
                  <c:v>12.752680480218489</c:v>
                </c:pt>
                <c:pt idx="10810">
                  <c:v>12.755734614161552</c:v>
                </c:pt>
                <c:pt idx="10811">
                  <c:v>12.762097028769139</c:v>
                </c:pt>
                <c:pt idx="10812">
                  <c:v>12.768453618921853</c:v>
                </c:pt>
                <c:pt idx="10813">
                  <c:v>12.774803672188753</c:v>
                </c:pt>
                <c:pt idx="10814">
                  <c:v>12.781158372313723</c:v>
                </c:pt>
                <c:pt idx="10815">
                  <c:v>12.787518528428404</c:v>
                </c:pt>
                <c:pt idx="10816">
                  <c:v>12.793878975862969</c:v>
                </c:pt>
                <c:pt idx="10817">
                  <c:v>12.800234184986634</c:v>
                </c:pt>
                <c:pt idx="10818">
                  <c:v>12.806572223463624</c:v>
                </c:pt>
                <c:pt idx="10819">
                  <c:v>12.81291944868631</c:v>
                </c:pt>
                <c:pt idx="10820">
                  <c:v>12.819263632621064</c:v>
                </c:pt>
                <c:pt idx="10821">
                  <c:v>12.82560398281862</c:v>
                </c:pt>
                <c:pt idx="10822">
                  <c:v>12.831938989492118</c:v>
                </c:pt>
                <c:pt idx="10823">
                  <c:v>12.83827717189768</c:v>
                </c:pt>
                <c:pt idx="10824">
                  <c:v>12.844613621836176</c:v>
                </c:pt>
                <c:pt idx="10825">
                  <c:v>12.8509473307519</c:v>
                </c:pt>
                <c:pt idx="10826">
                  <c:v>12.857274055445519</c:v>
                </c:pt>
                <c:pt idx="10827">
                  <c:v>12.863592380333651</c:v>
                </c:pt>
                <c:pt idx="10828">
                  <c:v>12.869906192724775</c:v>
                </c:pt>
                <c:pt idx="10829">
                  <c:v>12.876232126279255</c:v>
                </c:pt>
                <c:pt idx="10830">
                  <c:v>12.882556406722772</c:v>
                </c:pt>
                <c:pt idx="10831">
                  <c:v>12.888874157819863</c:v>
                </c:pt>
                <c:pt idx="10832">
                  <c:v>12.89520145750712</c:v>
                </c:pt>
                <c:pt idx="10833">
                  <c:v>12.901527822025241</c:v>
                </c:pt>
                <c:pt idx="10834">
                  <c:v>12.907853755861181</c:v>
                </c:pt>
                <c:pt idx="10835">
                  <c:v>12.914172510566303</c:v>
                </c:pt>
                <c:pt idx="10836">
                  <c:v>12.92049736640954</c:v>
                </c:pt>
                <c:pt idx="10837">
                  <c:v>12.926799825333323</c:v>
                </c:pt>
                <c:pt idx="10838">
                  <c:v>12.933122382203473</c:v>
                </c:pt>
                <c:pt idx="10839">
                  <c:v>12.93944623211695</c:v>
                </c:pt>
                <c:pt idx="10840">
                  <c:v>12.94576835836317</c:v>
                </c:pt>
                <c:pt idx="10841">
                  <c:v>12.952092422970349</c:v>
                </c:pt>
                <c:pt idx="10842">
                  <c:v>12.958416200885628</c:v>
                </c:pt>
                <c:pt idx="10843">
                  <c:v>12.964739763193094</c:v>
                </c:pt>
                <c:pt idx="10844">
                  <c:v>12.971064547010727</c:v>
                </c:pt>
                <c:pt idx="10845">
                  <c:v>12.9773752845523</c:v>
                </c:pt>
                <c:pt idx="10846">
                  <c:v>12.98370186490707</c:v>
                </c:pt>
                <c:pt idx="10847">
                  <c:v>12.990029668074579</c:v>
                </c:pt>
                <c:pt idx="10848">
                  <c:v>12.99635934274232</c:v>
                </c:pt>
                <c:pt idx="10849">
                  <c:v>13.002690817839706</c:v>
                </c:pt>
                <c:pt idx="10850">
                  <c:v>13.009024238545296</c:v>
                </c:pt>
                <c:pt idx="10851">
                  <c:v>13.015357226289003</c:v>
                </c:pt>
                <c:pt idx="10852">
                  <c:v>13.021690790578203</c:v>
                </c:pt>
                <c:pt idx="10853">
                  <c:v>13.028020536841206</c:v>
                </c:pt>
                <c:pt idx="10854">
                  <c:v>13.034351435472191</c:v>
                </c:pt>
                <c:pt idx="10855">
                  <c:v>13.040683846607926</c:v>
                </c:pt>
                <c:pt idx="10856">
                  <c:v>13.047014168710215</c:v>
                </c:pt>
                <c:pt idx="10857">
                  <c:v>13.053348525954659</c:v>
                </c:pt>
                <c:pt idx="10858">
                  <c:v>13.059681874024591</c:v>
                </c:pt>
                <c:pt idx="10859">
                  <c:v>13.06601839602453</c:v>
                </c:pt>
                <c:pt idx="10860">
                  <c:v>13.0723516003344</c:v>
                </c:pt>
                <c:pt idx="10861">
                  <c:v>13.078683218909845</c:v>
                </c:pt>
                <c:pt idx="10862">
                  <c:v>13.085015701903062</c:v>
                </c:pt>
                <c:pt idx="10863">
                  <c:v>13.09135359542255</c:v>
                </c:pt>
                <c:pt idx="10864">
                  <c:v>13.097688746236511</c:v>
                </c:pt>
                <c:pt idx="10865">
                  <c:v>13.104022167130271</c:v>
                </c:pt>
                <c:pt idx="10866">
                  <c:v>13.110355515952897</c:v>
                </c:pt>
                <c:pt idx="10867">
                  <c:v>13.116688719886454</c:v>
                </c:pt>
                <c:pt idx="10868">
                  <c:v>13.123021779691467</c:v>
                </c:pt>
                <c:pt idx="10869">
                  <c:v>13.12935166990254</c:v>
                </c:pt>
                <c:pt idx="10870">
                  <c:v>13.135678753975993</c:v>
                </c:pt>
                <c:pt idx="10871">
                  <c:v>13.142007996858245</c:v>
                </c:pt>
                <c:pt idx="10872">
                  <c:v>13.148336159646178</c:v>
                </c:pt>
                <c:pt idx="10873">
                  <c:v>13.154660009465884</c:v>
                </c:pt>
                <c:pt idx="10874">
                  <c:v>13.160985655468886</c:v>
                </c:pt>
                <c:pt idx="10875">
                  <c:v>13.16731288334549</c:v>
                </c:pt>
                <c:pt idx="10876">
                  <c:v>13.173635440403062</c:v>
                </c:pt>
                <c:pt idx="10877">
                  <c:v>13.179961733511281</c:v>
                </c:pt>
                <c:pt idx="10878">
                  <c:v>13.186288026431829</c:v>
                </c:pt>
                <c:pt idx="10879">
                  <c:v>13.192611804534604</c:v>
                </c:pt>
                <c:pt idx="10880">
                  <c:v>13.198932280238031</c:v>
                </c:pt>
                <c:pt idx="10881">
                  <c:v>13.205258645037663</c:v>
                </c:pt>
                <c:pt idx="10882">
                  <c:v>13.211579838038</c:v>
                </c:pt>
                <c:pt idx="10883">
                  <c:v>13.217906706045946</c:v>
                </c:pt>
                <c:pt idx="10884">
                  <c:v>13.224232352048949</c:v>
                </c:pt>
                <c:pt idx="10885">
                  <c:v>13.230558214111353</c:v>
                </c:pt>
                <c:pt idx="10886">
                  <c:v>13.236883787973383</c:v>
                </c:pt>
                <c:pt idx="10887">
                  <c:v>13.243206776006314</c:v>
                </c:pt>
                <c:pt idx="10888">
                  <c:v>13.249537530634347</c:v>
                </c:pt>
                <c:pt idx="10889">
                  <c:v>13.25587196054215</c:v>
                </c:pt>
                <c:pt idx="10890">
                  <c:v>13.26220826626945</c:v>
                </c:pt>
                <c:pt idx="10891">
                  <c:v>13.268542191339819</c:v>
                </c:pt>
                <c:pt idx="10892">
                  <c:v>13.274875683930331</c:v>
                </c:pt>
                <c:pt idx="10893">
                  <c:v>13.281206510652867</c:v>
                </c:pt>
                <c:pt idx="10894">
                  <c:v>13.28754534286092</c:v>
                </c:pt>
                <c:pt idx="10895">
                  <c:v>13.293883670522581</c:v>
                </c:pt>
                <c:pt idx="10896">
                  <c:v>13.300221637179583</c:v>
                </c:pt>
                <c:pt idx="10897">
                  <c:v>13.306556716157715</c:v>
                </c:pt>
                <c:pt idx="10898">
                  <c:v>13.312892011308284</c:v>
                </c:pt>
                <c:pt idx="10899">
                  <c:v>13.31922355804968</c:v>
                </c:pt>
                <c:pt idx="10900">
                  <c:v>13.325556329433091</c:v>
                </c:pt>
                <c:pt idx="10901">
                  <c:v>13.331888524443746</c:v>
                </c:pt>
                <c:pt idx="10902">
                  <c:v>13.338224108196988</c:v>
                </c:pt>
                <c:pt idx="10903">
                  <c:v>13.344554142176021</c:v>
                </c:pt>
                <c:pt idx="10904">
                  <c:v>13.350888860874575</c:v>
                </c:pt>
                <c:pt idx="10905">
                  <c:v>13.35721932695629</c:v>
                </c:pt>
                <c:pt idx="10906">
                  <c:v>13.363549721047312</c:v>
                </c:pt>
                <c:pt idx="10907">
                  <c:v>13.369879035513126</c:v>
                </c:pt>
                <c:pt idx="10908">
                  <c:v>13.376207198864485</c:v>
                </c:pt>
                <c:pt idx="10909">
                  <c:v>13.382538456973137</c:v>
                </c:pt>
                <c:pt idx="10910">
                  <c:v>13.388868203236131</c:v>
                </c:pt>
                <c:pt idx="10911">
                  <c:v>13.395199173871552</c:v>
                </c:pt>
                <c:pt idx="10912">
                  <c:v>13.401526186234069</c:v>
                </c:pt>
                <c:pt idx="10913">
                  <c:v>13.407854565005572</c:v>
                </c:pt>
                <c:pt idx="10914">
                  <c:v>13.41418575147801</c:v>
                </c:pt>
                <c:pt idx="10915">
                  <c:v>13.420519604463502</c:v>
                </c:pt>
                <c:pt idx="10916">
                  <c:v>13.426854611231152</c:v>
                </c:pt>
                <c:pt idx="10917">
                  <c:v>13.433190772378342</c:v>
                </c:pt>
                <c:pt idx="10918">
                  <c:v>13.43952989395205</c:v>
                </c:pt>
                <c:pt idx="10919">
                  <c:v>13.445864035006522</c:v>
                </c:pt>
                <c:pt idx="10920">
                  <c:v>13.452197022844322</c:v>
                </c:pt>
                <c:pt idx="10921">
                  <c:v>13.458537878445449</c:v>
                </c:pt>
                <c:pt idx="10922">
                  <c:v>13.464880976646052</c:v>
                </c:pt>
                <c:pt idx="10923">
                  <c:v>13.471220314533909</c:v>
                </c:pt>
                <c:pt idx="10924">
                  <c:v>13.477564932225459</c:v>
                </c:pt>
                <c:pt idx="10925">
                  <c:v>13.483903115196568</c:v>
                </c:pt>
                <c:pt idx="10926">
                  <c:v>13.490246792148175</c:v>
                </c:pt>
                <c:pt idx="10927">
                  <c:v>13.496603673325197</c:v>
                </c:pt>
                <c:pt idx="10928">
                  <c:v>13.502951406209871</c:v>
                </c:pt>
                <c:pt idx="10929">
                  <c:v>13.509299138905373</c:v>
                </c:pt>
                <c:pt idx="10930">
                  <c:v>13.515645640402402</c:v>
                </c:pt>
                <c:pt idx="10931">
                  <c:v>13.521989534796059</c:v>
                </c:pt>
                <c:pt idx="10932">
                  <c:v>13.528335890493791</c:v>
                </c:pt>
                <c:pt idx="10933">
                  <c:v>13.534684711295947</c:v>
                </c:pt>
                <c:pt idx="10934">
                  <c:v>13.541032951655929</c:v>
                </c:pt>
                <c:pt idx="10935">
                  <c:v>13.547382569803089</c:v>
                </c:pt>
                <c:pt idx="10936">
                  <c:v>13.553731825594264</c:v>
                </c:pt>
                <c:pt idx="10937">
                  <c:v>13.560084273864078</c:v>
                </c:pt>
                <c:pt idx="10938">
                  <c:v>13.566436795389631</c:v>
                </c:pt>
                <c:pt idx="10939">
                  <c:v>13.572791714241172</c:v>
                </c:pt>
                <c:pt idx="10940">
                  <c:v>13.57914903163463</c:v>
                </c:pt>
                <c:pt idx="10941">
                  <c:v>13.585505258194155</c:v>
                </c:pt>
                <c:pt idx="10942">
                  <c:v>13.591864832144834</c:v>
                </c:pt>
                <c:pt idx="10943">
                  <c:v>13.598226881981471</c:v>
                </c:pt>
                <c:pt idx="10944">
                  <c:v>13.604585945716947</c:v>
                </c:pt>
                <c:pt idx="10945">
                  <c:v>13.61094770491402</c:v>
                </c:pt>
                <c:pt idx="10946">
                  <c:v>13.617314787579712</c:v>
                </c:pt>
                <c:pt idx="10947">
                  <c:v>13.623679535240555</c:v>
                </c:pt>
                <c:pt idx="10948">
                  <c:v>13.630045086182449</c:v>
                </c:pt>
                <c:pt idx="10949">
                  <c:v>13.636414067792868</c:v>
                </c:pt>
                <c:pt idx="10950">
                  <c:v>13.642779837593755</c:v>
                </c:pt>
                <c:pt idx="10951">
                  <c:v>13.649143054683222</c:v>
                </c:pt>
                <c:pt idx="10952">
                  <c:v>13.655504959196128</c:v>
                </c:pt>
                <c:pt idx="10953">
                  <c:v>13.66186424125751</c:v>
                </c:pt>
                <c:pt idx="10954">
                  <c:v>13.668222942106153</c:v>
                </c:pt>
                <c:pt idx="10955">
                  <c:v>13.674579386758687</c:v>
                </c:pt>
                <c:pt idx="10956">
                  <c:v>13.680932779547499</c:v>
                </c:pt>
                <c:pt idx="10957">
                  <c:v>13.687280657739571</c:v>
                </c:pt>
                <c:pt idx="10958">
                  <c:v>13.693623321582161</c:v>
                </c:pt>
                <c:pt idx="10959">
                  <c:v>13.699965840780445</c:v>
                </c:pt>
                <c:pt idx="10960">
                  <c:v>13.706308938792173</c:v>
                </c:pt>
                <c:pt idx="10961">
                  <c:v>13.712641637839948</c:v>
                </c:pt>
                <c:pt idx="10962">
                  <c:v>13.718981916249135</c:v>
                </c:pt>
                <c:pt idx="10963">
                  <c:v>13.725326172644969</c:v>
                </c:pt>
                <c:pt idx="10964">
                  <c:v>13.731668402200702</c:v>
                </c:pt>
                <c:pt idx="10965">
                  <c:v>13.738010415772445</c:v>
                </c:pt>
                <c:pt idx="10966">
                  <c:v>13.744349970557998</c:v>
                </c:pt>
                <c:pt idx="10967">
                  <c:v>13.75068504963027</c:v>
                </c:pt>
                <c:pt idx="10968">
                  <c:v>13.757022221025329</c:v>
                </c:pt>
                <c:pt idx="10969">
                  <c:v>13.763360475822294</c:v>
                </c:pt>
                <c:pt idx="10970">
                  <c:v>13.769698875596525</c:v>
                </c:pt>
                <c:pt idx="10971">
                  <c:v>13.776039225699751</c:v>
                </c:pt>
                <c:pt idx="10972">
                  <c:v>13.782380226231833</c:v>
                </c:pt>
                <c:pt idx="10973">
                  <c:v>13.788722528478461</c:v>
                </c:pt>
                <c:pt idx="10974">
                  <c:v>13.795069029975496</c:v>
                </c:pt>
                <c:pt idx="10975">
                  <c:v>13.801413213815792</c:v>
                </c:pt>
                <c:pt idx="10976">
                  <c:v>13.807751540629074</c:v>
                </c:pt>
                <c:pt idx="10977">
                  <c:v>13.814088929121359</c:v>
                </c:pt>
                <c:pt idx="10978">
                  <c:v>13.820423864057082</c:v>
                </c:pt>
                <c:pt idx="10979">
                  <c:v>13.826761541663066</c:v>
                </c:pt>
                <c:pt idx="10980">
                  <c:v>13.833101385610265</c:v>
                </c:pt>
                <c:pt idx="10981">
                  <c:v>13.839438990369452</c:v>
                </c:pt>
                <c:pt idx="10982">
                  <c:v>13.845774213586107</c:v>
                </c:pt>
                <c:pt idx="10983">
                  <c:v>13.852105688871509</c:v>
                </c:pt>
                <c:pt idx="10984">
                  <c:v>13.85843810038345</c:v>
                </c:pt>
                <c:pt idx="10985">
                  <c:v>13.864763890768097</c:v>
                </c:pt>
                <c:pt idx="10986">
                  <c:v>13.871095437603516</c:v>
                </c:pt>
                <c:pt idx="10987">
                  <c:v>13.877421155468005</c:v>
                </c:pt>
                <c:pt idx="10988">
                  <c:v>13.883748311911376</c:v>
                </c:pt>
                <c:pt idx="10989">
                  <c:v>13.890065202742894</c:v>
                </c:pt>
                <c:pt idx="10990">
                  <c:v>13.896385678165439</c:v>
                </c:pt>
                <c:pt idx="10991">
                  <c:v>13.902707661073332</c:v>
                </c:pt>
                <c:pt idx="10992">
                  <c:v>13.909027921625698</c:v>
                </c:pt>
                <c:pt idx="10993">
                  <c:v>13.915359468085027</c:v>
                </c:pt>
                <c:pt idx="10994">
                  <c:v>13.921680876968098</c:v>
                </c:pt>
                <c:pt idx="10995">
                  <c:v>13.928015595384236</c:v>
                </c:pt>
                <c:pt idx="10996">
                  <c:v>13.934339086545</c:v>
                </c:pt>
                <c:pt idx="10997">
                  <c:v>13.940664229666138</c:v>
                </c:pt>
                <c:pt idx="10998">
                  <c:v>13.94699412044098</c:v>
                </c:pt>
                <c:pt idx="10999">
                  <c:v>13.953321707859731</c:v>
                </c:pt>
                <c:pt idx="11000">
                  <c:v>13.959652030149998</c:v>
                </c:pt>
                <c:pt idx="11001">
                  <c:v>13.965975090159551</c:v>
                </c:pt>
                <c:pt idx="11002">
                  <c:v>13.972303396809371</c:v>
                </c:pt>
                <c:pt idx="11003">
                  <c:v>13.978628611027922</c:v>
                </c:pt>
                <c:pt idx="11004">
                  <c:v>13.984958141759318</c:v>
                </c:pt>
                <c:pt idx="11005">
                  <c:v>13.991278187552599</c:v>
                </c:pt>
                <c:pt idx="11006">
                  <c:v>13.997602180999538</c:v>
                </c:pt>
                <c:pt idx="11007">
                  <c:v>14.003930128009356</c:v>
                </c:pt>
                <c:pt idx="11008">
                  <c:v>14.01025505522365</c:v>
                </c:pt>
                <c:pt idx="11009">
                  <c:v>14.016584513989837</c:v>
                </c:pt>
                <c:pt idx="11010">
                  <c:v>14.022912821578704</c:v>
                </c:pt>
                <c:pt idx="11011">
                  <c:v>14.02924055329745</c:v>
                </c:pt>
                <c:pt idx="11012">
                  <c:v>14.035565337115084</c:v>
                </c:pt>
                <c:pt idx="11013">
                  <c:v>14.041892565461035</c:v>
                </c:pt>
                <c:pt idx="11014">
                  <c:v>14.048217707831798</c:v>
                </c:pt>
                <c:pt idx="11015">
                  <c:v>14.05454356989423</c:v>
                </c:pt>
                <c:pt idx="11016">
                  <c:v>14.060872237172164</c:v>
                </c:pt>
                <c:pt idx="11017">
                  <c:v>14.067196589346265</c:v>
                </c:pt>
                <c:pt idx="11018">
                  <c:v>14.073525400137818</c:v>
                </c:pt>
                <c:pt idx="11019">
                  <c:v>14.079852053224119</c:v>
                </c:pt>
                <c:pt idx="11020">
                  <c:v>14.086181151535984</c:v>
                </c:pt>
                <c:pt idx="11021">
                  <c:v>14.092507731796896</c:v>
                </c:pt>
                <c:pt idx="11022">
                  <c:v>14.098835031578021</c:v>
                </c:pt>
                <c:pt idx="11023">
                  <c:v>14.105166001367424</c:v>
                </c:pt>
                <c:pt idx="11024">
                  <c:v>14.11149675599545</c:v>
                </c:pt>
                <c:pt idx="11025">
                  <c:v>14.117828591213041</c:v>
                </c:pt>
                <c:pt idx="11026">
                  <c:v>14.12416359798069</c:v>
                </c:pt>
                <c:pt idx="11027">
                  <c:v>14.130499109603853</c:v>
                </c:pt>
                <c:pt idx="11028">
                  <c:v>14.13683260153573</c:v>
                </c:pt>
                <c:pt idx="11029">
                  <c:v>14.143170134109743</c:v>
                </c:pt>
                <c:pt idx="11030">
                  <c:v>14.149507233331454</c:v>
                </c:pt>
                <c:pt idx="11031">
                  <c:v>14.155845993320884</c:v>
                </c:pt>
                <c:pt idx="11032">
                  <c:v>14.162182948672873</c:v>
                </c:pt>
                <c:pt idx="11033">
                  <c:v>14.168520409723323</c:v>
                </c:pt>
                <c:pt idx="11034">
                  <c:v>14.174850443796318</c:v>
                </c:pt>
                <c:pt idx="11035">
                  <c:v>14.181185522491999</c:v>
                </c:pt>
                <c:pt idx="11036">
                  <c:v>14.187518798869094</c:v>
                </c:pt>
                <c:pt idx="11037">
                  <c:v>14.193851426147532</c:v>
                </c:pt>
                <c:pt idx="11038">
                  <c:v>14.200179661241048</c:v>
                </c:pt>
                <c:pt idx="11039">
                  <c:v>14.206513658398286</c:v>
                </c:pt>
                <c:pt idx="11040">
                  <c:v>14.212848449581852</c:v>
                </c:pt>
                <c:pt idx="11041">
                  <c:v>14.219181581073848</c:v>
                </c:pt>
                <c:pt idx="11042">
                  <c:v>14.225517959141257</c:v>
                </c:pt>
                <c:pt idx="11043">
                  <c:v>14.231850947261258</c:v>
                </c:pt>
                <c:pt idx="11044">
                  <c:v>14.238187685645732</c:v>
                </c:pt>
                <c:pt idx="11045">
                  <c:v>14.244522403779472</c:v>
                </c:pt>
                <c:pt idx="11046">
                  <c:v>14.250854887525156</c:v>
                </c:pt>
                <c:pt idx="11047">
                  <c:v>14.257191481871111</c:v>
                </c:pt>
                <c:pt idx="11048">
                  <c:v>14.263525407317927</c:v>
                </c:pt>
                <c:pt idx="11049">
                  <c:v>14.269851053227114</c:v>
                </c:pt>
                <c:pt idx="11050">
                  <c:v>14.276177705750307</c:v>
                </c:pt>
                <c:pt idx="11051">
                  <c:v>14.282504502053206</c:v>
                </c:pt>
                <c:pt idx="11052">
                  <c:v>14.28883316839193</c:v>
                </c:pt>
                <c:pt idx="11053">
                  <c:v>14.295161475041747</c:v>
                </c:pt>
                <c:pt idx="11054">
                  <c:v>14.30148791162858</c:v>
                </c:pt>
                <c:pt idx="11055">
                  <c:v>14.307811186548841</c:v>
                </c:pt>
                <c:pt idx="11056">
                  <c:v>14.314133169550418</c:v>
                </c:pt>
                <c:pt idx="11057">
                  <c:v>14.320455870258636</c:v>
                </c:pt>
                <c:pt idx="11058">
                  <c:v>14.326781013285977</c:v>
                </c:pt>
                <c:pt idx="11059">
                  <c:v>14.333103642121023</c:v>
                </c:pt>
                <c:pt idx="11060">
                  <c:v>14.339430151060066</c:v>
                </c:pt>
                <c:pt idx="11061">
                  <c:v>14.345753856885381</c:v>
                </c:pt>
                <c:pt idx="11062">
                  <c:v>14.352076198715888</c:v>
                </c:pt>
                <c:pt idx="11063">
                  <c:v>14.358399114867845</c:v>
                </c:pt>
                <c:pt idx="11064">
                  <c:v>14.364722533571532</c:v>
                </c:pt>
                <c:pt idx="11065">
                  <c:v>14.37104480363236</c:v>
                </c:pt>
                <c:pt idx="11066">
                  <c:v>14.37737059336027</c:v>
                </c:pt>
                <c:pt idx="11067">
                  <c:v>14.383696670749156</c:v>
                </c:pt>
                <c:pt idx="11068">
                  <c:v>14.390021239345726</c:v>
                </c:pt>
                <c:pt idx="11069">
                  <c:v>14.396347676214072</c:v>
                </c:pt>
                <c:pt idx="11070">
                  <c:v>14.402674904560024</c:v>
                </c:pt>
                <c:pt idx="11071">
                  <c:v>14.409004794959024</c:v>
                </c:pt>
                <c:pt idx="11072">
                  <c:v>14.41533044068057</c:v>
                </c:pt>
                <c:pt idx="11073">
                  <c:v>14.421652567114188</c:v>
                </c:pt>
                <c:pt idx="11074">
                  <c:v>14.427972253922503</c:v>
                </c:pt>
                <c:pt idx="11075">
                  <c:v>14.434292586845306</c:v>
                </c:pt>
                <c:pt idx="11076">
                  <c:v>14.440613779845648</c:v>
                </c:pt>
                <c:pt idx="11077">
                  <c:v>14.446927735785636</c:v>
                </c:pt>
                <c:pt idx="11078">
                  <c:v>14.453239902826475</c:v>
                </c:pt>
                <c:pt idx="11079">
                  <c:v>14.459565117701622</c:v>
                </c:pt>
                <c:pt idx="11080">
                  <c:v>14.46588523520415</c:v>
                </c:pt>
                <c:pt idx="11081">
                  <c:v>14.472205352706672</c:v>
                </c:pt>
                <c:pt idx="11082">
                  <c:v>14.478523533340175</c:v>
                </c:pt>
                <c:pt idx="11083">
                  <c:v>14.484841356645402</c:v>
                </c:pt>
                <c:pt idx="11084">
                  <c:v>14.491161402438676</c:v>
                </c:pt>
                <c:pt idx="11085">
                  <c:v>14.497481519473126</c:v>
                </c:pt>
                <c:pt idx="11086">
                  <c:v>14.503801063356295</c:v>
                </c:pt>
                <c:pt idx="11087">
                  <c:v>14.51012426695014</c:v>
                </c:pt>
                <c:pt idx="11088">
                  <c:v>14.516446105871745</c:v>
                </c:pt>
                <c:pt idx="11089">
                  <c:v>14.522769452682747</c:v>
                </c:pt>
                <c:pt idx="11090">
                  <c:v>14.529091435871685</c:v>
                </c:pt>
                <c:pt idx="11091">
                  <c:v>14.535412701549006</c:v>
                </c:pt>
                <c:pt idx="11092">
                  <c:v>14.541735545259671</c:v>
                </c:pt>
                <c:pt idx="11093">
                  <c:v>14.548059539081622</c:v>
                </c:pt>
                <c:pt idx="11094">
                  <c:v>14.554383962800694</c:v>
                </c:pt>
                <c:pt idx="11095">
                  <c:v>14.560709609460387</c:v>
                </c:pt>
                <c:pt idx="11096">
                  <c:v>14.567032884099469</c:v>
                </c:pt>
                <c:pt idx="11097">
                  <c:v>14.573356374885286</c:v>
                </c:pt>
                <c:pt idx="11098">
                  <c:v>14.579682021544974</c:v>
                </c:pt>
                <c:pt idx="11099">
                  <c:v>14.586004578789957</c:v>
                </c:pt>
                <c:pt idx="11100">
                  <c:v>14.592323476938898</c:v>
                </c:pt>
                <c:pt idx="11101">
                  <c:v>14.598645244291831</c:v>
                </c:pt>
                <c:pt idx="11102">
                  <c:v>14.604962493728069</c:v>
                </c:pt>
                <c:pt idx="11103">
                  <c:v>14.61128519434256</c:v>
                </c:pt>
                <c:pt idx="11104">
                  <c:v>14.61760559870153</c:v>
                </c:pt>
                <c:pt idx="11105">
                  <c:v>14.623920269793866</c:v>
                </c:pt>
                <c:pt idx="11106">
                  <c:v>14.630247426424985</c:v>
                </c:pt>
                <c:pt idx="11107">
                  <c:v>14.636569122304863</c:v>
                </c:pt>
                <c:pt idx="11108">
                  <c:v>14.642890028737623</c:v>
                </c:pt>
                <c:pt idx="11109">
                  <c:v>14.649210935170377</c:v>
                </c:pt>
                <c:pt idx="11110">
                  <c:v>14.655542481535702</c:v>
                </c:pt>
                <c:pt idx="11111">
                  <c:v>14.661862814364879</c:v>
                </c:pt>
                <c:pt idx="11112">
                  <c:v>14.668188748107005</c:v>
                </c:pt>
                <c:pt idx="11113">
                  <c:v>14.674515616490375</c:v>
                </c:pt>
                <c:pt idx="11114">
                  <c:v>14.680843420221231</c:v>
                </c:pt>
                <c:pt idx="11115">
                  <c:v>14.687170216524116</c:v>
                </c:pt>
                <c:pt idx="11116">
                  <c:v>14.69350039521867</c:v>
                </c:pt>
                <c:pt idx="11117">
                  <c:v>14.699831005663588</c:v>
                </c:pt>
                <c:pt idx="11118">
                  <c:v>14.706162624239015</c:v>
                </c:pt>
                <c:pt idx="11119">
                  <c:v>14.712493810711454</c:v>
                </c:pt>
                <c:pt idx="11120">
                  <c:v>14.718826510605782</c:v>
                </c:pt>
                <c:pt idx="11121">
                  <c:v>14.725152012891677</c:v>
                </c:pt>
                <c:pt idx="11122">
                  <c:v>14.731482406982694</c:v>
                </c:pt>
                <c:pt idx="11123">
                  <c:v>14.737799154759958</c:v>
                </c:pt>
                <c:pt idx="11124">
                  <c:v>14.744113540179091</c:v>
                </c:pt>
                <c:pt idx="11125">
                  <c:v>14.75042856901381</c:v>
                </c:pt>
                <c:pt idx="11126">
                  <c:v>14.756739449190553</c:v>
                </c:pt>
                <c:pt idx="11127">
                  <c:v>14.763072869331609</c:v>
                </c:pt>
                <c:pt idx="11128">
                  <c:v>14.769394134353329</c:v>
                </c:pt>
                <c:pt idx="11129">
                  <c:v>14.775724313141854</c:v>
                </c:pt>
                <c:pt idx="11130">
                  <c:v>14.782048234774194</c:v>
                </c:pt>
                <c:pt idx="11131">
                  <c:v>14.788362619632847</c:v>
                </c:pt>
                <c:pt idx="11132">
                  <c:v>14.794685033703489</c:v>
                </c:pt>
                <c:pt idx="11133">
                  <c:v>14.801008739528806</c:v>
                </c:pt>
                <c:pt idx="11134">
                  <c:v>14.80733424143947</c:v>
                </c:pt>
                <c:pt idx="11135">
                  <c:v>14.813655506929484</c:v>
                </c:pt>
                <c:pt idx="11136">
                  <c:v>14.819974190243073</c:v>
                </c:pt>
                <c:pt idx="11137">
                  <c:v>14.826290007609076</c:v>
                </c:pt>
                <c:pt idx="11138">
                  <c:v>14.832611703488954</c:v>
                </c:pt>
                <c:pt idx="11139">
                  <c:v>14.838934189333191</c:v>
                </c:pt>
                <c:pt idx="11140">
                  <c:v>14.845257104922853</c:v>
                </c:pt>
                <c:pt idx="11141">
                  <c:v>14.85157844168695</c:v>
                </c:pt>
                <c:pt idx="11142">
                  <c:v>14.857899706708674</c:v>
                </c:pt>
                <c:pt idx="11143">
                  <c:v>14.8642244183151</c:v>
                </c:pt>
                <c:pt idx="11144">
                  <c:v>14.870540808116752</c:v>
                </c:pt>
                <c:pt idx="11145">
                  <c:v>14.876860351719122</c:v>
                </c:pt>
                <c:pt idx="11146">
                  <c:v>14.883179536779172</c:v>
                </c:pt>
                <c:pt idx="11147">
                  <c:v>14.88949786185441</c:v>
                </c:pt>
                <c:pt idx="11148">
                  <c:v>14.895811245139853</c:v>
                </c:pt>
                <c:pt idx="11149">
                  <c:v>14.902125916699319</c:v>
                </c:pt>
                <c:pt idx="11150">
                  <c:v>14.908445244665074</c:v>
                </c:pt>
                <c:pt idx="11151">
                  <c:v>14.914765720649383</c:v>
                </c:pt>
                <c:pt idx="11152">
                  <c:v>14.921076243926239</c:v>
                </c:pt>
                <c:pt idx="11153">
                  <c:v>14.927383695442471</c:v>
                </c:pt>
                <c:pt idx="11154">
                  <c:v>14.933695076629286</c:v>
                </c:pt>
                <c:pt idx="11155">
                  <c:v>14.940005527897686</c:v>
                </c:pt>
                <c:pt idx="11156">
                  <c:v>14.946316336989106</c:v>
                </c:pt>
                <c:pt idx="11157">
                  <c:v>14.952630579209638</c:v>
                </c:pt>
                <c:pt idx="11158">
                  <c:v>14.958943819537621</c:v>
                </c:pt>
                <c:pt idx="11159">
                  <c:v>14.965257918193673</c:v>
                </c:pt>
                <c:pt idx="11160">
                  <c:v>14.971573090269732</c:v>
                </c:pt>
                <c:pt idx="11161">
                  <c:v>14.977889910227661</c:v>
                </c:pt>
                <c:pt idx="11162">
                  <c:v>14.984207088126066</c:v>
                </c:pt>
                <c:pt idx="11163">
                  <c:v>14.990525126290168</c:v>
                </c:pt>
                <c:pt idx="11164">
                  <c:v>14.99683843795586</c:v>
                </c:pt>
                <c:pt idx="11165">
                  <c:v>15.003155974217458</c:v>
                </c:pt>
                <c:pt idx="11166">
                  <c:v>15.009466282780664</c:v>
                </c:pt>
                <c:pt idx="11167">
                  <c:v>15.015775947960607</c:v>
                </c:pt>
                <c:pt idx="11168">
                  <c:v>15.022085542181259</c:v>
                </c:pt>
                <c:pt idx="11169">
                  <c:v>15.028391280900298</c:v>
                </c:pt>
                <c:pt idx="11170">
                  <c:v>15.034697733847915</c:v>
                </c:pt>
                <c:pt idx="11171">
                  <c:v>15.041000621495785</c:v>
                </c:pt>
                <c:pt idx="11172">
                  <c:v>15.047303509143671</c:v>
                </c:pt>
                <c:pt idx="11173">
                  <c:v>15.053606894608386</c:v>
                </c:pt>
                <c:pt idx="11174">
                  <c:v>15.05990821417252</c:v>
                </c:pt>
                <c:pt idx="11175">
                  <c:v>15.066215522773344</c:v>
                </c:pt>
                <c:pt idx="11176">
                  <c:v>15.07252318877042</c:v>
                </c:pt>
                <c:pt idx="11177">
                  <c:v>15.078827644041398</c:v>
                </c:pt>
                <c:pt idx="11178">
                  <c:v>15.08513366805615</c:v>
                </c:pt>
                <c:pt idx="11179">
                  <c:v>15.091439263859648</c:v>
                </c:pt>
                <c:pt idx="11180">
                  <c:v>15.097749858214106</c:v>
                </c:pt>
                <c:pt idx="11181">
                  <c:v>15.1040616678074</c:v>
                </c:pt>
                <c:pt idx="11182">
                  <c:v>15.110371476590219</c:v>
                </c:pt>
                <c:pt idx="11183">
                  <c:v>15.11667949947296</c:v>
                </c:pt>
                <c:pt idx="11184">
                  <c:v>15.122989593713054</c:v>
                </c:pt>
                <c:pt idx="11185">
                  <c:v>15.129300331254631</c:v>
                </c:pt>
                <c:pt idx="11186">
                  <c:v>15.135610139291446</c:v>
                </c:pt>
                <c:pt idx="11187">
                  <c:v>15.141920947636551</c:v>
                </c:pt>
                <c:pt idx="11188">
                  <c:v>15.148228899324668</c:v>
                </c:pt>
                <c:pt idx="11189">
                  <c:v>15.154539494332095</c:v>
                </c:pt>
                <c:pt idx="11190">
                  <c:v>15.160844519947169</c:v>
                </c:pt>
                <c:pt idx="11191">
                  <c:v>15.167153757162387</c:v>
                </c:pt>
                <c:pt idx="11192">
                  <c:v>15.173459495881442</c:v>
                </c:pt>
                <c:pt idx="11193">
                  <c:v>15.179768518301374</c:v>
                </c:pt>
                <c:pt idx="11194">
                  <c:v>15.18607440022307</c:v>
                </c:pt>
                <c:pt idx="11195">
                  <c:v>15.192382780599035</c:v>
                </c:pt>
                <c:pt idx="11196">
                  <c:v>15.198688091432501</c:v>
                </c:pt>
                <c:pt idx="11197">
                  <c:v>15.204993616200071</c:v>
                </c:pt>
                <c:pt idx="11198">
                  <c:v>15.211297429981668</c:v>
                </c:pt>
                <c:pt idx="11199">
                  <c:v>15.217605238727222</c:v>
                </c:pt>
                <c:pt idx="11200">
                  <c:v>15.223910121744661</c:v>
                </c:pt>
                <c:pt idx="11201">
                  <c:v>15.230211654825618</c:v>
                </c:pt>
                <c:pt idx="11202">
                  <c:v>15.236517393917097</c:v>
                </c:pt>
                <c:pt idx="11203">
                  <c:v>15.242825488369141</c:v>
                </c:pt>
                <c:pt idx="11204">
                  <c:v>15.24913336811907</c:v>
                </c:pt>
                <c:pt idx="11205">
                  <c:v>15.255443247773744</c:v>
                </c:pt>
                <c:pt idx="11206">
                  <c:v>15.261754771817168</c:v>
                </c:pt>
                <c:pt idx="11207">
                  <c:v>15.268064722905113</c:v>
                </c:pt>
                <c:pt idx="11208">
                  <c:v>15.274375173986968</c:v>
                </c:pt>
                <c:pt idx="11209">
                  <c:v>15.280689129459979</c:v>
                </c:pt>
                <c:pt idx="11210">
                  <c:v>15.287002083522868</c:v>
                </c:pt>
                <c:pt idx="11211">
                  <c:v>15.293316612055001</c:v>
                </c:pt>
                <c:pt idx="11212">
                  <c:v>15.299634147661926</c:v>
                </c:pt>
                <c:pt idx="11213">
                  <c:v>15.305952544025438</c:v>
                </c:pt>
                <c:pt idx="11214">
                  <c:v>15.312269578199476</c:v>
                </c:pt>
                <c:pt idx="11215">
                  <c:v>15.318587687550551</c:v>
                </c:pt>
                <c:pt idx="11216">
                  <c:v>15.32490730266133</c:v>
                </c:pt>
                <c:pt idx="11217">
                  <c:v>15.331225484230313</c:v>
                </c:pt>
                <c:pt idx="11218">
                  <c:v>15.337545672414237</c:v>
                </c:pt>
                <c:pt idx="11219">
                  <c:v>15.343861704008413</c:v>
                </c:pt>
                <c:pt idx="11220">
                  <c:v>15.350180960660724</c:v>
                </c:pt>
                <c:pt idx="11221">
                  <c:v>15.35651546304566</c:v>
                </c:pt>
                <c:pt idx="11222">
                  <c:v>15.362845929127374</c:v>
                </c:pt>
                <c:pt idx="11223">
                  <c:v>15.369181296496276</c:v>
                </c:pt>
                <c:pt idx="11224">
                  <c:v>15.375517241682822</c:v>
                </c:pt>
                <c:pt idx="11225">
                  <c:v>15.381850949845726</c:v>
                </c:pt>
                <c:pt idx="11226">
                  <c:v>15.388185523768454</c:v>
                </c:pt>
                <c:pt idx="11227">
                  <c:v>15.394518799486965</c:v>
                </c:pt>
                <c:pt idx="11228">
                  <c:v>15.400849769276364</c:v>
                </c:pt>
                <c:pt idx="11229">
                  <c:v>15.407181243809621</c:v>
                </c:pt>
                <c:pt idx="11230">
                  <c:v>15.413509334763464</c:v>
                </c:pt>
                <c:pt idx="11231">
                  <c:v>15.419842467008079</c:v>
                </c:pt>
                <c:pt idx="11232">
                  <c:v>15.426178412194618</c:v>
                </c:pt>
                <c:pt idx="11233">
                  <c:v>15.432514934571374</c:v>
                </c:pt>
                <c:pt idx="11234">
                  <c:v>15.438855502032517</c:v>
                </c:pt>
                <c:pt idx="11235">
                  <c:v>15.445193828468769</c:v>
                </c:pt>
                <c:pt idx="11236">
                  <c:v>15.451533023119609</c:v>
                </c:pt>
                <c:pt idx="11237">
                  <c:v>15.457870556070555</c:v>
                </c:pt>
                <c:pt idx="11238">
                  <c:v>15.464210688833662</c:v>
                </c:pt>
                <c:pt idx="11239">
                  <c:v>15.470551978873994</c:v>
                </c:pt>
                <c:pt idx="11240">
                  <c:v>15.476893558076673</c:v>
                </c:pt>
                <c:pt idx="11241">
                  <c:v>15.483234558608769</c:v>
                </c:pt>
                <c:pt idx="11242">
                  <c:v>15.489575993037562</c:v>
                </c:pt>
                <c:pt idx="11243">
                  <c:v>15.49591684939352</c:v>
                </c:pt>
                <c:pt idx="11244">
                  <c:v>15.502256694189574</c:v>
                </c:pt>
                <c:pt idx="11245">
                  <c:v>15.50859552668047</c:v>
                </c:pt>
                <c:pt idx="11246">
                  <c:v>15.514935949517367</c:v>
                </c:pt>
                <c:pt idx="11247">
                  <c:v>15.521270523722478</c:v>
                </c:pt>
                <c:pt idx="11248">
                  <c:v>15.527612825874707</c:v>
                </c:pt>
                <c:pt idx="11249">
                  <c:v>15.533953248239914</c:v>
                </c:pt>
                <c:pt idx="11250">
                  <c:v>15.540295840325848</c:v>
                </c:pt>
                <c:pt idx="11251">
                  <c:v>15.546640458584324</c:v>
                </c:pt>
                <c:pt idx="11252">
                  <c:v>15.552987177566042</c:v>
                </c:pt>
                <c:pt idx="11253">
                  <c:v>15.559333026526977</c:v>
                </c:pt>
                <c:pt idx="11254">
                  <c:v>15.565678369415</c:v>
                </c:pt>
                <c:pt idx="11255">
                  <c:v>15.572023711357897</c:v>
                </c:pt>
                <c:pt idx="11256">
                  <c:v>15.578371081387248</c:v>
                </c:pt>
                <c:pt idx="11257">
                  <c:v>15.584715844215619</c:v>
                </c:pt>
                <c:pt idx="11258">
                  <c:v>15.591062779564986</c:v>
                </c:pt>
                <c:pt idx="11259">
                  <c:v>15.597408628525926</c:v>
                </c:pt>
                <c:pt idx="11260">
                  <c:v>15.603753898261619</c:v>
                </c:pt>
                <c:pt idx="11261">
                  <c:v>15.610097503051335</c:v>
                </c:pt>
                <c:pt idx="11262">
                  <c:v>15.616439732607091</c:v>
                </c:pt>
                <c:pt idx="11263">
                  <c:v>15.622783337207911</c:v>
                </c:pt>
                <c:pt idx="11264">
                  <c:v>15.62912289303082</c:v>
                </c:pt>
                <c:pt idx="11265">
                  <c:v>15.635460353704355</c:v>
                </c:pt>
                <c:pt idx="11266">
                  <c:v>15.641798753290038</c:v>
                </c:pt>
                <c:pt idx="11267">
                  <c:v>15.648136214057796</c:v>
                </c:pt>
                <c:pt idx="11268">
                  <c:v>15.654474324827998</c:v>
                </c:pt>
                <c:pt idx="11269">
                  <c:v>15.660815181089591</c:v>
                </c:pt>
                <c:pt idx="11270">
                  <c:v>15.667155169535123</c:v>
                </c:pt>
                <c:pt idx="11271">
                  <c:v>15.673491692100272</c:v>
                </c:pt>
                <c:pt idx="11272">
                  <c:v>15.679822518164826</c:v>
                </c:pt>
                <c:pt idx="11273">
                  <c:v>15.686155794541914</c:v>
                </c:pt>
                <c:pt idx="11274">
                  <c:v>15.692485756729969</c:v>
                </c:pt>
                <c:pt idx="11275">
                  <c:v>15.698817951928708</c:v>
                </c:pt>
                <c:pt idx="11276">
                  <c:v>15.705149931208123</c:v>
                </c:pt>
                <c:pt idx="11277">
                  <c:v>15.711481621619511</c:v>
                </c:pt>
                <c:pt idx="11278">
                  <c:v>15.717810863562351</c:v>
                </c:pt>
                <c:pt idx="11279">
                  <c:v>15.724140322328523</c:v>
                </c:pt>
                <c:pt idx="11280">
                  <c:v>15.730471220583519</c:v>
                </c:pt>
                <c:pt idx="11281">
                  <c:v>15.736801326919331</c:v>
                </c:pt>
                <c:pt idx="11282">
                  <c:v>15.743130568862171</c:v>
                </c:pt>
                <c:pt idx="11283">
                  <c:v>15.749460747932618</c:v>
                </c:pt>
                <c:pt idx="11284">
                  <c:v>15.755795034021611</c:v>
                </c:pt>
                <c:pt idx="11285">
                  <c:v>15.762125284137118</c:v>
                </c:pt>
                <c:pt idx="11286">
                  <c:v>15.768459064663286</c:v>
                </c:pt>
                <c:pt idx="11287">
                  <c:v>15.774792268596835</c:v>
                </c:pt>
                <c:pt idx="11288">
                  <c:v>15.781124752154389</c:v>
                </c:pt>
                <c:pt idx="11289">
                  <c:v>15.787457811959426</c:v>
                </c:pt>
                <c:pt idx="11290">
                  <c:v>15.793793828534413</c:v>
                </c:pt>
                <c:pt idx="11291">
                  <c:v>15.800127464618351</c:v>
                </c:pt>
                <c:pt idx="11292">
                  <c:v>15.806459443897769</c:v>
                </c:pt>
                <c:pt idx="11293">
                  <c:v>15.812790702946534</c:v>
                </c:pt>
                <c:pt idx="11294">
                  <c:v>15.819121961243212</c:v>
                </c:pt>
                <c:pt idx="11295">
                  <c:v>15.825454083839954</c:v>
                </c:pt>
                <c:pt idx="11296">
                  <c:v>15.831786927466922</c:v>
                </c:pt>
                <c:pt idx="11297">
                  <c:v>15.838118401812109</c:v>
                </c:pt>
                <c:pt idx="11298">
                  <c:v>15.844448868269772</c:v>
                </c:pt>
                <c:pt idx="11299">
                  <c:v>15.850780054554194</c:v>
                </c:pt>
                <c:pt idx="11300">
                  <c:v>15.857109944483371</c:v>
                </c:pt>
                <c:pt idx="11301">
                  <c:v>15.863436165526807</c:v>
                </c:pt>
                <c:pt idx="11302">
                  <c:v>15.869758865766464</c:v>
                </c:pt>
                <c:pt idx="11303">
                  <c:v>15.876084081204395</c:v>
                </c:pt>
                <c:pt idx="11304">
                  <c:v>15.882406279965945</c:v>
                </c:pt>
                <c:pt idx="11305">
                  <c:v>15.888727401696048</c:v>
                </c:pt>
                <c:pt idx="11306">
                  <c:v>15.895047303421457</c:v>
                </c:pt>
                <c:pt idx="11307">
                  <c:v>15.90136684702383</c:v>
                </c:pt>
                <c:pt idx="11308">
                  <c:v>15.907689978730845</c:v>
                </c:pt>
                <c:pt idx="11309">
                  <c:v>15.914007872936622</c:v>
                </c:pt>
                <c:pt idx="11310">
                  <c:v>15.920327559183326</c:v>
                </c:pt>
                <c:pt idx="11311">
                  <c:v>15.926646241841974</c:v>
                </c:pt>
                <c:pt idx="11312">
                  <c:v>15.93296678917268</c:v>
                </c:pt>
                <c:pt idx="11313">
                  <c:v>15.939282462981891</c:v>
                </c:pt>
                <c:pt idx="11314">
                  <c:v>15.945599998588825</c:v>
                </c:pt>
                <c:pt idx="11315">
                  <c:v>15.951914312547796</c:v>
                </c:pt>
                <c:pt idx="11316">
                  <c:v>15.958229771410268</c:v>
                </c:pt>
                <c:pt idx="11317">
                  <c:v>15.964543583614606</c:v>
                </c:pt>
                <c:pt idx="11318">
                  <c:v>15.970861335085846</c:v>
                </c:pt>
                <c:pt idx="11319">
                  <c:v>15.977175218830144</c:v>
                </c:pt>
                <c:pt idx="11320">
                  <c:v>15.983490892639368</c:v>
                </c:pt>
                <c:pt idx="11321">
                  <c:v>15.989804705404056</c:v>
                </c:pt>
                <c:pt idx="11322">
                  <c:v>15.996122599796916</c:v>
                </c:pt>
                <c:pt idx="11323">
                  <c:v>16.002434337999819</c:v>
                </c:pt>
                <c:pt idx="11324">
                  <c:v>16.008752160743839</c:v>
                </c:pt>
                <c:pt idx="11325">
                  <c:v>16.015070629146031</c:v>
                </c:pt>
                <c:pt idx="11326">
                  <c:v>16.021393401729313</c:v>
                </c:pt>
                <c:pt idx="11327">
                  <c:v>16.027712300158996</c:v>
                </c:pt>
                <c:pt idx="11328">
                  <c:v>16.034032847489726</c:v>
                </c:pt>
                <c:pt idx="11329">
                  <c:v>16.040354686130289</c:v>
                </c:pt>
                <c:pt idx="11330">
                  <c:v>16.046674875624849</c:v>
                </c:pt>
                <c:pt idx="11331">
                  <c:v>16.052997217174283</c:v>
                </c:pt>
                <c:pt idx="11332">
                  <c:v>16.059318123513414</c:v>
                </c:pt>
                <c:pt idx="11333">
                  <c:v>16.065644200902238</c:v>
                </c:pt>
                <c:pt idx="11334">
                  <c:v>16.07197178897821</c:v>
                </c:pt>
                <c:pt idx="11335">
                  <c:v>16.078300959057607</c:v>
                </c:pt>
                <c:pt idx="11336">
                  <c:v>16.084626389675478</c:v>
                </c:pt>
                <c:pt idx="11337">
                  <c:v>16.090952826356158</c:v>
                </c:pt>
                <c:pt idx="11338">
                  <c:v>16.097274952977131</c:v>
                </c:pt>
                <c:pt idx="11339">
                  <c:v>16.103600383032202</c:v>
                </c:pt>
                <c:pt idx="11340">
                  <c:v>16.109923442385725</c:v>
                </c:pt>
                <c:pt idx="11341">
                  <c:v>16.116246502676457</c:v>
                </c:pt>
                <c:pt idx="11342">
                  <c:v>16.122569347605381</c:v>
                </c:pt>
                <c:pt idx="11343">
                  <c:v>16.128890039132887</c:v>
                </c:pt>
                <c:pt idx="11344">
                  <c:v>16.135207074054993</c:v>
                </c:pt>
                <c:pt idx="11345">
                  <c:v>16.141531857497501</c:v>
                </c:pt>
                <c:pt idx="11346">
                  <c:v>16.147855419430051</c:v>
                </c:pt>
                <c:pt idx="11347">
                  <c:v>16.154177115871931</c:v>
                </c:pt>
                <c:pt idx="11348">
                  <c:v>16.160502042992427</c:v>
                </c:pt>
                <c:pt idx="11349">
                  <c:v>16.166825820345228</c:v>
                </c:pt>
                <c:pt idx="11350">
                  <c:v>16.173148520772312</c:v>
                </c:pt>
                <c:pt idx="11351">
                  <c:v>16.179467346964451</c:v>
                </c:pt>
                <c:pt idx="11352">
                  <c:v>16.185786101482428</c:v>
                </c:pt>
                <c:pt idx="11353">
                  <c:v>16.192104067151917</c:v>
                </c:pt>
                <c:pt idx="11354">
                  <c:v>16.198421818436088</c:v>
                </c:pt>
                <c:pt idx="11355">
                  <c:v>16.204748183329546</c:v>
                </c:pt>
                <c:pt idx="11356">
                  <c:v>16.211066507469269</c:v>
                </c:pt>
                <c:pt idx="11357">
                  <c:v>16.217393160274032</c:v>
                </c:pt>
                <c:pt idx="11358">
                  <c:v>16.223711125943506</c:v>
                </c:pt>
                <c:pt idx="11359">
                  <c:v>16.230032749696587</c:v>
                </c:pt>
                <c:pt idx="11360">
                  <c:v>16.236356168400281</c:v>
                </c:pt>
                <c:pt idx="11361">
                  <c:v>16.242677146846592</c:v>
                </c:pt>
                <c:pt idx="11362">
                  <c:v>16.24900530925893</c:v>
                </c:pt>
                <c:pt idx="11363">
                  <c:v>16.255332177360696</c:v>
                </c:pt>
                <c:pt idx="11364">
                  <c:v>16.261665886182318</c:v>
                </c:pt>
                <c:pt idx="11365">
                  <c:v>16.267996568623829</c:v>
                </c:pt>
                <c:pt idx="11366">
                  <c:v>16.274328835298032</c:v>
                </c:pt>
                <c:pt idx="11367">
                  <c:v>16.280658293500512</c:v>
                </c:pt>
                <c:pt idx="11368">
                  <c:v>16.286981711829274</c:v>
                </c:pt>
                <c:pt idx="11369">
                  <c:v>16.293310450205592</c:v>
                </c:pt>
                <c:pt idx="11370">
                  <c:v>16.299638828883186</c:v>
                </c:pt>
                <c:pt idx="11371">
                  <c:v>16.30596929505889</c:v>
                </c:pt>
                <c:pt idx="11372">
                  <c:v>16.312296882759259</c:v>
                </c:pt>
                <c:pt idx="11373">
                  <c:v>16.318621594928373</c:v>
                </c:pt>
                <c:pt idx="11374">
                  <c:v>16.324948967273105</c:v>
                </c:pt>
                <c:pt idx="11375">
                  <c:v>16.331276914564601</c:v>
                </c:pt>
                <c:pt idx="11376">
                  <c:v>16.337599543305931</c:v>
                </c:pt>
                <c:pt idx="11377">
                  <c:v>16.343921884949069</c:v>
                </c:pt>
                <c:pt idx="11378">
                  <c:v>16.350240496592388</c:v>
                </c:pt>
                <c:pt idx="11379">
                  <c:v>16.356560040475557</c:v>
                </c:pt>
                <c:pt idx="11380">
                  <c:v>16.362879799451374</c:v>
                </c:pt>
                <c:pt idx="11381">
                  <c:v>16.369193183297092</c:v>
                </c:pt>
                <c:pt idx="11382">
                  <c:v>16.375503206379776</c:v>
                </c:pt>
                <c:pt idx="11383">
                  <c:v>16.381813300713134</c:v>
                </c:pt>
                <c:pt idx="11384">
                  <c:v>16.388117898558541</c:v>
                </c:pt>
                <c:pt idx="11385">
                  <c:v>16.394423994367642</c:v>
                </c:pt>
                <c:pt idx="11386">
                  <c:v>16.400719765233671</c:v>
                </c:pt>
                <c:pt idx="11387">
                  <c:v>16.407044980390207</c:v>
                </c:pt>
                <c:pt idx="11388">
                  <c:v>16.413340253024426</c:v>
                </c:pt>
                <c:pt idx="11389">
                  <c:v>16.419638868272937</c:v>
                </c:pt>
                <c:pt idx="11390">
                  <c:v>16.425935065289327</c:v>
                </c:pt>
                <c:pt idx="11391">
                  <c:v>16.432242016821835</c:v>
                </c:pt>
                <c:pt idx="11392">
                  <c:v>16.438542055091645</c:v>
                </c:pt>
                <c:pt idx="11393">
                  <c:v>16.444844798955732</c:v>
                </c:pt>
                <c:pt idx="11394">
                  <c:v>16.451145335246636</c:v>
                </c:pt>
                <c:pt idx="11395">
                  <c:v>16.457444519016832</c:v>
                </c:pt>
                <c:pt idx="11396">
                  <c:v>16.463744557100789</c:v>
                </c:pt>
                <c:pt idx="11397">
                  <c:v>16.470041962444636</c:v>
                </c:pt>
                <c:pt idx="11398">
                  <c:v>16.47633993688391</c:v>
                </c:pt>
                <c:pt idx="11399">
                  <c:v>16.482634215284666</c:v>
                </c:pt>
                <c:pt idx="11400">
                  <c:v>16.488929275373643</c:v>
                </c:pt>
                <c:pt idx="11401">
                  <c:v>16.495226111838022</c:v>
                </c:pt>
                <c:pt idx="11402">
                  <c:v>16.501520744848495</c:v>
                </c:pt>
                <c:pt idx="11403">
                  <c:v>16.50781445476839</c:v>
                </c:pt>
                <c:pt idx="11404">
                  <c:v>16.514114991059291</c:v>
                </c:pt>
                <c:pt idx="11405">
                  <c:v>16.520415171478465</c:v>
                </c:pt>
                <c:pt idx="11406">
                  <c:v>16.526710161093792</c:v>
                </c:pt>
                <c:pt idx="11407">
                  <c:v>16.533006784886375</c:v>
                </c:pt>
                <c:pt idx="11408">
                  <c:v>16.539304190230194</c:v>
                </c:pt>
                <c:pt idx="11409">
                  <c:v>16.545602591455918</c:v>
                </c:pt>
                <c:pt idx="11410">
                  <c:v>16.551903840192491</c:v>
                </c:pt>
                <c:pt idx="11411">
                  <c:v>16.558204732589129</c:v>
                </c:pt>
                <c:pt idx="11412">
                  <c:v>16.564506479390172</c:v>
                </c:pt>
                <c:pt idx="11413">
                  <c:v>16.570809865133917</c:v>
                </c:pt>
                <c:pt idx="11414">
                  <c:v>16.577114462514029</c:v>
                </c:pt>
                <c:pt idx="11415">
                  <c:v>16.583419060824731</c:v>
                </c:pt>
                <c:pt idx="11416">
                  <c:v>16.589720736414819</c:v>
                </c:pt>
                <c:pt idx="11417">
                  <c:v>16.596019991792904</c:v>
                </c:pt>
                <c:pt idx="11418">
                  <c:v>16.602324090754646</c:v>
                </c:pt>
                <c:pt idx="11419">
                  <c:v>16.608618439702678</c:v>
                </c:pt>
                <c:pt idx="11420">
                  <c:v>16.61491684092843</c:v>
                </c:pt>
                <c:pt idx="11421">
                  <c:v>16.621213535424097</c:v>
                </c:pt>
                <c:pt idx="11422">
                  <c:v>16.627509661379712</c:v>
                </c:pt>
                <c:pt idx="11423">
                  <c:v>16.633804010698601</c:v>
                </c:pt>
                <c:pt idx="11424">
                  <c:v>16.640096159574558</c:v>
                </c:pt>
                <c:pt idx="11425">
                  <c:v>16.64638681841226</c:v>
                </c:pt>
                <c:pt idx="11426">
                  <c:v>16.652674925010597</c:v>
                </c:pt>
                <c:pt idx="11427">
                  <c:v>16.658961827090682</c:v>
                </c:pt>
                <c:pt idx="11428">
                  <c:v>16.665250358781897</c:v>
                </c:pt>
                <c:pt idx="11429">
                  <c:v>16.671536977635039</c:v>
                </c:pt>
                <c:pt idx="11430">
                  <c:v>16.677825934210631</c:v>
                </c:pt>
                <c:pt idx="11431">
                  <c:v>16.684112907287084</c:v>
                </c:pt>
                <c:pt idx="11432">
                  <c:v>16.690399454968553</c:v>
                </c:pt>
                <c:pt idx="11433">
                  <c:v>16.69668324231035</c:v>
                </c:pt>
                <c:pt idx="11434">
                  <c:v>16.70296752533843</c:v>
                </c:pt>
                <c:pt idx="11435">
                  <c:v>16.709251100509373</c:v>
                </c:pt>
                <c:pt idx="11436">
                  <c:v>16.715532836847203</c:v>
                </c:pt>
                <c:pt idx="11437">
                  <c:v>16.721814219853165</c:v>
                </c:pt>
                <c:pt idx="11438">
                  <c:v>16.728095320412333</c:v>
                </c:pt>
                <c:pt idx="11439">
                  <c:v>16.734374796248918</c:v>
                </c:pt>
                <c:pt idx="11440">
                  <c:v>16.740656462654631</c:v>
                </c:pt>
                <c:pt idx="11441">
                  <c:v>16.746935444266501</c:v>
                </c:pt>
                <c:pt idx="11442">
                  <c:v>16.753209417005507</c:v>
                </c:pt>
                <c:pt idx="11443">
                  <c:v>16.759496602435551</c:v>
                </c:pt>
                <c:pt idx="11444">
                  <c:v>16.765783292184977</c:v>
                </c:pt>
                <c:pt idx="11445">
                  <c:v>16.772069840513467</c:v>
                </c:pt>
                <c:pt idx="11446">
                  <c:v>16.778362841325666</c:v>
                </c:pt>
                <c:pt idx="11447">
                  <c:v>16.784656835516962</c:v>
                </c:pt>
                <c:pt idx="11448">
                  <c:v>16.790944729317221</c:v>
                </c:pt>
                <c:pt idx="11449">
                  <c:v>16.797253823426871</c:v>
                </c:pt>
                <c:pt idx="11450">
                  <c:v>16.803554644635692</c:v>
                </c:pt>
                <c:pt idx="11451">
                  <c:v>16.809856747892432</c:v>
                </c:pt>
                <c:pt idx="11452">
                  <c:v>16.816154296078661</c:v>
                </c:pt>
                <c:pt idx="11453">
                  <c:v>16.822451062021649</c:v>
                </c:pt>
                <c:pt idx="11454">
                  <c:v>16.828754377068186</c:v>
                </c:pt>
                <c:pt idx="11455">
                  <c:v>16.835059473984963</c:v>
                </c:pt>
                <c:pt idx="11456">
                  <c:v>16.84136785426772</c:v>
                </c:pt>
                <c:pt idx="11457">
                  <c:v>16.84768231086872</c:v>
                </c:pt>
                <c:pt idx="11458">
                  <c:v>16.853994549964892</c:v>
                </c:pt>
                <c:pt idx="11459">
                  <c:v>16.860304073134881</c:v>
                </c:pt>
                <c:pt idx="11460">
                  <c:v>16.866619746850656</c:v>
                </c:pt>
                <c:pt idx="11461">
                  <c:v>16.872936996473911</c:v>
                </c:pt>
                <c:pt idx="11462">
                  <c:v>16.879255321455634</c:v>
                </c:pt>
                <c:pt idx="11463">
                  <c:v>16.885571567669277</c:v>
                </c:pt>
                <c:pt idx="11464">
                  <c:v>16.891887241758891</c:v>
                </c:pt>
                <c:pt idx="11465">
                  <c:v>16.898201054523579</c:v>
                </c:pt>
                <c:pt idx="11466">
                  <c:v>16.904512006160719</c:v>
                </c:pt>
                <c:pt idx="11467">
                  <c:v>16.910825747387392</c:v>
                </c:pt>
                <c:pt idx="11468">
                  <c:v>16.917147657973263</c:v>
                </c:pt>
                <c:pt idx="11469">
                  <c:v>16.923463188233512</c:v>
                </c:pt>
                <c:pt idx="11470">
                  <c:v>16.929780223342629</c:v>
                </c:pt>
                <c:pt idx="11471">
                  <c:v>16.936101847283027</c:v>
                </c:pt>
                <c:pt idx="11472">
                  <c:v>16.942418881457069</c:v>
                </c:pt>
                <c:pt idx="11473">
                  <c:v>16.948737420777118</c:v>
                </c:pt>
                <c:pt idx="11474">
                  <c:v>16.955057250799154</c:v>
                </c:pt>
                <c:pt idx="11475">
                  <c:v>16.961377511632389</c:v>
                </c:pt>
                <c:pt idx="11476">
                  <c:v>16.967694761442694</c:v>
                </c:pt>
                <c:pt idx="11477">
                  <c:v>16.974016313445592</c:v>
                </c:pt>
                <c:pt idx="11478">
                  <c:v>16.98033851183234</c:v>
                </c:pt>
                <c:pt idx="11479">
                  <c:v>16.986656478250179</c:v>
                </c:pt>
                <c:pt idx="11480">
                  <c:v>16.992981837389589</c:v>
                </c:pt>
                <c:pt idx="11481">
                  <c:v>16.999307770850244</c:v>
                </c:pt>
                <c:pt idx="11482">
                  <c:v>17.005631477331761</c:v>
                </c:pt>
                <c:pt idx="11483">
                  <c:v>17.01195417813371</c:v>
                </c:pt>
                <c:pt idx="11484">
                  <c:v>17.018273434598836</c:v>
                </c:pt>
                <c:pt idx="11485">
                  <c:v>17.024597786866693</c:v>
                </c:pt>
                <c:pt idx="11486">
                  <c:v>17.030919984878707</c:v>
                </c:pt>
                <c:pt idx="11487">
                  <c:v>17.037245847222593</c:v>
                </c:pt>
                <c:pt idx="11488">
                  <c:v>17.043568979304485</c:v>
                </c:pt>
                <c:pt idx="11489">
                  <c:v>17.049884366771142</c:v>
                </c:pt>
                <c:pt idx="11490">
                  <c:v>17.056206995981022</c:v>
                </c:pt>
                <c:pt idx="11491">
                  <c:v>17.06252661090458</c:v>
                </c:pt>
                <c:pt idx="11492">
                  <c:v>17.068847373409753</c:v>
                </c:pt>
                <c:pt idx="11493">
                  <c:v>17.075160971939699</c:v>
                </c:pt>
                <c:pt idx="11494">
                  <c:v>17.08147113780543</c:v>
                </c:pt>
                <c:pt idx="11495">
                  <c:v>17.087784306984403</c:v>
                </c:pt>
                <c:pt idx="11496">
                  <c:v>17.094106289704929</c:v>
                </c:pt>
                <c:pt idx="11497">
                  <c:v>17.100425617857884</c:v>
                </c:pt>
                <c:pt idx="11498">
                  <c:v>17.106744086447137</c:v>
                </c:pt>
                <c:pt idx="11499">
                  <c:v>17.113067289759833</c:v>
                </c:pt>
                <c:pt idx="11500">
                  <c:v>17.119390062343133</c:v>
                </c:pt>
                <c:pt idx="11501">
                  <c:v>17.125710681396697</c:v>
                </c:pt>
                <c:pt idx="11502">
                  <c:v>17.132034530935144</c:v>
                </c:pt>
                <c:pt idx="11503">
                  <c:v>17.138359026857596</c:v>
                </c:pt>
                <c:pt idx="11504">
                  <c:v>17.144682516987217</c:v>
                </c:pt>
                <c:pt idx="11505">
                  <c:v>17.151007013097207</c:v>
                </c:pt>
                <c:pt idx="11506">
                  <c:v>17.157331006450377</c:v>
                </c:pt>
                <c:pt idx="11507">
                  <c:v>17.16366024848713</c:v>
                </c:pt>
                <c:pt idx="11508">
                  <c:v>17.16998985080992</c:v>
                </c:pt>
                <c:pt idx="11509">
                  <c:v>17.176321181684905</c:v>
                </c:pt>
                <c:pt idx="11510">
                  <c:v>17.182650208325086</c:v>
                </c:pt>
                <c:pt idx="11511">
                  <c:v>17.18897981074182</c:v>
                </c:pt>
                <c:pt idx="11512">
                  <c:v>17.195304953394004</c:v>
                </c:pt>
                <c:pt idx="11513">
                  <c:v>17.201630743121893</c:v>
                </c:pt>
                <c:pt idx="11514">
                  <c:v>17.207956461549291</c:v>
                </c:pt>
                <c:pt idx="11515">
                  <c:v>17.214281029864566</c:v>
                </c:pt>
                <c:pt idx="11516">
                  <c:v>17.220607682106184</c:v>
                </c:pt>
                <c:pt idx="11517">
                  <c:v>17.226931531832147</c:v>
                </c:pt>
                <c:pt idx="11518">
                  <c:v>17.233257897100984</c:v>
                </c:pt>
                <c:pt idx="11519">
                  <c:v>17.239584190115369</c:v>
                </c:pt>
                <c:pt idx="11520">
                  <c:v>17.245906962323819</c:v>
                </c:pt>
                <c:pt idx="11521">
                  <c:v>17.252229447418468</c:v>
                </c:pt>
                <c:pt idx="11522">
                  <c:v>17.258554302699</c:v>
                </c:pt>
                <c:pt idx="11523">
                  <c:v>17.264869618584893</c:v>
                </c:pt>
                <c:pt idx="11524">
                  <c:v>17.271188014948393</c:v>
                </c:pt>
                <c:pt idx="11525">
                  <c:v>17.277509638888802</c:v>
                </c:pt>
                <c:pt idx="11526">
                  <c:v>17.283829828008887</c:v>
                </c:pt>
                <c:pt idx="11527">
                  <c:v>17.290149729734289</c:v>
                </c:pt>
                <c:pt idx="11528">
                  <c:v>17.296467337449887</c:v>
                </c:pt>
                <c:pt idx="11529">
                  <c:v>17.302787167659133</c:v>
                </c:pt>
                <c:pt idx="11530">
                  <c:v>17.309104775374742</c:v>
                </c:pt>
                <c:pt idx="11531">
                  <c:v>17.315422311449289</c:v>
                </c:pt>
                <c:pt idx="11532">
                  <c:v>17.321738415111056</c:v>
                </c:pt>
                <c:pt idx="11533">
                  <c:v>17.32805487670959</c:v>
                </c:pt>
                <c:pt idx="11534">
                  <c:v>17.334371410013553</c:v>
                </c:pt>
                <c:pt idx="11535">
                  <c:v>17.340689591676057</c:v>
                </c:pt>
                <c:pt idx="11536">
                  <c:v>17.34700340444078</c:v>
                </c:pt>
                <c:pt idx="11537">
                  <c:v>17.353314570564077</c:v>
                </c:pt>
                <c:pt idx="11538">
                  <c:v>17.359621237352354</c:v>
                </c:pt>
                <c:pt idx="11539">
                  <c:v>17.365929117475027</c:v>
                </c:pt>
                <c:pt idx="11540">
                  <c:v>17.372232788166457</c:v>
                </c:pt>
                <c:pt idx="11541">
                  <c:v>17.37853802759934</c:v>
                </c:pt>
                <c:pt idx="11542">
                  <c:v>17.38483806586915</c:v>
                </c:pt>
                <c:pt idx="11543">
                  <c:v>17.391145517944388</c:v>
                </c:pt>
                <c:pt idx="11544">
                  <c:v>17.397441288253887</c:v>
                </c:pt>
                <c:pt idx="11545">
                  <c:v>17.403747169616928</c:v>
                </c:pt>
                <c:pt idx="11546">
                  <c:v>17.410050128229599</c:v>
                </c:pt>
                <c:pt idx="11547">
                  <c:v>17.41635765120645</c:v>
                </c:pt>
                <c:pt idx="11548">
                  <c:v>17.42266153616383</c:v>
                </c:pt>
                <c:pt idx="11549">
                  <c:v>17.428966705035883</c:v>
                </c:pt>
                <c:pt idx="11550">
                  <c:v>17.435268309416923</c:v>
                </c:pt>
                <c:pt idx="11551">
                  <c:v>17.441570554748697</c:v>
                </c:pt>
                <c:pt idx="11552">
                  <c:v>17.447876008575356</c:v>
                </c:pt>
                <c:pt idx="11553">
                  <c:v>17.454182389905124</c:v>
                </c:pt>
                <c:pt idx="11554">
                  <c:v>17.460484564477369</c:v>
                </c:pt>
                <c:pt idx="11555">
                  <c:v>17.466791659278563</c:v>
                </c:pt>
                <c:pt idx="11556">
                  <c:v>17.473093548879184</c:v>
                </c:pt>
                <c:pt idx="11557">
                  <c:v>17.479403214245632</c:v>
                </c:pt>
                <c:pt idx="11558">
                  <c:v>17.485710452043776</c:v>
                </c:pt>
                <c:pt idx="11559">
                  <c:v>17.492021547074067</c:v>
                </c:pt>
                <c:pt idx="11560">
                  <c:v>17.49833536011894</c:v>
                </c:pt>
                <c:pt idx="11561">
                  <c:v>17.504650532381881</c:v>
                </c:pt>
                <c:pt idx="11562">
                  <c:v>17.510957698820338</c:v>
                </c:pt>
                <c:pt idx="11563">
                  <c:v>17.51727151093128</c:v>
                </c:pt>
                <c:pt idx="11564">
                  <c:v>17.523582534217354</c:v>
                </c:pt>
                <c:pt idx="11565">
                  <c:v>17.529882215846825</c:v>
                </c:pt>
                <c:pt idx="11566">
                  <c:v>17.536184247603984</c:v>
                </c:pt>
                <c:pt idx="11567">
                  <c:v>17.542493912970414</c:v>
                </c:pt>
                <c:pt idx="11568">
                  <c:v>17.548803650417081</c:v>
                </c:pt>
                <c:pt idx="11569">
                  <c:v>17.5551181783887</c:v>
                </c:pt>
                <c:pt idx="11570">
                  <c:v>17.561430774803952</c:v>
                </c:pt>
                <c:pt idx="11571">
                  <c:v>17.567733733602626</c:v>
                </c:pt>
                <c:pt idx="11572">
                  <c:v>17.574042113232981</c:v>
                </c:pt>
                <c:pt idx="11573">
                  <c:v>17.580356713231087</c:v>
                </c:pt>
                <c:pt idx="11574">
                  <c:v>17.586668881111915</c:v>
                </c:pt>
                <c:pt idx="11575">
                  <c:v>17.592977403529432</c:v>
                </c:pt>
                <c:pt idx="11576">
                  <c:v>17.599290786534752</c:v>
                </c:pt>
                <c:pt idx="11577">
                  <c:v>17.605645704437759</c:v>
                </c:pt>
                <c:pt idx="11578">
                  <c:v>17.611996773924567</c:v>
                </c:pt>
                <c:pt idx="11579">
                  <c:v>17.618353655291436</c:v>
                </c:pt>
                <c:pt idx="11580">
                  <c:v>17.624671334743564</c:v>
                </c:pt>
                <c:pt idx="11581">
                  <c:v>17.63098851282902</c:v>
                </c:pt>
                <c:pt idx="11582">
                  <c:v>17.637306478966192</c:v>
                </c:pt>
                <c:pt idx="11583">
                  <c:v>17.6436332036598</c:v>
                </c:pt>
                <c:pt idx="11584">
                  <c:v>17.649953034243484</c:v>
                </c:pt>
                <c:pt idx="11585">
                  <c:v>17.65627429889059</c:v>
                </c:pt>
                <c:pt idx="11586">
                  <c:v>17.662593841744158</c:v>
                </c:pt>
                <c:pt idx="11587">
                  <c:v>17.668908585053774</c:v>
                </c:pt>
                <c:pt idx="11588">
                  <c:v>17.675220752374607</c:v>
                </c:pt>
                <c:pt idx="11589">
                  <c:v>17.681537285024085</c:v>
                </c:pt>
                <c:pt idx="11590">
                  <c:v>17.687850668309576</c:v>
                </c:pt>
                <c:pt idx="11591">
                  <c:v>17.69416147702783</c:v>
                </c:pt>
                <c:pt idx="11592">
                  <c:v>17.700476004999427</c:v>
                </c:pt>
                <c:pt idx="11593">
                  <c:v>17.70678781533929</c:v>
                </c:pt>
                <c:pt idx="11594">
                  <c:v>17.713091486681993</c:v>
                </c:pt>
                <c:pt idx="11595">
                  <c:v>17.719397225494163</c:v>
                </c:pt>
                <c:pt idx="11596">
                  <c:v>17.725699470639952</c:v>
                </c:pt>
                <c:pt idx="11597">
                  <c:v>17.731999579890605</c:v>
                </c:pt>
                <c:pt idx="11598">
                  <c:v>17.738296345926376</c:v>
                </c:pt>
                <c:pt idx="11599">
                  <c:v>17.744593040236502</c:v>
                </c:pt>
                <c:pt idx="11600">
                  <c:v>17.750888811380793</c:v>
                </c:pt>
                <c:pt idx="11601">
                  <c:v>17.757184581504781</c:v>
                </c:pt>
                <c:pt idx="11602">
                  <c:v>17.76348369413336</c:v>
                </c:pt>
                <c:pt idx="11603">
                  <c:v>17.76978138424159</c:v>
                </c:pt>
                <c:pt idx="11604">
                  <c:v>17.77607779426631</c:v>
                </c:pt>
                <c:pt idx="11605">
                  <c:v>17.78237122115031</c:v>
                </c:pt>
                <c:pt idx="11606">
                  <c:v>17.788665926108362</c:v>
                </c:pt>
                <c:pt idx="11607">
                  <c:v>17.794960133500201</c:v>
                </c:pt>
                <c:pt idx="11608">
                  <c:v>17.801253630908636</c:v>
                </c:pt>
                <c:pt idx="11609">
                  <c:v>17.807549472454813</c:v>
                </c:pt>
                <c:pt idx="11610">
                  <c:v>17.813845527166031</c:v>
                </c:pt>
                <c:pt idx="11611">
                  <c:v>17.820138456262644</c:v>
                </c:pt>
                <c:pt idx="11612">
                  <c:v>17.826436502091219</c:v>
                </c:pt>
                <c:pt idx="11613">
                  <c:v>17.83272999949968</c:v>
                </c:pt>
                <c:pt idx="11614">
                  <c:v>17.839024703994131</c:v>
                </c:pt>
                <c:pt idx="11615">
                  <c:v>17.845318059428919</c:v>
                </c:pt>
                <c:pt idx="11616">
                  <c:v>17.851611840993041</c:v>
                </c:pt>
                <c:pt idx="11617">
                  <c:v>17.857906190590043</c:v>
                </c:pt>
                <c:pt idx="11618">
                  <c:v>17.864198978392267</c:v>
                </c:pt>
                <c:pt idx="11619">
                  <c:v>17.870491339670593</c:v>
                </c:pt>
                <c:pt idx="11620">
                  <c:v>17.876783133531223</c:v>
                </c:pt>
                <c:pt idx="11621">
                  <c:v>17.883074785325118</c:v>
                </c:pt>
                <c:pt idx="11622">
                  <c:v>17.889365372696336</c:v>
                </c:pt>
                <c:pt idx="11623">
                  <c:v>17.895656457225869</c:v>
                </c:pt>
                <c:pt idx="11624">
                  <c:v>17.901950096800991</c:v>
                </c:pt>
                <c:pt idx="11625">
                  <c:v>17.90824160672096</c:v>
                </c:pt>
                <c:pt idx="11626">
                  <c:v>17.914530705032448</c:v>
                </c:pt>
                <c:pt idx="11627">
                  <c:v>17.920819803806502</c:v>
                </c:pt>
                <c:pt idx="11628">
                  <c:v>17.927110462921913</c:v>
                </c:pt>
                <c:pt idx="11629">
                  <c:v>17.933398994798193</c:v>
                </c:pt>
                <c:pt idx="11630">
                  <c:v>17.939689228475881</c:v>
                </c:pt>
                <c:pt idx="11631">
                  <c:v>17.945978610652261</c:v>
                </c:pt>
                <c:pt idx="11632">
                  <c:v>17.952268843496928</c:v>
                </c:pt>
                <c:pt idx="11633">
                  <c:v>17.958558580177442</c:v>
                </c:pt>
                <c:pt idx="11634">
                  <c:v>17.964845765515065</c:v>
                </c:pt>
                <c:pt idx="11635">
                  <c:v>17.971129977711847</c:v>
                </c:pt>
                <c:pt idx="11636">
                  <c:v>17.97741411852526</c:v>
                </c:pt>
                <c:pt idx="11637">
                  <c:v>17.983699745955342</c:v>
                </c:pt>
                <c:pt idx="11638">
                  <c:v>17.989984383076056</c:v>
                </c:pt>
                <c:pt idx="11639">
                  <c:v>17.996269657018839</c:v>
                </c:pt>
                <c:pt idx="11640">
                  <c:v>18.002556205070022</c:v>
                </c:pt>
                <c:pt idx="11641">
                  <c:v>18.008844595148478</c:v>
                </c:pt>
                <c:pt idx="11642">
                  <c:v>18.015131355241518</c:v>
                </c:pt>
                <c:pt idx="11643">
                  <c:v>18.02142265255025</c:v>
                </c:pt>
                <c:pt idx="11644">
                  <c:v>18.027709554260561</c:v>
                </c:pt>
                <c:pt idx="11645">
                  <c:v>18.034000851661901</c:v>
                </c:pt>
                <c:pt idx="11646">
                  <c:v>18.0402880366297</c:v>
                </c:pt>
                <c:pt idx="11647">
                  <c:v>18.046579972379579</c:v>
                </c:pt>
                <c:pt idx="11648">
                  <c:v>18.052871340433388</c:v>
                </c:pt>
                <c:pt idx="11649">
                  <c:v>18.059161573463179</c:v>
                </c:pt>
                <c:pt idx="11650">
                  <c:v>18.065452373758436</c:v>
                </c:pt>
                <c:pt idx="11651">
                  <c:v>18.071745018513674</c:v>
                </c:pt>
                <c:pt idx="11652">
                  <c:v>18.078038586911799</c:v>
                </c:pt>
                <c:pt idx="11653">
                  <c:v>18.084335636621901</c:v>
                </c:pt>
                <c:pt idx="11654">
                  <c:v>18.090632899595086</c:v>
                </c:pt>
                <c:pt idx="11655">
                  <c:v>18.09692845722639</c:v>
                </c:pt>
                <c:pt idx="11656">
                  <c:v>18.10321968342161</c:v>
                </c:pt>
                <c:pt idx="11657">
                  <c:v>18.109511122407568</c:v>
                </c:pt>
                <c:pt idx="11658">
                  <c:v>18.115801639425037</c:v>
                </c:pt>
                <c:pt idx="11659">
                  <c:v>18.122089674348889</c:v>
                </c:pt>
                <c:pt idx="11660">
                  <c:v>18.128379410936869</c:v>
                </c:pt>
                <c:pt idx="11661">
                  <c:v>18.134669643781542</c:v>
                </c:pt>
                <c:pt idx="11662">
                  <c:v>18.14095867159417</c:v>
                </c:pt>
                <c:pt idx="11663">
                  <c:v>18.147245078047167</c:v>
                </c:pt>
                <c:pt idx="11664">
                  <c:v>18.153530492603085</c:v>
                </c:pt>
                <c:pt idx="11665">
                  <c:v>18.159817678495415</c:v>
                </c:pt>
                <c:pt idx="11666">
                  <c:v>18.166109188415387</c:v>
                </c:pt>
                <c:pt idx="11667">
                  <c:v>18.172401549693724</c:v>
                </c:pt>
                <c:pt idx="11668">
                  <c:v>18.178693343369126</c:v>
                </c:pt>
                <c:pt idx="11669">
                  <c:v>18.18498662744933</c:v>
                </c:pt>
                <c:pt idx="11670">
                  <c:v>18.191275797001719</c:v>
                </c:pt>
                <c:pt idx="11671">
                  <c:v>18.197561919819243</c:v>
                </c:pt>
                <c:pt idx="11672">
                  <c:v>18.203846768919643</c:v>
                </c:pt>
                <c:pt idx="11673">
                  <c:v>18.210124409073906</c:v>
                </c:pt>
                <c:pt idx="11674">
                  <c:v>18.216405297587404</c:v>
                </c:pt>
                <c:pt idx="11675">
                  <c:v>18.222685974164605</c:v>
                </c:pt>
                <c:pt idx="11676">
                  <c:v>18.22896976132175</c:v>
                </c:pt>
                <c:pt idx="11677">
                  <c:v>18.235252205020164</c:v>
                </c:pt>
                <c:pt idx="11678">
                  <c:v>18.241536912429396</c:v>
                </c:pt>
                <c:pt idx="11679">
                  <c:v>18.247821266105927</c:v>
                </c:pt>
                <c:pt idx="11680">
                  <c:v>18.25410576126983</c:v>
                </c:pt>
                <c:pt idx="11681">
                  <c:v>18.260389336902364</c:v>
                </c:pt>
                <c:pt idx="11682">
                  <c:v>18.266671285539072</c:v>
                </c:pt>
                <c:pt idx="11683">
                  <c:v>18.272954789805592</c:v>
                </c:pt>
                <c:pt idx="11684">
                  <c:v>18.279233488584442</c:v>
                </c:pt>
                <c:pt idx="11685">
                  <c:v>18.285520107345118</c:v>
                </c:pt>
                <c:pt idx="11686">
                  <c:v>18.291801561659426</c:v>
                </c:pt>
                <c:pt idx="11687">
                  <c:v>18.298089455922018</c:v>
                </c:pt>
                <c:pt idx="11688">
                  <c:v>18.304376924825146</c:v>
                </c:pt>
                <c:pt idx="11689">
                  <c:v>18.310664889556161</c:v>
                </c:pt>
                <c:pt idx="11690">
                  <c:v>18.316949738656604</c:v>
                </c:pt>
                <c:pt idx="11691">
                  <c:v>18.323236782084244</c:v>
                </c:pt>
                <c:pt idx="11692">
                  <c:v>18.329525384723521</c:v>
                </c:pt>
                <c:pt idx="11693">
                  <c:v>18.335811011599255</c:v>
                </c:pt>
                <c:pt idx="11694">
                  <c:v>18.342112260614627</c:v>
                </c:pt>
                <c:pt idx="11695">
                  <c:v>18.348406610304291</c:v>
                </c:pt>
                <c:pt idx="11696">
                  <c:v>18.354699468891784</c:v>
                </c:pt>
                <c:pt idx="11697">
                  <c:v>18.360983822106537</c:v>
                </c:pt>
                <c:pt idx="11698">
                  <c:v>18.367272140965216</c:v>
                </c:pt>
                <c:pt idx="11699">
                  <c:v>18.373564077085604</c:v>
                </c:pt>
                <c:pt idx="11700">
                  <c:v>18.379853601576091</c:v>
                </c:pt>
                <c:pt idx="11701">
                  <c:v>18.386144472788139</c:v>
                </c:pt>
                <c:pt idx="11702">
                  <c:v>18.392433429733746</c:v>
                </c:pt>
                <c:pt idx="11703">
                  <c:v>18.398721748962426</c:v>
                </c:pt>
                <c:pt idx="11704">
                  <c:v>18.405005323579424</c:v>
                </c:pt>
                <c:pt idx="11705">
                  <c:v>18.411294776819346</c:v>
                </c:pt>
                <c:pt idx="11706">
                  <c:v>18.417574535111907</c:v>
                </c:pt>
                <c:pt idx="11707">
                  <c:v>18.423853586399943</c:v>
                </c:pt>
                <c:pt idx="11708">
                  <c:v>18.430136100235817</c:v>
                </c:pt>
                <c:pt idx="11709">
                  <c:v>18.43641550500228</c:v>
                </c:pt>
                <c:pt idx="11710">
                  <c:v>18.442697948885236</c:v>
                </c:pt>
                <c:pt idx="11711">
                  <c:v>18.44897636486165</c:v>
                </c:pt>
                <c:pt idx="11712">
                  <c:v>18.455254286536952</c:v>
                </c:pt>
                <c:pt idx="11713">
                  <c:v>18.46153263285408</c:v>
                </c:pt>
                <c:pt idx="11714">
                  <c:v>18.467809073659016</c:v>
                </c:pt>
                <c:pt idx="11715">
                  <c:v>18.474083327524816</c:v>
                </c:pt>
                <c:pt idx="11716">
                  <c:v>18.48036146174276</c:v>
                </c:pt>
                <c:pt idx="11717">
                  <c:v>18.486645744032014</c:v>
                </c:pt>
                <c:pt idx="11718">
                  <c:v>18.492922678213819</c:v>
                </c:pt>
                <c:pt idx="11719">
                  <c:v>18.499199753390723</c:v>
                </c:pt>
                <c:pt idx="11720">
                  <c:v>18.505474431119627</c:v>
                </c:pt>
                <c:pt idx="11721">
                  <c:v>18.511749884253145</c:v>
                </c:pt>
                <c:pt idx="11722">
                  <c:v>18.518027171075026</c:v>
                </c:pt>
                <c:pt idx="11723">
                  <c:v>18.524301637001813</c:v>
                </c:pt>
                <c:pt idx="11724">
                  <c:v>18.530574975016847</c:v>
                </c:pt>
                <c:pt idx="11725">
                  <c:v>18.53684774935029</c:v>
                </c:pt>
                <c:pt idx="11726">
                  <c:v>18.543118482021789</c:v>
                </c:pt>
                <c:pt idx="11727">
                  <c:v>18.549387806660651</c:v>
                </c:pt>
                <c:pt idx="11728">
                  <c:v>18.555661990149929</c:v>
                </c:pt>
                <c:pt idx="11729">
                  <c:v>18.561932441337959</c:v>
                </c:pt>
                <c:pt idx="11730">
                  <c:v>18.5682077531036</c:v>
                </c:pt>
                <c:pt idx="11731">
                  <c:v>18.574483135368173</c:v>
                </c:pt>
                <c:pt idx="11732">
                  <c:v>18.580756332313463</c:v>
                </c:pt>
                <c:pt idx="11733">
                  <c:v>18.587027979464189</c:v>
                </c:pt>
                <c:pt idx="11734">
                  <c:v>18.593299556951802</c:v>
                </c:pt>
                <c:pt idx="11735">
                  <c:v>18.599577690616961</c:v>
                </c:pt>
                <c:pt idx="11736">
                  <c:v>18.605861265880247</c:v>
                </c:pt>
                <c:pt idx="11737">
                  <c:v>18.612151215508355</c:v>
                </c:pt>
                <c:pt idx="11738">
                  <c:v>18.618439605864289</c:v>
                </c:pt>
                <c:pt idx="11739">
                  <c:v>18.624732038472143</c:v>
                </c:pt>
                <c:pt idx="11740">
                  <c:v>18.63102227205729</c:v>
                </c:pt>
                <c:pt idx="11741">
                  <c:v>18.637308536827366</c:v>
                </c:pt>
                <c:pt idx="11742">
                  <c:v>18.643597777344997</c:v>
                </c:pt>
                <c:pt idx="11743">
                  <c:v>18.649886308481275</c:v>
                </c:pt>
                <c:pt idx="11744">
                  <c:v>18.656175407162824</c:v>
                </c:pt>
                <c:pt idx="11745">
                  <c:v>18.662468620538959</c:v>
                </c:pt>
                <c:pt idx="11746">
                  <c:v>18.668757009969923</c:v>
                </c:pt>
                <c:pt idx="11747">
                  <c:v>18.675046321362249</c:v>
                </c:pt>
                <c:pt idx="11748">
                  <c:v>18.681338044003333</c:v>
                </c:pt>
                <c:pt idx="11749">
                  <c:v>18.687628134588046</c:v>
                </c:pt>
                <c:pt idx="11750">
                  <c:v>18.693921206191224</c:v>
                </c:pt>
                <c:pt idx="11751">
                  <c:v>18.700218256086927</c:v>
                </c:pt>
                <c:pt idx="11752">
                  <c:v>18.706516017112587</c:v>
                </c:pt>
                <c:pt idx="11753">
                  <c:v>18.712808236663935</c:v>
                </c:pt>
                <c:pt idx="11754">
                  <c:v>18.719095635019535</c:v>
                </c:pt>
                <c:pt idx="11755">
                  <c:v>18.725387996761004</c:v>
                </c:pt>
                <c:pt idx="11756">
                  <c:v>18.731675819817383</c:v>
                </c:pt>
                <c:pt idx="11757">
                  <c:v>18.73796321734083</c:v>
                </c:pt>
                <c:pt idx="11758">
                  <c:v>18.744257992950327</c:v>
                </c:pt>
                <c:pt idx="11759">
                  <c:v>18.750558956815578</c:v>
                </c:pt>
                <c:pt idx="11760">
                  <c:v>18.756851531069263</c:v>
                </c:pt>
                <c:pt idx="11761">
                  <c:v>18.763139637112658</c:v>
                </c:pt>
                <c:pt idx="11762">
                  <c:v>18.769433986431508</c:v>
                </c:pt>
                <c:pt idx="11763">
                  <c:v>18.775728832879825</c:v>
                </c:pt>
                <c:pt idx="11764">
                  <c:v>18.782024887591035</c:v>
                </c:pt>
                <c:pt idx="11765">
                  <c:v>18.788322080031442</c:v>
                </c:pt>
                <c:pt idx="11766">
                  <c:v>18.794617069090453</c:v>
                </c:pt>
                <c:pt idx="11767">
                  <c:v>18.800912911193159</c:v>
                </c:pt>
                <c:pt idx="11768">
                  <c:v>18.807208184012858</c:v>
                </c:pt>
                <c:pt idx="11769">
                  <c:v>18.813506870296628</c:v>
                </c:pt>
                <c:pt idx="11770">
                  <c:v>18.819805841112196</c:v>
                </c:pt>
                <c:pt idx="11771">
                  <c:v>18.826106306224887</c:v>
                </c:pt>
                <c:pt idx="11772">
                  <c:v>18.832405419317858</c:v>
                </c:pt>
                <c:pt idx="11773">
                  <c:v>18.838702398129694</c:v>
                </c:pt>
                <c:pt idx="11774">
                  <c:v>18.844999448396631</c:v>
                </c:pt>
                <c:pt idx="11775">
                  <c:v>18.851298134123276</c:v>
                </c:pt>
                <c:pt idx="11776">
                  <c:v>18.857593620618331</c:v>
                </c:pt>
                <c:pt idx="11777">
                  <c:v>18.863895510404898</c:v>
                </c:pt>
                <c:pt idx="11778">
                  <c:v>18.870196260706599</c:v>
                </c:pt>
                <c:pt idx="11779">
                  <c:v>18.876495017656154</c:v>
                </c:pt>
                <c:pt idx="11780">
                  <c:v>18.882793561314177</c:v>
                </c:pt>
                <c:pt idx="11781">
                  <c:v>18.889093671122239</c:v>
                </c:pt>
                <c:pt idx="11782">
                  <c:v>18.895392285813646</c:v>
                </c:pt>
                <c:pt idx="11783">
                  <c:v>18.901692609040317</c:v>
                </c:pt>
                <c:pt idx="11784">
                  <c:v>18.907996209119919</c:v>
                </c:pt>
                <c:pt idx="11785">
                  <c:v>18.91429624776131</c:v>
                </c:pt>
                <c:pt idx="11786">
                  <c:v>18.920597567697289</c:v>
                </c:pt>
                <c:pt idx="11787">
                  <c:v>18.926897464011191</c:v>
                </c:pt>
                <c:pt idx="11788">
                  <c:v>18.933196719017786</c:v>
                </c:pt>
                <c:pt idx="11789">
                  <c:v>18.939495191551561</c:v>
                </c:pt>
                <c:pt idx="11790">
                  <c:v>18.945797864549636</c:v>
                </c:pt>
                <c:pt idx="11791">
                  <c:v>18.952100252801113</c:v>
                </c:pt>
                <c:pt idx="11792">
                  <c:v>18.958406348517091</c:v>
                </c:pt>
                <c:pt idx="11793">
                  <c:v>18.964713728481509</c:v>
                </c:pt>
                <c:pt idx="11794">
                  <c:v>18.971023180229821</c:v>
                </c:pt>
                <c:pt idx="11795">
                  <c:v>18.97733120311257</c:v>
                </c:pt>
                <c:pt idx="11796">
                  <c:v>18.983632665360133</c:v>
                </c:pt>
                <c:pt idx="11797">
                  <c:v>18.989936264974581</c:v>
                </c:pt>
                <c:pt idx="11798">
                  <c:v>18.996246073570884</c:v>
                </c:pt>
                <c:pt idx="11799">
                  <c:v>19.002558598667832</c:v>
                </c:pt>
                <c:pt idx="11800">
                  <c:v>19.008867336026292</c:v>
                </c:pt>
                <c:pt idx="11801">
                  <c:v>19.015180075084025</c:v>
                </c:pt>
                <c:pt idx="11802">
                  <c:v>19.021490026731499</c:v>
                </c:pt>
                <c:pt idx="11803">
                  <c:v>19.027798977743316</c:v>
                </c:pt>
                <c:pt idx="11804">
                  <c:v>19.035877738066937</c:v>
                </c:pt>
                <c:pt idx="11805">
                  <c:v>19.043952206621022</c:v>
                </c:pt>
                <c:pt idx="11806">
                  <c:v>19.05202266324061</c:v>
                </c:pt>
                <c:pt idx="11807">
                  <c:v>19.060095216627744</c:v>
                </c:pt>
                <c:pt idx="11808">
                  <c:v>19.068161028584353</c:v>
                </c:pt>
                <c:pt idx="11809">
                  <c:v>19.076228844213187</c:v>
                </c:pt>
                <c:pt idx="11810">
                  <c:v>19.084293110718324</c:v>
                </c:pt>
                <c:pt idx="11811">
                  <c:v>19.092351196587664</c:v>
                </c:pt>
                <c:pt idx="11812">
                  <c:v>19.10041146282526</c:v>
                </c:pt>
                <c:pt idx="11813">
                  <c:v>19.108469640650675</c:v>
                </c:pt>
                <c:pt idx="11814">
                  <c:v>19.116528271183135</c:v>
                </c:pt>
                <c:pt idx="11815">
                  <c:v>19.124588900755388</c:v>
                </c:pt>
                <c:pt idx="11816">
                  <c:v>19.132651983864434</c:v>
                </c:pt>
                <c:pt idx="11817">
                  <c:v>19.140711432387029</c:v>
                </c:pt>
                <c:pt idx="11818">
                  <c:v>19.148767794072167</c:v>
                </c:pt>
                <c:pt idx="11819">
                  <c:v>19.156822431865912</c:v>
                </c:pt>
                <c:pt idx="11820">
                  <c:v>19.164871722575523</c:v>
                </c:pt>
                <c:pt idx="11821">
                  <c:v>19.172920923226727</c:v>
                </c:pt>
                <c:pt idx="11822">
                  <c:v>19.180971210412814</c:v>
                </c:pt>
                <c:pt idx="11823">
                  <c:v>19.189020229536336</c:v>
                </c:pt>
                <c:pt idx="11824">
                  <c:v>19.19707006419323</c:v>
                </c:pt>
                <c:pt idx="11825">
                  <c:v>19.205114830392997</c:v>
                </c:pt>
                <c:pt idx="11826">
                  <c:v>19.213157697334445</c:v>
                </c:pt>
                <c:pt idx="11827">
                  <c:v>19.221202825903156</c:v>
                </c:pt>
                <c:pt idx="11828">
                  <c:v>19.229250306218091</c:v>
                </c:pt>
                <c:pt idx="11829">
                  <c:v>19.237293263519813</c:v>
                </c:pt>
                <c:pt idx="11830">
                  <c:v>19.245338391380272</c:v>
                </c:pt>
                <c:pt idx="11831">
                  <c:v>19.253383700794028</c:v>
                </c:pt>
                <c:pt idx="11832">
                  <c:v>19.261427472156086</c:v>
                </c:pt>
                <c:pt idx="11833">
                  <c:v>19.269475676417112</c:v>
                </c:pt>
                <c:pt idx="11834">
                  <c:v>19.277518091593549</c:v>
                </c:pt>
                <c:pt idx="11835">
                  <c:v>19.285564938938073</c:v>
                </c:pt>
                <c:pt idx="11836">
                  <c:v>19.29360916283801</c:v>
                </c:pt>
                <c:pt idx="11837">
                  <c:v>19.301651578486233</c:v>
                </c:pt>
                <c:pt idx="11838">
                  <c:v>19.309698696414241</c:v>
                </c:pt>
                <c:pt idx="11839">
                  <c:v>19.317745905289655</c:v>
                </c:pt>
                <c:pt idx="11840">
                  <c:v>19.325795558620953</c:v>
                </c:pt>
                <c:pt idx="11841">
                  <c:v>19.333842042938439</c:v>
                </c:pt>
                <c:pt idx="11842">
                  <c:v>19.341888255897011</c:v>
                </c:pt>
                <c:pt idx="11843">
                  <c:v>19.349937908637294</c:v>
                </c:pt>
                <c:pt idx="11844">
                  <c:v>19.357986384772893</c:v>
                </c:pt>
                <c:pt idx="11845">
                  <c:v>19.366039299796487</c:v>
                </c:pt>
                <c:pt idx="11846">
                  <c:v>19.374091489265595</c:v>
                </c:pt>
                <c:pt idx="11847">
                  <c:v>19.382147306655316</c:v>
                </c:pt>
                <c:pt idx="11848">
                  <c:v>19.390206572739725</c:v>
                </c:pt>
                <c:pt idx="11849">
                  <c:v>19.398258580992575</c:v>
                </c:pt>
                <c:pt idx="11850">
                  <c:v>19.406309773893213</c:v>
                </c:pt>
                <c:pt idx="11851">
                  <c:v>19.414357525669633</c:v>
                </c:pt>
                <c:pt idx="11852">
                  <c:v>19.422405187665202</c:v>
                </c:pt>
                <c:pt idx="11853">
                  <c:v>19.43044895902726</c:v>
                </c:pt>
                <c:pt idx="11854">
                  <c:v>19.438491826676465</c:v>
                </c:pt>
                <c:pt idx="11855">
                  <c:v>19.446534332672808</c:v>
                </c:pt>
                <c:pt idx="11856">
                  <c:v>19.454580274648627</c:v>
                </c:pt>
                <c:pt idx="11857">
                  <c:v>19.462623865012631</c:v>
                </c:pt>
                <c:pt idx="11858">
                  <c:v>19.470661764590307</c:v>
                </c:pt>
                <c:pt idx="11859">
                  <c:v>19.478700657970691</c:v>
                </c:pt>
                <c:pt idx="11860">
                  <c:v>19.48674045316767</c:v>
                </c:pt>
                <c:pt idx="11861">
                  <c:v>19.494776278678742</c:v>
                </c:pt>
                <c:pt idx="11862">
                  <c:v>19.502813185925966</c:v>
                </c:pt>
                <c:pt idx="11863">
                  <c:v>19.510850094350747</c:v>
                </c:pt>
                <c:pt idx="11864">
                  <c:v>19.518889168475663</c:v>
                </c:pt>
                <c:pt idx="11865">
                  <c:v>19.526924633328687</c:v>
                </c:pt>
                <c:pt idx="11866">
                  <c:v>19.534956491855908</c:v>
                </c:pt>
                <c:pt idx="11867">
                  <c:v>19.542986639631856</c:v>
                </c:pt>
                <c:pt idx="11868">
                  <c:v>19.55101219877416</c:v>
                </c:pt>
                <c:pt idx="11869">
                  <c:v>19.559038207412151</c:v>
                </c:pt>
                <c:pt idx="11870">
                  <c:v>19.567060710647631</c:v>
                </c:pt>
                <c:pt idx="11871">
                  <c:v>19.575085100679996</c:v>
                </c:pt>
                <c:pt idx="11872">
                  <c:v>19.583098901138921</c:v>
                </c:pt>
                <c:pt idx="11873">
                  <c:v>19.591127248364028</c:v>
                </c:pt>
                <c:pt idx="11874">
                  <c:v>19.599153076492325</c:v>
                </c:pt>
                <c:pt idx="11875">
                  <c:v>19.607181244255894</c:v>
                </c:pt>
                <c:pt idx="11876">
                  <c:v>19.615209861865967</c:v>
                </c:pt>
                <c:pt idx="11877">
                  <c:v>19.623238298825473</c:v>
                </c:pt>
                <c:pt idx="11878">
                  <c:v>19.631266286197633</c:v>
                </c:pt>
                <c:pt idx="11879">
                  <c:v>19.639298866008506</c:v>
                </c:pt>
                <c:pt idx="11880">
                  <c:v>19.647327844009229</c:v>
                </c:pt>
                <c:pt idx="11881">
                  <c:v>19.655361415339087</c:v>
                </c:pt>
                <c:pt idx="11882">
                  <c:v>19.663397962518196</c:v>
                </c:pt>
                <c:pt idx="11883">
                  <c:v>19.671431894302092</c:v>
                </c:pt>
                <c:pt idx="11884">
                  <c:v>19.679466727391016</c:v>
                </c:pt>
                <c:pt idx="11885">
                  <c:v>19.687498316446831</c:v>
                </c:pt>
                <c:pt idx="11886">
                  <c:v>19.695535945830862</c:v>
                </c:pt>
                <c:pt idx="11887">
                  <c:v>19.703570147980784</c:v>
                </c:pt>
                <c:pt idx="11888">
                  <c:v>19.71160588261743</c:v>
                </c:pt>
                <c:pt idx="11889">
                  <c:v>19.719645859432617</c:v>
                </c:pt>
                <c:pt idx="11890">
                  <c:v>19.727683308267835</c:v>
                </c:pt>
                <c:pt idx="11891">
                  <c:v>19.735723736519379</c:v>
                </c:pt>
                <c:pt idx="11892">
                  <c:v>19.743761455769231</c:v>
                </c:pt>
                <c:pt idx="11893">
                  <c:v>19.751800980855364</c:v>
                </c:pt>
                <c:pt idx="11894">
                  <c:v>19.759846561554902</c:v>
                </c:pt>
                <c:pt idx="11895">
                  <c:v>19.767888164179482</c:v>
                </c:pt>
                <c:pt idx="11896">
                  <c:v>19.775929315209432</c:v>
                </c:pt>
                <c:pt idx="11897">
                  <c:v>19.783967847012256</c:v>
                </c:pt>
                <c:pt idx="11898">
                  <c:v>19.792005205753373</c:v>
                </c:pt>
                <c:pt idx="11899">
                  <c:v>19.800049700733247</c:v>
                </c:pt>
                <c:pt idx="11900">
                  <c:v>19.808094467051095</c:v>
                </c:pt>
                <c:pt idx="11901">
                  <c:v>19.816137786290323</c:v>
                </c:pt>
                <c:pt idx="11902">
                  <c:v>19.824176679081599</c:v>
                </c:pt>
                <c:pt idx="11903">
                  <c:v>19.83221349613153</c:v>
                </c:pt>
                <c:pt idx="11904">
                  <c:v>19.840252389511935</c:v>
                </c:pt>
                <c:pt idx="11905">
                  <c:v>19.848288846621212</c:v>
                </c:pt>
                <c:pt idx="11906">
                  <c:v>19.856330991239634</c:v>
                </c:pt>
                <c:pt idx="11907">
                  <c:v>19.864372954829904</c:v>
                </c:pt>
                <c:pt idx="11908">
                  <c:v>19.87241998311217</c:v>
                </c:pt>
                <c:pt idx="11909">
                  <c:v>19.880461043830532</c:v>
                </c:pt>
                <c:pt idx="11910">
                  <c:v>19.88849948527449</c:v>
                </c:pt>
                <c:pt idx="11911">
                  <c:v>19.896532876391824</c:v>
                </c:pt>
                <c:pt idx="11912">
                  <c:v>19.904563924454191</c:v>
                </c:pt>
                <c:pt idx="11913">
                  <c:v>19.912591192471353</c:v>
                </c:pt>
                <c:pt idx="11914">
                  <c:v>19.920620979965594</c:v>
                </c:pt>
                <c:pt idx="11915">
                  <c:v>19.928654550824902</c:v>
                </c:pt>
                <c:pt idx="11916">
                  <c:v>19.936691548625102</c:v>
                </c:pt>
                <c:pt idx="11917">
                  <c:v>19.944724489724162</c:v>
                </c:pt>
                <c:pt idx="11918">
                  <c:v>19.952755448687309</c:v>
                </c:pt>
                <c:pt idx="11919">
                  <c:v>19.960796238131699</c:v>
                </c:pt>
                <c:pt idx="11920">
                  <c:v>19.96882926838277</c:v>
                </c:pt>
                <c:pt idx="11921">
                  <c:v>19.97685896575393</c:v>
                </c:pt>
                <c:pt idx="11922">
                  <c:v>19.984885603435266</c:v>
                </c:pt>
                <c:pt idx="11923">
                  <c:v>19.992912511011173</c:v>
                </c:pt>
                <c:pt idx="11924">
                  <c:v>20.00094058787316</c:v>
                </c:pt>
                <c:pt idx="11925">
                  <c:v>20.008966506372456</c:v>
                </c:pt>
                <c:pt idx="11926">
                  <c:v>20.016990088099547</c:v>
                </c:pt>
                <c:pt idx="11927">
                  <c:v>20.025011872455789</c:v>
                </c:pt>
                <c:pt idx="11928">
                  <c:v>20.033044181326087</c:v>
                </c:pt>
                <c:pt idx="11929">
                  <c:v>20.041070459338375</c:v>
                </c:pt>
                <c:pt idx="11930">
                  <c:v>20.049097547012668</c:v>
                </c:pt>
                <c:pt idx="11931">
                  <c:v>20.057125534384813</c:v>
                </c:pt>
                <c:pt idx="11932">
                  <c:v>20.065155322114091</c:v>
                </c:pt>
                <c:pt idx="11933">
                  <c:v>20.073181869757136</c:v>
                </c:pt>
                <c:pt idx="11934">
                  <c:v>20.081200782250548</c:v>
                </c:pt>
                <c:pt idx="11935">
                  <c:v>20.089221668576791</c:v>
                </c:pt>
                <c:pt idx="11936">
                  <c:v>20.097241567957987</c:v>
                </c:pt>
                <c:pt idx="11937">
                  <c:v>20.10526021049909</c:v>
                </c:pt>
                <c:pt idx="11938">
                  <c:v>20.113280468863493</c:v>
                </c:pt>
                <c:pt idx="11939">
                  <c:v>20.121302432925017</c:v>
                </c:pt>
                <c:pt idx="11940">
                  <c:v>20.129319640107866</c:v>
                </c:pt>
                <c:pt idx="11941">
                  <c:v>20.137334336692991</c:v>
                </c:pt>
                <c:pt idx="11942">
                  <c:v>20.145348226964185</c:v>
                </c:pt>
                <c:pt idx="11943">
                  <c:v>20.153371808339433</c:v>
                </c:pt>
                <c:pt idx="11944">
                  <c:v>20.161396288938541</c:v>
                </c:pt>
                <c:pt idx="11945">
                  <c:v>20.169416726691836</c:v>
                </c:pt>
                <c:pt idx="11946">
                  <c:v>20.177426856155019</c:v>
                </c:pt>
                <c:pt idx="11947">
                  <c:v>20.185441283362323</c:v>
                </c:pt>
                <c:pt idx="11948">
                  <c:v>20.19345499447919</c:v>
                </c:pt>
                <c:pt idx="11949">
                  <c:v>20.20146807863129</c:v>
                </c:pt>
                <c:pt idx="11950">
                  <c:v>20.209475434707734</c:v>
                </c:pt>
                <c:pt idx="11951">
                  <c:v>20.217488607834461</c:v>
                </c:pt>
                <c:pt idx="11952">
                  <c:v>20.225498200118302</c:v>
                </c:pt>
                <c:pt idx="11953">
                  <c:v>20.23351200139582</c:v>
                </c:pt>
                <c:pt idx="11954">
                  <c:v>20.241525891433167</c:v>
                </c:pt>
                <c:pt idx="11955">
                  <c:v>20.249538258613967</c:v>
                </c:pt>
                <c:pt idx="11956">
                  <c:v>20.257553134991287</c:v>
                </c:pt>
                <c:pt idx="11957">
                  <c:v>20.265565502172073</c:v>
                </c:pt>
                <c:pt idx="11958">
                  <c:v>20.273578227994648</c:v>
                </c:pt>
                <c:pt idx="11959">
                  <c:v>20.281592567012687</c:v>
                </c:pt>
                <c:pt idx="11960">
                  <c:v>20.289604038692602</c:v>
                </c:pt>
                <c:pt idx="11961">
                  <c:v>20.297613810026629</c:v>
                </c:pt>
                <c:pt idx="11962">
                  <c:v>20.305620897667517</c:v>
                </c:pt>
                <c:pt idx="11963">
                  <c:v>20.313627627739187</c:v>
                </c:pt>
                <c:pt idx="11964">
                  <c:v>20.32163274875716</c:v>
                </c:pt>
                <c:pt idx="11965">
                  <c:v>20.329640372823839</c:v>
                </c:pt>
                <c:pt idx="11966">
                  <c:v>20.337647102895531</c:v>
                </c:pt>
                <c:pt idx="11967">
                  <c:v>20.34565222321368</c:v>
                </c:pt>
                <c:pt idx="11968">
                  <c:v>20.353652521028156</c:v>
                </c:pt>
                <c:pt idx="11969">
                  <c:v>20.361647380231975</c:v>
                </c:pt>
                <c:pt idx="11970">
                  <c:v>20.369640547196738</c:v>
                </c:pt>
                <c:pt idx="11971">
                  <c:v>20.377635139202805</c:v>
                </c:pt>
                <c:pt idx="11972">
                  <c:v>20.385627060061893</c:v>
                </c:pt>
                <c:pt idx="11973">
                  <c:v>20.3936288752286</c:v>
                </c:pt>
                <c:pt idx="11974">
                  <c:v>20.40162596272982</c:v>
                </c:pt>
                <c:pt idx="11975">
                  <c:v>20.409630279745354</c:v>
                </c:pt>
                <c:pt idx="11976">
                  <c:v>20.417625049880915</c:v>
                </c:pt>
                <c:pt idx="11977">
                  <c:v>20.425621869889049</c:v>
                </c:pt>
                <c:pt idx="11978">
                  <c:v>20.433616640024589</c:v>
                </c:pt>
                <c:pt idx="11979">
                  <c:v>20.441610786051129</c:v>
                </c:pt>
                <c:pt idx="11980">
                  <c:v>20.449600837813847</c:v>
                </c:pt>
                <c:pt idx="11981">
                  <c:v>20.457601403750424</c:v>
                </c:pt>
                <c:pt idx="11982">
                  <c:v>20.465605898716692</c:v>
                </c:pt>
                <c:pt idx="11983">
                  <c:v>20.473609411923725</c:v>
                </c:pt>
                <c:pt idx="11984">
                  <c:v>20.481608550841973</c:v>
                </c:pt>
                <c:pt idx="11985">
                  <c:v>20.489611169757229</c:v>
                </c:pt>
                <c:pt idx="11986">
                  <c:v>20.497615218115477</c:v>
                </c:pt>
                <c:pt idx="11987">
                  <c:v>20.505621678868522</c:v>
                </c:pt>
                <c:pt idx="11988">
                  <c:v>20.513631897577948</c:v>
                </c:pt>
                <c:pt idx="11989">
                  <c:v>20.521643995919622</c:v>
                </c:pt>
                <c:pt idx="11990">
                  <c:v>20.52965878222415</c:v>
                </c:pt>
                <c:pt idx="11991">
                  <c:v>20.537675182252514</c:v>
                </c:pt>
                <c:pt idx="11992">
                  <c:v>20.545693735438871</c:v>
                </c:pt>
                <c:pt idx="11993">
                  <c:v>20.553695462050118</c:v>
                </c:pt>
                <c:pt idx="11994">
                  <c:v>20.561701923386575</c:v>
                </c:pt>
                <c:pt idx="11995">
                  <c:v>20.569708294760513</c:v>
                </c:pt>
                <c:pt idx="11996">
                  <c:v>20.57771377305853</c:v>
                </c:pt>
                <c:pt idx="11997">
                  <c:v>20.585719071720213</c:v>
                </c:pt>
                <c:pt idx="11998">
                  <c:v>20.593741844282182</c:v>
                </c:pt>
                <c:pt idx="11999">
                  <c:v>20.601757347492992</c:v>
                </c:pt>
                <c:pt idx="12000">
                  <c:v>20.609775271985093</c:v>
                </c:pt>
                <c:pt idx="12001">
                  <c:v>20.617794901802803</c:v>
                </c:pt>
                <c:pt idx="12002">
                  <c:v>20.625811929419037</c:v>
                </c:pt>
                <c:pt idx="12003">
                  <c:v>20.633834431951026</c:v>
                </c:pt>
                <c:pt idx="12004">
                  <c:v>20.641853433691612</c:v>
                </c:pt>
                <c:pt idx="12005">
                  <c:v>20.649876655960981</c:v>
                </c:pt>
                <c:pt idx="12006">
                  <c:v>20.657893773242268</c:v>
                </c:pt>
                <c:pt idx="12007">
                  <c:v>20.665912505843089</c:v>
                </c:pt>
                <c:pt idx="12008">
                  <c:v>20.673934650323027</c:v>
                </c:pt>
                <c:pt idx="12009">
                  <c:v>20.68195634465447</c:v>
                </c:pt>
                <c:pt idx="12010">
                  <c:v>20.689977859998333</c:v>
                </c:pt>
                <c:pt idx="12011">
                  <c:v>20.698001081681333</c:v>
                </c:pt>
                <c:pt idx="12012">
                  <c:v>20.706023584682317</c:v>
                </c:pt>
                <c:pt idx="12013">
                  <c:v>20.714046268248051</c:v>
                </c:pt>
                <c:pt idx="12014">
                  <c:v>20.722065897714288</c:v>
                </c:pt>
                <c:pt idx="12015">
                  <c:v>20.73008615537567</c:v>
                </c:pt>
                <c:pt idx="12016">
                  <c:v>20.738106323287656</c:v>
                </c:pt>
                <c:pt idx="12017">
                  <c:v>20.746121378998904</c:v>
                </c:pt>
                <c:pt idx="12018">
                  <c:v>20.754135449252843</c:v>
                </c:pt>
                <c:pt idx="12019">
                  <c:v>20.762153104809087</c:v>
                </c:pt>
                <c:pt idx="12020">
                  <c:v>20.770173003838821</c:v>
                </c:pt>
                <c:pt idx="12021">
                  <c:v>20.778192902868536</c:v>
                </c:pt>
                <c:pt idx="12022">
                  <c:v>20.786209123841772</c:v>
                </c:pt>
                <c:pt idx="12023">
                  <c:v>20.794221849664329</c:v>
                </c:pt>
                <c:pt idx="12024">
                  <c:v>20.802240043231073</c:v>
                </c:pt>
                <c:pt idx="12025">
                  <c:v>20.810254291606089</c:v>
                </c:pt>
                <c:pt idx="12026">
                  <c:v>20.818269077676646</c:v>
                </c:pt>
                <c:pt idx="12027">
                  <c:v>20.826284940100408</c:v>
                </c:pt>
                <c:pt idx="12028">
                  <c:v>20.834303582758601</c:v>
                </c:pt>
                <c:pt idx="12029">
                  <c:v>20.842321058958273</c:v>
                </c:pt>
                <c:pt idx="12030">
                  <c:v>20.850333695467484</c:v>
                </c:pt>
                <c:pt idx="12031">
                  <c:v>20.858351082460743</c:v>
                </c:pt>
                <c:pt idx="12032">
                  <c:v>20.866365151779046</c:v>
                </c:pt>
                <c:pt idx="12033">
                  <c:v>20.87438164098743</c:v>
                </c:pt>
                <c:pt idx="12034">
                  <c:v>20.88239409817572</c:v>
                </c:pt>
                <c:pt idx="12035">
                  <c:v>20.890413278886339</c:v>
                </c:pt>
                <c:pt idx="12036">
                  <c:v>20.898426810975284</c:v>
                </c:pt>
                <c:pt idx="12037">
                  <c:v>20.906440612486726</c:v>
                </c:pt>
                <c:pt idx="12038">
                  <c:v>20.914463025912493</c:v>
                </c:pt>
                <c:pt idx="12039">
                  <c:v>20.92247915724472</c:v>
                </c:pt>
                <c:pt idx="12040">
                  <c:v>20.930496723589776</c:v>
                </c:pt>
                <c:pt idx="12041">
                  <c:v>20.938514738356481</c:v>
                </c:pt>
                <c:pt idx="12042">
                  <c:v>20.946522630901864</c:v>
                </c:pt>
                <c:pt idx="12043">
                  <c:v>20.954566402381943</c:v>
                </c:pt>
                <c:pt idx="12044">
                  <c:v>20.962602317592687</c:v>
                </c:pt>
                <c:pt idx="12045">
                  <c:v>20.970639856524443</c:v>
                </c:pt>
                <c:pt idx="12046">
                  <c:v>20.978678930178059</c:v>
                </c:pt>
                <c:pt idx="12047">
                  <c:v>20.986719267665958</c:v>
                </c:pt>
                <c:pt idx="12048">
                  <c:v>20.99476340093543</c:v>
                </c:pt>
                <c:pt idx="12049">
                  <c:v>21.00280112030309</c:v>
                </c:pt>
                <c:pt idx="12050">
                  <c:v>21.01083297883028</c:v>
                </c:pt>
                <c:pt idx="12051">
                  <c:v>21.018864206743839</c:v>
                </c:pt>
                <c:pt idx="12052">
                  <c:v>21.026900301832107</c:v>
                </c:pt>
                <c:pt idx="12053">
                  <c:v>21.034937930745027</c:v>
                </c:pt>
                <c:pt idx="12054">
                  <c:v>21.042973034272769</c:v>
                </c:pt>
                <c:pt idx="12055">
                  <c:v>21.05100849912581</c:v>
                </c:pt>
                <c:pt idx="12056">
                  <c:v>21.059041529259233</c:v>
                </c:pt>
                <c:pt idx="12057">
                  <c:v>21.067076272912779</c:v>
                </c:pt>
                <c:pt idx="12058">
                  <c:v>21.07510615065009</c:v>
                </c:pt>
                <c:pt idx="12059">
                  <c:v>21.083136478934016</c:v>
                </c:pt>
                <c:pt idx="12060">
                  <c:v>21.09116167852326</c:v>
                </c:pt>
                <c:pt idx="12061">
                  <c:v>21.099188766197582</c:v>
                </c:pt>
                <c:pt idx="12062">
                  <c:v>21.107219724220354</c:v>
                </c:pt>
                <c:pt idx="12063">
                  <c:v>21.11525329555019</c:v>
                </c:pt>
                <c:pt idx="12064">
                  <c:v>21.123285424981503</c:v>
                </c:pt>
                <c:pt idx="12065">
                  <c:v>21.131318906674391</c:v>
                </c:pt>
                <c:pt idx="12066">
                  <c:v>21.139349864697177</c:v>
                </c:pt>
                <c:pt idx="12067">
                  <c:v>21.147381183833097</c:v>
                </c:pt>
                <c:pt idx="12068">
                  <c:v>21.15541241162909</c:v>
                </c:pt>
                <c:pt idx="12069">
                  <c:v>21.163445623014187</c:v>
                </c:pt>
                <c:pt idx="12070">
                  <c:v>21.171481447701225</c:v>
                </c:pt>
                <c:pt idx="12071">
                  <c:v>21.179518536174609</c:v>
                </c:pt>
                <c:pt idx="12072">
                  <c:v>21.187551296507085</c:v>
                </c:pt>
                <c:pt idx="12073">
                  <c:v>21.195584236900466</c:v>
                </c:pt>
                <c:pt idx="12074">
                  <c:v>21.20361843881507</c:v>
                </c:pt>
                <c:pt idx="12075">
                  <c:v>21.211654624905265</c:v>
                </c:pt>
                <c:pt idx="12076">
                  <c:v>21.219693517460897</c:v>
                </c:pt>
                <c:pt idx="12077">
                  <c:v>21.227728891096227</c:v>
                </c:pt>
                <c:pt idx="12078">
                  <c:v>21.235762461602615</c:v>
                </c:pt>
                <c:pt idx="12079">
                  <c:v>21.243792159913731</c:v>
                </c:pt>
                <c:pt idx="12080">
                  <c:v>21.251823568981369</c:v>
                </c:pt>
                <c:pt idx="12081">
                  <c:v>21.259858583066531</c:v>
                </c:pt>
                <c:pt idx="12082">
                  <c:v>21.267890171769633</c:v>
                </c:pt>
                <c:pt idx="12083">
                  <c:v>21.275934033634389</c:v>
                </c:pt>
                <c:pt idx="12084">
                  <c:v>21.283973106934507</c:v>
                </c:pt>
                <c:pt idx="12085">
                  <c:v>21.292009382851777</c:v>
                </c:pt>
                <c:pt idx="12086">
                  <c:v>21.300047553705021</c:v>
                </c:pt>
                <c:pt idx="12087">
                  <c:v>21.308084822354505</c:v>
                </c:pt>
                <c:pt idx="12088">
                  <c:v>21.316124889805693</c:v>
                </c:pt>
                <c:pt idx="12089">
                  <c:v>21.324166673085127</c:v>
                </c:pt>
                <c:pt idx="12090">
                  <c:v>21.332204483263254</c:v>
                </c:pt>
                <c:pt idx="12091">
                  <c:v>21.340246356402087</c:v>
                </c:pt>
                <c:pt idx="12092">
                  <c:v>21.34828913298562</c:v>
                </c:pt>
                <c:pt idx="12093">
                  <c:v>21.356330825582667</c:v>
                </c:pt>
                <c:pt idx="12094">
                  <c:v>21.364374596944725</c:v>
                </c:pt>
                <c:pt idx="12095">
                  <c:v>21.372418457983485</c:v>
                </c:pt>
                <c:pt idx="12096">
                  <c:v>21.380462320320202</c:v>
                </c:pt>
                <c:pt idx="12097">
                  <c:v>21.38850229725324</c:v>
                </c:pt>
                <c:pt idx="12098">
                  <c:v>21.39654643016868</c:v>
                </c:pt>
                <c:pt idx="12099">
                  <c:v>21.404589658565925</c:v>
                </c:pt>
                <c:pt idx="12100">
                  <c:v>21.412634243950016</c:v>
                </c:pt>
                <c:pt idx="12101">
                  <c:v>21.420674401450327</c:v>
                </c:pt>
                <c:pt idx="12102">
                  <c:v>21.428713835797243</c:v>
                </c:pt>
                <c:pt idx="12103">
                  <c:v>21.436753089615937</c:v>
                </c:pt>
                <c:pt idx="12104">
                  <c:v>21.444794240645901</c:v>
                </c:pt>
                <c:pt idx="12105">
                  <c:v>21.452831689127816</c:v>
                </c:pt>
                <c:pt idx="12106">
                  <c:v>21.460866522687464</c:v>
                </c:pt>
                <c:pt idx="12107">
                  <c:v>21.468903610336529</c:v>
                </c:pt>
                <c:pt idx="12108">
                  <c:v>21.476940337191618</c:v>
                </c:pt>
                <c:pt idx="12109">
                  <c:v>21.484972466975684</c:v>
                </c:pt>
                <c:pt idx="12110">
                  <c:v>21.493010006849627</c:v>
                </c:pt>
                <c:pt idx="12111">
                  <c:v>21.501043307158636</c:v>
                </c:pt>
                <c:pt idx="12112">
                  <c:v>21.5090814774229</c:v>
                </c:pt>
                <c:pt idx="12113">
                  <c:v>21.517109825117817</c:v>
                </c:pt>
                <c:pt idx="12114">
                  <c:v>21.525137903154214</c:v>
                </c:pt>
                <c:pt idx="12115">
                  <c:v>21.533173818364986</c:v>
                </c:pt>
                <c:pt idx="12116">
                  <c:v>21.541210365190892</c:v>
                </c:pt>
                <c:pt idx="12117">
                  <c:v>21.549247272909099</c:v>
                </c:pt>
                <c:pt idx="12118">
                  <c:v>21.557283729665198</c:v>
                </c:pt>
                <c:pt idx="12119">
                  <c:v>21.56531928467907</c:v>
                </c:pt>
                <c:pt idx="12120">
                  <c:v>21.573353036231097</c:v>
                </c:pt>
                <c:pt idx="12121">
                  <c:v>21.581384985292399</c:v>
                </c:pt>
                <c:pt idx="12122">
                  <c:v>21.5894134224868</c:v>
                </c:pt>
                <c:pt idx="12123">
                  <c:v>21.597440510161071</c:v>
                </c:pt>
                <c:pt idx="12124">
                  <c:v>21.605467508371991</c:v>
                </c:pt>
                <c:pt idx="12125">
                  <c:v>21.613492078601809</c:v>
                </c:pt>
                <c:pt idx="12126">
                  <c:v>21.621520606237752</c:v>
                </c:pt>
                <c:pt idx="12127">
                  <c:v>21.629549853264677</c:v>
                </c:pt>
                <c:pt idx="12128">
                  <c:v>21.6375757724682</c:v>
                </c:pt>
                <c:pt idx="12129">
                  <c:v>21.645601961156125</c:v>
                </c:pt>
                <c:pt idx="12130">
                  <c:v>21.653634000283621</c:v>
                </c:pt>
                <c:pt idx="12131">
                  <c:v>21.661662527449732</c:v>
                </c:pt>
                <c:pt idx="12132">
                  <c:v>21.669691145529651</c:v>
                </c:pt>
                <c:pt idx="12133">
                  <c:v>21.6777189534596</c:v>
                </c:pt>
                <c:pt idx="12134">
                  <c:v>21.685752164374144</c:v>
                </c:pt>
                <c:pt idx="12135">
                  <c:v>21.693789252494263</c:v>
                </c:pt>
                <c:pt idx="12136">
                  <c:v>21.701822463408845</c:v>
                </c:pt>
                <c:pt idx="12137">
                  <c:v>21.709854593310499</c:v>
                </c:pt>
                <c:pt idx="12138">
                  <c:v>21.717882490725433</c:v>
                </c:pt>
                <c:pt idx="12139">
                  <c:v>21.72591128782118</c:v>
                </c:pt>
                <c:pt idx="12140">
                  <c:v>21.733942876641876</c:v>
                </c:pt>
                <c:pt idx="12141">
                  <c:v>21.741973924704215</c:v>
                </c:pt>
                <c:pt idx="12142">
                  <c:v>21.75001182475302</c:v>
                </c:pt>
                <c:pt idx="12143">
                  <c:v>21.758047469930212</c:v>
                </c:pt>
                <c:pt idx="12144">
                  <c:v>21.766082123444743</c:v>
                </c:pt>
                <c:pt idx="12145">
                  <c:v>21.774116595394187</c:v>
                </c:pt>
                <c:pt idx="12146">
                  <c:v>21.782149536493215</c:v>
                </c:pt>
                <c:pt idx="12147">
                  <c:v>21.790181935909811</c:v>
                </c:pt>
                <c:pt idx="12148">
                  <c:v>21.798218933356743</c:v>
                </c:pt>
                <c:pt idx="12149">
                  <c:v>21.806258006656897</c:v>
                </c:pt>
                <c:pt idx="12150">
                  <c:v>21.814297350502791</c:v>
                </c:pt>
                <c:pt idx="12151">
                  <c:v>21.822337417246796</c:v>
                </c:pt>
                <c:pt idx="12152">
                  <c:v>21.83037612906773</c:v>
                </c:pt>
                <c:pt idx="12153">
                  <c:v>21.838416196283188</c:v>
                </c:pt>
                <c:pt idx="12154">
                  <c:v>21.846455630276626</c:v>
                </c:pt>
                <c:pt idx="12155">
                  <c:v>21.85450963280174</c:v>
                </c:pt>
                <c:pt idx="12156">
                  <c:v>21.862564179920017</c:v>
                </c:pt>
                <c:pt idx="12157">
                  <c:v>21.870623173965889</c:v>
                </c:pt>
                <c:pt idx="12158">
                  <c:v>21.878676996005311</c:v>
                </c:pt>
                <c:pt idx="12159">
                  <c:v>21.886731271348616</c:v>
                </c:pt>
                <c:pt idx="12160">
                  <c:v>21.894788449286903</c:v>
                </c:pt>
                <c:pt idx="12161">
                  <c:v>21.902845445739427</c:v>
                </c:pt>
                <c:pt idx="12162">
                  <c:v>21.910902714424211</c:v>
                </c:pt>
                <c:pt idx="12163">
                  <c:v>21.918958985032031</c:v>
                </c:pt>
                <c:pt idx="12164">
                  <c:v>21.927005922017486</c:v>
                </c:pt>
                <c:pt idx="12165">
                  <c:v>21.935060378462726</c:v>
                </c:pt>
                <c:pt idx="12166">
                  <c:v>21.943117557111762</c:v>
                </c:pt>
                <c:pt idx="12167">
                  <c:v>21.951174554038168</c:v>
                </c:pt>
                <c:pt idx="12168">
                  <c:v>21.959234546733441</c:v>
                </c:pt>
                <c:pt idx="12169">
                  <c:v>21.967290363767926</c:v>
                </c:pt>
                <c:pt idx="12170">
                  <c:v>21.97535290184776</c:v>
                </c:pt>
                <c:pt idx="12171">
                  <c:v>21.983412986077035</c:v>
                </c:pt>
                <c:pt idx="12172">
                  <c:v>21.991470799292504</c:v>
                </c:pt>
                <c:pt idx="12173">
                  <c:v>21.999528340231535</c:v>
                </c:pt>
                <c:pt idx="12174">
                  <c:v>22.0075867888443</c:v>
                </c:pt>
                <c:pt idx="12175">
                  <c:v>22.015647872995896</c:v>
                </c:pt>
                <c:pt idx="12176">
                  <c:v>22.023705868452147</c:v>
                </c:pt>
                <c:pt idx="12177">
                  <c:v>22.031760505535626</c:v>
                </c:pt>
                <c:pt idx="12178">
                  <c:v>22.039816594943616</c:v>
                </c:pt>
                <c:pt idx="12179">
                  <c:v>22.047873138080167</c:v>
                </c:pt>
                <c:pt idx="12180">
                  <c:v>22.05592895535149</c:v>
                </c:pt>
                <c:pt idx="12181">
                  <c:v>22.063986405892095</c:v>
                </c:pt>
                <c:pt idx="12182">
                  <c:v>22.072043765562789</c:v>
                </c:pt>
                <c:pt idx="12183">
                  <c:v>22.080101489201827</c:v>
                </c:pt>
                <c:pt idx="12184">
                  <c:v>22.088167756439084</c:v>
                </c:pt>
                <c:pt idx="12185">
                  <c:v>22.096230567437789</c:v>
                </c:pt>
                <c:pt idx="12186">
                  <c:v>22.104294469146666</c:v>
                </c:pt>
                <c:pt idx="12187">
                  <c:v>22.112353554699332</c:v>
                </c:pt>
                <c:pt idx="12188">
                  <c:v>22.120416911602302</c:v>
                </c:pt>
                <c:pt idx="12189">
                  <c:v>22.128476995831587</c:v>
                </c:pt>
                <c:pt idx="12190">
                  <c:v>22.136535082530425</c:v>
                </c:pt>
                <c:pt idx="12191">
                  <c:v>22.144598802627506</c:v>
                </c:pt>
                <c:pt idx="12192">
                  <c:v>22.152660431216777</c:v>
                </c:pt>
                <c:pt idx="12193">
                  <c:v>22.160729521191179</c:v>
                </c:pt>
                <c:pt idx="12194">
                  <c:v>22.168786336167823</c:v>
                </c:pt>
                <c:pt idx="12195">
                  <c:v>22.176845058315767</c:v>
                </c:pt>
                <c:pt idx="12196">
                  <c:v>22.184902237438667</c:v>
                </c:pt>
                <c:pt idx="12197">
                  <c:v>22.19295642211631</c:v>
                </c:pt>
                <c:pt idx="12198">
                  <c:v>22.201016960495444</c:v>
                </c:pt>
                <c:pt idx="12199">
                  <c:v>22.20907323086637</c:v>
                </c:pt>
                <c:pt idx="12200">
                  <c:v>22.21712795933804</c:v>
                </c:pt>
                <c:pt idx="12201">
                  <c:v>22.225185137987086</c:v>
                </c:pt>
                <c:pt idx="12202">
                  <c:v>22.233240229550063</c:v>
                </c:pt>
                <c:pt idx="12203">
                  <c:v>22.241294414346054</c:v>
                </c:pt>
                <c:pt idx="12204">
                  <c:v>22.249348688860799</c:v>
                </c:pt>
                <c:pt idx="12205">
                  <c:v>22.257406775085649</c:v>
                </c:pt>
                <c:pt idx="12206">
                  <c:v>22.265459871729416</c:v>
                </c:pt>
                <c:pt idx="12207">
                  <c:v>22.273512242187973</c:v>
                </c:pt>
                <c:pt idx="12208">
                  <c:v>22.28157469020945</c:v>
                </c:pt>
                <c:pt idx="12209">
                  <c:v>22.289629055984118</c:v>
                </c:pt>
                <c:pt idx="12210">
                  <c:v>22.297679795760484</c:v>
                </c:pt>
                <c:pt idx="12211">
                  <c:v>22.305733889538143</c:v>
                </c:pt>
                <c:pt idx="12212">
                  <c:v>22.313789434221242</c:v>
                </c:pt>
                <c:pt idx="12213">
                  <c:v>22.321846703616863</c:v>
                </c:pt>
                <c:pt idx="12214">
                  <c:v>22.329901794351091</c:v>
                </c:pt>
                <c:pt idx="12215">
                  <c:v>22.337958246997594</c:v>
                </c:pt>
                <c:pt idx="12216">
                  <c:v>22.346013247044102</c:v>
                </c:pt>
                <c:pt idx="12217">
                  <c:v>22.354068519161071</c:v>
                </c:pt>
                <c:pt idx="12218">
                  <c:v>22.362125787845834</c:v>
                </c:pt>
                <c:pt idx="12219">
                  <c:v>22.370181967023505</c:v>
                </c:pt>
                <c:pt idx="12220">
                  <c:v>22.378238328945518</c:v>
                </c:pt>
                <c:pt idx="12221">
                  <c:v>22.386298049424887</c:v>
                </c:pt>
                <c:pt idx="12222">
                  <c:v>22.394353866222545</c:v>
                </c:pt>
                <c:pt idx="12223">
                  <c:v>22.402409229034543</c:v>
                </c:pt>
                <c:pt idx="12224">
                  <c:v>22.410460603343989</c:v>
                </c:pt>
                <c:pt idx="12225">
                  <c:v>22.418512068243206</c:v>
                </c:pt>
                <c:pt idx="12226">
                  <c:v>22.426562627354478</c:v>
                </c:pt>
                <c:pt idx="12227">
                  <c:v>22.434606308334271</c:v>
                </c:pt>
                <c:pt idx="12228">
                  <c:v>22.442640420712717</c:v>
                </c:pt>
                <c:pt idx="12229">
                  <c:v>22.450684915338556</c:v>
                </c:pt>
                <c:pt idx="12230">
                  <c:v>22.458726518316851</c:v>
                </c:pt>
                <c:pt idx="12231">
                  <c:v>22.466774813436597</c:v>
                </c:pt>
                <c:pt idx="12232">
                  <c:v>22.474809465303718</c:v>
                </c:pt>
                <c:pt idx="12233">
                  <c:v>22.482843667100653</c:v>
                </c:pt>
                <c:pt idx="12234">
                  <c:v>22.490877328187473</c:v>
                </c:pt>
                <c:pt idx="12235">
                  <c:v>22.498904775852751</c:v>
                </c:pt>
                <c:pt idx="12236">
                  <c:v>22.506939428308225</c:v>
                </c:pt>
                <c:pt idx="12237">
                  <c:v>22.514968405721632</c:v>
                </c:pt>
                <c:pt idx="12238">
                  <c:v>22.522993604958828</c:v>
                </c:pt>
                <c:pt idx="12239">
                  <c:v>22.531016287703764</c:v>
                </c:pt>
                <c:pt idx="12240">
                  <c:v>22.539042835698989</c:v>
                </c:pt>
                <c:pt idx="12241">
                  <c:v>22.547062554783022</c:v>
                </c:pt>
                <c:pt idx="12242">
                  <c:v>22.555082812678727</c:v>
                </c:pt>
                <c:pt idx="12243">
                  <c:v>22.563103160677787</c:v>
                </c:pt>
                <c:pt idx="12244">
                  <c:v>22.571119649769116</c:v>
                </c:pt>
                <c:pt idx="12245">
                  <c:v>22.579138741462042</c:v>
                </c:pt>
                <c:pt idx="12246">
                  <c:v>22.587153796588378</c:v>
                </c:pt>
                <c:pt idx="12247">
                  <c:v>22.595161688666863</c:v>
                </c:pt>
                <c:pt idx="12248">
                  <c:v>22.603165647594093</c:v>
                </c:pt>
                <c:pt idx="12249">
                  <c:v>22.611170053467195</c:v>
                </c:pt>
                <c:pt idx="12250">
                  <c:v>22.61917651562047</c:v>
                </c:pt>
                <c:pt idx="12251">
                  <c:v>22.627181100148803</c:v>
                </c:pt>
                <c:pt idx="12252">
                  <c:v>22.63518729347178</c:v>
                </c:pt>
                <c:pt idx="12253">
                  <c:v>22.643199302049354</c:v>
                </c:pt>
                <c:pt idx="12254">
                  <c:v>22.651212207207266</c:v>
                </c:pt>
                <c:pt idx="12255">
                  <c:v>22.659225739296247</c:v>
                </c:pt>
                <c:pt idx="12256">
                  <c:v>22.667237121930061</c:v>
                </c:pt>
                <c:pt idx="12257">
                  <c:v>22.675249310271958</c:v>
                </c:pt>
                <c:pt idx="12258">
                  <c:v>22.683266517454825</c:v>
                </c:pt>
                <c:pt idx="12259">
                  <c:v>22.691279333177647</c:v>
                </c:pt>
                <c:pt idx="12260">
                  <c:v>22.699295284533079</c:v>
                </c:pt>
                <c:pt idx="12261">
                  <c:v>22.707310608736847</c:v>
                </c:pt>
                <c:pt idx="12262">
                  <c:v>22.715329430580059</c:v>
                </c:pt>
                <c:pt idx="12263">
                  <c:v>22.723344934492879</c:v>
                </c:pt>
                <c:pt idx="12264">
                  <c:v>22.731358287446675</c:v>
                </c:pt>
                <c:pt idx="12265">
                  <c:v>22.739370297193027</c:v>
                </c:pt>
                <c:pt idx="12266">
                  <c:v>22.74738150010592</c:v>
                </c:pt>
                <c:pt idx="12267">
                  <c:v>22.755387157233294</c:v>
                </c:pt>
                <c:pt idx="12268">
                  <c:v>22.76339433333882</c:v>
                </c:pt>
                <c:pt idx="12269">
                  <c:v>22.771402941310527</c:v>
                </c:pt>
                <c:pt idx="12270">
                  <c:v>22.779408955192054</c:v>
                </c:pt>
                <c:pt idx="12271">
                  <c:v>22.787407737393018</c:v>
                </c:pt>
                <c:pt idx="12272">
                  <c:v>22.79540660876971</c:v>
                </c:pt>
                <c:pt idx="12273">
                  <c:v>22.803406460771317</c:v>
                </c:pt>
                <c:pt idx="12274">
                  <c:v>22.811409436815001</c:v>
                </c:pt>
                <c:pt idx="12275">
                  <c:v>22.819408664569227</c:v>
                </c:pt>
                <c:pt idx="12276">
                  <c:v>22.827409141168172</c:v>
                </c:pt>
                <c:pt idx="12277">
                  <c:v>22.835415870306282</c:v>
                </c:pt>
                <c:pt idx="12278">
                  <c:v>22.843412690314427</c:v>
                </c:pt>
                <c:pt idx="12279">
                  <c:v>22.851413791860875</c:v>
                </c:pt>
                <c:pt idx="12280">
                  <c:v>22.859411503208296</c:v>
                </c:pt>
                <c:pt idx="12281">
                  <c:v>22.867406006153182</c:v>
                </c:pt>
                <c:pt idx="12282">
                  <c:v>22.875406750772086</c:v>
                </c:pt>
                <c:pt idx="12283">
                  <c:v>22.883405711326926</c:v>
                </c:pt>
                <c:pt idx="12284">
                  <c:v>22.891402531684104</c:v>
                </c:pt>
                <c:pt idx="12285">
                  <c:v>22.899400242798784</c:v>
                </c:pt>
                <c:pt idx="12286">
                  <c:v>22.907402415590411</c:v>
                </c:pt>
                <c:pt idx="12287">
                  <c:v>22.915408519541476</c:v>
                </c:pt>
                <c:pt idx="12288">
                  <c:v>22.923413730138282</c:v>
                </c:pt>
                <c:pt idx="12289">
                  <c:v>22.931423590008187</c:v>
                </c:pt>
                <c:pt idx="12290">
                  <c:v>22.939439631935873</c:v>
                </c:pt>
                <c:pt idx="12291">
                  <c:v>22.947455853143186</c:v>
                </c:pt>
                <c:pt idx="12292">
                  <c:v>22.955472253405571</c:v>
                </c:pt>
                <c:pt idx="12293">
                  <c:v>22.963492691158848</c:v>
                </c:pt>
                <c:pt idx="12294">
                  <c:v>22.97151753041242</c:v>
                </c:pt>
                <c:pt idx="12295">
                  <c:v>22.979538057102094</c:v>
                </c:pt>
                <c:pt idx="12296">
                  <c:v>22.987562897059629</c:v>
                </c:pt>
                <c:pt idx="12297">
                  <c:v>22.995589176010924</c:v>
                </c:pt>
                <c:pt idx="12298">
                  <c:v>23.00361320661597</c:v>
                </c:pt>
                <c:pt idx="12299">
                  <c:v>23.011645335576929</c:v>
                </c:pt>
                <c:pt idx="12300">
                  <c:v>23.01968242322603</c:v>
                </c:pt>
                <c:pt idx="12301">
                  <c:v>23.027718879864324</c:v>
                </c:pt>
                <c:pt idx="12302">
                  <c:v>23.035750829513528</c:v>
                </c:pt>
                <c:pt idx="12303">
                  <c:v>23.043775669353725</c:v>
                </c:pt>
                <c:pt idx="12304">
                  <c:v>23.051799161242087</c:v>
                </c:pt>
                <c:pt idx="12305">
                  <c:v>23.059828589080858</c:v>
                </c:pt>
                <c:pt idx="12306">
                  <c:v>23.067853428921055</c:v>
                </c:pt>
                <c:pt idx="12307">
                  <c:v>23.075882676300431</c:v>
                </c:pt>
                <c:pt idx="12308">
                  <c:v>23.083909225000003</c:v>
                </c:pt>
                <c:pt idx="12309">
                  <c:v>23.091931548032218</c:v>
                </c:pt>
                <c:pt idx="12310">
                  <c:v>23.099956747386788</c:v>
                </c:pt>
                <c:pt idx="12311">
                  <c:v>23.10797673686163</c:v>
                </c:pt>
                <c:pt idx="12312">
                  <c:v>23.115995828437434</c:v>
                </c:pt>
                <c:pt idx="12313">
                  <c:v>23.12400721072067</c:v>
                </c:pt>
                <c:pt idx="12314">
                  <c:v>23.132027468616414</c:v>
                </c:pt>
                <c:pt idx="12315">
                  <c:v>23.140049522944526</c:v>
                </c:pt>
                <c:pt idx="12316">
                  <c:v>23.148069242848603</c:v>
                </c:pt>
                <c:pt idx="12317">
                  <c:v>23.156092015176014</c:v>
                </c:pt>
                <c:pt idx="12318">
                  <c:v>23.164112003713587</c:v>
                </c:pt>
                <c:pt idx="12319">
                  <c:v>23.172138281373719</c:v>
                </c:pt>
                <c:pt idx="12320">
                  <c:v>23.180174467110771</c:v>
                </c:pt>
                <c:pt idx="12321">
                  <c:v>23.188210111817117</c:v>
                </c:pt>
                <c:pt idx="12322">
                  <c:v>23.196240259828123</c:v>
                </c:pt>
                <c:pt idx="12323">
                  <c:v>23.204267527962728</c:v>
                </c:pt>
                <c:pt idx="12324">
                  <c:v>23.212288145348897</c:v>
                </c:pt>
                <c:pt idx="12325">
                  <c:v>23.220309032026709</c:v>
                </c:pt>
                <c:pt idx="12326">
                  <c:v>23.228335580374086</c:v>
                </c:pt>
                <c:pt idx="12327">
                  <c:v>23.236365548356908</c:v>
                </c:pt>
                <c:pt idx="12328">
                  <c:v>23.244386435034727</c:v>
                </c:pt>
                <c:pt idx="12329">
                  <c:v>23.252406424275254</c:v>
                </c:pt>
                <c:pt idx="12330">
                  <c:v>23.260423362814119</c:v>
                </c:pt>
                <c:pt idx="12331">
                  <c:v>23.268442095297825</c:v>
                </c:pt>
                <c:pt idx="12332">
                  <c:v>23.276461006854298</c:v>
                </c:pt>
                <c:pt idx="12333">
                  <c:v>23.284479648926919</c:v>
                </c:pt>
                <c:pt idx="12334">
                  <c:v>23.292498649847641</c:v>
                </c:pt>
                <c:pt idx="12335">
                  <c:v>23.300520164722684</c:v>
                </c:pt>
                <c:pt idx="12336">
                  <c:v>23.30854060212442</c:v>
                </c:pt>
                <c:pt idx="12337">
                  <c:v>23.316560231356387</c:v>
                </c:pt>
                <c:pt idx="12338">
                  <c:v>23.32458013108905</c:v>
                </c:pt>
                <c:pt idx="12339">
                  <c:v>23.332595813550491</c:v>
                </c:pt>
                <c:pt idx="12340">
                  <c:v>23.340612751972262</c:v>
                </c:pt>
                <c:pt idx="12341">
                  <c:v>23.348622433020811</c:v>
                </c:pt>
                <c:pt idx="12342">
                  <c:v>23.356633278273506</c:v>
                </c:pt>
                <c:pt idx="12343">
                  <c:v>23.364627781334672</c:v>
                </c:pt>
                <c:pt idx="12344">
                  <c:v>23.372623264083462</c:v>
                </c:pt>
                <c:pt idx="12345">
                  <c:v>23.380614650807839</c:v>
                </c:pt>
                <c:pt idx="12346">
                  <c:v>23.388604791396546</c:v>
                </c:pt>
                <c:pt idx="12347">
                  <c:v>23.396596000172519</c:v>
                </c:pt>
                <c:pt idx="12348">
                  <c:v>23.40459237506581</c:v>
                </c:pt>
                <c:pt idx="12349">
                  <c:v>23.412584830494037</c:v>
                </c:pt>
                <c:pt idx="12350">
                  <c:v>23.420571592491751</c:v>
                </c:pt>
                <c:pt idx="12351">
                  <c:v>23.428554180097624</c:v>
                </c:pt>
                <c:pt idx="12352">
                  <c:v>23.436539964972919</c:v>
                </c:pt>
                <c:pt idx="12353">
                  <c:v>23.444518561038286</c:v>
                </c:pt>
                <c:pt idx="12354">
                  <c:v>23.452498663657593</c:v>
                </c:pt>
                <c:pt idx="12355">
                  <c:v>23.46051031448857</c:v>
                </c:pt>
                <c:pt idx="12356">
                  <c:v>23.468515078264787</c:v>
                </c:pt>
                <c:pt idx="12357">
                  <c:v>23.476520824285487</c:v>
                </c:pt>
                <c:pt idx="12358">
                  <c:v>23.484530774912876</c:v>
                </c:pt>
                <c:pt idx="12359">
                  <c:v>23.492534198120364</c:v>
                </c:pt>
                <c:pt idx="12360">
                  <c:v>23.500541733243679</c:v>
                </c:pt>
                <c:pt idx="12361">
                  <c:v>23.508556250748033</c:v>
                </c:pt>
                <c:pt idx="12362">
                  <c:v>23.516573995986217</c:v>
                </c:pt>
                <c:pt idx="12363">
                  <c:v>23.524592189670063</c:v>
                </c:pt>
                <c:pt idx="12364">
                  <c:v>23.532607603961118</c:v>
                </c:pt>
                <c:pt idx="12365">
                  <c:v>23.540622658619526</c:v>
                </c:pt>
                <c:pt idx="12366">
                  <c:v>23.548637893206422</c:v>
                </c:pt>
                <c:pt idx="12367">
                  <c:v>23.556657792236155</c:v>
                </c:pt>
                <c:pt idx="12368">
                  <c:v>23.564672041663723</c:v>
                </c:pt>
                <c:pt idx="12369">
                  <c:v>23.572686648648787</c:v>
                </c:pt>
                <c:pt idx="12370">
                  <c:v>23.580708702859713</c:v>
                </c:pt>
                <c:pt idx="12371">
                  <c:v>23.588730397191089</c:v>
                </c:pt>
                <c:pt idx="12372">
                  <c:v>23.59674688628245</c:v>
                </c:pt>
                <c:pt idx="12373">
                  <c:v>23.604764183135178</c:v>
                </c:pt>
                <c:pt idx="12374">
                  <c:v>23.612781300650582</c:v>
                </c:pt>
                <c:pt idx="12375">
                  <c:v>23.620795012001263</c:v>
                </c:pt>
                <c:pt idx="12376">
                  <c:v>23.628810156856694</c:v>
                </c:pt>
                <c:pt idx="12377">
                  <c:v>23.63683562587239</c:v>
                </c:pt>
                <c:pt idx="12378">
                  <c:v>23.644858668134251</c:v>
                </c:pt>
                <c:pt idx="12379">
                  <c:v>23.6528824298979</c:v>
                </c:pt>
                <c:pt idx="12380">
                  <c:v>23.660907809258827</c:v>
                </c:pt>
                <c:pt idx="12381">
                  <c:v>23.668938137190199</c:v>
                </c:pt>
                <c:pt idx="12382">
                  <c:v>23.676965224864521</c:v>
                </c:pt>
                <c:pt idx="12383">
                  <c:v>23.684990604108091</c:v>
                </c:pt>
                <c:pt idx="12384">
                  <c:v>23.693015803345286</c:v>
                </c:pt>
                <c:pt idx="12385">
                  <c:v>23.70104289137177</c:v>
                </c:pt>
                <c:pt idx="12386">
                  <c:v>23.709068271084774</c:v>
                </c:pt>
                <c:pt idx="12387">
                  <c:v>23.717095359111291</c:v>
                </c:pt>
                <c:pt idx="12388">
                  <c:v>23.725126948284672</c:v>
                </c:pt>
                <c:pt idx="12389">
                  <c:v>23.733151068391024</c:v>
                </c:pt>
                <c:pt idx="12390">
                  <c:v>23.74117213413987</c:v>
                </c:pt>
                <c:pt idx="12391">
                  <c:v>23.749191673522159</c:v>
                </c:pt>
                <c:pt idx="12392">
                  <c:v>23.75720986744021</c:v>
                </c:pt>
                <c:pt idx="12393">
                  <c:v>23.765221070353093</c:v>
                </c:pt>
                <c:pt idx="12394">
                  <c:v>23.773220654872329</c:v>
                </c:pt>
                <c:pt idx="12395">
                  <c:v>23.781221221158312</c:v>
                </c:pt>
                <c:pt idx="12396">
                  <c:v>23.789223215307455</c:v>
                </c:pt>
                <c:pt idx="12397">
                  <c:v>23.797235940194799</c:v>
                </c:pt>
                <c:pt idx="12398">
                  <c:v>23.805244369295533</c:v>
                </c:pt>
                <c:pt idx="12399">
                  <c:v>23.813252797929234</c:v>
                </c:pt>
                <c:pt idx="12400">
                  <c:v>23.821262569029674</c:v>
                </c:pt>
                <c:pt idx="12401">
                  <c:v>23.829268762702707</c:v>
                </c:pt>
                <c:pt idx="12402">
                  <c:v>23.837281399211918</c:v>
                </c:pt>
                <c:pt idx="12403">
                  <c:v>23.845290812221624</c:v>
                </c:pt>
                <c:pt idx="12404">
                  <c:v>23.853299598373276</c:v>
                </c:pt>
                <c:pt idx="12405">
                  <c:v>23.861306327978181</c:v>
                </c:pt>
                <c:pt idx="12406">
                  <c:v>23.86932012878793</c:v>
                </c:pt>
                <c:pt idx="12407">
                  <c:v>23.877333213056993</c:v>
                </c:pt>
                <c:pt idx="12408">
                  <c:v>23.885350868613234</c:v>
                </c:pt>
                <c:pt idx="12409">
                  <c:v>23.89337121637794</c:v>
                </c:pt>
                <c:pt idx="12410">
                  <c:v>23.901390935930554</c:v>
                </c:pt>
                <c:pt idx="12411">
                  <c:v>23.909412360905183</c:v>
                </c:pt>
                <c:pt idx="12412">
                  <c:v>23.91742723704856</c:v>
                </c:pt>
                <c:pt idx="12413">
                  <c:v>23.925441306132932</c:v>
                </c:pt>
                <c:pt idx="12414">
                  <c:v>23.933456092437485</c:v>
                </c:pt>
                <c:pt idx="12415">
                  <c:v>23.941476440905198</c:v>
                </c:pt>
                <c:pt idx="12416">
                  <c:v>23.949495802235326</c:v>
                </c:pt>
                <c:pt idx="12417">
                  <c:v>23.957518215661089</c:v>
                </c:pt>
                <c:pt idx="12418">
                  <c:v>23.965542965863349</c:v>
                </c:pt>
                <c:pt idx="12419">
                  <c:v>23.973567356599627</c:v>
                </c:pt>
                <c:pt idx="12420">
                  <c:v>23.981588422700092</c:v>
                </c:pt>
                <c:pt idx="12421">
                  <c:v>23.989606885714437</c:v>
                </c:pt>
                <c:pt idx="12422">
                  <c:v>23.997632444856752</c:v>
                </c:pt>
                <c:pt idx="12423">
                  <c:v>24.005657734330626</c:v>
                </c:pt>
                <c:pt idx="12424">
                  <c:v>24.013684732776337</c:v>
                </c:pt>
                <c:pt idx="12425">
                  <c:v>24.02170831462071</c:v>
                </c:pt>
                <c:pt idx="12426">
                  <c:v>24.029733783636409</c:v>
                </c:pt>
                <c:pt idx="12427">
                  <c:v>24.03775727564204</c:v>
                </c:pt>
                <c:pt idx="12428">
                  <c:v>24.045782385701042</c:v>
                </c:pt>
                <c:pt idx="12429">
                  <c:v>24.053806506042015</c:v>
                </c:pt>
                <c:pt idx="12430">
                  <c:v>24.061836204000649</c:v>
                </c:pt>
                <c:pt idx="12431">
                  <c:v>24.069865991142414</c:v>
                </c:pt>
                <c:pt idx="12432">
                  <c:v>24.077894428454282</c:v>
                </c:pt>
                <c:pt idx="12433">
                  <c:v>24.085919087965124</c:v>
                </c:pt>
                <c:pt idx="12434">
                  <c:v>24.093940333615087</c:v>
                </c:pt>
                <c:pt idx="12435">
                  <c:v>24.101955120621511</c:v>
                </c:pt>
                <c:pt idx="12436">
                  <c:v>24.109970893647915</c:v>
                </c:pt>
                <c:pt idx="12437">
                  <c:v>24.117982544128292</c:v>
                </c:pt>
                <c:pt idx="12438">
                  <c:v>24.125994284596842</c:v>
                </c:pt>
                <c:pt idx="12439">
                  <c:v>24.134000298711701</c:v>
                </c:pt>
                <c:pt idx="12440">
                  <c:v>24.142000864881187</c:v>
                </c:pt>
                <c:pt idx="12441">
                  <c:v>24.150009383065921</c:v>
                </c:pt>
                <c:pt idx="12442">
                  <c:v>24.158018796309261</c:v>
                </c:pt>
                <c:pt idx="12443">
                  <c:v>24.166023023420131</c:v>
                </c:pt>
                <c:pt idx="12444">
                  <c:v>24.174033331845507</c:v>
                </c:pt>
                <c:pt idx="12445">
                  <c:v>24.182042834315883</c:v>
                </c:pt>
                <c:pt idx="12446">
                  <c:v>24.190051800058324</c:v>
                </c:pt>
                <c:pt idx="12447">
                  <c:v>24.198051741730115</c:v>
                </c:pt>
                <c:pt idx="12448">
                  <c:v>24.206053913822533</c:v>
                </c:pt>
                <c:pt idx="12449">
                  <c:v>24.21405474778625</c:v>
                </c:pt>
                <c:pt idx="12450">
                  <c:v>24.222051924185092</c:v>
                </c:pt>
                <c:pt idx="12451">
                  <c:v>24.230052578995689</c:v>
                </c:pt>
                <c:pt idx="12452">
                  <c:v>24.238050914888241</c:v>
                </c:pt>
                <c:pt idx="12453">
                  <c:v>24.24604764542654</c:v>
                </c:pt>
                <c:pt idx="12454">
                  <c:v>24.254046337406475</c:v>
                </c:pt>
                <c:pt idx="12455">
                  <c:v>24.262040929063694</c:v>
                </c:pt>
                <c:pt idx="12456">
                  <c:v>24.270037659136637</c:v>
                </c:pt>
                <c:pt idx="12457">
                  <c:v>24.278030737775673</c:v>
                </c:pt>
                <c:pt idx="12458">
                  <c:v>24.286030322178462</c:v>
                </c:pt>
                <c:pt idx="12459">
                  <c:v>24.294030263500886</c:v>
                </c:pt>
                <c:pt idx="12460">
                  <c:v>24.302032257883095</c:v>
                </c:pt>
                <c:pt idx="12461">
                  <c:v>24.310033091730322</c:v>
                </c:pt>
                <c:pt idx="12462">
                  <c:v>24.318036425873288</c:v>
                </c:pt>
                <c:pt idx="12463">
                  <c:v>24.326033246230477</c:v>
                </c:pt>
                <c:pt idx="12464">
                  <c:v>24.334028907389047</c:v>
                </c:pt>
                <c:pt idx="12465">
                  <c:v>24.34202439118453</c:v>
                </c:pt>
                <c:pt idx="12466">
                  <c:v>24.350020676852651</c:v>
                </c:pt>
                <c:pt idx="12467">
                  <c:v>24.358023742534087</c:v>
                </c:pt>
                <c:pt idx="12468">
                  <c:v>24.366021007716604</c:v>
                </c:pt>
                <c:pt idx="12469">
                  <c:v>24.374022376634279</c:v>
                </c:pt>
                <c:pt idx="12470">
                  <c:v>24.382020266860106</c:v>
                </c:pt>
                <c:pt idx="12471">
                  <c:v>24.390017711362546</c:v>
                </c:pt>
                <c:pt idx="12472">
                  <c:v>24.398013997030652</c:v>
                </c:pt>
                <c:pt idx="12473">
                  <c:v>24.406018402670551</c:v>
                </c:pt>
                <c:pt idx="12474">
                  <c:v>24.414032651630304</c:v>
                </c:pt>
                <c:pt idx="12475">
                  <c:v>24.422051742971824</c:v>
                </c:pt>
                <c:pt idx="12476">
                  <c:v>24.430069040409879</c:v>
                </c:pt>
                <c:pt idx="12477">
                  <c:v>24.43808965697577</c:v>
                </c:pt>
                <c:pt idx="12478">
                  <c:v>24.446110004740486</c:v>
                </c:pt>
                <c:pt idx="12479">
                  <c:v>24.454127301124924</c:v>
                </c:pt>
                <c:pt idx="12480">
                  <c:v>24.462140296071006</c:v>
                </c:pt>
                <c:pt idx="12481">
                  <c:v>24.470154724214108</c:v>
                </c:pt>
                <c:pt idx="12482">
                  <c:v>24.478171751596214</c:v>
                </c:pt>
                <c:pt idx="12483">
                  <c:v>24.486188241740869</c:v>
                </c:pt>
                <c:pt idx="12484">
                  <c:v>24.494205359256288</c:v>
                </c:pt>
                <c:pt idx="12485">
                  <c:v>24.50222795230388</c:v>
                </c:pt>
                <c:pt idx="12486">
                  <c:v>24.510246235918295</c:v>
                </c:pt>
                <c:pt idx="12487">
                  <c:v>24.518266045442591</c:v>
                </c:pt>
                <c:pt idx="12488">
                  <c:v>24.526286393441627</c:v>
                </c:pt>
                <c:pt idx="12489">
                  <c:v>24.534307998805538</c:v>
                </c:pt>
                <c:pt idx="12490">
                  <c:v>24.542331939442484</c:v>
                </c:pt>
                <c:pt idx="12491">
                  <c:v>24.550352017373147</c:v>
                </c:pt>
                <c:pt idx="12492">
                  <c:v>24.558378025189565</c:v>
                </c:pt>
                <c:pt idx="12493">
                  <c:v>24.566398552347941</c:v>
                </c:pt>
                <c:pt idx="12494">
                  <c:v>24.57441575894552</c:v>
                </c:pt>
                <c:pt idx="12495">
                  <c:v>24.582437542950071</c:v>
                </c:pt>
                <c:pt idx="12496">
                  <c:v>24.590463911110785</c:v>
                </c:pt>
                <c:pt idx="12497">
                  <c:v>24.598489470135693</c:v>
                </c:pt>
                <c:pt idx="12498">
                  <c:v>24.606510266578503</c:v>
                </c:pt>
                <c:pt idx="12499">
                  <c:v>24.61454113468173</c:v>
                </c:pt>
                <c:pt idx="12500">
                  <c:v>24.622571192559892</c:v>
                </c:pt>
                <c:pt idx="12501">
                  <c:v>24.630596931845286</c:v>
                </c:pt>
                <c:pt idx="12502">
                  <c:v>24.638621142041853</c:v>
                </c:pt>
                <c:pt idx="12503">
                  <c:v>24.646644454377252</c:v>
                </c:pt>
                <c:pt idx="12504">
                  <c:v>24.654664173461285</c:v>
                </c:pt>
                <c:pt idx="12505">
                  <c:v>24.662681021988746</c:v>
                </c:pt>
                <c:pt idx="12506">
                  <c:v>24.670705862415591</c:v>
                </c:pt>
                <c:pt idx="12507">
                  <c:v>24.678730072612137</c:v>
                </c:pt>
                <c:pt idx="12508">
                  <c:v>24.68674754869474</c:v>
                </c:pt>
                <c:pt idx="12509">
                  <c:v>24.694760273932786</c:v>
                </c:pt>
                <c:pt idx="12510">
                  <c:v>24.702771567172359</c:v>
                </c:pt>
                <c:pt idx="12511">
                  <c:v>24.710781516865318</c:v>
                </c:pt>
                <c:pt idx="12512">
                  <c:v>24.718790661390688</c:v>
                </c:pt>
                <c:pt idx="12513">
                  <c:v>24.726798285574084</c:v>
                </c:pt>
                <c:pt idx="12514">
                  <c:v>24.734806893429027</c:v>
                </c:pt>
                <c:pt idx="12515">
                  <c:v>24.742815501283953</c:v>
                </c:pt>
                <c:pt idx="12516">
                  <c:v>24.750829212868542</c:v>
                </c:pt>
                <c:pt idx="12517">
                  <c:v>24.758838536770359</c:v>
                </c:pt>
                <c:pt idx="12518">
                  <c:v>24.766836872430087</c:v>
                </c:pt>
                <c:pt idx="12519">
                  <c:v>24.774833068991725</c:v>
                </c:pt>
                <c:pt idx="12520">
                  <c:v>24.782830423658435</c:v>
                </c:pt>
                <c:pt idx="12521">
                  <c:v>24.79084727241997</c:v>
                </c:pt>
                <c:pt idx="12522">
                  <c:v>24.798860624672226</c:v>
                </c:pt>
                <c:pt idx="12523">
                  <c:v>24.80687828046263</c:v>
                </c:pt>
                <c:pt idx="12524">
                  <c:v>24.814900335376937</c:v>
                </c:pt>
                <c:pt idx="12525">
                  <c:v>24.822921581026872</c:v>
                </c:pt>
                <c:pt idx="12526">
                  <c:v>24.830939327201691</c:v>
                </c:pt>
                <c:pt idx="12527">
                  <c:v>24.838956265389378</c:v>
                </c:pt>
                <c:pt idx="12528">
                  <c:v>24.846966932001571</c:v>
                </c:pt>
                <c:pt idx="12529">
                  <c:v>24.854977509121866</c:v>
                </c:pt>
                <c:pt idx="12530">
                  <c:v>24.862988891755688</c:v>
                </c:pt>
                <c:pt idx="12531">
                  <c:v>24.871002602521685</c:v>
                </c:pt>
                <c:pt idx="12532">
                  <c:v>24.8790155076796</c:v>
                </c:pt>
                <c:pt idx="12533">
                  <c:v>24.88703280476642</c:v>
                </c:pt>
                <c:pt idx="12534">
                  <c:v>24.895051626609668</c:v>
                </c:pt>
                <c:pt idx="12535">
                  <c:v>24.90306569639576</c:v>
                </c:pt>
                <c:pt idx="12536">
                  <c:v>24.911079496737756</c:v>
                </c:pt>
                <c:pt idx="12537">
                  <c:v>24.919093476706742</c:v>
                </c:pt>
                <c:pt idx="12538">
                  <c:v>24.927102889950049</c:v>
                </c:pt>
                <c:pt idx="12539">
                  <c:v>24.935114808999728</c:v>
                </c:pt>
                <c:pt idx="12540">
                  <c:v>24.943119572076203</c:v>
                </c:pt>
                <c:pt idx="12541">
                  <c:v>24.951127195909478</c:v>
                </c:pt>
                <c:pt idx="12542">
                  <c:v>24.959135266830117</c:v>
                </c:pt>
                <c:pt idx="12543">
                  <c:v>24.967145753759944</c:v>
                </c:pt>
                <c:pt idx="12544">
                  <c:v>24.975147748608283</c:v>
                </c:pt>
                <c:pt idx="12545">
                  <c:v>24.983148404001277</c:v>
                </c:pt>
                <c:pt idx="12546">
                  <c:v>24.991150487645285</c:v>
                </c:pt>
                <c:pt idx="12547">
                  <c:v>24.999145703029914</c:v>
                </c:pt>
                <c:pt idx="12548">
                  <c:v>25.007140295268513</c:v>
                </c:pt>
                <c:pt idx="12549">
                  <c:v>25.01513479728327</c:v>
                </c:pt>
                <c:pt idx="12550">
                  <c:v>25.023129478701669</c:v>
                </c:pt>
                <c:pt idx="12551">
                  <c:v>25.031126833019286</c:v>
                </c:pt>
                <c:pt idx="12552">
                  <c:v>25.039123653376485</c:v>
                </c:pt>
                <c:pt idx="12553">
                  <c:v>25.047129488759488</c:v>
                </c:pt>
                <c:pt idx="12554">
                  <c:v>25.055132823019029</c:v>
                </c:pt>
                <c:pt idx="12555">
                  <c:v>25.063131514998936</c:v>
                </c:pt>
                <c:pt idx="12556">
                  <c:v>25.071132438892285</c:v>
                </c:pt>
                <c:pt idx="12557">
                  <c:v>25.079138006195485</c:v>
                </c:pt>
                <c:pt idx="12558">
                  <c:v>25.087142411835366</c:v>
                </c:pt>
                <c:pt idx="12559">
                  <c:v>25.095145298593327</c:v>
                </c:pt>
                <c:pt idx="12560">
                  <c:v>25.103153191138791</c:v>
                </c:pt>
                <c:pt idx="12561">
                  <c:v>25.111157775433888</c:v>
                </c:pt>
                <c:pt idx="12562">
                  <c:v>25.119160126994124</c:v>
                </c:pt>
                <c:pt idx="12563">
                  <c:v>25.127164353988388</c:v>
                </c:pt>
                <c:pt idx="12564">
                  <c:v>25.135170726295797</c:v>
                </c:pt>
                <c:pt idx="12565">
                  <c:v>25.143175399922058</c:v>
                </c:pt>
                <c:pt idx="12566">
                  <c:v>25.151185080853839</c:v>
                </c:pt>
                <c:pt idx="12567">
                  <c:v>25.159196641815907</c:v>
                </c:pt>
                <c:pt idx="12568">
                  <c:v>25.167210442742611</c:v>
                </c:pt>
                <c:pt idx="12569">
                  <c:v>25.175235102136192</c:v>
                </c:pt>
                <c:pt idx="12570">
                  <c:v>25.183260211608534</c:v>
                </c:pt>
                <c:pt idx="12571">
                  <c:v>25.191279841660499</c:v>
                </c:pt>
                <c:pt idx="12572">
                  <c:v>25.199299471009592</c:v>
                </c:pt>
                <c:pt idx="12573">
                  <c:v>25.207318112730896</c:v>
                </c:pt>
                <c:pt idx="12574">
                  <c:v>25.215335230246286</c:v>
                </c:pt>
                <c:pt idx="12575">
                  <c:v>25.223351720156895</c:v>
                </c:pt>
                <c:pt idx="12576">
                  <c:v>25.231368479026528</c:v>
                </c:pt>
                <c:pt idx="12577">
                  <c:v>25.239379592900526</c:v>
                </c:pt>
                <c:pt idx="12578">
                  <c:v>25.247398415446458</c:v>
                </c:pt>
                <c:pt idx="12579">
                  <c:v>25.255419032715416</c:v>
                </c:pt>
                <c:pt idx="12580">
                  <c:v>25.26343247441708</c:v>
                </c:pt>
                <c:pt idx="12581">
                  <c:v>25.271454798035531</c:v>
                </c:pt>
                <c:pt idx="12582">
                  <c:v>25.279470122707281</c:v>
                </c:pt>
                <c:pt idx="12583">
                  <c:v>25.287488675425223</c:v>
                </c:pt>
                <c:pt idx="12584">
                  <c:v>25.295502297085385</c:v>
                </c:pt>
                <c:pt idx="12585">
                  <c:v>25.303523992120105</c:v>
                </c:pt>
                <c:pt idx="12586">
                  <c:v>25.311547842908688</c:v>
                </c:pt>
                <c:pt idx="12587">
                  <c:v>25.319573132734597</c:v>
                </c:pt>
                <c:pt idx="12588">
                  <c:v>25.327591416700297</c:v>
                </c:pt>
                <c:pt idx="12589">
                  <c:v>25.335619854012137</c:v>
                </c:pt>
                <c:pt idx="12590">
                  <c:v>25.343643704800719</c:v>
                </c:pt>
                <c:pt idx="12591">
                  <c:v>25.35167178224993</c:v>
                </c:pt>
                <c:pt idx="12592">
                  <c:v>25.359697791240031</c:v>
                </c:pt>
                <c:pt idx="12593">
                  <c:v>25.367725058552725</c:v>
                </c:pt>
                <c:pt idx="12594">
                  <c:v>25.375751517099015</c:v>
                </c:pt>
                <c:pt idx="12595">
                  <c:v>25.383769262220085</c:v>
                </c:pt>
                <c:pt idx="12596">
                  <c:v>25.391798059785742</c:v>
                </c:pt>
                <c:pt idx="12597">
                  <c:v>25.399822000422688</c:v>
                </c:pt>
                <c:pt idx="12598">
                  <c:v>25.407847020015232</c:v>
                </c:pt>
                <c:pt idx="12599">
                  <c:v>25.415871500379726</c:v>
                </c:pt>
                <c:pt idx="12600">
                  <c:v>25.42389580102088</c:v>
                </c:pt>
                <c:pt idx="12601">
                  <c:v>25.431919472706383</c:v>
                </c:pt>
                <c:pt idx="12602">
                  <c:v>25.439944222908693</c:v>
                </c:pt>
                <c:pt idx="12603">
                  <c:v>25.447961161096398</c:v>
                </c:pt>
                <c:pt idx="12604">
                  <c:v>25.45598114986829</c:v>
                </c:pt>
                <c:pt idx="12605">
                  <c:v>25.463994055026177</c:v>
                </c:pt>
                <c:pt idx="12606">
                  <c:v>25.472007228152876</c:v>
                </c:pt>
                <c:pt idx="12607">
                  <c:v>25.480024794732067</c:v>
                </c:pt>
                <c:pt idx="12608">
                  <c:v>25.488043616575258</c:v>
                </c:pt>
                <c:pt idx="12609">
                  <c:v>25.49606252813172</c:v>
                </c:pt>
                <c:pt idx="12610">
                  <c:v>25.504076328941505</c:v>
                </c:pt>
                <c:pt idx="12611">
                  <c:v>25.512090846445872</c:v>
                </c:pt>
                <c:pt idx="12612">
                  <c:v>25.520105811494616</c:v>
                </c:pt>
                <c:pt idx="12613">
                  <c:v>25.528117462676178</c:v>
                </c:pt>
                <c:pt idx="12614">
                  <c:v>25.536130457388445</c:v>
                </c:pt>
                <c:pt idx="12615">
                  <c:v>25.544144257730427</c:v>
                </c:pt>
                <c:pt idx="12616">
                  <c:v>25.55215761021654</c:v>
                </c:pt>
                <c:pt idx="12617">
                  <c:v>25.56016997763108</c:v>
                </c:pt>
                <c:pt idx="12618">
                  <c:v>25.568182254806807</c:v>
                </c:pt>
                <c:pt idx="12619">
                  <c:v>25.576186839335126</c:v>
                </c:pt>
                <c:pt idx="12620">
                  <c:v>25.584191869843597</c:v>
                </c:pt>
                <c:pt idx="12621">
                  <c:v>25.592195649799347</c:v>
                </c:pt>
                <c:pt idx="12622">
                  <c:v>25.600196215269989</c:v>
                </c:pt>
                <c:pt idx="12623">
                  <c:v>25.60819946058394</c:v>
                </c:pt>
                <c:pt idx="12624">
                  <c:v>25.616198509620741</c:v>
                </c:pt>
                <c:pt idx="12625">
                  <c:v>25.624204613921822</c:v>
                </c:pt>
                <c:pt idx="12626">
                  <c:v>25.632212505766816</c:v>
                </c:pt>
                <c:pt idx="12627">
                  <c:v>25.640221024301834</c:v>
                </c:pt>
                <c:pt idx="12628">
                  <c:v>25.648234556273863</c:v>
                </c:pt>
                <c:pt idx="12629">
                  <c:v>25.656255532603218</c:v>
                </c:pt>
                <c:pt idx="12630">
                  <c:v>25.664280192114131</c:v>
                </c:pt>
                <c:pt idx="12631">
                  <c:v>25.6723062007521</c:v>
                </c:pt>
                <c:pt idx="12632">
                  <c:v>25.680329871499289</c:v>
                </c:pt>
                <c:pt idx="12633">
                  <c:v>25.688352733763345</c:v>
                </c:pt>
                <c:pt idx="12634">
                  <c:v>25.696393342724367</c:v>
                </c:pt>
                <c:pt idx="12635">
                  <c:v>25.704420880687017</c:v>
                </c:pt>
                <c:pt idx="12636">
                  <c:v>25.712459864202824</c:v>
                </c:pt>
                <c:pt idx="12637">
                  <c:v>25.720491093174346</c:v>
                </c:pt>
                <c:pt idx="12638">
                  <c:v>25.728523222723204</c:v>
                </c:pt>
                <c:pt idx="12639">
                  <c:v>25.736558326839447</c:v>
                </c:pt>
                <c:pt idx="12640">
                  <c:v>25.744591447303389</c:v>
                </c:pt>
                <c:pt idx="12641">
                  <c:v>25.75263070147556</c:v>
                </c:pt>
                <c:pt idx="12642">
                  <c:v>25.760664453027587</c:v>
                </c:pt>
                <c:pt idx="12643">
                  <c:v>25.76870217251297</c:v>
                </c:pt>
                <c:pt idx="12644">
                  <c:v>25.776724495545199</c:v>
                </c:pt>
                <c:pt idx="12645">
                  <c:v>25.784758607923649</c:v>
                </c:pt>
                <c:pt idx="12646">
                  <c:v>25.792798855829087</c:v>
                </c:pt>
                <c:pt idx="12647">
                  <c:v>25.800846607605514</c:v>
                </c:pt>
                <c:pt idx="12648">
                  <c:v>25.808885681848274</c:v>
                </c:pt>
                <c:pt idx="12649">
                  <c:v>25.816932257214045</c:v>
                </c:pt>
                <c:pt idx="12650">
                  <c:v>25.824969074263986</c:v>
                </c:pt>
                <c:pt idx="12651">
                  <c:v>25.833008147917607</c:v>
                </c:pt>
                <c:pt idx="12652">
                  <c:v>25.841043882318797</c:v>
                </c:pt>
                <c:pt idx="12653">
                  <c:v>25.84908385866256</c:v>
                </c:pt>
                <c:pt idx="12654">
                  <c:v>25.857127268982158</c:v>
                </c:pt>
                <c:pt idx="12655">
                  <c:v>25.865173392791469</c:v>
                </c:pt>
                <c:pt idx="12656">
                  <c:v>25.873217526650954</c:v>
                </c:pt>
                <c:pt idx="12657">
                  <c:v>25.881263468744834</c:v>
                </c:pt>
                <c:pt idx="12658">
                  <c:v>25.889303264295386</c:v>
                </c:pt>
                <c:pt idx="12659">
                  <c:v>25.897350654600537</c:v>
                </c:pt>
                <c:pt idx="12660">
                  <c:v>25.905394155295067</c:v>
                </c:pt>
                <c:pt idx="12661">
                  <c:v>25.913429619206493</c:v>
                </c:pt>
                <c:pt idx="12662">
                  <c:v>25.921477370864746</c:v>
                </c:pt>
                <c:pt idx="12663">
                  <c:v>25.929524941310003</c:v>
                </c:pt>
                <c:pt idx="12664">
                  <c:v>25.937571245427606</c:v>
                </c:pt>
                <c:pt idx="12665">
                  <c:v>25.945615107292333</c:v>
                </c:pt>
                <c:pt idx="12666">
                  <c:v>25.953657793874328</c:v>
                </c:pt>
                <c:pt idx="12667">
                  <c:v>25.961701837341767</c:v>
                </c:pt>
                <c:pt idx="12668">
                  <c:v>25.969742446302778</c:v>
                </c:pt>
                <c:pt idx="12669">
                  <c:v>25.977780166377123</c:v>
                </c:pt>
                <c:pt idx="12670">
                  <c:v>25.985814458300922</c:v>
                </c:pt>
                <c:pt idx="12671">
                  <c:v>25.9938497427218</c:v>
                </c:pt>
                <c:pt idx="12672">
                  <c:v>26.001878809886538</c:v>
                </c:pt>
                <c:pt idx="12673">
                  <c:v>26.009910218248788</c:v>
                </c:pt>
                <c:pt idx="12674">
                  <c:v>26.017942528177386</c:v>
                </c:pt>
                <c:pt idx="12675">
                  <c:v>26.025971325390646</c:v>
                </c:pt>
                <c:pt idx="12676">
                  <c:v>26.03399266117054</c:v>
                </c:pt>
                <c:pt idx="12677">
                  <c:v>26.042021098717292</c:v>
                </c:pt>
                <c:pt idx="12678">
                  <c:v>26.050047376729573</c:v>
                </c:pt>
                <c:pt idx="12679">
                  <c:v>26.058074645451264</c:v>
                </c:pt>
                <c:pt idx="12680">
                  <c:v>26.066101463333826</c:v>
                </c:pt>
                <c:pt idx="12681">
                  <c:v>26.074131070701782</c:v>
                </c:pt>
                <c:pt idx="12682">
                  <c:v>26.082161668238054</c:v>
                </c:pt>
                <c:pt idx="12683">
                  <c:v>26.09018830603679</c:v>
                </c:pt>
                <c:pt idx="12684">
                  <c:v>26.098221246312537</c:v>
                </c:pt>
                <c:pt idx="12685">
                  <c:v>26.106250313712195</c:v>
                </c:pt>
                <c:pt idx="12686">
                  <c:v>26.114277401973531</c:v>
                </c:pt>
                <c:pt idx="12687">
                  <c:v>26.122308270076729</c:v>
                </c:pt>
                <c:pt idx="12688">
                  <c:v>26.130335447686448</c:v>
                </c:pt>
                <c:pt idx="12689">
                  <c:v>26.13836181561237</c:v>
                </c:pt>
                <c:pt idx="12690">
                  <c:v>26.146391602989112</c:v>
                </c:pt>
                <c:pt idx="12691">
                  <c:v>26.154423732537989</c:v>
                </c:pt>
                <c:pt idx="12692">
                  <c:v>26.162447853348123</c:v>
                </c:pt>
                <c:pt idx="12693">
                  <c:v>26.170474131360436</c:v>
                </c:pt>
                <c:pt idx="12694">
                  <c:v>26.178497083798081</c:v>
                </c:pt>
                <c:pt idx="12695">
                  <c:v>26.186524711708259</c:v>
                </c:pt>
                <c:pt idx="12696">
                  <c:v>26.194549282055362</c:v>
                </c:pt>
                <c:pt idx="12697">
                  <c:v>26.202580240430773</c:v>
                </c:pt>
                <c:pt idx="12698">
                  <c:v>26.21060301287546</c:v>
                </c:pt>
                <c:pt idx="12699">
                  <c:v>26.218632170851144</c:v>
                </c:pt>
                <c:pt idx="12700">
                  <c:v>26.226657550212096</c:v>
                </c:pt>
                <c:pt idx="12701">
                  <c:v>26.2346821198553</c:v>
                </c:pt>
                <c:pt idx="12702">
                  <c:v>26.24270713944782</c:v>
                </c:pt>
                <c:pt idx="12703">
                  <c:v>26.250739719023489</c:v>
                </c:pt>
                <c:pt idx="12704">
                  <c:v>26.258763929220066</c:v>
                </c:pt>
                <c:pt idx="12705">
                  <c:v>26.266787509891582</c:v>
                </c:pt>
                <c:pt idx="12706">
                  <c:v>26.274806332086147</c:v>
                </c:pt>
                <c:pt idx="12707">
                  <c:v>26.282826770308112</c:v>
                </c:pt>
                <c:pt idx="12708">
                  <c:v>26.290845592151321</c:v>
                </c:pt>
                <c:pt idx="12709">
                  <c:v>26.298854647926277</c:v>
                </c:pt>
                <c:pt idx="12710">
                  <c:v>26.306866299107853</c:v>
                </c:pt>
                <c:pt idx="12711">
                  <c:v>26.314876338392704</c:v>
                </c:pt>
                <c:pt idx="12712">
                  <c:v>26.322896148385567</c:v>
                </c:pt>
                <c:pt idx="12713">
                  <c:v>26.330922246695206</c:v>
                </c:pt>
                <c:pt idx="12714">
                  <c:v>26.33895005509488</c:v>
                </c:pt>
                <c:pt idx="12715">
                  <c:v>26.346972109188545</c:v>
                </c:pt>
                <c:pt idx="12716">
                  <c:v>26.354999647151196</c:v>
                </c:pt>
                <c:pt idx="12717">
                  <c:v>26.363023678460014</c:v>
                </c:pt>
                <c:pt idx="12718">
                  <c:v>26.371044026927763</c:v>
                </c:pt>
                <c:pt idx="12719">
                  <c:v>26.379066350077217</c:v>
                </c:pt>
                <c:pt idx="12720">
                  <c:v>26.387087685505509</c:v>
                </c:pt>
                <c:pt idx="12721">
                  <c:v>26.39510893162424</c:v>
                </c:pt>
                <c:pt idx="12722">
                  <c:v>26.403126497032723</c:v>
                </c:pt>
                <c:pt idx="12723">
                  <c:v>26.411137431901317</c:v>
                </c:pt>
                <c:pt idx="12724">
                  <c:v>26.419148635515331</c:v>
                </c:pt>
                <c:pt idx="12725">
                  <c:v>26.427154024577227</c:v>
                </c:pt>
                <c:pt idx="12726">
                  <c:v>26.435159323588902</c:v>
                </c:pt>
                <c:pt idx="12727">
                  <c:v>26.443162569019439</c:v>
                </c:pt>
                <c:pt idx="12728">
                  <c:v>26.451159388911229</c:v>
                </c:pt>
                <c:pt idx="12729">
                  <c:v>26.459152021076363</c:v>
                </c:pt>
                <c:pt idx="12730">
                  <c:v>26.467145277298982</c:v>
                </c:pt>
                <c:pt idx="12731">
                  <c:v>26.475139067142905</c:v>
                </c:pt>
                <c:pt idx="12732">
                  <c:v>26.483130809676513</c:v>
                </c:pt>
                <c:pt idx="12733">
                  <c:v>26.491117838359663</c:v>
                </c:pt>
                <c:pt idx="12734">
                  <c:v>26.499105043955581</c:v>
                </c:pt>
                <c:pt idx="12735">
                  <c:v>26.507098388973546</c:v>
                </c:pt>
                <c:pt idx="12736">
                  <c:v>26.515087551910732</c:v>
                </c:pt>
                <c:pt idx="12737">
                  <c:v>26.523077069722728</c:v>
                </c:pt>
                <c:pt idx="12738">
                  <c:v>26.531068812256358</c:v>
                </c:pt>
                <c:pt idx="12739">
                  <c:v>26.539057085793175</c:v>
                </c:pt>
                <c:pt idx="12740">
                  <c:v>26.547045536541116</c:v>
                </c:pt>
                <c:pt idx="12741">
                  <c:v>26.555032032106773</c:v>
                </c:pt>
                <c:pt idx="12742">
                  <c:v>26.563024220181607</c:v>
                </c:pt>
                <c:pt idx="12743">
                  <c:v>26.571017298355788</c:v>
                </c:pt>
                <c:pt idx="12744">
                  <c:v>26.579014474754651</c:v>
                </c:pt>
                <c:pt idx="12745">
                  <c:v>26.587007286338824</c:v>
                </c:pt>
                <c:pt idx="12746">
                  <c:v>26.595001076531489</c:v>
                </c:pt>
                <c:pt idx="12747">
                  <c:v>26.60299682713115</c:v>
                </c:pt>
                <c:pt idx="12748">
                  <c:v>26.610986968184328</c:v>
                </c:pt>
                <c:pt idx="12749">
                  <c:v>26.61898423418134</c:v>
                </c:pt>
                <c:pt idx="12750">
                  <c:v>26.62698310497597</c:v>
                </c:pt>
                <c:pt idx="12751">
                  <c:v>26.63498063861833</c:v>
                </c:pt>
                <c:pt idx="12752">
                  <c:v>26.642981204088933</c:v>
                </c:pt>
                <c:pt idx="12753">
                  <c:v>26.650987397411935</c:v>
                </c:pt>
                <c:pt idx="12754">
                  <c:v>26.658994395890335</c:v>
                </c:pt>
                <c:pt idx="12755">
                  <c:v>26.667002913958321</c:v>
                </c:pt>
                <c:pt idx="12756">
                  <c:v>26.675012594890088</c:v>
                </c:pt>
                <c:pt idx="12757">
                  <c:v>26.683023171776711</c:v>
                </c:pt>
                <c:pt idx="12758">
                  <c:v>26.691034554176831</c:v>
                </c:pt>
                <c:pt idx="12759">
                  <c:v>26.699042625097491</c:v>
                </c:pt>
                <c:pt idx="12760">
                  <c:v>26.707055887785746</c:v>
                </c:pt>
                <c:pt idx="12761">
                  <c:v>26.715070674090271</c:v>
                </c:pt>
                <c:pt idx="12762">
                  <c:v>26.723081250509587</c:v>
                </c:pt>
                <c:pt idx="12763">
                  <c:v>26.731094155667495</c:v>
                </c:pt>
                <c:pt idx="12764">
                  <c:v>26.739103479218983</c:v>
                </c:pt>
                <c:pt idx="12765">
                  <c:v>26.747114055404634</c:v>
                </c:pt>
                <c:pt idx="12766">
                  <c:v>26.755123468647952</c:v>
                </c:pt>
                <c:pt idx="12767">
                  <c:v>26.763130019716002</c:v>
                </c:pt>
                <c:pt idx="12768">
                  <c:v>26.771136391323285</c:v>
                </c:pt>
                <c:pt idx="12769">
                  <c:v>26.779141869271349</c:v>
                </c:pt>
                <c:pt idx="12770">
                  <c:v>26.787151461204864</c:v>
                </c:pt>
                <c:pt idx="12771">
                  <c:v>26.795159353283317</c:v>
                </c:pt>
                <c:pt idx="12772">
                  <c:v>26.803169482980142</c:v>
                </c:pt>
                <c:pt idx="12773">
                  <c:v>26.811179970610937</c:v>
                </c:pt>
                <c:pt idx="12774">
                  <c:v>26.819188488445434</c:v>
                </c:pt>
                <c:pt idx="12775">
                  <c:v>26.827197096650639</c:v>
                </c:pt>
                <c:pt idx="12776">
                  <c:v>26.835203289506897</c:v>
                </c:pt>
                <c:pt idx="12777">
                  <c:v>26.843209661580936</c:v>
                </c:pt>
                <c:pt idx="12778">
                  <c:v>26.85121129882344</c:v>
                </c:pt>
                <c:pt idx="12779">
                  <c:v>26.859214185814547</c:v>
                </c:pt>
                <c:pt idx="12780">
                  <c:v>26.867217519957499</c:v>
                </c:pt>
                <c:pt idx="12781">
                  <c:v>26.875220317432174</c:v>
                </c:pt>
                <c:pt idx="12782">
                  <c:v>26.88322651075514</c:v>
                </c:pt>
                <c:pt idx="12783">
                  <c:v>26.891232792985772</c:v>
                </c:pt>
                <c:pt idx="12784">
                  <c:v>26.899235501179529</c:v>
                </c:pt>
                <c:pt idx="12785">
                  <c:v>26.907239459756944</c:v>
                </c:pt>
                <c:pt idx="12786">
                  <c:v>26.915240471601937</c:v>
                </c:pt>
                <c:pt idx="12787">
                  <c:v>26.923236756455754</c:v>
                </c:pt>
                <c:pt idx="12788">
                  <c:v>26.931236161772649</c:v>
                </c:pt>
                <c:pt idx="12789">
                  <c:v>26.939234408969373</c:v>
                </c:pt>
                <c:pt idx="12790">
                  <c:v>26.947244000435678</c:v>
                </c:pt>
                <c:pt idx="12791">
                  <c:v>26.955252250791787</c:v>
                </c:pt>
                <c:pt idx="12792">
                  <c:v>26.963257639970323</c:v>
                </c:pt>
                <c:pt idx="12793">
                  <c:v>26.971264011694341</c:v>
                </c:pt>
                <c:pt idx="12794">
                  <c:v>26.979273424820875</c:v>
                </c:pt>
                <c:pt idx="12795">
                  <c:v>26.987280154542454</c:v>
                </c:pt>
                <c:pt idx="12796">
                  <c:v>26.995282505986111</c:v>
                </c:pt>
                <c:pt idx="12797">
                  <c:v>27.003284053745784</c:v>
                </c:pt>
                <c:pt idx="12798">
                  <c:v>27.011284084624375</c:v>
                </c:pt>
                <c:pt idx="12799">
                  <c:v>27.019285811235594</c:v>
                </c:pt>
                <c:pt idx="12800">
                  <c:v>27.027286823197088</c:v>
                </c:pt>
                <c:pt idx="12801">
                  <c:v>27.035279990161825</c:v>
                </c:pt>
                <c:pt idx="12802">
                  <c:v>27.043268618826765</c:v>
                </c:pt>
                <c:pt idx="12803">
                  <c:v>27.05125902672043</c:v>
                </c:pt>
                <c:pt idx="12804">
                  <c:v>27.059249256021296</c:v>
                </c:pt>
                <c:pt idx="12805">
                  <c:v>27.067245897673899</c:v>
                </c:pt>
                <c:pt idx="12806">
                  <c:v>27.075249052412712</c:v>
                </c:pt>
                <c:pt idx="12807">
                  <c:v>27.0832561399369</c:v>
                </c:pt>
                <c:pt idx="12808">
                  <c:v>27.091264300165481</c:v>
                </c:pt>
                <c:pt idx="12809">
                  <c:v>27.099267454787711</c:v>
                </c:pt>
                <c:pt idx="12810">
                  <c:v>27.107271235209836</c:v>
                </c:pt>
                <c:pt idx="12811">
                  <c:v>27.115275641082974</c:v>
                </c:pt>
                <c:pt idx="12812">
                  <c:v>27.123279242543212</c:v>
                </c:pt>
                <c:pt idx="12813">
                  <c:v>27.131280076390457</c:v>
                </c:pt>
                <c:pt idx="12814">
                  <c:v>27.139281534902668</c:v>
                </c:pt>
                <c:pt idx="12815">
                  <c:v>27.147284600933816</c:v>
                </c:pt>
                <c:pt idx="12816">
                  <c:v>27.155288649292068</c:v>
                </c:pt>
                <c:pt idx="12817">
                  <c:v>27.163295200360089</c:v>
                </c:pt>
                <c:pt idx="12818">
                  <c:v>27.171300679124702</c:v>
                </c:pt>
                <c:pt idx="12819">
                  <c:v>27.179301156422511</c:v>
                </c:pt>
                <c:pt idx="12820">
                  <c:v>27.187304311860707</c:v>
                </c:pt>
                <c:pt idx="12821">
                  <c:v>27.195307020753788</c:v>
                </c:pt>
                <c:pt idx="12822">
                  <c:v>27.203309105096974</c:v>
                </c:pt>
                <c:pt idx="12823">
                  <c:v>27.211306637691944</c:v>
                </c:pt>
                <c:pt idx="12824">
                  <c:v>27.2193032786465</c:v>
                </c:pt>
                <c:pt idx="12825">
                  <c:v>27.227303755012507</c:v>
                </c:pt>
                <c:pt idx="12826">
                  <c:v>27.235298703519593</c:v>
                </c:pt>
                <c:pt idx="12827">
                  <c:v>27.243296147091066</c:v>
                </c:pt>
                <c:pt idx="12828">
                  <c:v>27.25129733822487</c:v>
                </c:pt>
                <c:pt idx="12829">
                  <c:v>27.259299332257488</c:v>
                </c:pt>
                <c:pt idx="12830">
                  <c:v>27.267304006117019</c:v>
                </c:pt>
                <c:pt idx="12831">
                  <c:v>27.275310646452287</c:v>
                </c:pt>
                <c:pt idx="12832">
                  <c:v>27.283315409645404</c:v>
                </c:pt>
                <c:pt idx="12833">
                  <c:v>27.291320351512883</c:v>
                </c:pt>
                <c:pt idx="12834">
                  <c:v>27.299322613687597</c:v>
                </c:pt>
                <c:pt idx="12835">
                  <c:v>27.307322733309526</c:v>
                </c:pt>
                <c:pt idx="12836">
                  <c:v>27.315322675330677</c:v>
                </c:pt>
                <c:pt idx="12837">
                  <c:v>27.323321724600333</c:v>
                </c:pt>
                <c:pt idx="12838">
                  <c:v>27.331328543593923</c:v>
                </c:pt>
                <c:pt idx="12839">
                  <c:v>27.339337509336296</c:v>
                </c:pt>
                <c:pt idx="12840">
                  <c:v>27.347343881410335</c:v>
                </c:pt>
                <c:pt idx="12841">
                  <c:v>27.355349986061423</c:v>
                </c:pt>
                <c:pt idx="12842">
                  <c:v>27.363355464476115</c:v>
                </c:pt>
                <c:pt idx="12843">
                  <c:v>27.37135647760255</c:v>
                </c:pt>
                <c:pt idx="12844">
                  <c:v>27.379355793729385</c:v>
                </c:pt>
                <c:pt idx="12845">
                  <c:v>27.387356002679319</c:v>
                </c:pt>
                <c:pt idx="12846">
                  <c:v>27.395356301192606</c:v>
                </c:pt>
                <c:pt idx="12847">
                  <c:v>27.403364819260592</c:v>
                </c:pt>
                <c:pt idx="12848">
                  <c:v>27.411367706717925</c:v>
                </c:pt>
                <c:pt idx="12849">
                  <c:v>27.419371398065977</c:v>
                </c:pt>
                <c:pt idx="12850">
                  <c:v>27.42737669719428</c:v>
                </c:pt>
                <c:pt idx="12851">
                  <c:v>27.435377174142637</c:v>
                </c:pt>
                <c:pt idx="12852">
                  <c:v>27.443382294460779</c:v>
                </c:pt>
                <c:pt idx="12853">
                  <c:v>27.451383663261954</c:v>
                </c:pt>
                <c:pt idx="12854">
                  <c:v>27.45938378265096</c:v>
                </c:pt>
                <c:pt idx="12855">
                  <c:v>27.467382654027656</c:v>
                </c:pt>
                <c:pt idx="12856">
                  <c:v>27.47538197131885</c:v>
                </c:pt>
                <c:pt idx="12857">
                  <c:v>27.483379771813311</c:v>
                </c:pt>
                <c:pt idx="12858">
                  <c:v>27.491374186397024</c:v>
                </c:pt>
                <c:pt idx="12859">
                  <c:v>27.499364949762914</c:v>
                </c:pt>
                <c:pt idx="12860">
                  <c:v>27.507349934829495</c:v>
                </c:pt>
                <c:pt idx="12861">
                  <c:v>27.515340254122282</c:v>
                </c:pt>
                <c:pt idx="12862">
                  <c:v>27.523324972783293</c:v>
                </c:pt>
                <c:pt idx="12863">
                  <c:v>27.531311822823142</c:v>
                </c:pt>
                <c:pt idx="12864">
                  <c:v>27.539288999647447</c:v>
                </c:pt>
                <c:pt idx="12865">
                  <c:v>27.547263785333829</c:v>
                </c:pt>
                <c:pt idx="12866">
                  <c:v>27.55525188062461</c:v>
                </c:pt>
                <c:pt idx="12867">
                  <c:v>27.56324780941576</c:v>
                </c:pt>
                <c:pt idx="12868">
                  <c:v>27.571238751170828</c:v>
                </c:pt>
                <c:pt idx="12869">
                  <c:v>27.579228625520987</c:v>
                </c:pt>
                <c:pt idx="12870">
                  <c:v>27.58721823226076</c:v>
                </c:pt>
                <c:pt idx="12871">
                  <c:v>27.595202595052093</c:v>
                </c:pt>
                <c:pt idx="12872">
                  <c:v>27.603181101211117</c:v>
                </c:pt>
                <c:pt idx="12873">
                  <c:v>27.611159873624946</c:v>
                </c:pt>
                <c:pt idx="12874">
                  <c:v>27.619138114707454</c:v>
                </c:pt>
                <c:pt idx="12875">
                  <c:v>27.627116621676393</c:v>
                </c:pt>
                <c:pt idx="12876">
                  <c:v>27.635095128182538</c:v>
                </c:pt>
                <c:pt idx="12877">
                  <c:v>27.643074166525377</c:v>
                </c:pt>
                <c:pt idx="12878">
                  <c:v>27.651056575726514</c:v>
                </c:pt>
                <c:pt idx="12879">
                  <c:v>27.659040228283484</c:v>
                </c:pt>
                <c:pt idx="12880">
                  <c:v>27.667012092048683</c:v>
                </c:pt>
                <c:pt idx="12881">
                  <c:v>27.674983867359973</c:v>
                </c:pt>
                <c:pt idx="12882">
                  <c:v>27.68297721237791</c:v>
                </c:pt>
                <c:pt idx="12883">
                  <c:v>27.690960065870954</c:v>
                </c:pt>
                <c:pt idx="12884">
                  <c:v>27.698938926925425</c:v>
                </c:pt>
                <c:pt idx="12885">
                  <c:v>27.706919916760299</c:v>
                </c:pt>
                <c:pt idx="12886">
                  <c:v>27.714904279319821</c:v>
                </c:pt>
                <c:pt idx="12887">
                  <c:v>27.722881456375433</c:v>
                </c:pt>
                <c:pt idx="12888">
                  <c:v>27.730864754335631</c:v>
                </c:pt>
                <c:pt idx="12889">
                  <c:v>27.738848140593827</c:v>
                </c:pt>
                <c:pt idx="12890">
                  <c:v>27.746829751840753</c:v>
                </c:pt>
                <c:pt idx="12891">
                  <c:v>27.754815802743249</c:v>
                </c:pt>
                <c:pt idx="12892">
                  <c:v>27.76280336416529</c:v>
                </c:pt>
                <c:pt idx="12893">
                  <c:v>27.770787816442116</c:v>
                </c:pt>
                <c:pt idx="12894">
                  <c:v>27.778773601317429</c:v>
                </c:pt>
                <c:pt idx="12895">
                  <c:v>27.786752906073552</c:v>
                </c:pt>
                <c:pt idx="12896">
                  <c:v>27.794733274844216</c:v>
                </c:pt>
                <c:pt idx="12897">
                  <c:v>27.802711338680901</c:v>
                </c:pt>
                <c:pt idx="12898">
                  <c:v>27.810686567062067</c:v>
                </c:pt>
                <c:pt idx="12899">
                  <c:v>27.818668622494148</c:v>
                </c:pt>
                <c:pt idx="12900">
                  <c:v>27.826649967605888</c:v>
                </c:pt>
                <c:pt idx="12901">
                  <c:v>27.834623955897314</c:v>
                </c:pt>
                <c:pt idx="12902">
                  <c:v>27.842597058958113</c:v>
                </c:pt>
                <c:pt idx="12903">
                  <c:v>27.850566800249684</c:v>
                </c:pt>
                <c:pt idx="12904">
                  <c:v>27.858537514644386</c:v>
                </c:pt>
                <c:pt idx="12905">
                  <c:v>27.866502396890425</c:v>
                </c:pt>
                <c:pt idx="12906">
                  <c:v>27.874477978891868</c:v>
                </c:pt>
                <c:pt idx="12907">
                  <c:v>27.882442860792178</c:v>
                </c:pt>
                <c:pt idx="12908">
                  <c:v>27.890404741870586</c:v>
                </c:pt>
                <c:pt idx="12909">
                  <c:v>27.898364065879392</c:v>
                </c:pt>
                <c:pt idx="12910">
                  <c:v>27.906321804091409</c:v>
                </c:pt>
                <c:pt idx="12911">
                  <c:v>27.914277339918726</c:v>
                </c:pt>
                <c:pt idx="12912">
                  <c:v>27.922227949945103</c:v>
                </c:pt>
                <c:pt idx="12913">
                  <c:v>27.930177064932934</c:v>
                </c:pt>
                <c:pt idx="12914">
                  <c:v>27.938129960865947</c:v>
                </c:pt>
                <c:pt idx="12915">
                  <c:v>27.946079515817928</c:v>
                </c:pt>
                <c:pt idx="12916">
                  <c:v>27.954023012309662</c:v>
                </c:pt>
                <c:pt idx="12917">
                  <c:v>27.961964141061788</c:v>
                </c:pt>
                <c:pt idx="12918">
                  <c:v>27.969904831657026</c:v>
                </c:pt>
                <c:pt idx="12919">
                  <c:v>27.977847100576014</c:v>
                </c:pt>
                <c:pt idx="12920">
                  <c:v>27.985788842387759</c:v>
                </c:pt>
                <c:pt idx="12921">
                  <c:v>27.993735235167243</c:v>
                </c:pt>
                <c:pt idx="12922">
                  <c:v>28.001674873279647</c:v>
                </c:pt>
                <c:pt idx="12923">
                  <c:v>28.009615563874899</c:v>
                </c:pt>
                <c:pt idx="12924">
                  <c:v>28.01755458931823</c:v>
                </c:pt>
                <c:pt idx="12925">
                  <c:v>28.025490638338162</c:v>
                </c:pt>
                <c:pt idx="12926">
                  <c:v>28.033427212414217</c:v>
                </c:pt>
                <c:pt idx="12927">
                  <c:v>28.041366500612085</c:v>
                </c:pt>
                <c:pt idx="12928">
                  <c:v>28.04930438769409</c:v>
                </c:pt>
                <c:pt idx="12929">
                  <c:v>28.057242624542027</c:v>
                </c:pt>
                <c:pt idx="12930">
                  <c:v>28.065183314450913</c:v>
                </c:pt>
                <c:pt idx="12931">
                  <c:v>28.073124443203039</c:v>
                </c:pt>
                <c:pt idx="12932">
                  <c:v>28.081062154730219</c:v>
                </c:pt>
                <c:pt idx="12933">
                  <c:v>28.089000304018906</c:v>
                </c:pt>
                <c:pt idx="12934">
                  <c:v>28.09694581891581</c:v>
                </c:pt>
                <c:pt idx="12935">
                  <c:v>28.104888613881535</c:v>
                </c:pt>
                <c:pt idx="12936">
                  <c:v>28.112834215616761</c:v>
                </c:pt>
                <c:pt idx="12937">
                  <c:v>28.12077525627522</c:v>
                </c:pt>
                <c:pt idx="12938">
                  <c:v>28.128722087968871</c:v>
                </c:pt>
                <c:pt idx="12939">
                  <c:v>28.136662953133513</c:v>
                </c:pt>
                <c:pt idx="12940">
                  <c:v>28.144611452774427</c:v>
                </c:pt>
                <c:pt idx="12941">
                  <c:v>28.152556177524446</c:v>
                </c:pt>
                <c:pt idx="12942">
                  <c:v>28.160502394067063</c:v>
                </c:pt>
                <c:pt idx="12943">
                  <c:v>28.168453794157127</c:v>
                </c:pt>
                <c:pt idx="12944">
                  <c:v>28.176403172703502</c:v>
                </c:pt>
                <c:pt idx="12945">
                  <c:v>28.184348511410377</c:v>
                </c:pt>
                <c:pt idx="12946">
                  <c:v>28.192294991968026</c:v>
                </c:pt>
                <c:pt idx="12947">
                  <c:v>28.200242262634212</c:v>
                </c:pt>
                <c:pt idx="12948">
                  <c:v>28.20819032428582</c:v>
                </c:pt>
                <c:pt idx="12949">
                  <c:v>28.216133996869296</c:v>
                </c:pt>
                <c:pt idx="12950">
                  <c:v>28.22407924851564</c:v>
                </c:pt>
                <c:pt idx="12951">
                  <c:v>28.232023710078099</c:v>
                </c:pt>
                <c:pt idx="12952">
                  <c:v>28.239970190406599</c:v>
                </c:pt>
                <c:pt idx="12953">
                  <c:v>28.247920273255186</c:v>
                </c:pt>
                <c:pt idx="12954">
                  <c:v>28.255871234741921</c:v>
                </c:pt>
                <c:pt idx="12955">
                  <c:v>28.26382659533801</c:v>
                </c:pt>
                <c:pt idx="12956">
                  <c:v>28.271782748167976</c:v>
                </c:pt>
                <c:pt idx="12957">
                  <c:v>28.279743570916978</c:v>
                </c:pt>
                <c:pt idx="12958">
                  <c:v>28.28770342472917</c:v>
                </c:pt>
                <c:pt idx="12959">
                  <c:v>28.295669895736573</c:v>
                </c:pt>
                <c:pt idx="12960">
                  <c:v>28.303623848040626</c:v>
                </c:pt>
                <c:pt idx="12961">
                  <c:v>28.311574897541753</c:v>
                </c:pt>
                <c:pt idx="12962">
                  <c:v>28.319574124830268</c:v>
                </c:pt>
                <c:pt idx="12963">
                  <c:v>28.327536270371077</c:v>
                </c:pt>
                <c:pt idx="12964">
                  <c:v>28.335497711339528</c:v>
                </c:pt>
                <c:pt idx="12965">
                  <c:v>28.343455890549446</c:v>
                </c:pt>
                <c:pt idx="12966">
                  <c:v>28.351409842853496</c:v>
                </c:pt>
                <c:pt idx="12967">
                  <c:v>28.359360540196491</c:v>
                </c:pt>
                <c:pt idx="12968">
                  <c:v>28.367305176985923</c:v>
                </c:pt>
                <c:pt idx="12969">
                  <c:v>28.375250428632281</c:v>
                </c:pt>
                <c:pt idx="12970">
                  <c:v>28.383197084294871</c:v>
                </c:pt>
                <c:pt idx="12971">
                  <c:v>28.391142335941186</c:v>
                </c:pt>
                <c:pt idx="12972">
                  <c:v>28.399090308626157</c:v>
                </c:pt>
                <c:pt idx="12973">
                  <c:v>28.407041005510173</c:v>
                </c:pt>
                <c:pt idx="12974">
                  <c:v>28.41498959390259</c:v>
                </c:pt>
                <c:pt idx="12975">
                  <c:v>28.422938094002127</c:v>
                </c:pt>
                <c:pt idx="12976">
                  <c:v>28.43088940618324</c:v>
                </c:pt>
                <c:pt idx="12977">
                  <c:v>28.438841070932313</c:v>
                </c:pt>
                <c:pt idx="12978">
                  <c:v>28.44679555091664</c:v>
                </c:pt>
                <c:pt idx="12979">
                  <c:v>28.454749766935443</c:v>
                </c:pt>
                <c:pt idx="12980">
                  <c:v>28.462706976717307</c:v>
                </c:pt>
                <c:pt idx="12981">
                  <c:v>28.470661896461234</c:v>
                </c:pt>
                <c:pt idx="12982">
                  <c:v>28.478617432518366</c:v>
                </c:pt>
                <c:pt idx="12983">
                  <c:v>28.486570592885691</c:v>
                </c:pt>
                <c:pt idx="12984">
                  <c:v>28.494523224405572</c:v>
                </c:pt>
                <c:pt idx="12985">
                  <c:v>28.502476911982281</c:v>
                </c:pt>
                <c:pt idx="12986">
                  <c:v>28.510430776079829</c:v>
                </c:pt>
                <c:pt idx="12987">
                  <c:v>28.51838543182312</c:v>
                </c:pt>
                <c:pt idx="12988">
                  <c:v>28.526339999800626</c:v>
                </c:pt>
                <c:pt idx="12989">
                  <c:v>28.534291929000371</c:v>
                </c:pt>
                <c:pt idx="12990">
                  <c:v>28.54224596905383</c:v>
                </c:pt>
                <c:pt idx="12991">
                  <c:v>28.550201328845628</c:v>
                </c:pt>
                <c:pt idx="12992">
                  <c:v>28.558155808829927</c:v>
                </c:pt>
                <c:pt idx="12993">
                  <c:v>28.566111432678525</c:v>
                </c:pt>
                <c:pt idx="12994">
                  <c:v>28.574064681003943</c:v>
                </c:pt>
                <c:pt idx="12995">
                  <c:v>28.582022331138376</c:v>
                </c:pt>
                <c:pt idx="12996">
                  <c:v>28.589977779176593</c:v>
                </c:pt>
                <c:pt idx="12997">
                  <c:v>28.597929619305496</c:v>
                </c:pt>
                <c:pt idx="12998">
                  <c:v>28.605880932519486</c:v>
                </c:pt>
                <c:pt idx="12999">
                  <c:v>28.61383039961159</c:v>
                </c:pt>
                <c:pt idx="13000">
                  <c:v>28.621785583606957</c:v>
                </c:pt>
                <c:pt idx="13001">
                  <c:v>28.629739095361284</c:v>
                </c:pt>
                <c:pt idx="13002">
                  <c:v>28.637694808037928</c:v>
                </c:pt>
                <c:pt idx="13003">
                  <c:v>28.645646560820076</c:v>
                </c:pt>
                <c:pt idx="13004">
                  <c:v>28.653596379251013</c:v>
                </c:pt>
                <c:pt idx="13005">
                  <c:v>28.661548132033179</c:v>
                </c:pt>
                <c:pt idx="13006">
                  <c:v>28.669494700027556</c:v>
                </c:pt>
                <c:pt idx="13007">
                  <c:v>28.677442848469784</c:v>
                </c:pt>
                <c:pt idx="13008">
                  <c:v>28.685391348225348</c:v>
                </c:pt>
                <c:pt idx="13009">
                  <c:v>28.693409631956872</c:v>
                </c:pt>
                <c:pt idx="13010">
                  <c:v>28.701404313259015</c:v>
                </c:pt>
                <c:pt idx="13011">
                  <c:v>28.709389031688172</c:v>
                </c:pt>
                <c:pt idx="13012">
                  <c:v>28.717377215868691</c:v>
                </c:pt>
                <c:pt idx="13013">
                  <c:v>28.725372787704856</c:v>
                </c:pt>
                <c:pt idx="13014">
                  <c:v>28.73336720205603</c:v>
                </c:pt>
                <c:pt idx="13015">
                  <c:v>28.741348280938158</c:v>
                </c:pt>
                <c:pt idx="13016">
                  <c:v>28.749347241260129</c:v>
                </c:pt>
                <c:pt idx="13017">
                  <c:v>28.757332936846026</c:v>
                </c:pt>
                <c:pt idx="13018">
                  <c:v>28.765323967334655</c:v>
                </c:pt>
                <c:pt idx="13019">
                  <c:v>28.773323016837143</c:v>
                </c:pt>
                <c:pt idx="13020">
                  <c:v>28.781295411375336</c:v>
                </c:pt>
                <c:pt idx="13021">
                  <c:v>28.789283240011116</c:v>
                </c:pt>
                <c:pt idx="13022">
                  <c:v>28.79727311354857</c:v>
                </c:pt>
                <c:pt idx="13023">
                  <c:v>28.805260764426233</c:v>
                </c:pt>
                <c:pt idx="13024">
                  <c:v>28.813249392510826</c:v>
                </c:pt>
                <c:pt idx="13025">
                  <c:v>28.821236243014649</c:v>
                </c:pt>
                <c:pt idx="13026">
                  <c:v>28.829221316887836</c:v>
                </c:pt>
                <c:pt idx="13027">
                  <c:v>28.837221972746775</c:v>
                </c:pt>
                <c:pt idx="13028">
                  <c:v>28.845236042065046</c:v>
                </c:pt>
                <c:pt idx="13029">
                  <c:v>28.85325280128583</c:v>
                </c:pt>
                <c:pt idx="13030">
                  <c:v>28.861277192139386</c:v>
                </c:pt>
                <c:pt idx="13031">
                  <c:v>28.869303740369382</c:v>
                </c:pt>
                <c:pt idx="13032">
                  <c:v>28.877334789019468</c:v>
                </c:pt>
                <c:pt idx="13033">
                  <c:v>28.885371967226376</c:v>
                </c:pt>
                <c:pt idx="13034">
                  <c:v>28.893411221516384</c:v>
                </c:pt>
                <c:pt idx="13035">
                  <c:v>28.901443530739432</c:v>
                </c:pt>
                <c:pt idx="13036">
                  <c:v>28.909479536240912</c:v>
                </c:pt>
                <c:pt idx="13037">
                  <c:v>28.917498986478815</c:v>
                </c:pt>
                <c:pt idx="13038">
                  <c:v>28.925540498425814</c:v>
                </c:pt>
                <c:pt idx="13039">
                  <c:v>28.933584630987227</c:v>
                </c:pt>
                <c:pt idx="13040">
                  <c:v>28.941619463605431</c:v>
                </c:pt>
                <c:pt idx="13041">
                  <c:v>28.949651683107788</c:v>
                </c:pt>
                <c:pt idx="13042">
                  <c:v>28.957684623383575</c:v>
                </c:pt>
                <c:pt idx="13043">
                  <c:v>28.965711441618321</c:v>
                </c:pt>
                <c:pt idx="13044">
                  <c:v>28.973740869339611</c:v>
                </c:pt>
                <c:pt idx="13045">
                  <c:v>28.981774621244575</c:v>
                </c:pt>
                <c:pt idx="13046">
                  <c:v>28.989806210417946</c:v>
                </c:pt>
                <c:pt idx="13047">
                  <c:v>28.997839601888199</c:v>
                </c:pt>
                <c:pt idx="13048">
                  <c:v>29.005870739874933</c:v>
                </c:pt>
                <c:pt idx="13049">
                  <c:v>29.013907106799071</c:v>
                </c:pt>
                <c:pt idx="13050">
                  <c:v>29.021934014727183</c:v>
                </c:pt>
                <c:pt idx="13051">
                  <c:v>29.02996560319519</c:v>
                </c:pt>
                <c:pt idx="13052">
                  <c:v>29.037986489638644</c:v>
                </c:pt>
                <c:pt idx="13053">
                  <c:v>29.046014836981168</c:v>
                </c:pt>
                <c:pt idx="13054">
                  <c:v>29.054048949006685</c:v>
                </c:pt>
                <c:pt idx="13055">
                  <c:v>29.06208026767235</c:v>
                </c:pt>
                <c:pt idx="13056">
                  <c:v>29.07011934179727</c:v>
                </c:pt>
                <c:pt idx="13057">
                  <c:v>29.078164016761807</c:v>
                </c:pt>
                <c:pt idx="13058">
                  <c:v>29.086177100563177</c:v>
                </c:pt>
                <c:pt idx="13059">
                  <c:v>29.094180255535129</c:v>
                </c:pt>
                <c:pt idx="13060">
                  <c:v>29.102184750501433</c:v>
                </c:pt>
                <c:pt idx="13061">
                  <c:v>29.110184334321982</c:v>
                </c:pt>
                <c:pt idx="13062">
                  <c:v>29.118177144744116</c:v>
                </c:pt>
                <c:pt idx="13063">
                  <c:v>29.126173875515089</c:v>
                </c:pt>
                <c:pt idx="13064">
                  <c:v>29.134170072076728</c:v>
                </c:pt>
                <c:pt idx="13065">
                  <c:v>29.142165911770928</c:v>
                </c:pt>
                <c:pt idx="13066">
                  <c:v>29.150156409080704</c:v>
                </c:pt>
                <c:pt idx="13067">
                  <c:v>29.158149843477503</c:v>
                </c:pt>
                <c:pt idx="13068">
                  <c:v>29.166136960209826</c:v>
                </c:pt>
                <c:pt idx="13069">
                  <c:v>29.174130127523256</c:v>
                </c:pt>
                <c:pt idx="13070">
                  <c:v>29.182114490894151</c:v>
                </c:pt>
                <c:pt idx="13071">
                  <c:v>29.190088833020386</c:v>
                </c:pt>
                <c:pt idx="13072">
                  <c:v>29.19806114024545</c:v>
                </c:pt>
                <c:pt idx="13073">
                  <c:v>29.206031235957688</c:v>
                </c:pt>
                <c:pt idx="13074">
                  <c:v>29.213993470041228</c:v>
                </c:pt>
                <c:pt idx="13075">
                  <c:v>29.221946805752896</c:v>
                </c:pt>
                <c:pt idx="13076">
                  <c:v>29.229900933213585</c:v>
                </c:pt>
                <c:pt idx="13077">
                  <c:v>29.237851982599945</c:v>
                </c:pt>
                <c:pt idx="13078">
                  <c:v>29.24580285618941</c:v>
                </c:pt>
                <c:pt idx="13079">
                  <c:v>29.253760417558826</c:v>
                </c:pt>
                <c:pt idx="13080">
                  <c:v>29.261713313491818</c:v>
                </c:pt>
                <c:pt idx="13081">
                  <c:v>29.269667705715037</c:v>
                </c:pt>
                <c:pt idx="13082">
                  <c:v>29.277617436049667</c:v>
                </c:pt>
                <c:pt idx="13083">
                  <c:v>29.285563828599958</c:v>
                </c:pt>
                <c:pt idx="13084">
                  <c:v>29.293514701730466</c:v>
                </c:pt>
                <c:pt idx="13085">
                  <c:v>29.301464432065085</c:v>
                </c:pt>
                <c:pt idx="13086">
                  <c:v>29.309418471544287</c:v>
                </c:pt>
                <c:pt idx="13087">
                  <c:v>29.317367235497397</c:v>
                </c:pt>
                <c:pt idx="13088">
                  <c:v>29.325318020388732</c:v>
                </c:pt>
                <c:pt idx="13089">
                  <c:v>29.333271179837467</c:v>
                </c:pt>
                <c:pt idx="13090">
                  <c:v>29.34121906516312</c:v>
                </c:pt>
                <c:pt idx="13091">
                  <c:v>29.34916695094741</c:v>
                </c:pt>
                <c:pt idx="13092">
                  <c:v>29.357117824536893</c:v>
                </c:pt>
                <c:pt idx="13093">
                  <c:v>29.36506571032114</c:v>
                </c:pt>
                <c:pt idx="13094">
                  <c:v>29.37301658414011</c:v>
                </c:pt>
                <c:pt idx="13095">
                  <c:v>29.380968863907292</c:v>
                </c:pt>
                <c:pt idx="13096">
                  <c:v>29.388916573145739</c:v>
                </c:pt>
                <c:pt idx="13097">
                  <c:v>29.396861297208631</c:v>
                </c:pt>
                <c:pt idx="13098">
                  <c:v>29.404806635915474</c:v>
                </c:pt>
                <c:pt idx="13099">
                  <c:v>29.4127552245372</c:v>
                </c:pt>
                <c:pt idx="13100">
                  <c:v>29.420704427719617</c:v>
                </c:pt>
                <c:pt idx="13101">
                  <c:v>29.428652927819176</c:v>
                </c:pt>
                <c:pt idx="13102">
                  <c:v>29.436605119539223</c:v>
                </c:pt>
                <c:pt idx="13103">
                  <c:v>29.444560831526314</c:v>
                </c:pt>
                <c:pt idx="13104">
                  <c:v>29.452512495701523</c:v>
                </c:pt>
                <c:pt idx="13105">
                  <c:v>29.460464159876757</c:v>
                </c:pt>
                <c:pt idx="13106">
                  <c:v>29.468415120101234</c:v>
                </c:pt>
                <c:pt idx="13107">
                  <c:v>29.476368808137341</c:v>
                </c:pt>
                <c:pt idx="13108">
                  <c:v>29.484324168044033</c:v>
                </c:pt>
                <c:pt idx="13109">
                  <c:v>29.492278823442685</c:v>
                </c:pt>
                <c:pt idx="13110">
                  <c:v>29.500234534970122</c:v>
                </c:pt>
                <c:pt idx="13111">
                  <c:v>29.508195798782907</c:v>
                </c:pt>
                <c:pt idx="13112">
                  <c:v>29.516152919466641</c:v>
                </c:pt>
                <c:pt idx="13113">
                  <c:v>29.524107664011964</c:v>
                </c:pt>
                <c:pt idx="13114">
                  <c:v>29.532060032746983</c:v>
                </c:pt>
                <c:pt idx="13115">
                  <c:v>29.540081548090861</c:v>
                </c:pt>
                <c:pt idx="13116">
                  <c:v>29.548099742711472</c:v>
                </c:pt>
                <c:pt idx="13117">
                  <c:v>29.556125302205825</c:v>
                </c:pt>
                <c:pt idx="13118">
                  <c:v>29.564118824937822</c:v>
                </c:pt>
                <c:pt idx="13119">
                  <c:v>29.572117517965445</c:v>
                </c:pt>
                <c:pt idx="13120">
                  <c:v>29.580104990862488</c:v>
                </c:pt>
                <c:pt idx="13121">
                  <c:v>29.588089176080981</c:v>
                </c:pt>
                <c:pt idx="13122">
                  <c:v>29.596068480605677</c:v>
                </c:pt>
                <c:pt idx="13123">
                  <c:v>29.604039283195089</c:v>
                </c:pt>
                <c:pt idx="13124">
                  <c:v>29.612011324221637</c:v>
                </c:pt>
                <c:pt idx="13125">
                  <c:v>29.619990451675179</c:v>
                </c:pt>
                <c:pt idx="13126">
                  <c:v>29.627967894300681</c:v>
                </c:pt>
                <c:pt idx="13127">
                  <c:v>29.635940466590601</c:v>
                </c:pt>
                <c:pt idx="13128">
                  <c:v>29.643913216526229</c:v>
                </c:pt>
                <c:pt idx="13129">
                  <c:v>29.65188057180228</c:v>
                </c:pt>
                <c:pt idx="13130">
                  <c:v>29.659842541646491</c:v>
                </c:pt>
                <c:pt idx="13131">
                  <c:v>29.667804070678265</c:v>
                </c:pt>
                <c:pt idx="13132">
                  <c:v>29.675767098297225</c:v>
                </c:pt>
                <c:pt idx="13133">
                  <c:v>29.683730832554197</c:v>
                </c:pt>
                <c:pt idx="13134">
                  <c:v>29.691693067098324</c:v>
                </c:pt>
                <c:pt idx="13135">
                  <c:v>29.699655389842022</c:v>
                </c:pt>
                <c:pt idx="13136">
                  <c:v>29.707615683668259</c:v>
                </c:pt>
                <c:pt idx="13137">
                  <c:v>29.715570602952617</c:v>
                </c:pt>
                <c:pt idx="13138">
                  <c:v>29.723526755667638</c:v>
                </c:pt>
                <c:pt idx="13139">
                  <c:v>29.731483877271089</c:v>
                </c:pt>
                <c:pt idx="13140">
                  <c:v>29.739437740794386</c:v>
                </c:pt>
                <c:pt idx="13141">
                  <c:v>29.747393013376186</c:v>
                </c:pt>
                <c:pt idx="13142">
                  <c:v>29.755346876899466</c:v>
                </c:pt>
                <c:pt idx="13143">
                  <c:v>29.76330179629873</c:v>
                </c:pt>
                <c:pt idx="13144">
                  <c:v>29.771251965991091</c:v>
                </c:pt>
                <c:pt idx="13145">
                  <c:v>29.779265229263967</c:v>
                </c:pt>
                <c:pt idx="13146">
                  <c:v>29.787291868001827</c:v>
                </c:pt>
                <c:pt idx="13147">
                  <c:v>29.795285212903554</c:v>
                </c:pt>
                <c:pt idx="13148">
                  <c:v>29.803277756408594</c:v>
                </c:pt>
                <c:pt idx="13149">
                  <c:v>29.811257948514431</c:v>
                </c:pt>
                <c:pt idx="13150">
                  <c:v>29.819257889953292</c:v>
                </c:pt>
                <c:pt idx="13151">
                  <c:v>29.827283179779187</c:v>
                </c:pt>
                <c:pt idx="13152">
                  <c:v>29.835277148872155</c:v>
                </c:pt>
                <c:pt idx="13153">
                  <c:v>29.843290501358229</c:v>
                </c:pt>
                <c:pt idx="13154">
                  <c:v>29.851293477751593</c:v>
                </c:pt>
                <c:pt idx="13155">
                  <c:v>29.859282016818522</c:v>
                </c:pt>
                <c:pt idx="13156">
                  <c:v>29.867260168582753</c:v>
                </c:pt>
                <c:pt idx="13157">
                  <c:v>29.875247107943022</c:v>
                </c:pt>
                <c:pt idx="13158">
                  <c:v>29.883227122004293</c:v>
                </c:pt>
                <c:pt idx="13159">
                  <c:v>29.891204210464217</c:v>
                </c:pt>
                <c:pt idx="13160">
                  <c:v>29.899179793159288</c:v>
                </c:pt>
                <c:pt idx="13161">
                  <c:v>29.907156350094791</c:v>
                </c:pt>
                <c:pt idx="13162">
                  <c:v>29.91512564930801</c:v>
                </c:pt>
                <c:pt idx="13163">
                  <c:v>29.923102737767906</c:v>
                </c:pt>
                <c:pt idx="13164">
                  <c:v>29.931080003421592</c:v>
                </c:pt>
                <c:pt idx="13165">
                  <c:v>29.939053106366877</c:v>
                </c:pt>
                <c:pt idx="13166">
                  <c:v>29.947025323971289</c:v>
                </c:pt>
                <c:pt idx="13167">
                  <c:v>29.955001349120593</c:v>
                </c:pt>
                <c:pt idx="13168">
                  <c:v>29.962979412610213</c:v>
                </c:pt>
                <c:pt idx="13169">
                  <c:v>29.970957032217004</c:v>
                </c:pt>
                <c:pt idx="13170">
                  <c:v>29.978934298217656</c:v>
                </c:pt>
                <c:pt idx="13171">
                  <c:v>29.98690872932854</c:v>
                </c:pt>
                <c:pt idx="13172">
                  <c:v>29.994885552362557</c:v>
                </c:pt>
                <c:pt idx="13173">
                  <c:v>30.002856090028541</c:v>
                </c:pt>
                <c:pt idx="13174">
                  <c:v>30.010824770592631</c:v>
                </c:pt>
                <c:pt idx="13175">
                  <c:v>30.018788505195189</c:v>
                </c:pt>
                <c:pt idx="13176">
                  <c:v>30.026750826902592</c:v>
                </c:pt>
                <c:pt idx="13177">
                  <c:v>30.034713678893279</c:v>
                </c:pt>
                <c:pt idx="13178">
                  <c:v>30.042670624376786</c:v>
                </c:pt>
                <c:pt idx="13179">
                  <c:v>30.050624927462827</c:v>
                </c:pt>
                <c:pt idx="13180">
                  <c:v>30.058579846517407</c:v>
                </c:pt>
                <c:pt idx="13181">
                  <c:v>30.066532477922447</c:v>
                </c:pt>
                <c:pt idx="13182">
                  <c:v>30.074491009397967</c:v>
                </c:pt>
                <c:pt idx="13183">
                  <c:v>30.08245262580472</c:v>
                </c:pt>
                <c:pt idx="13184">
                  <c:v>30.09040992319256</c:v>
                </c:pt>
                <c:pt idx="13185">
                  <c:v>30.098367044451113</c:v>
                </c:pt>
                <c:pt idx="13186">
                  <c:v>30.106327338392436</c:v>
                </c:pt>
                <c:pt idx="13187">
                  <c:v>30.114287102920191</c:v>
                </c:pt>
                <c:pt idx="13188">
                  <c:v>30.122244312587103</c:v>
                </c:pt>
                <c:pt idx="13189">
                  <c:v>30.130202843487542</c:v>
                </c:pt>
                <c:pt idx="13190">
                  <c:v>30.138163138004238</c:v>
                </c:pt>
                <c:pt idx="13191">
                  <c:v>30.146122461667929</c:v>
                </c:pt>
                <c:pt idx="13192">
                  <c:v>30.154080551868606</c:v>
                </c:pt>
                <c:pt idx="13193">
                  <c:v>30.162035648428873</c:v>
                </c:pt>
                <c:pt idx="13194">
                  <c:v>30.169992328830503</c:v>
                </c:pt>
                <c:pt idx="13195">
                  <c:v>30.17794513681482</c:v>
                </c:pt>
                <c:pt idx="13196">
                  <c:v>30.185899616684249</c:v>
                </c:pt>
                <c:pt idx="13197">
                  <c:v>30.193854536543043</c:v>
                </c:pt>
                <c:pt idx="13198">
                  <c:v>30.20181853621699</c:v>
                </c:pt>
                <c:pt idx="13199">
                  <c:v>30.209779094378955</c:v>
                </c:pt>
                <c:pt idx="13200">
                  <c:v>30.217741064338323</c:v>
                </c:pt>
                <c:pt idx="13201">
                  <c:v>30.225701710770341</c:v>
                </c:pt>
                <c:pt idx="13202">
                  <c:v>30.233656894880649</c:v>
                </c:pt>
                <c:pt idx="13203">
                  <c:v>30.241609790584029</c:v>
                </c:pt>
                <c:pt idx="13204">
                  <c:v>30.249563830063209</c:v>
                </c:pt>
                <c:pt idx="13205">
                  <c:v>30.257514879564329</c:v>
                </c:pt>
                <c:pt idx="13206">
                  <c:v>30.2654635556786</c:v>
                </c:pt>
                <c:pt idx="13207">
                  <c:v>30.273418211077253</c:v>
                </c:pt>
                <c:pt idx="13208">
                  <c:v>30.281374892168554</c:v>
                </c:pt>
                <c:pt idx="13209">
                  <c:v>30.289328227880237</c:v>
                </c:pt>
                <c:pt idx="13210">
                  <c:v>30.297280068583067</c:v>
                </c:pt>
                <c:pt idx="13211">
                  <c:v>30.305226636119027</c:v>
                </c:pt>
                <c:pt idx="13212">
                  <c:v>30.313170044339433</c:v>
                </c:pt>
                <c:pt idx="13213">
                  <c:v>30.321112313258425</c:v>
                </c:pt>
                <c:pt idx="13214">
                  <c:v>30.329053091022793</c:v>
                </c:pt>
                <c:pt idx="13215">
                  <c:v>30.336992204277294</c:v>
                </c:pt>
                <c:pt idx="13216">
                  <c:v>30.344930441010955</c:v>
                </c:pt>
                <c:pt idx="13217">
                  <c:v>30.352870780436277</c:v>
                </c:pt>
                <c:pt idx="13218">
                  <c:v>30.360805079187671</c:v>
                </c:pt>
                <c:pt idx="13219">
                  <c:v>30.368743403597197</c:v>
                </c:pt>
                <c:pt idx="13220">
                  <c:v>30.376679101484008</c:v>
                </c:pt>
                <c:pt idx="13221">
                  <c:v>30.384629271864682</c:v>
                </c:pt>
                <c:pt idx="13222">
                  <c:v>30.392580408808747</c:v>
                </c:pt>
                <c:pt idx="13223">
                  <c:v>30.400521625428052</c:v>
                </c:pt>
                <c:pt idx="13224">
                  <c:v>30.408458023790647</c:v>
                </c:pt>
                <c:pt idx="13225">
                  <c:v>30.416391709722273</c:v>
                </c:pt>
                <c:pt idx="13226">
                  <c:v>30.424340474019402</c:v>
                </c:pt>
                <c:pt idx="13227">
                  <c:v>30.432281427730597</c:v>
                </c:pt>
                <c:pt idx="13228">
                  <c:v>30.440221153899206</c:v>
                </c:pt>
                <c:pt idx="13229">
                  <c:v>30.448159303645099</c:v>
                </c:pt>
                <c:pt idx="13230">
                  <c:v>30.456093252134593</c:v>
                </c:pt>
                <c:pt idx="13231">
                  <c:v>30.464022480514959</c:v>
                </c:pt>
                <c:pt idx="13232">
                  <c:v>30.471956079236353</c:v>
                </c:pt>
                <c:pt idx="13233">
                  <c:v>30.479881292020661</c:v>
                </c:pt>
                <c:pt idx="13234">
                  <c:v>30.487812180384172</c:v>
                </c:pt>
                <c:pt idx="13235">
                  <c:v>30.495744292092084</c:v>
                </c:pt>
                <c:pt idx="13236">
                  <c:v>30.5036710756929</c:v>
                </c:pt>
                <c:pt idx="13237">
                  <c:v>30.511594980168386</c:v>
                </c:pt>
                <c:pt idx="13238">
                  <c:v>30.519517402908924</c:v>
                </c:pt>
                <c:pt idx="13239">
                  <c:v>30.527460636539882</c:v>
                </c:pt>
                <c:pt idx="13240">
                  <c:v>30.53539992428037</c:v>
                </c:pt>
                <c:pt idx="13241">
                  <c:v>30.543341842090349</c:v>
                </c:pt>
                <c:pt idx="13242">
                  <c:v>30.551290517745926</c:v>
                </c:pt>
                <c:pt idx="13243">
                  <c:v>30.55923655897772</c:v>
                </c:pt>
                <c:pt idx="13244">
                  <c:v>30.567184356487932</c:v>
                </c:pt>
                <c:pt idx="13245">
                  <c:v>30.575134262902779</c:v>
                </c:pt>
                <c:pt idx="13246">
                  <c:v>30.58308460869879</c:v>
                </c:pt>
                <c:pt idx="13247">
                  <c:v>30.591042875195271</c:v>
                </c:pt>
                <c:pt idx="13248">
                  <c:v>30.59898610813935</c:v>
                </c:pt>
                <c:pt idx="13249">
                  <c:v>30.606931534596416</c:v>
                </c:pt>
                <c:pt idx="13250">
                  <c:v>30.614880386505391</c:v>
                </c:pt>
                <c:pt idx="13251">
                  <c:v>30.622818097803975</c:v>
                </c:pt>
                <c:pt idx="13252">
                  <c:v>30.63076098056673</c:v>
                </c:pt>
                <c:pt idx="13253">
                  <c:v>30.638711765802327</c:v>
                </c:pt>
                <c:pt idx="13254">
                  <c:v>30.646669415936778</c:v>
                </c:pt>
                <c:pt idx="13255">
                  <c:v>30.654627858853583</c:v>
                </c:pt>
                <c:pt idx="13256">
                  <c:v>30.662584627651775</c:v>
                </c:pt>
                <c:pt idx="13257">
                  <c:v>30.670536731786189</c:v>
                </c:pt>
                <c:pt idx="13258">
                  <c:v>30.678478211105723</c:v>
                </c:pt>
                <c:pt idx="13259">
                  <c:v>30.686415397395756</c:v>
                </c:pt>
                <c:pt idx="13260">
                  <c:v>30.69435407207493</c:v>
                </c:pt>
                <c:pt idx="13261">
                  <c:v>30.702291520973066</c:v>
                </c:pt>
                <c:pt idx="13262">
                  <c:v>30.71022984606849</c:v>
                </c:pt>
                <c:pt idx="13263">
                  <c:v>30.71816913449506</c:v>
                </c:pt>
                <c:pt idx="13264">
                  <c:v>30.726111314488843</c:v>
                </c:pt>
                <c:pt idx="13265">
                  <c:v>30.734094967972897</c:v>
                </c:pt>
                <c:pt idx="13266">
                  <c:v>30.742077733066193</c:v>
                </c:pt>
                <c:pt idx="13267">
                  <c:v>30.75007499801599</c:v>
                </c:pt>
                <c:pt idx="13268">
                  <c:v>30.758068521561594</c:v>
                </c:pt>
                <c:pt idx="13269">
                  <c:v>30.766063469952435</c:v>
                </c:pt>
                <c:pt idx="13270">
                  <c:v>30.774066089217332</c:v>
                </c:pt>
                <c:pt idx="13271">
                  <c:v>30.782031501119494</c:v>
                </c:pt>
                <c:pt idx="13272">
                  <c:v>30.790032603248431</c:v>
                </c:pt>
                <c:pt idx="13273">
                  <c:v>30.798045239056236</c:v>
                </c:pt>
                <c:pt idx="13274">
                  <c:v>30.806018253745602</c:v>
                </c:pt>
                <c:pt idx="13275">
                  <c:v>30.813976168004778</c:v>
                </c:pt>
                <c:pt idx="13276">
                  <c:v>30.821932584495084</c:v>
                </c:pt>
                <c:pt idx="13277">
                  <c:v>30.829887856387497</c:v>
                </c:pt>
                <c:pt idx="13278">
                  <c:v>30.837843303736239</c:v>
                </c:pt>
                <c:pt idx="13279">
                  <c:v>30.845798223480134</c:v>
                </c:pt>
                <c:pt idx="13280">
                  <c:v>30.853749624258793</c:v>
                </c:pt>
                <c:pt idx="13281">
                  <c:v>30.861701025611261</c:v>
                </c:pt>
                <c:pt idx="13282">
                  <c:v>30.869649437420303</c:v>
                </c:pt>
                <c:pt idx="13283">
                  <c:v>30.877591706224884</c:v>
                </c:pt>
                <c:pt idx="13284">
                  <c:v>30.885529943187102</c:v>
                </c:pt>
                <c:pt idx="13285">
                  <c:v>30.893476774536989</c:v>
                </c:pt>
                <c:pt idx="13286">
                  <c:v>30.893736360850127</c:v>
                </c:pt>
                <c:pt idx="13287">
                  <c:v>30.893995772477101</c:v>
                </c:pt>
                <c:pt idx="13288">
                  <c:v>30.8942557995267</c:v>
                </c:pt>
                <c:pt idx="13289">
                  <c:v>30.894516299504982</c:v>
                </c:pt>
                <c:pt idx="13290">
                  <c:v>30.894776854623</c:v>
                </c:pt>
                <c:pt idx="13291">
                  <c:v>30.895037915569119</c:v>
                </c:pt>
                <c:pt idx="13292">
                  <c:v>30.895299329010196</c:v>
                </c:pt>
                <c:pt idx="13293">
                  <c:v>30.895560984586652</c:v>
                </c:pt>
                <c:pt idx="13294">
                  <c:v>30.895822888481359</c:v>
                </c:pt>
                <c:pt idx="13295">
                  <c:v>30.896085027317451</c:v>
                </c:pt>
                <c:pt idx="13296">
                  <c:v>30.896347040223972</c:v>
                </c:pt>
                <c:pt idx="13297">
                  <c:v>30.896609335935842</c:v>
                </c:pt>
                <c:pt idx="13298">
                  <c:v>30.896871977114625</c:v>
                </c:pt>
                <c:pt idx="13299">
                  <c:v>30.897134550797112</c:v>
                </c:pt>
                <c:pt idx="13300">
                  <c:v>30.897397372177895</c:v>
                </c:pt>
                <c:pt idx="13301">
                  <c:v>30.897660300712811</c:v>
                </c:pt>
                <c:pt idx="13302">
                  <c:v>30.897923373200097</c:v>
                </c:pt>
                <c:pt idx="13303">
                  <c:v>30.898186635117629</c:v>
                </c:pt>
                <c:pt idx="13304">
                  <c:v>30.89845001878043</c:v>
                </c:pt>
                <c:pt idx="13305">
                  <c:v>30.898713351485373</c:v>
                </c:pt>
                <c:pt idx="13306">
                  <c:v>30.898976837212111</c:v>
                </c:pt>
                <c:pt idx="13307">
                  <c:v>30.899240354146077</c:v>
                </c:pt>
                <c:pt idx="13308">
                  <c:v>30.89950406132267</c:v>
                </c:pt>
                <c:pt idx="13309">
                  <c:v>30.899767768469591</c:v>
                </c:pt>
                <c:pt idx="13310">
                  <c:v>30.900031509735449</c:v>
                </c:pt>
                <c:pt idx="13311">
                  <c:v>30.900295216889802</c:v>
                </c:pt>
                <c:pt idx="13312">
                  <c:v>30.900559026411987</c:v>
                </c:pt>
                <c:pt idx="13313">
                  <c:v>30.900822918442785</c:v>
                </c:pt>
                <c:pt idx="13314">
                  <c:v>30.901086793419815</c:v>
                </c:pt>
                <c:pt idx="13315">
                  <c:v>30.901350676934527</c:v>
                </c:pt>
                <c:pt idx="13316">
                  <c:v>30.901614568965297</c:v>
                </c:pt>
                <c:pt idx="13317">
                  <c:v>30.901878495178881</c:v>
                </c:pt>
                <c:pt idx="13318">
                  <c:v>30.902142472653864</c:v>
                </c:pt>
                <c:pt idx="13319">
                  <c:v>30.902406664039777</c:v>
                </c:pt>
                <c:pt idx="13320">
                  <c:v>30.902670735603778</c:v>
                </c:pt>
                <c:pt idx="13321">
                  <c:v>30.902934801473165</c:v>
                </c:pt>
                <c:pt idx="13322">
                  <c:v>30.903199075712493</c:v>
                </c:pt>
                <c:pt idx="13323">
                  <c:v>30.903463415696422</c:v>
                </c:pt>
                <c:pt idx="13324">
                  <c:v>30.903727781397638</c:v>
                </c:pt>
                <c:pt idx="13325">
                  <c:v>30.903992044211222</c:v>
                </c:pt>
                <c:pt idx="13326">
                  <c:v>30.904256564471787</c:v>
                </c:pt>
                <c:pt idx="13327">
                  <c:v>30.904521041762148</c:v>
                </c:pt>
                <c:pt idx="13328">
                  <c:v>30.904785596406271</c:v>
                </c:pt>
                <c:pt idx="13329">
                  <c:v>30.905050231278569</c:v>
                </c:pt>
                <c:pt idx="13330">
                  <c:v>30.905314889106851</c:v>
                </c:pt>
                <c:pt idx="13331">
                  <c:v>30.905579486715276</c:v>
                </c:pt>
                <c:pt idx="13332">
                  <c:v>30.905844239219689</c:v>
                </c:pt>
                <c:pt idx="13333">
                  <c:v>30.906109034776517</c:v>
                </c:pt>
                <c:pt idx="13334">
                  <c:v>30.906373833226631</c:v>
                </c:pt>
                <c:pt idx="13335">
                  <c:v>30.906638617312353</c:v>
                </c:pt>
                <c:pt idx="13336">
                  <c:v>30.906903467438777</c:v>
                </c:pt>
                <c:pt idx="13337">
                  <c:v>30.907168438279086</c:v>
                </c:pt>
                <c:pt idx="13338">
                  <c:v>30.907433414889329</c:v>
                </c:pt>
                <c:pt idx="13339">
                  <c:v>30.907698460575826</c:v>
                </c:pt>
                <c:pt idx="13340">
                  <c:v>30.907963609931262</c:v>
                </c:pt>
                <c:pt idx="13341">
                  <c:v>30.908228563531125</c:v>
                </c:pt>
                <c:pt idx="13342">
                  <c:v>30.908493626469312</c:v>
                </c:pt>
                <c:pt idx="13343">
                  <c:v>30.908758675010873</c:v>
                </c:pt>
                <c:pt idx="13344">
                  <c:v>30.909023809961631</c:v>
                </c:pt>
                <c:pt idx="13345">
                  <c:v>30.909289011172742</c:v>
                </c:pt>
                <c:pt idx="13346">
                  <c:v>30.90955421815509</c:v>
                </c:pt>
                <c:pt idx="13347">
                  <c:v>30.909819318514177</c:v>
                </c:pt>
                <c:pt idx="13348">
                  <c:v>30.910084467865847</c:v>
                </c:pt>
                <c:pt idx="13349">
                  <c:v>30.910349709459727</c:v>
                </c:pt>
                <c:pt idx="13350">
                  <c:v>30.910615265808158</c:v>
                </c:pt>
                <c:pt idx="13351">
                  <c:v>30.910880643022132</c:v>
                </c:pt>
                <c:pt idx="13352">
                  <c:v>30.91114602888112</c:v>
                </c:pt>
                <c:pt idx="13353">
                  <c:v>30.911411874839121</c:v>
                </c:pt>
                <c:pt idx="13354">
                  <c:v>30.911678813949617</c:v>
                </c:pt>
                <c:pt idx="13355">
                  <c:v>30.911945615463686</c:v>
                </c:pt>
                <c:pt idx="13356">
                  <c:v>30.912212437435493</c:v>
                </c:pt>
                <c:pt idx="13357">
                  <c:v>30.912479259392047</c:v>
                </c:pt>
                <c:pt idx="13358">
                  <c:v>30.912745905912129</c:v>
                </c:pt>
                <c:pt idx="13359">
                  <c:v>30.913012698611762</c:v>
                </c:pt>
                <c:pt idx="13360">
                  <c:v>30.913279520579763</c:v>
                </c:pt>
                <c:pt idx="13361">
                  <c:v>30.913546447962176</c:v>
                </c:pt>
                <c:pt idx="13362">
                  <c:v>30.913813554243053</c:v>
                </c:pt>
                <c:pt idx="13363">
                  <c:v>30.91408053144135</c:v>
                </c:pt>
                <c:pt idx="13364">
                  <c:v>30.914347426625067</c:v>
                </c:pt>
                <c:pt idx="13365">
                  <c:v>30.914614726749907</c:v>
                </c:pt>
                <c:pt idx="13366">
                  <c:v>30.914882109254851</c:v>
                </c:pt>
                <c:pt idx="13367">
                  <c:v>30.915149377049168</c:v>
                </c:pt>
                <c:pt idx="13368">
                  <c:v>30.915416574319735</c:v>
                </c:pt>
                <c:pt idx="13369">
                  <c:v>30.915683674694684</c:v>
                </c:pt>
                <c:pt idx="13370">
                  <c:v>30.915950748669211</c:v>
                </c:pt>
                <c:pt idx="13371">
                  <c:v>30.916217722937191</c:v>
                </c:pt>
                <c:pt idx="13372">
                  <c:v>30.916484703096536</c:v>
                </c:pt>
                <c:pt idx="13373">
                  <c:v>30.91675173893718</c:v>
                </c:pt>
                <c:pt idx="13374">
                  <c:v>30.91701869858159</c:v>
                </c:pt>
                <c:pt idx="13375">
                  <c:v>30.91728563771883</c:v>
                </c:pt>
                <c:pt idx="13376">
                  <c:v>30.917552483121089</c:v>
                </c:pt>
                <c:pt idx="13377">
                  <c:v>30.917819313890696</c:v>
                </c:pt>
                <c:pt idx="13378">
                  <c:v>30.918086132932629</c:v>
                </c:pt>
                <c:pt idx="13379">
                  <c:v>30.918352940263524</c:v>
                </c:pt>
                <c:pt idx="13380">
                  <c:v>30.918619694944969</c:v>
                </c:pt>
                <c:pt idx="13381">
                  <c:v>30.918886399925789</c:v>
                </c:pt>
                <c:pt idx="13382">
                  <c:v>30.919153055229149</c:v>
                </c:pt>
                <c:pt idx="13383">
                  <c:v>30.919419757264222</c:v>
                </c:pt>
                <c:pt idx="13384">
                  <c:v>30.919686424239046</c:v>
                </c:pt>
                <c:pt idx="13385">
                  <c:v>30.919953448344835</c:v>
                </c:pt>
                <c:pt idx="13386">
                  <c:v>30.920220866153549</c:v>
                </c:pt>
                <c:pt idx="13387">
                  <c:v>30.920488729273444</c:v>
                </c:pt>
                <c:pt idx="13388">
                  <c:v>30.920756802447002</c:v>
                </c:pt>
                <c:pt idx="13389">
                  <c:v>30.921025124682998</c:v>
                </c:pt>
                <c:pt idx="13390">
                  <c:v>30.921293331182621</c:v>
                </c:pt>
                <c:pt idx="13391">
                  <c:v>30.921561638570957</c:v>
                </c:pt>
                <c:pt idx="13392">
                  <c:v>30.921829856974547</c:v>
                </c:pt>
                <c:pt idx="13393">
                  <c:v>30.922098122794203</c:v>
                </c:pt>
                <c:pt idx="13394">
                  <c:v>30.922366323384914</c:v>
                </c:pt>
                <c:pt idx="13395">
                  <c:v>30.922634443945178</c:v>
                </c:pt>
                <c:pt idx="13396">
                  <c:v>30.922902564536397</c:v>
                </c:pt>
                <c:pt idx="13397">
                  <c:v>30.923170688070162</c:v>
                </c:pt>
                <c:pt idx="13398">
                  <c:v>30.923438853094304</c:v>
                </c:pt>
                <c:pt idx="13399">
                  <c:v>30.923707021081579</c:v>
                </c:pt>
                <c:pt idx="13400">
                  <c:v>30.923975109054986</c:v>
                </c:pt>
                <c:pt idx="13401">
                  <c:v>30.924243123030379</c:v>
                </c:pt>
                <c:pt idx="13402">
                  <c:v>30.924511211019226</c:v>
                </c:pt>
                <c:pt idx="13403">
                  <c:v>30.924779230912577</c:v>
                </c:pt>
                <c:pt idx="13404">
                  <c:v>30.925047381106936</c:v>
                </c:pt>
                <c:pt idx="13405">
                  <c:v>30.925315513546174</c:v>
                </c:pt>
                <c:pt idx="13406">
                  <c:v>30.925583637076063</c:v>
                </c:pt>
                <c:pt idx="13407">
                  <c:v>30.92585207214065</c:v>
                </c:pt>
                <c:pt idx="13408">
                  <c:v>30.926120507205223</c:v>
                </c:pt>
                <c:pt idx="13409">
                  <c:v>30.926388770074571</c:v>
                </c:pt>
                <c:pt idx="13410">
                  <c:v>30.926657225962014</c:v>
                </c:pt>
                <c:pt idx="13411">
                  <c:v>30.926925684820628</c:v>
                </c:pt>
                <c:pt idx="13412">
                  <c:v>30.927194229889892</c:v>
                </c:pt>
                <c:pt idx="13413">
                  <c:v>30.927462661972342</c:v>
                </c:pt>
                <c:pt idx="13414">
                  <c:v>30.927731040592306</c:v>
                </c:pt>
                <c:pt idx="13415">
                  <c:v>30.92799965706266</c:v>
                </c:pt>
                <c:pt idx="13416">
                  <c:v>30.928268112911329</c:v>
                </c:pt>
                <c:pt idx="13417">
                  <c:v>30.928536669856122</c:v>
                </c:pt>
                <c:pt idx="13418">
                  <c:v>30.928805217918416</c:v>
                </c:pt>
                <c:pt idx="13419">
                  <c:v>30.929073679732706</c:v>
                </c:pt>
                <c:pt idx="13420">
                  <c:v>30.929342129662619</c:v>
                </c:pt>
                <c:pt idx="13421">
                  <c:v>30.929610906963777</c:v>
                </c:pt>
                <c:pt idx="13422">
                  <c:v>30.929879627667663</c:v>
                </c:pt>
                <c:pt idx="13423">
                  <c:v>30.930148163789401</c:v>
                </c:pt>
                <c:pt idx="13424">
                  <c:v>30.93041665234847</c:v>
                </c:pt>
                <c:pt idx="13425">
                  <c:v>30.930685152819532</c:v>
                </c:pt>
                <c:pt idx="13426">
                  <c:v>30.930953682994787</c:v>
                </c:pt>
                <c:pt idx="13427">
                  <c:v>30.931222391785539</c:v>
                </c:pt>
                <c:pt idx="13428">
                  <c:v>30.931491029078988</c:v>
                </c:pt>
                <c:pt idx="13429">
                  <c:v>30.93175976467603</c:v>
                </c:pt>
                <c:pt idx="13430">
                  <c:v>30.932028512189103</c:v>
                </c:pt>
                <c:pt idx="13431">
                  <c:v>30.932297295458252</c:v>
                </c:pt>
                <c:pt idx="13432">
                  <c:v>30.932565923831444</c:v>
                </c:pt>
                <c:pt idx="13433">
                  <c:v>30.932834448076065</c:v>
                </c:pt>
                <c:pt idx="13434">
                  <c:v>30.933103243282087</c:v>
                </c:pt>
                <c:pt idx="13435">
                  <c:v>30.933371889519787</c:v>
                </c:pt>
                <c:pt idx="13436">
                  <c:v>30.93364083389282</c:v>
                </c:pt>
                <c:pt idx="13437">
                  <c:v>30.933909566487756</c:v>
                </c:pt>
                <c:pt idx="13438">
                  <c:v>30.934178385548186</c:v>
                </c:pt>
                <c:pt idx="13439">
                  <c:v>30.934447091345319</c:v>
                </c:pt>
                <c:pt idx="13440">
                  <c:v>30.93471594916776</c:v>
                </c:pt>
                <c:pt idx="13441">
                  <c:v>30.934984738412993</c:v>
                </c:pt>
                <c:pt idx="13442">
                  <c:v>30.935253468060271</c:v>
                </c:pt>
                <c:pt idx="13443">
                  <c:v>30.935522230485795</c:v>
                </c:pt>
                <c:pt idx="13444">
                  <c:v>30.935791345156229</c:v>
                </c:pt>
                <c:pt idx="13445">
                  <c:v>30.936060152284924</c:v>
                </c:pt>
                <c:pt idx="13446">
                  <c:v>30.936328959436924</c:v>
                </c:pt>
                <c:pt idx="13447">
                  <c:v>30.936597754619601</c:v>
                </c:pt>
                <c:pt idx="13448">
                  <c:v>30.936866460412901</c:v>
                </c:pt>
                <c:pt idx="13449">
                  <c:v>30.937135368937387</c:v>
                </c:pt>
                <c:pt idx="13450">
                  <c:v>30.937404289443826</c:v>
                </c:pt>
                <c:pt idx="13451">
                  <c:v>30.937673407127047</c:v>
                </c:pt>
                <c:pt idx="13452">
                  <c:v>30.937942324634008</c:v>
                </c:pt>
                <c:pt idx="13453">
                  <c:v>30.938211558991689</c:v>
                </c:pt>
                <c:pt idx="13454">
                  <c:v>30.938480658716387</c:v>
                </c:pt>
                <c:pt idx="13455">
                  <c:v>30.938749656826147</c:v>
                </c:pt>
                <c:pt idx="13456">
                  <c:v>30.939018604152718</c:v>
                </c:pt>
                <c:pt idx="13457">
                  <c:v>30.939287473920295</c:v>
                </c:pt>
                <c:pt idx="13458">
                  <c:v>30.939556316840424</c:v>
                </c:pt>
                <c:pt idx="13459">
                  <c:v>30.93982531498137</c:v>
                </c:pt>
                <c:pt idx="13460">
                  <c:v>30.940094223529222</c:v>
                </c:pt>
                <c:pt idx="13461">
                  <c:v>30.940362977016413</c:v>
                </c:pt>
                <c:pt idx="13462">
                  <c:v>30.940631894515544</c:v>
                </c:pt>
                <c:pt idx="13463">
                  <c:v>30.94090079411291</c:v>
                </c:pt>
                <c:pt idx="13464">
                  <c:v>30.941169631050077</c:v>
                </c:pt>
                <c:pt idx="13465">
                  <c:v>30.941438369606583</c:v>
                </c:pt>
                <c:pt idx="13466">
                  <c:v>30.941707209525411</c:v>
                </c:pt>
                <c:pt idx="13467">
                  <c:v>30.941976159864005</c:v>
                </c:pt>
                <c:pt idx="13468">
                  <c:v>30.942245029604329</c:v>
                </c:pt>
                <c:pt idx="13469">
                  <c:v>30.942514012804033</c:v>
                </c:pt>
                <c:pt idx="13470">
                  <c:v>30.942782954196378</c:v>
                </c:pt>
                <c:pt idx="13471">
                  <c:v>30.943051886612118</c:v>
                </c:pt>
                <c:pt idx="13472">
                  <c:v>30.943320789181179</c:v>
                </c:pt>
                <c:pt idx="13473">
                  <c:v>30.943589790273219</c:v>
                </c:pt>
                <c:pt idx="13474">
                  <c:v>30.943858686883328</c:v>
                </c:pt>
                <c:pt idx="13475">
                  <c:v>30.944127661102897</c:v>
                </c:pt>
                <c:pt idx="13476">
                  <c:v>30.94439653384141</c:v>
                </c:pt>
                <c:pt idx="13477">
                  <c:v>30.944665502074667</c:v>
                </c:pt>
                <c:pt idx="13478">
                  <c:v>30.944934509162646</c:v>
                </c:pt>
                <c:pt idx="13479">
                  <c:v>30.945203492362339</c:v>
                </c:pt>
                <c:pt idx="13480">
                  <c:v>30.945472350188677</c:v>
                </c:pt>
                <c:pt idx="13481">
                  <c:v>30.945741827260779</c:v>
                </c:pt>
                <c:pt idx="13482">
                  <c:v>30.946011154439059</c:v>
                </c:pt>
                <c:pt idx="13483">
                  <c:v>30.946281139726537</c:v>
                </c:pt>
                <c:pt idx="13484">
                  <c:v>30.946551070791614</c:v>
                </c:pt>
                <c:pt idx="13485">
                  <c:v>30.946820941632687</c:v>
                </c:pt>
                <c:pt idx="13486">
                  <c:v>30.947090740186351</c:v>
                </c:pt>
                <c:pt idx="13487">
                  <c:v>30.947360403448975</c:v>
                </c:pt>
                <c:pt idx="13488">
                  <c:v>30.947630060702572</c:v>
                </c:pt>
                <c:pt idx="13489">
                  <c:v>30.947899636812426</c:v>
                </c:pt>
                <c:pt idx="13490">
                  <c:v>30.948169185906142</c:v>
                </c:pt>
                <c:pt idx="13491">
                  <c:v>30.948438665989446</c:v>
                </c:pt>
                <c:pt idx="13492">
                  <c:v>30.948708068090575</c:v>
                </c:pt>
                <c:pt idx="13493">
                  <c:v>30.948977392289269</c:v>
                </c:pt>
                <c:pt idx="13494">
                  <c:v>30.949246713492826</c:v>
                </c:pt>
                <c:pt idx="13495">
                  <c:v>30.949515956789831</c:v>
                </c:pt>
                <c:pt idx="13496">
                  <c:v>30.94978508940957</c:v>
                </c:pt>
                <c:pt idx="13497">
                  <c:v>30.9500552225051</c:v>
                </c:pt>
                <c:pt idx="13498">
                  <c:v>30.95032464559737</c:v>
                </c:pt>
                <c:pt idx="13499">
                  <c:v>30.950593885917122</c:v>
                </c:pt>
                <c:pt idx="13500">
                  <c:v>30.950863183123626</c:v>
                </c:pt>
                <c:pt idx="13501">
                  <c:v>30.951132738247789</c:v>
                </c:pt>
                <c:pt idx="13502">
                  <c:v>30.951402128368088</c:v>
                </c:pt>
                <c:pt idx="13503">
                  <c:v>30.951671509489927</c:v>
                </c:pt>
                <c:pt idx="13504">
                  <c:v>30.951941025581025</c:v>
                </c:pt>
                <c:pt idx="13505">
                  <c:v>30.952210538671626</c:v>
                </c:pt>
                <c:pt idx="13506">
                  <c:v>30.952479901798867</c:v>
                </c:pt>
                <c:pt idx="13507">
                  <c:v>30.952749468922171</c:v>
                </c:pt>
                <c:pt idx="13508">
                  <c:v>30.953020083022682</c:v>
                </c:pt>
                <c:pt idx="13509">
                  <c:v>30.953290050253987</c:v>
                </c:pt>
                <c:pt idx="13510">
                  <c:v>30.953559918053294</c:v>
                </c:pt>
                <c:pt idx="13511">
                  <c:v>30.953829990804451</c:v>
                </c:pt>
                <c:pt idx="13512">
                  <c:v>30.954099945972452</c:v>
                </c:pt>
                <c:pt idx="13513">
                  <c:v>30.95436985596708</c:v>
                </c:pt>
                <c:pt idx="13514">
                  <c:v>30.954639507188489</c:v>
                </c:pt>
                <c:pt idx="13515">
                  <c:v>30.954909718795463</c:v>
                </c:pt>
                <c:pt idx="13516">
                  <c:v>30.955179806639354</c:v>
                </c:pt>
                <c:pt idx="13517">
                  <c:v>30.955449755793904</c:v>
                </c:pt>
                <c:pt idx="13518">
                  <c:v>30.955719777281516</c:v>
                </c:pt>
                <c:pt idx="13519">
                  <c:v>30.955989696306986</c:v>
                </c:pt>
                <c:pt idx="13520">
                  <c:v>30.956259654491678</c:v>
                </c:pt>
                <c:pt idx="13521">
                  <c:v>30.956529465102982</c:v>
                </c:pt>
                <c:pt idx="13522">
                  <c:v>30.956799679741628</c:v>
                </c:pt>
                <c:pt idx="13523">
                  <c:v>30.957069776650936</c:v>
                </c:pt>
                <c:pt idx="13524">
                  <c:v>30.957339758940659</c:v>
                </c:pt>
                <c:pt idx="13525">
                  <c:v>30.957609735227209</c:v>
                </c:pt>
                <c:pt idx="13526">
                  <c:v>30.957879645194357</c:v>
                </c:pt>
                <c:pt idx="13527">
                  <c:v>30.958149811501094</c:v>
                </c:pt>
                <c:pt idx="13528">
                  <c:v>30.95842005329899</c:v>
                </c:pt>
                <c:pt idx="13529">
                  <c:v>30.958690092859712</c:v>
                </c:pt>
                <c:pt idx="13530">
                  <c:v>30.958960042022127</c:v>
                </c:pt>
                <c:pt idx="13531">
                  <c:v>30.95923016003432</c:v>
                </c:pt>
                <c:pt idx="13532">
                  <c:v>30.959500193565063</c:v>
                </c:pt>
                <c:pt idx="13533">
                  <c:v>30.95977012463803</c:v>
                </c:pt>
                <c:pt idx="13534">
                  <c:v>30.960040061735178</c:v>
                </c:pt>
                <c:pt idx="13535">
                  <c:v>30.96030989941233</c:v>
                </c:pt>
                <c:pt idx="13536">
                  <c:v>30.960579694965546</c:v>
                </c:pt>
                <c:pt idx="13537">
                  <c:v>30.960849373267816</c:v>
                </c:pt>
                <c:pt idx="13538">
                  <c:v>30.961119048541615</c:v>
                </c:pt>
                <c:pt idx="13539">
                  <c:v>30.961388919366982</c:v>
                </c:pt>
                <c:pt idx="13540">
                  <c:v>30.961659360793444</c:v>
                </c:pt>
                <c:pt idx="13541">
                  <c:v>30.961929653979006</c:v>
                </c:pt>
                <c:pt idx="13542">
                  <c:v>30.962199871637633</c:v>
                </c:pt>
                <c:pt idx="13543">
                  <c:v>30.96246998361946</c:v>
                </c:pt>
                <c:pt idx="13544">
                  <c:v>30.962740011116665</c:v>
                </c:pt>
                <c:pt idx="13545">
                  <c:v>30.963010289216303</c:v>
                </c:pt>
                <c:pt idx="13546">
                  <c:v>30.963280712466972</c:v>
                </c:pt>
                <c:pt idx="13547">
                  <c:v>30.963550902964574</c:v>
                </c:pt>
                <c:pt idx="13548">
                  <c:v>30.963821193132009</c:v>
                </c:pt>
                <c:pt idx="13549">
                  <c:v>30.964091344362629</c:v>
                </c:pt>
                <c:pt idx="13550">
                  <c:v>30.9643614231341</c:v>
                </c:pt>
                <c:pt idx="13551">
                  <c:v>30.964631405423809</c:v>
                </c:pt>
                <c:pt idx="13552">
                  <c:v>30.96490128224649</c:v>
                </c:pt>
                <c:pt idx="13553">
                  <c:v>30.965171433477092</c:v>
                </c:pt>
                <c:pt idx="13554">
                  <c:v>30.965441545470696</c:v>
                </c:pt>
                <c:pt idx="13555">
                  <c:v>30.965711521733656</c:v>
                </c:pt>
                <c:pt idx="13556">
                  <c:v>30.965981401606218</c:v>
                </c:pt>
                <c:pt idx="13557">
                  <c:v>30.966251236313237</c:v>
                </c:pt>
                <c:pt idx="13558">
                  <c:v>30.966521043908056</c:v>
                </c:pt>
                <c:pt idx="13559">
                  <c:v>30.966790932797071</c:v>
                </c:pt>
                <c:pt idx="13560">
                  <c:v>30.96706093315337</c:v>
                </c:pt>
                <c:pt idx="13561">
                  <c:v>30.967330791937929</c:v>
                </c:pt>
                <c:pt idx="13562">
                  <c:v>30.967600602541385</c:v>
                </c:pt>
                <c:pt idx="13563">
                  <c:v>30.967870368004373</c:v>
                </c:pt>
                <c:pt idx="13564">
                  <c:v>30.968141103439816</c:v>
                </c:pt>
                <c:pt idx="13565">
                  <c:v>30.968411366400424</c:v>
                </c:pt>
                <c:pt idx="13566">
                  <c:v>30.968681547832716</c:v>
                </c:pt>
                <c:pt idx="13567">
                  <c:v>30.968951813838324</c:v>
                </c:pt>
                <c:pt idx="13568">
                  <c:v>30.96922188056157</c:v>
                </c:pt>
                <c:pt idx="13569">
                  <c:v>30.969491856800946</c:v>
                </c:pt>
                <c:pt idx="13570">
                  <c:v>30.969761827033562</c:v>
                </c:pt>
                <c:pt idx="13571">
                  <c:v>30.97003206885114</c:v>
                </c:pt>
                <c:pt idx="13572">
                  <c:v>30.970302473948763</c:v>
                </c:pt>
                <c:pt idx="13573">
                  <c:v>30.970573030477823</c:v>
                </c:pt>
                <c:pt idx="13574">
                  <c:v>30.970843347862864</c:v>
                </c:pt>
                <c:pt idx="13575">
                  <c:v>30.971113628980319</c:v>
                </c:pt>
                <c:pt idx="13576">
                  <c:v>30.971383837579257</c:v>
                </c:pt>
                <c:pt idx="13577">
                  <c:v>30.971653970670872</c:v>
                </c:pt>
                <c:pt idx="13578">
                  <c:v>30.971924106799868</c:v>
                </c:pt>
                <c:pt idx="13579">
                  <c:v>30.97219416747987</c:v>
                </c:pt>
                <c:pt idx="13580">
                  <c:v>30.972464173872126</c:v>
                </c:pt>
                <c:pt idx="13581">
                  <c:v>30.972734129036187</c:v>
                </c:pt>
                <c:pt idx="13582">
                  <c:v>30.973004132418296</c:v>
                </c:pt>
                <c:pt idx="13583">
                  <c:v>30.973274178005362</c:v>
                </c:pt>
                <c:pt idx="13584">
                  <c:v>30.973544109070428</c:v>
                </c:pt>
                <c:pt idx="13585">
                  <c:v>30.97381391969353</c:v>
                </c:pt>
                <c:pt idx="13586">
                  <c:v>30.97408368515649</c:v>
                </c:pt>
                <c:pt idx="13587">
                  <c:v>30.974353519863524</c:v>
                </c:pt>
                <c:pt idx="13588">
                  <c:v>30.974623207181164</c:v>
                </c:pt>
                <c:pt idx="13589">
                  <c:v>30.97489291551809</c:v>
                </c:pt>
                <c:pt idx="13590">
                  <c:v>30.975162943042829</c:v>
                </c:pt>
                <c:pt idx="13591">
                  <c:v>30.97543287410787</c:v>
                </c:pt>
                <c:pt idx="13592">
                  <c:v>30.975702835317204</c:v>
                </c:pt>
                <c:pt idx="13593">
                  <c:v>30.97597288696247</c:v>
                </c:pt>
                <c:pt idx="13594">
                  <c:v>30.976242893374394</c:v>
                </c:pt>
                <c:pt idx="13595">
                  <c:v>30.976512890724614</c:v>
                </c:pt>
                <c:pt idx="13596">
                  <c:v>30.976782809722554</c:v>
                </c:pt>
                <c:pt idx="13597">
                  <c:v>30.977052755868574</c:v>
                </c:pt>
                <c:pt idx="13598">
                  <c:v>30.977322825599806</c:v>
                </c:pt>
                <c:pt idx="13599">
                  <c:v>30.977592801839165</c:v>
                </c:pt>
                <c:pt idx="13600">
                  <c:v>30.977862817305709</c:v>
                </c:pt>
                <c:pt idx="13601">
                  <c:v>30.978132742319325</c:v>
                </c:pt>
                <c:pt idx="13602">
                  <c:v>30.978402978103578</c:v>
                </c:pt>
                <c:pt idx="13603">
                  <c:v>30.97867295739562</c:v>
                </c:pt>
                <c:pt idx="13604">
                  <c:v>30.978942864351339</c:v>
                </c:pt>
                <c:pt idx="13605">
                  <c:v>30.979212825564609</c:v>
                </c:pt>
                <c:pt idx="13606">
                  <c:v>30.979482813897182</c:v>
                </c:pt>
                <c:pt idx="13607">
                  <c:v>30.979752732918691</c:v>
                </c:pt>
                <c:pt idx="13608">
                  <c:v>30.980022609764912</c:v>
                </c:pt>
                <c:pt idx="13609">
                  <c:v>30.980292447481375</c:v>
                </c:pt>
                <c:pt idx="13610">
                  <c:v>30.980562194901243</c:v>
                </c:pt>
                <c:pt idx="13611">
                  <c:v>30.980831978437777</c:v>
                </c:pt>
                <c:pt idx="13612">
                  <c:v>30.981101843242588</c:v>
                </c:pt>
                <c:pt idx="13613">
                  <c:v>30.981371735142528</c:v>
                </c:pt>
                <c:pt idx="13614">
                  <c:v>30.981641578877994</c:v>
                </c:pt>
                <c:pt idx="13615">
                  <c:v>30.981911482838139</c:v>
                </c:pt>
                <c:pt idx="13616">
                  <c:v>30.982181251312486</c:v>
                </c:pt>
                <c:pt idx="13617">
                  <c:v>30.982450977689822</c:v>
                </c:pt>
                <c:pt idx="13618">
                  <c:v>30.98272073715771</c:v>
                </c:pt>
                <c:pt idx="13619">
                  <c:v>30.982990493602706</c:v>
                </c:pt>
                <c:pt idx="13620">
                  <c:v>30.983260367454193</c:v>
                </c:pt>
                <c:pt idx="13621">
                  <c:v>30.983530295511162</c:v>
                </c:pt>
                <c:pt idx="13622">
                  <c:v>30.983800265743778</c:v>
                </c:pt>
                <c:pt idx="13623">
                  <c:v>30.984070293256746</c:v>
                </c:pt>
                <c:pt idx="13624">
                  <c:v>30.984340320793283</c:v>
                </c:pt>
                <c:pt idx="13625">
                  <c:v>30.984610610968605</c:v>
                </c:pt>
                <c:pt idx="13626">
                  <c:v>30.984880780321596</c:v>
                </c:pt>
                <c:pt idx="13627">
                  <c:v>30.985150964737493</c:v>
                </c:pt>
                <c:pt idx="13628">
                  <c:v>30.985421239795716</c:v>
                </c:pt>
                <c:pt idx="13629">
                  <c:v>30.985691433292953</c:v>
                </c:pt>
                <c:pt idx="13630">
                  <c:v>30.985961765800965</c:v>
                </c:pt>
                <c:pt idx="13631">
                  <c:v>30.986232001573345</c:v>
                </c:pt>
                <c:pt idx="13632">
                  <c:v>30.986502210164435</c:v>
                </c:pt>
                <c:pt idx="13633">
                  <c:v>30.986772467110242</c:v>
                </c:pt>
                <c:pt idx="13634">
                  <c:v>30.987042805660899</c:v>
                </c:pt>
                <c:pt idx="13635">
                  <c:v>30.987313259189168</c:v>
                </c:pt>
                <c:pt idx="13636">
                  <c:v>30.987583446651801</c:v>
                </c:pt>
                <c:pt idx="13637">
                  <c:v>30.987853670370381</c:v>
                </c:pt>
                <c:pt idx="13638">
                  <c:v>30.988124123918418</c:v>
                </c:pt>
                <c:pt idx="13639">
                  <c:v>30.988394287210564</c:v>
                </c:pt>
                <c:pt idx="13640">
                  <c:v>30.988664898280003</c:v>
                </c:pt>
                <c:pt idx="13641">
                  <c:v>30.988935379082733</c:v>
                </c:pt>
                <c:pt idx="13642">
                  <c:v>30.989205823531567</c:v>
                </c:pt>
                <c:pt idx="13643">
                  <c:v>30.98947652561273</c:v>
                </c:pt>
                <c:pt idx="13644">
                  <c:v>30.989747151838227</c:v>
                </c:pt>
                <c:pt idx="13645">
                  <c:v>30.990017644751099</c:v>
                </c:pt>
                <c:pt idx="13646">
                  <c:v>30.990288034723516</c:v>
                </c:pt>
                <c:pt idx="13647">
                  <c:v>30.990558282614227</c:v>
                </c:pt>
                <c:pt idx="13648">
                  <c:v>30.990828578814085</c:v>
                </c:pt>
                <c:pt idx="13649">
                  <c:v>30.991099329422987</c:v>
                </c:pt>
                <c:pt idx="13650">
                  <c:v>30.991370061843842</c:v>
                </c:pt>
                <c:pt idx="13651">
                  <c:v>30.991640591075424</c:v>
                </c:pt>
                <c:pt idx="13652">
                  <c:v>30.991911460157628</c:v>
                </c:pt>
                <c:pt idx="13653">
                  <c:v>30.992182040929148</c:v>
                </c:pt>
                <c:pt idx="13654">
                  <c:v>30.992452464179816</c:v>
                </c:pt>
                <c:pt idx="13655">
                  <c:v>30.992723296809544</c:v>
                </c:pt>
                <c:pt idx="13656">
                  <c:v>30.992993904875728</c:v>
                </c:pt>
                <c:pt idx="13657">
                  <c:v>30.993264804348236</c:v>
                </c:pt>
                <c:pt idx="13658">
                  <c:v>30.993535412394642</c:v>
                </c:pt>
                <c:pt idx="13659">
                  <c:v>30.993806008321979</c:v>
                </c:pt>
                <c:pt idx="13660">
                  <c:v>30.994076789319827</c:v>
                </c:pt>
                <c:pt idx="13661">
                  <c:v>30.994347367033587</c:v>
                </c:pt>
                <c:pt idx="13662">
                  <c:v>30.994618586164378</c:v>
                </c:pt>
                <c:pt idx="13663">
                  <c:v>30.994889306444396</c:v>
                </c:pt>
                <c:pt idx="13664">
                  <c:v>30.995159993327192</c:v>
                </c:pt>
                <c:pt idx="13665">
                  <c:v>30.995431008385182</c:v>
                </c:pt>
                <c:pt idx="13666">
                  <c:v>30.995701710434687</c:v>
                </c:pt>
                <c:pt idx="13667">
                  <c:v>30.995972676787119</c:v>
                </c:pt>
                <c:pt idx="13668">
                  <c:v>30.996243567158697</c:v>
                </c:pt>
                <c:pt idx="13669">
                  <c:v>30.996514345104966</c:v>
                </c:pt>
                <c:pt idx="13670">
                  <c:v>30.996784974361915</c:v>
                </c:pt>
                <c:pt idx="13671">
                  <c:v>30.997055916405554</c:v>
                </c:pt>
                <c:pt idx="13672">
                  <c:v>30.997326867570244</c:v>
                </c:pt>
                <c:pt idx="13673">
                  <c:v>30.99759765765987</c:v>
                </c:pt>
                <c:pt idx="13674">
                  <c:v>30.997868642287244</c:v>
                </c:pt>
                <c:pt idx="13675">
                  <c:v>30.998139541743836</c:v>
                </c:pt>
                <c:pt idx="13676">
                  <c:v>30.99841026503022</c:v>
                </c:pt>
                <c:pt idx="13677">
                  <c:v>30.998681471941822</c:v>
                </c:pt>
                <c:pt idx="13678">
                  <c:v>30.998952359242914</c:v>
                </c:pt>
                <c:pt idx="13679">
                  <c:v>30.999223137189169</c:v>
                </c:pt>
                <c:pt idx="13680">
                  <c:v>30.999493799801833</c:v>
                </c:pt>
                <c:pt idx="13681">
                  <c:v>30.999764368433688</c:v>
                </c:pt>
                <c:pt idx="13682">
                  <c:v>31.000034879482662</c:v>
                </c:pt>
                <c:pt idx="13683">
                  <c:v>31.000305351172063</c:v>
                </c:pt>
                <c:pt idx="13684">
                  <c:v>31.00057576837532</c:v>
                </c:pt>
                <c:pt idx="13685">
                  <c:v>31.000846215850544</c:v>
                </c:pt>
                <c:pt idx="13686">
                  <c:v>31.001116633065635</c:v>
                </c:pt>
                <c:pt idx="13687">
                  <c:v>31.001386995833816</c:v>
                </c:pt>
                <c:pt idx="13688">
                  <c:v>31.001657252755933</c:v>
                </c:pt>
                <c:pt idx="13689">
                  <c:v>31.001927434176437</c:v>
                </c:pt>
                <c:pt idx="13690">
                  <c:v>31.002197543141179</c:v>
                </c:pt>
                <c:pt idx="13691">
                  <c:v>31.002467751720452</c:v>
                </c:pt>
                <c:pt idx="13692">
                  <c:v>31.002737933125143</c:v>
                </c:pt>
                <c:pt idx="13693">
                  <c:v>31.003008138700483</c:v>
                </c:pt>
                <c:pt idx="13694">
                  <c:v>31.003279165940228</c:v>
                </c:pt>
                <c:pt idx="13695">
                  <c:v>31.003550065416722</c:v>
                </c:pt>
                <c:pt idx="13696">
                  <c:v>31.003820913193813</c:v>
                </c:pt>
                <c:pt idx="13697">
                  <c:v>31.004091587956715</c:v>
                </c:pt>
                <c:pt idx="13698">
                  <c:v>31.004362180853537</c:v>
                </c:pt>
                <c:pt idx="13699">
                  <c:v>31.004632716146702</c:v>
                </c:pt>
                <c:pt idx="13700">
                  <c:v>31.004903287812361</c:v>
                </c:pt>
                <c:pt idx="13701">
                  <c:v>31.005173759497811</c:v>
                </c:pt>
                <c:pt idx="13702">
                  <c:v>31.005444149482081</c:v>
                </c:pt>
                <c:pt idx="13703">
                  <c:v>31.005714545504304</c:v>
                </c:pt>
                <c:pt idx="13704">
                  <c:v>31.005984956652643</c:v>
                </c:pt>
                <c:pt idx="13705">
                  <c:v>31.00625523778189</c:v>
                </c:pt>
                <c:pt idx="13706">
                  <c:v>31.006525491679014</c:v>
                </c:pt>
                <c:pt idx="13707">
                  <c:v>31.006795815125589</c:v>
                </c:pt>
                <c:pt idx="13708">
                  <c:v>31.007066062972928</c:v>
                </c:pt>
                <c:pt idx="13709">
                  <c:v>31.007336220232183</c:v>
                </c:pt>
                <c:pt idx="13710">
                  <c:v>31.00760634731223</c:v>
                </c:pt>
                <c:pt idx="13711">
                  <c:v>31.007876468333844</c:v>
                </c:pt>
                <c:pt idx="13712">
                  <c:v>31.008146646719581</c:v>
                </c:pt>
                <c:pt idx="13713">
                  <c:v>31.00841709421853</c:v>
                </c:pt>
                <c:pt idx="13714">
                  <c:v>31.008687578024926</c:v>
                </c:pt>
                <c:pt idx="13715">
                  <c:v>31.008957952866385</c:v>
                </c:pt>
                <c:pt idx="13716">
                  <c:v>31.009228230962059</c:v>
                </c:pt>
                <c:pt idx="13717">
                  <c:v>31.009498521153162</c:v>
                </c:pt>
                <c:pt idx="13718">
                  <c:v>31.009768759981647</c:v>
                </c:pt>
                <c:pt idx="13719">
                  <c:v>31.010038989724997</c:v>
                </c:pt>
                <c:pt idx="13720">
                  <c:v>31.010309288958933</c:v>
                </c:pt>
                <c:pt idx="13721">
                  <c:v>31.010579757605488</c:v>
                </c:pt>
                <c:pt idx="13722">
                  <c:v>31.010850147593704</c:v>
                </c:pt>
                <c:pt idx="13723">
                  <c:v>31.011120537558213</c:v>
                </c:pt>
                <c:pt idx="13724">
                  <c:v>31.011390870066212</c:v>
                </c:pt>
                <c:pt idx="13725">
                  <c:v>31.011661178367433</c:v>
                </c:pt>
                <c:pt idx="13726">
                  <c:v>31.01193147762503</c:v>
                </c:pt>
                <c:pt idx="13727">
                  <c:v>31.012201813148401</c:v>
                </c:pt>
                <c:pt idx="13728">
                  <c:v>31.012473337563399</c:v>
                </c:pt>
                <c:pt idx="13729">
                  <c:v>31.01274419751546</c:v>
                </c:pt>
                <c:pt idx="13730">
                  <c:v>31.013015027108057</c:v>
                </c:pt>
                <c:pt idx="13731">
                  <c:v>31.013286197465725</c:v>
                </c:pt>
                <c:pt idx="13732">
                  <c:v>31.013557242938994</c:v>
                </c:pt>
                <c:pt idx="13733">
                  <c:v>31.013828474242651</c:v>
                </c:pt>
                <c:pt idx="13734">
                  <c:v>31.01409951668872</c:v>
                </c:pt>
                <c:pt idx="13735">
                  <c:v>31.014370501308139</c:v>
                </c:pt>
                <c:pt idx="13736">
                  <c:v>31.014641403819748</c:v>
                </c:pt>
                <c:pt idx="13737">
                  <c:v>31.01491226073388</c:v>
                </c:pt>
                <c:pt idx="13738">
                  <c:v>31.01518299010057</c:v>
                </c:pt>
                <c:pt idx="13739">
                  <c:v>31.01545373163686</c:v>
                </c:pt>
                <c:pt idx="13740">
                  <c:v>31.015724348780324</c:v>
                </c:pt>
                <c:pt idx="13741">
                  <c:v>31.015995169222354</c:v>
                </c:pt>
                <c:pt idx="13742">
                  <c:v>31.016266029190248</c:v>
                </c:pt>
                <c:pt idx="13743">
                  <c:v>31.016536719114157</c:v>
                </c:pt>
                <c:pt idx="13744">
                  <c:v>31.016807215031047</c:v>
                </c:pt>
                <c:pt idx="13745">
                  <c:v>31.017078084113226</c:v>
                </c:pt>
                <c:pt idx="13746">
                  <c:v>31.017348846890144</c:v>
                </c:pt>
                <c:pt idx="13747">
                  <c:v>31.01761951255903</c:v>
                </c:pt>
                <c:pt idx="13748">
                  <c:v>31.017890117594373</c:v>
                </c:pt>
                <c:pt idx="13749">
                  <c:v>31.018160968444818</c:v>
                </c:pt>
                <c:pt idx="13750">
                  <c:v>31.018431740319912</c:v>
                </c:pt>
                <c:pt idx="13751">
                  <c:v>31.018702366533528</c:v>
                </c:pt>
                <c:pt idx="13752">
                  <c:v>31.0189729867122</c:v>
                </c:pt>
                <c:pt idx="13753">
                  <c:v>31.019243622048194</c:v>
                </c:pt>
                <c:pt idx="13754">
                  <c:v>31.019514154316493</c:v>
                </c:pt>
                <c:pt idx="13755">
                  <c:v>31.019784674450445</c:v>
                </c:pt>
                <c:pt idx="13756">
                  <c:v>31.020055379549341</c:v>
                </c:pt>
                <c:pt idx="13757">
                  <c:v>31.020325960301129</c:v>
                </c:pt>
                <c:pt idx="13758">
                  <c:v>31.020596486531726</c:v>
                </c:pt>
                <c:pt idx="13759">
                  <c:v>31.020867215922213</c:v>
                </c:pt>
                <c:pt idx="13760">
                  <c:v>31.021137739104464</c:v>
                </c:pt>
                <c:pt idx="13761">
                  <c:v>31.021408547427477</c:v>
                </c:pt>
                <c:pt idx="13762">
                  <c:v>31.021679252498664</c:v>
                </c:pt>
                <c:pt idx="13763">
                  <c:v>31.021950012228537</c:v>
                </c:pt>
                <c:pt idx="13764">
                  <c:v>31.022220599048687</c:v>
                </c:pt>
                <c:pt idx="13765">
                  <c:v>31.022491191933629</c:v>
                </c:pt>
                <c:pt idx="13766">
                  <c:v>31.022762185685718</c:v>
                </c:pt>
                <c:pt idx="13767">
                  <c:v>31.02303284225346</c:v>
                </c:pt>
                <c:pt idx="13768">
                  <c:v>31.023303553431678</c:v>
                </c:pt>
                <c:pt idx="13769">
                  <c:v>31.023574477215448</c:v>
                </c:pt>
                <c:pt idx="13770">
                  <c:v>31.023845243015774</c:v>
                </c:pt>
                <c:pt idx="13771">
                  <c:v>31.024116057384227</c:v>
                </c:pt>
                <c:pt idx="13772">
                  <c:v>31.024386817137838</c:v>
                </c:pt>
                <c:pt idx="13773">
                  <c:v>31.02465750097571</c:v>
                </c:pt>
                <c:pt idx="13774">
                  <c:v>31.024928139331568</c:v>
                </c:pt>
                <c:pt idx="13775">
                  <c:v>31.02519872007149</c:v>
                </c:pt>
                <c:pt idx="13776">
                  <c:v>31.02546955878368</c:v>
                </c:pt>
                <c:pt idx="13777">
                  <c:v>31.025740251748754</c:v>
                </c:pt>
                <c:pt idx="13778">
                  <c:v>31.026011184691832</c:v>
                </c:pt>
                <c:pt idx="13779">
                  <c:v>31.026282081117365</c:v>
                </c:pt>
                <c:pt idx="13780">
                  <c:v>31.026553120508527</c:v>
                </c:pt>
                <c:pt idx="13781">
                  <c:v>31.026824187301806</c:v>
                </c:pt>
                <c:pt idx="13782">
                  <c:v>31.027095153666181</c:v>
                </c:pt>
                <c:pt idx="13783">
                  <c:v>31.027366439901709</c:v>
                </c:pt>
                <c:pt idx="13784">
                  <c:v>31.027637595007338</c:v>
                </c:pt>
                <c:pt idx="13785">
                  <c:v>31.027908677028378</c:v>
                </c:pt>
                <c:pt idx="13786">
                  <c:v>31.028179673814254</c:v>
                </c:pt>
                <c:pt idx="13787">
                  <c:v>31.028450643203723</c:v>
                </c:pt>
                <c:pt idx="13788">
                  <c:v>31.028721521400893</c:v>
                </c:pt>
                <c:pt idx="13789">
                  <c:v>31.028992393537177</c:v>
                </c:pt>
                <c:pt idx="13790">
                  <c:v>31.029263387289284</c:v>
                </c:pt>
                <c:pt idx="13791">
                  <c:v>31.029534317168569</c:v>
                </c:pt>
                <c:pt idx="13792">
                  <c:v>31.029805198420135</c:v>
                </c:pt>
                <c:pt idx="13793">
                  <c:v>31.030076043191386</c:v>
                </c:pt>
                <c:pt idx="13794">
                  <c:v>31.030346781661354</c:v>
                </c:pt>
                <c:pt idx="13795">
                  <c:v>31.03061773280626</c:v>
                </c:pt>
                <c:pt idx="13796">
                  <c:v>31.030888705260612</c:v>
                </c:pt>
                <c:pt idx="13797">
                  <c:v>31.03115961688211</c:v>
                </c:pt>
                <c:pt idx="13798">
                  <c:v>31.031430912275653</c:v>
                </c:pt>
                <c:pt idx="13799">
                  <c:v>31.031702110060554</c:v>
                </c:pt>
                <c:pt idx="13800">
                  <c:v>31.031973158577031</c:v>
                </c:pt>
                <c:pt idx="13801">
                  <c:v>31.032244234517808</c:v>
                </c:pt>
                <c:pt idx="13802">
                  <c:v>31.032515618401547</c:v>
                </c:pt>
                <c:pt idx="13803">
                  <c:v>31.032786797903519</c:v>
                </c:pt>
                <c:pt idx="13804">
                  <c:v>31.033057870808314</c:v>
                </c:pt>
                <c:pt idx="13805">
                  <c:v>31.033328849360895</c:v>
                </c:pt>
                <c:pt idx="13806">
                  <c:v>31.033599809643572</c:v>
                </c:pt>
                <c:pt idx="13807">
                  <c:v>31.033870687856641</c:v>
                </c:pt>
                <c:pt idx="13808">
                  <c:v>31.034141541764637</c:v>
                </c:pt>
                <c:pt idx="13809">
                  <c:v>31.034412325786381</c:v>
                </c:pt>
                <c:pt idx="13810">
                  <c:v>31.034683200945125</c:v>
                </c:pt>
                <c:pt idx="13811">
                  <c:v>31.034954152097988</c:v>
                </c:pt>
                <c:pt idx="13812">
                  <c:v>31.035225057628921</c:v>
                </c:pt>
                <c:pt idx="13813">
                  <c:v>31.035495878102626</c:v>
                </c:pt>
                <c:pt idx="13814">
                  <c:v>31.035766622657761</c:v>
                </c:pt>
                <c:pt idx="13815">
                  <c:v>31.036037488689857</c:v>
                </c:pt>
                <c:pt idx="13816">
                  <c:v>31.036308287903712</c:v>
                </c:pt>
                <c:pt idx="13817">
                  <c:v>31.036579005137799</c:v>
                </c:pt>
                <c:pt idx="13818">
                  <c:v>31.036849637426329</c:v>
                </c:pt>
                <c:pt idx="13819">
                  <c:v>31.03712025153078</c:v>
                </c:pt>
                <c:pt idx="13820">
                  <c:v>31.037390968760921</c:v>
                </c:pt>
                <c:pt idx="13821">
                  <c:v>31.037661591970874</c:v>
                </c:pt>
                <c:pt idx="13822">
                  <c:v>31.03793278060995</c:v>
                </c:pt>
                <c:pt idx="13823">
                  <c:v>31.03820385347499</c:v>
                </c:pt>
                <c:pt idx="13824">
                  <c:v>31.038474768163724</c:v>
                </c:pt>
                <c:pt idx="13825">
                  <c:v>31.03874566460911</c:v>
                </c:pt>
                <c:pt idx="13826">
                  <c:v>31.039016542822147</c:v>
                </c:pt>
                <c:pt idx="13827">
                  <c:v>31.03928733900376</c:v>
                </c:pt>
                <c:pt idx="13828">
                  <c:v>31.039558025898501</c:v>
                </c:pt>
                <c:pt idx="13829">
                  <c:v>31.03982878867145</c:v>
                </c:pt>
                <c:pt idx="13830">
                  <c:v>31.040099590909676</c:v>
                </c:pt>
                <c:pt idx="13831">
                  <c:v>31.040370374947265</c:v>
                </c:pt>
                <c:pt idx="13832">
                  <c:v>31.040641073975106</c:v>
                </c:pt>
                <c:pt idx="13833">
                  <c:v>31.04091179426306</c:v>
                </c:pt>
                <c:pt idx="13834">
                  <c:v>31.04118262383184</c:v>
                </c:pt>
                <c:pt idx="13835">
                  <c:v>31.041453553703189</c:v>
                </c:pt>
                <c:pt idx="13836">
                  <c:v>31.041724480534679</c:v>
                </c:pt>
                <c:pt idx="13837">
                  <c:v>31.041995279752495</c:v>
                </c:pt>
                <c:pt idx="13838">
                  <c:v>31.042266033435947</c:v>
                </c:pt>
                <c:pt idx="13839">
                  <c:v>31.042536699077136</c:v>
                </c:pt>
                <c:pt idx="13840">
                  <c:v>31.042807395087451</c:v>
                </c:pt>
                <c:pt idx="13841">
                  <c:v>31.043078075900233</c:v>
                </c:pt>
                <c:pt idx="13842">
                  <c:v>31.043348668801027</c:v>
                </c:pt>
                <c:pt idx="13843">
                  <c:v>31.043619231353599</c:v>
                </c:pt>
                <c:pt idx="13844">
                  <c:v>31.043889833354186</c:v>
                </c:pt>
                <c:pt idx="13845">
                  <c:v>31.044160817985532</c:v>
                </c:pt>
                <c:pt idx="13846">
                  <c:v>31.044431677941528</c:v>
                </c:pt>
                <c:pt idx="13847">
                  <c:v>31.044702537897543</c:v>
                </c:pt>
                <c:pt idx="13848">
                  <c:v>31.044973391777823</c:v>
                </c:pt>
                <c:pt idx="13849">
                  <c:v>31.045244054430061</c:v>
                </c:pt>
                <c:pt idx="13850">
                  <c:v>31.045514996493502</c:v>
                </c:pt>
                <c:pt idx="13851">
                  <c:v>31.04578648731939</c:v>
                </c:pt>
                <c:pt idx="13852">
                  <c:v>31.046058446777</c:v>
                </c:pt>
                <c:pt idx="13853">
                  <c:v>31.046330529054817</c:v>
                </c:pt>
                <c:pt idx="13854">
                  <c:v>31.046602614416926</c:v>
                </c:pt>
                <c:pt idx="13855">
                  <c:v>31.046874435818719</c:v>
                </c:pt>
                <c:pt idx="13856">
                  <c:v>31.047146927585686</c:v>
                </c:pt>
                <c:pt idx="13857">
                  <c:v>31.047419154410132</c:v>
                </c:pt>
                <c:pt idx="13858">
                  <c:v>31.047691319705834</c:v>
                </c:pt>
                <c:pt idx="13859">
                  <c:v>31.047963441966097</c:v>
                </c:pt>
                <c:pt idx="13860">
                  <c:v>31.04823542290324</c:v>
                </c:pt>
                <c:pt idx="13861">
                  <c:v>31.048507363921669</c:v>
                </c:pt>
                <c:pt idx="13862">
                  <c:v>31.048779200636989</c:v>
                </c:pt>
                <c:pt idx="13863">
                  <c:v>31.04905090868434</c:v>
                </c:pt>
                <c:pt idx="13864">
                  <c:v>31.049322613646002</c:v>
                </c:pt>
                <c:pt idx="13865">
                  <c:v>31.049594239002321</c:v>
                </c:pt>
                <c:pt idx="13866">
                  <c:v>31.049865870509592</c:v>
                </c:pt>
                <c:pt idx="13867">
                  <c:v>31.050137376614693</c:v>
                </c:pt>
                <c:pt idx="13868">
                  <c:v>31.050408858250165</c:v>
                </c:pt>
                <c:pt idx="13869">
                  <c:v>31.050680266581526</c:v>
                </c:pt>
                <c:pt idx="13870">
                  <c:v>31.050951671859661</c:v>
                </c:pt>
                <c:pt idx="13871">
                  <c:v>31.051222933666953</c:v>
                </c:pt>
                <c:pt idx="13872">
                  <c:v>31.051494125373132</c:v>
                </c:pt>
                <c:pt idx="13873">
                  <c:v>31.051765359717191</c:v>
                </c:pt>
                <c:pt idx="13874">
                  <c:v>31.052036380840079</c:v>
                </c:pt>
                <c:pt idx="13875">
                  <c:v>31.05230814399626</c:v>
                </c:pt>
                <c:pt idx="13876">
                  <c:v>31.052579735712385</c:v>
                </c:pt>
                <c:pt idx="13877">
                  <c:v>31.052851174581157</c:v>
                </c:pt>
                <c:pt idx="13878">
                  <c:v>31.053122561525491</c:v>
                </c:pt>
                <c:pt idx="13879">
                  <c:v>31.05339396984493</c:v>
                </c:pt>
                <c:pt idx="13880">
                  <c:v>31.053665375087164</c:v>
                </c:pt>
                <c:pt idx="13881">
                  <c:v>31.053936722333592</c:v>
                </c:pt>
                <c:pt idx="13882">
                  <c:v>31.054208326272263</c:v>
                </c:pt>
                <c:pt idx="13883">
                  <c:v>31.054479771213625</c:v>
                </c:pt>
                <c:pt idx="13884">
                  <c:v>31.054752568779719</c:v>
                </c:pt>
                <c:pt idx="13885">
                  <c:v>31.055025085231627</c:v>
                </c:pt>
                <c:pt idx="13886">
                  <c:v>31.055297465991327</c:v>
                </c:pt>
                <c:pt idx="13887">
                  <c:v>31.055569782092981</c:v>
                </c:pt>
                <c:pt idx="13888">
                  <c:v>31.055841928942851</c:v>
                </c:pt>
                <c:pt idx="13889">
                  <c:v>31.056113955922449</c:v>
                </c:pt>
                <c:pt idx="13890">
                  <c:v>31.056386001351722</c:v>
                </c:pt>
                <c:pt idx="13891">
                  <c:v>31.05665791475128</c:v>
                </c:pt>
                <c:pt idx="13892">
                  <c:v>31.05692973920598</c:v>
                </c:pt>
                <c:pt idx="13893">
                  <c:v>31.057201600442731</c:v>
                </c:pt>
                <c:pt idx="13894">
                  <c:v>31.057473283955087</c:v>
                </c:pt>
                <c:pt idx="13895">
                  <c:v>31.057744958268771</c:v>
                </c:pt>
                <c:pt idx="13896">
                  <c:v>31.058016598943116</c:v>
                </c:pt>
                <c:pt idx="13897">
                  <c:v>31.05828813561703</c:v>
                </c:pt>
                <c:pt idx="13898">
                  <c:v>31.058559626430956</c:v>
                </c:pt>
                <c:pt idx="13899">
                  <c:v>31.058831355908428</c:v>
                </c:pt>
                <c:pt idx="13900">
                  <c:v>31.059103303055533</c:v>
                </c:pt>
                <c:pt idx="13901">
                  <c:v>31.059375320807462</c:v>
                </c:pt>
                <c:pt idx="13902">
                  <c:v>31.059647194328956</c:v>
                </c:pt>
                <c:pt idx="13903">
                  <c:v>31.0599190096051</c:v>
                </c:pt>
                <c:pt idx="13904">
                  <c:v>31.06019083407578</c:v>
                </c:pt>
                <c:pt idx="13905">
                  <c:v>31.06046281805833</c:v>
                </c:pt>
                <c:pt idx="13906">
                  <c:v>31.060734924928806</c:v>
                </c:pt>
                <c:pt idx="13907">
                  <c:v>31.061006783103583</c:v>
                </c:pt>
                <c:pt idx="13908">
                  <c:v>31.061278595323014</c:v>
                </c:pt>
                <c:pt idx="13909">
                  <c:v>31.061550333983817</c:v>
                </c:pt>
                <c:pt idx="13910">
                  <c:v>31.061822155373587</c:v>
                </c:pt>
                <c:pt idx="13911">
                  <c:v>31.062093820533285</c:v>
                </c:pt>
                <c:pt idx="13912">
                  <c:v>31.062365543890291</c:v>
                </c:pt>
                <c:pt idx="13913">
                  <c:v>31.062637230475705</c:v>
                </c:pt>
                <c:pt idx="13914">
                  <c:v>31.06290884973739</c:v>
                </c:pt>
                <c:pt idx="13915">
                  <c:v>31.063180468975116</c:v>
                </c:pt>
                <c:pt idx="13916">
                  <c:v>31.063452008701937</c:v>
                </c:pt>
                <c:pt idx="13917">
                  <c:v>31.063723456737574</c:v>
                </c:pt>
                <c:pt idx="13918">
                  <c:v>31.063994892556213</c:v>
                </c:pt>
                <c:pt idx="13919">
                  <c:v>31.064266285626086</c:v>
                </c:pt>
                <c:pt idx="13920">
                  <c:v>31.064537669509793</c:v>
                </c:pt>
                <c:pt idx="13921">
                  <c:v>31.064808946608029</c:v>
                </c:pt>
                <c:pt idx="13922">
                  <c:v>31.06508031218149</c:v>
                </c:pt>
                <c:pt idx="13923">
                  <c:v>31.065351622794992</c:v>
                </c:pt>
                <c:pt idx="13924">
                  <c:v>31.065622878512002</c:v>
                </c:pt>
                <c:pt idx="13925">
                  <c:v>31.065894064123871</c:v>
                </c:pt>
                <c:pt idx="13926">
                  <c:v>31.066165603822796</c:v>
                </c:pt>
                <c:pt idx="13927">
                  <c:v>31.066437192484518</c:v>
                </c:pt>
                <c:pt idx="13928">
                  <c:v>31.066708857632243</c:v>
                </c:pt>
                <c:pt idx="13929">
                  <c:v>31.066980415686665</c:v>
                </c:pt>
                <c:pt idx="13930">
                  <c:v>31.067252181902127</c:v>
                </c:pt>
                <c:pt idx="13931">
                  <c:v>31.067523911363583</c:v>
                </c:pt>
                <c:pt idx="13932">
                  <c:v>31.067795536747877</c:v>
                </c:pt>
                <c:pt idx="13933">
                  <c:v>31.068067272334158</c:v>
                </c:pt>
                <c:pt idx="13934">
                  <c:v>31.068338903821438</c:v>
                </c:pt>
                <c:pt idx="13935">
                  <c:v>31.068610783471847</c:v>
                </c:pt>
                <c:pt idx="13936">
                  <c:v>31.068882451688165</c:v>
                </c:pt>
                <c:pt idx="13937">
                  <c:v>31.069154316030993</c:v>
                </c:pt>
                <c:pt idx="13938">
                  <c:v>31.069425990368639</c:v>
                </c:pt>
                <c:pt idx="13939">
                  <c:v>31.069697554566165</c:v>
                </c:pt>
                <c:pt idx="13940">
                  <c:v>31.069969060651321</c:v>
                </c:pt>
                <c:pt idx="13941">
                  <c:v>31.07024078705852</c:v>
                </c:pt>
                <c:pt idx="13942">
                  <c:v>31.07051242464912</c:v>
                </c:pt>
                <c:pt idx="13943">
                  <c:v>31.070784141861989</c:v>
                </c:pt>
                <c:pt idx="13944">
                  <c:v>31.071055761095739</c:v>
                </c:pt>
                <c:pt idx="13945">
                  <c:v>31.071327407865926</c:v>
                </c:pt>
                <c:pt idx="13946">
                  <c:v>31.071599060796277</c:v>
                </c:pt>
                <c:pt idx="13947">
                  <c:v>31.071870655566933</c:v>
                </c:pt>
                <c:pt idx="13948">
                  <c:v>31.072142357454997</c:v>
                </c:pt>
                <c:pt idx="13949">
                  <c:v>31.072413995045626</c:v>
                </c:pt>
                <c:pt idx="13950">
                  <c:v>31.072685641855792</c:v>
                </c:pt>
                <c:pt idx="13951">
                  <c:v>31.072957221314855</c:v>
                </c:pt>
                <c:pt idx="13952">
                  <c:v>31.073228877305397</c:v>
                </c:pt>
                <c:pt idx="13953">
                  <c:v>31.073500579209487</c:v>
                </c:pt>
                <c:pt idx="13954">
                  <c:v>31.073772308694942</c:v>
                </c:pt>
                <c:pt idx="13955">
                  <c:v>31.074043891212153</c:v>
                </c:pt>
                <c:pt idx="13956">
                  <c:v>31.074315617619337</c:v>
                </c:pt>
                <c:pt idx="13957">
                  <c:v>31.07458722156597</c:v>
                </c:pt>
                <c:pt idx="13958">
                  <c:v>31.074858801068974</c:v>
                </c:pt>
                <c:pt idx="13959">
                  <c:v>31.075130463180187</c:v>
                </c:pt>
                <c:pt idx="13960">
                  <c:v>31.075402198766479</c:v>
                </c:pt>
                <c:pt idx="13961">
                  <c:v>31.075673894547617</c:v>
                </c:pt>
                <c:pt idx="13962">
                  <c:v>31.075945620946825</c:v>
                </c:pt>
                <c:pt idx="13963">
                  <c:v>31.076217292223738</c:v>
                </c:pt>
                <c:pt idx="13964">
                  <c:v>31.076488981882328</c:v>
                </c:pt>
                <c:pt idx="13965">
                  <c:v>31.076760689909673</c:v>
                </c:pt>
                <c:pt idx="13966">
                  <c:v>31.077032306116156</c:v>
                </c:pt>
                <c:pt idx="13967">
                  <c:v>31.077304096849208</c:v>
                </c:pt>
                <c:pt idx="13968">
                  <c:v>31.077575820186208</c:v>
                </c:pt>
                <c:pt idx="13969">
                  <c:v>31.077847531275292</c:v>
                </c:pt>
                <c:pt idx="13970">
                  <c:v>31.078119230117849</c:v>
                </c:pt>
                <c:pt idx="13971">
                  <c:v>31.078390855510143</c:v>
                </c:pt>
                <c:pt idx="13972">
                  <c:v>31.078662419667751</c:v>
                </c:pt>
                <c:pt idx="13973">
                  <c:v>31.078933876851089</c:v>
                </c:pt>
                <c:pt idx="13974">
                  <c:v>31.079205502231389</c:v>
                </c:pt>
                <c:pt idx="13975">
                  <c:v>31.079477020553387</c:v>
                </c:pt>
                <c:pt idx="13976">
                  <c:v>31.079748548044972</c:v>
                </c:pt>
                <c:pt idx="13977">
                  <c:v>31.080020161188362</c:v>
                </c:pt>
                <c:pt idx="13978">
                  <c:v>31.080291606153647</c:v>
                </c:pt>
                <c:pt idx="13979">
                  <c:v>31.08056332641258</c:v>
                </c:pt>
                <c:pt idx="13980">
                  <c:v>31.0808348508595</c:v>
                </c:pt>
                <c:pt idx="13981">
                  <c:v>31.081106620146382</c:v>
                </c:pt>
                <c:pt idx="13982">
                  <c:v>31.081378349635827</c:v>
                </c:pt>
                <c:pt idx="13983">
                  <c:v>31.081649935239199</c:v>
                </c:pt>
                <c:pt idx="13984">
                  <c:v>31.081921517760428</c:v>
                </c:pt>
                <c:pt idx="13985">
                  <c:v>31.082193216610989</c:v>
                </c:pt>
                <c:pt idx="13986">
                  <c:v>31.082464789981927</c:v>
                </c:pt>
                <c:pt idx="13987">
                  <c:v>31.082736445960496</c:v>
                </c:pt>
                <c:pt idx="13988">
                  <c:v>31.083008138668344</c:v>
                </c:pt>
                <c:pt idx="13989">
                  <c:v>31.0832797701636</c:v>
                </c:pt>
                <c:pt idx="13990">
                  <c:v>31.08355136800084</c:v>
                </c:pt>
                <c:pt idx="13991">
                  <c:v>31.083823030088109</c:v>
                </c:pt>
                <c:pt idx="13992">
                  <c:v>31.084094735041781</c:v>
                </c:pt>
                <c:pt idx="13993">
                  <c:v>31.084366424708353</c:v>
                </c:pt>
                <c:pt idx="13994">
                  <c:v>31.084638016404533</c:v>
                </c:pt>
                <c:pt idx="13995">
                  <c:v>31.084909565294765</c:v>
                </c:pt>
                <c:pt idx="13996">
                  <c:v>31.085181077504135</c:v>
                </c:pt>
                <c:pt idx="13997">
                  <c:v>31.085452540796989</c:v>
                </c:pt>
                <c:pt idx="13998">
                  <c:v>31.085724019393115</c:v>
                </c:pt>
                <c:pt idx="13999">
                  <c:v>31.085995562173029</c:v>
                </c:pt>
                <c:pt idx="14000">
                  <c:v>31.086267506255741</c:v>
                </c:pt>
                <c:pt idx="14001">
                  <c:v>31.086539567050096</c:v>
                </c:pt>
                <c:pt idx="14002">
                  <c:v>31.086811597100432</c:v>
                </c:pt>
                <c:pt idx="14003">
                  <c:v>31.087083571902976</c:v>
                </c:pt>
                <c:pt idx="14004">
                  <c:v>31.087355540567305</c:v>
                </c:pt>
                <c:pt idx="14005">
                  <c:v>31.087627546054289</c:v>
                </c:pt>
                <c:pt idx="14006">
                  <c:v>31.087899600705562</c:v>
                </c:pt>
                <c:pt idx="14007">
                  <c:v>31.088171667623289</c:v>
                </c:pt>
                <c:pt idx="14008">
                  <c:v>31.088443654703369</c:v>
                </c:pt>
                <c:pt idx="14009">
                  <c:v>31.088715632575195</c:v>
                </c:pt>
                <c:pt idx="14010">
                  <c:v>31.08898749688203</c:v>
                </c:pt>
                <c:pt idx="14011">
                  <c:v>31.089259281503143</c:v>
                </c:pt>
                <c:pt idx="14012">
                  <c:v>31.089530971161714</c:v>
                </c:pt>
                <c:pt idx="14013">
                  <c:v>31.089802737357225</c:v>
                </c:pt>
                <c:pt idx="14014">
                  <c:v>31.090074564912985</c:v>
                </c:pt>
                <c:pt idx="14015">
                  <c:v>31.090346367926873</c:v>
                </c:pt>
                <c:pt idx="14016">
                  <c:v>31.090618131103049</c:v>
                </c:pt>
                <c:pt idx="14017">
                  <c:v>31.09088986365089</c:v>
                </c:pt>
                <c:pt idx="14018">
                  <c:v>31.091161608445024</c:v>
                </c:pt>
                <c:pt idx="14019">
                  <c:v>31.091433337886492</c:v>
                </c:pt>
                <c:pt idx="14020">
                  <c:v>31.091705131723611</c:v>
                </c:pt>
                <c:pt idx="14021">
                  <c:v>31.091976925536777</c:v>
                </c:pt>
                <c:pt idx="14022">
                  <c:v>31.092248664201566</c:v>
                </c:pt>
                <c:pt idx="14023">
                  <c:v>31.09252033551045</c:v>
                </c:pt>
                <c:pt idx="14024">
                  <c:v>31.09279194865384</c:v>
                </c:pt>
                <c:pt idx="14025">
                  <c:v>31.093063503650793</c:v>
                </c:pt>
                <c:pt idx="14026">
                  <c:v>31.093335193333317</c:v>
                </c:pt>
                <c:pt idx="14027">
                  <c:v>31.093607023906181</c:v>
                </c:pt>
                <c:pt idx="14028">
                  <c:v>31.093878731913534</c:v>
                </c:pt>
                <c:pt idx="14029">
                  <c:v>31.094150537991862</c:v>
                </c:pt>
                <c:pt idx="14030">
                  <c:v>31.094422291954629</c:v>
                </c:pt>
                <c:pt idx="14031">
                  <c:v>31.094694076583782</c:v>
                </c:pt>
                <c:pt idx="14032">
                  <c:v>31.094965821357931</c:v>
                </c:pt>
                <c:pt idx="14033">
                  <c:v>31.095237676478789</c:v>
                </c:pt>
                <c:pt idx="14034">
                  <c:v>31.095509390629722</c:v>
                </c:pt>
                <c:pt idx="14035">
                  <c:v>31.095781156877226</c:v>
                </c:pt>
                <c:pt idx="14036">
                  <c:v>31.096052871028157</c:v>
                </c:pt>
                <c:pt idx="14037">
                  <c:v>31.096324621935963</c:v>
                </c:pt>
                <c:pt idx="14038">
                  <c:v>31.096596339156836</c:v>
                </c:pt>
                <c:pt idx="14039">
                  <c:v>31.096867946170324</c:v>
                </c:pt>
                <c:pt idx="14040">
                  <c:v>31.097139501175203</c:v>
                </c:pt>
                <c:pt idx="14041">
                  <c:v>31.097411117389704</c:v>
                </c:pt>
                <c:pt idx="14042">
                  <c:v>31.097682605136086</c:v>
                </c:pt>
                <c:pt idx="14043">
                  <c:v>31.097954196868219</c:v>
                </c:pt>
                <c:pt idx="14044">
                  <c:v>31.09822566324388</c:v>
                </c:pt>
                <c:pt idx="14045">
                  <c:v>31.098497114333963</c:v>
                </c:pt>
                <c:pt idx="14046">
                  <c:v>31.098768629579677</c:v>
                </c:pt>
                <c:pt idx="14047">
                  <c:v>31.099040322307488</c:v>
                </c:pt>
                <c:pt idx="14048">
                  <c:v>31.099311984402753</c:v>
                </c:pt>
                <c:pt idx="14049">
                  <c:v>31.099583640377304</c:v>
                </c:pt>
                <c:pt idx="14050">
                  <c:v>31.099855483263536</c:v>
                </c:pt>
                <c:pt idx="14051">
                  <c:v>31.100127160654019</c:v>
                </c:pt>
                <c:pt idx="14052">
                  <c:v>31.100398727893303</c:v>
                </c:pt>
                <c:pt idx="14053">
                  <c:v>31.100670249267729</c:v>
                </c:pt>
                <c:pt idx="14054">
                  <c:v>31.100941706451085</c:v>
                </c:pt>
                <c:pt idx="14055">
                  <c:v>31.101213084209785</c:v>
                </c:pt>
                <c:pt idx="14056">
                  <c:v>31.10148481059699</c:v>
                </c:pt>
                <c:pt idx="14057">
                  <c:v>31.101756549253793</c:v>
                </c:pt>
                <c:pt idx="14058">
                  <c:v>31.10202829709873</c:v>
                </c:pt>
                <c:pt idx="14059">
                  <c:v>31.102300017381602</c:v>
                </c:pt>
                <c:pt idx="14060">
                  <c:v>31.102571700917952</c:v>
                </c:pt>
                <c:pt idx="14061">
                  <c:v>31.102843393613799</c:v>
                </c:pt>
                <c:pt idx="14062">
                  <c:v>31.103115120013005</c:v>
                </c:pt>
                <c:pt idx="14063">
                  <c:v>31.103386742345901</c:v>
                </c:pt>
                <c:pt idx="14064">
                  <c:v>31.103658499371736</c:v>
                </c:pt>
                <c:pt idx="14065">
                  <c:v>31.103930311567179</c:v>
                </c:pt>
                <c:pt idx="14066">
                  <c:v>31.104202025726117</c:v>
                </c:pt>
                <c:pt idx="14067">
                  <c:v>31.104473856338974</c:v>
                </c:pt>
                <c:pt idx="14068">
                  <c:v>31.104745552128122</c:v>
                </c:pt>
                <c:pt idx="14069">
                  <c:v>31.105017269348988</c:v>
                </c:pt>
                <c:pt idx="14070">
                  <c:v>31.10528897126105</c:v>
                </c:pt>
                <c:pt idx="14071">
                  <c:v>31.105560581333449</c:v>
                </c:pt>
                <c:pt idx="14072">
                  <c:v>31.105832258723918</c:v>
                </c:pt>
                <c:pt idx="14073">
                  <c:v>31.10610381985585</c:v>
                </c:pt>
                <c:pt idx="14074">
                  <c:v>31.106375632039288</c:v>
                </c:pt>
                <c:pt idx="14075">
                  <c:v>31.106647493308046</c:v>
                </c:pt>
                <c:pt idx="14076">
                  <c:v>31.106919305531488</c:v>
                </c:pt>
                <c:pt idx="14077">
                  <c:v>31.107191172932477</c:v>
                </c:pt>
                <c:pt idx="14078">
                  <c:v>31.107462985155909</c:v>
                </c:pt>
                <c:pt idx="14079">
                  <c:v>31.107734708500903</c:v>
                </c:pt>
                <c:pt idx="14080">
                  <c:v>31.108006523757027</c:v>
                </c:pt>
                <c:pt idx="14081">
                  <c:v>31.108278247102024</c:v>
                </c:pt>
                <c:pt idx="14082">
                  <c:v>31.108549866363663</c:v>
                </c:pt>
                <c:pt idx="14083">
                  <c:v>31.108821455037397</c:v>
                </c:pt>
                <c:pt idx="14084">
                  <c:v>31.10909302839239</c:v>
                </c:pt>
                <c:pt idx="14085">
                  <c:v>31.109364555867987</c:v>
                </c:pt>
                <c:pt idx="14086">
                  <c:v>31.109636065045127</c:v>
                </c:pt>
                <c:pt idx="14087">
                  <c:v>31.109907500835853</c:v>
                </c:pt>
                <c:pt idx="14088">
                  <c:v>31.110178832837306</c:v>
                </c:pt>
                <c:pt idx="14089">
                  <c:v>31.11045014348268</c:v>
                </c:pt>
                <c:pt idx="14090">
                  <c:v>31.110721405274067</c:v>
                </c:pt>
                <c:pt idx="14091">
                  <c:v>31.110992624384977</c:v>
                </c:pt>
                <c:pt idx="14092">
                  <c:v>31.1112638160991</c:v>
                </c:pt>
                <c:pt idx="14093">
                  <c:v>31.111534946829781</c:v>
                </c:pt>
                <c:pt idx="14094">
                  <c:v>31.11180598318991</c:v>
                </c:pt>
                <c:pt idx="14095">
                  <c:v>31.112076983017626</c:v>
                </c:pt>
                <c:pt idx="14096">
                  <c:v>31.112347897706329</c:v>
                </c:pt>
                <c:pt idx="14097">
                  <c:v>31.112618800237779</c:v>
                </c:pt>
                <c:pt idx="14098">
                  <c:v>31.112889648054555</c:v>
                </c:pt>
                <c:pt idx="14099">
                  <c:v>31.113160705701095</c:v>
                </c:pt>
                <c:pt idx="14100">
                  <c:v>31.113431821213144</c:v>
                </c:pt>
                <c:pt idx="14101">
                  <c:v>31.113702948898354</c:v>
                </c:pt>
                <c:pt idx="14102">
                  <c:v>31.113974277864624</c:v>
                </c:pt>
                <c:pt idx="14103">
                  <c:v>31.114245515296961</c:v>
                </c:pt>
                <c:pt idx="14104">
                  <c:v>31.114516789309732</c:v>
                </c:pt>
                <c:pt idx="14105">
                  <c:v>31.114787938335031</c:v>
                </c:pt>
                <c:pt idx="14106">
                  <c:v>31.11505921540936</c:v>
                </c:pt>
                <c:pt idx="14107">
                  <c:v>31.115330736811742</c:v>
                </c:pt>
                <c:pt idx="14108">
                  <c:v>31.115602264271374</c:v>
                </c:pt>
                <c:pt idx="14109">
                  <c:v>31.115873831498714</c:v>
                </c:pt>
                <c:pt idx="14110">
                  <c:v>31.116145245924894</c:v>
                </c:pt>
                <c:pt idx="14111">
                  <c:v>31.116416877424172</c:v>
                </c:pt>
                <c:pt idx="14112">
                  <c:v>31.116688377393388</c:v>
                </c:pt>
                <c:pt idx="14113">
                  <c:v>31.116959797926746</c:v>
                </c:pt>
                <c:pt idx="14114">
                  <c:v>31.117231509027821</c:v>
                </c:pt>
                <c:pt idx="14115">
                  <c:v>31.117503002901415</c:v>
                </c:pt>
                <c:pt idx="14116">
                  <c:v>31.117774444840347</c:v>
                </c:pt>
                <c:pt idx="14117">
                  <c:v>31.118045996803833</c:v>
                </c:pt>
                <c:pt idx="14118">
                  <c:v>31.118317402081932</c:v>
                </c:pt>
                <c:pt idx="14119">
                  <c:v>31.118588749332339</c:v>
                </c:pt>
                <c:pt idx="14120">
                  <c:v>31.118860026394735</c:v>
                </c:pt>
                <c:pt idx="14121">
                  <c:v>31.119131215053688</c:v>
                </c:pt>
                <c:pt idx="14122">
                  <c:v>31.11940269056263</c:v>
                </c:pt>
                <c:pt idx="14123">
                  <c:v>31.119674077522927</c:v>
                </c:pt>
                <c:pt idx="14124">
                  <c:v>31.119945531663603</c:v>
                </c:pt>
                <c:pt idx="14125">
                  <c:v>31.12021687281894</c:v>
                </c:pt>
                <c:pt idx="14126">
                  <c:v>31.120488174273149</c:v>
                </c:pt>
                <c:pt idx="14127">
                  <c:v>31.12075939035201</c:v>
                </c:pt>
                <c:pt idx="14128">
                  <c:v>31.121030557682978</c:v>
                </c:pt>
                <c:pt idx="14129">
                  <c:v>31.121301694496978</c:v>
                </c:pt>
                <c:pt idx="14130">
                  <c:v>31.121573111976694</c:v>
                </c:pt>
                <c:pt idx="14131">
                  <c:v>31.12184430978548</c:v>
                </c:pt>
                <c:pt idx="14132">
                  <c:v>31.122115614297993</c:v>
                </c:pt>
                <c:pt idx="14133">
                  <c:v>31.122386735912329</c:v>
                </c:pt>
                <c:pt idx="14134">
                  <c:v>31.122658058768632</c:v>
                </c:pt>
                <c:pt idx="14135">
                  <c:v>31.122929570962029</c:v>
                </c:pt>
                <c:pt idx="14136">
                  <c:v>31.123201015955271</c:v>
                </c:pt>
                <c:pt idx="14137">
                  <c:v>31.123472375412756</c:v>
                </c:pt>
                <c:pt idx="14138">
                  <c:v>31.123743686050126</c:v>
                </c:pt>
                <c:pt idx="14139">
                  <c:v>31.124014969211945</c:v>
                </c:pt>
                <c:pt idx="14140">
                  <c:v>31.12428614565513</c:v>
                </c:pt>
                <c:pt idx="14141">
                  <c:v>31.124557422757324</c:v>
                </c:pt>
                <c:pt idx="14142">
                  <c:v>31.124828727281798</c:v>
                </c:pt>
                <c:pt idx="14143">
                  <c:v>31.125100224203127</c:v>
                </c:pt>
                <c:pt idx="14144">
                  <c:v>31.125371553153457</c:v>
                </c:pt>
                <c:pt idx="14145">
                  <c:v>31.125642924827332</c:v>
                </c:pt>
                <c:pt idx="14146">
                  <c:v>31.125914317869327</c:v>
                </c:pt>
                <c:pt idx="14147">
                  <c:v>31.126185576619534</c:v>
                </c:pt>
                <c:pt idx="14148">
                  <c:v>31.12645699713293</c:v>
                </c:pt>
                <c:pt idx="14149">
                  <c:v>31.126728347415074</c:v>
                </c:pt>
                <c:pt idx="14150">
                  <c:v>31.126999780163697</c:v>
                </c:pt>
                <c:pt idx="14151">
                  <c:v>31.127271231237859</c:v>
                </c:pt>
                <c:pt idx="14152">
                  <c:v>31.127542722059786</c:v>
                </c:pt>
                <c:pt idx="14153">
                  <c:v>31.127814105935531</c:v>
                </c:pt>
                <c:pt idx="14154">
                  <c:v>31.128085544792317</c:v>
                </c:pt>
                <c:pt idx="14155">
                  <c:v>31.12835690119789</c:v>
                </c:pt>
                <c:pt idx="14156">
                  <c:v>31.128628327818795</c:v>
                </c:pt>
                <c:pt idx="14157">
                  <c:v>31.128899711714475</c:v>
                </c:pt>
                <c:pt idx="14158">
                  <c:v>31.129171278953731</c:v>
                </c:pt>
                <c:pt idx="14159">
                  <c:v>31.129442675040679</c:v>
                </c:pt>
                <c:pt idx="14160">
                  <c:v>31.129714086413447</c:v>
                </c:pt>
                <c:pt idx="14161">
                  <c:v>31.129985525270257</c:v>
                </c:pt>
                <c:pt idx="14162">
                  <c:v>31.130256893864011</c:v>
                </c:pt>
                <c:pt idx="14163">
                  <c:v>31.130528277759684</c:v>
                </c:pt>
                <c:pt idx="14164">
                  <c:v>31.130799637237089</c:v>
                </c:pt>
                <c:pt idx="14165">
                  <c:v>31.13107091126183</c:v>
                </c:pt>
                <c:pt idx="14166">
                  <c:v>31.13134227071928</c:v>
                </c:pt>
                <c:pt idx="14167">
                  <c:v>31.131613614898253</c:v>
                </c:pt>
                <c:pt idx="14168">
                  <c:v>31.131884885873479</c:v>
                </c:pt>
                <c:pt idx="14169">
                  <c:v>31.132156202592249</c:v>
                </c:pt>
                <c:pt idx="14170">
                  <c:v>31.132427555946027</c:v>
                </c:pt>
                <c:pt idx="14171">
                  <c:v>31.132698900144881</c:v>
                </c:pt>
                <c:pt idx="14172">
                  <c:v>31.132970180268885</c:v>
                </c:pt>
                <c:pt idx="14173">
                  <c:v>31.133241548882577</c:v>
                </c:pt>
                <c:pt idx="14174">
                  <c:v>31.133512978589188</c:v>
                </c:pt>
                <c:pt idx="14175">
                  <c:v>31.133784371643127</c:v>
                </c:pt>
                <c:pt idx="14176">
                  <c:v>31.134055816608477</c:v>
                </c:pt>
                <c:pt idx="14177">
                  <c:v>31.134327203516932</c:v>
                </c:pt>
                <c:pt idx="14178">
                  <c:v>31.134598746296849</c:v>
                </c:pt>
                <c:pt idx="14179">
                  <c:v>31.134870252366024</c:v>
                </c:pt>
                <c:pt idx="14180">
                  <c:v>31.135141782918268</c:v>
                </c:pt>
                <c:pt idx="14181">
                  <c:v>31.135413288987436</c:v>
                </c:pt>
                <c:pt idx="14182">
                  <c:v>31.135684801168892</c:v>
                </c:pt>
                <c:pt idx="14183">
                  <c:v>31.13595633477394</c:v>
                </c:pt>
                <c:pt idx="14184">
                  <c:v>31.136227831703277</c:v>
                </c:pt>
                <c:pt idx="14185">
                  <c:v>31.136499331660549</c:v>
                </c:pt>
                <c:pt idx="14186">
                  <c:v>31.136770813311987</c:v>
                </c:pt>
                <c:pt idx="14187">
                  <c:v>31.137042405016164</c:v>
                </c:pt>
                <c:pt idx="14188">
                  <c:v>31.137313972283376</c:v>
                </c:pt>
                <c:pt idx="14189">
                  <c:v>31.137585472240644</c:v>
                </c:pt>
                <c:pt idx="14190">
                  <c:v>31.137857045623591</c:v>
                </c:pt>
                <c:pt idx="14191">
                  <c:v>31.138128502834814</c:v>
                </c:pt>
                <c:pt idx="14192">
                  <c:v>31.138400057839725</c:v>
                </c:pt>
                <c:pt idx="14193">
                  <c:v>31.138671661778385</c:v>
                </c:pt>
                <c:pt idx="14194">
                  <c:v>31.138943137319263</c:v>
                </c:pt>
                <c:pt idx="14195">
                  <c:v>31.139214716790313</c:v>
                </c:pt>
                <c:pt idx="14196">
                  <c:v>31.139486170946913</c:v>
                </c:pt>
                <c:pt idx="14197">
                  <c:v>31.139757667872278</c:v>
                </c:pt>
                <c:pt idx="14198">
                  <c:v>31.140029164801604</c:v>
                </c:pt>
                <c:pt idx="14199">
                  <c:v>31.14030070452047</c:v>
                </c:pt>
                <c:pt idx="14200">
                  <c:v>31.140572232008036</c:v>
                </c:pt>
                <c:pt idx="14201">
                  <c:v>31.14084378089829</c:v>
                </c:pt>
                <c:pt idx="14202">
                  <c:v>31.141115406266614</c:v>
                </c:pt>
                <c:pt idx="14203">
                  <c:v>31.141386976559687</c:v>
                </c:pt>
                <c:pt idx="14204">
                  <c:v>31.14165850099069</c:v>
                </c:pt>
                <c:pt idx="14205">
                  <c:v>31.141930059073015</c:v>
                </c:pt>
                <c:pt idx="14206">
                  <c:v>31.142201641618186</c:v>
                </c:pt>
                <c:pt idx="14207">
                  <c:v>31.142473138535532</c:v>
                </c:pt>
                <c:pt idx="14208">
                  <c:v>31.142744727173291</c:v>
                </c:pt>
                <c:pt idx="14209">
                  <c:v>31.143016328045228</c:v>
                </c:pt>
                <c:pt idx="14210">
                  <c:v>31.143287864703144</c:v>
                </c:pt>
                <c:pt idx="14211">
                  <c:v>31.143559425843044</c:v>
                </c:pt>
                <c:pt idx="14212">
                  <c:v>31.143830980843966</c:v>
                </c:pt>
                <c:pt idx="14213">
                  <c:v>31.144102416638681</c:v>
                </c:pt>
                <c:pt idx="14214">
                  <c:v>31.144373913564017</c:v>
                </c:pt>
                <c:pt idx="14215">
                  <c:v>31.144645505284149</c:v>
                </c:pt>
                <c:pt idx="14216">
                  <c:v>31.144917054174385</c:v>
                </c:pt>
                <c:pt idx="14217">
                  <c:v>31.145188694840765</c:v>
                </c:pt>
                <c:pt idx="14218">
                  <c:v>31.145460320233042</c:v>
                </c:pt>
                <c:pt idx="14219">
                  <c:v>31.145731890538105</c:v>
                </c:pt>
                <c:pt idx="14220">
                  <c:v>31.14600358631926</c:v>
                </c:pt>
                <c:pt idx="14221">
                  <c:v>31.146275236181499</c:v>
                </c:pt>
                <c:pt idx="14222">
                  <c:v>31.146546858474483</c:v>
                </c:pt>
                <c:pt idx="14223">
                  <c:v>31.146818529767387</c:v>
                </c:pt>
                <c:pt idx="14224">
                  <c:v>31.147090201060312</c:v>
                </c:pt>
                <c:pt idx="14225">
                  <c:v>31.147361835607207</c:v>
                </c:pt>
                <c:pt idx="14226">
                  <c:v>31.147633467078524</c:v>
                </c:pt>
                <c:pt idx="14227">
                  <c:v>31.147905135294828</c:v>
                </c:pt>
                <c:pt idx="14228">
                  <c:v>31.148176775961158</c:v>
                </c:pt>
                <c:pt idx="14229">
                  <c:v>31.14844840744847</c:v>
                </c:pt>
                <c:pt idx="14230">
                  <c:v>31.148720189001772</c:v>
                </c:pt>
                <c:pt idx="14231">
                  <c:v>31.148991844968346</c:v>
                </c:pt>
                <c:pt idx="14232">
                  <c:v>31.14926350401522</c:v>
                </c:pt>
                <c:pt idx="14233">
                  <c:v>31.149535644713136</c:v>
                </c:pt>
                <c:pt idx="14234">
                  <c:v>31.149807539697328</c:v>
                </c:pt>
                <c:pt idx="14235">
                  <c:v>31.15007942243837</c:v>
                </c:pt>
                <c:pt idx="14236">
                  <c:v>31.15035126529656</c:v>
                </c:pt>
                <c:pt idx="14237">
                  <c:v>31.150623249323125</c:v>
                </c:pt>
                <c:pt idx="14238">
                  <c:v>31.150895128993618</c:v>
                </c:pt>
                <c:pt idx="14239">
                  <c:v>31.151166999432796</c:v>
                </c:pt>
                <c:pt idx="14240">
                  <c:v>31.151438918995524</c:v>
                </c:pt>
                <c:pt idx="14241">
                  <c:v>31.151710801736527</c:v>
                </c:pt>
                <c:pt idx="14242">
                  <c:v>31.151982623138291</c:v>
                </c:pt>
                <c:pt idx="14243">
                  <c:v>31.152254432281136</c:v>
                </c:pt>
                <c:pt idx="14244">
                  <c:v>31.152526256747819</c:v>
                </c:pt>
                <c:pt idx="14245">
                  <c:v>31.152798127215064</c:v>
                </c:pt>
                <c:pt idx="14246">
                  <c:v>31.153069890375214</c:v>
                </c:pt>
                <c:pt idx="14247">
                  <c:v>31.153341592287287</c:v>
                </c:pt>
                <c:pt idx="14248">
                  <c:v>31.153613229901879</c:v>
                </c:pt>
                <c:pt idx="14249">
                  <c:v>31.153884824692518</c:v>
                </c:pt>
                <c:pt idx="14250">
                  <c:v>31.154156407221691</c:v>
                </c:pt>
                <c:pt idx="14251">
                  <c:v>31.154427876624418</c:v>
                </c:pt>
                <c:pt idx="14252">
                  <c:v>31.154699269658444</c:v>
                </c:pt>
                <c:pt idx="14253">
                  <c:v>31.154970607754453</c:v>
                </c:pt>
                <c:pt idx="14254">
                  <c:v>31.155242101612057</c:v>
                </c:pt>
                <c:pt idx="14255">
                  <c:v>31.155513549631717</c:v>
                </c:pt>
                <c:pt idx="14256">
                  <c:v>31.155784991542742</c:v>
                </c:pt>
                <c:pt idx="14257">
                  <c:v>31.156056384576754</c:v>
                </c:pt>
                <c:pt idx="14258">
                  <c:v>31.156327689113166</c:v>
                </c:pt>
                <c:pt idx="14259">
                  <c:v>31.156599219685376</c:v>
                </c:pt>
                <c:pt idx="14260">
                  <c:v>31.156870615780296</c:v>
                </c:pt>
                <c:pt idx="14261">
                  <c:v>31.157142088250051</c:v>
                </c:pt>
                <c:pt idx="14262">
                  <c:v>31.157413453819583</c:v>
                </c:pt>
                <c:pt idx="14263">
                  <c:v>31.157684871311233</c:v>
                </c:pt>
                <c:pt idx="14264">
                  <c:v>31.157956273512255</c:v>
                </c:pt>
                <c:pt idx="14265">
                  <c:v>31.158227535327516</c:v>
                </c:pt>
                <c:pt idx="14266">
                  <c:v>31.158498940581726</c:v>
                </c:pt>
                <c:pt idx="14267">
                  <c:v>31.158770248176534</c:v>
                </c:pt>
                <c:pt idx="14268">
                  <c:v>31.159041674805405</c:v>
                </c:pt>
                <c:pt idx="14269">
                  <c:v>31.159312997653728</c:v>
                </c:pt>
                <c:pt idx="14270">
                  <c:v>31.159584277765759</c:v>
                </c:pt>
                <c:pt idx="14271">
                  <c:v>31.159855670831679</c:v>
                </c:pt>
                <c:pt idx="14272">
                  <c:v>31.160126996699081</c:v>
                </c:pt>
                <c:pt idx="14273">
                  <c:v>31.160398398924006</c:v>
                </c:pt>
                <c:pt idx="14274">
                  <c:v>31.160669801148913</c:v>
                </c:pt>
                <c:pt idx="14275">
                  <c:v>31.160941230823667</c:v>
                </c:pt>
                <c:pt idx="14276">
                  <c:v>31.161212654410718</c:v>
                </c:pt>
                <c:pt idx="14277">
                  <c:v>31.16148417273671</c:v>
                </c:pt>
                <c:pt idx="14278">
                  <c:v>31.161755672693964</c:v>
                </c:pt>
                <c:pt idx="14279">
                  <c:v>31.162027148206921</c:v>
                </c:pt>
                <c:pt idx="14280">
                  <c:v>31.162298632885832</c:v>
                </c:pt>
                <c:pt idx="14281">
                  <c:v>31.162570194009767</c:v>
                </c:pt>
                <c:pt idx="14282">
                  <c:v>31.162841745961273</c:v>
                </c:pt>
                <c:pt idx="14283">
                  <c:v>31.163113273452847</c:v>
                </c:pt>
                <c:pt idx="14284">
                  <c:v>31.163384877391522</c:v>
                </c:pt>
                <c:pt idx="14285">
                  <c:v>31.163656459948658</c:v>
                </c:pt>
                <c:pt idx="14286">
                  <c:v>31.163928048594425</c:v>
                </c:pt>
                <c:pt idx="14287">
                  <c:v>31.164199536328812</c:v>
                </c:pt>
                <c:pt idx="14288">
                  <c:v>31.164471106625921</c:v>
                </c:pt>
                <c:pt idx="14289">
                  <c:v>31.164742710564582</c:v>
                </c:pt>
                <c:pt idx="14290">
                  <c:v>31.16501416163873</c:v>
                </c:pt>
                <c:pt idx="14291">
                  <c:v>31.16528565857206</c:v>
                </c:pt>
                <c:pt idx="14292">
                  <c:v>31.165557103537346</c:v>
                </c:pt>
                <c:pt idx="14293">
                  <c:v>31.165828560720687</c:v>
                </c:pt>
                <c:pt idx="14294">
                  <c:v>31.166100005685987</c:v>
                </c:pt>
                <c:pt idx="14295">
                  <c:v>31.166371527048497</c:v>
                </c:pt>
                <c:pt idx="14296">
                  <c:v>31.166642959797084</c:v>
                </c:pt>
                <c:pt idx="14297">
                  <c:v>31.166914465898234</c:v>
                </c:pt>
                <c:pt idx="14298">
                  <c:v>31.16718597811159</c:v>
                </c:pt>
                <c:pt idx="14299">
                  <c:v>31.167457545350867</c:v>
                </c:pt>
                <c:pt idx="14300">
                  <c:v>31.16772905756422</c:v>
                </c:pt>
                <c:pt idx="14301">
                  <c:v>31.168000566721417</c:v>
                </c:pt>
                <c:pt idx="14302">
                  <c:v>31.16827205753933</c:v>
                </c:pt>
                <c:pt idx="14303">
                  <c:v>31.168543481142319</c:v>
                </c:pt>
                <c:pt idx="14304">
                  <c:v>31.168815020861206</c:v>
                </c:pt>
                <c:pt idx="14305">
                  <c:v>31.16908662482782</c:v>
                </c:pt>
                <c:pt idx="14306">
                  <c:v>31.169358244089491</c:v>
                </c:pt>
                <c:pt idx="14307">
                  <c:v>31.169629805209407</c:v>
                </c:pt>
                <c:pt idx="14308">
                  <c:v>31.169901357156967</c:v>
                </c:pt>
                <c:pt idx="14309">
                  <c:v>31.170172863250087</c:v>
                </c:pt>
                <c:pt idx="14310">
                  <c:v>31.170444381552127</c:v>
                </c:pt>
                <c:pt idx="14311">
                  <c:v>31.170715893749527</c:v>
                </c:pt>
                <c:pt idx="14312">
                  <c:v>31.170987341785171</c:v>
                </c:pt>
                <c:pt idx="14313">
                  <c:v>31.171258716539295</c:v>
                </c:pt>
                <c:pt idx="14314">
                  <c:v>31.171530091273493</c:v>
                </c:pt>
                <c:pt idx="14315">
                  <c:v>31.171801389697343</c:v>
                </c:pt>
                <c:pt idx="14316">
                  <c:v>31.172072764435505</c:v>
                </c:pt>
                <c:pt idx="14317">
                  <c:v>31.172344120853047</c:v>
                </c:pt>
                <c:pt idx="14318">
                  <c:v>31.172615471151101</c:v>
                </c:pt>
                <c:pt idx="14319">
                  <c:v>31.17288700169939</c:v>
                </c:pt>
                <c:pt idx="14320">
                  <c:v>31.173158373385228</c:v>
                </c:pt>
                <c:pt idx="14321">
                  <c:v>31.173429980398712</c:v>
                </c:pt>
                <c:pt idx="14322">
                  <c:v>31.173701400932053</c:v>
                </c:pt>
                <c:pt idx="14323">
                  <c:v>31.173972891722052</c:v>
                </c:pt>
                <c:pt idx="14324">
                  <c:v>31.174244364167887</c:v>
                </c:pt>
                <c:pt idx="14325">
                  <c:v>31.174515818312557</c:v>
                </c:pt>
                <c:pt idx="14326">
                  <c:v>31.17478744672432</c:v>
                </c:pt>
                <c:pt idx="14327">
                  <c:v>31.17505891003314</c:v>
                </c:pt>
                <c:pt idx="14328">
                  <c:v>31.175331469688015</c:v>
                </c:pt>
                <c:pt idx="14329">
                  <c:v>31.175603733438276</c:v>
                </c:pt>
                <c:pt idx="14330">
                  <c:v>31.175875840308755</c:v>
                </c:pt>
                <c:pt idx="14331">
                  <c:v>31.176147941017504</c:v>
                </c:pt>
                <c:pt idx="14332">
                  <c:v>31.176419995644718</c:v>
                </c:pt>
                <c:pt idx="14333">
                  <c:v>31.176691927458773</c:v>
                </c:pt>
                <c:pt idx="14334">
                  <c:v>31.17696384700147</c:v>
                </c:pt>
                <c:pt idx="14335">
                  <c:v>31.177235662261591</c:v>
                </c:pt>
                <c:pt idx="14336">
                  <c:v>31.177508058473798</c:v>
                </c:pt>
                <c:pt idx="14337">
                  <c:v>31.177780134643431</c:v>
                </c:pt>
                <c:pt idx="14338">
                  <c:v>31.178052100202695</c:v>
                </c:pt>
                <c:pt idx="14339">
                  <c:v>31.178324283955373</c:v>
                </c:pt>
                <c:pt idx="14340">
                  <c:v>31.17859638160748</c:v>
                </c:pt>
                <c:pt idx="14341">
                  <c:v>31.178868399399501</c:v>
                </c:pt>
                <c:pt idx="14342">
                  <c:v>31.179140334257532</c:v>
                </c:pt>
                <c:pt idx="14343">
                  <c:v>31.179412174046242</c:v>
                </c:pt>
                <c:pt idx="14344">
                  <c:v>31.179684016904432</c:v>
                </c:pt>
                <c:pt idx="14345">
                  <c:v>31.17995576171058</c:v>
                </c:pt>
                <c:pt idx="14346">
                  <c:v>31.180227439097028</c:v>
                </c:pt>
                <c:pt idx="14347">
                  <c:v>31.180499036930218</c:v>
                </c:pt>
                <c:pt idx="14348">
                  <c:v>31.1807706072393</c:v>
                </c:pt>
                <c:pt idx="14349">
                  <c:v>31.181042578968682</c:v>
                </c:pt>
                <c:pt idx="14350">
                  <c:v>31.18131457832369</c:v>
                </c:pt>
                <c:pt idx="14351">
                  <c:v>31.181586519318113</c:v>
                </c:pt>
                <c:pt idx="14352">
                  <c:v>31.18185843576919</c:v>
                </c:pt>
                <c:pt idx="14353">
                  <c:v>31.182130564176287</c:v>
                </c:pt>
                <c:pt idx="14354">
                  <c:v>31.182402554297937</c:v>
                </c:pt>
                <c:pt idx="14355">
                  <c:v>31.182674873462371</c:v>
                </c:pt>
                <c:pt idx="14356">
                  <c:v>31.182947038766116</c:v>
                </c:pt>
                <c:pt idx="14357">
                  <c:v>31.183219074966143</c:v>
                </c:pt>
                <c:pt idx="14358">
                  <c:v>31.183491071243296</c:v>
                </c:pt>
                <c:pt idx="14359">
                  <c:v>31.183762981583417</c:v>
                </c:pt>
                <c:pt idx="14360">
                  <c:v>31.184034858179356</c:v>
                </c:pt>
                <c:pt idx="14361">
                  <c:v>31.18430716502489</c:v>
                </c:pt>
                <c:pt idx="14362">
                  <c:v>31.184579798785077</c:v>
                </c:pt>
                <c:pt idx="14363">
                  <c:v>31.184852284388743</c:v>
                </c:pt>
                <c:pt idx="14364">
                  <c:v>31.185124634346472</c:v>
                </c:pt>
                <c:pt idx="14365">
                  <c:v>31.185396919676389</c:v>
                </c:pt>
                <c:pt idx="14366">
                  <c:v>31.185669035790085</c:v>
                </c:pt>
                <c:pt idx="14367">
                  <c:v>31.185941068919242</c:v>
                </c:pt>
                <c:pt idx="14368">
                  <c:v>31.186212988477958</c:v>
                </c:pt>
                <c:pt idx="14369">
                  <c:v>31.186485335384123</c:v>
                </c:pt>
                <c:pt idx="14370">
                  <c:v>31.186757436108923</c:v>
                </c:pt>
                <c:pt idx="14371">
                  <c:v>31.187029521471032</c:v>
                </c:pt>
                <c:pt idx="14372">
                  <c:v>31.187301548458677</c:v>
                </c:pt>
                <c:pt idx="14373">
                  <c:v>31.187573517118977</c:v>
                </c:pt>
                <c:pt idx="14374">
                  <c:v>31.187845369186071</c:v>
                </c:pt>
                <c:pt idx="14375">
                  <c:v>31.188117359323716</c:v>
                </c:pt>
                <c:pt idx="14376">
                  <c:v>31.188389266572479</c:v>
                </c:pt>
                <c:pt idx="14377">
                  <c:v>31.188661130891287</c:v>
                </c:pt>
                <c:pt idx="14378">
                  <c:v>31.188932875685406</c:v>
                </c:pt>
                <c:pt idx="14379">
                  <c:v>31.189204574547954</c:v>
                </c:pt>
                <c:pt idx="14380">
                  <c:v>31.189476638418011</c:v>
                </c:pt>
                <c:pt idx="14381">
                  <c:v>31.189748665433687</c:v>
                </c:pt>
                <c:pt idx="14382">
                  <c:v>31.190020505198387</c:v>
                </c:pt>
                <c:pt idx="14383">
                  <c:v>31.190292253031309</c:v>
                </c:pt>
                <c:pt idx="14384">
                  <c:v>31.190564683120403</c:v>
                </c:pt>
                <c:pt idx="14385">
                  <c:v>31.190836762313996</c:v>
                </c:pt>
                <c:pt idx="14386">
                  <c:v>31.191108786230991</c:v>
                </c:pt>
                <c:pt idx="14387">
                  <c:v>31.191381053066682</c:v>
                </c:pt>
                <c:pt idx="14388">
                  <c:v>31.191652987948746</c:v>
                </c:pt>
                <c:pt idx="14389">
                  <c:v>31.191925005716719</c:v>
                </c:pt>
                <c:pt idx="14390">
                  <c:v>31.192196949819458</c:v>
                </c:pt>
                <c:pt idx="14391">
                  <c:v>31.192468875489642</c:v>
                </c:pt>
                <c:pt idx="14392">
                  <c:v>31.192740555960977</c:v>
                </c:pt>
                <c:pt idx="14393">
                  <c:v>31.193012543029074</c:v>
                </c:pt>
                <c:pt idx="14394">
                  <c:v>31.19328509032988</c:v>
                </c:pt>
                <c:pt idx="14395">
                  <c:v>31.19355727408259</c:v>
                </c:pt>
                <c:pt idx="14396">
                  <c:v>31.19382934101235</c:v>
                </c:pt>
                <c:pt idx="14397">
                  <c:v>31.194101764957701</c:v>
                </c:pt>
                <c:pt idx="14398">
                  <c:v>31.19437385341223</c:v>
                </c:pt>
                <c:pt idx="14399">
                  <c:v>31.19464584661559</c:v>
                </c:pt>
                <c:pt idx="14400">
                  <c:v>31.19491850199223</c:v>
                </c:pt>
                <c:pt idx="14401">
                  <c:v>31.195191009171026</c:v>
                </c:pt>
                <c:pt idx="14402">
                  <c:v>31.195463371472627</c:v>
                </c:pt>
                <c:pt idx="14403">
                  <c:v>31.195735928057978</c:v>
                </c:pt>
                <c:pt idx="14404">
                  <c:v>31.196008287275493</c:v>
                </c:pt>
                <c:pt idx="14405">
                  <c:v>31.196280655729453</c:v>
                </c:pt>
                <c:pt idx="14406">
                  <c:v>31.196552968732227</c:v>
                </c:pt>
                <c:pt idx="14407">
                  <c:v>31.19682514019733</c:v>
                </c:pt>
                <c:pt idx="14408">
                  <c:v>31.197097752337285</c:v>
                </c:pt>
                <c:pt idx="14409">
                  <c:v>31.197370182418336</c:v>
                </c:pt>
                <c:pt idx="14410">
                  <c:v>31.197642933592377</c:v>
                </c:pt>
                <c:pt idx="14411">
                  <c:v>31.197915480893201</c:v>
                </c:pt>
                <c:pt idx="14412">
                  <c:v>31.198188244440313</c:v>
                </c:pt>
                <c:pt idx="14413">
                  <c:v>31.198460788667902</c:v>
                </c:pt>
                <c:pt idx="14414">
                  <c:v>31.198733277351145</c:v>
                </c:pt>
                <c:pt idx="14415">
                  <c:v>31.199005957449668</c:v>
                </c:pt>
                <c:pt idx="14416">
                  <c:v>31.199278504778636</c:v>
                </c:pt>
                <c:pt idx="14417">
                  <c:v>31.199550944122212</c:v>
                </c:pt>
                <c:pt idx="14418">
                  <c:v>31.199823868573468</c:v>
                </c:pt>
                <c:pt idx="14419">
                  <c:v>31.200096551765064</c:v>
                </c:pt>
                <c:pt idx="14420">
                  <c:v>31.200369191692918</c:v>
                </c:pt>
                <c:pt idx="14421">
                  <c:v>31.200641992363522</c:v>
                </c:pt>
                <c:pt idx="14422">
                  <c:v>31.200914607590693</c:v>
                </c:pt>
                <c:pt idx="14423">
                  <c:v>31.201187117873868</c:v>
                </c:pt>
                <c:pt idx="14424">
                  <c:v>31.20145954797902</c:v>
                </c:pt>
                <c:pt idx="14425">
                  <c:v>31.201731950357587</c:v>
                </c:pt>
                <c:pt idx="14426">
                  <c:v>31.202004621173113</c:v>
                </c:pt>
                <c:pt idx="14427">
                  <c:v>31.202277236400263</c:v>
                </c:pt>
                <c:pt idx="14428">
                  <c:v>31.202549867064675</c:v>
                </c:pt>
                <c:pt idx="14429">
                  <c:v>31.202822309502672</c:v>
                </c:pt>
                <c:pt idx="14430">
                  <c:v>31.20309472417469</c:v>
                </c:pt>
                <c:pt idx="14431">
                  <c:v>31.203367006386532</c:v>
                </c:pt>
                <c:pt idx="14432">
                  <c:v>31.203639751378621</c:v>
                </c:pt>
                <c:pt idx="14433">
                  <c:v>31.20391261703455</c:v>
                </c:pt>
                <c:pt idx="14434">
                  <c:v>31.204185532198316</c:v>
                </c:pt>
                <c:pt idx="14435">
                  <c:v>31.204458289554715</c:v>
                </c:pt>
                <c:pt idx="14436">
                  <c:v>31.204731059296961</c:v>
                </c:pt>
                <c:pt idx="14437">
                  <c:v>31.205003655998219</c:v>
                </c:pt>
                <c:pt idx="14438">
                  <c:v>31.205276218758929</c:v>
                </c:pt>
                <c:pt idx="14439">
                  <c:v>31.205549053443871</c:v>
                </c:pt>
                <c:pt idx="14440">
                  <c:v>31.205821776809927</c:v>
                </c:pt>
                <c:pt idx="14441">
                  <c:v>31.20609442291784</c:v>
                </c:pt>
                <c:pt idx="14442">
                  <c:v>31.206367001076202</c:v>
                </c:pt>
                <c:pt idx="14443">
                  <c:v>31.206639483588265</c:v>
                </c:pt>
                <c:pt idx="14444">
                  <c:v>31.206911932183104</c:v>
                </c:pt>
                <c:pt idx="14445">
                  <c:v>31.207184451719531</c:v>
                </c:pt>
                <c:pt idx="14446">
                  <c:v>31.207456872554886</c:v>
                </c:pt>
                <c:pt idx="14447">
                  <c:v>31.207729200984513</c:v>
                </c:pt>
                <c:pt idx="14448">
                  <c:v>31.208001433961719</c:v>
                </c:pt>
                <c:pt idx="14449">
                  <c:v>31.208273669991357</c:v>
                </c:pt>
                <c:pt idx="14450">
                  <c:v>31.208545924506009</c:v>
                </c:pt>
                <c:pt idx="14451">
                  <c:v>31.20881836695607</c:v>
                </c:pt>
                <c:pt idx="14452">
                  <c:v>31.209090698432743</c:v>
                </c:pt>
                <c:pt idx="14453">
                  <c:v>31.209362891439184</c:v>
                </c:pt>
                <c:pt idx="14454">
                  <c:v>31.209635062888239</c:v>
                </c:pt>
                <c:pt idx="14455">
                  <c:v>31.209907123674597</c:v>
                </c:pt>
                <c:pt idx="14456">
                  <c:v>31.210179184460912</c:v>
                </c:pt>
                <c:pt idx="14457">
                  <c:v>31.210451174594603</c:v>
                </c:pt>
                <c:pt idx="14458">
                  <c:v>31.210723115625029</c:v>
                </c:pt>
                <c:pt idx="14459">
                  <c:v>31.210995200987153</c:v>
                </c:pt>
                <c:pt idx="14460">
                  <c:v>31.211267099058393</c:v>
                </c:pt>
                <c:pt idx="14461">
                  <c:v>31.211539264362099</c:v>
                </c:pt>
                <c:pt idx="14462">
                  <c:v>31.211811334371742</c:v>
                </c:pt>
                <c:pt idx="14463">
                  <c:v>31.212083204854963</c:v>
                </c:pt>
                <c:pt idx="14464">
                  <c:v>31.21235538246971</c:v>
                </c:pt>
                <c:pt idx="14465">
                  <c:v>31.212627357252231</c:v>
                </c:pt>
                <c:pt idx="14466">
                  <c:v>31.212899341238792</c:v>
                </c:pt>
                <c:pt idx="14467">
                  <c:v>31.213171217850757</c:v>
                </c:pt>
                <c:pt idx="14468">
                  <c:v>31.213442999404062</c:v>
                </c:pt>
                <c:pt idx="14469">
                  <c:v>31.213715029462399</c:v>
                </c:pt>
                <c:pt idx="14470">
                  <c:v>31.21398695513259</c:v>
                </c:pt>
                <c:pt idx="14471">
                  <c:v>31.214258862397344</c:v>
                </c:pt>
                <c:pt idx="14472">
                  <c:v>31.214530717506218</c:v>
                </c:pt>
                <c:pt idx="14473">
                  <c:v>31.214802756769217</c:v>
                </c:pt>
                <c:pt idx="14474">
                  <c:v>31.215074694743461</c:v>
                </c:pt>
                <c:pt idx="14475">
                  <c:v>31.215346580527093</c:v>
                </c:pt>
                <c:pt idx="14476">
                  <c:v>31.215618650512692</c:v>
                </c:pt>
                <c:pt idx="14477">
                  <c:v>31.215890769675571</c:v>
                </c:pt>
                <c:pt idx="14478">
                  <c:v>31.21616285503768</c:v>
                </c:pt>
                <c:pt idx="14479">
                  <c:v>31.21643487590012</c:v>
                </c:pt>
                <c:pt idx="14480">
                  <c:v>31.216706777038457</c:v>
                </c:pt>
                <c:pt idx="14481">
                  <c:v>31.216978693505556</c:v>
                </c:pt>
                <c:pt idx="14482">
                  <c:v>31.21725062839965</c:v>
                </c:pt>
                <c:pt idx="14483">
                  <c:v>31.217522849059609</c:v>
                </c:pt>
                <c:pt idx="14484">
                  <c:v>31.217794968246558</c:v>
                </c:pt>
                <c:pt idx="14485">
                  <c:v>31.218066973729492</c:v>
                </c:pt>
                <c:pt idx="14486">
                  <c:v>31.218339194389479</c:v>
                </c:pt>
                <c:pt idx="14487">
                  <c:v>31.218611196814447</c:v>
                </c:pt>
                <c:pt idx="14488">
                  <c:v>31.218883180837043</c:v>
                </c:pt>
                <c:pt idx="14489">
                  <c:v>31.219155072762309</c:v>
                </c:pt>
                <c:pt idx="14490">
                  <c:v>31.219427139692087</c:v>
                </c:pt>
                <c:pt idx="14491">
                  <c:v>31.219699397263724</c:v>
                </c:pt>
                <c:pt idx="14492">
                  <c:v>31.2199714887707</c:v>
                </c:pt>
                <c:pt idx="14493">
                  <c:v>31.220243580277586</c:v>
                </c:pt>
                <c:pt idx="14494">
                  <c:v>31.22051577324391</c:v>
                </c:pt>
                <c:pt idx="14495">
                  <c:v>31.220787766447284</c:v>
                </c:pt>
                <c:pt idx="14496">
                  <c:v>31.221059830317305</c:v>
                </c:pt>
                <c:pt idx="14497">
                  <c:v>31.221331814299859</c:v>
                </c:pt>
                <c:pt idx="14498">
                  <c:v>31.221603773729392</c:v>
                </c:pt>
                <c:pt idx="14499">
                  <c:v>31.221876099067877</c:v>
                </c:pt>
                <c:pt idx="14500">
                  <c:v>31.222148322816068</c:v>
                </c:pt>
                <c:pt idx="14501">
                  <c:v>31.222420478868383</c:v>
                </c:pt>
                <c:pt idx="14502">
                  <c:v>31.222692594962016</c:v>
                </c:pt>
                <c:pt idx="14503">
                  <c:v>31.222964603527139</c:v>
                </c:pt>
                <c:pt idx="14504">
                  <c:v>31.223236787271812</c:v>
                </c:pt>
                <c:pt idx="14505">
                  <c:v>31.223508937203803</c:v>
                </c:pt>
                <c:pt idx="14506">
                  <c:v>31.223781130170114</c:v>
                </c:pt>
                <c:pt idx="14507">
                  <c:v>31.224053544870291</c:v>
                </c:pt>
                <c:pt idx="14508">
                  <c:v>31.224326064390603</c:v>
                </c:pt>
                <c:pt idx="14509">
                  <c:v>31.224598328144896</c:v>
                </c:pt>
                <c:pt idx="14510">
                  <c:v>31.224870671963359</c:v>
                </c:pt>
                <c:pt idx="14511">
                  <c:v>31.225142883407376</c:v>
                </c:pt>
                <c:pt idx="14512">
                  <c:v>31.225415264203296</c:v>
                </c:pt>
                <c:pt idx="14513">
                  <c:v>31.225687552554948</c:v>
                </c:pt>
                <c:pt idx="14514">
                  <c:v>31.225959767062864</c:v>
                </c:pt>
                <c:pt idx="14515">
                  <c:v>31.226231913920746</c:v>
                </c:pt>
                <c:pt idx="14516">
                  <c:v>31.226504229994269</c:v>
                </c:pt>
                <c:pt idx="14517">
                  <c:v>31.22677657380871</c:v>
                </c:pt>
                <c:pt idx="14518">
                  <c:v>31.227048769874528</c:v>
                </c:pt>
                <c:pt idx="14519">
                  <c:v>31.227320987446344</c:v>
                </c:pt>
                <c:pt idx="14520">
                  <c:v>31.227593251168496</c:v>
                </c:pt>
                <c:pt idx="14521">
                  <c:v>31.227865582669317</c:v>
                </c:pt>
                <c:pt idx="14522">
                  <c:v>31.228137723339145</c:v>
                </c:pt>
                <c:pt idx="14523">
                  <c:v>31.228409827144763</c:v>
                </c:pt>
                <c:pt idx="14524">
                  <c:v>31.228682284983574</c:v>
                </c:pt>
                <c:pt idx="14525">
                  <c:v>31.228954816866921</c:v>
                </c:pt>
                <c:pt idx="14526">
                  <c:v>31.229227262359121</c:v>
                </c:pt>
                <c:pt idx="14527">
                  <c:v>31.229499593847869</c:v>
                </c:pt>
                <c:pt idx="14528">
                  <c:v>31.229771826841162</c:v>
                </c:pt>
                <c:pt idx="14529">
                  <c:v>31.230044423526302</c:v>
                </c:pt>
                <c:pt idx="14530">
                  <c:v>31.230316828953935</c:v>
                </c:pt>
                <c:pt idx="14531">
                  <c:v>31.230589175839981</c:v>
                </c:pt>
                <c:pt idx="14532">
                  <c:v>31.230861713885229</c:v>
                </c:pt>
                <c:pt idx="14533">
                  <c:v>31.231134199456697</c:v>
                </c:pt>
                <c:pt idx="14534">
                  <c:v>31.231406604872252</c:v>
                </c:pt>
                <c:pt idx="14535">
                  <c:v>31.231678890149929</c:v>
                </c:pt>
                <c:pt idx="14536">
                  <c:v>31.231951116966371</c:v>
                </c:pt>
                <c:pt idx="14537">
                  <c:v>31.232223328378254</c:v>
                </c:pt>
                <c:pt idx="14538">
                  <c:v>31.232495469068187</c:v>
                </c:pt>
                <c:pt idx="14539">
                  <c:v>31.232767812886649</c:v>
                </c:pt>
                <c:pt idx="14540">
                  <c:v>31.233040153617537</c:v>
                </c:pt>
                <c:pt idx="14541">
                  <c:v>31.233312460491177</c:v>
                </c:pt>
                <c:pt idx="14542">
                  <c:v>31.233585001601352</c:v>
                </c:pt>
                <c:pt idx="14543">
                  <c:v>31.233857864138784</c:v>
                </c:pt>
                <c:pt idx="14544">
                  <c:v>31.234130581320361</c:v>
                </c:pt>
                <c:pt idx="14545">
                  <c:v>31.234403147142732</c:v>
                </c:pt>
                <c:pt idx="14546">
                  <c:v>31.234675641993515</c:v>
                </c:pt>
                <c:pt idx="14547">
                  <c:v>31.23494814303633</c:v>
                </c:pt>
                <c:pt idx="14548">
                  <c:v>31.235220656415887</c:v>
                </c:pt>
                <c:pt idx="14549">
                  <c:v>31.235493024877886</c:v>
                </c:pt>
                <c:pt idx="14550">
                  <c:v>31.235765572174646</c:v>
                </c:pt>
                <c:pt idx="14551">
                  <c:v>31.236037983793278</c:v>
                </c:pt>
                <c:pt idx="14552">
                  <c:v>31.236310500233106</c:v>
                </c:pt>
                <c:pt idx="14553">
                  <c:v>31.236582930342287</c:v>
                </c:pt>
                <c:pt idx="14554">
                  <c:v>31.23685528029203</c:v>
                </c:pt>
                <c:pt idx="14555">
                  <c:v>31.237128210943432</c:v>
                </c:pt>
                <c:pt idx="14556">
                  <c:v>31.237400946659218</c:v>
                </c:pt>
                <c:pt idx="14557">
                  <c:v>31.237673469276196</c:v>
                </c:pt>
                <c:pt idx="14558">
                  <c:v>31.237946238998234</c:v>
                </c:pt>
                <c:pt idx="14559">
                  <c:v>31.238218881993877</c:v>
                </c:pt>
                <c:pt idx="14560">
                  <c:v>31.238491626981972</c:v>
                </c:pt>
                <c:pt idx="14561">
                  <c:v>31.238764316348043</c:v>
                </c:pt>
                <c:pt idx="14562">
                  <c:v>31.239036925400892</c:v>
                </c:pt>
                <c:pt idx="14563">
                  <c:v>31.239309500481145</c:v>
                </c:pt>
                <c:pt idx="14564">
                  <c:v>31.239582375408229</c:v>
                </c:pt>
                <c:pt idx="14565">
                  <c:v>31.239855138947298</c:v>
                </c:pt>
                <c:pt idx="14566">
                  <c:v>31.24012772019994</c:v>
                </c:pt>
                <c:pt idx="14567">
                  <c:v>31.240400347756587</c:v>
                </c:pt>
                <c:pt idx="14568">
                  <c:v>31.240672987664233</c:v>
                </c:pt>
                <c:pt idx="14569">
                  <c:v>31.24094550411213</c:v>
                </c:pt>
                <c:pt idx="14570">
                  <c:v>31.241218156412572</c:v>
                </c:pt>
                <c:pt idx="14571">
                  <c:v>31.24149070681483</c:v>
                </c:pt>
                <c:pt idx="14572">
                  <c:v>31.241763204757532</c:v>
                </c:pt>
                <c:pt idx="14573">
                  <c:v>31.24203578909653</c:v>
                </c:pt>
                <c:pt idx="14574">
                  <c:v>31.24230846301705</c:v>
                </c:pt>
                <c:pt idx="14575">
                  <c:v>31.242581028859536</c:v>
                </c:pt>
                <c:pt idx="14576">
                  <c:v>31.242853554561144</c:v>
                </c:pt>
                <c:pt idx="14577">
                  <c:v>31.243126417086465</c:v>
                </c:pt>
                <c:pt idx="14578">
                  <c:v>31.243399094103964</c:v>
                </c:pt>
                <c:pt idx="14579">
                  <c:v>31.243671706264092</c:v>
                </c:pt>
                <c:pt idx="14580">
                  <c:v>31.243944383281612</c:v>
                </c:pt>
                <c:pt idx="14581">
                  <c:v>31.24421706026283</c:v>
                </c:pt>
                <c:pt idx="14582">
                  <c:v>31.244489681644485</c:v>
                </c:pt>
                <c:pt idx="14583">
                  <c:v>31.24476230612968</c:v>
                </c:pt>
                <c:pt idx="14584">
                  <c:v>31.245034905917706</c:v>
                </c:pt>
                <c:pt idx="14585">
                  <c:v>31.245307477903847</c:v>
                </c:pt>
                <c:pt idx="14586">
                  <c:v>31.245579877168996</c:v>
                </c:pt>
                <c:pt idx="14587">
                  <c:v>31.245852282596687</c:v>
                </c:pt>
                <c:pt idx="14588">
                  <c:v>31.246124500192622</c:v>
                </c:pt>
                <c:pt idx="14589">
                  <c:v>31.246396773187325</c:v>
                </c:pt>
                <c:pt idx="14590">
                  <c:v>31.246669194022719</c:v>
                </c:pt>
                <c:pt idx="14591">
                  <c:v>31.246941534761618</c:v>
                </c:pt>
                <c:pt idx="14592">
                  <c:v>31.247213804670789</c:v>
                </c:pt>
                <c:pt idx="14593">
                  <c:v>31.247485966887968</c:v>
                </c:pt>
                <c:pt idx="14594">
                  <c:v>31.247758092217605</c:v>
                </c:pt>
                <c:pt idx="14595">
                  <c:v>31.248030143785417</c:v>
                </c:pt>
                <c:pt idx="14596">
                  <c:v>31.248302484516309</c:v>
                </c:pt>
                <c:pt idx="14597">
                  <c:v>31.24857464059674</c:v>
                </c:pt>
                <c:pt idx="14598">
                  <c:v>31.24884686126876</c:v>
                </c:pt>
                <c:pt idx="14599">
                  <c:v>31.249119051171796</c:v>
                </c:pt>
                <c:pt idx="14600">
                  <c:v>31.249391222624876</c:v>
                </c:pt>
                <c:pt idx="14601">
                  <c:v>31.249663264978974</c:v>
                </c:pt>
                <c:pt idx="14602">
                  <c:v>31.249935310408265</c:v>
                </c:pt>
                <c:pt idx="14603">
                  <c:v>31.250207279084602</c:v>
                </c:pt>
                <c:pt idx="14604">
                  <c:v>31.250479407471676</c:v>
                </c:pt>
                <c:pt idx="14605">
                  <c:v>31.250751763609227</c:v>
                </c:pt>
                <c:pt idx="14606">
                  <c:v>31.25102415360719</c:v>
                </c:pt>
                <c:pt idx="14607">
                  <c:v>31.251296411182867</c:v>
                </c:pt>
                <c:pt idx="14608">
                  <c:v>31.251568508822924</c:v>
                </c:pt>
                <c:pt idx="14609">
                  <c:v>31.251840575724604</c:v>
                </c:pt>
                <c:pt idx="14610">
                  <c:v>31.252112651862131</c:v>
                </c:pt>
                <c:pt idx="14611">
                  <c:v>31.252384626656724</c:v>
                </c:pt>
                <c:pt idx="14612">
                  <c:v>31.252656549287124</c:v>
                </c:pt>
                <c:pt idx="14613">
                  <c:v>31.252928689997116</c:v>
                </c:pt>
                <c:pt idx="14614">
                  <c:v>31.253200750783453</c:v>
                </c:pt>
                <c:pt idx="14615">
                  <c:v>31.25347293759922</c:v>
                </c:pt>
                <c:pt idx="14616">
                  <c:v>31.253745309153629</c:v>
                </c:pt>
                <c:pt idx="14617">
                  <c:v>31.254017591365482</c:v>
                </c:pt>
                <c:pt idx="14618">
                  <c:v>31.254289707475177</c:v>
                </c:pt>
                <c:pt idx="14619">
                  <c:v>31.254561912755623</c:v>
                </c:pt>
                <c:pt idx="14620">
                  <c:v>31.254833955113728</c:v>
                </c:pt>
                <c:pt idx="14621">
                  <c:v>31.255105985200128</c:v>
                </c:pt>
                <c:pt idx="14622">
                  <c:v>31.255378202771947</c:v>
                </c:pt>
                <c:pt idx="14623">
                  <c:v>31.255650506563068</c:v>
                </c:pt>
                <c:pt idx="14624">
                  <c:v>31.255922647277057</c:v>
                </c:pt>
                <c:pt idx="14625">
                  <c:v>31.2561948433308</c:v>
                </c:pt>
                <c:pt idx="14626">
                  <c:v>31.25646706399079</c:v>
                </c:pt>
                <c:pt idx="14627">
                  <c:v>31.25673914626859</c:v>
                </c:pt>
                <c:pt idx="14628">
                  <c:v>31.257011366956707</c:v>
                </c:pt>
                <c:pt idx="14629">
                  <c:v>31.257283519978909</c:v>
                </c:pt>
                <c:pt idx="14630">
                  <c:v>31.257555910001024</c:v>
                </c:pt>
                <c:pt idx="14631">
                  <c:v>31.257828146042705</c:v>
                </c:pt>
                <c:pt idx="14632">
                  <c:v>31.258100557657286</c:v>
                </c:pt>
                <c:pt idx="14633">
                  <c:v>31.258372923026986</c:v>
                </c:pt>
                <c:pt idx="14634">
                  <c:v>31.258645282232436</c:v>
                </c:pt>
                <c:pt idx="14635">
                  <c:v>31.258917549052075</c:v>
                </c:pt>
                <c:pt idx="14636">
                  <c:v>31.259189754336518</c:v>
                </c:pt>
                <c:pt idx="14637">
                  <c:v>31.259462264599559</c:v>
                </c:pt>
                <c:pt idx="14638">
                  <c:v>31.259734639234356</c:v>
                </c:pt>
                <c:pt idx="14639">
                  <c:v>31.260006936832546</c:v>
                </c:pt>
                <c:pt idx="14640">
                  <c:v>31.260279555167106</c:v>
                </c:pt>
                <c:pt idx="14641">
                  <c:v>31.260552093192196</c:v>
                </c:pt>
                <c:pt idx="14642">
                  <c:v>31.26082464667186</c:v>
                </c:pt>
                <c:pt idx="14643">
                  <c:v>31.26109707676898</c:v>
                </c:pt>
                <c:pt idx="14644">
                  <c:v>31.261369704325617</c:v>
                </c:pt>
                <c:pt idx="14645">
                  <c:v>31.26164210051369</c:v>
                </c:pt>
                <c:pt idx="14646">
                  <c:v>31.261914687910902</c:v>
                </c:pt>
                <c:pt idx="14647">
                  <c:v>31.2621872136246</c:v>
                </c:pt>
                <c:pt idx="14648">
                  <c:v>31.262459810309725</c:v>
                </c:pt>
                <c:pt idx="14649">
                  <c:v>31.262732274334443</c:v>
                </c:pt>
                <c:pt idx="14650">
                  <c:v>31.263004753775167</c:v>
                </c:pt>
                <c:pt idx="14651">
                  <c:v>31.263277153072533</c:v>
                </c:pt>
                <c:pt idx="14652">
                  <c:v>31.263549725066717</c:v>
                </c:pt>
                <c:pt idx="14653">
                  <c:v>31.263822460786557</c:v>
                </c:pt>
                <c:pt idx="14654">
                  <c:v>31.264095026608917</c:v>
                </c:pt>
                <c:pt idx="14655">
                  <c:v>31.264367478282299</c:v>
                </c:pt>
                <c:pt idx="14656">
                  <c:v>31.264640010137409</c:v>
                </c:pt>
                <c:pt idx="14657">
                  <c:v>31.264912489566033</c:v>
                </c:pt>
                <c:pt idx="14658">
                  <c:v>31.265184836431963</c:v>
                </c:pt>
                <c:pt idx="14659">
                  <c:v>31.265457167900642</c:v>
                </c:pt>
                <c:pt idx="14660">
                  <c:v>31.265729653488183</c:v>
                </c:pt>
                <c:pt idx="14661">
                  <c:v>31.26600197264861</c:v>
                </c:pt>
                <c:pt idx="14662">
                  <c:v>31.266274211786961</c:v>
                </c:pt>
                <c:pt idx="14663">
                  <c:v>31.266546407836689</c:v>
                </c:pt>
                <c:pt idx="14664">
                  <c:v>31.266818653096397</c:v>
                </c:pt>
                <c:pt idx="14665">
                  <c:v>31.267090944582382</c:v>
                </c:pt>
                <c:pt idx="14666">
                  <c:v>31.26736318987421</c:v>
                </c:pt>
                <c:pt idx="14667">
                  <c:v>31.267635373614873</c:v>
                </c:pt>
                <c:pt idx="14668">
                  <c:v>31.267907440540625</c:v>
                </c:pt>
                <c:pt idx="14669">
                  <c:v>31.268179639669818</c:v>
                </c:pt>
                <c:pt idx="14670">
                  <c:v>31.268452048207006</c:v>
                </c:pt>
                <c:pt idx="14671">
                  <c:v>31.268724296575677</c:v>
                </c:pt>
                <c:pt idx="14672">
                  <c:v>31.268996504919812</c:v>
                </c:pt>
                <c:pt idx="14673">
                  <c:v>31.269268670235601</c:v>
                </c:pt>
                <c:pt idx="14674">
                  <c:v>31.269540767875672</c:v>
                </c:pt>
                <c:pt idx="14675">
                  <c:v>31.269813139430067</c:v>
                </c:pt>
                <c:pt idx="14676">
                  <c:v>31.270085504823889</c:v>
                </c:pt>
                <c:pt idx="14677">
                  <c:v>31.270357750107681</c:v>
                </c:pt>
                <c:pt idx="14678">
                  <c:v>31.270629970795738</c:v>
                </c:pt>
                <c:pt idx="14679">
                  <c:v>31.270902302296587</c:v>
                </c:pt>
                <c:pt idx="14680">
                  <c:v>31.27117465842608</c:v>
                </c:pt>
                <c:pt idx="14681">
                  <c:v>31.271447128604848</c:v>
                </c:pt>
                <c:pt idx="14682">
                  <c:v>31.271719691357493</c:v>
                </c:pt>
                <c:pt idx="14683">
                  <c:v>31.271992155366139</c:v>
                </c:pt>
                <c:pt idx="14684">
                  <c:v>31.272264505327868</c:v>
                </c:pt>
                <c:pt idx="14685">
                  <c:v>31.272537071162283</c:v>
                </c:pt>
                <c:pt idx="14686">
                  <c:v>31.272809488932044</c:v>
                </c:pt>
                <c:pt idx="14687">
                  <c:v>31.273081952936664</c:v>
                </c:pt>
                <c:pt idx="14688">
                  <c:v>31.273354543460627</c:v>
                </c:pt>
                <c:pt idx="14689">
                  <c:v>31.273627112368857</c:v>
                </c:pt>
                <c:pt idx="14690">
                  <c:v>31.273899690535274</c:v>
                </c:pt>
                <c:pt idx="14691">
                  <c:v>31.274172416979564</c:v>
                </c:pt>
                <c:pt idx="14692">
                  <c:v>31.274445001318544</c:v>
                </c:pt>
                <c:pt idx="14693">
                  <c:v>31.274717604177273</c:v>
                </c:pt>
                <c:pt idx="14694">
                  <c:v>31.274990194689188</c:v>
                </c:pt>
                <c:pt idx="14695">
                  <c:v>31.275262760499434</c:v>
                </c:pt>
                <c:pt idx="14696">
                  <c:v>31.275535150553697</c:v>
                </c:pt>
                <c:pt idx="14697">
                  <c:v>31.275807543644685</c:v>
                </c:pt>
                <c:pt idx="14698">
                  <c:v>31.276080254642213</c:v>
                </c:pt>
                <c:pt idx="14699">
                  <c:v>31.276352715563874</c:v>
                </c:pt>
                <c:pt idx="14700">
                  <c:v>31.276625370952626</c:v>
                </c:pt>
                <c:pt idx="14701">
                  <c:v>31.276897905892703</c:v>
                </c:pt>
                <c:pt idx="14702">
                  <c:v>31.277170366814374</c:v>
                </c:pt>
                <c:pt idx="14703">
                  <c:v>31.277442954231677</c:v>
                </c:pt>
                <c:pt idx="14704">
                  <c:v>31.277715384332829</c:v>
                </c:pt>
                <c:pt idx="14705">
                  <c:v>31.277987832931689</c:v>
                </c:pt>
                <c:pt idx="14706">
                  <c:v>31.278260438889465</c:v>
                </c:pt>
                <c:pt idx="14707">
                  <c:v>31.278532992361033</c:v>
                </c:pt>
                <c:pt idx="14708">
                  <c:v>31.27880550572857</c:v>
                </c:pt>
                <c:pt idx="14709">
                  <c:v>31.279078022180499</c:v>
                </c:pt>
                <c:pt idx="14710">
                  <c:v>31.279350338274085</c:v>
                </c:pt>
                <c:pt idx="14711">
                  <c:v>31.279622571267321</c:v>
                </c:pt>
                <c:pt idx="14712">
                  <c:v>31.27989476426179</c:v>
                </c:pt>
                <c:pt idx="14713">
                  <c:v>31.280167123467226</c:v>
                </c:pt>
                <c:pt idx="14714">
                  <c:v>31.280439427242253</c:v>
                </c:pt>
                <c:pt idx="14715">
                  <c:v>31.280711623312072</c:v>
                </c:pt>
                <c:pt idx="14716">
                  <c:v>31.280983859369794</c:v>
                </c:pt>
                <c:pt idx="14717">
                  <c:v>31.281256126173357</c:v>
                </c:pt>
                <c:pt idx="14718">
                  <c:v>31.281528411467129</c:v>
                </c:pt>
                <c:pt idx="14719">
                  <c:v>31.281800730623516</c:v>
                </c:pt>
                <c:pt idx="14720">
                  <c:v>31.282072969757849</c:v>
                </c:pt>
                <c:pt idx="14721">
                  <c:v>31.28234523043081</c:v>
                </c:pt>
                <c:pt idx="14722">
                  <c:v>31.282617503437599</c:v>
                </c:pt>
                <c:pt idx="14723">
                  <c:v>31.282890103225636</c:v>
                </c:pt>
                <c:pt idx="14724">
                  <c:v>31.283162551828529</c:v>
                </c:pt>
                <c:pt idx="14725">
                  <c:v>31.283434898746723</c:v>
                </c:pt>
                <c:pt idx="14726">
                  <c:v>31.283707214832294</c:v>
                </c:pt>
                <c:pt idx="14727">
                  <c:v>31.283979469350971</c:v>
                </c:pt>
                <c:pt idx="14728">
                  <c:v>31.284251671571798</c:v>
                </c:pt>
                <c:pt idx="14729">
                  <c:v>31.284523812257692</c:v>
                </c:pt>
                <c:pt idx="14730">
                  <c:v>31.284795937575282</c:v>
                </c:pt>
                <c:pt idx="14731">
                  <c:v>31.28506803524343</c:v>
                </c:pt>
                <c:pt idx="14732">
                  <c:v>31.285340172855488</c:v>
                </c:pt>
                <c:pt idx="14733">
                  <c:v>31.285612338135117</c:v>
                </c:pt>
                <c:pt idx="14734">
                  <c:v>31.285884469615887</c:v>
                </c:pt>
                <c:pt idx="14735">
                  <c:v>31.286156548817488</c:v>
                </c:pt>
                <c:pt idx="14736">
                  <c:v>31.286428572766503</c:v>
                </c:pt>
                <c:pt idx="14737">
                  <c:v>31.286700584409829</c:v>
                </c:pt>
                <c:pt idx="14738">
                  <c:v>31.286972592982959</c:v>
                </c:pt>
                <c:pt idx="14739">
                  <c:v>31.287244570858789</c:v>
                </c:pt>
                <c:pt idx="14740">
                  <c:v>31.287516542596187</c:v>
                </c:pt>
                <c:pt idx="14741">
                  <c:v>31.287788563418594</c:v>
                </c:pt>
                <c:pt idx="14742">
                  <c:v>31.288060525924966</c:v>
                </c:pt>
                <c:pt idx="14743">
                  <c:v>31.288332436257075</c:v>
                </c:pt>
                <c:pt idx="14744">
                  <c:v>31.288604325119522</c:v>
                </c:pt>
                <c:pt idx="14745">
                  <c:v>31.288876484266279</c:v>
                </c:pt>
                <c:pt idx="14746">
                  <c:v>31.289148505128718</c:v>
                </c:pt>
                <c:pt idx="14747">
                  <c:v>31.289420486041834</c:v>
                </c:pt>
                <c:pt idx="14748">
                  <c:v>31.289692417871887</c:v>
                </c:pt>
                <c:pt idx="14749">
                  <c:v>31.289964303691615</c:v>
                </c:pt>
                <c:pt idx="14750">
                  <c:v>31.290236143460298</c:v>
                </c:pt>
                <c:pt idx="14751">
                  <c:v>31.290507940321593</c:v>
                </c:pt>
                <c:pt idx="14752">
                  <c:v>31.290779881340026</c:v>
                </c:pt>
                <c:pt idx="14753">
                  <c:v>31.291051761006518</c:v>
                </c:pt>
                <c:pt idx="14754">
                  <c:v>31.291323594684542</c:v>
                </c:pt>
                <c:pt idx="14755">
                  <c:v>31.291595458999353</c:v>
                </c:pt>
                <c:pt idx="14756">
                  <c:v>31.291867320256131</c:v>
                </c:pt>
                <c:pt idx="14757">
                  <c:v>31.292139206067763</c:v>
                </c:pt>
                <c:pt idx="14758">
                  <c:v>31.292411571461589</c:v>
                </c:pt>
                <c:pt idx="14759">
                  <c:v>31.292683992313055</c:v>
                </c:pt>
                <c:pt idx="14760">
                  <c:v>31.292956391594327</c:v>
                </c:pt>
                <c:pt idx="14761">
                  <c:v>31.293228732329219</c:v>
                </c:pt>
                <c:pt idx="14762">
                  <c:v>31.293501082307053</c:v>
                </c:pt>
                <c:pt idx="14763">
                  <c:v>31.293773346033216</c:v>
                </c:pt>
                <c:pt idx="14764">
                  <c:v>31.29404553285303</c:v>
                </c:pt>
                <c:pt idx="14765">
                  <c:v>31.294317621307584</c:v>
                </c:pt>
                <c:pt idx="14766">
                  <c:v>31.29458958381796</c:v>
                </c:pt>
                <c:pt idx="14767">
                  <c:v>31.294861555523326</c:v>
                </c:pt>
                <c:pt idx="14768">
                  <c:v>31.295133484297427</c:v>
                </c:pt>
                <c:pt idx="14769">
                  <c:v>31.295405391566181</c:v>
                </c:pt>
                <c:pt idx="14770">
                  <c:v>31.295677489230322</c:v>
                </c:pt>
                <c:pt idx="14771">
                  <c:v>31.295949553100332</c:v>
                </c:pt>
                <c:pt idx="14772">
                  <c:v>31.29622171530951</c:v>
                </c:pt>
                <c:pt idx="14773">
                  <c:v>31.296493837557708</c:v>
                </c:pt>
                <c:pt idx="14774">
                  <c:v>31.296765990543822</c:v>
                </c:pt>
                <c:pt idx="14775">
                  <c:v>31.297038075901916</c:v>
                </c:pt>
                <c:pt idx="14776">
                  <c:v>31.29731019817422</c:v>
                </c:pt>
                <c:pt idx="14777">
                  <c:v>31.297582317373173</c:v>
                </c:pt>
                <c:pt idx="14778">
                  <c:v>31.297854473413505</c:v>
                </c:pt>
                <c:pt idx="14779">
                  <c:v>31.298126580303997</c:v>
                </c:pt>
                <c:pt idx="14780">
                  <c:v>31.298398724075874</c:v>
                </c:pt>
                <c:pt idx="14781">
                  <c:v>31.298670815570762</c:v>
                </c:pt>
                <c:pt idx="14782">
                  <c:v>31.298942864059246</c:v>
                </c:pt>
                <c:pt idx="14783">
                  <c:v>31.299214924853615</c:v>
                </c:pt>
                <c:pt idx="14784">
                  <c:v>31.299486957974729</c:v>
                </c:pt>
                <c:pt idx="14785">
                  <c:v>31.299759000332834</c:v>
                </c:pt>
                <c:pt idx="14786">
                  <c:v>31.300031008913987</c:v>
                </c:pt>
                <c:pt idx="14787">
                  <c:v>31.300302977582305</c:v>
                </c:pt>
                <c:pt idx="14788">
                  <c:v>31.300574887914433</c:v>
                </c:pt>
                <c:pt idx="14789">
                  <c:v>31.300846785977626</c:v>
                </c:pt>
                <c:pt idx="14790">
                  <c:v>31.301118730080397</c:v>
                </c:pt>
                <c:pt idx="14791">
                  <c:v>31.301390796986098</c:v>
                </c:pt>
                <c:pt idx="14792">
                  <c:v>31.301662808605357</c:v>
                </c:pt>
                <c:pt idx="14793">
                  <c:v>31.301934890895218</c:v>
                </c:pt>
                <c:pt idx="14794">
                  <c:v>31.302206924032379</c:v>
                </c:pt>
                <c:pt idx="14795">
                  <c:v>31.302479003242016</c:v>
                </c:pt>
                <c:pt idx="14796">
                  <c:v>31.302751113209531</c:v>
                </c:pt>
                <c:pt idx="14797">
                  <c:v>31.303023235445689</c:v>
                </c:pt>
                <c:pt idx="14798">
                  <c:v>31.303295413056468</c:v>
                </c:pt>
                <c:pt idx="14799">
                  <c:v>31.303567504587427</c:v>
                </c:pt>
                <c:pt idx="14800">
                  <c:v>31.303839611481987</c:v>
                </c:pt>
                <c:pt idx="14801">
                  <c:v>31.304111746036355</c:v>
                </c:pt>
                <c:pt idx="14802">
                  <c:v>31.304383825245992</c:v>
                </c:pt>
                <c:pt idx="14803">
                  <c:v>31.304655895239591</c:v>
                </c:pt>
                <c:pt idx="14804">
                  <c:v>31.304928810411447</c:v>
                </c:pt>
                <c:pt idx="14805">
                  <c:v>31.305201373147959</c:v>
                </c:pt>
                <c:pt idx="14806">
                  <c:v>31.305473926615555</c:v>
                </c:pt>
                <c:pt idx="14807">
                  <c:v>31.305746304302687</c:v>
                </c:pt>
                <c:pt idx="14808">
                  <c:v>31.306018731289697</c:v>
                </c:pt>
                <c:pt idx="14809">
                  <c:v>31.306291078175732</c:v>
                </c:pt>
                <c:pt idx="14810">
                  <c:v>31.30656338811993</c:v>
                </c:pt>
                <c:pt idx="14811">
                  <c:v>31.306835596476123</c:v>
                </c:pt>
                <c:pt idx="14812">
                  <c:v>31.307107767921128</c:v>
                </c:pt>
                <c:pt idx="14813">
                  <c:v>31.30737993936614</c:v>
                </c:pt>
                <c:pt idx="14814">
                  <c:v>31.307652080068099</c:v>
                </c:pt>
                <c:pt idx="14815">
                  <c:v>31.307924174671637</c:v>
                </c:pt>
                <c:pt idx="14816">
                  <c:v>31.308196161723689</c:v>
                </c:pt>
                <c:pt idx="14817">
                  <c:v>31.308468158016872</c:v>
                </c:pt>
                <c:pt idx="14818">
                  <c:v>31.308740065281601</c:v>
                </c:pt>
                <c:pt idx="14819">
                  <c:v>31.309011917348695</c:v>
                </c:pt>
                <c:pt idx="14820">
                  <c:v>31.309283790878233</c:v>
                </c:pt>
                <c:pt idx="14821">
                  <c:v>31.309555609195133</c:v>
                </c:pt>
                <c:pt idx="14822">
                  <c:v>31.309827485791054</c:v>
                </c:pt>
                <c:pt idx="14823">
                  <c:v>31.310099340923919</c:v>
                </c:pt>
                <c:pt idx="14824">
                  <c:v>31.3103711684677</c:v>
                </c:pt>
                <c:pt idx="14825">
                  <c:v>31.310642959204728</c:v>
                </c:pt>
                <c:pt idx="14826">
                  <c:v>31.310914703990878</c:v>
                </c:pt>
                <c:pt idx="14827">
                  <c:v>31.311186500864171</c:v>
                </c:pt>
                <c:pt idx="14828">
                  <c:v>31.311458230313644</c:v>
                </c:pt>
                <c:pt idx="14829">
                  <c:v>31.311729996549129</c:v>
                </c:pt>
                <c:pt idx="14830">
                  <c:v>31.312001771971044</c:v>
                </c:pt>
                <c:pt idx="14831">
                  <c:v>31.312273627107949</c:v>
                </c:pt>
                <c:pt idx="14832">
                  <c:v>31.31254543316226</c:v>
                </c:pt>
                <c:pt idx="14833">
                  <c:v>31.31281715651528</c:v>
                </c:pt>
                <c:pt idx="14834">
                  <c:v>31.313088901325386</c:v>
                </c:pt>
                <c:pt idx="14835">
                  <c:v>31.313360618534283</c:v>
                </c:pt>
                <c:pt idx="14836">
                  <c:v>31.31363226840049</c:v>
                </c:pt>
                <c:pt idx="14837">
                  <c:v>31.313903881519916</c:v>
                </c:pt>
                <c:pt idx="14838">
                  <c:v>31.314175457936898</c:v>
                </c:pt>
                <c:pt idx="14839">
                  <c:v>31.314446997663723</c:v>
                </c:pt>
                <c:pt idx="14840">
                  <c:v>31.31471869037955</c:v>
                </c:pt>
                <c:pt idx="14841">
                  <c:v>31.314990609930284</c:v>
                </c:pt>
                <c:pt idx="14842">
                  <c:v>31.315262446645605</c:v>
                </c:pt>
                <c:pt idx="14843">
                  <c:v>31.315534264962487</c:v>
                </c:pt>
                <c:pt idx="14844">
                  <c:v>31.315806064916078</c:v>
                </c:pt>
                <c:pt idx="14845">
                  <c:v>31.316078190233686</c:v>
                </c:pt>
                <c:pt idx="14846">
                  <c:v>31.316350232591784</c:v>
                </c:pt>
                <c:pt idx="14847">
                  <c:v>31.316622250375751</c:v>
                </c:pt>
                <c:pt idx="14848">
                  <c:v>31.316894148463017</c:v>
                </c:pt>
                <c:pt idx="14849">
                  <c:v>31.317166095626138</c:v>
                </c:pt>
                <c:pt idx="14850">
                  <c:v>31.317438107245437</c:v>
                </c:pt>
                <c:pt idx="14851">
                  <c:v>31.317710552765789</c:v>
                </c:pt>
                <c:pt idx="14852">
                  <c:v>31.317983016758344</c:v>
                </c:pt>
                <c:pt idx="14853">
                  <c:v>31.31825538520426</c:v>
                </c:pt>
                <c:pt idx="14854">
                  <c:v>31.318527652039929</c:v>
                </c:pt>
                <c:pt idx="14855">
                  <c:v>31.318799808096287</c:v>
                </c:pt>
                <c:pt idx="14856">
                  <c:v>31.319071994940195</c:v>
                </c:pt>
                <c:pt idx="14857">
                  <c:v>31.319344166401265</c:v>
                </c:pt>
                <c:pt idx="14858">
                  <c:v>31.319616273271716</c:v>
                </c:pt>
                <c:pt idx="14859">
                  <c:v>31.319888349417308</c:v>
                </c:pt>
                <c:pt idx="14860">
                  <c:v>31.320160459344695</c:v>
                </c:pt>
                <c:pt idx="14861">
                  <c:v>31.320432421859085</c:v>
                </c:pt>
                <c:pt idx="14862">
                  <c:v>31.320704378227891</c:v>
                </c:pt>
                <c:pt idx="14863">
                  <c:v>31.320976349949287</c:v>
                </c:pt>
                <c:pt idx="14864">
                  <c:v>31.321248410719591</c:v>
                </c:pt>
                <c:pt idx="14865">
                  <c:v>31.321520422330842</c:v>
                </c:pt>
                <c:pt idx="14866">
                  <c:v>31.321792295876371</c:v>
                </c:pt>
                <c:pt idx="14867">
                  <c:v>31.322064163265349</c:v>
                </c:pt>
                <c:pt idx="14868">
                  <c:v>31.322335969331679</c:v>
                </c:pt>
                <c:pt idx="14869">
                  <c:v>31.322607941053047</c:v>
                </c:pt>
                <c:pt idx="14870">
                  <c:v>31.322879918912864</c:v>
                </c:pt>
                <c:pt idx="14871">
                  <c:v>31.323151832296418</c:v>
                </c:pt>
                <c:pt idx="14872">
                  <c:v>31.323423672077091</c:v>
                </c:pt>
                <c:pt idx="14873">
                  <c:v>31.32369577895561</c:v>
                </c:pt>
                <c:pt idx="14874">
                  <c:v>31.323967759884781</c:v>
                </c:pt>
                <c:pt idx="14875">
                  <c:v>31.324239621133486</c:v>
                </c:pt>
                <c:pt idx="14876">
                  <c:v>31.324511467061221</c:v>
                </c:pt>
                <c:pt idx="14877">
                  <c:v>31.324783392755439</c:v>
                </c:pt>
                <c:pt idx="14878">
                  <c:v>31.325055250958233</c:v>
                </c:pt>
                <c:pt idx="14879">
                  <c:v>31.325326980415689</c:v>
                </c:pt>
                <c:pt idx="14880">
                  <c:v>31.32559874358785</c:v>
                </c:pt>
                <c:pt idx="14881">
                  <c:v>31.325870506760026</c:v>
                </c:pt>
                <c:pt idx="14882">
                  <c:v>31.326142220898987</c:v>
                </c:pt>
                <c:pt idx="14883">
                  <c:v>31.32641399019786</c:v>
                </c:pt>
                <c:pt idx="14884">
                  <c:v>31.326685719647347</c:v>
                </c:pt>
                <c:pt idx="14885">
                  <c:v>31.326957473630127</c:v>
                </c:pt>
                <c:pt idx="14886">
                  <c:v>31.327229279696443</c:v>
                </c:pt>
                <c:pt idx="14887">
                  <c:v>31.327501067377497</c:v>
                </c:pt>
                <c:pt idx="14888">
                  <c:v>31.327773257280548</c:v>
                </c:pt>
                <c:pt idx="14889">
                  <c:v>31.328045284284187</c:v>
                </c:pt>
                <c:pt idx="14890">
                  <c:v>31.328317295923487</c:v>
                </c:pt>
                <c:pt idx="14891">
                  <c:v>31.328589193970689</c:v>
                </c:pt>
                <c:pt idx="14892">
                  <c:v>31.328861095117031</c:v>
                </c:pt>
                <c:pt idx="14893">
                  <c:v>31.329132977846029</c:v>
                </c:pt>
                <c:pt idx="14894">
                  <c:v>31.329404836044816</c:v>
                </c:pt>
                <c:pt idx="14895">
                  <c:v>31.329676752511887</c:v>
                </c:pt>
                <c:pt idx="14896">
                  <c:v>31.329948616834731</c:v>
                </c:pt>
                <c:pt idx="14897">
                  <c:v>31.330220465828088</c:v>
                </c:pt>
                <c:pt idx="14898">
                  <c:v>31.330492299494132</c:v>
                </c:pt>
                <c:pt idx="14899">
                  <c:v>31.330764179148566</c:v>
                </c:pt>
                <c:pt idx="14900">
                  <c:v>31.331036009749404</c:v>
                </c:pt>
                <c:pt idx="14901">
                  <c:v>31.331307877138354</c:v>
                </c:pt>
                <c:pt idx="14902">
                  <c:v>31.331579784427152</c:v>
                </c:pt>
                <c:pt idx="14903">
                  <c:v>31.331851657948707</c:v>
                </c:pt>
                <c:pt idx="14904">
                  <c:v>31.33212348241938</c:v>
                </c:pt>
                <c:pt idx="14905">
                  <c:v>31.33239533447847</c:v>
                </c:pt>
                <c:pt idx="14906">
                  <c:v>31.332667355332902</c:v>
                </c:pt>
                <c:pt idx="14907">
                  <c:v>31.332939400762179</c:v>
                </c:pt>
                <c:pt idx="14908">
                  <c:v>31.333211424695207</c:v>
                </c:pt>
                <c:pt idx="14909">
                  <c:v>31.333483473195706</c:v>
                </c:pt>
                <c:pt idx="14910">
                  <c:v>31.333755337502524</c:v>
                </c:pt>
                <c:pt idx="14911">
                  <c:v>31.334027143560839</c:v>
                </c:pt>
                <c:pt idx="14912">
                  <c:v>31.334298937385974</c:v>
                </c:pt>
                <c:pt idx="14913">
                  <c:v>31.334571127289042</c:v>
                </c:pt>
                <c:pt idx="14914">
                  <c:v>31.334843102059555</c:v>
                </c:pt>
                <c:pt idx="14915">
                  <c:v>31.335115018542645</c:v>
                </c:pt>
                <c:pt idx="14916">
                  <c:v>31.335386882849434</c:v>
                </c:pt>
                <c:pt idx="14917">
                  <c:v>31.335658701166331</c:v>
                </c:pt>
                <c:pt idx="14918">
                  <c:v>31.335930565489161</c:v>
                </c:pt>
                <c:pt idx="14919">
                  <c:v>31.336203109712731</c:v>
                </c:pt>
                <c:pt idx="14920">
                  <c:v>31.336475558303537</c:v>
                </c:pt>
                <c:pt idx="14921">
                  <c:v>31.336747889796289</c:v>
                </c:pt>
                <c:pt idx="14922">
                  <c:v>31.337020119689072</c:v>
                </c:pt>
                <c:pt idx="14923">
                  <c:v>31.337292318834336</c:v>
                </c:pt>
                <c:pt idx="14924">
                  <c:v>31.337564465676202</c:v>
                </c:pt>
                <c:pt idx="14925">
                  <c:v>31.337836692488597</c:v>
                </c:pt>
                <c:pt idx="14926">
                  <c:v>31.338109762607232</c:v>
                </c:pt>
                <c:pt idx="14927">
                  <c:v>31.338382519967649</c:v>
                </c:pt>
                <c:pt idx="14928">
                  <c:v>31.33865529586906</c:v>
                </c:pt>
                <c:pt idx="14929">
                  <c:v>31.338927994507539</c:v>
                </c:pt>
                <c:pt idx="14930">
                  <c:v>31.339200724046279</c:v>
                </c:pt>
                <c:pt idx="14931">
                  <c:v>31.339473413408314</c:v>
                </c:pt>
                <c:pt idx="14932">
                  <c:v>31.339746124397763</c:v>
                </c:pt>
                <c:pt idx="14933">
                  <c:v>31.340018730371632</c:v>
                </c:pt>
                <c:pt idx="14934">
                  <c:v>31.340291317809125</c:v>
                </c:pt>
                <c:pt idx="14935">
                  <c:v>31.340563815767926</c:v>
                </c:pt>
                <c:pt idx="14936">
                  <c:v>31.340836273606779</c:v>
                </c:pt>
                <c:pt idx="14937">
                  <c:v>31.341108743805691</c:v>
                </c:pt>
                <c:pt idx="14938">
                  <c:v>31.341381173890756</c:v>
                </c:pt>
                <c:pt idx="14939">
                  <c:v>31.341653582415834</c:v>
                </c:pt>
                <c:pt idx="14940">
                  <c:v>31.341925947813706</c:v>
                </c:pt>
                <c:pt idx="14941">
                  <c:v>31.342198260836575</c:v>
                </c:pt>
                <c:pt idx="14942">
                  <c:v>31.34247049691843</c:v>
                </c:pt>
                <c:pt idx="14943">
                  <c:v>31.342742705290629</c:v>
                </c:pt>
                <c:pt idx="14944">
                  <c:v>31.343014845976526</c:v>
                </c:pt>
                <c:pt idx="14945">
                  <c:v>31.343286962050133</c:v>
                </c:pt>
                <c:pt idx="14946">
                  <c:v>31.343558933787527</c:v>
                </c:pt>
                <c:pt idx="14947">
                  <c:v>31.343830936188443</c:v>
                </c:pt>
                <c:pt idx="14948">
                  <c:v>31.344102923240495</c:v>
                </c:pt>
                <c:pt idx="14949">
                  <c:v>31.344374796790053</c:v>
                </c:pt>
                <c:pt idx="14950">
                  <c:v>31.344646636586738</c:v>
                </c:pt>
                <c:pt idx="14951">
                  <c:v>31.34491840894513</c:v>
                </c:pt>
                <c:pt idx="14952">
                  <c:v>31.345190126173982</c:v>
                </c:pt>
                <c:pt idx="14953">
                  <c:v>31.345461803604433</c:v>
                </c:pt>
                <c:pt idx="14954">
                  <c:v>31.345734110449929</c:v>
                </c:pt>
                <c:pt idx="14955">
                  <c:v>31.346006069907528</c:v>
                </c:pt>
                <c:pt idx="14956">
                  <c:v>31.346278081534816</c:v>
                </c:pt>
                <c:pt idx="14957">
                  <c:v>31.346550169993368</c:v>
                </c:pt>
                <c:pt idx="14958">
                  <c:v>31.346822227732176</c:v>
                </c:pt>
                <c:pt idx="14959">
                  <c:v>31.347094297733783</c:v>
                </c:pt>
                <c:pt idx="14960">
                  <c:v>31.347366281732331</c:v>
                </c:pt>
                <c:pt idx="14961">
                  <c:v>31.347638152179542</c:v>
                </c:pt>
                <c:pt idx="14962">
                  <c:v>31.347910071714246</c:v>
                </c:pt>
                <c:pt idx="14963">
                  <c:v>31.348181975935745</c:v>
                </c:pt>
                <c:pt idx="14964">
                  <c:v>31.348453935381304</c:v>
                </c:pt>
                <c:pt idx="14965">
                  <c:v>31.348725867211382</c:v>
                </c:pt>
                <c:pt idx="14966">
                  <c:v>31.34899801405323</c:v>
                </c:pt>
                <c:pt idx="14967">
                  <c:v>31.349270191671987</c:v>
                </c:pt>
                <c:pt idx="14968">
                  <c:v>31.349542406195923</c:v>
                </c:pt>
                <c:pt idx="14969">
                  <c:v>31.349814596074914</c:v>
                </c:pt>
                <c:pt idx="14970">
                  <c:v>31.350086764429193</c:v>
                </c:pt>
                <c:pt idx="14971">
                  <c:v>31.350359003563529</c:v>
                </c:pt>
                <c:pt idx="14972">
                  <c:v>31.350631196533843</c:v>
                </c:pt>
                <c:pt idx="14973">
                  <c:v>31.350903361805507</c:v>
                </c:pt>
                <c:pt idx="14974">
                  <c:v>31.351175407234791</c:v>
                </c:pt>
                <c:pt idx="14975">
                  <c:v>31.351447498741699</c:v>
                </c:pt>
                <c:pt idx="14976">
                  <c:v>31.351719617904561</c:v>
                </c:pt>
                <c:pt idx="14977">
                  <c:v>31.351991743214164</c:v>
                </c:pt>
                <c:pt idx="14978">
                  <c:v>31.352263920808827</c:v>
                </c:pt>
                <c:pt idx="14979">
                  <c:v>31.352536058436922</c:v>
                </c:pt>
                <c:pt idx="14980">
                  <c:v>31.35280825140725</c:v>
                </c:pt>
                <c:pt idx="14981">
                  <c:v>31.353080373667499</c:v>
                </c:pt>
                <c:pt idx="14982">
                  <c:v>31.353352600487927</c:v>
                </c:pt>
                <c:pt idx="14983">
                  <c:v>31.353624747353834</c:v>
                </c:pt>
                <c:pt idx="14984">
                  <c:v>31.35389690342625</c:v>
                </c:pt>
                <c:pt idx="14985">
                  <c:v>31.354169071796591</c:v>
                </c:pt>
                <c:pt idx="14986">
                  <c:v>31.354441190999573</c:v>
                </c:pt>
                <c:pt idx="14987">
                  <c:v>31.354713218003209</c:v>
                </c:pt>
                <c:pt idx="14988">
                  <c:v>31.35498530029308</c:v>
                </c:pt>
                <c:pt idx="14989">
                  <c:v>31.355257382582902</c:v>
                </c:pt>
                <c:pt idx="14990">
                  <c:v>31.355529471017373</c:v>
                </c:pt>
                <c:pt idx="14991">
                  <c:v>31.355801482644697</c:v>
                </c:pt>
                <c:pt idx="14992">
                  <c:v>31.356073531161211</c:v>
                </c:pt>
                <c:pt idx="14993">
                  <c:v>31.356345539718316</c:v>
                </c:pt>
                <c:pt idx="14994">
                  <c:v>31.356617582060377</c:v>
                </c:pt>
                <c:pt idx="14995">
                  <c:v>31.356889624418546</c:v>
                </c:pt>
                <c:pt idx="14996">
                  <c:v>31.357161593070831</c:v>
                </c:pt>
                <c:pt idx="14997">
                  <c:v>31.357433540241949</c:v>
                </c:pt>
                <c:pt idx="14998">
                  <c:v>31.357705450578091</c:v>
                </c:pt>
                <c:pt idx="14999">
                  <c:v>31.357977360918234</c:v>
                </c:pt>
                <c:pt idx="15000">
                  <c:v>31.358249170053035</c:v>
                </c:pt>
                <c:pt idx="15001">
                  <c:v>31.358521019042421</c:v>
                </c:pt>
                <c:pt idx="15002">
                  <c:v>31.358792785289889</c:v>
                </c:pt>
                <c:pt idx="15003">
                  <c:v>31.359064474924491</c:v>
                </c:pt>
                <c:pt idx="15004">
                  <c:v>31.359336149286133</c:v>
                </c:pt>
                <c:pt idx="15005">
                  <c:v>31.359607652315244</c:v>
                </c:pt>
                <c:pt idx="15006">
                  <c:v>31.359879198156282</c:v>
                </c:pt>
                <c:pt idx="15007">
                  <c:v>31.360150896978841</c:v>
                </c:pt>
                <c:pt idx="15008">
                  <c:v>31.360422592775965</c:v>
                </c:pt>
                <c:pt idx="15009">
                  <c:v>31.360694233462322</c:v>
                </c:pt>
                <c:pt idx="15010">
                  <c:v>31.360966306555927</c:v>
                </c:pt>
                <c:pt idx="15011">
                  <c:v>31.361238376553526</c:v>
                </c:pt>
                <c:pt idx="15012">
                  <c:v>31.361510471153046</c:v>
                </c:pt>
                <c:pt idx="15013">
                  <c:v>31.361782492003503</c:v>
                </c:pt>
                <c:pt idx="15014">
                  <c:v>31.362054614259737</c:v>
                </c:pt>
                <c:pt idx="15015">
                  <c:v>31.362326733434617</c:v>
                </c:pt>
                <c:pt idx="15016">
                  <c:v>31.36259879730467</c:v>
                </c:pt>
                <c:pt idx="15017">
                  <c:v>31.362870888807596</c:v>
                </c:pt>
                <c:pt idx="15018">
                  <c:v>31.363143011035728</c:v>
                </c:pt>
                <c:pt idx="15019">
                  <c:v>31.363415053393862</c:v>
                </c:pt>
                <c:pt idx="15020">
                  <c:v>31.363687129567488</c:v>
                </c:pt>
                <c:pt idx="15021">
                  <c:v>31.363959208773107</c:v>
                </c:pt>
                <c:pt idx="15022">
                  <c:v>31.364231318744643</c:v>
                </c:pt>
                <c:pt idx="15023">
                  <c:v>31.364503336524606</c:v>
                </c:pt>
                <c:pt idx="15024">
                  <c:v>31.364775354292597</c:v>
                </c:pt>
                <c:pt idx="15025">
                  <c:v>31.365047436586426</c:v>
                </c:pt>
                <c:pt idx="15026">
                  <c:v>31.36531943595746</c:v>
                </c:pt>
                <c:pt idx="15027">
                  <c:v>31.365591487529286</c:v>
                </c:pt>
                <c:pt idx="15028">
                  <c:v>31.365863505281229</c:v>
                </c:pt>
                <c:pt idx="15029">
                  <c:v>31.36613555071051</c:v>
                </c:pt>
                <c:pt idx="15030">
                  <c:v>31.366407608449304</c:v>
                </c:pt>
                <c:pt idx="15031">
                  <c:v>31.366679703052856</c:v>
                </c:pt>
                <c:pt idx="15032">
                  <c:v>31.366951791511422</c:v>
                </c:pt>
                <c:pt idx="15033">
                  <c:v>31.367223889187553</c:v>
                </c:pt>
                <c:pt idx="15034">
                  <c:v>31.367495919245904</c:v>
                </c:pt>
                <c:pt idx="15035">
                  <c:v>31.367768016897994</c:v>
                </c:pt>
                <c:pt idx="15036">
                  <c:v>31.368040136068867</c:v>
                </c:pt>
                <c:pt idx="15037">
                  <c:v>31.368312080187632</c:v>
                </c:pt>
                <c:pt idx="15038">
                  <c:v>31.368584076480829</c:v>
                </c:pt>
                <c:pt idx="15039">
                  <c:v>31.368856054356673</c:v>
                </c:pt>
                <c:pt idx="15040">
                  <c:v>31.369128059859658</c:v>
                </c:pt>
                <c:pt idx="15041">
                  <c:v>31.369400102201727</c:v>
                </c:pt>
                <c:pt idx="15042">
                  <c:v>31.369672089285839</c:v>
                </c:pt>
                <c:pt idx="15043">
                  <c:v>31.369944091718825</c:v>
                </c:pt>
                <c:pt idx="15044">
                  <c:v>31.370216094151786</c:v>
                </c:pt>
                <c:pt idx="15045">
                  <c:v>31.370488041298923</c:v>
                </c:pt>
                <c:pt idx="15046">
                  <c:v>31.370760003813306</c:v>
                </c:pt>
                <c:pt idx="15047">
                  <c:v>31.37103201548069</c:v>
                </c:pt>
                <c:pt idx="15048">
                  <c:v>31.371303984132972</c:v>
                </c:pt>
                <c:pt idx="15049">
                  <c:v>31.371575925167431</c:v>
                </c:pt>
                <c:pt idx="15050">
                  <c:v>31.371847878475617</c:v>
                </c:pt>
                <c:pt idx="15051">
                  <c:v>31.372119840989999</c:v>
                </c:pt>
                <c:pt idx="15052">
                  <c:v>31.372391785092784</c:v>
                </c:pt>
                <c:pt idx="15053">
                  <c:v>31.372663667845803</c:v>
                </c:pt>
                <c:pt idx="15054">
                  <c:v>31.372935522970685</c:v>
                </c:pt>
                <c:pt idx="15055">
                  <c:v>31.373207384235442</c:v>
                </c:pt>
                <c:pt idx="15056">
                  <c:v>31.37347920257632</c:v>
                </c:pt>
                <c:pt idx="15057">
                  <c:v>31.373751076129889</c:v>
                </c:pt>
                <c:pt idx="15058">
                  <c:v>31.374022912837223</c:v>
                </c:pt>
                <c:pt idx="15059">
                  <c:v>31.374294737283918</c:v>
                </c:pt>
                <c:pt idx="15060">
                  <c:v>31.374566540277819</c:v>
                </c:pt>
                <c:pt idx="15061">
                  <c:v>31.374838300378787</c:v>
                </c:pt>
                <c:pt idx="15062">
                  <c:v>31.375110164709593</c:v>
                </c:pt>
                <c:pt idx="15063">
                  <c:v>31.375381976905029</c:v>
                </c:pt>
                <c:pt idx="15064">
                  <c:v>31.375653776842597</c:v>
                </c:pt>
                <c:pt idx="15065">
                  <c:v>31.375925576780144</c:v>
                </c:pt>
                <c:pt idx="15066">
                  <c:v>31.376197293981029</c:v>
                </c:pt>
                <c:pt idx="15067">
                  <c:v>31.376469014243934</c:v>
                </c:pt>
                <c:pt idx="15068">
                  <c:v>31.376740685548835</c:v>
                </c:pt>
                <c:pt idx="15069">
                  <c:v>31.37701231397261</c:v>
                </c:pt>
                <c:pt idx="15070">
                  <c:v>31.377283960754831</c:v>
                </c:pt>
                <c:pt idx="15071">
                  <c:v>31.37755564430315</c:v>
                </c:pt>
                <c:pt idx="15072">
                  <c:v>31.377827275802428</c:v>
                </c:pt>
                <c:pt idx="15073">
                  <c:v>31.378098928704791</c:v>
                </c:pt>
                <c:pt idx="15074">
                  <c:v>31.378370557128552</c:v>
                </c:pt>
                <c:pt idx="15075">
                  <c:v>31.378642228393478</c:v>
                </c:pt>
                <c:pt idx="15076">
                  <c:v>31.378913954804691</c:v>
                </c:pt>
                <c:pt idx="15077">
                  <c:v>31.37918567202955</c:v>
                </c:pt>
                <c:pt idx="15078">
                  <c:v>31.379457419878499</c:v>
                </c:pt>
                <c:pt idx="15079">
                  <c:v>31.379729137087338</c:v>
                </c:pt>
                <c:pt idx="15080">
                  <c:v>31.38000084512667</c:v>
                </c:pt>
                <c:pt idx="15081">
                  <c:v>31.380272482729257</c:v>
                </c:pt>
                <c:pt idx="15082">
                  <c:v>31.380544132571515</c:v>
                </c:pt>
                <c:pt idx="15083">
                  <c:v>31.380815806921163</c:v>
                </c:pt>
                <c:pt idx="15084">
                  <c:v>31.381087447607531</c:v>
                </c:pt>
                <c:pt idx="15085">
                  <c:v>31.381359177064986</c:v>
                </c:pt>
                <c:pt idx="15086">
                  <c:v>31.381630808572226</c:v>
                </c:pt>
                <c:pt idx="15087">
                  <c:v>31.3819033867427</c:v>
                </c:pt>
                <c:pt idx="15088">
                  <c:v>31.382175795251715</c:v>
                </c:pt>
                <c:pt idx="15089">
                  <c:v>31.382448145225514</c:v>
                </c:pt>
                <c:pt idx="15090">
                  <c:v>31.382720365873439</c:v>
                </c:pt>
                <c:pt idx="15091">
                  <c:v>31.382992518859552</c:v>
                </c:pt>
                <c:pt idx="15092">
                  <c:v>31.383264878073035</c:v>
                </c:pt>
                <c:pt idx="15093">
                  <c:v>31.383537024918891</c:v>
                </c:pt>
                <c:pt idx="15094">
                  <c:v>31.383809171756727</c:v>
                </c:pt>
                <c:pt idx="15095">
                  <c:v>31.38408162957948</c:v>
                </c:pt>
                <c:pt idx="15096">
                  <c:v>31.384353967255027</c:v>
                </c:pt>
                <c:pt idx="15097">
                  <c:v>31.384626126421821</c:v>
                </c:pt>
                <c:pt idx="15098">
                  <c:v>31.384898285580633</c:v>
                </c:pt>
                <c:pt idx="15099">
                  <c:v>31.385170386301404</c:v>
                </c:pt>
                <c:pt idx="15100">
                  <c:v>31.385442560829215</c:v>
                </c:pt>
                <c:pt idx="15101">
                  <c:v>31.385714655436789</c:v>
                </c:pt>
                <c:pt idx="15102">
                  <c:v>31.385986685499134</c:v>
                </c:pt>
                <c:pt idx="15103">
                  <c:v>31.386258767788995</c:v>
                </c:pt>
                <c:pt idx="15104">
                  <c:v>31.386530917720961</c:v>
                </c:pt>
                <c:pt idx="15105">
                  <c:v>31.38680293547289</c:v>
                </c:pt>
                <c:pt idx="15106">
                  <c:v>31.38707504541636</c:v>
                </c:pt>
                <c:pt idx="15107">
                  <c:v>31.387347103131077</c:v>
                </c:pt>
                <c:pt idx="15108">
                  <c:v>31.38761913013472</c:v>
                </c:pt>
                <c:pt idx="15109">
                  <c:v>31.387891184777992</c:v>
                </c:pt>
                <c:pt idx="15110">
                  <c:v>31.388163162653825</c:v>
                </c:pt>
                <c:pt idx="15111">
                  <c:v>31.388435072985907</c:v>
                </c:pt>
                <c:pt idx="15112">
                  <c:v>31.388707075386822</c:v>
                </c:pt>
                <c:pt idx="15113">
                  <c:v>31.388979010260901</c:v>
                </c:pt>
                <c:pt idx="15114">
                  <c:v>31.389250917525672</c:v>
                </c:pt>
                <c:pt idx="15115">
                  <c:v>31.389522840128045</c:v>
                </c:pt>
                <c:pt idx="15116">
                  <c:v>31.38979472285709</c:v>
                </c:pt>
                <c:pt idx="15117">
                  <c:v>31.390066584121822</c:v>
                </c:pt>
                <c:pt idx="15118">
                  <c:v>31.39033840247075</c:v>
                </c:pt>
                <c:pt idx="15119">
                  <c:v>31.390610276000263</c:v>
                </c:pt>
                <c:pt idx="15120">
                  <c:v>31.390882183265028</c:v>
                </c:pt>
                <c:pt idx="15121">
                  <c:v>31.39115402306977</c:v>
                </c:pt>
                <c:pt idx="15122">
                  <c:v>31.391425749480941</c:v>
                </c:pt>
                <c:pt idx="15123">
                  <c:v>31.391697555539256</c:v>
                </c:pt>
                <c:pt idx="15124">
                  <c:v>31.391969705471258</c:v>
                </c:pt>
                <c:pt idx="15125">
                  <c:v>31.392241821588964</c:v>
                </c:pt>
                <c:pt idx="15126">
                  <c:v>31.392514159252478</c:v>
                </c:pt>
                <c:pt idx="15127">
                  <c:v>31.392786459953086</c:v>
                </c:pt>
                <c:pt idx="15128">
                  <c:v>31.39305856684766</c:v>
                </c:pt>
                <c:pt idx="15129">
                  <c:v>31.393330932229389</c:v>
                </c:pt>
                <c:pt idx="15130">
                  <c:v>31.393603171363726</c:v>
                </c:pt>
                <c:pt idx="15131">
                  <c:v>31.393875533665359</c:v>
                </c:pt>
                <c:pt idx="15132">
                  <c:v>31.394147788192047</c:v>
                </c:pt>
                <c:pt idx="15133">
                  <c:v>31.394420033479843</c:v>
                </c:pt>
                <c:pt idx="15134">
                  <c:v>31.39469215881352</c:v>
                </c:pt>
                <c:pt idx="15135">
                  <c:v>31.394964256457598</c:v>
                </c:pt>
                <c:pt idx="15136">
                  <c:v>31.395236357170319</c:v>
                </c:pt>
                <c:pt idx="15137">
                  <c:v>31.395508522466056</c:v>
                </c:pt>
                <c:pt idx="15138">
                  <c:v>31.395780626287717</c:v>
                </c:pt>
                <c:pt idx="15139">
                  <c:v>31.396052693209477</c:v>
                </c:pt>
                <c:pt idx="15140">
                  <c:v>31.396324815469697</c:v>
                </c:pt>
                <c:pt idx="15141">
                  <c:v>31.396596854748733</c:v>
                </c:pt>
                <c:pt idx="15142">
                  <c:v>31.396868890956817</c:v>
                </c:pt>
                <c:pt idx="15143">
                  <c:v>31.397140982479783</c:v>
                </c:pt>
                <c:pt idx="15144">
                  <c:v>31.397413172386834</c:v>
                </c:pt>
                <c:pt idx="15145">
                  <c:v>31.397685359218723</c:v>
                </c:pt>
                <c:pt idx="15146">
                  <c:v>31.397957564515195</c:v>
                </c:pt>
                <c:pt idx="15147">
                  <c:v>31.398229775963205</c:v>
                </c:pt>
                <c:pt idx="15148">
                  <c:v>31.398501922825133</c:v>
                </c:pt>
                <c:pt idx="15149">
                  <c:v>31.398774072741066</c:v>
                </c:pt>
                <c:pt idx="15150">
                  <c:v>31.399046201160225</c:v>
                </c:pt>
                <c:pt idx="15151">
                  <c:v>31.399318277301777</c:v>
                </c:pt>
                <c:pt idx="15152">
                  <c:v>31.399590319655911</c:v>
                </c:pt>
                <c:pt idx="15153">
                  <c:v>31.399862380418195</c:v>
                </c:pt>
                <c:pt idx="15154">
                  <c:v>31.400134355208728</c:v>
                </c:pt>
                <c:pt idx="15155">
                  <c:v>31.40040633308455</c:v>
                </c:pt>
                <c:pt idx="15156">
                  <c:v>31.400678188217451</c:v>
                </c:pt>
                <c:pt idx="15157">
                  <c:v>31.40095008630469</c:v>
                </c:pt>
                <c:pt idx="15158">
                  <c:v>31.401222091791631</c:v>
                </c:pt>
                <c:pt idx="15159">
                  <c:v>31.401494072720777</c:v>
                </c:pt>
                <c:pt idx="15160">
                  <c:v>31.401766026028984</c:v>
                </c:pt>
                <c:pt idx="15161">
                  <c:v>31.402037911848684</c:v>
                </c:pt>
                <c:pt idx="15162">
                  <c:v>31.402309816070176</c:v>
                </c:pt>
                <c:pt idx="15163">
                  <c:v>31.40258177860062</c:v>
                </c:pt>
                <c:pt idx="15164">
                  <c:v>31.402853630667689</c:v>
                </c:pt>
                <c:pt idx="15165">
                  <c:v>31.403125525679897</c:v>
                </c:pt>
                <c:pt idx="15166">
                  <c:v>31.403397353199626</c:v>
                </c:pt>
                <c:pt idx="15167">
                  <c:v>31.403669733995525</c:v>
                </c:pt>
                <c:pt idx="15168">
                  <c:v>31.403941963892311</c:v>
                </c:pt>
                <c:pt idx="15169">
                  <c:v>31.404214110750207</c:v>
                </c:pt>
                <c:pt idx="15170">
                  <c:v>31.404486134675189</c:v>
                </c:pt>
                <c:pt idx="15171">
                  <c:v>31.404758210820759</c:v>
                </c:pt>
                <c:pt idx="15172">
                  <c:v>31.405030373017844</c:v>
                </c:pt>
                <c:pt idx="15173">
                  <c:v>31.405302427661105</c:v>
                </c:pt>
                <c:pt idx="15174">
                  <c:v>31.405574470011207</c:v>
                </c:pt>
                <c:pt idx="15175">
                  <c:v>31.40584671836783</c:v>
                </c:pt>
                <c:pt idx="15176">
                  <c:v>31.406119071405371</c:v>
                </c:pt>
                <c:pt idx="15177">
                  <c:v>31.406391510744935</c:v>
                </c:pt>
                <c:pt idx="15178">
                  <c:v>31.406663971678686</c:v>
                </c:pt>
                <c:pt idx="15179">
                  <c:v>31.40693642026951</c:v>
                </c:pt>
                <c:pt idx="15180">
                  <c:v>31.407208893555627</c:v>
                </c:pt>
                <c:pt idx="15181">
                  <c:v>31.407481188107727</c:v>
                </c:pt>
                <c:pt idx="15182">
                  <c:v>31.407753405715717</c:v>
                </c:pt>
                <c:pt idx="15183">
                  <c:v>31.408025694071373</c:v>
                </c:pt>
                <c:pt idx="15184">
                  <c:v>31.408297945541111</c:v>
                </c:pt>
                <c:pt idx="15185">
                  <c:v>31.408570030887184</c:v>
                </c:pt>
                <c:pt idx="15186">
                  <c:v>31.408842153139418</c:v>
                </c:pt>
                <c:pt idx="15187">
                  <c:v>31.409114401512127</c:v>
                </c:pt>
                <c:pt idx="15188">
                  <c:v>31.409386603732965</c:v>
                </c:pt>
                <c:pt idx="15189">
                  <c:v>31.409658858263683</c:v>
                </c:pt>
                <c:pt idx="15190">
                  <c:v>31.409931057392903</c:v>
                </c:pt>
                <c:pt idx="15191">
                  <c:v>31.410203191959294</c:v>
                </c:pt>
                <c:pt idx="15192">
                  <c:v>31.410475304987827</c:v>
                </c:pt>
                <c:pt idx="15193">
                  <c:v>31.41074736578619</c:v>
                </c:pt>
                <c:pt idx="15194">
                  <c:v>31.411019260786404</c:v>
                </c:pt>
                <c:pt idx="15195">
                  <c:v>31.411291103656602</c:v>
                </c:pt>
                <c:pt idx="15196">
                  <c:v>31.411563124495014</c:v>
                </c:pt>
                <c:pt idx="15197">
                  <c:v>31.411835191440826</c:v>
                </c:pt>
                <c:pt idx="15198">
                  <c:v>31.412107313701039</c:v>
                </c:pt>
                <c:pt idx="15199">
                  <c:v>31.412379377542994</c:v>
                </c:pt>
                <c:pt idx="15200">
                  <c:v>31.412651478291888</c:v>
                </c:pt>
                <c:pt idx="15201">
                  <c:v>31.412923539094262</c:v>
                </c:pt>
                <c:pt idx="15202">
                  <c:v>31.413195584539572</c:v>
                </c:pt>
                <c:pt idx="15203">
                  <c:v>31.413467605377974</c:v>
                </c:pt>
                <c:pt idx="15204">
                  <c:v>31.413739635428282</c:v>
                </c:pt>
                <c:pt idx="15205">
                  <c:v>31.414011533483507</c:v>
                </c:pt>
                <c:pt idx="15206">
                  <c:v>31.414283523621187</c:v>
                </c:pt>
                <c:pt idx="15207">
                  <c:v>31.414555437036775</c:v>
                </c:pt>
                <c:pt idx="15208">
                  <c:v>31.41482732895804</c:v>
                </c:pt>
                <c:pt idx="15209">
                  <c:v>31.415099193280827</c:v>
                </c:pt>
                <c:pt idx="15210">
                  <c:v>31.415371036143</c:v>
                </c:pt>
                <c:pt idx="15211">
                  <c:v>31.415642980245742</c:v>
                </c:pt>
                <c:pt idx="15212">
                  <c:v>31.415914890569862</c:v>
                </c:pt>
                <c:pt idx="15213">
                  <c:v>31.416186739563216</c:v>
                </c:pt>
                <c:pt idx="15214">
                  <c:v>31.41645868363393</c:v>
                </c:pt>
                <c:pt idx="15215">
                  <c:v>31.416730523454675</c:v>
                </c:pt>
                <c:pt idx="15216">
                  <c:v>31.41700234790936</c:v>
                </c:pt>
                <c:pt idx="15217">
                  <c:v>31.41727412637497</c:v>
                </c:pt>
                <c:pt idx="15218">
                  <c:v>31.417546291654617</c:v>
                </c:pt>
                <c:pt idx="15219">
                  <c:v>31.417818349373377</c:v>
                </c:pt>
                <c:pt idx="15220">
                  <c:v>31.418090379447733</c:v>
                </c:pt>
                <c:pt idx="15221">
                  <c:v>31.418362351185138</c:v>
                </c:pt>
                <c:pt idx="15222">
                  <c:v>31.418634249248349</c:v>
                </c:pt>
                <c:pt idx="15223">
                  <c:v>31.418906187190561</c:v>
                </c:pt>
                <c:pt idx="15224">
                  <c:v>31.419178008596333</c:v>
                </c:pt>
                <c:pt idx="15225">
                  <c:v>31.419449826937196</c:v>
                </c:pt>
                <c:pt idx="15226">
                  <c:v>31.41972161463428</c:v>
                </c:pt>
                <c:pt idx="15227">
                  <c:v>31.419993383949159</c:v>
                </c:pt>
                <c:pt idx="15228">
                  <c:v>31.420265226811328</c:v>
                </c:pt>
                <c:pt idx="15229">
                  <c:v>31.420536996126184</c:v>
                </c:pt>
                <c:pt idx="15230">
                  <c:v>31.420808789927335</c:v>
                </c:pt>
                <c:pt idx="15231">
                  <c:v>31.421080504074286</c:v>
                </c:pt>
                <c:pt idx="15232">
                  <c:v>31.421352215159377</c:v>
                </c:pt>
                <c:pt idx="15233">
                  <c:v>31.421624021241726</c:v>
                </c:pt>
                <c:pt idx="15234">
                  <c:v>31.421895732326828</c:v>
                </c:pt>
                <c:pt idx="15235">
                  <c:v>31.422167382193024</c:v>
                </c:pt>
                <c:pt idx="15236">
                  <c:v>31.422439071847599</c:v>
                </c:pt>
                <c:pt idx="15237">
                  <c:v>31.422710767600794</c:v>
                </c:pt>
                <c:pt idx="15238">
                  <c:v>31.422982417443052</c:v>
                </c:pt>
                <c:pt idx="15239">
                  <c:v>31.42325413772992</c:v>
                </c:pt>
                <c:pt idx="15240">
                  <c:v>31.423525861078929</c:v>
                </c:pt>
                <c:pt idx="15241">
                  <c:v>31.423797722335689</c:v>
                </c:pt>
                <c:pt idx="15242">
                  <c:v>31.424069482444644</c:v>
                </c:pt>
                <c:pt idx="15243">
                  <c:v>31.424341156810275</c:v>
                </c:pt>
                <c:pt idx="15244">
                  <c:v>31.424612831175864</c:v>
                </c:pt>
                <c:pt idx="15245">
                  <c:v>31.424884499380223</c:v>
                </c:pt>
                <c:pt idx="15246">
                  <c:v>31.425156176766677</c:v>
                </c:pt>
                <c:pt idx="15247">
                  <c:v>31.425427774599886</c:v>
                </c:pt>
                <c:pt idx="15248">
                  <c:v>31.425700699059231</c:v>
                </c:pt>
                <c:pt idx="15249">
                  <c:v>31.425973434770981</c:v>
                </c:pt>
                <c:pt idx="15250">
                  <c:v>31.426246046918987</c:v>
                </c:pt>
                <c:pt idx="15251">
                  <c:v>31.426518603504334</c:v>
                </c:pt>
                <c:pt idx="15252">
                  <c:v>31.426791039769693</c:v>
                </c:pt>
                <c:pt idx="15253">
                  <c:v>31.427063439055001</c:v>
                </c:pt>
                <c:pt idx="15254">
                  <c:v>31.427335761318478</c:v>
                </c:pt>
                <c:pt idx="15255">
                  <c:v>31.427608018938329</c:v>
                </c:pt>
                <c:pt idx="15256">
                  <c:v>31.427880196541047</c:v>
                </c:pt>
                <c:pt idx="15257">
                  <c:v>31.428152346460976</c:v>
                </c:pt>
                <c:pt idx="15258">
                  <c:v>31.428424437987957</c:v>
                </c:pt>
                <c:pt idx="15259">
                  <c:v>31.428696544878505</c:v>
                </c:pt>
                <c:pt idx="15260">
                  <c:v>31.428968633300972</c:v>
                </c:pt>
                <c:pt idx="15261">
                  <c:v>31.429240718675114</c:v>
                </c:pt>
                <c:pt idx="15262">
                  <c:v>31.429512773306318</c:v>
                </c:pt>
                <c:pt idx="15263">
                  <c:v>31.4297848310331</c:v>
                </c:pt>
                <c:pt idx="15264">
                  <c:v>31.430057291942727</c:v>
                </c:pt>
                <c:pt idx="15265">
                  <c:v>31.430329611123199</c:v>
                </c:pt>
                <c:pt idx="15266">
                  <c:v>31.430601951858137</c:v>
                </c:pt>
                <c:pt idx="15267">
                  <c:v>31.430874184847415</c:v>
                </c:pt>
                <c:pt idx="15268">
                  <c:v>31.431146399367318</c:v>
                </c:pt>
                <c:pt idx="15269">
                  <c:v>31.4314186292561</c:v>
                </c:pt>
                <c:pt idx="15270">
                  <c:v>31.431690757639139</c:v>
                </c:pt>
                <c:pt idx="15271">
                  <c:v>31.431962833784688</c:v>
                </c:pt>
                <c:pt idx="15272">
                  <c:v>31.432234897630657</c:v>
                </c:pt>
                <c:pt idx="15273">
                  <c:v>31.432506915410649</c:v>
                </c:pt>
                <c:pt idx="15274">
                  <c:v>31.432778841108856</c:v>
                </c:pt>
                <c:pt idx="15275">
                  <c:v>31.433050812826242</c:v>
                </c:pt>
                <c:pt idx="15276">
                  <c:v>31.433322772267786</c:v>
                </c:pt>
                <c:pt idx="15277">
                  <c:v>31.43359486993192</c:v>
                </c:pt>
                <c:pt idx="15278">
                  <c:v>31.433866924587221</c:v>
                </c:pt>
                <c:pt idx="15279">
                  <c:v>31.434139040688887</c:v>
                </c:pt>
                <c:pt idx="15280">
                  <c:v>31.434411092272761</c:v>
                </c:pt>
                <c:pt idx="15281">
                  <c:v>31.434683119272417</c:v>
                </c:pt>
                <c:pt idx="15282">
                  <c:v>31.434955066427545</c:v>
                </c:pt>
                <c:pt idx="15283">
                  <c:v>31.435227142569051</c:v>
                </c:pt>
                <c:pt idx="15284">
                  <c:v>31.435499055956612</c:v>
                </c:pt>
                <c:pt idx="15285">
                  <c:v>31.43577109524367</c:v>
                </c:pt>
                <c:pt idx="15286">
                  <c:v>31.436043023989729</c:v>
                </c:pt>
                <c:pt idx="15287">
                  <c:v>31.436315161613841</c:v>
                </c:pt>
                <c:pt idx="15288">
                  <c:v>31.436587145640473</c:v>
                </c:pt>
                <c:pt idx="15289">
                  <c:v>31.436859089755227</c:v>
                </c:pt>
                <c:pt idx="15290">
                  <c:v>31.437131122888395</c:v>
                </c:pt>
                <c:pt idx="15291">
                  <c:v>31.437403583814085</c:v>
                </c:pt>
                <c:pt idx="15292">
                  <c:v>31.437675918390173</c:v>
                </c:pt>
                <c:pt idx="15293">
                  <c:v>31.437948515079327</c:v>
                </c:pt>
                <c:pt idx="15294">
                  <c:v>31.438220892778542</c:v>
                </c:pt>
                <c:pt idx="15295">
                  <c:v>31.438493566682936</c:v>
                </c:pt>
                <c:pt idx="15296">
                  <c:v>31.438766046103506</c:v>
                </c:pt>
                <c:pt idx="15297">
                  <c:v>31.43903877565031</c:v>
                </c:pt>
                <c:pt idx="15298">
                  <c:v>31.43931138467493</c:v>
                </c:pt>
                <c:pt idx="15299">
                  <c:v>31.439583879545832</c:v>
                </c:pt>
                <c:pt idx="15300">
                  <c:v>31.439856853555792</c:v>
                </c:pt>
                <c:pt idx="15301">
                  <c:v>31.440129648033569</c:v>
                </c:pt>
                <c:pt idx="15302">
                  <c:v>31.440402325014812</c:v>
                </c:pt>
                <c:pt idx="15303">
                  <c:v>31.440675320724573</c:v>
                </c:pt>
                <c:pt idx="15304">
                  <c:v>31.440948133781898</c:v>
                </c:pt>
                <c:pt idx="15305">
                  <c:v>31.441220807702429</c:v>
                </c:pt>
                <c:pt idx="15306">
                  <c:v>31.441493936754487</c:v>
                </c:pt>
                <c:pt idx="15307">
                  <c:v>31.441766861217854</c:v>
                </c:pt>
                <c:pt idx="15308">
                  <c:v>31.442039829021095</c:v>
                </c:pt>
                <c:pt idx="15309">
                  <c:v>31.442312663685875</c:v>
                </c:pt>
                <c:pt idx="15310">
                  <c:v>31.442585448862982</c:v>
                </c:pt>
                <c:pt idx="15311">
                  <c:v>31.442858132030427</c:v>
                </c:pt>
                <c:pt idx="15312">
                  <c:v>31.443130765774484</c:v>
                </c:pt>
                <c:pt idx="15313">
                  <c:v>31.443403656175448</c:v>
                </c:pt>
                <c:pt idx="15314">
                  <c:v>31.443676608493877</c:v>
                </c:pt>
                <c:pt idx="15315">
                  <c:v>31.443949471031285</c:v>
                </c:pt>
                <c:pt idx="15316">
                  <c:v>31.444222451252291</c:v>
                </c:pt>
                <c:pt idx="15317">
                  <c:v>31.444495279770766</c:v>
                </c:pt>
                <c:pt idx="15318">
                  <c:v>31.444768253796884</c:v>
                </c:pt>
                <c:pt idx="15319">
                  <c:v>31.445041122510776</c:v>
                </c:pt>
                <c:pt idx="15320">
                  <c:v>31.445313913876117</c:v>
                </c:pt>
                <c:pt idx="15321">
                  <c:v>31.445586965395904</c:v>
                </c:pt>
                <c:pt idx="15322">
                  <c:v>31.445859914625732</c:v>
                </c:pt>
                <c:pt idx="15323">
                  <c:v>31.446133009547772</c:v>
                </c:pt>
                <c:pt idx="15324">
                  <c:v>31.446406054856524</c:v>
                </c:pt>
                <c:pt idx="15325">
                  <c:v>31.446678945257506</c:v>
                </c:pt>
                <c:pt idx="15326">
                  <c:v>31.446951764472391</c:v>
                </c:pt>
                <c:pt idx="15327">
                  <c:v>31.447224599161359</c:v>
                </c:pt>
                <c:pt idx="15328">
                  <c:v>31.447497378174766</c:v>
                </c:pt>
                <c:pt idx="15329">
                  <c:v>31.447770265488888</c:v>
                </c:pt>
                <c:pt idx="15330">
                  <c:v>31.448043056870379</c:v>
                </c:pt>
                <c:pt idx="15331">
                  <c:v>31.448316099079779</c:v>
                </c:pt>
                <c:pt idx="15332">
                  <c:v>31.448588909024174</c:v>
                </c:pt>
                <c:pt idx="15333">
                  <c:v>31.448861635488633</c:v>
                </c:pt>
                <c:pt idx="15334">
                  <c:v>31.449134352674282</c:v>
                </c:pt>
                <c:pt idx="15335">
                  <c:v>31.449407032784837</c:v>
                </c:pt>
                <c:pt idx="15336">
                  <c:v>31.449679855084689</c:v>
                </c:pt>
                <c:pt idx="15337">
                  <c:v>31.449952538284389</c:v>
                </c:pt>
                <c:pt idx="15338">
                  <c:v>31.45022536368543</c:v>
                </c:pt>
                <c:pt idx="15339">
                  <c:v>31.4504980530394</c:v>
                </c:pt>
                <c:pt idx="15340">
                  <c:v>31.45077093725056</c:v>
                </c:pt>
                <c:pt idx="15341">
                  <c:v>31.451043589522726</c:v>
                </c:pt>
                <c:pt idx="15342">
                  <c:v>31.451316285063609</c:v>
                </c:pt>
                <c:pt idx="15343">
                  <c:v>31.451589721682783</c:v>
                </c:pt>
                <c:pt idx="15344">
                  <c:v>31.451862872445083</c:v>
                </c:pt>
                <c:pt idx="15345">
                  <c:v>31.452135886744223</c:v>
                </c:pt>
                <c:pt idx="15346">
                  <c:v>31.45240882361643</c:v>
                </c:pt>
                <c:pt idx="15347">
                  <c:v>31.452681664492463</c:v>
                </c:pt>
                <c:pt idx="15348">
                  <c:v>31.452954390956894</c:v>
                </c:pt>
                <c:pt idx="15349">
                  <c:v>31.453227074116239</c:v>
                </c:pt>
                <c:pt idx="15350">
                  <c:v>31.453499643024486</c:v>
                </c:pt>
                <c:pt idx="15351">
                  <c:v>31.453772778251825</c:v>
                </c:pt>
                <c:pt idx="15352">
                  <c:v>31.454045724376954</c:v>
                </c:pt>
                <c:pt idx="15353">
                  <c:v>31.454318624063326</c:v>
                </c:pt>
                <c:pt idx="15354">
                  <c:v>31.45459172520329</c:v>
                </c:pt>
                <c:pt idx="15355">
                  <c:v>31.454864981504343</c:v>
                </c:pt>
                <c:pt idx="15356">
                  <c:v>31.455138023713737</c:v>
                </c:pt>
                <c:pt idx="15357">
                  <c:v>31.455410873870946</c:v>
                </c:pt>
                <c:pt idx="15358">
                  <c:v>31.455683897445777</c:v>
                </c:pt>
                <c:pt idx="15359">
                  <c:v>31.455956908650567</c:v>
                </c:pt>
                <c:pt idx="15360">
                  <c:v>31.456229808344983</c:v>
                </c:pt>
                <c:pt idx="15361">
                  <c:v>31.45650304601563</c:v>
                </c:pt>
                <c:pt idx="15362">
                  <c:v>31.45677605101567</c:v>
                </c:pt>
                <c:pt idx="15363">
                  <c:v>31.4570489599963</c:v>
                </c:pt>
                <c:pt idx="15364">
                  <c:v>31.457321757554318</c:v>
                </c:pt>
                <c:pt idx="15365">
                  <c:v>31.457594914497207</c:v>
                </c:pt>
                <c:pt idx="15366">
                  <c:v>31.457867987687663</c:v>
                </c:pt>
                <c:pt idx="15367">
                  <c:v>31.458140946223985</c:v>
                </c:pt>
                <c:pt idx="15368">
                  <c:v>31.458413855180364</c:v>
                </c:pt>
                <c:pt idx="15369">
                  <c:v>31.458686884981184</c:v>
                </c:pt>
                <c:pt idx="15370">
                  <c:v>31.45895985279256</c:v>
                </c:pt>
                <c:pt idx="15371">
                  <c:v>31.459232755582303</c:v>
                </c:pt>
                <c:pt idx="15372">
                  <c:v>31.459505546943625</c:v>
                </c:pt>
                <c:pt idx="15373">
                  <c:v>31.45977832284504</c:v>
                </c:pt>
                <c:pt idx="15374">
                  <c:v>31.460050993676713</c:v>
                </c:pt>
                <c:pt idx="15375">
                  <c:v>31.460323649037203</c:v>
                </c:pt>
                <c:pt idx="15376">
                  <c:v>31.460596205618533</c:v>
                </c:pt>
                <c:pt idx="15377">
                  <c:v>31.460868950618735</c:v>
                </c:pt>
                <c:pt idx="15378">
                  <c:v>31.461141584370832</c:v>
                </c:pt>
                <c:pt idx="15379">
                  <c:v>31.461414177989479</c:v>
                </c:pt>
                <c:pt idx="15380">
                  <c:v>31.461686466357193</c:v>
                </c:pt>
                <c:pt idx="15381">
                  <c:v>31.461958955032443</c:v>
                </c:pt>
                <c:pt idx="15382">
                  <c:v>31.462231459155255</c:v>
                </c:pt>
                <c:pt idx="15383">
                  <c:v>31.462503963249908</c:v>
                </c:pt>
                <c:pt idx="15384">
                  <c:v>31.462776337856582</c:v>
                </c:pt>
                <c:pt idx="15385">
                  <c:v>31.463049237530793</c:v>
                </c:pt>
                <c:pt idx="15386">
                  <c:v>31.463321880526461</c:v>
                </c:pt>
                <c:pt idx="15387">
                  <c:v>31.463594532786566</c:v>
                </c:pt>
                <c:pt idx="15388">
                  <c:v>31.463867021489978</c:v>
                </c:pt>
                <c:pt idx="15389">
                  <c:v>31.464139537929764</c:v>
                </c:pt>
                <c:pt idx="15390">
                  <c:v>31.464411964957026</c:v>
                </c:pt>
                <c:pt idx="15391">
                  <c:v>31.464684293374596</c:v>
                </c:pt>
                <c:pt idx="15392">
                  <c:v>31.464956578664339</c:v>
                </c:pt>
                <c:pt idx="15393">
                  <c:v>31.465228740865463</c:v>
                </c:pt>
                <c:pt idx="15394">
                  <c:v>31.465500967689909</c:v>
                </c:pt>
                <c:pt idx="15395">
                  <c:v>31.465773179133919</c:v>
                </c:pt>
                <c:pt idx="15396">
                  <c:v>31.46604524911951</c:v>
                </c:pt>
                <c:pt idx="15397">
                  <c:v>31.46631766997498</c:v>
                </c:pt>
                <c:pt idx="15398">
                  <c:v>31.46659017406963</c:v>
                </c:pt>
                <c:pt idx="15399">
                  <c:v>31.466862576407962</c:v>
                </c:pt>
                <c:pt idx="15400">
                  <c:v>31.467135349229743</c:v>
                </c:pt>
                <c:pt idx="15401">
                  <c:v>31.467408109709726</c:v>
                </c:pt>
                <c:pt idx="15402">
                  <c:v>31.467680777432481</c:v>
                </c:pt>
                <c:pt idx="15403">
                  <c:v>31.467953386485327</c:v>
                </c:pt>
                <c:pt idx="15404">
                  <c:v>31.468225708744754</c:v>
                </c:pt>
                <c:pt idx="15405">
                  <c:v>31.468498240595839</c:v>
                </c:pt>
                <c:pt idx="15406">
                  <c:v>31.468770902161491</c:v>
                </c:pt>
                <c:pt idx="15407">
                  <c:v>31.469043551357544</c:v>
                </c:pt>
                <c:pt idx="15408">
                  <c:v>31.469316336558865</c:v>
                </c:pt>
                <c:pt idx="15409">
                  <c:v>31.469589022819527</c:v>
                </c:pt>
                <c:pt idx="15410">
                  <c:v>31.469861706011173</c:v>
                </c:pt>
                <c:pt idx="15411">
                  <c:v>31.470134293440577</c:v>
                </c:pt>
                <c:pt idx="15412">
                  <c:v>31.470406846924234</c:v>
                </c:pt>
                <c:pt idx="15413">
                  <c:v>31.4706791937902</c:v>
                </c:pt>
                <c:pt idx="15414">
                  <c:v>31.470951738033918</c:v>
                </c:pt>
                <c:pt idx="15415">
                  <c:v>31.471224106467773</c:v>
                </c:pt>
                <c:pt idx="15416">
                  <c:v>31.471496342513454</c:v>
                </c:pt>
                <c:pt idx="15417">
                  <c:v>31.47176896700676</c:v>
                </c:pt>
                <c:pt idx="15418">
                  <c:v>31.472041566798787</c:v>
                </c:pt>
                <c:pt idx="15419">
                  <c:v>31.472314157310681</c:v>
                </c:pt>
                <c:pt idx="15420">
                  <c:v>31.472586701526172</c:v>
                </c:pt>
                <c:pt idx="15421">
                  <c:v>31.472859214893688</c:v>
                </c:pt>
                <c:pt idx="15422">
                  <c:v>31.473132086726217</c:v>
                </c:pt>
                <c:pt idx="15423">
                  <c:v>31.473404776072144</c:v>
                </c:pt>
                <c:pt idx="15424">
                  <c:v>31.473677354238578</c:v>
                </c:pt>
                <c:pt idx="15425">
                  <c:v>31.473950161062028</c:v>
                </c:pt>
                <c:pt idx="15426">
                  <c:v>31.47422281334628</c:v>
                </c:pt>
                <c:pt idx="15427">
                  <c:v>31.474495648039326</c:v>
                </c:pt>
                <c:pt idx="15428">
                  <c:v>31.474768216971732</c:v>
                </c:pt>
                <c:pt idx="15429">
                  <c:v>31.475040912492446</c:v>
                </c:pt>
                <c:pt idx="15430">
                  <c:v>31.475313506115075</c:v>
                </c:pt>
                <c:pt idx="15431">
                  <c:v>31.475586056501218</c:v>
                </c:pt>
                <c:pt idx="15432">
                  <c:v>31.475858529759197</c:v>
                </c:pt>
                <c:pt idx="15433">
                  <c:v>31.476131240752689</c:v>
                </c:pt>
                <c:pt idx="15434">
                  <c:v>31.476403794224289</c:v>
                </c:pt>
                <c:pt idx="15435">
                  <c:v>31.476676270565495</c:v>
                </c:pt>
                <c:pt idx="15436">
                  <c:v>31.476948944494133</c:v>
                </c:pt>
                <c:pt idx="15437">
                  <c:v>31.477221494880286</c:v>
                </c:pt>
                <c:pt idx="15438">
                  <c:v>31.477493955801933</c:v>
                </c:pt>
                <c:pt idx="15439">
                  <c:v>31.477766287286673</c:v>
                </c:pt>
                <c:pt idx="15440">
                  <c:v>31.478039230319265</c:v>
                </c:pt>
                <c:pt idx="15441">
                  <c:v>31.478311922774729</c:v>
                </c:pt>
                <c:pt idx="15442">
                  <c:v>31.478584643038442</c:v>
                </c:pt>
                <c:pt idx="15443">
                  <c:v>31.478857357121903</c:v>
                </c:pt>
                <c:pt idx="15444">
                  <c:v>31.479129975440351</c:v>
                </c:pt>
                <c:pt idx="15445">
                  <c:v>31.479402587584325</c:v>
                </c:pt>
                <c:pt idx="15446">
                  <c:v>31.47967517808819</c:v>
                </c:pt>
                <c:pt idx="15447">
                  <c:v>31.479947756246556</c:v>
                </c:pt>
                <c:pt idx="15448">
                  <c:v>31.4802202325676</c:v>
                </c:pt>
                <c:pt idx="15449">
                  <c:v>31.480492897205725</c:v>
                </c:pt>
                <c:pt idx="15450">
                  <c:v>31.480765444530697</c:v>
                </c:pt>
                <c:pt idx="15451">
                  <c:v>31.48103799491685</c:v>
                </c:pt>
                <c:pt idx="15452">
                  <c:v>31.481310600874629</c:v>
                </c:pt>
                <c:pt idx="15453">
                  <c:v>31.481583043304543</c:v>
                </c:pt>
                <c:pt idx="15454">
                  <c:v>31.48185538094793</c:v>
                </c:pt>
                <c:pt idx="15455">
                  <c:v>31.482128051739263</c:v>
                </c:pt>
                <c:pt idx="15456">
                  <c:v>31.482400528100623</c:v>
                </c:pt>
                <c:pt idx="15457">
                  <c:v>31.482672976695472</c:v>
                </c:pt>
                <c:pt idx="15458">
                  <c:v>31.482945258923372</c:v>
                </c:pt>
                <c:pt idx="15459">
                  <c:v>31.483217522645543</c:v>
                </c:pt>
                <c:pt idx="15460">
                  <c:v>31.483490032904559</c:v>
                </c:pt>
                <c:pt idx="15461">
                  <c:v>31.483762533911104</c:v>
                </c:pt>
                <c:pt idx="15462">
                  <c:v>31.484035520327357</c:v>
                </c:pt>
                <c:pt idx="15463">
                  <c:v>31.484308342647413</c:v>
                </c:pt>
                <c:pt idx="15464">
                  <c:v>31.484581428255385</c:v>
                </c:pt>
                <c:pt idx="15465">
                  <c:v>31.48485422582149</c:v>
                </c:pt>
                <c:pt idx="15466">
                  <c:v>31.485127305240724</c:v>
                </c:pt>
                <c:pt idx="15467">
                  <c:v>31.485400322642487</c:v>
                </c:pt>
                <c:pt idx="15468">
                  <c:v>31.485673172799693</c:v>
                </c:pt>
                <c:pt idx="15469">
                  <c:v>31.485945982736013</c:v>
                </c:pt>
                <c:pt idx="15470">
                  <c:v>31.486218715357186</c:v>
                </c:pt>
                <c:pt idx="15471">
                  <c:v>31.486491953052127</c:v>
                </c:pt>
                <c:pt idx="15472">
                  <c:v>31.486765141048984</c:v>
                </c:pt>
                <c:pt idx="15473">
                  <c:v>31.487038214263691</c:v>
                </c:pt>
                <c:pt idx="15474">
                  <c:v>31.487311287446044</c:v>
                </c:pt>
                <c:pt idx="15475">
                  <c:v>31.487584280037655</c:v>
                </c:pt>
                <c:pt idx="15476">
                  <c:v>31.487857461811696</c:v>
                </c:pt>
                <c:pt idx="15477">
                  <c:v>31.488130457501185</c:v>
                </c:pt>
                <c:pt idx="15478">
                  <c:v>31.488403493512212</c:v>
                </c:pt>
                <c:pt idx="15479">
                  <c:v>31.488676464436956</c:v>
                </c:pt>
                <c:pt idx="15480">
                  <c:v>31.488949326970317</c:v>
                </c:pt>
                <c:pt idx="15481">
                  <c:v>31.489222158541711</c:v>
                </c:pt>
                <c:pt idx="15482">
                  <c:v>31.489494875711213</c:v>
                </c:pt>
                <c:pt idx="15483">
                  <c:v>31.489767611422977</c:v>
                </c:pt>
                <c:pt idx="15484">
                  <c:v>31.490040316232744</c:v>
                </c:pt>
                <c:pt idx="15485">
                  <c:v>31.490313024140377</c:v>
                </c:pt>
                <c:pt idx="15486">
                  <c:v>31.490585673324325</c:v>
                </c:pt>
                <c:pt idx="15487">
                  <c:v>31.490858208296643</c:v>
                </c:pt>
                <c:pt idx="15488">
                  <c:v>31.491130888407188</c:v>
                </c:pt>
                <c:pt idx="15489">
                  <c:v>31.491403420270384</c:v>
                </c:pt>
                <c:pt idx="15490">
                  <c:v>31.491675899686928</c:v>
                </c:pt>
                <c:pt idx="15491">
                  <c:v>31.491948311321636</c:v>
                </c:pt>
                <c:pt idx="15492">
                  <c:v>31.492220698266909</c:v>
                </c:pt>
                <c:pt idx="15493">
                  <c:v>31.492493005140549</c:v>
                </c:pt>
                <c:pt idx="15494">
                  <c:v>31.492765355122412</c:v>
                </c:pt>
                <c:pt idx="15495">
                  <c:v>31.493037695865336</c:v>
                </c:pt>
                <c:pt idx="15496">
                  <c:v>31.493310011942889</c:v>
                </c:pt>
                <c:pt idx="15497">
                  <c:v>31.493582309549108</c:v>
                </c:pt>
                <c:pt idx="15498">
                  <c:v>31.493854616398668</c:v>
                </c:pt>
                <c:pt idx="15499">
                  <c:v>31.494126852464429</c:v>
                </c:pt>
                <c:pt idx="15500">
                  <c:v>31.494399082345119</c:v>
                </c:pt>
                <c:pt idx="15501">
                  <c:v>31.494671558702468</c:v>
                </c:pt>
                <c:pt idx="15502">
                  <c:v>31.494943979565964</c:v>
                </c:pt>
                <c:pt idx="15503">
                  <c:v>31.49521648984512</c:v>
                </c:pt>
                <c:pt idx="15504">
                  <c:v>31.495488919930189</c:v>
                </c:pt>
                <c:pt idx="15505">
                  <c:v>31.49576125757758</c:v>
                </c:pt>
                <c:pt idx="15506">
                  <c:v>31.496033490542754</c:v>
                </c:pt>
                <c:pt idx="15507">
                  <c:v>31.496305738915474</c:v>
                </c:pt>
                <c:pt idx="15508">
                  <c:v>31.496578101200996</c:v>
                </c:pt>
                <c:pt idx="15509">
                  <c:v>31.496850368036704</c:v>
                </c:pt>
                <c:pt idx="15510">
                  <c:v>31.497122631794976</c:v>
                </c:pt>
                <c:pt idx="15511">
                  <c:v>31.497394874014066</c:v>
                </c:pt>
                <c:pt idx="15512">
                  <c:v>31.497667097742177</c:v>
                </c:pt>
                <c:pt idx="15513">
                  <c:v>31.497939343029973</c:v>
                </c:pt>
                <c:pt idx="15514">
                  <c:v>31.498211505235101</c:v>
                </c:pt>
                <c:pt idx="15515">
                  <c:v>31.498483941468276</c:v>
                </c:pt>
                <c:pt idx="15516">
                  <c:v>31.498756232926116</c:v>
                </c:pt>
                <c:pt idx="15517">
                  <c:v>31.499028496676431</c:v>
                </c:pt>
                <c:pt idx="15518">
                  <c:v>31.499300732734163</c:v>
                </c:pt>
                <c:pt idx="15519">
                  <c:v>31.499572974945185</c:v>
                </c:pt>
                <c:pt idx="15520">
                  <c:v>31.499845192545166</c:v>
                </c:pt>
                <c:pt idx="15521">
                  <c:v>31.500117382448217</c:v>
                </c:pt>
                <c:pt idx="15522">
                  <c:v>31.500389612353004</c:v>
                </c:pt>
                <c:pt idx="15523">
                  <c:v>31.500662552325572</c:v>
                </c:pt>
                <c:pt idx="15524">
                  <c:v>31.50093547059722</c:v>
                </c:pt>
                <c:pt idx="15525">
                  <c:v>31.501208308395846</c:v>
                </c:pt>
                <c:pt idx="15526">
                  <c:v>31.501481090513231</c:v>
                </c:pt>
                <c:pt idx="15527">
                  <c:v>31.501753857139729</c:v>
                </c:pt>
                <c:pt idx="15528">
                  <c:v>31.502026645429062</c:v>
                </c:pt>
                <c:pt idx="15529">
                  <c:v>31.502299433718424</c:v>
                </c:pt>
                <c:pt idx="15530">
                  <c:v>31.502572175619683</c:v>
                </c:pt>
                <c:pt idx="15531">
                  <c:v>31.502844917520925</c:v>
                </c:pt>
                <c:pt idx="15532">
                  <c:v>31.503117600704499</c:v>
                </c:pt>
                <c:pt idx="15533">
                  <c:v>31.503390308604068</c:v>
                </c:pt>
                <c:pt idx="15534">
                  <c:v>31.503662933101349</c:v>
                </c:pt>
                <c:pt idx="15535">
                  <c:v>31.503935576125219</c:v>
                </c:pt>
                <c:pt idx="15536">
                  <c:v>31.504208058641346</c:v>
                </c:pt>
                <c:pt idx="15537">
                  <c:v>31.504480507244232</c:v>
                </c:pt>
                <c:pt idx="15538">
                  <c:v>31.504753017539485</c:v>
                </c:pt>
                <c:pt idx="15539">
                  <c:v>31.505025500047527</c:v>
                </c:pt>
                <c:pt idx="15540">
                  <c:v>31.505297982555589</c:v>
                </c:pt>
                <c:pt idx="15541">
                  <c:v>31.505570431146403</c:v>
                </c:pt>
                <c:pt idx="15542">
                  <c:v>31.505842805769117</c:v>
                </c:pt>
                <c:pt idx="15543">
                  <c:v>31.506115251305626</c:v>
                </c:pt>
                <c:pt idx="15544">
                  <c:v>31.506387687554902</c:v>
                </c:pt>
                <c:pt idx="15545">
                  <c:v>31.506660148492688</c:v>
                </c:pt>
                <c:pt idx="15546">
                  <c:v>31.506932563196873</c:v>
                </c:pt>
                <c:pt idx="15547">
                  <c:v>31.507205017969042</c:v>
                </c:pt>
                <c:pt idx="15548">
                  <c:v>31.507477506668415</c:v>
                </c:pt>
                <c:pt idx="15549">
                  <c:v>31.507749967606188</c:v>
                </c:pt>
                <c:pt idx="15550">
                  <c:v>31.50802286729256</c:v>
                </c:pt>
                <c:pt idx="15551">
                  <c:v>31.508295689616631</c:v>
                </c:pt>
                <c:pt idx="15552">
                  <c:v>31.508568515017668</c:v>
                </c:pt>
                <c:pt idx="15553">
                  <c:v>31.508841269290933</c:v>
                </c:pt>
                <c:pt idx="15554">
                  <c:v>31.509114001928229</c:v>
                </c:pt>
                <c:pt idx="15555">
                  <c:v>31.509386629529189</c:v>
                </c:pt>
                <c:pt idx="15556">
                  <c:v>31.50965920152742</c:v>
                </c:pt>
                <c:pt idx="15557">
                  <c:v>31.50993166864324</c:v>
                </c:pt>
                <c:pt idx="15558">
                  <c:v>31.510204175846205</c:v>
                </c:pt>
                <c:pt idx="15559">
                  <c:v>31.51047665221159</c:v>
                </c:pt>
                <c:pt idx="15560">
                  <c:v>31.510749418850178</c:v>
                </c:pt>
                <c:pt idx="15561">
                  <c:v>31.511022043331348</c:v>
                </c:pt>
                <c:pt idx="15562">
                  <c:v>31.511294606071939</c:v>
                </c:pt>
                <c:pt idx="15563">
                  <c:v>31.51156708243732</c:v>
                </c:pt>
                <c:pt idx="15564">
                  <c:v>31.511839494059988</c:v>
                </c:pt>
                <c:pt idx="15565">
                  <c:v>31.512111911845803</c:v>
                </c:pt>
                <c:pt idx="15566">
                  <c:v>31.512384311102927</c:v>
                </c:pt>
                <c:pt idx="15567">
                  <c:v>31.512656698036132</c:v>
                </c:pt>
                <c:pt idx="15568">
                  <c:v>31.51292945849189</c:v>
                </c:pt>
                <c:pt idx="15569">
                  <c:v>31.513202181857928</c:v>
                </c:pt>
                <c:pt idx="15570">
                  <c:v>31.513474846483934</c:v>
                </c:pt>
                <c:pt idx="15571">
                  <c:v>31.513747464782252</c:v>
                </c:pt>
                <c:pt idx="15572">
                  <c:v>31.514020012091095</c:v>
                </c:pt>
                <c:pt idx="15573">
                  <c:v>31.514292482290017</c:v>
                </c:pt>
                <c:pt idx="15574">
                  <c:v>31.514565041936805</c:v>
                </c:pt>
                <c:pt idx="15575">
                  <c:v>31.514837610841024</c:v>
                </c:pt>
                <c:pt idx="15576">
                  <c:v>31.515110059419751</c:v>
                </c:pt>
                <c:pt idx="15577">
                  <c:v>31.515382427869692</c:v>
                </c:pt>
                <c:pt idx="15578">
                  <c:v>31.515654827154968</c:v>
                </c:pt>
                <c:pt idx="15579">
                  <c:v>31.515927720659096</c:v>
                </c:pt>
                <c:pt idx="15580">
                  <c:v>31.516200422395254</c:v>
                </c:pt>
                <c:pt idx="15581">
                  <c:v>31.51647311793613</c:v>
                </c:pt>
                <c:pt idx="15582">
                  <c:v>31.516745779461456</c:v>
                </c:pt>
                <c:pt idx="15583">
                  <c:v>31.51701835762789</c:v>
                </c:pt>
                <c:pt idx="15584">
                  <c:v>31.51729160464172</c:v>
                </c:pt>
                <c:pt idx="15585">
                  <c:v>31.517564764711494</c:v>
                </c:pt>
                <c:pt idx="15586">
                  <c:v>31.517837878211392</c:v>
                </c:pt>
                <c:pt idx="15587">
                  <c:v>31.518110957602328</c:v>
                </c:pt>
                <c:pt idx="15588">
                  <c:v>31.51838413629342</c:v>
                </c:pt>
                <c:pt idx="15589">
                  <c:v>31.518657277736896</c:v>
                </c:pt>
                <c:pt idx="15590">
                  <c:v>31.518930285839243</c:v>
                </c:pt>
                <c:pt idx="15591">
                  <c:v>31.519203321830041</c:v>
                </c:pt>
                <c:pt idx="15592">
                  <c:v>31.519476354721746</c:v>
                </c:pt>
                <c:pt idx="15593">
                  <c:v>31.519749303971764</c:v>
                </c:pt>
                <c:pt idx="15594">
                  <c:v>31.52002249818775</c:v>
                </c:pt>
                <c:pt idx="15595">
                  <c:v>31.520295701714875</c:v>
                </c:pt>
                <c:pt idx="15596">
                  <c:v>31.520568747027657</c:v>
                </c:pt>
                <c:pt idx="15597">
                  <c:v>31.520841752055993</c:v>
                </c:pt>
                <c:pt idx="15598">
                  <c:v>31.521114673399193</c:v>
                </c:pt>
                <c:pt idx="15599">
                  <c:v>31.521387573073444</c:v>
                </c:pt>
                <c:pt idx="15600">
                  <c:v>31.521660392276228</c:v>
                </c:pt>
                <c:pt idx="15601">
                  <c:v>31.521933121823018</c:v>
                </c:pt>
                <c:pt idx="15602">
                  <c:v>31.52220576483883</c:v>
                </c:pt>
                <c:pt idx="15603">
                  <c:v>31.522478441860379</c:v>
                </c:pt>
                <c:pt idx="15604">
                  <c:v>31.522751109607327</c:v>
                </c:pt>
                <c:pt idx="15605">
                  <c:v>31.523023737208302</c:v>
                </c:pt>
                <c:pt idx="15606">
                  <c:v>31.52329621356963</c:v>
                </c:pt>
                <c:pt idx="15607">
                  <c:v>31.52356889985856</c:v>
                </c:pt>
                <c:pt idx="15608">
                  <c:v>31.523841505804221</c:v>
                </c:pt>
                <c:pt idx="15609">
                  <c:v>31.524114099418824</c:v>
                </c:pt>
                <c:pt idx="15610">
                  <c:v>31.524386637451929</c:v>
                </c:pt>
                <c:pt idx="15611">
                  <c:v>31.524659079889901</c:v>
                </c:pt>
                <c:pt idx="15612">
                  <c:v>31.524931741419291</c:v>
                </c:pt>
                <c:pt idx="15613">
                  <c:v>31.525204418440836</c:v>
                </c:pt>
                <c:pt idx="15614">
                  <c:v>31.525477123238513</c:v>
                </c:pt>
                <c:pt idx="15615">
                  <c:v>31.525749787876595</c:v>
                </c:pt>
                <c:pt idx="15616">
                  <c:v>31.526022443245189</c:v>
                </c:pt>
                <c:pt idx="15617">
                  <c:v>31.526294968958904</c:v>
                </c:pt>
                <c:pt idx="15618">
                  <c:v>31.526567642879428</c:v>
                </c:pt>
                <c:pt idx="15619">
                  <c:v>31.526840375528813</c:v>
                </c:pt>
                <c:pt idx="15620">
                  <c:v>31.527113098894887</c:v>
                </c:pt>
                <c:pt idx="15621">
                  <c:v>31.527385701773767</c:v>
                </c:pt>
                <c:pt idx="15622">
                  <c:v>31.527658295396428</c:v>
                </c:pt>
                <c:pt idx="15623">
                  <c:v>31.527931161020017</c:v>
                </c:pt>
                <c:pt idx="15624">
                  <c:v>31.528204014275172</c:v>
                </c:pt>
                <c:pt idx="15625">
                  <c:v>31.528476768544401</c:v>
                </c:pt>
                <c:pt idx="15626">
                  <c:v>31.528749448622694</c:v>
                </c:pt>
                <c:pt idx="15627">
                  <c:v>31.529022091638524</c:v>
                </c:pt>
                <c:pt idx="15628">
                  <c:v>31.529294753184018</c:v>
                </c:pt>
                <c:pt idx="15629">
                  <c:v>31.529567504354063</c:v>
                </c:pt>
                <c:pt idx="15630">
                  <c:v>31.529840076348272</c:v>
                </c:pt>
                <c:pt idx="15631">
                  <c:v>31.53011295438208</c:v>
                </c:pt>
                <c:pt idx="15632">
                  <c:v>31.530385717900973</c:v>
                </c:pt>
                <c:pt idx="15633">
                  <c:v>31.530658515471092</c:v>
                </c:pt>
                <c:pt idx="15634">
                  <c:v>31.530931316133643</c:v>
                </c:pt>
                <c:pt idx="15635">
                  <c:v>31.531203986965302</c:v>
                </c:pt>
                <c:pt idx="15636">
                  <c:v>31.531476676331373</c:v>
                </c:pt>
                <c:pt idx="15637">
                  <c:v>31.531749356429852</c:v>
                </c:pt>
                <c:pt idx="15638">
                  <c:v>31.532022067447567</c:v>
                </c:pt>
                <c:pt idx="15639">
                  <c:v>31.532294759886891</c:v>
                </c:pt>
                <c:pt idx="15640">
                  <c:v>31.53256740908293</c:v>
                </c:pt>
                <c:pt idx="15641">
                  <c:v>31.532840160277193</c:v>
                </c:pt>
                <c:pt idx="15642">
                  <c:v>31.533113081644643</c:v>
                </c:pt>
                <c:pt idx="15643">
                  <c:v>31.533385962769103</c:v>
                </c:pt>
                <c:pt idx="15644">
                  <c:v>31.533658862483765</c:v>
                </c:pt>
                <c:pt idx="15645">
                  <c:v>31.533931675516893</c:v>
                </c:pt>
                <c:pt idx="15646">
                  <c:v>31.534204727028602</c:v>
                </c:pt>
                <c:pt idx="15647">
                  <c:v>31.534477756805138</c:v>
                </c:pt>
                <c:pt idx="15648">
                  <c:v>31.534750709151883</c:v>
                </c:pt>
                <c:pt idx="15649">
                  <c:v>31.535023599540729</c:v>
                </c:pt>
                <c:pt idx="15650">
                  <c:v>31.535296672731143</c:v>
                </c:pt>
                <c:pt idx="15651">
                  <c:v>31.535569683931861</c:v>
                </c:pt>
                <c:pt idx="15652">
                  <c:v>31.535842685817528</c:v>
                </c:pt>
                <c:pt idx="15653">
                  <c:v>31.536115914166039</c:v>
                </c:pt>
                <c:pt idx="15654">
                  <c:v>31.536389033909206</c:v>
                </c:pt>
                <c:pt idx="15655">
                  <c:v>31.536662085404732</c:v>
                </c:pt>
                <c:pt idx="15656">
                  <c:v>31.53693505322013</c:v>
                </c:pt>
                <c:pt idx="15657">
                  <c:v>31.537208126410601</c:v>
                </c:pt>
                <c:pt idx="15658">
                  <c:v>31.537481202701194</c:v>
                </c:pt>
                <c:pt idx="15659">
                  <c:v>31.537754148834434</c:v>
                </c:pt>
                <c:pt idx="15660">
                  <c:v>31.538027420675387</c:v>
                </c:pt>
                <c:pt idx="15661">
                  <c:v>31.538300645931542</c:v>
                </c:pt>
                <c:pt idx="15662">
                  <c:v>31.538573852554453</c:v>
                </c:pt>
                <c:pt idx="15663">
                  <c:v>31.538847031241481</c:v>
                </c:pt>
                <c:pt idx="15664">
                  <c:v>31.539120095152075</c:v>
                </c:pt>
                <c:pt idx="15665">
                  <c:v>31.539393128068077</c:v>
                </c:pt>
                <c:pt idx="15666">
                  <c:v>31.539666306734826</c:v>
                </c:pt>
                <c:pt idx="15667">
                  <c:v>31.539939426457785</c:v>
                </c:pt>
                <c:pt idx="15668">
                  <c:v>31.540212614458664</c:v>
                </c:pt>
                <c:pt idx="15669">
                  <c:v>31.540485709372611</c:v>
                </c:pt>
                <c:pt idx="15670">
                  <c:v>31.540758742268373</c:v>
                </c:pt>
                <c:pt idx="15671">
                  <c:v>31.541031641983029</c:v>
                </c:pt>
                <c:pt idx="15672">
                  <c:v>31.541304677977841</c:v>
                </c:pt>
                <c:pt idx="15673">
                  <c:v>31.541577602429101</c:v>
                </c:pt>
                <c:pt idx="15674">
                  <c:v>31.541850418534917</c:v>
                </c:pt>
                <c:pt idx="15675">
                  <c:v>31.542123203736185</c:v>
                </c:pt>
                <c:pt idx="15676">
                  <c:v>31.54239593946005</c:v>
                </c:pt>
                <c:pt idx="15677">
                  <c:v>31.542668542310732</c:v>
                </c:pt>
                <c:pt idx="15678">
                  <c:v>31.542941129760312</c:v>
                </c:pt>
                <c:pt idx="15679">
                  <c:v>31.543213695606827</c:v>
                </c:pt>
                <c:pt idx="15680">
                  <c:v>31.54348642207529</c:v>
                </c:pt>
                <c:pt idx="15681">
                  <c:v>31.543759068183189</c:v>
                </c:pt>
                <c:pt idx="15682">
                  <c:v>31.544031834833881</c:v>
                </c:pt>
                <c:pt idx="15683">
                  <c:v>31.544304635476269</c:v>
                </c:pt>
                <c:pt idx="15684">
                  <c:v>31.544577724213131</c:v>
                </c:pt>
                <c:pt idx="15685">
                  <c:v>31.544850571280588</c:v>
                </c:pt>
                <c:pt idx="15686">
                  <c:v>31.54512374997568</c:v>
                </c:pt>
                <c:pt idx="15687">
                  <c:v>31.54539668060691</c:v>
                </c:pt>
                <c:pt idx="15688">
                  <c:v>31.545669632933411</c:v>
                </c:pt>
                <c:pt idx="15689">
                  <c:v>31.545942616231777</c:v>
                </c:pt>
                <c:pt idx="15690">
                  <c:v>31.546215615039571</c:v>
                </c:pt>
                <c:pt idx="15691">
                  <c:v>31.546488691358547</c:v>
                </c:pt>
                <c:pt idx="15692">
                  <c:v>31.546761683970367</c:v>
                </c:pt>
                <c:pt idx="15693">
                  <c:v>31.547034657976262</c:v>
                </c:pt>
                <c:pt idx="15694">
                  <c:v>31.54730767845237</c:v>
                </c:pt>
                <c:pt idx="15695">
                  <c:v>31.547580739238828</c:v>
                </c:pt>
                <c:pt idx="15696">
                  <c:v>31.547853728752841</c:v>
                </c:pt>
                <c:pt idx="15697">
                  <c:v>31.548126643944858</c:v>
                </c:pt>
                <c:pt idx="15698">
                  <c:v>31.548399494118243</c:v>
                </c:pt>
                <c:pt idx="15699">
                  <c:v>31.54867228548763</c:v>
                </c:pt>
                <c:pt idx="15700">
                  <c:v>31.548945188269329</c:v>
                </c:pt>
                <c:pt idx="15701">
                  <c:v>31.549218103461389</c:v>
                </c:pt>
                <c:pt idx="15702">
                  <c:v>31.549491111583947</c:v>
                </c:pt>
                <c:pt idx="15703">
                  <c:v>31.549764128981664</c:v>
                </c:pt>
                <c:pt idx="15704">
                  <c:v>31.550037103027986</c:v>
                </c:pt>
                <c:pt idx="15705">
                  <c:v>31.550309996499767</c:v>
                </c:pt>
                <c:pt idx="15706">
                  <c:v>31.550582948818196</c:v>
                </c:pt>
                <c:pt idx="15707">
                  <c:v>31.55085581443776</c:v>
                </c:pt>
                <c:pt idx="15708">
                  <c:v>31.551128853547912</c:v>
                </c:pt>
                <c:pt idx="15709">
                  <c:v>31.55140177800725</c:v>
                </c:pt>
                <c:pt idx="15710">
                  <c:v>31.551674745842867</c:v>
                </c:pt>
                <c:pt idx="15711">
                  <c:v>31.551947741548585</c:v>
                </c:pt>
                <c:pt idx="15712">
                  <c:v>31.55222091711223</c:v>
                </c:pt>
                <c:pt idx="15713">
                  <c:v>31.5524940182279</c:v>
                </c:pt>
                <c:pt idx="15714">
                  <c:v>31.552767044946027</c:v>
                </c:pt>
                <c:pt idx="15715">
                  <c:v>31.553040015858663</c:v>
                </c:pt>
                <c:pt idx="15716">
                  <c:v>31.553312893868203</c:v>
                </c:pt>
                <c:pt idx="15717">
                  <c:v>31.553585765680602</c:v>
                </c:pt>
                <c:pt idx="15718">
                  <c:v>31.553858810977193</c:v>
                </c:pt>
                <c:pt idx="15719">
                  <c:v>31.554131803589012</c:v>
                </c:pt>
                <c:pt idx="15720">
                  <c:v>31.554404752798629</c:v>
                </c:pt>
                <c:pt idx="15721">
                  <c:v>31.55467771131881</c:v>
                </c:pt>
                <c:pt idx="15722">
                  <c:v>31.554950676032998</c:v>
                </c:pt>
                <c:pt idx="15723">
                  <c:v>31.555223643844329</c:v>
                </c:pt>
                <c:pt idx="15724">
                  <c:v>31.555496645729963</c:v>
                </c:pt>
                <c:pt idx="15725">
                  <c:v>31.55576957947758</c:v>
                </c:pt>
                <c:pt idx="15726">
                  <c:v>31.556042469886684</c:v>
                </c:pt>
                <c:pt idx="15727">
                  <c:v>31.556315341707112</c:v>
                </c:pt>
                <c:pt idx="15728">
                  <c:v>31.556588108365883</c:v>
                </c:pt>
                <c:pt idx="15729">
                  <c:v>31.556860847172342</c:v>
                </c:pt>
                <c:pt idx="15730">
                  <c:v>31.557133487120314</c:v>
                </c:pt>
                <c:pt idx="15731">
                  <c:v>31.557406414703962</c:v>
                </c:pt>
                <c:pt idx="15732">
                  <c:v>31.557679565466277</c:v>
                </c:pt>
                <c:pt idx="15733">
                  <c:v>31.557952669691048</c:v>
                </c:pt>
                <c:pt idx="15734">
                  <c:v>31.55822570878097</c:v>
                </c:pt>
                <c:pt idx="15735">
                  <c:v>31.55849866420429</c:v>
                </c:pt>
                <c:pt idx="15736">
                  <c:v>31.558771563898731</c:v>
                </c:pt>
                <c:pt idx="15737">
                  <c:v>31.559044401685242</c:v>
                </c:pt>
                <c:pt idx="15738">
                  <c:v>31.559317097230142</c:v>
                </c:pt>
                <c:pt idx="15739">
                  <c:v>31.559589761844077</c:v>
                </c:pt>
                <c:pt idx="15740">
                  <c:v>31.559862782344453</c:v>
                </c:pt>
                <c:pt idx="15741">
                  <c:v>31.560135998303817</c:v>
                </c:pt>
                <c:pt idx="15742">
                  <c:v>31.560409167657532</c:v>
                </c:pt>
                <c:pt idx="15743">
                  <c:v>31.560682278080471</c:v>
                </c:pt>
                <c:pt idx="15744">
                  <c:v>31.560955366789027</c:v>
                </c:pt>
                <c:pt idx="15745">
                  <c:v>31.561228545459826</c:v>
                </c:pt>
                <c:pt idx="15746">
                  <c:v>31.561501631051616</c:v>
                </c:pt>
                <c:pt idx="15747">
                  <c:v>31.56177493396688</c:v>
                </c:pt>
                <c:pt idx="15748">
                  <c:v>31.562048125091504</c:v>
                </c:pt>
                <c:pt idx="15749">
                  <c:v>31.562321278956187</c:v>
                </c:pt>
                <c:pt idx="15750">
                  <c:v>31.562594417285524</c:v>
                </c:pt>
                <c:pt idx="15751">
                  <c:v>31.562867471892783</c:v>
                </c:pt>
                <c:pt idx="15752">
                  <c:v>31.563140582331883</c:v>
                </c:pt>
                <c:pt idx="15753">
                  <c:v>31.563413695872313</c:v>
                </c:pt>
                <c:pt idx="15754">
                  <c:v>31.563686672975589</c:v>
                </c:pt>
                <c:pt idx="15755">
                  <c:v>31.563959581956233</c:v>
                </c:pt>
                <c:pt idx="15756">
                  <c:v>31.564232478535253</c:v>
                </c:pt>
                <c:pt idx="15757">
                  <c:v>31.564505297762263</c:v>
                </c:pt>
                <c:pt idx="15758">
                  <c:v>31.564778144801451</c:v>
                </c:pt>
                <c:pt idx="15759">
                  <c:v>31.56505089906663</c:v>
                </c:pt>
                <c:pt idx="15760">
                  <c:v>31.565323600798774</c:v>
                </c:pt>
                <c:pt idx="15761">
                  <c:v>31.565596228379583</c:v>
                </c:pt>
                <c:pt idx="15762">
                  <c:v>31.565869047622744</c:v>
                </c:pt>
                <c:pt idx="15763">
                  <c:v>31.566141823524134</c:v>
                </c:pt>
                <c:pt idx="15764">
                  <c:v>31.566414890518502</c:v>
                </c:pt>
                <c:pt idx="15765">
                  <c:v>31.566687892408186</c:v>
                </c:pt>
                <c:pt idx="15766">
                  <c:v>31.56696084782342</c:v>
                </c:pt>
                <c:pt idx="15767">
                  <c:v>31.567233707266666</c:v>
                </c:pt>
                <c:pt idx="15768">
                  <c:v>31.56750661004833</c:v>
                </c:pt>
                <c:pt idx="15769">
                  <c:v>31.567779543816162</c:v>
                </c:pt>
                <c:pt idx="15770">
                  <c:v>31.568052350639586</c:v>
                </c:pt>
                <c:pt idx="15771">
                  <c:v>31.568325371135902</c:v>
                </c:pt>
                <c:pt idx="15772">
                  <c:v>31.568598307971708</c:v>
                </c:pt>
                <c:pt idx="15773">
                  <c:v>31.56887121697256</c:v>
                </c:pt>
                <c:pt idx="15774">
                  <c:v>31.569144085686453</c:v>
                </c:pt>
                <c:pt idx="15775">
                  <c:v>31.569417038037212</c:v>
                </c:pt>
                <c:pt idx="15776">
                  <c:v>31.569689826310427</c:v>
                </c:pt>
                <c:pt idx="15777">
                  <c:v>31.56996302360573</c:v>
                </c:pt>
                <c:pt idx="15778">
                  <c:v>31.570236090624327</c:v>
                </c:pt>
                <c:pt idx="15779">
                  <c:v>31.570509129734518</c:v>
                </c:pt>
                <c:pt idx="15780">
                  <c:v>31.570782243278959</c:v>
                </c:pt>
                <c:pt idx="15781">
                  <c:v>31.571055211114597</c:v>
                </c:pt>
                <c:pt idx="15782">
                  <c:v>31.57132818204742</c:v>
                </c:pt>
                <c:pt idx="15783">
                  <c:v>31.571601366928736</c:v>
                </c:pt>
                <c:pt idx="15784">
                  <c:v>31.571874455637278</c:v>
                </c:pt>
                <c:pt idx="15785">
                  <c:v>31.572147401762354</c:v>
                </c:pt>
                <c:pt idx="15786">
                  <c:v>31.572420440856359</c:v>
                </c:pt>
                <c:pt idx="15787">
                  <c:v>31.572693470645039</c:v>
                </c:pt>
                <c:pt idx="15788">
                  <c:v>31.572966736286837</c:v>
                </c:pt>
                <c:pt idx="15789">
                  <c:v>31.573239967739912</c:v>
                </c:pt>
                <c:pt idx="15790">
                  <c:v>31.573513217858871</c:v>
                </c:pt>
                <c:pt idx="15791">
                  <c:v>31.573786368604985</c:v>
                </c:pt>
                <c:pt idx="15792">
                  <c:v>31.574059454221054</c:v>
                </c:pt>
                <c:pt idx="15793">
                  <c:v>31.574332521235629</c:v>
                </c:pt>
                <c:pt idx="15794">
                  <c:v>31.574605634759831</c:v>
                </c:pt>
                <c:pt idx="15795">
                  <c:v>31.574878667647546</c:v>
                </c:pt>
                <c:pt idx="15796">
                  <c:v>31.575151663353232</c:v>
                </c:pt>
                <c:pt idx="15797">
                  <c:v>31.575424795511104</c:v>
                </c:pt>
                <c:pt idx="15798">
                  <c:v>31.575697809806229</c:v>
                </c:pt>
                <c:pt idx="15799">
                  <c:v>31.57597080241403</c:v>
                </c:pt>
                <c:pt idx="15800">
                  <c:v>31.576243729969349</c:v>
                </c:pt>
                <c:pt idx="15801">
                  <c:v>31.576516552277266</c:v>
                </c:pt>
                <c:pt idx="15802">
                  <c:v>31.576789371492151</c:v>
                </c:pt>
                <c:pt idx="15803">
                  <c:v>31.57706256260057</c:v>
                </c:pt>
                <c:pt idx="15804">
                  <c:v>31.577335635807188</c:v>
                </c:pt>
                <c:pt idx="15805">
                  <c:v>31.577608678016595</c:v>
                </c:pt>
                <c:pt idx="15806">
                  <c:v>31.577881648925164</c:v>
                </c:pt>
                <c:pt idx="15807">
                  <c:v>31.578154591953734</c:v>
                </c:pt>
                <c:pt idx="15808">
                  <c:v>31.578427621766703</c:v>
                </c:pt>
                <c:pt idx="15809">
                  <c:v>31.578700611284756</c:v>
                </c:pt>
                <c:pt idx="15810">
                  <c:v>31.580326550703699</c:v>
                </c:pt>
                <c:pt idx="15811">
                  <c:v>31.581951821142084</c:v>
                </c:pt>
                <c:pt idx="15812">
                  <c:v>31.583578578942181</c:v>
                </c:pt>
                <c:pt idx="15813">
                  <c:v>31.585203422372473</c:v>
                </c:pt>
                <c:pt idx="15814">
                  <c:v>31.586827468304147</c:v>
                </c:pt>
                <c:pt idx="15815">
                  <c:v>31.588451848091513</c:v>
                </c:pt>
                <c:pt idx="15816">
                  <c:v>31.59007535677901</c:v>
                </c:pt>
                <c:pt idx="15817">
                  <c:v>31.591699384107621</c:v>
                </c:pt>
                <c:pt idx="15818">
                  <c:v>31.59332352294145</c:v>
                </c:pt>
                <c:pt idx="15819">
                  <c:v>31.594946550351629</c:v>
                </c:pt>
                <c:pt idx="15820">
                  <c:v>31.596567305250385</c:v>
                </c:pt>
                <c:pt idx="15821">
                  <c:v>31.598189352422811</c:v>
                </c:pt>
                <c:pt idx="15822">
                  <c:v>31.599810845403717</c:v>
                </c:pt>
                <c:pt idx="15823">
                  <c:v>31.601432855580104</c:v>
                </c:pt>
                <c:pt idx="15824">
                  <c:v>31.603052468170599</c:v>
                </c:pt>
                <c:pt idx="15825">
                  <c:v>31.604673924234881</c:v>
                </c:pt>
                <c:pt idx="15826">
                  <c:v>31.60629684052148</c:v>
                </c:pt>
                <c:pt idx="15827">
                  <c:v>31.607919682695993</c:v>
                </c:pt>
                <c:pt idx="15828">
                  <c:v>31.609540622193887</c:v>
                </c:pt>
                <c:pt idx="15829">
                  <c:v>31.611161487778531</c:v>
                </c:pt>
                <c:pt idx="15830">
                  <c:v>31.612782574911282</c:v>
                </c:pt>
                <c:pt idx="15831">
                  <c:v>31.614405176912676</c:v>
                </c:pt>
                <c:pt idx="15832">
                  <c:v>31.616026688328532</c:v>
                </c:pt>
                <c:pt idx="15833">
                  <c:v>31.617648901888348</c:v>
                </c:pt>
                <c:pt idx="15834">
                  <c:v>31.61927067195473</c:v>
                </c:pt>
                <c:pt idx="15835">
                  <c:v>31.620889621977867</c:v>
                </c:pt>
                <c:pt idx="15836">
                  <c:v>31.622509713346023</c:v>
                </c:pt>
                <c:pt idx="15837">
                  <c:v>31.624129767828315</c:v>
                </c:pt>
                <c:pt idx="15838">
                  <c:v>31.625750799500828</c:v>
                </c:pt>
                <c:pt idx="15839">
                  <c:v>31.627369823077458</c:v>
                </c:pt>
                <c:pt idx="15840">
                  <c:v>31.628989988127369</c:v>
                </c:pt>
                <c:pt idx="15841">
                  <c:v>31.630608239660443</c:v>
                </c:pt>
                <c:pt idx="15842">
                  <c:v>31.632229326576503</c:v>
                </c:pt>
                <c:pt idx="15843">
                  <c:v>31.63384888385534</c:v>
                </c:pt>
                <c:pt idx="15844">
                  <c:v>31.635466731327273</c:v>
                </c:pt>
                <c:pt idx="15845">
                  <c:v>31.637086528051213</c:v>
                </c:pt>
                <c:pt idx="15846">
                  <c:v>31.63870415523569</c:v>
                </c:pt>
                <c:pt idx="15847">
                  <c:v>31.640323914946087</c:v>
                </c:pt>
                <c:pt idx="15848">
                  <c:v>31.641944374902202</c:v>
                </c:pt>
                <c:pt idx="15849">
                  <c:v>31.643564466366545</c:v>
                </c:pt>
                <c:pt idx="15850">
                  <c:v>31.645186495161273</c:v>
                </c:pt>
                <c:pt idx="15851">
                  <c:v>31.646809097041942</c:v>
                </c:pt>
                <c:pt idx="15852">
                  <c:v>31.648429944161528</c:v>
                </c:pt>
                <c:pt idx="15853">
                  <c:v>31.650052564387693</c:v>
                </c:pt>
                <c:pt idx="15854">
                  <c:v>31.651673799116367</c:v>
                </c:pt>
                <c:pt idx="15855">
                  <c:v>31.653295421514599</c:v>
                </c:pt>
                <c:pt idx="15856">
                  <c:v>31.654916600674131</c:v>
                </c:pt>
                <c:pt idx="15857">
                  <c:v>31.656538888202785</c:v>
                </c:pt>
                <c:pt idx="15858">
                  <c:v>31.65816023357786</c:v>
                </c:pt>
                <c:pt idx="15859">
                  <c:v>31.659780288060166</c:v>
                </c:pt>
                <c:pt idx="15860">
                  <c:v>31.6614006743735</c:v>
                </c:pt>
                <c:pt idx="15861">
                  <c:v>31.663020415674115</c:v>
                </c:pt>
                <c:pt idx="15862">
                  <c:v>31.664639255526509</c:v>
                </c:pt>
                <c:pt idx="15863">
                  <c:v>31.66625585557124</c:v>
                </c:pt>
                <c:pt idx="15864">
                  <c:v>31.667874676967681</c:v>
                </c:pt>
                <c:pt idx="15865">
                  <c:v>31.669493093903107</c:v>
                </c:pt>
                <c:pt idx="15866">
                  <c:v>31.671110574230571</c:v>
                </c:pt>
                <c:pt idx="15867">
                  <c:v>31.672727596018788</c:v>
                </c:pt>
                <c:pt idx="15868">
                  <c:v>31.674344984478576</c:v>
                </c:pt>
                <c:pt idx="15869">
                  <c:v>31.675961786209395</c:v>
                </c:pt>
                <c:pt idx="15870">
                  <c:v>31.677578111419198</c:v>
                </c:pt>
                <c:pt idx="15871">
                  <c:v>31.679194198594299</c:v>
                </c:pt>
                <c:pt idx="15872">
                  <c:v>31.680811036980252</c:v>
                </c:pt>
                <c:pt idx="15873">
                  <c:v>31.68242780205798</c:v>
                </c:pt>
                <c:pt idx="15874">
                  <c:v>31.684043394891564</c:v>
                </c:pt>
                <c:pt idx="15875">
                  <c:v>31.685658621964109</c:v>
                </c:pt>
                <c:pt idx="15876">
                  <c:v>31.687273191063593</c:v>
                </c:pt>
                <c:pt idx="15877">
                  <c:v>31.688887449692643</c:v>
                </c:pt>
                <c:pt idx="15878">
                  <c:v>31.690501653413531</c:v>
                </c:pt>
                <c:pt idx="15879">
                  <c:v>31.692115382576599</c:v>
                </c:pt>
                <c:pt idx="15880">
                  <c:v>31.693730335438929</c:v>
                </c:pt>
                <c:pt idx="15881">
                  <c:v>31.695345269930829</c:v>
                </c:pt>
                <c:pt idx="15882">
                  <c:v>31.696958835064596</c:v>
                </c:pt>
                <c:pt idx="15883">
                  <c:v>31.698572527770484</c:v>
                </c:pt>
                <c:pt idx="15884">
                  <c:v>31.700185892096506</c:v>
                </c:pt>
                <c:pt idx="15885">
                  <c:v>31.701800899691435</c:v>
                </c:pt>
                <c:pt idx="15886">
                  <c:v>31.703415834278772</c:v>
                </c:pt>
                <c:pt idx="15887">
                  <c:v>31.705028998239563</c:v>
                </c:pt>
                <c:pt idx="15888">
                  <c:v>31.706641396858508</c:v>
                </c:pt>
                <c:pt idx="15889">
                  <c:v>31.708253395116806</c:v>
                </c:pt>
                <c:pt idx="15890">
                  <c:v>31.709865247707942</c:v>
                </c:pt>
                <c:pt idx="15891">
                  <c:v>31.711476427670313</c:v>
                </c:pt>
                <c:pt idx="15892">
                  <c:v>31.713087898318946</c:v>
                </c:pt>
                <c:pt idx="15893">
                  <c:v>31.714698932725941</c:v>
                </c:pt>
                <c:pt idx="15894">
                  <c:v>31.716309295277789</c:v>
                </c:pt>
                <c:pt idx="15895">
                  <c:v>31.717920584149272</c:v>
                </c:pt>
                <c:pt idx="15896">
                  <c:v>31.719530674435322</c:v>
                </c:pt>
                <c:pt idx="15897">
                  <c:v>31.721141636041317</c:v>
                </c:pt>
                <c:pt idx="15898">
                  <c:v>31.722752252629029</c:v>
                </c:pt>
                <c:pt idx="15899">
                  <c:v>31.724362433760326</c:v>
                </c:pt>
                <c:pt idx="15900">
                  <c:v>31.725971237047933</c:v>
                </c:pt>
                <c:pt idx="15901">
                  <c:v>31.727580112848031</c:v>
                </c:pt>
                <c:pt idx="15902">
                  <c:v>31.729188083861917</c:v>
                </c:pt>
                <c:pt idx="15903">
                  <c:v>31.730796814692386</c:v>
                </c:pt>
                <c:pt idx="15904">
                  <c:v>31.732404532348436</c:v>
                </c:pt>
                <c:pt idx="15905">
                  <c:v>31.734012810705597</c:v>
                </c:pt>
                <c:pt idx="15906">
                  <c:v>31.73562069120635</c:v>
                </c:pt>
                <c:pt idx="15907">
                  <c:v>31.737228734427433</c:v>
                </c:pt>
                <c:pt idx="15908">
                  <c:v>31.738837139584227</c:v>
                </c:pt>
                <c:pt idx="15909">
                  <c:v>31.74044539994722</c:v>
                </c:pt>
                <c:pt idx="15910">
                  <c:v>31.74205203404356</c:v>
                </c:pt>
                <c:pt idx="15911">
                  <c:v>31.743659083216343</c:v>
                </c:pt>
                <c:pt idx="15912">
                  <c:v>31.745265139838093</c:v>
                </c:pt>
                <c:pt idx="15913">
                  <c:v>31.746873526855531</c:v>
                </c:pt>
                <c:pt idx="15914">
                  <c:v>31.748479926387134</c:v>
                </c:pt>
                <c:pt idx="15915">
                  <c:v>31.750085947167662</c:v>
                </c:pt>
                <c:pt idx="15916">
                  <c:v>31.751692671438526</c:v>
                </c:pt>
                <c:pt idx="15917">
                  <c:v>31.753298439715703</c:v>
                </c:pt>
                <c:pt idx="15918">
                  <c:v>31.754903937623162</c:v>
                </c:pt>
                <c:pt idx="15919">
                  <c:v>31.756510084409779</c:v>
                </c:pt>
                <c:pt idx="15920">
                  <c:v>31.758114142764345</c:v>
                </c:pt>
                <c:pt idx="15921">
                  <c:v>31.759718560625089</c:v>
                </c:pt>
                <c:pt idx="15922">
                  <c:v>31.761323032338577</c:v>
                </c:pt>
                <c:pt idx="15923">
                  <c:v>31.762927504052087</c:v>
                </c:pt>
                <c:pt idx="15924">
                  <c:v>31.764532515596976</c:v>
                </c:pt>
                <c:pt idx="15925">
                  <c:v>31.766135388497467</c:v>
                </c:pt>
                <c:pt idx="15926">
                  <c:v>31.767740706315116</c:v>
                </c:pt>
                <c:pt idx="15927">
                  <c:v>31.769343669031873</c:v>
                </c:pt>
                <c:pt idx="15928">
                  <c:v>31.770947421919768</c:v>
                </c:pt>
                <c:pt idx="15929">
                  <c:v>31.772549505746305</c:v>
                </c:pt>
                <c:pt idx="15930">
                  <c:v>31.774151338974693</c:v>
                </c:pt>
                <c:pt idx="15931">
                  <c:v>31.775754014463693</c:v>
                </c:pt>
                <c:pt idx="15932">
                  <c:v>31.777356241733422</c:v>
                </c:pt>
                <c:pt idx="15933">
                  <c:v>31.77895945567413</c:v>
                </c:pt>
                <c:pt idx="15934">
                  <c:v>31.780561826372029</c:v>
                </c:pt>
                <c:pt idx="15935">
                  <c:v>31.782162156463109</c:v>
                </c:pt>
                <c:pt idx="15936">
                  <c:v>31.783762915648406</c:v>
                </c:pt>
                <c:pt idx="15937">
                  <c:v>31.785364623193303</c:v>
                </c:pt>
                <c:pt idx="15938">
                  <c:v>31.786964863833344</c:v>
                </c:pt>
                <c:pt idx="15939">
                  <c:v>31.788564657800251</c:v>
                </c:pt>
                <c:pt idx="15940">
                  <c:v>31.790164701784892</c:v>
                </c:pt>
                <c:pt idx="15941">
                  <c:v>31.791765693452106</c:v>
                </c:pt>
                <c:pt idx="15942">
                  <c:v>31.793365755553655</c:v>
                </c:pt>
                <c:pt idx="15943">
                  <c:v>31.794964176048246</c:v>
                </c:pt>
                <c:pt idx="15944">
                  <c:v>31.796562311375116</c:v>
                </c:pt>
                <c:pt idx="15945">
                  <c:v>31.798162391244379</c:v>
                </c:pt>
                <c:pt idx="15946">
                  <c:v>31.799761061340959</c:v>
                </c:pt>
                <c:pt idx="15947">
                  <c:v>31.801359196807347</c:v>
                </c:pt>
                <c:pt idx="15948">
                  <c:v>31.802956566777347</c:v>
                </c:pt>
                <c:pt idx="15949">
                  <c:v>31.804553207691232</c:v>
                </c:pt>
                <c:pt idx="15950">
                  <c:v>31.806151378703692</c:v>
                </c:pt>
                <c:pt idx="15951">
                  <c:v>31.807748855376911</c:v>
                </c:pt>
                <c:pt idx="15952">
                  <c:v>31.809345958701037</c:v>
                </c:pt>
                <c:pt idx="15953">
                  <c:v>31.810942262123689</c:v>
                </c:pt>
                <c:pt idx="15954">
                  <c:v>31.812540522277303</c:v>
                </c:pt>
                <c:pt idx="15955">
                  <c:v>31.814138426172697</c:v>
                </c:pt>
                <c:pt idx="15956">
                  <c:v>31.815735511509246</c:v>
                </c:pt>
                <c:pt idx="15957">
                  <c:v>31.817333344204503</c:v>
                </c:pt>
                <c:pt idx="15958">
                  <c:v>31.818929221442431</c:v>
                </c:pt>
                <c:pt idx="15959">
                  <c:v>31.820524336072086</c:v>
                </c:pt>
                <c:pt idx="15960">
                  <c:v>31.822120834849382</c:v>
                </c:pt>
                <c:pt idx="15961">
                  <c:v>31.823717156029119</c:v>
                </c:pt>
                <c:pt idx="15962">
                  <c:v>31.825313761481283</c:v>
                </c:pt>
                <c:pt idx="15963">
                  <c:v>31.826908716568258</c:v>
                </c:pt>
                <c:pt idx="15964">
                  <c:v>31.82850423884085</c:v>
                </c:pt>
                <c:pt idx="15965">
                  <c:v>31.830099087433837</c:v>
                </c:pt>
                <c:pt idx="15966">
                  <c:v>31.831695106694298</c:v>
                </c:pt>
                <c:pt idx="15967">
                  <c:v>31.833290433954836</c:v>
                </c:pt>
                <c:pt idx="15968">
                  <c:v>31.83488561936883</c:v>
                </c:pt>
                <c:pt idx="15969">
                  <c:v>31.836481212794791</c:v>
                </c:pt>
                <c:pt idx="15970">
                  <c:v>31.838076132212191</c:v>
                </c:pt>
                <c:pt idx="15971">
                  <c:v>31.839671424013961</c:v>
                </c:pt>
                <c:pt idx="15972">
                  <c:v>31.841265617146327</c:v>
                </c:pt>
                <c:pt idx="15973">
                  <c:v>31.84285942102693</c:v>
                </c:pt>
                <c:pt idx="15974">
                  <c:v>31.84445317184603</c:v>
                </c:pt>
                <c:pt idx="15975">
                  <c:v>31.846046551357258</c:v>
                </c:pt>
                <c:pt idx="15976">
                  <c:v>31.847639594992977</c:v>
                </c:pt>
                <c:pt idx="15977">
                  <c:v>31.849234071666274</c:v>
                </c:pt>
                <c:pt idx="15978">
                  <c:v>31.850827521863216</c:v>
                </c:pt>
                <c:pt idx="15979">
                  <c:v>31.852421414351078</c:v>
                </c:pt>
                <c:pt idx="15980">
                  <c:v>31.854014882087927</c:v>
                </c:pt>
                <c:pt idx="15981">
                  <c:v>31.855608756700949</c:v>
                </c:pt>
                <c:pt idx="15982">
                  <c:v>31.857200264780907</c:v>
                </c:pt>
                <c:pt idx="15983">
                  <c:v>31.858792407757036</c:v>
                </c:pt>
                <c:pt idx="15984">
                  <c:v>31.860385628040625</c:v>
                </c:pt>
                <c:pt idx="15985">
                  <c:v>31.861977506392595</c:v>
                </c:pt>
                <c:pt idx="15986">
                  <c:v>31.863568996894095</c:v>
                </c:pt>
                <c:pt idx="15987">
                  <c:v>31.865161899163517</c:v>
                </c:pt>
                <c:pt idx="15988">
                  <c:v>31.866754218677887</c:v>
                </c:pt>
                <c:pt idx="15989">
                  <c:v>31.868346750129916</c:v>
                </c:pt>
                <c:pt idx="15990">
                  <c:v>31.86993868129673</c:v>
                </c:pt>
                <c:pt idx="15991">
                  <c:v>31.871530718520628</c:v>
                </c:pt>
                <c:pt idx="15992">
                  <c:v>31.873122896874229</c:v>
                </c:pt>
                <c:pt idx="15993">
                  <c:v>31.87471551650453</c:v>
                </c:pt>
                <c:pt idx="15994">
                  <c:v>31.876305862177876</c:v>
                </c:pt>
                <c:pt idx="15995">
                  <c:v>31.877897493550709</c:v>
                </c:pt>
                <c:pt idx="15996">
                  <c:v>31.879487803763869</c:v>
                </c:pt>
                <c:pt idx="15997">
                  <c:v>31.881080194031568</c:v>
                </c:pt>
                <c:pt idx="15998">
                  <c:v>31.882670469268817</c:v>
                </c:pt>
                <c:pt idx="15999">
                  <c:v>31.88426271824499</c:v>
                </c:pt>
                <c:pt idx="16000">
                  <c:v>31.88585265927469</c:v>
                </c:pt>
                <c:pt idx="16001">
                  <c:v>31.887443392014085</c:v>
                </c:pt>
                <c:pt idx="16002">
                  <c:v>31.889034565219831</c:v>
                </c:pt>
                <c:pt idx="16003">
                  <c:v>31.890625315700792</c:v>
                </c:pt>
                <c:pt idx="16004">
                  <c:v>31.892216435924208</c:v>
                </c:pt>
                <c:pt idx="16005">
                  <c:v>31.893806834148389</c:v>
                </c:pt>
                <c:pt idx="16006">
                  <c:v>31.895398342274362</c:v>
                </c:pt>
                <c:pt idx="16007">
                  <c:v>31.896989356822171</c:v>
                </c:pt>
                <c:pt idx="16008">
                  <c:v>31.898580829607646</c:v>
                </c:pt>
                <c:pt idx="16009">
                  <c:v>31.900170313402139</c:v>
                </c:pt>
                <c:pt idx="16010">
                  <c:v>31.901761398467407</c:v>
                </c:pt>
                <c:pt idx="16011">
                  <c:v>31.903352131298742</c:v>
                </c:pt>
                <c:pt idx="16012">
                  <c:v>31.904941492006689</c:v>
                </c:pt>
                <c:pt idx="16013">
                  <c:v>31.906532295163544</c:v>
                </c:pt>
                <c:pt idx="16014">
                  <c:v>31.908122799099573</c:v>
                </c:pt>
                <c:pt idx="16015">
                  <c:v>31.909712160082684</c:v>
                </c:pt>
                <c:pt idx="16016">
                  <c:v>31.911302663995706</c:v>
                </c:pt>
                <c:pt idx="16017">
                  <c:v>31.9128918140872</c:v>
                </c:pt>
                <c:pt idx="16018">
                  <c:v>31.914482405899957</c:v>
                </c:pt>
                <c:pt idx="16019">
                  <c:v>31.916071784196795</c:v>
                </c:pt>
                <c:pt idx="16020">
                  <c:v>31.917662182581729</c:v>
                </c:pt>
                <c:pt idx="16021">
                  <c:v>31.919251297462608</c:v>
                </c:pt>
                <c:pt idx="16022">
                  <c:v>31.9208397979369</c:v>
                </c:pt>
                <c:pt idx="16023">
                  <c:v>31.922428421217827</c:v>
                </c:pt>
                <c:pt idx="16024">
                  <c:v>31.924016676195404</c:v>
                </c:pt>
                <c:pt idx="16025">
                  <c:v>31.925605685822774</c:v>
                </c:pt>
                <c:pt idx="16026">
                  <c:v>31.927193116939485</c:v>
                </c:pt>
                <c:pt idx="16027">
                  <c:v>31.928781336893017</c:v>
                </c:pt>
                <c:pt idx="16028">
                  <c:v>31.930368820413094</c:v>
                </c:pt>
                <c:pt idx="16029">
                  <c:v>31.931957057672395</c:v>
                </c:pt>
                <c:pt idx="16030">
                  <c:v>31.933546154948687</c:v>
                </c:pt>
                <c:pt idx="16031">
                  <c:v>31.935134339834331</c:v>
                </c:pt>
                <c:pt idx="16032">
                  <c:v>31.936722121348762</c:v>
                </c:pt>
                <c:pt idx="16033">
                  <c:v>31.938310779813243</c:v>
                </c:pt>
                <c:pt idx="16034">
                  <c:v>31.939899719151377</c:v>
                </c:pt>
                <c:pt idx="16035">
                  <c:v>31.941487360387587</c:v>
                </c:pt>
                <c:pt idx="16036">
                  <c:v>31.943075562578052</c:v>
                </c:pt>
                <c:pt idx="16037">
                  <c:v>31.944663536867925</c:v>
                </c:pt>
                <c:pt idx="16038">
                  <c:v>31.946252107606202</c:v>
                </c:pt>
                <c:pt idx="16039">
                  <c:v>31.947840730978736</c:v>
                </c:pt>
                <c:pt idx="16040">
                  <c:v>31.949428407184424</c:v>
                </c:pt>
                <c:pt idx="16041">
                  <c:v>31.951016609374886</c:v>
                </c:pt>
                <c:pt idx="16042">
                  <c:v>31.952604408411929</c:v>
                </c:pt>
                <c:pt idx="16043">
                  <c:v>31.954193453014931</c:v>
                </c:pt>
                <c:pt idx="16044">
                  <c:v>31.955782304519513</c:v>
                </c:pt>
                <c:pt idx="16045">
                  <c:v>31.957371472217073</c:v>
                </c:pt>
                <c:pt idx="16046">
                  <c:v>31.95896002541151</c:v>
                </c:pt>
                <c:pt idx="16047">
                  <c:v>31.960547543960939</c:v>
                </c:pt>
                <c:pt idx="16048">
                  <c:v>31.962136149788254</c:v>
                </c:pt>
                <c:pt idx="16049">
                  <c:v>31.963724825799449</c:v>
                </c:pt>
                <c:pt idx="16050">
                  <c:v>31.965312782561877</c:v>
                </c:pt>
                <c:pt idx="16051">
                  <c:v>31.966900879671822</c:v>
                </c:pt>
                <c:pt idx="16052">
                  <c:v>31.968489415208449</c:v>
                </c:pt>
                <c:pt idx="16053">
                  <c:v>31.970077845678418</c:v>
                </c:pt>
                <c:pt idx="16054">
                  <c:v>31.971665890197329</c:v>
                </c:pt>
                <c:pt idx="16055">
                  <c:v>31.973253128679463</c:v>
                </c:pt>
                <c:pt idx="16056">
                  <c:v>31.974840945239627</c:v>
                </c:pt>
                <c:pt idx="16057">
                  <c:v>31.976427973551797</c:v>
                </c:pt>
                <c:pt idx="16058">
                  <c:v>31.978015439626493</c:v>
                </c:pt>
                <c:pt idx="16059">
                  <c:v>31.979603414030787</c:v>
                </c:pt>
                <c:pt idx="16060">
                  <c:v>31.981191353380687</c:v>
                </c:pt>
                <c:pt idx="16061">
                  <c:v>31.982777769242301</c:v>
                </c:pt>
                <c:pt idx="16062">
                  <c:v>31.984365515827239</c:v>
                </c:pt>
                <c:pt idx="16063">
                  <c:v>31.985952911965011</c:v>
                </c:pt>
                <c:pt idx="16064">
                  <c:v>31.987539380146764</c:v>
                </c:pt>
                <c:pt idx="16065">
                  <c:v>31.989127617520523</c:v>
                </c:pt>
                <c:pt idx="16066">
                  <c:v>31.990714750966173</c:v>
                </c:pt>
                <c:pt idx="16067">
                  <c:v>31.992302006910318</c:v>
                </c:pt>
                <c:pt idx="16068">
                  <c:v>31.9938907882118</c:v>
                </c:pt>
                <c:pt idx="16069">
                  <c:v>31.995477799022478</c:v>
                </c:pt>
                <c:pt idx="16070">
                  <c:v>31.997065790840324</c:v>
                </c:pt>
                <c:pt idx="16071">
                  <c:v>31.998652364131797</c:v>
                </c:pt>
                <c:pt idx="16072">
                  <c:v>32.0002404085363</c:v>
                </c:pt>
                <c:pt idx="16073">
                  <c:v>32.001828908987733</c:v>
                </c:pt>
                <c:pt idx="16074">
                  <c:v>32.003417462067617</c:v>
                </c:pt>
                <c:pt idx="16075">
                  <c:v>32.005005594126217</c:v>
                </c:pt>
                <c:pt idx="16076">
                  <c:v>32.006593165292003</c:v>
                </c:pt>
                <c:pt idx="16077">
                  <c:v>32.008180631435302</c:v>
                </c:pt>
                <c:pt idx="16078">
                  <c:v>32.009768693323878</c:v>
                </c:pt>
                <c:pt idx="16079">
                  <c:v>32.01135691316297</c:v>
                </c:pt>
                <c:pt idx="16080">
                  <c:v>32.01294462470598</c:v>
                </c:pt>
                <c:pt idx="16081">
                  <c:v>32.014532090849229</c:v>
                </c:pt>
                <c:pt idx="16082">
                  <c:v>32.01611903156725</c:v>
                </c:pt>
                <c:pt idx="16083">
                  <c:v>32.017705674842553</c:v>
                </c:pt>
                <c:pt idx="16084">
                  <c:v>32.019293105959299</c:v>
                </c:pt>
                <c:pt idx="16085">
                  <c:v>32.020879714321723</c:v>
                </c:pt>
                <c:pt idx="16086">
                  <c:v>32.022466165062902</c:v>
                </c:pt>
                <c:pt idx="16087">
                  <c:v>32.024052633290324</c:v>
                </c:pt>
                <c:pt idx="16088">
                  <c:v>32.025639189138467</c:v>
                </c:pt>
                <c:pt idx="16089">
                  <c:v>32.027225185384346</c:v>
                </c:pt>
                <c:pt idx="16090">
                  <c:v>32.028812528828816</c:v>
                </c:pt>
                <c:pt idx="16091">
                  <c:v>32.030398664877907</c:v>
                </c:pt>
                <c:pt idx="16092">
                  <c:v>32.031984626177731</c:v>
                </c:pt>
                <c:pt idx="16093">
                  <c:v>32.033571672060475</c:v>
                </c:pt>
                <c:pt idx="16094">
                  <c:v>32.035159418393803</c:v>
                </c:pt>
                <c:pt idx="16095">
                  <c:v>32.036747340125729</c:v>
                </c:pt>
                <c:pt idx="16096">
                  <c:v>32.038335174323905</c:v>
                </c:pt>
                <c:pt idx="16097">
                  <c:v>32.039921677593497</c:v>
                </c:pt>
                <c:pt idx="16098">
                  <c:v>32.041508076107377</c:v>
                </c:pt>
                <c:pt idx="16099">
                  <c:v>32.043094299640295</c:v>
                </c:pt>
                <c:pt idx="16100">
                  <c:v>32.044680995391452</c:v>
                </c:pt>
                <c:pt idx="16101">
                  <c:v>32.046267621015986</c:v>
                </c:pt>
                <c:pt idx="16102">
                  <c:v>32.047854981971092</c:v>
                </c:pt>
                <c:pt idx="16103">
                  <c:v>32.049442080316979</c:v>
                </c:pt>
                <c:pt idx="16104">
                  <c:v>32.051029686654225</c:v>
                </c:pt>
                <c:pt idx="16105">
                  <c:v>32.052616312347325</c:v>
                </c:pt>
                <c:pt idx="16106">
                  <c:v>32.054203078209902</c:v>
                </c:pt>
                <c:pt idx="16107">
                  <c:v>32.05579019405981</c:v>
                </c:pt>
                <c:pt idx="16108">
                  <c:v>32.057376365087272</c:v>
                </c:pt>
                <c:pt idx="16109">
                  <c:v>32.058962501045144</c:v>
                </c:pt>
                <c:pt idx="16110">
                  <c:v>32.060550072348192</c:v>
                </c:pt>
                <c:pt idx="16111">
                  <c:v>32.06213734575492</c:v>
                </c:pt>
                <c:pt idx="16112">
                  <c:v>32.063724356474161</c:v>
                </c:pt>
                <c:pt idx="16113">
                  <c:v>32.065310754828261</c:v>
                </c:pt>
                <c:pt idx="16114">
                  <c:v>32.066896646150532</c:v>
                </c:pt>
                <c:pt idx="16115">
                  <c:v>32.068483131933085</c:v>
                </c:pt>
                <c:pt idx="16116">
                  <c:v>32.070070527910843</c:v>
                </c:pt>
                <c:pt idx="16117">
                  <c:v>32.071657696275295</c:v>
                </c:pt>
                <c:pt idx="16118">
                  <c:v>32.073245354984579</c:v>
                </c:pt>
                <c:pt idx="16119">
                  <c:v>32.074832313316385</c:v>
                </c:pt>
                <c:pt idx="16120">
                  <c:v>32.07641991947078</c:v>
                </c:pt>
                <c:pt idx="16121">
                  <c:v>32.078007455741407</c:v>
                </c:pt>
                <c:pt idx="16122">
                  <c:v>32.079594168894147</c:v>
                </c:pt>
                <c:pt idx="16123">
                  <c:v>32.081180637121555</c:v>
                </c:pt>
                <c:pt idx="16124">
                  <c:v>32.082767893065707</c:v>
                </c:pt>
                <c:pt idx="16125">
                  <c:v>32.084355341626853</c:v>
                </c:pt>
                <c:pt idx="16126">
                  <c:v>32.085942317230305</c:v>
                </c:pt>
                <c:pt idx="16127">
                  <c:v>32.087528191082214</c:v>
                </c:pt>
                <c:pt idx="16128">
                  <c:v>32.089115131914511</c:v>
                </c:pt>
                <c:pt idx="16129">
                  <c:v>32.090701320534656</c:v>
                </c:pt>
                <c:pt idx="16130">
                  <c:v>32.092288541463752</c:v>
                </c:pt>
                <c:pt idx="16131">
                  <c:v>32.093875219768158</c:v>
                </c:pt>
                <c:pt idx="16132">
                  <c:v>32.095461006275364</c:v>
                </c:pt>
                <c:pt idx="16133">
                  <c:v>32.0970458500841</c:v>
                </c:pt>
                <c:pt idx="16134">
                  <c:v>32.098631182454653</c:v>
                </c:pt>
                <c:pt idx="16135">
                  <c:v>32.100216637069764</c:v>
                </c:pt>
                <c:pt idx="16136">
                  <c:v>32.101801847310277</c:v>
                </c:pt>
                <c:pt idx="16137">
                  <c:v>32.103388508077117</c:v>
                </c:pt>
                <c:pt idx="16138">
                  <c:v>32.104974679127444</c:v>
                </c:pt>
                <c:pt idx="16139">
                  <c:v>32.106559348540536</c:v>
                </c:pt>
                <c:pt idx="16140">
                  <c:v>32.108144593685992</c:v>
                </c:pt>
                <c:pt idx="16141">
                  <c:v>32.109729838831505</c:v>
                </c:pt>
                <c:pt idx="16142">
                  <c:v>32.111313845793731</c:v>
                </c:pt>
                <c:pt idx="16143">
                  <c:v>32.112899667374194</c:v>
                </c:pt>
                <c:pt idx="16144">
                  <c:v>32.114484458722551</c:v>
                </c:pt>
                <c:pt idx="16145">
                  <c:v>32.116069895970455</c:v>
                </c:pt>
                <c:pt idx="16146">
                  <c:v>32.117655892261958</c:v>
                </c:pt>
                <c:pt idx="16147">
                  <c:v>32.119240474449484</c:v>
                </c:pt>
                <c:pt idx="16148">
                  <c:v>32.120825876554044</c:v>
                </c:pt>
                <c:pt idx="16149">
                  <c:v>32.12241092960948</c:v>
                </c:pt>
                <c:pt idx="16150">
                  <c:v>32.123995755839886</c:v>
                </c:pt>
                <c:pt idx="16151">
                  <c:v>32.125581542483914</c:v>
                </c:pt>
                <c:pt idx="16152">
                  <c:v>32.127166002548506</c:v>
                </c:pt>
                <c:pt idx="16153">
                  <c:v>32.128751107949149</c:v>
                </c:pt>
                <c:pt idx="16154">
                  <c:v>32.130336545105834</c:v>
                </c:pt>
                <c:pt idx="16155">
                  <c:v>32.131921947346996</c:v>
                </c:pt>
                <c:pt idx="16156">
                  <c:v>32.13350803087512</c:v>
                </c:pt>
                <c:pt idx="16157">
                  <c:v>32.135093974748251</c:v>
                </c:pt>
                <c:pt idx="16158">
                  <c:v>32.136679097734898</c:v>
                </c:pt>
                <c:pt idx="16159">
                  <c:v>32.138263487940975</c:v>
                </c:pt>
                <c:pt idx="16160">
                  <c:v>32.139849256980675</c:v>
                </c:pt>
                <c:pt idx="16161">
                  <c:v>32.141434641856044</c:v>
                </c:pt>
                <c:pt idx="16162">
                  <c:v>32.143020079103891</c:v>
                </c:pt>
                <c:pt idx="16163">
                  <c:v>32.144606774855035</c:v>
                </c:pt>
                <c:pt idx="16164">
                  <c:v>32.146191705742844</c:v>
                </c:pt>
                <c:pt idx="16165">
                  <c:v>32.14777750985489</c:v>
                </c:pt>
                <c:pt idx="16166">
                  <c:v>32.149362004783384</c:v>
                </c:pt>
                <c:pt idx="16167">
                  <c:v>32.150947267336413</c:v>
                </c:pt>
                <c:pt idx="16168">
                  <c:v>32.1525315006959</c:v>
                </c:pt>
                <c:pt idx="16169">
                  <c:v>32.154117409397813</c:v>
                </c:pt>
                <c:pt idx="16170">
                  <c:v>32.155701939055561</c:v>
                </c:pt>
                <c:pt idx="16171">
                  <c:v>32.157287760499173</c:v>
                </c:pt>
                <c:pt idx="16172">
                  <c:v>32.158873215114305</c:v>
                </c:pt>
                <c:pt idx="16173">
                  <c:v>32.160457832172419</c:v>
                </c:pt>
                <c:pt idx="16174">
                  <c:v>32.162043077272308</c:v>
                </c:pt>
                <c:pt idx="16175">
                  <c:v>32.163626474585968</c:v>
                </c:pt>
                <c:pt idx="16176">
                  <c:v>32.165211841868143</c:v>
                </c:pt>
                <c:pt idx="16177">
                  <c:v>32.166795134775896</c:v>
                </c:pt>
                <c:pt idx="16178">
                  <c:v>32.16837966470667</c:v>
                </c:pt>
                <c:pt idx="16179">
                  <c:v>32.169964735301136</c:v>
                </c:pt>
                <c:pt idx="16180">
                  <c:v>32.171549666325596</c:v>
                </c:pt>
                <c:pt idx="16181">
                  <c:v>32.173134265993731</c:v>
                </c:pt>
                <c:pt idx="16182">
                  <c:v>32.174717854762605</c:v>
                </c:pt>
                <c:pt idx="16183">
                  <c:v>32.176302524175746</c:v>
                </c:pt>
                <c:pt idx="16184">
                  <c:v>32.177885729955293</c:v>
                </c:pt>
                <c:pt idx="16185">
                  <c:v>32.179470137750435</c:v>
                </c:pt>
                <c:pt idx="16186">
                  <c:v>32.18105444072372</c:v>
                </c:pt>
                <c:pt idx="16187">
                  <c:v>32.182636950905462</c:v>
                </c:pt>
                <c:pt idx="16188">
                  <c:v>32.184219408818635</c:v>
                </c:pt>
                <c:pt idx="16189">
                  <c:v>32.185801901622419</c:v>
                </c:pt>
                <c:pt idx="16190">
                  <c:v>32.187385978037376</c:v>
                </c:pt>
                <c:pt idx="16191">
                  <c:v>32.188969949935078</c:v>
                </c:pt>
                <c:pt idx="16192">
                  <c:v>32.190553434312122</c:v>
                </c:pt>
                <c:pt idx="16193">
                  <c:v>32.192137406391737</c:v>
                </c:pt>
                <c:pt idx="16194">
                  <c:v>32.193719586450989</c:v>
                </c:pt>
                <c:pt idx="16195">
                  <c:v>32.195302914113363</c:v>
                </c:pt>
                <c:pt idx="16196">
                  <c:v>32.19688636359087</c:v>
                </c:pt>
                <c:pt idx="16197">
                  <c:v>32.198469952427963</c:v>
                </c:pt>
                <c:pt idx="16198">
                  <c:v>32.200053593490125</c:v>
                </c:pt>
                <c:pt idx="16199">
                  <c:v>32.201637844343296</c:v>
                </c:pt>
                <c:pt idx="16200">
                  <c:v>32.203221450701896</c:v>
                </c:pt>
                <c:pt idx="16201">
                  <c:v>32.204805596827278</c:v>
                </c:pt>
                <c:pt idx="16202">
                  <c:v>32.206388855004981</c:v>
                </c:pt>
                <c:pt idx="16203">
                  <c:v>32.207971451992741</c:v>
                </c:pt>
                <c:pt idx="16204">
                  <c:v>32.209553631961349</c:v>
                </c:pt>
                <c:pt idx="16205">
                  <c:v>32.21113595089836</c:v>
                </c:pt>
                <c:pt idx="16206">
                  <c:v>32.21271846114815</c:v>
                </c:pt>
                <c:pt idx="16207">
                  <c:v>32.214301493184074</c:v>
                </c:pt>
                <c:pt idx="16208">
                  <c:v>32.215882961415055</c:v>
                </c:pt>
                <c:pt idx="16209">
                  <c:v>32.217466741674095</c:v>
                </c:pt>
                <c:pt idx="16210">
                  <c:v>32.219049269166163</c:v>
                </c:pt>
                <c:pt idx="16211">
                  <c:v>32.220632405429043</c:v>
                </c:pt>
                <c:pt idx="16212">
                  <c:v>32.222215750605763</c:v>
                </c:pt>
                <c:pt idx="16213">
                  <c:v>32.223799182838746</c:v>
                </c:pt>
                <c:pt idx="16214">
                  <c:v>32.225381501957187</c:v>
                </c:pt>
                <c:pt idx="16215">
                  <c:v>32.226964238254233</c:v>
                </c:pt>
                <c:pt idx="16216">
                  <c:v>32.228546209872263</c:v>
                </c:pt>
                <c:pt idx="16217">
                  <c:v>32.230128633100989</c:v>
                </c:pt>
                <c:pt idx="16218">
                  <c:v>32.231711230338362</c:v>
                </c:pt>
                <c:pt idx="16219">
                  <c:v>32.23329323663895</c:v>
                </c:pt>
                <c:pt idx="16220">
                  <c:v>32.23487553822595</c:v>
                </c:pt>
                <c:pt idx="16221">
                  <c:v>32.236457145179422</c:v>
                </c:pt>
                <c:pt idx="16222">
                  <c:v>32.23803916884463</c:v>
                </c:pt>
                <c:pt idx="16223">
                  <c:v>32.23962077575279</c:v>
                </c:pt>
                <c:pt idx="16224">
                  <c:v>32.241203320850651</c:v>
                </c:pt>
                <c:pt idx="16225">
                  <c:v>32.242784650072352</c:v>
                </c:pt>
                <c:pt idx="16226">
                  <c:v>32.24436646527959</c:v>
                </c:pt>
                <c:pt idx="16227">
                  <c:v>32.24594748235085</c:v>
                </c:pt>
                <c:pt idx="16228">
                  <c:v>32.247528221902577</c:v>
                </c:pt>
                <c:pt idx="16229">
                  <c:v>32.249109412371865</c:v>
                </c:pt>
                <c:pt idx="16230">
                  <c:v>32.250690950005577</c:v>
                </c:pt>
                <c:pt idx="16231">
                  <c:v>32.252271949739601</c:v>
                </c:pt>
                <c:pt idx="16232">
                  <c:v>32.253853973404851</c:v>
                </c:pt>
                <c:pt idx="16233">
                  <c:v>32.255436657460194</c:v>
                </c:pt>
                <c:pt idx="16234">
                  <c:v>32.25701795208154</c:v>
                </c:pt>
                <c:pt idx="16235">
                  <c:v>32.258599645763255</c:v>
                </c:pt>
                <c:pt idx="16236">
                  <c:v>32.260181391492125</c:v>
                </c:pt>
                <c:pt idx="16237">
                  <c:v>32.261764197330365</c:v>
                </c:pt>
                <c:pt idx="16238">
                  <c:v>32.26334693353666</c:v>
                </c:pt>
                <c:pt idx="16239">
                  <c:v>32.264929843610197</c:v>
                </c:pt>
                <c:pt idx="16240">
                  <c:v>32.26651195410593</c:v>
                </c:pt>
                <c:pt idx="16241">
                  <c:v>32.268094099359693</c:v>
                </c:pt>
                <c:pt idx="16242">
                  <c:v>32.269677009433224</c:v>
                </c:pt>
                <c:pt idx="16243">
                  <c:v>32.271259989135082</c:v>
                </c:pt>
                <c:pt idx="16244">
                  <c:v>32.272842742816749</c:v>
                </c:pt>
                <c:pt idx="16245">
                  <c:v>32.274424697071474</c:v>
                </c:pt>
                <c:pt idx="16246">
                  <c:v>32.276007224540912</c:v>
                </c:pt>
                <c:pt idx="16247">
                  <c:v>32.277588362895216</c:v>
                </c:pt>
                <c:pt idx="16248">
                  <c:v>32.279171394794943</c:v>
                </c:pt>
                <c:pt idx="16249">
                  <c:v>32.280752932292778</c:v>
                </c:pt>
                <c:pt idx="16250">
                  <c:v>32.282335494543112</c:v>
                </c:pt>
                <c:pt idx="16251">
                  <c:v>32.283917709296219</c:v>
                </c:pt>
                <c:pt idx="16252">
                  <c:v>32.285499663551029</c:v>
                </c:pt>
                <c:pt idx="16253">
                  <c:v>32.287082347561011</c:v>
                </c:pt>
                <c:pt idx="16254">
                  <c:v>32.288663902410697</c:v>
                </c:pt>
                <c:pt idx="16255">
                  <c:v>32.290245682923157</c:v>
                </c:pt>
                <c:pt idx="16256">
                  <c:v>32.291826422474863</c:v>
                </c:pt>
                <c:pt idx="16257">
                  <c:v>32.293409871975165</c:v>
                </c:pt>
                <c:pt idx="16258">
                  <c:v>32.294992034484089</c:v>
                </c:pt>
                <c:pt idx="16259">
                  <c:v>32.296573971330737</c:v>
                </c:pt>
                <c:pt idx="16260">
                  <c:v>32.298156742147832</c:v>
                </c:pt>
                <c:pt idx="16261">
                  <c:v>32.299739600146957</c:v>
                </c:pt>
                <c:pt idx="16262">
                  <c:v>32.301322666968645</c:v>
                </c:pt>
                <c:pt idx="16263">
                  <c:v>32.302904933788973</c:v>
                </c:pt>
                <c:pt idx="16264">
                  <c:v>32.304488853570874</c:v>
                </c:pt>
                <c:pt idx="16265">
                  <c:v>32.306071485479535</c:v>
                </c:pt>
                <c:pt idx="16266">
                  <c:v>32.307654534681078</c:v>
                </c:pt>
                <c:pt idx="16267">
                  <c:v>32.309238140812454</c:v>
                </c:pt>
                <c:pt idx="16268">
                  <c:v>32.310822165012041</c:v>
                </c:pt>
                <c:pt idx="16269">
                  <c:v>32.312405161968954</c:v>
                </c:pt>
                <c:pt idx="16270">
                  <c:v>32.313989412913088</c:v>
                </c:pt>
                <c:pt idx="16271">
                  <c:v>32.315573367438404</c:v>
                </c:pt>
                <c:pt idx="16272">
                  <c:v>32.317156869220469</c:v>
                </c:pt>
                <c:pt idx="16273">
                  <c:v>32.318741643128625</c:v>
                </c:pt>
                <c:pt idx="16274">
                  <c:v>32.320325981093717</c:v>
                </c:pt>
                <c:pt idx="16275">
                  <c:v>32.321909953059595</c:v>
                </c:pt>
                <c:pt idx="16276">
                  <c:v>32.323493698630195</c:v>
                </c:pt>
                <c:pt idx="16277">
                  <c:v>32.32507737453421</c:v>
                </c:pt>
                <c:pt idx="16278">
                  <c:v>32.326659415541904</c:v>
                </c:pt>
                <c:pt idx="16279">
                  <c:v>32.328243509423508</c:v>
                </c:pt>
                <c:pt idx="16280">
                  <c:v>32.329826837176761</c:v>
                </c:pt>
                <c:pt idx="16281">
                  <c:v>32.331411802954221</c:v>
                </c:pt>
                <c:pt idx="16282">
                  <c:v>32.332995426584866</c:v>
                </c:pt>
                <c:pt idx="16283">
                  <c:v>32.334579799520867</c:v>
                </c:pt>
                <c:pt idx="16284">
                  <c:v>32.336162466352334</c:v>
                </c:pt>
                <c:pt idx="16285">
                  <c:v>32.337745619942524</c:v>
                </c:pt>
                <c:pt idx="16286">
                  <c:v>32.339328756273524</c:v>
                </c:pt>
                <c:pt idx="16287">
                  <c:v>32.340911457734698</c:v>
                </c:pt>
                <c:pt idx="16288">
                  <c:v>32.342495708678911</c:v>
                </c:pt>
                <c:pt idx="16289">
                  <c:v>32.344080343104729</c:v>
                </c:pt>
                <c:pt idx="16290">
                  <c:v>32.34566335761216</c:v>
                </c:pt>
                <c:pt idx="16291">
                  <c:v>32.347246145860183</c:v>
                </c:pt>
                <c:pt idx="16292">
                  <c:v>32.348829821764177</c:v>
                </c:pt>
                <c:pt idx="16293">
                  <c:v>32.350415224005438</c:v>
                </c:pt>
                <c:pt idx="16294">
                  <c:v>32.352000155029906</c:v>
                </c:pt>
                <c:pt idx="16295">
                  <c:v>32.35358555736223</c:v>
                </c:pt>
                <c:pt idx="16296">
                  <c:v>32.355170243985157</c:v>
                </c:pt>
                <c:pt idx="16297">
                  <c:v>32.356754983059645</c:v>
                </c:pt>
                <c:pt idx="16298">
                  <c:v>32.358339966419301</c:v>
                </c:pt>
                <c:pt idx="16299">
                  <c:v>32.359924844885185</c:v>
                </c:pt>
                <c:pt idx="16300">
                  <c:v>32.361510229760576</c:v>
                </c:pt>
                <c:pt idx="16301">
                  <c:v>32.363095858986206</c:v>
                </c:pt>
                <c:pt idx="16302">
                  <c:v>32.364682047515075</c:v>
                </c:pt>
                <c:pt idx="16303">
                  <c:v>32.366268183609826</c:v>
                </c:pt>
                <c:pt idx="16304">
                  <c:v>32.367854546950191</c:v>
                </c:pt>
                <c:pt idx="16305">
                  <c:v>32.369440892807248</c:v>
                </c:pt>
                <c:pt idx="16306">
                  <c:v>32.371025701732989</c:v>
                </c:pt>
                <c:pt idx="16307">
                  <c:v>32.372611086517274</c:v>
                </c:pt>
                <c:pt idx="16308">
                  <c:v>32.374196226953778</c:v>
                </c:pt>
                <c:pt idx="16309">
                  <c:v>32.375781314996594</c:v>
                </c:pt>
                <c:pt idx="16310">
                  <c:v>32.377365600770446</c:v>
                </c:pt>
                <c:pt idx="16311">
                  <c:v>32.378950776108063</c:v>
                </c:pt>
                <c:pt idx="16312">
                  <c:v>32.380535497698148</c:v>
                </c:pt>
                <c:pt idx="16313">
                  <c:v>32.382119678920461</c:v>
                </c:pt>
                <c:pt idx="16314">
                  <c:v>32.383705186004867</c:v>
                </c:pt>
                <c:pt idx="16315">
                  <c:v>32.385289837889914</c:v>
                </c:pt>
                <c:pt idx="16316">
                  <c:v>32.386874856050945</c:v>
                </c:pt>
                <c:pt idx="16317">
                  <c:v>32.388460293298728</c:v>
                </c:pt>
                <c:pt idx="16318">
                  <c:v>32.390045817843479</c:v>
                </c:pt>
                <c:pt idx="16319">
                  <c:v>32.391629667962391</c:v>
                </c:pt>
                <c:pt idx="16320">
                  <c:v>32.393214947878086</c:v>
                </c:pt>
                <c:pt idx="16321">
                  <c:v>32.394800437502553</c:v>
                </c:pt>
                <c:pt idx="16322">
                  <c:v>32.396386608598576</c:v>
                </c:pt>
                <c:pt idx="16323">
                  <c:v>32.39797253499998</c:v>
                </c:pt>
                <c:pt idx="16324">
                  <c:v>32.399557727788782</c:v>
                </c:pt>
                <c:pt idx="16325">
                  <c:v>32.401143095116453</c:v>
                </c:pt>
                <c:pt idx="16326">
                  <c:v>32.402727781830357</c:v>
                </c:pt>
                <c:pt idx="16327">
                  <c:v>32.404313096745852</c:v>
                </c:pt>
                <c:pt idx="16328">
                  <c:v>32.4058981323994</c:v>
                </c:pt>
                <c:pt idx="16329">
                  <c:v>32.407484688224628</c:v>
                </c:pt>
                <c:pt idx="16330">
                  <c:v>32.4090699682314</c:v>
                </c:pt>
                <c:pt idx="16331">
                  <c:v>32.410655807189649</c:v>
                </c:pt>
                <c:pt idx="16332">
                  <c:v>32.412240493994538</c:v>
                </c:pt>
                <c:pt idx="16333">
                  <c:v>32.413825826410715</c:v>
                </c:pt>
                <c:pt idx="16334">
                  <c:v>32.415411508165626</c:v>
                </c:pt>
                <c:pt idx="16335">
                  <c:v>32.416996893086569</c:v>
                </c:pt>
                <c:pt idx="16336">
                  <c:v>32.4185826796394</c:v>
                </c:pt>
                <c:pt idx="16337">
                  <c:v>32.420169183000425</c:v>
                </c:pt>
                <c:pt idx="16338">
                  <c:v>32.421755284278412</c:v>
                </c:pt>
                <c:pt idx="16339">
                  <c:v>32.423341402896035</c:v>
                </c:pt>
                <c:pt idx="16340">
                  <c:v>32.424927888769929</c:v>
                </c:pt>
                <c:pt idx="16341">
                  <c:v>32.426513849978591</c:v>
                </c:pt>
                <c:pt idx="16342">
                  <c:v>32.428100318365807</c:v>
                </c:pt>
                <c:pt idx="16343">
                  <c:v>32.429686646785626</c:v>
                </c:pt>
                <c:pt idx="16344">
                  <c:v>32.431272590521978</c:v>
                </c:pt>
                <c:pt idx="16345">
                  <c:v>32.432858464373879</c:v>
                </c:pt>
                <c:pt idx="16346">
                  <c:v>32.434445983060527</c:v>
                </c:pt>
                <c:pt idx="16347">
                  <c:v>32.436033361641002</c:v>
                </c:pt>
                <c:pt idx="16348">
                  <c:v>32.437620127206685</c:v>
                </c:pt>
                <c:pt idx="16349">
                  <c:v>32.439207365574546</c:v>
                </c:pt>
                <c:pt idx="16350">
                  <c:v>32.440795094523949</c:v>
                </c:pt>
                <c:pt idx="16351">
                  <c:v>32.442382981044105</c:v>
                </c:pt>
                <c:pt idx="16352">
                  <c:v>32.443970639799126</c:v>
                </c:pt>
                <c:pt idx="16353">
                  <c:v>32.445558736748886</c:v>
                </c:pt>
                <c:pt idx="16354">
                  <c:v>32.447147061803079</c:v>
                </c:pt>
                <c:pt idx="16355">
                  <c:v>32.448735369320353</c:v>
                </c:pt>
                <c:pt idx="16356">
                  <c:v>32.450321907657035</c:v>
                </c:pt>
                <c:pt idx="16357">
                  <c:v>32.451909128380464</c:v>
                </c:pt>
                <c:pt idx="16358">
                  <c:v>32.453495859117858</c:v>
                </c:pt>
                <c:pt idx="16359">
                  <c:v>32.455082502393189</c:v>
                </c:pt>
                <c:pt idx="16360">
                  <c:v>32.456669688149233</c:v>
                </c:pt>
                <c:pt idx="16361">
                  <c:v>32.458257206835953</c:v>
                </c:pt>
                <c:pt idx="16362">
                  <c:v>32.459844830508104</c:v>
                </c:pt>
                <c:pt idx="16363">
                  <c:v>32.461432331725568</c:v>
                </c:pt>
                <c:pt idx="16364">
                  <c:v>32.46301972774905</c:v>
                </c:pt>
                <c:pt idx="16365">
                  <c:v>32.464606896227778</c:v>
                </c:pt>
                <c:pt idx="16366">
                  <c:v>32.466193259545314</c:v>
                </c:pt>
                <c:pt idx="16367">
                  <c:v>32.467781163751162</c:v>
                </c:pt>
                <c:pt idx="16368">
                  <c:v>32.469367754577902</c:v>
                </c:pt>
                <c:pt idx="16369">
                  <c:v>32.470954958068788</c:v>
                </c:pt>
                <c:pt idx="16370">
                  <c:v>32.472542389071208</c:v>
                </c:pt>
                <c:pt idx="16371">
                  <c:v>32.474129592447774</c:v>
                </c:pt>
                <c:pt idx="16372">
                  <c:v>32.475716498168062</c:v>
                </c:pt>
                <c:pt idx="16373">
                  <c:v>32.477303141352046</c:v>
                </c:pt>
                <c:pt idx="16374">
                  <c:v>32.478889679597408</c:v>
                </c:pt>
                <c:pt idx="16375">
                  <c:v>32.480475850693395</c:v>
                </c:pt>
                <c:pt idx="16376">
                  <c:v>32.482061916859962</c:v>
                </c:pt>
                <c:pt idx="16377">
                  <c:v>32.483649067581908</c:v>
                </c:pt>
                <c:pt idx="16378">
                  <c:v>32.485235623247377</c:v>
                </c:pt>
                <c:pt idx="16379">
                  <c:v>32.486821636989838</c:v>
                </c:pt>
                <c:pt idx="16380">
                  <c:v>32.488408332740981</c:v>
                </c:pt>
                <c:pt idx="16381">
                  <c:v>32.489995133479482</c:v>
                </c:pt>
                <c:pt idx="16382">
                  <c:v>32.491581321985528</c:v>
                </c:pt>
                <c:pt idx="16383">
                  <c:v>32.493168227705823</c:v>
                </c:pt>
                <c:pt idx="16384">
                  <c:v>32.494754573539993</c:v>
                </c:pt>
                <c:pt idx="16385">
                  <c:v>32.49634093701733</c:v>
                </c:pt>
                <c:pt idx="16386">
                  <c:v>32.497926705988604</c:v>
                </c:pt>
                <c:pt idx="16387">
                  <c:v>32.499513191702675</c:v>
                </c:pt>
                <c:pt idx="16388">
                  <c:v>32.501099467608427</c:v>
                </c:pt>
                <c:pt idx="16389">
                  <c:v>32.502686005968009</c:v>
                </c:pt>
                <c:pt idx="16390">
                  <c:v>32.504272386769358</c:v>
                </c:pt>
                <c:pt idx="16391">
                  <c:v>32.505858033549899</c:v>
                </c:pt>
                <c:pt idx="16392">
                  <c:v>32.507444501777222</c:v>
                </c:pt>
                <c:pt idx="16393">
                  <c:v>32.509030830356949</c:v>
                </c:pt>
                <c:pt idx="16394">
                  <c:v>32.510616669269474</c:v>
                </c:pt>
                <c:pt idx="16395">
                  <c:v>32.512203995249479</c:v>
                </c:pt>
                <c:pt idx="16396">
                  <c:v>32.513791321183767</c:v>
                </c:pt>
                <c:pt idx="16397">
                  <c:v>32.515376723379418</c:v>
                </c:pt>
                <c:pt idx="16398">
                  <c:v>32.516962195544544</c:v>
                </c:pt>
                <c:pt idx="16399">
                  <c:v>32.518549223788227</c:v>
                </c:pt>
                <c:pt idx="16400">
                  <c:v>32.520136182028729</c:v>
                </c:pt>
                <c:pt idx="16401">
                  <c:v>32.521722650415903</c:v>
                </c:pt>
                <c:pt idx="16402">
                  <c:v>32.523308751602571</c:v>
                </c:pt>
                <c:pt idx="16403">
                  <c:v>32.524895429724296</c:v>
                </c:pt>
                <c:pt idx="16404">
                  <c:v>32.52648219544988</c:v>
                </c:pt>
                <c:pt idx="16405">
                  <c:v>32.52806932884986</c:v>
                </c:pt>
                <c:pt idx="16406">
                  <c:v>32.529655150293451</c:v>
                </c:pt>
                <c:pt idx="16407">
                  <c:v>32.531241968504901</c:v>
                </c:pt>
                <c:pt idx="16408">
                  <c:v>32.532828104508383</c:v>
                </c:pt>
                <c:pt idx="16409">
                  <c:v>32.534415272872863</c:v>
                </c:pt>
                <c:pt idx="16410">
                  <c:v>32.536002809006355</c:v>
                </c:pt>
                <c:pt idx="16411">
                  <c:v>32.537590222496199</c:v>
                </c:pt>
                <c:pt idx="16412">
                  <c:v>32.539175869367902</c:v>
                </c:pt>
                <c:pt idx="16413">
                  <c:v>32.54076368588229</c:v>
                </c:pt>
                <c:pt idx="16414">
                  <c:v>32.54235071421737</c:v>
                </c:pt>
                <c:pt idx="16415">
                  <c:v>32.543937934963651</c:v>
                </c:pt>
                <c:pt idx="16416">
                  <c:v>32.545524998303172</c:v>
                </c:pt>
                <c:pt idx="16417">
                  <c:v>32.547112324237432</c:v>
                </c:pt>
                <c:pt idx="16418">
                  <c:v>32.548698355454064</c:v>
                </c:pt>
                <c:pt idx="16419">
                  <c:v>32.550285383651975</c:v>
                </c:pt>
                <c:pt idx="16420">
                  <c:v>32.551872639550446</c:v>
                </c:pt>
                <c:pt idx="16421">
                  <c:v>32.553459440266067</c:v>
                </c:pt>
                <c:pt idx="16422">
                  <c:v>32.555047134197359</c:v>
                </c:pt>
                <c:pt idx="16423">
                  <c:v>32.556634827945658</c:v>
                </c:pt>
                <c:pt idx="16424">
                  <c:v>32.558222995183684</c:v>
                </c:pt>
                <c:pt idx="16425">
                  <c:v>32.559810759130158</c:v>
                </c:pt>
                <c:pt idx="16426">
                  <c:v>32.561398628216857</c:v>
                </c:pt>
                <c:pt idx="16427">
                  <c:v>32.562986988369609</c:v>
                </c:pt>
                <c:pt idx="16428">
                  <c:v>32.564575594105321</c:v>
                </c:pt>
                <c:pt idx="16429">
                  <c:v>32.56616398933555</c:v>
                </c:pt>
                <c:pt idx="16430">
                  <c:v>32.567752647708417</c:v>
                </c:pt>
                <c:pt idx="16431">
                  <c:v>32.569340621952556</c:v>
                </c:pt>
                <c:pt idx="16432">
                  <c:v>32.570928824280358</c:v>
                </c:pt>
                <c:pt idx="16433">
                  <c:v>32.572516938921645</c:v>
                </c:pt>
                <c:pt idx="16434">
                  <c:v>32.574105948411464</c:v>
                </c:pt>
                <c:pt idx="16435">
                  <c:v>32.575694484062502</c:v>
                </c:pt>
                <c:pt idx="16436">
                  <c:v>32.577283634085276</c:v>
                </c:pt>
                <c:pt idx="16437">
                  <c:v>32.578872011868128</c:v>
                </c:pt>
                <c:pt idx="16438">
                  <c:v>32.580460564948027</c:v>
                </c:pt>
                <c:pt idx="16439">
                  <c:v>32.5820487145389</c:v>
                </c:pt>
                <c:pt idx="16440">
                  <c:v>32.583637706610347</c:v>
                </c:pt>
                <c:pt idx="16441">
                  <c:v>32.585225768659164</c:v>
                </c:pt>
                <c:pt idx="16442">
                  <c:v>32.586813988498257</c:v>
                </c:pt>
                <c:pt idx="16443">
                  <c:v>32.588402611756251</c:v>
                </c:pt>
                <c:pt idx="16444">
                  <c:v>32.589990919113234</c:v>
                </c:pt>
                <c:pt idx="16445">
                  <c:v>32.591579595193124</c:v>
                </c:pt>
                <c:pt idx="16446">
                  <c:v>32.593166641075918</c:v>
                </c:pt>
                <c:pt idx="16447">
                  <c:v>32.594755106466913</c:v>
                </c:pt>
                <c:pt idx="16448">
                  <c:v>32.596342677632741</c:v>
                </c:pt>
                <c:pt idx="16449">
                  <c:v>32.59793019625085</c:v>
                </c:pt>
                <c:pt idx="16450">
                  <c:v>32.599518556403581</c:v>
                </c:pt>
                <c:pt idx="16451">
                  <c:v>32.601107267578314</c:v>
                </c:pt>
                <c:pt idx="16452">
                  <c:v>32.602695627731066</c:v>
                </c:pt>
                <c:pt idx="16453">
                  <c:v>32.604283023754505</c:v>
                </c:pt>
                <c:pt idx="16454">
                  <c:v>32.605871910432356</c:v>
                </c:pt>
                <c:pt idx="16455">
                  <c:v>32.607460779557663</c:v>
                </c:pt>
                <c:pt idx="16456">
                  <c:v>32.609049139687521</c:v>
                </c:pt>
                <c:pt idx="16457">
                  <c:v>32.610637447204745</c:v>
                </c:pt>
                <c:pt idx="16458">
                  <c:v>32.612226246125076</c:v>
                </c:pt>
                <c:pt idx="16459">
                  <c:v>32.613814553642158</c:v>
                </c:pt>
                <c:pt idx="16460">
                  <c:v>32.615402650752145</c:v>
                </c:pt>
                <c:pt idx="16461">
                  <c:v>32.616990993343997</c:v>
                </c:pt>
                <c:pt idx="16462">
                  <c:v>32.618579441171242</c:v>
                </c:pt>
                <c:pt idx="16463">
                  <c:v>32.620167766225492</c:v>
                </c:pt>
                <c:pt idx="16464">
                  <c:v>32.62175595083648</c:v>
                </c:pt>
                <c:pt idx="16465">
                  <c:v>32.623343907598972</c:v>
                </c:pt>
                <c:pt idx="16466">
                  <c:v>32.624932460701793</c:v>
                </c:pt>
                <c:pt idx="16467">
                  <c:v>32.626521101528418</c:v>
                </c:pt>
                <c:pt idx="16468">
                  <c:v>32.628108812911378</c:v>
                </c:pt>
                <c:pt idx="16469">
                  <c:v>32.629696734574594</c:v>
                </c:pt>
                <c:pt idx="16470">
                  <c:v>32.631284744058107</c:v>
                </c:pt>
                <c:pt idx="16471">
                  <c:v>32.632871719661544</c:v>
                </c:pt>
                <c:pt idx="16472">
                  <c:v>32.634459290827401</c:v>
                </c:pt>
                <c:pt idx="16473">
                  <c:v>32.636046073956379</c:v>
                </c:pt>
                <c:pt idx="16474">
                  <c:v>32.637632017692724</c:v>
                </c:pt>
                <c:pt idx="16475">
                  <c:v>32.639219466253877</c:v>
                </c:pt>
                <c:pt idx="16476">
                  <c:v>32.640807651025064</c:v>
                </c:pt>
              </c:numCache>
            </c:numRef>
          </c:xVal>
          <c:yVal>
            <c:numRef>
              <c:f>Filtered!$L$1:$L$16477</c:f>
              <c:numCache>
                <c:formatCode>General</c:formatCode>
                <c:ptCount val="16477"/>
                <c:pt idx="0">
                  <c:v>0</c:v>
                </c:pt>
                <c:pt idx="1">
                  <c:v>-9.0111000000000028E-3</c:v>
                </c:pt>
                <c:pt idx="2">
                  <c:v>0</c:v>
                </c:pt>
                <c:pt idx="3">
                  <c:v>-1.8022200000000002E-2</c:v>
                </c:pt>
                <c:pt idx="4">
                  <c:v>-9.0111000000000028E-3</c:v>
                </c:pt>
                <c:pt idx="5">
                  <c:v>-1.8022200000000002E-2</c:v>
                </c:pt>
                <c:pt idx="6">
                  <c:v>-1.8022200000000002E-2</c:v>
                </c:pt>
                <c:pt idx="7">
                  <c:v>-9.0111000000000028E-3</c:v>
                </c:pt>
                <c:pt idx="8">
                  <c:v>-1.8022200000000002E-2</c:v>
                </c:pt>
                <c:pt idx="9">
                  <c:v>-9.0111000000000028E-3</c:v>
                </c:pt>
                <c:pt idx="10">
                  <c:v>-9.0111000000000028E-3</c:v>
                </c:pt>
                <c:pt idx="11">
                  <c:v>-1.8022200000000002E-2</c:v>
                </c:pt>
                <c:pt idx="12">
                  <c:v>-1.8022200000000002E-2</c:v>
                </c:pt>
                <c:pt idx="13">
                  <c:v>9.0111000000000028E-3</c:v>
                </c:pt>
                <c:pt idx="14">
                  <c:v>-9.0111000000000028E-3</c:v>
                </c:pt>
                <c:pt idx="15">
                  <c:v>9.0111000000000028E-3</c:v>
                </c:pt>
                <c:pt idx="16">
                  <c:v>0.23428860000000001</c:v>
                </c:pt>
                <c:pt idx="17">
                  <c:v>9.0111000000000028E-3</c:v>
                </c:pt>
                <c:pt idx="18">
                  <c:v>9.0111000000000028E-3</c:v>
                </c:pt>
                <c:pt idx="19">
                  <c:v>3.6029699999999998E-2</c:v>
                </c:pt>
                <c:pt idx="20">
                  <c:v>1.8022200000000002E-2</c:v>
                </c:pt>
                <c:pt idx="21">
                  <c:v>2.7033300000000027E-2</c:v>
                </c:pt>
                <c:pt idx="22">
                  <c:v>2.7033300000000027E-2</c:v>
                </c:pt>
                <c:pt idx="23">
                  <c:v>1.8022200000000002E-2</c:v>
                </c:pt>
                <c:pt idx="24">
                  <c:v>1.8022200000000002E-2</c:v>
                </c:pt>
                <c:pt idx="25">
                  <c:v>9.0111000000000028E-3</c:v>
                </c:pt>
                <c:pt idx="26">
                  <c:v>0</c:v>
                </c:pt>
                <c:pt idx="27">
                  <c:v>1.8022200000000002E-2</c:v>
                </c:pt>
                <c:pt idx="28">
                  <c:v>0</c:v>
                </c:pt>
                <c:pt idx="29">
                  <c:v>2.7033300000000027E-2</c:v>
                </c:pt>
                <c:pt idx="30">
                  <c:v>0</c:v>
                </c:pt>
                <c:pt idx="31">
                  <c:v>1.8022200000000002E-2</c:v>
                </c:pt>
                <c:pt idx="32">
                  <c:v>9.0111000000000028E-3</c:v>
                </c:pt>
                <c:pt idx="33">
                  <c:v>9.0111000000000028E-3</c:v>
                </c:pt>
                <c:pt idx="34">
                  <c:v>1.8022200000000002E-2</c:v>
                </c:pt>
                <c:pt idx="35">
                  <c:v>1.8022200000000002E-2</c:v>
                </c:pt>
                <c:pt idx="36">
                  <c:v>9.0111000000000028E-3</c:v>
                </c:pt>
                <c:pt idx="37">
                  <c:v>1.8022200000000002E-2</c:v>
                </c:pt>
                <c:pt idx="38">
                  <c:v>0</c:v>
                </c:pt>
                <c:pt idx="39">
                  <c:v>2.7033300000000027E-2</c:v>
                </c:pt>
                <c:pt idx="40">
                  <c:v>1.8022200000000002E-2</c:v>
                </c:pt>
                <c:pt idx="41">
                  <c:v>1.8022200000000002E-2</c:v>
                </c:pt>
                <c:pt idx="42">
                  <c:v>9.0111000000000028E-3</c:v>
                </c:pt>
                <c:pt idx="43">
                  <c:v>2.7033300000000027E-2</c:v>
                </c:pt>
                <c:pt idx="44">
                  <c:v>0</c:v>
                </c:pt>
                <c:pt idx="45">
                  <c:v>2.7033300000000027E-2</c:v>
                </c:pt>
                <c:pt idx="46">
                  <c:v>1.8022200000000002E-2</c:v>
                </c:pt>
                <c:pt idx="47">
                  <c:v>2.7033300000000027E-2</c:v>
                </c:pt>
                <c:pt idx="48">
                  <c:v>9.0111000000000028E-3</c:v>
                </c:pt>
                <c:pt idx="49">
                  <c:v>1.8022200000000002E-2</c:v>
                </c:pt>
                <c:pt idx="50">
                  <c:v>1.8022200000000002E-2</c:v>
                </c:pt>
                <c:pt idx="51">
                  <c:v>9.0111000000000028E-3</c:v>
                </c:pt>
                <c:pt idx="52">
                  <c:v>9.0111000000000028E-3</c:v>
                </c:pt>
                <c:pt idx="53">
                  <c:v>0</c:v>
                </c:pt>
                <c:pt idx="54">
                  <c:v>9.0111000000000028E-3</c:v>
                </c:pt>
                <c:pt idx="55">
                  <c:v>1.8022200000000002E-2</c:v>
                </c:pt>
                <c:pt idx="56">
                  <c:v>1.8022200000000002E-2</c:v>
                </c:pt>
                <c:pt idx="57">
                  <c:v>0</c:v>
                </c:pt>
                <c:pt idx="58">
                  <c:v>2.7033300000000027E-2</c:v>
                </c:pt>
                <c:pt idx="59">
                  <c:v>1.8022200000000002E-2</c:v>
                </c:pt>
                <c:pt idx="60">
                  <c:v>9.0111000000000028E-3</c:v>
                </c:pt>
                <c:pt idx="61">
                  <c:v>2.7033300000000027E-2</c:v>
                </c:pt>
                <c:pt idx="62">
                  <c:v>0</c:v>
                </c:pt>
                <c:pt idx="63">
                  <c:v>1.8022200000000002E-2</c:v>
                </c:pt>
                <c:pt idx="64">
                  <c:v>1.8022200000000002E-2</c:v>
                </c:pt>
                <c:pt idx="65">
                  <c:v>1.8022200000000002E-2</c:v>
                </c:pt>
                <c:pt idx="66">
                  <c:v>9.0111000000000028E-3</c:v>
                </c:pt>
                <c:pt idx="67">
                  <c:v>2.7033300000000027E-2</c:v>
                </c:pt>
                <c:pt idx="68">
                  <c:v>1.8022200000000002E-2</c:v>
                </c:pt>
                <c:pt idx="69">
                  <c:v>9.0111000000000028E-3</c:v>
                </c:pt>
                <c:pt idx="70">
                  <c:v>1.8022200000000002E-2</c:v>
                </c:pt>
                <c:pt idx="71">
                  <c:v>9.0111000000000028E-3</c:v>
                </c:pt>
                <c:pt idx="72">
                  <c:v>0</c:v>
                </c:pt>
                <c:pt idx="73">
                  <c:v>9.0111000000000028E-3</c:v>
                </c:pt>
                <c:pt idx="74">
                  <c:v>2.7033300000000027E-2</c:v>
                </c:pt>
                <c:pt idx="75">
                  <c:v>1.8022200000000002E-2</c:v>
                </c:pt>
                <c:pt idx="76">
                  <c:v>1.8022200000000002E-2</c:v>
                </c:pt>
                <c:pt idx="77">
                  <c:v>9.0111000000000028E-3</c:v>
                </c:pt>
                <c:pt idx="78">
                  <c:v>2.7033300000000027E-2</c:v>
                </c:pt>
                <c:pt idx="79">
                  <c:v>1.8022200000000002E-2</c:v>
                </c:pt>
                <c:pt idx="80">
                  <c:v>1.8022200000000002E-2</c:v>
                </c:pt>
                <c:pt idx="81">
                  <c:v>9.0111000000000028E-3</c:v>
                </c:pt>
                <c:pt idx="82">
                  <c:v>1.8022200000000002E-2</c:v>
                </c:pt>
                <c:pt idx="83">
                  <c:v>0</c:v>
                </c:pt>
                <c:pt idx="84">
                  <c:v>9.0111000000000028E-3</c:v>
                </c:pt>
                <c:pt idx="85">
                  <c:v>9.0111000000000028E-3</c:v>
                </c:pt>
                <c:pt idx="86">
                  <c:v>9.0111000000000028E-3</c:v>
                </c:pt>
                <c:pt idx="87">
                  <c:v>0</c:v>
                </c:pt>
                <c:pt idx="88">
                  <c:v>2.7033300000000027E-2</c:v>
                </c:pt>
                <c:pt idx="89">
                  <c:v>9.0111000000000028E-3</c:v>
                </c:pt>
                <c:pt idx="90">
                  <c:v>9.0111000000000028E-3</c:v>
                </c:pt>
                <c:pt idx="91">
                  <c:v>2.7033300000000027E-2</c:v>
                </c:pt>
                <c:pt idx="92">
                  <c:v>9.0111000000000028E-3</c:v>
                </c:pt>
                <c:pt idx="93">
                  <c:v>1.8022200000000002E-2</c:v>
                </c:pt>
                <c:pt idx="94">
                  <c:v>9.0111000000000028E-3</c:v>
                </c:pt>
                <c:pt idx="95">
                  <c:v>4.5040799999999999E-2</c:v>
                </c:pt>
                <c:pt idx="96">
                  <c:v>9.0111000000000028E-3</c:v>
                </c:pt>
                <c:pt idx="97">
                  <c:v>9.0111000000000028E-3</c:v>
                </c:pt>
                <c:pt idx="98">
                  <c:v>-9.0111000000000028E-3</c:v>
                </c:pt>
                <c:pt idx="99">
                  <c:v>9.0111000000000028E-3</c:v>
                </c:pt>
                <c:pt idx="100">
                  <c:v>9.0111000000000028E-3</c:v>
                </c:pt>
                <c:pt idx="101">
                  <c:v>0</c:v>
                </c:pt>
                <c:pt idx="102">
                  <c:v>0</c:v>
                </c:pt>
                <c:pt idx="103">
                  <c:v>9.0111000000000028E-3</c:v>
                </c:pt>
                <c:pt idx="104">
                  <c:v>1.8022200000000002E-2</c:v>
                </c:pt>
                <c:pt idx="105">
                  <c:v>2.7033300000000027E-2</c:v>
                </c:pt>
                <c:pt idx="106">
                  <c:v>0</c:v>
                </c:pt>
                <c:pt idx="107">
                  <c:v>0</c:v>
                </c:pt>
                <c:pt idx="108">
                  <c:v>9.0111000000000028E-3</c:v>
                </c:pt>
                <c:pt idx="109">
                  <c:v>2.7033300000000027E-2</c:v>
                </c:pt>
                <c:pt idx="110">
                  <c:v>-9.0111000000000028E-3</c:v>
                </c:pt>
                <c:pt idx="111">
                  <c:v>-9.0111000000000028E-3</c:v>
                </c:pt>
                <c:pt idx="112">
                  <c:v>0</c:v>
                </c:pt>
                <c:pt idx="113">
                  <c:v>2.7033300000000027E-2</c:v>
                </c:pt>
                <c:pt idx="114">
                  <c:v>9.0111000000000028E-3</c:v>
                </c:pt>
                <c:pt idx="115">
                  <c:v>1.8022200000000002E-2</c:v>
                </c:pt>
                <c:pt idx="116">
                  <c:v>1.8022200000000002E-2</c:v>
                </c:pt>
                <c:pt idx="117">
                  <c:v>-1.8022200000000002E-2</c:v>
                </c:pt>
                <c:pt idx="118">
                  <c:v>9.0111000000000028E-3</c:v>
                </c:pt>
                <c:pt idx="119">
                  <c:v>9.0111000000000028E-3</c:v>
                </c:pt>
                <c:pt idx="120">
                  <c:v>-9.0111000000000028E-3</c:v>
                </c:pt>
                <c:pt idx="121">
                  <c:v>0</c:v>
                </c:pt>
                <c:pt idx="122">
                  <c:v>-9.0111000000000028E-3</c:v>
                </c:pt>
                <c:pt idx="123">
                  <c:v>9.0111000000000028E-3</c:v>
                </c:pt>
                <c:pt idx="124">
                  <c:v>9.0111000000000028E-3</c:v>
                </c:pt>
                <c:pt idx="125">
                  <c:v>0</c:v>
                </c:pt>
                <c:pt idx="126">
                  <c:v>1.8022200000000002E-2</c:v>
                </c:pt>
                <c:pt idx="127">
                  <c:v>1.8022200000000002E-2</c:v>
                </c:pt>
                <c:pt idx="128">
                  <c:v>0</c:v>
                </c:pt>
                <c:pt idx="129">
                  <c:v>0</c:v>
                </c:pt>
                <c:pt idx="130">
                  <c:v>1.8022200000000002E-2</c:v>
                </c:pt>
                <c:pt idx="131">
                  <c:v>0</c:v>
                </c:pt>
                <c:pt idx="132">
                  <c:v>0</c:v>
                </c:pt>
                <c:pt idx="133">
                  <c:v>0</c:v>
                </c:pt>
                <c:pt idx="134">
                  <c:v>0</c:v>
                </c:pt>
                <c:pt idx="135">
                  <c:v>9.0111000000000028E-3</c:v>
                </c:pt>
                <c:pt idx="136">
                  <c:v>-9.0111000000000028E-3</c:v>
                </c:pt>
                <c:pt idx="137">
                  <c:v>-9.0111000000000028E-3</c:v>
                </c:pt>
                <c:pt idx="138">
                  <c:v>-1.8022200000000002E-2</c:v>
                </c:pt>
                <c:pt idx="139">
                  <c:v>0</c:v>
                </c:pt>
                <c:pt idx="140">
                  <c:v>9.0111000000000028E-3</c:v>
                </c:pt>
                <c:pt idx="141">
                  <c:v>-1.8022200000000002E-2</c:v>
                </c:pt>
                <c:pt idx="142">
                  <c:v>0</c:v>
                </c:pt>
                <c:pt idx="143">
                  <c:v>-9.0111000000000028E-3</c:v>
                </c:pt>
                <c:pt idx="144">
                  <c:v>-9.0111000000000028E-3</c:v>
                </c:pt>
                <c:pt idx="145">
                  <c:v>-9.0111000000000028E-3</c:v>
                </c:pt>
                <c:pt idx="146">
                  <c:v>-1.8022200000000002E-2</c:v>
                </c:pt>
                <c:pt idx="147">
                  <c:v>9.0111000000000028E-3</c:v>
                </c:pt>
                <c:pt idx="148">
                  <c:v>2.7033300000000027E-2</c:v>
                </c:pt>
                <c:pt idx="149">
                  <c:v>0</c:v>
                </c:pt>
                <c:pt idx="150">
                  <c:v>0</c:v>
                </c:pt>
                <c:pt idx="151">
                  <c:v>-2.7018600000000011E-2</c:v>
                </c:pt>
                <c:pt idx="152">
                  <c:v>-1.8022200000000002E-2</c:v>
                </c:pt>
                <c:pt idx="153">
                  <c:v>1.8022200000000002E-2</c:v>
                </c:pt>
                <c:pt idx="154">
                  <c:v>-1.8022200000000002E-2</c:v>
                </c:pt>
                <c:pt idx="155">
                  <c:v>-9.0111000000000028E-3</c:v>
                </c:pt>
                <c:pt idx="156">
                  <c:v>1.8022200000000002E-2</c:v>
                </c:pt>
                <c:pt idx="157">
                  <c:v>-1.8022200000000002E-2</c:v>
                </c:pt>
                <c:pt idx="158">
                  <c:v>-9.0111000000000028E-3</c:v>
                </c:pt>
                <c:pt idx="159">
                  <c:v>-9.0111000000000028E-3</c:v>
                </c:pt>
                <c:pt idx="160">
                  <c:v>9.0111000000000028E-3</c:v>
                </c:pt>
                <c:pt idx="161">
                  <c:v>0</c:v>
                </c:pt>
                <c:pt idx="162">
                  <c:v>-9.0111000000000028E-3</c:v>
                </c:pt>
                <c:pt idx="163">
                  <c:v>0</c:v>
                </c:pt>
                <c:pt idx="164">
                  <c:v>1.8022200000000002E-2</c:v>
                </c:pt>
                <c:pt idx="165">
                  <c:v>9.0111000000000028E-3</c:v>
                </c:pt>
                <c:pt idx="166">
                  <c:v>0</c:v>
                </c:pt>
                <c:pt idx="167">
                  <c:v>9.0111000000000028E-3</c:v>
                </c:pt>
                <c:pt idx="168">
                  <c:v>-9.0111000000000028E-3</c:v>
                </c:pt>
                <c:pt idx="169">
                  <c:v>-1.8022200000000002E-2</c:v>
                </c:pt>
                <c:pt idx="170">
                  <c:v>1.8022200000000002E-2</c:v>
                </c:pt>
                <c:pt idx="171">
                  <c:v>1.8022200000000002E-2</c:v>
                </c:pt>
                <c:pt idx="172">
                  <c:v>-1.8022200000000002E-2</c:v>
                </c:pt>
                <c:pt idx="173">
                  <c:v>-1.8022200000000002E-2</c:v>
                </c:pt>
                <c:pt idx="174">
                  <c:v>-9.0111000000000028E-3</c:v>
                </c:pt>
                <c:pt idx="175">
                  <c:v>1.8022200000000002E-2</c:v>
                </c:pt>
                <c:pt idx="176">
                  <c:v>-9.0111000000000028E-3</c:v>
                </c:pt>
                <c:pt idx="177">
                  <c:v>0</c:v>
                </c:pt>
                <c:pt idx="178">
                  <c:v>0</c:v>
                </c:pt>
                <c:pt idx="179">
                  <c:v>-9.0111000000000028E-3</c:v>
                </c:pt>
                <c:pt idx="180">
                  <c:v>-9.0111000000000028E-3</c:v>
                </c:pt>
                <c:pt idx="181">
                  <c:v>-1.8022200000000002E-2</c:v>
                </c:pt>
                <c:pt idx="182">
                  <c:v>-1.8022200000000002E-2</c:v>
                </c:pt>
                <c:pt idx="183">
                  <c:v>-9.0111000000000028E-3</c:v>
                </c:pt>
                <c:pt idx="184">
                  <c:v>-2.7018600000000011E-2</c:v>
                </c:pt>
                <c:pt idx="185">
                  <c:v>-9.0111000000000028E-3</c:v>
                </c:pt>
                <c:pt idx="186">
                  <c:v>9.0111000000000028E-3</c:v>
                </c:pt>
                <c:pt idx="187">
                  <c:v>-1.8022200000000002E-2</c:v>
                </c:pt>
                <c:pt idx="188">
                  <c:v>0</c:v>
                </c:pt>
                <c:pt idx="189">
                  <c:v>-1.8022200000000002E-2</c:v>
                </c:pt>
                <c:pt idx="190">
                  <c:v>0</c:v>
                </c:pt>
                <c:pt idx="191">
                  <c:v>0</c:v>
                </c:pt>
                <c:pt idx="192">
                  <c:v>9.0111000000000028E-3</c:v>
                </c:pt>
                <c:pt idx="193">
                  <c:v>9.0111000000000028E-3</c:v>
                </c:pt>
                <c:pt idx="194">
                  <c:v>0</c:v>
                </c:pt>
                <c:pt idx="195">
                  <c:v>-9.0111000000000028E-3</c:v>
                </c:pt>
                <c:pt idx="196">
                  <c:v>0</c:v>
                </c:pt>
                <c:pt idx="197">
                  <c:v>9.0111000000000028E-3</c:v>
                </c:pt>
                <c:pt idx="198">
                  <c:v>-1.8022200000000002E-2</c:v>
                </c:pt>
                <c:pt idx="199">
                  <c:v>-2.7018600000000011E-2</c:v>
                </c:pt>
                <c:pt idx="200">
                  <c:v>0</c:v>
                </c:pt>
                <c:pt idx="201">
                  <c:v>-1.8022200000000002E-2</c:v>
                </c:pt>
                <c:pt idx="202">
                  <c:v>0.10813320000000008</c:v>
                </c:pt>
                <c:pt idx="203">
                  <c:v>3.6029699999999998E-2</c:v>
                </c:pt>
                <c:pt idx="204">
                  <c:v>-9.0111000000000028E-3</c:v>
                </c:pt>
                <c:pt idx="205">
                  <c:v>0</c:v>
                </c:pt>
                <c:pt idx="206">
                  <c:v>-9.0111000000000028E-3</c:v>
                </c:pt>
                <c:pt idx="207">
                  <c:v>-9.0111000000000028E-3</c:v>
                </c:pt>
                <c:pt idx="208">
                  <c:v>-9.0111000000000028E-3</c:v>
                </c:pt>
                <c:pt idx="209">
                  <c:v>0</c:v>
                </c:pt>
                <c:pt idx="210">
                  <c:v>0</c:v>
                </c:pt>
                <c:pt idx="211">
                  <c:v>-9.0111000000000028E-3</c:v>
                </c:pt>
                <c:pt idx="212">
                  <c:v>-9.0111000000000028E-3</c:v>
                </c:pt>
                <c:pt idx="213">
                  <c:v>-9.0111000000000028E-3</c:v>
                </c:pt>
                <c:pt idx="214">
                  <c:v>-1.8022200000000002E-2</c:v>
                </c:pt>
                <c:pt idx="215">
                  <c:v>-2.7018600000000011E-2</c:v>
                </c:pt>
                <c:pt idx="216">
                  <c:v>-9.0111000000000028E-3</c:v>
                </c:pt>
                <c:pt idx="217">
                  <c:v>-9.0111000000000028E-3</c:v>
                </c:pt>
                <c:pt idx="218">
                  <c:v>9.0111000000000028E-3</c:v>
                </c:pt>
                <c:pt idx="219">
                  <c:v>-1.8022200000000002E-2</c:v>
                </c:pt>
                <c:pt idx="220">
                  <c:v>2.7033300000000027E-2</c:v>
                </c:pt>
                <c:pt idx="221">
                  <c:v>3.6029699999999998E-2</c:v>
                </c:pt>
                <c:pt idx="222">
                  <c:v>2.7033300000000027E-2</c:v>
                </c:pt>
                <c:pt idx="223">
                  <c:v>-9.0111000000000028E-3</c:v>
                </c:pt>
                <c:pt idx="224">
                  <c:v>-9.0111000000000028E-3</c:v>
                </c:pt>
                <c:pt idx="225">
                  <c:v>-1.8022200000000002E-2</c:v>
                </c:pt>
                <c:pt idx="226">
                  <c:v>-9.0111000000000028E-3</c:v>
                </c:pt>
                <c:pt idx="227">
                  <c:v>-2.7018600000000011E-2</c:v>
                </c:pt>
                <c:pt idx="228">
                  <c:v>-1.8022200000000002E-2</c:v>
                </c:pt>
                <c:pt idx="229">
                  <c:v>9.0111000000000028E-3</c:v>
                </c:pt>
                <c:pt idx="230">
                  <c:v>3.6029699999999998E-2</c:v>
                </c:pt>
                <c:pt idx="231">
                  <c:v>3.6029699999999998E-2</c:v>
                </c:pt>
                <c:pt idx="232">
                  <c:v>-9.0111000000000028E-3</c:v>
                </c:pt>
                <c:pt idx="233">
                  <c:v>-9.0111000000000028E-3</c:v>
                </c:pt>
                <c:pt idx="234">
                  <c:v>-9.0111000000000028E-3</c:v>
                </c:pt>
                <c:pt idx="235">
                  <c:v>-2.7018600000000011E-2</c:v>
                </c:pt>
                <c:pt idx="236">
                  <c:v>-1.8022200000000002E-2</c:v>
                </c:pt>
                <c:pt idx="237">
                  <c:v>-2.7018600000000011E-2</c:v>
                </c:pt>
                <c:pt idx="238">
                  <c:v>1.8022200000000002E-2</c:v>
                </c:pt>
                <c:pt idx="239">
                  <c:v>-2.7018600000000011E-2</c:v>
                </c:pt>
                <c:pt idx="240">
                  <c:v>0</c:v>
                </c:pt>
                <c:pt idx="241">
                  <c:v>-2.7018600000000011E-2</c:v>
                </c:pt>
                <c:pt idx="242">
                  <c:v>-1.8022200000000002E-2</c:v>
                </c:pt>
                <c:pt idx="243">
                  <c:v>0.10813320000000008</c:v>
                </c:pt>
                <c:pt idx="244">
                  <c:v>3.6029699999999998E-2</c:v>
                </c:pt>
                <c:pt idx="245">
                  <c:v>0</c:v>
                </c:pt>
                <c:pt idx="246">
                  <c:v>-9.0111000000000028E-3</c:v>
                </c:pt>
                <c:pt idx="247">
                  <c:v>-9.0111000000000028E-3</c:v>
                </c:pt>
                <c:pt idx="248">
                  <c:v>-9.0111000000000028E-3</c:v>
                </c:pt>
                <c:pt idx="249">
                  <c:v>-9.0111000000000028E-3</c:v>
                </c:pt>
                <c:pt idx="250">
                  <c:v>-9.0111000000000028E-3</c:v>
                </c:pt>
                <c:pt idx="251">
                  <c:v>0</c:v>
                </c:pt>
                <c:pt idx="252">
                  <c:v>9.0111000000000028E-3</c:v>
                </c:pt>
                <c:pt idx="253">
                  <c:v>-1.8022200000000002E-2</c:v>
                </c:pt>
                <c:pt idx="254">
                  <c:v>0</c:v>
                </c:pt>
                <c:pt idx="255">
                  <c:v>9.0111000000000028E-3</c:v>
                </c:pt>
                <c:pt idx="256">
                  <c:v>9.0111000000000028E-3</c:v>
                </c:pt>
                <c:pt idx="257">
                  <c:v>0</c:v>
                </c:pt>
                <c:pt idx="258">
                  <c:v>1.8022200000000002E-2</c:v>
                </c:pt>
                <c:pt idx="259">
                  <c:v>-9.0111000000000028E-3</c:v>
                </c:pt>
                <c:pt idx="260">
                  <c:v>-9.0111000000000028E-3</c:v>
                </c:pt>
                <c:pt idx="261">
                  <c:v>2.7033300000000027E-2</c:v>
                </c:pt>
                <c:pt idx="262">
                  <c:v>0</c:v>
                </c:pt>
                <c:pt idx="263">
                  <c:v>0</c:v>
                </c:pt>
                <c:pt idx="264">
                  <c:v>9.0111000000000028E-3</c:v>
                </c:pt>
                <c:pt idx="265">
                  <c:v>-9.0111000000000028E-3</c:v>
                </c:pt>
                <c:pt idx="266">
                  <c:v>-1.8022200000000002E-2</c:v>
                </c:pt>
                <c:pt idx="267">
                  <c:v>-2.7018600000000011E-2</c:v>
                </c:pt>
                <c:pt idx="268">
                  <c:v>0</c:v>
                </c:pt>
                <c:pt idx="269">
                  <c:v>0</c:v>
                </c:pt>
                <c:pt idx="270">
                  <c:v>0</c:v>
                </c:pt>
                <c:pt idx="271">
                  <c:v>9.0111000000000028E-3</c:v>
                </c:pt>
                <c:pt idx="272">
                  <c:v>0</c:v>
                </c:pt>
                <c:pt idx="273">
                  <c:v>-9.0111000000000028E-3</c:v>
                </c:pt>
                <c:pt idx="274">
                  <c:v>-9.0111000000000028E-3</c:v>
                </c:pt>
                <c:pt idx="275">
                  <c:v>-1.8022200000000002E-2</c:v>
                </c:pt>
                <c:pt idx="276">
                  <c:v>0</c:v>
                </c:pt>
                <c:pt idx="277">
                  <c:v>-9.0111000000000028E-3</c:v>
                </c:pt>
                <c:pt idx="278">
                  <c:v>-1.8022200000000002E-2</c:v>
                </c:pt>
                <c:pt idx="279">
                  <c:v>-1.8022200000000002E-2</c:v>
                </c:pt>
                <c:pt idx="280">
                  <c:v>0</c:v>
                </c:pt>
                <c:pt idx="281">
                  <c:v>-9.0111000000000028E-3</c:v>
                </c:pt>
                <c:pt idx="282">
                  <c:v>-9.0111000000000028E-3</c:v>
                </c:pt>
                <c:pt idx="283">
                  <c:v>-1.8022200000000002E-2</c:v>
                </c:pt>
                <c:pt idx="284">
                  <c:v>-1.8022200000000002E-2</c:v>
                </c:pt>
                <c:pt idx="285">
                  <c:v>-1.8022200000000002E-2</c:v>
                </c:pt>
                <c:pt idx="286">
                  <c:v>-9.0111000000000028E-3</c:v>
                </c:pt>
                <c:pt idx="287">
                  <c:v>-9.0111000000000028E-3</c:v>
                </c:pt>
                <c:pt idx="288">
                  <c:v>-9.0111000000000028E-3</c:v>
                </c:pt>
                <c:pt idx="289">
                  <c:v>1.8022200000000002E-2</c:v>
                </c:pt>
                <c:pt idx="290">
                  <c:v>9.0111000000000028E-3</c:v>
                </c:pt>
                <c:pt idx="291">
                  <c:v>9.0111000000000028E-3</c:v>
                </c:pt>
                <c:pt idx="292">
                  <c:v>0</c:v>
                </c:pt>
                <c:pt idx="293">
                  <c:v>0</c:v>
                </c:pt>
                <c:pt idx="294">
                  <c:v>9.0111000000000028E-3</c:v>
                </c:pt>
                <c:pt idx="295">
                  <c:v>-2.7018600000000011E-2</c:v>
                </c:pt>
                <c:pt idx="296">
                  <c:v>-9.0111000000000028E-3</c:v>
                </c:pt>
                <c:pt idx="297">
                  <c:v>-3.6029699999999998E-2</c:v>
                </c:pt>
                <c:pt idx="298">
                  <c:v>-9.0111000000000028E-3</c:v>
                </c:pt>
                <c:pt idx="299">
                  <c:v>-2.7018600000000011E-2</c:v>
                </c:pt>
                <c:pt idx="300">
                  <c:v>9.0111000000000028E-3</c:v>
                </c:pt>
                <c:pt idx="301">
                  <c:v>0</c:v>
                </c:pt>
                <c:pt idx="302">
                  <c:v>0</c:v>
                </c:pt>
                <c:pt idx="303">
                  <c:v>-9.0111000000000028E-3</c:v>
                </c:pt>
                <c:pt idx="304">
                  <c:v>-4.5040799999999999E-2</c:v>
                </c:pt>
                <c:pt idx="305">
                  <c:v>-1.8022200000000002E-2</c:v>
                </c:pt>
                <c:pt idx="306">
                  <c:v>-2.7018600000000011E-2</c:v>
                </c:pt>
                <c:pt idx="307">
                  <c:v>9.0111000000000028E-3</c:v>
                </c:pt>
                <c:pt idx="308">
                  <c:v>1.8022200000000002E-2</c:v>
                </c:pt>
                <c:pt idx="309">
                  <c:v>9.0111000000000028E-3</c:v>
                </c:pt>
                <c:pt idx="310">
                  <c:v>-1.8022200000000002E-2</c:v>
                </c:pt>
                <c:pt idx="311">
                  <c:v>-1.8022200000000002E-2</c:v>
                </c:pt>
                <c:pt idx="312">
                  <c:v>-9.0111000000000028E-3</c:v>
                </c:pt>
                <c:pt idx="313">
                  <c:v>-9.0111000000000028E-3</c:v>
                </c:pt>
                <c:pt idx="314">
                  <c:v>-1.8022200000000002E-2</c:v>
                </c:pt>
                <c:pt idx="315">
                  <c:v>-9.0111000000000028E-3</c:v>
                </c:pt>
                <c:pt idx="316">
                  <c:v>1.8022200000000002E-2</c:v>
                </c:pt>
                <c:pt idx="317">
                  <c:v>-9.0111000000000028E-3</c:v>
                </c:pt>
                <c:pt idx="318">
                  <c:v>-1.8022200000000002E-2</c:v>
                </c:pt>
                <c:pt idx="319">
                  <c:v>-1.8022200000000002E-2</c:v>
                </c:pt>
                <c:pt idx="320">
                  <c:v>-1.8022200000000002E-2</c:v>
                </c:pt>
                <c:pt idx="321">
                  <c:v>-1.8022200000000002E-2</c:v>
                </c:pt>
                <c:pt idx="322">
                  <c:v>-9.0111000000000028E-3</c:v>
                </c:pt>
                <c:pt idx="323">
                  <c:v>0</c:v>
                </c:pt>
                <c:pt idx="324">
                  <c:v>-9.0111000000000028E-3</c:v>
                </c:pt>
                <c:pt idx="325">
                  <c:v>0</c:v>
                </c:pt>
                <c:pt idx="326">
                  <c:v>-1.8022200000000002E-2</c:v>
                </c:pt>
                <c:pt idx="327">
                  <c:v>-1.8022200000000002E-2</c:v>
                </c:pt>
                <c:pt idx="328">
                  <c:v>-9.0111000000000028E-3</c:v>
                </c:pt>
                <c:pt idx="329">
                  <c:v>-1.8022200000000002E-2</c:v>
                </c:pt>
                <c:pt idx="330">
                  <c:v>-9.0111000000000028E-3</c:v>
                </c:pt>
                <c:pt idx="331">
                  <c:v>-1.8022200000000002E-2</c:v>
                </c:pt>
                <c:pt idx="332">
                  <c:v>-1.8022200000000002E-2</c:v>
                </c:pt>
                <c:pt idx="333">
                  <c:v>-9.0111000000000028E-3</c:v>
                </c:pt>
                <c:pt idx="334">
                  <c:v>-9.0111000000000028E-3</c:v>
                </c:pt>
                <c:pt idx="335">
                  <c:v>-2.7018600000000011E-2</c:v>
                </c:pt>
                <c:pt idx="336">
                  <c:v>-9.0111000000000028E-3</c:v>
                </c:pt>
                <c:pt idx="337">
                  <c:v>-1.8022200000000002E-2</c:v>
                </c:pt>
                <c:pt idx="338">
                  <c:v>-1.8022200000000002E-2</c:v>
                </c:pt>
                <c:pt idx="339">
                  <c:v>-1.8022200000000002E-2</c:v>
                </c:pt>
                <c:pt idx="340">
                  <c:v>-1.8022200000000002E-2</c:v>
                </c:pt>
                <c:pt idx="341">
                  <c:v>-2.7018600000000011E-2</c:v>
                </c:pt>
                <c:pt idx="342">
                  <c:v>-2.7018600000000011E-2</c:v>
                </c:pt>
                <c:pt idx="343">
                  <c:v>9.0111000000000028E-3</c:v>
                </c:pt>
                <c:pt idx="344">
                  <c:v>-9.0111000000000028E-3</c:v>
                </c:pt>
                <c:pt idx="345">
                  <c:v>0</c:v>
                </c:pt>
                <c:pt idx="346">
                  <c:v>0</c:v>
                </c:pt>
                <c:pt idx="347">
                  <c:v>0</c:v>
                </c:pt>
                <c:pt idx="348">
                  <c:v>-9.0111000000000028E-3</c:v>
                </c:pt>
                <c:pt idx="349">
                  <c:v>-1.8022200000000002E-2</c:v>
                </c:pt>
                <c:pt idx="350">
                  <c:v>-9.0111000000000028E-3</c:v>
                </c:pt>
                <c:pt idx="351">
                  <c:v>-2.7018600000000011E-2</c:v>
                </c:pt>
                <c:pt idx="352">
                  <c:v>-1.8022200000000002E-2</c:v>
                </c:pt>
                <c:pt idx="353">
                  <c:v>-2.7018600000000011E-2</c:v>
                </c:pt>
                <c:pt idx="354">
                  <c:v>9.0111000000000028E-3</c:v>
                </c:pt>
                <c:pt idx="355">
                  <c:v>-9.0111000000000028E-3</c:v>
                </c:pt>
                <c:pt idx="356">
                  <c:v>-1.8022200000000002E-2</c:v>
                </c:pt>
                <c:pt idx="357">
                  <c:v>0</c:v>
                </c:pt>
                <c:pt idx="358">
                  <c:v>-1.8022200000000002E-2</c:v>
                </c:pt>
                <c:pt idx="359">
                  <c:v>-9.0111000000000028E-3</c:v>
                </c:pt>
                <c:pt idx="360">
                  <c:v>-9.0111000000000028E-3</c:v>
                </c:pt>
                <c:pt idx="361">
                  <c:v>-1.8022200000000002E-2</c:v>
                </c:pt>
                <c:pt idx="362">
                  <c:v>-2.7018600000000011E-2</c:v>
                </c:pt>
                <c:pt idx="363">
                  <c:v>-9.0111000000000028E-3</c:v>
                </c:pt>
                <c:pt idx="364">
                  <c:v>-9.0111000000000028E-3</c:v>
                </c:pt>
                <c:pt idx="365">
                  <c:v>-9.0111000000000028E-3</c:v>
                </c:pt>
                <c:pt idx="366">
                  <c:v>-1.8022200000000002E-2</c:v>
                </c:pt>
                <c:pt idx="367">
                  <c:v>-1.8022200000000002E-2</c:v>
                </c:pt>
                <c:pt idx="368">
                  <c:v>-9.0111000000000028E-3</c:v>
                </c:pt>
                <c:pt idx="369">
                  <c:v>-9.0111000000000028E-3</c:v>
                </c:pt>
                <c:pt idx="370">
                  <c:v>-1.8022200000000002E-2</c:v>
                </c:pt>
                <c:pt idx="371">
                  <c:v>-9.0111000000000028E-3</c:v>
                </c:pt>
                <c:pt idx="372">
                  <c:v>0</c:v>
                </c:pt>
                <c:pt idx="373">
                  <c:v>-9.0111000000000028E-3</c:v>
                </c:pt>
                <c:pt idx="374">
                  <c:v>-3.6029699999999998E-2</c:v>
                </c:pt>
                <c:pt idx="375">
                  <c:v>6.3063000000000022E-2</c:v>
                </c:pt>
                <c:pt idx="376">
                  <c:v>-2.7018600000000011E-2</c:v>
                </c:pt>
                <c:pt idx="377">
                  <c:v>-3.6029699999999998E-2</c:v>
                </c:pt>
                <c:pt idx="378">
                  <c:v>2.7033300000000027E-2</c:v>
                </c:pt>
                <c:pt idx="379">
                  <c:v>-9.0111000000000028E-3</c:v>
                </c:pt>
                <c:pt idx="380">
                  <c:v>-2.7018600000000011E-2</c:v>
                </c:pt>
                <c:pt idx="381">
                  <c:v>9.0111000000000028E-3</c:v>
                </c:pt>
                <c:pt idx="382">
                  <c:v>-9.0111000000000028E-3</c:v>
                </c:pt>
                <c:pt idx="383">
                  <c:v>-1.8022200000000002E-2</c:v>
                </c:pt>
                <c:pt idx="384">
                  <c:v>-2.7018600000000011E-2</c:v>
                </c:pt>
                <c:pt idx="385">
                  <c:v>2.7033300000000027E-2</c:v>
                </c:pt>
                <c:pt idx="386">
                  <c:v>-9.0111000000000028E-3</c:v>
                </c:pt>
                <c:pt idx="387">
                  <c:v>-2.7018600000000011E-2</c:v>
                </c:pt>
                <c:pt idx="388">
                  <c:v>-2.7018600000000011E-2</c:v>
                </c:pt>
                <c:pt idx="389">
                  <c:v>5.4051900000000014E-2</c:v>
                </c:pt>
                <c:pt idx="390">
                  <c:v>-2.7018600000000011E-2</c:v>
                </c:pt>
                <c:pt idx="391">
                  <c:v>-1.8022200000000002E-2</c:v>
                </c:pt>
                <c:pt idx="392">
                  <c:v>-9.0111000000000028E-3</c:v>
                </c:pt>
                <c:pt idx="393">
                  <c:v>0</c:v>
                </c:pt>
                <c:pt idx="394">
                  <c:v>-1.8022200000000002E-2</c:v>
                </c:pt>
                <c:pt idx="395">
                  <c:v>9.0111000000000028E-3</c:v>
                </c:pt>
                <c:pt idx="396">
                  <c:v>-9.0111000000000028E-3</c:v>
                </c:pt>
                <c:pt idx="397">
                  <c:v>-9.0111000000000028E-3</c:v>
                </c:pt>
                <c:pt idx="398">
                  <c:v>-2.7018600000000011E-2</c:v>
                </c:pt>
                <c:pt idx="399">
                  <c:v>-9.0111000000000028E-3</c:v>
                </c:pt>
                <c:pt idx="400">
                  <c:v>-2.7018600000000011E-2</c:v>
                </c:pt>
                <c:pt idx="401">
                  <c:v>0</c:v>
                </c:pt>
                <c:pt idx="402">
                  <c:v>-2.7018600000000011E-2</c:v>
                </c:pt>
                <c:pt idx="403">
                  <c:v>-9.0111000000000028E-3</c:v>
                </c:pt>
                <c:pt idx="404">
                  <c:v>-9.0111000000000028E-3</c:v>
                </c:pt>
                <c:pt idx="405">
                  <c:v>-9.0111000000000028E-3</c:v>
                </c:pt>
                <c:pt idx="406">
                  <c:v>9.0111000000000028E-3</c:v>
                </c:pt>
                <c:pt idx="407">
                  <c:v>-9.0111000000000028E-3</c:v>
                </c:pt>
                <c:pt idx="408">
                  <c:v>-1.8022200000000002E-2</c:v>
                </c:pt>
                <c:pt idx="409">
                  <c:v>-1.8022200000000002E-2</c:v>
                </c:pt>
                <c:pt idx="410">
                  <c:v>1.8022200000000002E-2</c:v>
                </c:pt>
                <c:pt idx="411">
                  <c:v>-2.7018600000000011E-2</c:v>
                </c:pt>
                <c:pt idx="412">
                  <c:v>-2.7018600000000011E-2</c:v>
                </c:pt>
                <c:pt idx="413">
                  <c:v>-9.0111000000000028E-3</c:v>
                </c:pt>
                <c:pt idx="414">
                  <c:v>-9.0111000000000028E-3</c:v>
                </c:pt>
                <c:pt idx="415">
                  <c:v>1.8022200000000002E-2</c:v>
                </c:pt>
                <c:pt idx="416">
                  <c:v>1.8022200000000002E-2</c:v>
                </c:pt>
                <c:pt idx="417">
                  <c:v>-9.0111000000000028E-3</c:v>
                </c:pt>
                <c:pt idx="418">
                  <c:v>-9.0111000000000028E-3</c:v>
                </c:pt>
                <c:pt idx="419">
                  <c:v>3.6029699999999998E-2</c:v>
                </c:pt>
                <c:pt idx="420">
                  <c:v>-1.8022200000000002E-2</c:v>
                </c:pt>
                <c:pt idx="421">
                  <c:v>9.0111000000000028E-3</c:v>
                </c:pt>
                <c:pt idx="422">
                  <c:v>0</c:v>
                </c:pt>
                <c:pt idx="423">
                  <c:v>-1.8022200000000002E-2</c:v>
                </c:pt>
                <c:pt idx="424">
                  <c:v>9.0111000000000028E-3</c:v>
                </c:pt>
                <c:pt idx="425">
                  <c:v>9.0111000000000028E-3</c:v>
                </c:pt>
                <c:pt idx="426">
                  <c:v>-9.0111000000000028E-3</c:v>
                </c:pt>
                <c:pt idx="427">
                  <c:v>-1.8022200000000002E-2</c:v>
                </c:pt>
                <c:pt idx="428">
                  <c:v>0</c:v>
                </c:pt>
                <c:pt idx="429">
                  <c:v>-9.0111000000000028E-3</c:v>
                </c:pt>
                <c:pt idx="430">
                  <c:v>-9.0111000000000028E-3</c:v>
                </c:pt>
                <c:pt idx="431">
                  <c:v>-2.7018600000000011E-2</c:v>
                </c:pt>
                <c:pt idx="432">
                  <c:v>-2.7018600000000011E-2</c:v>
                </c:pt>
                <c:pt idx="433">
                  <c:v>-9.0111000000000028E-3</c:v>
                </c:pt>
                <c:pt idx="434">
                  <c:v>-1.8022200000000002E-2</c:v>
                </c:pt>
                <c:pt idx="435">
                  <c:v>-9.0111000000000028E-3</c:v>
                </c:pt>
                <c:pt idx="436">
                  <c:v>0</c:v>
                </c:pt>
                <c:pt idx="437">
                  <c:v>0</c:v>
                </c:pt>
                <c:pt idx="438">
                  <c:v>0</c:v>
                </c:pt>
                <c:pt idx="439">
                  <c:v>0</c:v>
                </c:pt>
                <c:pt idx="440">
                  <c:v>-2.7018600000000011E-2</c:v>
                </c:pt>
                <c:pt idx="441">
                  <c:v>0</c:v>
                </c:pt>
                <c:pt idx="442">
                  <c:v>9.0111000000000028E-3</c:v>
                </c:pt>
                <c:pt idx="443">
                  <c:v>0</c:v>
                </c:pt>
                <c:pt idx="444">
                  <c:v>-1.8022200000000002E-2</c:v>
                </c:pt>
                <c:pt idx="445">
                  <c:v>-9.0111000000000028E-3</c:v>
                </c:pt>
                <c:pt idx="446">
                  <c:v>-2.7018600000000011E-2</c:v>
                </c:pt>
                <c:pt idx="447">
                  <c:v>-2.7018600000000011E-2</c:v>
                </c:pt>
                <c:pt idx="448">
                  <c:v>9.0111000000000028E-3</c:v>
                </c:pt>
                <c:pt idx="449">
                  <c:v>0</c:v>
                </c:pt>
                <c:pt idx="450">
                  <c:v>0</c:v>
                </c:pt>
                <c:pt idx="451">
                  <c:v>-1.8022200000000002E-2</c:v>
                </c:pt>
                <c:pt idx="452">
                  <c:v>-9.0111000000000028E-3</c:v>
                </c:pt>
                <c:pt idx="453">
                  <c:v>9.0111000000000028E-3</c:v>
                </c:pt>
                <c:pt idx="454">
                  <c:v>-9.0111000000000028E-3</c:v>
                </c:pt>
                <c:pt idx="455">
                  <c:v>9.0111000000000028E-3</c:v>
                </c:pt>
                <c:pt idx="456">
                  <c:v>-9.0111000000000028E-3</c:v>
                </c:pt>
                <c:pt idx="457">
                  <c:v>-1.8022200000000002E-2</c:v>
                </c:pt>
                <c:pt idx="458">
                  <c:v>-1.8022200000000002E-2</c:v>
                </c:pt>
                <c:pt idx="459">
                  <c:v>-2.7018600000000011E-2</c:v>
                </c:pt>
                <c:pt idx="460">
                  <c:v>1.8022200000000002E-2</c:v>
                </c:pt>
                <c:pt idx="461">
                  <c:v>1.8022200000000002E-2</c:v>
                </c:pt>
                <c:pt idx="462">
                  <c:v>-1.8022200000000002E-2</c:v>
                </c:pt>
                <c:pt idx="463">
                  <c:v>-2.7018600000000011E-2</c:v>
                </c:pt>
                <c:pt idx="464">
                  <c:v>1.8022200000000002E-2</c:v>
                </c:pt>
                <c:pt idx="465">
                  <c:v>-1.8022200000000002E-2</c:v>
                </c:pt>
                <c:pt idx="466">
                  <c:v>-1.8022200000000002E-2</c:v>
                </c:pt>
                <c:pt idx="467">
                  <c:v>-3.6029699999999998E-2</c:v>
                </c:pt>
                <c:pt idx="468">
                  <c:v>-1.8022200000000002E-2</c:v>
                </c:pt>
                <c:pt idx="469">
                  <c:v>-1.8022200000000002E-2</c:v>
                </c:pt>
                <c:pt idx="470">
                  <c:v>-2.7018600000000011E-2</c:v>
                </c:pt>
                <c:pt idx="471">
                  <c:v>-9.0111000000000028E-3</c:v>
                </c:pt>
                <c:pt idx="472">
                  <c:v>3.6029699999999998E-2</c:v>
                </c:pt>
                <c:pt idx="473">
                  <c:v>-9.0111000000000028E-3</c:v>
                </c:pt>
                <c:pt idx="474">
                  <c:v>9.0111000000000028E-3</c:v>
                </c:pt>
                <c:pt idx="475">
                  <c:v>9.0111000000000028E-3</c:v>
                </c:pt>
                <c:pt idx="476">
                  <c:v>-9.0111000000000028E-3</c:v>
                </c:pt>
                <c:pt idx="477">
                  <c:v>0</c:v>
                </c:pt>
                <c:pt idx="478">
                  <c:v>-1.8022200000000002E-2</c:v>
                </c:pt>
                <c:pt idx="479">
                  <c:v>-9.0111000000000028E-3</c:v>
                </c:pt>
                <c:pt idx="480">
                  <c:v>9.0111000000000028E-3</c:v>
                </c:pt>
                <c:pt idx="481">
                  <c:v>0</c:v>
                </c:pt>
                <c:pt idx="482">
                  <c:v>1.8022200000000002E-2</c:v>
                </c:pt>
                <c:pt idx="483">
                  <c:v>-9.0111000000000028E-3</c:v>
                </c:pt>
                <c:pt idx="484">
                  <c:v>-3.6029699999999998E-2</c:v>
                </c:pt>
                <c:pt idx="485">
                  <c:v>-1.8022200000000002E-2</c:v>
                </c:pt>
                <c:pt idx="486">
                  <c:v>-1.8022200000000002E-2</c:v>
                </c:pt>
                <c:pt idx="487">
                  <c:v>0.12615539999999997</c:v>
                </c:pt>
                <c:pt idx="488">
                  <c:v>3.6029699999999998E-2</c:v>
                </c:pt>
                <c:pt idx="489">
                  <c:v>1.8022200000000002E-2</c:v>
                </c:pt>
                <c:pt idx="490">
                  <c:v>1.8022200000000002E-2</c:v>
                </c:pt>
                <c:pt idx="491">
                  <c:v>9.0111000000000028E-3</c:v>
                </c:pt>
                <c:pt idx="492">
                  <c:v>-9.0111000000000028E-3</c:v>
                </c:pt>
                <c:pt idx="493">
                  <c:v>-9.0111000000000028E-3</c:v>
                </c:pt>
                <c:pt idx="494">
                  <c:v>-2.7018600000000011E-2</c:v>
                </c:pt>
                <c:pt idx="495">
                  <c:v>-1.8022200000000002E-2</c:v>
                </c:pt>
                <c:pt idx="496">
                  <c:v>0</c:v>
                </c:pt>
                <c:pt idx="497">
                  <c:v>-1.8022200000000002E-2</c:v>
                </c:pt>
                <c:pt idx="498">
                  <c:v>9.0111000000000028E-3</c:v>
                </c:pt>
                <c:pt idx="499">
                  <c:v>9.0111000000000028E-3</c:v>
                </c:pt>
                <c:pt idx="500">
                  <c:v>-2.7018600000000011E-2</c:v>
                </c:pt>
                <c:pt idx="501">
                  <c:v>-9.0111000000000028E-3</c:v>
                </c:pt>
                <c:pt idx="502">
                  <c:v>-1.8022200000000002E-2</c:v>
                </c:pt>
                <c:pt idx="503">
                  <c:v>4.5040799999999999E-2</c:v>
                </c:pt>
                <c:pt idx="504">
                  <c:v>9.0111000000000028E-3</c:v>
                </c:pt>
                <c:pt idx="505">
                  <c:v>9.0111000000000028E-3</c:v>
                </c:pt>
                <c:pt idx="506">
                  <c:v>-9.0111000000000028E-3</c:v>
                </c:pt>
                <c:pt idx="507">
                  <c:v>0</c:v>
                </c:pt>
                <c:pt idx="508">
                  <c:v>0</c:v>
                </c:pt>
                <c:pt idx="509">
                  <c:v>-9.0111000000000028E-3</c:v>
                </c:pt>
                <c:pt idx="510">
                  <c:v>-9.0111000000000028E-3</c:v>
                </c:pt>
                <c:pt idx="511">
                  <c:v>9.0111000000000028E-3</c:v>
                </c:pt>
                <c:pt idx="512">
                  <c:v>-9.0111000000000028E-3</c:v>
                </c:pt>
                <c:pt idx="513">
                  <c:v>-1.8022200000000002E-2</c:v>
                </c:pt>
                <c:pt idx="514">
                  <c:v>-1.8022200000000002E-2</c:v>
                </c:pt>
                <c:pt idx="515">
                  <c:v>-2.7018600000000011E-2</c:v>
                </c:pt>
                <c:pt idx="516">
                  <c:v>1.8022200000000002E-2</c:v>
                </c:pt>
                <c:pt idx="517">
                  <c:v>9.0111000000000028E-3</c:v>
                </c:pt>
                <c:pt idx="518">
                  <c:v>-9.0111000000000028E-3</c:v>
                </c:pt>
                <c:pt idx="519">
                  <c:v>-2.7018600000000011E-2</c:v>
                </c:pt>
                <c:pt idx="520">
                  <c:v>-9.0111000000000028E-3</c:v>
                </c:pt>
                <c:pt idx="521">
                  <c:v>-9.0111000000000028E-3</c:v>
                </c:pt>
                <c:pt idx="522">
                  <c:v>0</c:v>
                </c:pt>
                <c:pt idx="523">
                  <c:v>-9.0111000000000028E-3</c:v>
                </c:pt>
                <c:pt idx="524">
                  <c:v>0</c:v>
                </c:pt>
                <c:pt idx="525">
                  <c:v>-9.0111000000000028E-3</c:v>
                </c:pt>
                <c:pt idx="526">
                  <c:v>-9.0111000000000028E-3</c:v>
                </c:pt>
                <c:pt idx="527">
                  <c:v>-3.6029699999999998E-2</c:v>
                </c:pt>
                <c:pt idx="528">
                  <c:v>-9.0111000000000028E-3</c:v>
                </c:pt>
                <c:pt idx="529">
                  <c:v>-9.0111000000000028E-3</c:v>
                </c:pt>
                <c:pt idx="530">
                  <c:v>0</c:v>
                </c:pt>
                <c:pt idx="531">
                  <c:v>-9.0111000000000028E-3</c:v>
                </c:pt>
                <c:pt idx="532">
                  <c:v>-9.0111000000000028E-3</c:v>
                </c:pt>
                <c:pt idx="533">
                  <c:v>-9.0111000000000028E-3</c:v>
                </c:pt>
                <c:pt idx="534">
                  <c:v>-9.0111000000000028E-3</c:v>
                </c:pt>
                <c:pt idx="535">
                  <c:v>-1.8022200000000002E-2</c:v>
                </c:pt>
                <c:pt idx="536">
                  <c:v>-1.8022200000000002E-2</c:v>
                </c:pt>
                <c:pt idx="537">
                  <c:v>-9.0111000000000028E-3</c:v>
                </c:pt>
                <c:pt idx="538">
                  <c:v>0</c:v>
                </c:pt>
                <c:pt idx="539">
                  <c:v>9.0111000000000028E-3</c:v>
                </c:pt>
                <c:pt idx="540">
                  <c:v>0</c:v>
                </c:pt>
                <c:pt idx="541">
                  <c:v>-9.0111000000000028E-3</c:v>
                </c:pt>
                <c:pt idx="542">
                  <c:v>-9.0111000000000028E-3</c:v>
                </c:pt>
                <c:pt idx="543">
                  <c:v>-9.0111000000000028E-3</c:v>
                </c:pt>
                <c:pt idx="544">
                  <c:v>-1.8022200000000002E-2</c:v>
                </c:pt>
                <c:pt idx="545">
                  <c:v>-1.8022200000000002E-2</c:v>
                </c:pt>
                <c:pt idx="546">
                  <c:v>-9.0111000000000028E-3</c:v>
                </c:pt>
                <c:pt idx="547">
                  <c:v>-9.0111000000000028E-3</c:v>
                </c:pt>
                <c:pt idx="548">
                  <c:v>-1.8022200000000002E-2</c:v>
                </c:pt>
                <c:pt idx="549">
                  <c:v>-1.8022200000000002E-2</c:v>
                </c:pt>
                <c:pt idx="550">
                  <c:v>-2.7018600000000011E-2</c:v>
                </c:pt>
                <c:pt idx="551">
                  <c:v>0</c:v>
                </c:pt>
                <c:pt idx="552">
                  <c:v>-9.0111000000000028E-3</c:v>
                </c:pt>
                <c:pt idx="553">
                  <c:v>0</c:v>
                </c:pt>
                <c:pt idx="554">
                  <c:v>0</c:v>
                </c:pt>
                <c:pt idx="555">
                  <c:v>0</c:v>
                </c:pt>
                <c:pt idx="556">
                  <c:v>-9.0111000000000028E-3</c:v>
                </c:pt>
                <c:pt idx="557">
                  <c:v>-2.7018600000000011E-2</c:v>
                </c:pt>
                <c:pt idx="558">
                  <c:v>1.8022200000000002E-2</c:v>
                </c:pt>
                <c:pt idx="559">
                  <c:v>0</c:v>
                </c:pt>
                <c:pt idx="560">
                  <c:v>-9.0111000000000028E-3</c:v>
                </c:pt>
                <c:pt idx="561">
                  <c:v>0</c:v>
                </c:pt>
                <c:pt idx="562">
                  <c:v>-1.8022200000000002E-2</c:v>
                </c:pt>
                <c:pt idx="563">
                  <c:v>-1.8022200000000002E-2</c:v>
                </c:pt>
                <c:pt idx="564">
                  <c:v>-1.8022200000000002E-2</c:v>
                </c:pt>
                <c:pt idx="565">
                  <c:v>-1.8022200000000002E-2</c:v>
                </c:pt>
                <c:pt idx="566">
                  <c:v>-2.7018600000000011E-2</c:v>
                </c:pt>
                <c:pt idx="567">
                  <c:v>-1.8022200000000002E-2</c:v>
                </c:pt>
                <c:pt idx="568">
                  <c:v>-9.0111000000000028E-3</c:v>
                </c:pt>
                <c:pt idx="569">
                  <c:v>-3.6029699999999998E-2</c:v>
                </c:pt>
                <c:pt idx="570">
                  <c:v>-9.0111000000000028E-3</c:v>
                </c:pt>
                <c:pt idx="571">
                  <c:v>-1.8022200000000002E-2</c:v>
                </c:pt>
                <c:pt idx="572">
                  <c:v>0</c:v>
                </c:pt>
                <c:pt idx="573">
                  <c:v>0</c:v>
                </c:pt>
                <c:pt idx="574">
                  <c:v>-1.8022200000000002E-2</c:v>
                </c:pt>
                <c:pt idx="575">
                  <c:v>-1.8022200000000002E-2</c:v>
                </c:pt>
                <c:pt idx="576">
                  <c:v>0</c:v>
                </c:pt>
                <c:pt idx="577">
                  <c:v>0</c:v>
                </c:pt>
                <c:pt idx="578">
                  <c:v>-1.8022200000000002E-2</c:v>
                </c:pt>
                <c:pt idx="579">
                  <c:v>-1.8022200000000002E-2</c:v>
                </c:pt>
                <c:pt idx="580">
                  <c:v>-1.8022200000000002E-2</c:v>
                </c:pt>
                <c:pt idx="581">
                  <c:v>0</c:v>
                </c:pt>
                <c:pt idx="582">
                  <c:v>-9.0111000000000028E-3</c:v>
                </c:pt>
                <c:pt idx="583">
                  <c:v>-1.8022200000000002E-2</c:v>
                </c:pt>
                <c:pt idx="584">
                  <c:v>2.7033300000000027E-2</c:v>
                </c:pt>
                <c:pt idx="585">
                  <c:v>0</c:v>
                </c:pt>
                <c:pt idx="586">
                  <c:v>0</c:v>
                </c:pt>
                <c:pt idx="587">
                  <c:v>0</c:v>
                </c:pt>
                <c:pt idx="588">
                  <c:v>-9.0111000000000028E-3</c:v>
                </c:pt>
                <c:pt idx="589">
                  <c:v>-1.8022200000000002E-2</c:v>
                </c:pt>
                <c:pt idx="590">
                  <c:v>-1.8022200000000002E-2</c:v>
                </c:pt>
                <c:pt idx="591">
                  <c:v>-2.7018600000000011E-2</c:v>
                </c:pt>
                <c:pt idx="592">
                  <c:v>9.0111000000000028E-3</c:v>
                </c:pt>
                <c:pt idx="593">
                  <c:v>0</c:v>
                </c:pt>
                <c:pt idx="594">
                  <c:v>0</c:v>
                </c:pt>
                <c:pt idx="595">
                  <c:v>-2.7018600000000011E-2</c:v>
                </c:pt>
                <c:pt idx="596">
                  <c:v>-9.0111000000000028E-3</c:v>
                </c:pt>
                <c:pt idx="597">
                  <c:v>0</c:v>
                </c:pt>
                <c:pt idx="598">
                  <c:v>-1.8022200000000002E-2</c:v>
                </c:pt>
                <c:pt idx="599">
                  <c:v>0</c:v>
                </c:pt>
                <c:pt idx="600">
                  <c:v>-1.8022200000000002E-2</c:v>
                </c:pt>
                <c:pt idx="601">
                  <c:v>-9.0111000000000028E-3</c:v>
                </c:pt>
                <c:pt idx="602">
                  <c:v>0</c:v>
                </c:pt>
                <c:pt idx="603">
                  <c:v>-9.0111000000000028E-3</c:v>
                </c:pt>
                <c:pt idx="604">
                  <c:v>-9.0111000000000028E-3</c:v>
                </c:pt>
                <c:pt idx="605">
                  <c:v>-9.0111000000000028E-3</c:v>
                </c:pt>
                <c:pt idx="606">
                  <c:v>0</c:v>
                </c:pt>
                <c:pt idx="607">
                  <c:v>-9.0111000000000028E-3</c:v>
                </c:pt>
                <c:pt idx="608">
                  <c:v>-2.7018600000000011E-2</c:v>
                </c:pt>
                <c:pt idx="609">
                  <c:v>-1.8022200000000002E-2</c:v>
                </c:pt>
                <c:pt idx="610">
                  <c:v>-3.6029699999999998E-2</c:v>
                </c:pt>
                <c:pt idx="611">
                  <c:v>-1.8022200000000002E-2</c:v>
                </c:pt>
                <c:pt idx="612">
                  <c:v>0</c:v>
                </c:pt>
                <c:pt idx="613">
                  <c:v>-9.0111000000000028E-3</c:v>
                </c:pt>
                <c:pt idx="614">
                  <c:v>-9.0111000000000028E-3</c:v>
                </c:pt>
                <c:pt idx="615">
                  <c:v>0</c:v>
                </c:pt>
                <c:pt idx="616">
                  <c:v>0</c:v>
                </c:pt>
                <c:pt idx="617">
                  <c:v>-9.0111000000000028E-3</c:v>
                </c:pt>
                <c:pt idx="618">
                  <c:v>-9.0111000000000028E-3</c:v>
                </c:pt>
                <c:pt idx="619">
                  <c:v>0</c:v>
                </c:pt>
                <c:pt idx="620">
                  <c:v>-9.0111000000000028E-3</c:v>
                </c:pt>
                <c:pt idx="621">
                  <c:v>-1.8022200000000002E-2</c:v>
                </c:pt>
                <c:pt idx="622">
                  <c:v>-9.0111000000000028E-3</c:v>
                </c:pt>
                <c:pt idx="623">
                  <c:v>-9.0111000000000028E-3</c:v>
                </c:pt>
                <c:pt idx="624">
                  <c:v>-9.0111000000000028E-3</c:v>
                </c:pt>
                <c:pt idx="625">
                  <c:v>-9.0111000000000028E-3</c:v>
                </c:pt>
                <c:pt idx="626">
                  <c:v>-1.8022200000000002E-2</c:v>
                </c:pt>
                <c:pt idx="627">
                  <c:v>-1.8022200000000002E-2</c:v>
                </c:pt>
                <c:pt idx="628">
                  <c:v>0</c:v>
                </c:pt>
                <c:pt idx="629">
                  <c:v>-9.0111000000000028E-3</c:v>
                </c:pt>
                <c:pt idx="630">
                  <c:v>-9.0111000000000028E-3</c:v>
                </c:pt>
                <c:pt idx="631">
                  <c:v>-9.0111000000000028E-3</c:v>
                </c:pt>
                <c:pt idx="632">
                  <c:v>-9.0111000000000028E-3</c:v>
                </c:pt>
                <c:pt idx="633">
                  <c:v>-1.8022200000000002E-2</c:v>
                </c:pt>
                <c:pt idx="634">
                  <c:v>-9.0111000000000028E-3</c:v>
                </c:pt>
                <c:pt idx="635">
                  <c:v>-9.0111000000000028E-3</c:v>
                </c:pt>
                <c:pt idx="636">
                  <c:v>0</c:v>
                </c:pt>
                <c:pt idx="637">
                  <c:v>-9.0111000000000028E-3</c:v>
                </c:pt>
                <c:pt idx="638">
                  <c:v>-9.0111000000000028E-3</c:v>
                </c:pt>
                <c:pt idx="639">
                  <c:v>-1.8022200000000002E-2</c:v>
                </c:pt>
                <c:pt idx="640">
                  <c:v>0</c:v>
                </c:pt>
                <c:pt idx="641">
                  <c:v>-9.0111000000000028E-3</c:v>
                </c:pt>
                <c:pt idx="642">
                  <c:v>-9.0111000000000028E-3</c:v>
                </c:pt>
                <c:pt idx="643">
                  <c:v>-1.8022200000000002E-2</c:v>
                </c:pt>
                <c:pt idx="644">
                  <c:v>-9.0111000000000028E-3</c:v>
                </c:pt>
                <c:pt idx="645">
                  <c:v>-9.0111000000000028E-3</c:v>
                </c:pt>
                <c:pt idx="646">
                  <c:v>0</c:v>
                </c:pt>
                <c:pt idx="647">
                  <c:v>-2.7018600000000011E-2</c:v>
                </c:pt>
                <c:pt idx="648">
                  <c:v>-2.7018600000000011E-2</c:v>
                </c:pt>
                <c:pt idx="649">
                  <c:v>-9.0111000000000028E-3</c:v>
                </c:pt>
                <c:pt idx="650">
                  <c:v>-9.0111000000000028E-3</c:v>
                </c:pt>
                <c:pt idx="651">
                  <c:v>-3.6029699999999998E-2</c:v>
                </c:pt>
                <c:pt idx="652">
                  <c:v>-9.0111000000000028E-3</c:v>
                </c:pt>
                <c:pt idx="653">
                  <c:v>-1.8022200000000002E-2</c:v>
                </c:pt>
                <c:pt idx="654">
                  <c:v>-2.7018600000000011E-2</c:v>
                </c:pt>
                <c:pt idx="655">
                  <c:v>-2.7018600000000011E-2</c:v>
                </c:pt>
                <c:pt idx="656">
                  <c:v>-1.8022200000000002E-2</c:v>
                </c:pt>
                <c:pt idx="657">
                  <c:v>-2.7018600000000011E-2</c:v>
                </c:pt>
                <c:pt idx="658">
                  <c:v>-9.0111000000000028E-3</c:v>
                </c:pt>
                <c:pt idx="659">
                  <c:v>-1.8022200000000002E-2</c:v>
                </c:pt>
                <c:pt idx="660">
                  <c:v>-2.7018600000000011E-2</c:v>
                </c:pt>
                <c:pt idx="661">
                  <c:v>-2.7018600000000011E-2</c:v>
                </c:pt>
                <c:pt idx="662">
                  <c:v>-2.7018600000000011E-2</c:v>
                </c:pt>
                <c:pt idx="663">
                  <c:v>-2.7018600000000011E-2</c:v>
                </c:pt>
                <c:pt idx="664">
                  <c:v>-1.8022200000000002E-2</c:v>
                </c:pt>
                <c:pt idx="665">
                  <c:v>0</c:v>
                </c:pt>
                <c:pt idx="666">
                  <c:v>0</c:v>
                </c:pt>
                <c:pt idx="667">
                  <c:v>-9.0111000000000028E-3</c:v>
                </c:pt>
                <c:pt idx="668">
                  <c:v>-1.8022200000000002E-2</c:v>
                </c:pt>
                <c:pt idx="669">
                  <c:v>1.8022200000000002E-2</c:v>
                </c:pt>
                <c:pt idx="670">
                  <c:v>-9.0111000000000028E-3</c:v>
                </c:pt>
                <c:pt idx="671">
                  <c:v>-1.8022200000000002E-2</c:v>
                </c:pt>
                <c:pt idx="672">
                  <c:v>-9.0111000000000028E-3</c:v>
                </c:pt>
                <c:pt idx="673">
                  <c:v>0</c:v>
                </c:pt>
                <c:pt idx="674">
                  <c:v>-9.0111000000000028E-3</c:v>
                </c:pt>
                <c:pt idx="675">
                  <c:v>-9.0111000000000028E-3</c:v>
                </c:pt>
                <c:pt idx="676">
                  <c:v>-1.8022200000000002E-2</c:v>
                </c:pt>
                <c:pt idx="677">
                  <c:v>-2.7018600000000011E-2</c:v>
                </c:pt>
                <c:pt idx="678">
                  <c:v>0</c:v>
                </c:pt>
                <c:pt idx="679">
                  <c:v>-9.0111000000000028E-3</c:v>
                </c:pt>
                <c:pt idx="680">
                  <c:v>-9.0111000000000028E-3</c:v>
                </c:pt>
                <c:pt idx="681">
                  <c:v>-2.7018600000000011E-2</c:v>
                </c:pt>
                <c:pt idx="682">
                  <c:v>-1.8022200000000002E-2</c:v>
                </c:pt>
                <c:pt idx="683">
                  <c:v>-1.8022200000000002E-2</c:v>
                </c:pt>
                <c:pt idx="684">
                  <c:v>2.7033300000000027E-2</c:v>
                </c:pt>
                <c:pt idx="685">
                  <c:v>-9.0111000000000028E-3</c:v>
                </c:pt>
                <c:pt idx="686">
                  <c:v>-1.8022200000000002E-2</c:v>
                </c:pt>
                <c:pt idx="687">
                  <c:v>-9.0111000000000028E-3</c:v>
                </c:pt>
                <c:pt idx="688">
                  <c:v>-9.0111000000000028E-3</c:v>
                </c:pt>
                <c:pt idx="689">
                  <c:v>-9.0111000000000028E-3</c:v>
                </c:pt>
                <c:pt idx="690">
                  <c:v>-2.7018600000000011E-2</c:v>
                </c:pt>
                <c:pt idx="691">
                  <c:v>9.0111000000000028E-3</c:v>
                </c:pt>
                <c:pt idx="692">
                  <c:v>-1.8022200000000002E-2</c:v>
                </c:pt>
                <c:pt idx="693">
                  <c:v>-9.0111000000000028E-3</c:v>
                </c:pt>
                <c:pt idx="694">
                  <c:v>-9.0111000000000028E-3</c:v>
                </c:pt>
                <c:pt idx="695">
                  <c:v>-1.8022200000000002E-2</c:v>
                </c:pt>
                <c:pt idx="696">
                  <c:v>-2.7018600000000011E-2</c:v>
                </c:pt>
                <c:pt idx="697">
                  <c:v>-1.8022200000000002E-2</c:v>
                </c:pt>
                <c:pt idx="698">
                  <c:v>-9.0111000000000028E-3</c:v>
                </c:pt>
                <c:pt idx="699">
                  <c:v>-2.7018600000000011E-2</c:v>
                </c:pt>
                <c:pt idx="700">
                  <c:v>-1.8022200000000002E-2</c:v>
                </c:pt>
                <c:pt idx="701">
                  <c:v>-3.6029699999999998E-2</c:v>
                </c:pt>
                <c:pt idx="702">
                  <c:v>-9.0111000000000028E-3</c:v>
                </c:pt>
                <c:pt idx="703">
                  <c:v>-1.8022200000000002E-2</c:v>
                </c:pt>
                <c:pt idx="704">
                  <c:v>-3.6029699999999998E-2</c:v>
                </c:pt>
                <c:pt idx="705">
                  <c:v>-4.5040799999999999E-2</c:v>
                </c:pt>
                <c:pt idx="706">
                  <c:v>-2.7018600000000011E-2</c:v>
                </c:pt>
                <c:pt idx="707">
                  <c:v>-2.7018600000000011E-2</c:v>
                </c:pt>
                <c:pt idx="708">
                  <c:v>-9.0111000000000028E-3</c:v>
                </c:pt>
                <c:pt idx="709">
                  <c:v>-2.7018600000000011E-2</c:v>
                </c:pt>
                <c:pt idx="710">
                  <c:v>-1.8022200000000002E-2</c:v>
                </c:pt>
                <c:pt idx="711">
                  <c:v>-1.8022200000000002E-2</c:v>
                </c:pt>
                <c:pt idx="712">
                  <c:v>-1.8022200000000002E-2</c:v>
                </c:pt>
                <c:pt idx="713">
                  <c:v>-9.0111000000000028E-3</c:v>
                </c:pt>
                <c:pt idx="714">
                  <c:v>-2.7018600000000011E-2</c:v>
                </c:pt>
                <c:pt idx="715">
                  <c:v>-3.6029699999999998E-2</c:v>
                </c:pt>
                <c:pt idx="716">
                  <c:v>0</c:v>
                </c:pt>
                <c:pt idx="717">
                  <c:v>-1.8022200000000002E-2</c:v>
                </c:pt>
                <c:pt idx="718">
                  <c:v>-1.8022200000000002E-2</c:v>
                </c:pt>
                <c:pt idx="719">
                  <c:v>-9.0111000000000028E-3</c:v>
                </c:pt>
                <c:pt idx="720">
                  <c:v>0</c:v>
                </c:pt>
                <c:pt idx="721">
                  <c:v>-1.8022200000000002E-2</c:v>
                </c:pt>
                <c:pt idx="722">
                  <c:v>-1.8022200000000002E-2</c:v>
                </c:pt>
                <c:pt idx="723">
                  <c:v>-9.0111000000000028E-3</c:v>
                </c:pt>
                <c:pt idx="724">
                  <c:v>9.0111000000000028E-3</c:v>
                </c:pt>
                <c:pt idx="725">
                  <c:v>0</c:v>
                </c:pt>
                <c:pt idx="726">
                  <c:v>-9.0111000000000028E-3</c:v>
                </c:pt>
                <c:pt idx="727">
                  <c:v>-1.8022200000000002E-2</c:v>
                </c:pt>
                <c:pt idx="728">
                  <c:v>-1.8022200000000002E-2</c:v>
                </c:pt>
                <c:pt idx="729">
                  <c:v>-1.8022200000000002E-2</c:v>
                </c:pt>
                <c:pt idx="730">
                  <c:v>0</c:v>
                </c:pt>
                <c:pt idx="731">
                  <c:v>-1.8022200000000002E-2</c:v>
                </c:pt>
                <c:pt idx="732">
                  <c:v>-1.8022200000000002E-2</c:v>
                </c:pt>
                <c:pt idx="733">
                  <c:v>-1.8022200000000002E-2</c:v>
                </c:pt>
                <c:pt idx="734">
                  <c:v>-1.8022200000000002E-2</c:v>
                </c:pt>
                <c:pt idx="735">
                  <c:v>-9.0111000000000028E-3</c:v>
                </c:pt>
                <c:pt idx="736">
                  <c:v>-9.0111000000000028E-3</c:v>
                </c:pt>
                <c:pt idx="737">
                  <c:v>0</c:v>
                </c:pt>
                <c:pt idx="738">
                  <c:v>-9.0111000000000028E-3</c:v>
                </c:pt>
                <c:pt idx="739">
                  <c:v>-1.8022200000000002E-2</c:v>
                </c:pt>
                <c:pt idx="740">
                  <c:v>-9.0111000000000028E-3</c:v>
                </c:pt>
                <c:pt idx="741">
                  <c:v>0</c:v>
                </c:pt>
                <c:pt idx="742">
                  <c:v>0</c:v>
                </c:pt>
                <c:pt idx="743">
                  <c:v>-9.0111000000000028E-3</c:v>
                </c:pt>
                <c:pt idx="744">
                  <c:v>-3.6029699999999998E-2</c:v>
                </c:pt>
                <c:pt idx="745">
                  <c:v>-9.0111000000000028E-3</c:v>
                </c:pt>
                <c:pt idx="746">
                  <c:v>-2.7018600000000011E-2</c:v>
                </c:pt>
                <c:pt idx="747">
                  <c:v>-9.0111000000000028E-3</c:v>
                </c:pt>
                <c:pt idx="748">
                  <c:v>-9.0111000000000028E-3</c:v>
                </c:pt>
                <c:pt idx="749">
                  <c:v>-2.7018600000000011E-2</c:v>
                </c:pt>
                <c:pt idx="750">
                  <c:v>-9.0111000000000028E-3</c:v>
                </c:pt>
                <c:pt idx="751">
                  <c:v>-1.8022200000000002E-2</c:v>
                </c:pt>
                <c:pt idx="752">
                  <c:v>-2.7018600000000011E-2</c:v>
                </c:pt>
                <c:pt idx="753">
                  <c:v>-9.0111000000000028E-3</c:v>
                </c:pt>
                <c:pt idx="754">
                  <c:v>-9.0111000000000028E-3</c:v>
                </c:pt>
                <c:pt idx="755">
                  <c:v>-1.8022200000000002E-2</c:v>
                </c:pt>
                <c:pt idx="756">
                  <c:v>-1.8022200000000002E-2</c:v>
                </c:pt>
                <c:pt idx="757">
                  <c:v>0</c:v>
                </c:pt>
                <c:pt idx="758">
                  <c:v>-1.8022200000000002E-2</c:v>
                </c:pt>
                <c:pt idx="759">
                  <c:v>-1.8022200000000002E-2</c:v>
                </c:pt>
                <c:pt idx="760">
                  <c:v>-2.7018600000000011E-2</c:v>
                </c:pt>
                <c:pt idx="761">
                  <c:v>0</c:v>
                </c:pt>
                <c:pt idx="762">
                  <c:v>0</c:v>
                </c:pt>
                <c:pt idx="763">
                  <c:v>-9.0111000000000028E-3</c:v>
                </c:pt>
                <c:pt idx="764">
                  <c:v>-1.8022200000000002E-2</c:v>
                </c:pt>
                <c:pt idx="765">
                  <c:v>9.0111000000000028E-3</c:v>
                </c:pt>
                <c:pt idx="766">
                  <c:v>-9.0111000000000028E-3</c:v>
                </c:pt>
                <c:pt idx="767">
                  <c:v>-1.8022200000000002E-2</c:v>
                </c:pt>
                <c:pt idx="768">
                  <c:v>-1.8022200000000002E-2</c:v>
                </c:pt>
                <c:pt idx="769">
                  <c:v>-1.8022200000000002E-2</c:v>
                </c:pt>
                <c:pt idx="770">
                  <c:v>-9.0111000000000028E-3</c:v>
                </c:pt>
                <c:pt idx="771">
                  <c:v>0</c:v>
                </c:pt>
                <c:pt idx="772">
                  <c:v>0</c:v>
                </c:pt>
                <c:pt idx="773">
                  <c:v>-9.0111000000000028E-3</c:v>
                </c:pt>
                <c:pt idx="774">
                  <c:v>0</c:v>
                </c:pt>
                <c:pt idx="775">
                  <c:v>-9.0111000000000028E-3</c:v>
                </c:pt>
                <c:pt idx="776">
                  <c:v>-1.8022200000000002E-2</c:v>
                </c:pt>
                <c:pt idx="777">
                  <c:v>-1.8022200000000002E-2</c:v>
                </c:pt>
                <c:pt idx="778">
                  <c:v>-9.0111000000000028E-3</c:v>
                </c:pt>
                <c:pt idx="779">
                  <c:v>-1.8022200000000002E-2</c:v>
                </c:pt>
                <c:pt idx="780">
                  <c:v>-9.0111000000000028E-3</c:v>
                </c:pt>
                <c:pt idx="781">
                  <c:v>-9.0111000000000028E-3</c:v>
                </c:pt>
                <c:pt idx="782">
                  <c:v>-1.8022200000000002E-2</c:v>
                </c:pt>
                <c:pt idx="783">
                  <c:v>-9.0111000000000028E-3</c:v>
                </c:pt>
                <c:pt idx="784">
                  <c:v>-9.0111000000000028E-3</c:v>
                </c:pt>
                <c:pt idx="785">
                  <c:v>-9.0111000000000028E-3</c:v>
                </c:pt>
                <c:pt idx="786">
                  <c:v>-9.0111000000000028E-3</c:v>
                </c:pt>
                <c:pt idx="787">
                  <c:v>0</c:v>
                </c:pt>
                <c:pt idx="788">
                  <c:v>-2.7018600000000011E-2</c:v>
                </c:pt>
                <c:pt idx="789">
                  <c:v>-2.7018600000000011E-2</c:v>
                </c:pt>
                <c:pt idx="790">
                  <c:v>9.0111000000000028E-3</c:v>
                </c:pt>
                <c:pt idx="791">
                  <c:v>-1.8022200000000002E-2</c:v>
                </c:pt>
                <c:pt idx="792">
                  <c:v>-1.8022200000000002E-2</c:v>
                </c:pt>
                <c:pt idx="793">
                  <c:v>9.0111000000000028E-3</c:v>
                </c:pt>
                <c:pt idx="794">
                  <c:v>-2.7018600000000011E-2</c:v>
                </c:pt>
                <c:pt idx="795">
                  <c:v>-1.8022200000000002E-2</c:v>
                </c:pt>
                <c:pt idx="796">
                  <c:v>-9.0111000000000028E-3</c:v>
                </c:pt>
                <c:pt idx="797">
                  <c:v>-1.8022200000000002E-2</c:v>
                </c:pt>
                <c:pt idx="798">
                  <c:v>-9.0111000000000028E-3</c:v>
                </c:pt>
                <c:pt idx="799">
                  <c:v>-9.0111000000000028E-3</c:v>
                </c:pt>
                <c:pt idx="800">
                  <c:v>-2.7018600000000011E-2</c:v>
                </c:pt>
                <c:pt idx="801">
                  <c:v>-9.0111000000000028E-3</c:v>
                </c:pt>
                <c:pt idx="802">
                  <c:v>0</c:v>
                </c:pt>
                <c:pt idx="803">
                  <c:v>-9.0111000000000028E-3</c:v>
                </c:pt>
                <c:pt idx="804">
                  <c:v>-1.8022200000000002E-2</c:v>
                </c:pt>
                <c:pt idx="805">
                  <c:v>-9.0111000000000028E-3</c:v>
                </c:pt>
                <c:pt idx="806">
                  <c:v>-9.0111000000000028E-3</c:v>
                </c:pt>
                <c:pt idx="807">
                  <c:v>0</c:v>
                </c:pt>
                <c:pt idx="808">
                  <c:v>-9.0111000000000028E-3</c:v>
                </c:pt>
                <c:pt idx="809">
                  <c:v>0</c:v>
                </c:pt>
                <c:pt idx="810">
                  <c:v>0</c:v>
                </c:pt>
                <c:pt idx="811">
                  <c:v>-9.0111000000000028E-3</c:v>
                </c:pt>
                <c:pt idx="812">
                  <c:v>0</c:v>
                </c:pt>
                <c:pt idx="813">
                  <c:v>-9.0111000000000028E-3</c:v>
                </c:pt>
                <c:pt idx="814">
                  <c:v>-9.0111000000000028E-3</c:v>
                </c:pt>
                <c:pt idx="815">
                  <c:v>-9.0111000000000028E-3</c:v>
                </c:pt>
                <c:pt idx="816">
                  <c:v>9.0111000000000028E-3</c:v>
                </c:pt>
                <c:pt idx="817">
                  <c:v>-1.8022200000000002E-2</c:v>
                </c:pt>
                <c:pt idx="818">
                  <c:v>0</c:v>
                </c:pt>
                <c:pt idx="819">
                  <c:v>-9.0111000000000028E-3</c:v>
                </c:pt>
                <c:pt idx="820">
                  <c:v>-1.8022200000000002E-2</c:v>
                </c:pt>
                <c:pt idx="821">
                  <c:v>-1.8022200000000002E-2</c:v>
                </c:pt>
                <c:pt idx="822">
                  <c:v>-2.7018600000000011E-2</c:v>
                </c:pt>
                <c:pt idx="823">
                  <c:v>-9.0111000000000028E-3</c:v>
                </c:pt>
                <c:pt idx="824">
                  <c:v>0</c:v>
                </c:pt>
                <c:pt idx="825">
                  <c:v>-9.0111000000000028E-3</c:v>
                </c:pt>
                <c:pt idx="826">
                  <c:v>0</c:v>
                </c:pt>
                <c:pt idx="827">
                  <c:v>-9.0111000000000028E-3</c:v>
                </c:pt>
                <c:pt idx="828">
                  <c:v>-1.8022200000000002E-2</c:v>
                </c:pt>
                <c:pt idx="829">
                  <c:v>0</c:v>
                </c:pt>
                <c:pt idx="830">
                  <c:v>-9.0111000000000028E-3</c:v>
                </c:pt>
                <c:pt idx="831">
                  <c:v>-1.8022200000000002E-2</c:v>
                </c:pt>
                <c:pt idx="832">
                  <c:v>-1.8022200000000002E-2</c:v>
                </c:pt>
                <c:pt idx="833">
                  <c:v>0</c:v>
                </c:pt>
                <c:pt idx="834">
                  <c:v>-9.0111000000000028E-3</c:v>
                </c:pt>
                <c:pt idx="835">
                  <c:v>-2.7018600000000011E-2</c:v>
                </c:pt>
                <c:pt idx="836">
                  <c:v>-9.0111000000000028E-3</c:v>
                </c:pt>
                <c:pt idx="837">
                  <c:v>-9.0111000000000028E-3</c:v>
                </c:pt>
                <c:pt idx="838">
                  <c:v>-9.0111000000000028E-3</c:v>
                </c:pt>
                <c:pt idx="839">
                  <c:v>0</c:v>
                </c:pt>
                <c:pt idx="840">
                  <c:v>0</c:v>
                </c:pt>
                <c:pt idx="841">
                  <c:v>-9.0111000000000028E-3</c:v>
                </c:pt>
                <c:pt idx="842">
                  <c:v>0</c:v>
                </c:pt>
                <c:pt idx="843">
                  <c:v>-9.0111000000000028E-3</c:v>
                </c:pt>
                <c:pt idx="844">
                  <c:v>0</c:v>
                </c:pt>
                <c:pt idx="845">
                  <c:v>-2.7018600000000011E-2</c:v>
                </c:pt>
                <c:pt idx="846">
                  <c:v>-1.8022200000000002E-2</c:v>
                </c:pt>
                <c:pt idx="847">
                  <c:v>-1.8022200000000002E-2</c:v>
                </c:pt>
                <c:pt idx="848">
                  <c:v>-1.8022200000000002E-2</c:v>
                </c:pt>
                <c:pt idx="849">
                  <c:v>-2.7018600000000011E-2</c:v>
                </c:pt>
                <c:pt idx="850">
                  <c:v>-9.0111000000000028E-3</c:v>
                </c:pt>
                <c:pt idx="851">
                  <c:v>-9.0111000000000028E-3</c:v>
                </c:pt>
                <c:pt idx="852">
                  <c:v>-9.0111000000000028E-3</c:v>
                </c:pt>
                <c:pt idx="853">
                  <c:v>-1.8022200000000002E-2</c:v>
                </c:pt>
                <c:pt idx="854">
                  <c:v>0</c:v>
                </c:pt>
                <c:pt idx="855">
                  <c:v>-9.0111000000000028E-3</c:v>
                </c:pt>
                <c:pt idx="856">
                  <c:v>-9.0111000000000028E-3</c:v>
                </c:pt>
                <c:pt idx="857">
                  <c:v>-9.0111000000000028E-3</c:v>
                </c:pt>
                <c:pt idx="858">
                  <c:v>-2.7018600000000011E-2</c:v>
                </c:pt>
                <c:pt idx="859">
                  <c:v>-9.0111000000000028E-3</c:v>
                </c:pt>
                <c:pt idx="860">
                  <c:v>-9.0111000000000028E-3</c:v>
                </c:pt>
                <c:pt idx="861">
                  <c:v>-1.8022200000000002E-2</c:v>
                </c:pt>
                <c:pt idx="862">
                  <c:v>-1.8022200000000002E-2</c:v>
                </c:pt>
                <c:pt idx="863">
                  <c:v>-2.7018600000000011E-2</c:v>
                </c:pt>
                <c:pt idx="864">
                  <c:v>-1.8022200000000002E-2</c:v>
                </c:pt>
                <c:pt idx="865">
                  <c:v>-1.8022200000000002E-2</c:v>
                </c:pt>
                <c:pt idx="866">
                  <c:v>-2.7018600000000011E-2</c:v>
                </c:pt>
                <c:pt idx="867">
                  <c:v>-1.8022200000000002E-2</c:v>
                </c:pt>
                <c:pt idx="868">
                  <c:v>-2.7018600000000011E-2</c:v>
                </c:pt>
                <c:pt idx="869">
                  <c:v>-1.8022200000000002E-2</c:v>
                </c:pt>
                <c:pt idx="870">
                  <c:v>-9.0111000000000028E-3</c:v>
                </c:pt>
                <c:pt idx="871">
                  <c:v>-2.7018600000000011E-2</c:v>
                </c:pt>
                <c:pt idx="872">
                  <c:v>-1.8022200000000002E-2</c:v>
                </c:pt>
                <c:pt idx="873">
                  <c:v>-9.0111000000000028E-3</c:v>
                </c:pt>
                <c:pt idx="874">
                  <c:v>-9.0111000000000028E-3</c:v>
                </c:pt>
                <c:pt idx="875">
                  <c:v>-9.0111000000000028E-3</c:v>
                </c:pt>
                <c:pt idx="876">
                  <c:v>-9.0111000000000028E-3</c:v>
                </c:pt>
                <c:pt idx="877">
                  <c:v>-1.8022200000000002E-2</c:v>
                </c:pt>
                <c:pt idx="878">
                  <c:v>-1.8022200000000002E-2</c:v>
                </c:pt>
                <c:pt idx="879">
                  <c:v>-3.6029699999999998E-2</c:v>
                </c:pt>
                <c:pt idx="880">
                  <c:v>-1.8022200000000002E-2</c:v>
                </c:pt>
                <c:pt idx="881">
                  <c:v>-1.8022200000000002E-2</c:v>
                </c:pt>
                <c:pt idx="882">
                  <c:v>-2.7018600000000011E-2</c:v>
                </c:pt>
                <c:pt idx="883">
                  <c:v>-9.0111000000000028E-3</c:v>
                </c:pt>
                <c:pt idx="884">
                  <c:v>-9.0111000000000028E-3</c:v>
                </c:pt>
                <c:pt idx="885">
                  <c:v>-2.7018600000000011E-2</c:v>
                </c:pt>
                <c:pt idx="886">
                  <c:v>-2.7018600000000011E-2</c:v>
                </c:pt>
                <c:pt idx="887">
                  <c:v>-1.8022200000000002E-2</c:v>
                </c:pt>
                <c:pt idx="888">
                  <c:v>-9.0111000000000028E-3</c:v>
                </c:pt>
                <c:pt idx="889">
                  <c:v>-9.0111000000000028E-3</c:v>
                </c:pt>
                <c:pt idx="890">
                  <c:v>-9.0111000000000028E-3</c:v>
                </c:pt>
                <c:pt idx="891">
                  <c:v>-1.8022200000000002E-2</c:v>
                </c:pt>
                <c:pt idx="892">
                  <c:v>-9.0111000000000028E-3</c:v>
                </c:pt>
                <c:pt idx="893">
                  <c:v>0</c:v>
                </c:pt>
                <c:pt idx="894">
                  <c:v>-9.0111000000000028E-3</c:v>
                </c:pt>
                <c:pt idx="895">
                  <c:v>0</c:v>
                </c:pt>
                <c:pt idx="896">
                  <c:v>-9.0111000000000028E-3</c:v>
                </c:pt>
                <c:pt idx="897">
                  <c:v>0</c:v>
                </c:pt>
                <c:pt idx="898">
                  <c:v>-1.8022200000000002E-2</c:v>
                </c:pt>
                <c:pt idx="899">
                  <c:v>9.0111000000000028E-3</c:v>
                </c:pt>
                <c:pt idx="900">
                  <c:v>0</c:v>
                </c:pt>
                <c:pt idx="901">
                  <c:v>-9.0111000000000028E-3</c:v>
                </c:pt>
                <c:pt idx="902">
                  <c:v>-9.0111000000000028E-3</c:v>
                </c:pt>
                <c:pt idx="903">
                  <c:v>-9.0111000000000028E-3</c:v>
                </c:pt>
                <c:pt idx="904">
                  <c:v>-9.0111000000000028E-3</c:v>
                </c:pt>
                <c:pt idx="905">
                  <c:v>-9.0111000000000028E-3</c:v>
                </c:pt>
                <c:pt idx="906">
                  <c:v>-1.8022200000000002E-2</c:v>
                </c:pt>
                <c:pt idx="907">
                  <c:v>-1.8022200000000002E-2</c:v>
                </c:pt>
                <c:pt idx="908">
                  <c:v>-1.8022200000000002E-2</c:v>
                </c:pt>
                <c:pt idx="909">
                  <c:v>-1.8022200000000002E-2</c:v>
                </c:pt>
                <c:pt idx="910">
                  <c:v>-1.8022200000000002E-2</c:v>
                </c:pt>
                <c:pt idx="911">
                  <c:v>-9.0111000000000028E-3</c:v>
                </c:pt>
                <c:pt idx="912">
                  <c:v>-9.0111000000000028E-3</c:v>
                </c:pt>
                <c:pt idx="913">
                  <c:v>-1.8022200000000002E-2</c:v>
                </c:pt>
                <c:pt idx="914">
                  <c:v>0</c:v>
                </c:pt>
                <c:pt idx="915">
                  <c:v>-9.0111000000000028E-3</c:v>
                </c:pt>
                <c:pt idx="916">
                  <c:v>-9.0111000000000028E-3</c:v>
                </c:pt>
                <c:pt idx="917">
                  <c:v>9.0111000000000028E-3</c:v>
                </c:pt>
                <c:pt idx="918">
                  <c:v>-9.0111000000000028E-3</c:v>
                </c:pt>
                <c:pt idx="919">
                  <c:v>-9.0111000000000028E-3</c:v>
                </c:pt>
                <c:pt idx="920">
                  <c:v>-9.0111000000000028E-3</c:v>
                </c:pt>
                <c:pt idx="921">
                  <c:v>0</c:v>
                </c:pt>
                <c:pt idx="922">
                  <c:v>-9.0111000000000028E-3</c:v>
                </c:pt>
                <c:pt idx="923">
                  <c:v>0</c:v>
                </c:pt>
                <c:pt idx="924">
                  <c:v>-9.0111000000000028E-3</c:v>
                </c:pt>
                <c:pt idx="925">
                  <c:v>-1.8022200000000002E-2</c:v>
                </c:pt>
                <c:pt idx="926">
                  <c:v>-9.0111000000000028E-3</c:v>
                </c:pt>
                <c:pt idx="927">
                  <c:v>-9.0111000000000028E-3</c:v>
                </c:pt>
                <c:pt idx="928">
                  <c:v>0</c:v>
                </c:pt>
                <c:pt idx="929">
                  <c:v>0</c:v>
                </c:pt>
                <c:pt idx="930">
                  <c:v>-9.0111000000000028E-3</c:v>
                </c:pt>
                <c:pt idx="931">
                  <c:v>0.13516649999999999</c:v>
                </c:pt>
                <c:pt idx="932">
                  <c:v>2.7033300000000027E-2</c:v>
                </c:pt>
                <c:pt idx="933">
                  <c:v>-9.0111000000000028E-3</c:v>
                </c:pt>
                <c:pt idx="934">
                  <c:v>9.0111000000000028E-3</c:v>
                </c:pt>
                <c:pt idx="935">
                  <c:v>9.0111000000000028E-3</c:v>
                </c:pt>
                <c:pt idx="936">
                  <c:v>9.0111000000000028E-3</c:v>
                </c:pt>
                <c:pt idx="937">
                  <c:v>9.0111000000000028E-3</c:v>
                </c:pt>
                <c:pt idx="938">
                  <c:v>-9.0111000000000028E-3</c:v>
                </c:pt>
                <c:pt idx="939">
                  <c:v>0</c:v>
                </c:pt>
                <c:pt idx="940">
                  <c:v>0</c:v>
                </c:pt>
                <c:pt idx="941">
                  <c:v>-9.0111000000000028E-3</c:v>
                </c:pt>
                <c:pt idx="942">
                  <c:v>0</c:v>
                </c:pt>
                <c:pt idx="943">
                  <c:v>0</c:v>
                </c:pt>
                <c:pt idx="944">
                  <c:v>9.0111000000000028E-3</c:v>
                </c:pt>
                <c:pt idx="945">
                  <c:v>0</c:v>
                </c:pt>
                <c:pt idx="946">
                  <c:v>0</c:v>
                </c:pt>
                <c:pt idx="947">
                  <c:v>0</c:v>
                </c:pt>
                <c:pt idx="948">
                  <c:v>9.0111000000000028E-3</c:v>
                </c:pt>
                <c:pt idx="949">
                  <c:v>9.0111000000000028E-3</c:v>
                </c:pt>
                <c:pt idx="950">
                  <c:v>0</c:v>
                </c:pt>
                <c:pt idx="951">
                  <c:v>0</c:v>
                </c:pt>
                <c:pt idx="952">
                  <c:v>0</c:v>
                </c:pt>
                <c:pt idx="953">
                  <c:v>9.0111000000000028E-3</c:v>
                </c:pt>
                <c:pt idx="954">
                  <c:v>-1.8022200000000002E-2</c:v>
                </c:pt>
                <c:pt idx="955">
                  <c:v>9.0111000000000028E-3</c:v>
                </c:pt>
                <c:pt idx="956">
                  <c:v>9.0111000000000028E-3</c:v>
                </c:pt>
                <c:pt idx="957">
                  <c:v>0</c:v>
                </c:pt>
                <c:pt idx="958">
                  <c:v>0</c:v>
                </c:pt>
                <c:pt idx="959">
                  <c:v>-1.8022200000000002E-2</c:v>
                </c:pt>
                <c:pt idx="960">
                  <c:v>0</c:v>
                </c:pt>
                <c:pt idx="961">
                  <c:v>0</c:v>
                </c:pt>
                <c:pt idx="962">
                  <c:v>-9.0111000000000028E-3</c:v>
                </c:pt>
                <c:pt idx="963">
                  <c:v>0</c:v>
                </c:pt>
                <c:pt idx="964">
                  <c:v>0</c:v>
                </c:pt>
                <c:pt idx="965">
                  <c:v>-1.8022200000000002E-2</c:v>
                </c:pt>
                <c:pt idx="966">
                  <c:v>0</c:v>
                </c:pt>
                <c:pt idx="967">
                  <c:v>-1.8022200000000002E-2</c:v>
                </c:pt>
                <c:pt idx="968">
                  <c:v>-9.0111000000000028E-3</c:v>
                </c:pt>
                <c:pt idx="969">
                  <c:v>-9.0111000000000028E-3</c:v>
                </c:pt>
                <c:pt idx="970">
                  <c:v>-1.8022200000000002E-2</c:v>
                </c:pt>
                <c:pt idx="971">
                  <c:v>-1.8022200000000002E-2</c:v>
                </c:pt>
                <c:pt idx="972">
                  <c:v>0</c:v>
                </c:pt>
                <c:pt idx="973">
                  <c:v>-9.0111000000000028E-3</c:v>
                </c:pt>
                <c:pt idx="974">
                  <c:v>0</c:v>
                </c:pt>
                <c:pt idx="975">
                  <c:v>-2.7018600000000011E-2</c:v>
                </c:pt>
                <c:pt idx="976">
                  <c:v>-9.0111000000000028E-3</c:v>
                </c:pt>
                <c:pt idx="977">
                  <c:v>0</c:v>
                </c:pt>
                <c:pt idx="978">
                  <c:v>-9.0111000000000028E-3</c:v>
                </c:pt>
                <c:pt idx="979">
                  <c:v>0</c:v>
                </c:pt>
                <c:pt idx="980">
                  <c:v>-9.0111000000000028E-3</c:v>
                </c:pt>
                <c:pt idx="981">
                  <c:v>-1.8022200000000002E-2</c:v>
                </c:pt>
                <c:pt idx="982">
                  <c:v>-9.0111000000000028E-3</c:v>
                </c:pt>
                <c:pt idx="983">
                  <c:v>-9.0111000000000028E-3</c:v>
                </c:pt>
                <c:pt idx="984">
                  <c:v>-2.7018600000000011E-2</c:v>
                </c:pt>
                <c:pt idx="985">
                  <c:v>-1.8022200000000002E-2</c:v>
                </c:pt>
                <c:pt idx="986">
                  <c:v>0</c:v>
                </c:pt>
                <c:pt idx="987">
                  <c:v>-1.8022200000000002E-2</c:v>
                </c:pt>
                <c:pt idx="988">
                  <c:v>0</c:v>
                </c:pt>
                <c:pt idx="989">
                  <c:v>-1.8022200000000002E-2</c:v>
                </c:pt>
                <c:pt idx="990">
                  <c:v>0.17119619999999999</c:v>
                </c:pt>
                <c:pt idx="991">
                  <c:v>0.26130720000000002</c:v>
                </c:pt>
                <c:pt idx="992">
                  <c:v>0.27932940000000023</c:v>
                </c:pt>
                <c:pt idx="993">
                  <c:v>0.27031830000000023</c:v>
                </c:pt>
                <c:pt idx="994">
                  <c:v>0.27932940000000023</c:v>
                </c:pt>
                <c:pt idx="995">
                  <c:v>0.27031830000000023</c:v>
                </c:pt>
                <c:pt idx="996">
                  <c:v>0.27932940000000023</c:v>
                </c:pt>
                <c:pt idx="997">
                  <c:v>0.29735160000000027</c:v>
                </c:pt>
                <c:pt idx="998">
                  <c:v>0.29735160000000027</c:v>
                </c:pt>
                <c:pt idx="999">
                  <c:v>0.29735160000000027</c:v>
                </c:pt>
                <c:pt idx="1000">
                  <c:v>0.27932940000000023</c:v>
                </c:pt>
                <c:pt idx="1001">
                  <c:v>0.28834050000000022</c:v>
                </c:pt>
                <c:pt idx="1002">
                  <c:v>0.28834050000000022</c:v>
                </c:pt>
                <c:pt idx="1003">
                  <c:v>0.27932940000000023</c:v>
                </c:pt>
                <c:pt idx="1004">
                  <c:v>0.27932940000000023</c:v>
                </c:pt>
                <c:pt idx="1005">
                  <c:v>0.27031830000000023</c:v>
                </c:pt>
                <c:pt idx="1006">
                  <c:v>0.27932940000000023</c:v>
                </c:pt>
                <c:pt idx="1007">
                  <c:v>0.27031830000000023</c:v>
                </c:pt>
                <c:pt idx="1008">
                  <c:v>0.29735160000000027</c:v>
                </c:pt>
                <c:pt idx="1009">
                  <c:v>0.29735160000000027</c:v>
                </c:pt>
                <c:pt idx="1010">
                  <c:v>0.28834050000000022</c:v>
                </c:pt>
                <c:pt idx="1011">
                  <c:v>0.27932940000000023</c:v>
                </c:pt>
                <c:pt idx="1012">
                  <c:v>0.27031830000000023</c:v>
                </c:pt>
                <c:pt idx="1013">
                  <c:v>0.28834050000000022</c:v>
                </c:pt>
                <c:pt idx="1014">
                  <c:v>0.28834050000000022</c:v>
                </c:pt>
                <c:pt idx="1015">
                  <c:v>0.27031830000000023</c:v>
                </c:pt>
                <c:pt idx="1016">
                  <c:v>0.27031830000000023</c:v>
                </c:pt>
                <c:pt idx="1017">
                  <c:v>0.27932940000000023</c:v>
                </c:pt>
                <c:pt idx="1018">
                  <c:v>0.27932940000000023</c:v>
                </c:pt>
                <c:pt idx="1019">
                  <c:v>0.27031830000000023</c:v>
                </c:pt>
                <c:pt idx="1020">
                  <c:v>0.28834050000000022</c:v>
                </c:pt>
                <c:pt idx="1021">
                  <c:v>0.27932940000000023</c:v>
                </c:pt>
                <c:pt idx="1022">
                  <c:v>0.27932940000000023</c:v>
                </c:pt>
                <c:pt idx="1023">
                  <c:v>0.27932940000000023</c:v>
                </c:pt>
                <c:pt idx="1024">
                  <c:v>0.27031830000000023</c:v>
                </c:pt>
                <c:pt idx="1025">
                  <c:v>0.27932940000000023</c:v>
                </c:pt>
                <c:pt idx="1026">
                  <c:v>0.27932940000000023</c:v>
                </c:pt>
                <c:pt idx="1027">
                  <c:v>0.27932940000000023</c:v>
                </c:pt>
                <c:pt idx="1028">
                  <c:v>0.27932940000000023</c:v>
                </c:pt>
                <c:pt idx="1029">
                  <c:v>0.27932940000000023</c:v>
                </c:pt>
                <c:pt idx="1030">
                  <c:v>0.27031830000000023</c:v>
                </c:pt>
                <c:pt idx="1031">
                  <c:v>0.27932940000000023</c:v>
                </c:pt>
                <c:pt idx="1032">
                  <c:v>0.27031830000000023</c:v>
                </c:pt>
                <c:pt idx="1033">
                  <c:v>0.27932940000000023</c:v>
                </c:pt>
                <c:pt idx="1034">
                  <c:v>0.27031830000000023</c:v>
                </c:pt>
                <c:pt idx="1035">
                  <c:v>0.27031830000000023</c:v>
                </c:pt>
                <c:pt idx="1036">
                  <c:v>0.27031830000000023</c:v>
                </c:pt>
                <c:pt idx="1037">
                  <c:v>0.28834050000000022</c:v>
                </c:pt>
                <c:pt idx="1038">
                  <c:v>0.27932940000000023</c:v>
                </c:pt>
                <c:pt idx="1039">
                  <c:v>0.27031830000000023</c:v>
                </c:pt>
                <c:pt idx="1040">
                  <c:v>0.27932940000000023</c:v>
                </c:pt>
                <c:pt idx="1041">
                  <c:v>0.27932940000000023</c:v>
                </c:pt>
                <c:pt idx="1042">
                  <c:v>0.27031830000000023</c:v>
                </c:pt>
                <c:pt idx="1043">
                  <c:v>0.27932940000000023</c:v>
                </c:pt>
                <c:pt idx="1044">
                  <c:v>0.27031830000000023</c:v>
                </c:pt>
                <c:pt idx="1045">
                  <c:v>0.27031830000000023</c:v>
                </c:pt>
                <c:pt idx="1046">
                  <c:v>0.27031830000000023</c:v>
                </c:pt>
                <c:pt idx="1047">
                  <c:v>0.27031830000000023</c:v>
                </c:pt>
                <c:pt idx="1048">
                  <c:v>0.26130720000000002</c:v>
                </c:pt>
                <c:pt idx="1049">
                  <c:v>0.27932940000000023</c:v>
                </c:pt>
                <c:pt idx="1050">
                  <c:v>0.27031830000000023</c:v>
                </c:pt>
                <c:pt idx="1051">
                  <c:v>0.27932940000000023</c:v>
                </c:pt>
                <c:pt idx="1052">
                  <c:v>0.27932940000000023</c:v>
                </c:pt>
                <c:pt idx="1053">
                  <c:v>0.27932940000000023</c:v>
                </c:pt>
                <c:pt idx="1054">
                  <c:v>0.27932940000000023</c:v>
                </c:pt>
                <c:pt idx="1055">
                  <c:v>0.26130720000000002</c:v>
                </c:pt>
                <c:pt idx="1056">
                  <c:v>0.27932940000000023</c:v>
                </c:pt>
                <c:pt idx="1057">
                  <c:v>0.26130720000000002</c:v>
                </c:pt>
                <c:pt idx="1058">
                  <c:v>0.25231080000000022</c:v>
                </c:pt>
                <c:pt idx="1059">
                  <c:v>0.26130720000000002</c:v>
                </c:pt>
                <c:pt idx="1060">
                  <c:v>0.27031830000000023</c:v>
                </c:pt>
                <c:pt idx="1061">
                  <c:v>0.27031830000000023</c:v>
                </c:pt>
                <c:pt idx="1062">
                  <c:v>0.26130720000000002</c:v>
                </c:pt>
                <c:pt idx="1063">
                  <c:v>0.26130720000000002</c:v>
                </c:pt>
                <c:pt idx="1064">
                  <c:v>0.26130720000000002</c:v>
                </c:pt>
                <c:pt idx="1065">
                  <c:v>0.26130720000000002</c:v>
                </c:pt>
                <c:pt idx="1066">
                  <c:v>0.27031830000000023</c:v>
                </c:pt>
                <c:pt idx="1067">
                  <c:v>0.26130720000000002</c:v>
                </c:pt>
                <c:pt idx="1068">
                  <c:v>0.26130720000000002</c:v>
                </c:pt>
                <c:pt idx="1069">
                  <c:v>0.24329970000000009</c:v>
                </c:pt>
                <c:pt idx="1070">
                  <c:v>0.26130720000000002</c:v>
                </c:pt>
                <c:pt idx="1071">
                  <c:v>0.27932940000000023</c:v>
                </c:pt>
                <c:pt idx="1072">
                  <c:v>0.25231080000000022</c:v>
                </c:pt>
                <c:pt idx="1073">
                  <c:v>0.26130720000000002</c:v>
                </c:pt>
                <c:pt idx="1074">
                  <c:v>0.27031830000000023</c:v>
                </c:pt>
                <c:pt idx="1075">
                  <c:v>0.25231080000000022</c:v>
                </c:pt>
                <c:pt idx="1076">
                  <c:v>0.27932940000000023</c:v>
                </c:pt>
                <c:pt idx="1077">
                  <c:v>0.27031830000000023</c:v>
                </c:pt>
                <c:pt idx="1078">
                  <c:v>0.26130720000000002</c:v>
                </c:pt>
                <c:pt idx="1079">
                  <c:v>0.25231080000000022</c:v>
                </c:pt>
                <c:pt idx="1080">
                  <c:v>0.27031830000000023</c:v>
                </c:pt>
                <c:pt idx="1081">
                  <c:v>0.27932940000000023</c:v>
                </c:pt>
                <c:pt idx="1082">
                  <c:v>0.26130720000000002</c:v>
                </c:pt>
                <c:pt idx="1083">
                  <c:v>0.26130720000000002</c:v>
                </c:pt>
                <c:pt idx="1084">
                  <c:v>0.27031830000000023</c:v>
                </c:pt>
                <c:pt idx="1085">
                  <c:v>0.26130720000000002</c:v>
                </c:pt>
                <c:pt idx="1086">
                  <c:v>0.27031830000000023</c:v>
                </c:pt>
                <c:pt idx="1087">
                  <c:v>0.25231080000000022</c:v>
                </c:pt>
                <c:pt idx="1088">
                  <c:v>0.25231080000000022</c:v>
                </c:pt>
                <c:pt idx="1089">
                  <c:v>0.25231080000000022</c:v>
                </c:pt>
                <c:pt idx="1090">
                  <c:v>0.27031830000000023</c:v>
                </c:pt>
                <c:pt idx="1091">
                  <c:v>0.27031830000000023</c:v>
                </c:pt>
                <c:pt idx="1092">
                  <c:v>0.26130720000000002</c:v>
                </c:pt>
                <c:pt idx="1093">
                  <c:v>0.25231080000000022</c:v>
                </c:pt>
                <c:pt idx="1094">
                  <c:v>0.27031830000000023</c:v>
                </c:pt>
                <c:pt idx="1095">
                  <c:v>0.27031830000000023</c:v>
                </c:pt>
                <c:pt idx="1096">
                  <c:v>0.26130720000000002</c:v>
                </c:pt>
                <c:pt idx="1097">
                  <c:v>0.26130720000000002</c:v>
                </c:pt>
                <c:pt idx="1098">
                  <c:v>0.27031830000000023</c:v>
                </c:pt>
                <c:pt idx="1099">
                  <c:v>0.26130720000000002</c:v>
                </c:pt>
                <c:pt idx="1100">
                  <c:v>0.27031830000000023</c:v>
                </c:pt>
                <c:pt idx="1101">
                  <c:v>0.25231080000000022</c:v>
                </c:pt>
                <c:pt idx="1102">
                  <c:v>0.27031830000000023</c:v>
                </c:pt>
                <c:pt idx="1103">
                  <c:v>0.26130720000000002</c:v>
                </c:pt>
                <c:pt idx="1104">
                  <c:v>0.26130720000000002</c:v>
                </c:pt>
                <c:pt idx="1105">
                  <c:v>0.27031830000000023</c:v>
                </c:pt>
                <c:pt idx="1106">
                  <c:v>0.27031830000000023</c:v>
                </c:pt>
                <c:pt idx="1107">
                  <c:v>0.26130720000000002</c:v>
                </c:pt>
                <c:pt idx="1108">
                  <c:v>0.27932940000000023</c:v>
                </c:pt>
                <c:pt idx="1109">
                  <c:v>0.26130720000000002</c:v>
                </c:pt>
                <c:pt idx="1110">
                  <c:v>0.26130720000000002</c:v>
                </c:pt>
                <c:pt idx="1111">
                  <c:v>0.25231080000000022</c:v>
                </c:pt>
                <c:pt idx="1112">
                  <c:v>0.25231080000000022</c:v>
                </c:pt>
                <c:pt idx="1113">
                  <c:v>0.25231080000000022</c:v>
                </c:pt>
                <c:pt idx="1114">
                  <c:v>0.26130720000000002</c:v>
                </c:pt>
                <c:pt idx="1115">
                  <c:v>0.27031830000000023</c:v>
                </c:pt>
                <c:pt idx="1116">
                  <c:v>0.26130720000000002</c:v>
                </c:pt>
                <c:pt idx="1117">
                  <c:v>0.26130720000000002</c:v>
                </c:pt>
                <c:pt idx="1118">
                  <c:v>0.25231080000000022</c:v>
                </c:pt>
                <c:pt idx="1119">
                  <c:v>0.26130720000000002</c:v>
                </c:pt>
                <c:pt idx="1120">
                  <c:v>0.27031830000000023</c:v>
                </c:pt>
                <c:pt idx="1121">
                  <c:v>0.25231080000000022</c:v>
                </c:pt>
                <c:pt idx="1122">
                  <c:v>0.26130720000000002</c:v>
                </c:pt>
                <c:pt idx="1123">
                  <c:v>0.26130720000000002</c:v>
                </c:pt>
                <c:pt idx="1124">
                  <c:v>0.26130720000000002</c:v>
                </c:pt>
                <c:pt idx="1125">
                  <c:v>0.27031830000000023</c:v>
                </c:pt>
                <c:pt idx="1126">
                  <c:v>0.26130720000000002</c:v>
                </c:pt>
                <c:pt idx="1127">
                  <c:v>0.25231080000000022</c:v>
                </c:pt>
                <c:pt idx="1128">
                  <c:v>0.27932940000000023</c:v>
                </c:pt>
                <c:pt idx="1129">
                  <c:v>0.26130720000000002</c:v>
                </c:pt>
                <c:pt idx="1130">
                  <c:v>0.27031830000000023</c:v>
                </c:pt>
                <c:pt idx="1131">
                  <c:v>0.25231080000000022</c:v>
                </c:pt>
                <c:pt idx="1132">
                  <c:v>0.26130720000000002</c:v>
                </c:pt>
                <c:pt idx="1133">
                  <c:v>0.26130720000000002</c:v>
                </c:pt>
                <c:pt idx="1134">
                  <c:v>0.27031830000000023</c:v>
                </c:pt>
                <c:pt idx="1135">
                  <c:v>0.28834050000000022</c:v>
                </c:pt>
                <c:pt idx="1136">
                  <c:v>0.29735160000000027</c:v>
                </c:pt>
                <c:pt idx="1137">
                  <c:v>0.28834050000000022</c:v>
                </c:pt>
                <c:pt idx="1138">
                  <c:v>0.27932940000000023</c:v>
                </c:pt>
                <c:pt idx="1139">
                  <c:v>0.25231080000000022</c:v>
                </c:pt>
                <c:pt idx="1140">
                  <c:v>0.27031830000000023</c:v>
                </c:pt>
                <c:pt idx="1141">
                  <c:v>0.27031830000000023</c:v>
                </c:pt>
                <c:pt idx="1142">
                  <c:v>0.25231080000000022</c:v>
                </c:pt>
                <c:pt idx="1143">
                  <c:v>0.25231080000000022</c:v>
                </c:pt>
                <c:pt idx="1144">
                  <c:v>0.26130720000000002</c:v>
                </c:pt>
                <c:pt idx="1145">
                  <c:v>0.27932940000000023</c:v>
                </c:pt>
                <c:pt idx="1146">
                  <c:v>0.26130720000000002</c:v>
                </c:pt>
                <c:pt idx="1147">
                  <c:v>0.25231080000000022</c:v>
                </c:pt>
                <c:pt idx="1148">
                  <c:v>0.26130720000000002</c:v>
                </c:pt>
                <c:pt idx="1149">
                  <c:v>0.24329970000000009</c:v>
                </c:pt>
                <c:pt idx="1150">
                  <c:v>0.23428860000000001</c:v>
                </c:pt>
                <c:pt idx="1151">
                  <c:v>0.25231080000000022</c:v>
                </c:pt>
                <c:pt idx="1152">
                  <c:v>0.24329970000000009</c:v>
                </c:pt>
                <c:pt idx="1153">
                  <c:v>0.25231080000000022</c:v>
                </c:pt>
                <c:pt idx="1154">
                  <c:v>0.24329970000000009</c:v>
                </c:pt>
                <c:pt idx="1155">
                  <c:v>0.24329970000000009</c:v>
                </c:pt>
                <c:pt idx="1156">
                  <c:v>0.24329970000000009</c:v>
                </c:pt>
                <c:pt idx="1157">
                  <c:v>0.25231080000000022</c:v>
                </c:pt>
                <c:pt idx="1158">
                  <c:v>0.26130720000000002</c:v>
                </c:pt>
                <c:pt idx="1159">
                  <c:v>0.27031830000000023</c:v>
                </c:pt>
                <c:pt idx="1160">
                  <c:v>0.27932940000000023</c:v>
                </c:pt>
                <c:pt idx="1161">
                  <c:v>0.27932940000000023</c:v>
                </c:pt>
                <c:pt idx="1162">
                  <c:v>0.30634800000000023</c:v>
                </c:pt>
                <c:pt idx="1163">
                  <c:v>0.30634800000000023</c:v>
                </c:pt>
                <c:pt idx="1164">
                  <c:v>0.31535910000000023</c:v>
                </c:pt>
                <c:pt idx="1165">
                  <c:v>0.31535910000000023</c:v>
                </c:pt>
                <c:pt idx="1166">
                  <c:v>0.32437020000000044</c:v>
                </c:pt>
                <c:pt idx="1167">
                  <c:v>0.31535910000000023</c:v>
                </c:pt>
                <c:pt idx="1168">
                  <c:v>0.31535910000000023</c:v>
                </c:pt>
                <c:pt idx="1169">
                  <c:v>0.32437020000000044</c:v>
                </c:pt>
                <c:pt idx="1170">
                  <c:v>0.29735160000000027</c:v>
                </c:pt>
                <c:pt idx="1171">
                  <c:v>0.28834050000000022</c:v>
                </c:pt>
                <c:pt idx="1172">
                  <c:v>0.30634800000000023</c:v>
                </c:pt>
                <c:pt idx="1173">
                  <c:v>0.30634800000000023</c:v>
                </c:pt>
                <c:pt idx="1174">
                  <c:v>0.28834050000000022</c:v>
                </c:pt>
                <c:pt idx="1175">
                  <c:v>0.29735160000000027</c:v>
                </c:pt>
                <c:pt idx="1176">
                  <c:v>0.27932940000000023</c:v>
                </c:pt>
                <c:pt idx="1177">
                  <c:v>0.27031830000000023</c:v>
                </c:pt>
                <c:pt idx="1178">
                  <c:v>0.28834050000000022</c:v>
                </c:pt>
                <c:pt idx="1179">
                  <c:v>0.26130720000000002</c:v>
                </c:pt>
                <c:pt idx="1180">
                  <c:v>0.27932940000000023</c:v>
                </c:pt>
                <c:pt idx="1181">
                  <c:v>0.27932940000000023</c:v>
                </c:pt>
                <c:pt idx="1182">
                  <c:v>0.25231080000000022</c:v>
                </c:pt>
                <c:pt idx="1183">
                  <c:v>0.26130720000000002</c:v>
                </c:pt>
                <c:pt idx="1184">
                  <c:v>0.27932940000000023</c:v>
                </c:pt>
                <c:pt idx="1185">
                  <c:v>0.25231080000000022</c:v>
                </c:pt>
                <c:pt idx="1186">
                  <c:v>0.25231080000000022</c:v>
                </c:pt>
                <c:pt idx="1187">
                  <c:v>0.24329970000000009</c:v>
                </c:pt>
                <c:pt idx="1188">
                  <c:v>0.24329970000000009</c:v>
                </c:pt>
                <c:pt idx="1189">
                  <c:v>0.23428860000000001</c:v>
                </c:pt>
                <c:pt idx="1190">
                  <c:v>0.22527749999999999</c:v>
                </c:pt>
                <c:pt idx="1191">
                  <c:v>0.23428860000000001</c:v>
                </c:pt>
                <c:pt idx="1192">
                  <c:v>0.20722589999999999</c:v>
                </c:pt>
                <c:pt idx="1193">
                  <c:v>0.19821480000000008</c:v>
                </c:pt>
                <c:pt idx="1194">
                  <c:v>0.19821480000000008</c:v>
                </c:pt>
                <c:pt idx="1195">
                  <c:v>0.20722589999999999</c:v>
                </c:pt>
                <c:pt idx="1196">
                  <c:v>0.21626640000000019</c:v>
                </c:pt>
                <c:pt idx="1197">
                  <c:v>0.19821480000000008</c:v>
                </c:pt>
                <c:pt idx="1198">
                  <c:v>0.20722589999999999</c:v>
                </c:pt>
                <c:pt idx="1199">
                  <c:v>0.20722589999999999</c:v>
                </c:pt>
                <c:pt idx="1200">
                  <c:v>0.21626640000000019</c:v>
                </c:pt>
                <c:pt idx="1201">
                  <c:v>0.22527749999999999</c:v>
                </c:pt>
                <c:pt idx="1202">
                  <c:v>0.21626640000000019</c:v>
                </c:pt>
                <c:pt idx="1203">
                  <c:v>0.24329970000000009</c:v>
                </c:pt>
                <c:pt idx="1204">
                  <c:v>0.23428860000000001</c:v>
                </c:pt>
                <c:pt idx="1205">
                  <c:v>0.24329970000000009</c:v>
                </c:pt>
                <c:pt idx="1206">
                  <c:v>0.22527749999999999</c:v>
                </c:pt>
                <c:pt idx="1207">
                  <c:v>0.24329970000000009</c:v>
                </c:pt>
                <c:pt idx="1208">
                  <c:v>0.22527749999999999</c:v>
                </c:pt>
                <c:pt idx="1209">
                  <c:v>0.23428860000000001</c:v>
                </c:pt>
                <c:pt idx="1210">
                  <c:v>0.20722589999999999</c:v>
                </c:pt>
                <c:pt idx="1211">
                  <c:v>0.21626640000000019</c:v>
                </c:pt>
                <c:pt idx="1212">
                  <c:v>0.21626640000000019</c:v>
                </c:pt>
                <c:pt idx="1213">
                  <c:v>0.20722589999999999</c:v>
                </c:pt>
                <c:pt idx="1214">
                  <c:v>0.22527749999999999</c:v>
                </c:pt>
                <c:pt idx="1215">
                  <c:v>0.20722589999999999</c:v>
                </c:pt>
                <c:pt idx="1216">
                  <c:v>0.18020730000000018</c:v>
                </c:pt>
                <c:pt idx="1217">
                  <c:v>0.21626640000000019</c:v>
                </c:pt>
                <c:pt idx="1218">
                  <c:v>0.20722589999999999</c:v>
                </c:pt>
                <c:pt idx="1219">
                  <c:v>0.22527749999999999</c:v>
                </c:pt>
                <c:pt idx="1220">
                  <c:v>0.22527749999999999</c:v>
                </c:pt>
                <c:pt idx="1221">
                  <c:v>0.20722589999999999</c:v>
                </c:pt>
                <c:pt idx="1222">
                  <c:v>0.20722589999999999</c:v>
                </c:pt>
                <c:pt idx="1223">
                  <c:v>0.21626640000000019</c:v>
                </c:pt>
                <c:pt idx="1224">
                  <c:v>0.19821480000000008</c:v>
                </c:pt>
                <c:pt idx="1225">
                  <c:v>0.20722589999999999</c:v>
                </c:pt>
                <c:pt idx="1226">
                  <c:v>0.20722589999999999</c:v>
                </c:pt>
                <c:pt idx="1227">
                  <c:v>0.18921840000000023</c:v>
                </c:pt>
                <c:pt idx="1228">
                  <c:v>0.28834050000000022</c:v>
                </c:pt>
                <c:pt idx="1229">
                  <c:v>0.25231080000000022</c:v>
                </c:pt>
                <c:pt idx="1230">
                  <c:v>0.25231080000000022</c:v>
                </c:pt>
                <c:pt idx="1231">
                  <c:v>0.24329970000000009</c:v>
                </c:pt>
                <c:pt idx="1232">
                  <c:v>0.23428860000000001</c:v>
                </c:pt>
                <c:pt idx="1233">
                  <c:v>0.22527749999999999</c:v>
                </c:pt>
                <c:pt idx="1234">
                  <c:v>0.21626640000000019</c:v>
                </c:pt>
                <c:pt idx="1235">
                  <c:v>0.20722589999999999</c:v>
                </c:pt>
                <c:pt idx="1236">
                  <c:v>0.22527749999999999</c:v>
                </c:pt>
                <c:pt idx="1237">
                  <c:v>0.22527749999999999</c:v>
                </c:pt>
                <c:pt idx="1238">
                  <c:v>0.20722589999999999</c:v>
                </c:pt>
                <c:pt idx="1239">
                  <c:v>0.19821480000000008</c:v>
                </c:pt>
                <c:pt idx="1240">
                  <c:v>0.21626640000000019</c:v>
                </c:pt>
                <c:pt idx="1241">
                  <c:v>0.19821480000000008</c:v>
                </c:pt>
                <c:pt idx="1242">
                  <c:v>0.19821480000000008</c:v>
                </c:pt>
                <c:pt idx="1243">
                  <c:v>0.21626640000000019</c:v>
                </c:pt>
                <c:pt idx="1244">
                  <c:v>0.19821480000000008</c:v>
                </c:pt>
                <c:pt idx="1245">
                  <c:v>0.20722589999999999</c:v>
                </c:pt>
                <c:pt idx="1246">
                  <c:v>0.20722589999999999</c:v>
                </c:pt>
                <c:pt idx="1247">
                  <c:v>0.19821480000000008</c:v>
                </c:pt>
                <c:pt idx="1248">
                  <c:v>0.20722589999999999</c:v>
                </c:pt>
                <c:pt idx="1249">
                  <c:v>0.18020730000000018</c:v>
                </c:pt>
                <c:pt idx="1250">
                  <c:v>0.18921840000000023</c:v>
                </c:pt>
                <c:pt idx="1251">
                  <c:v>0.19821480000000008</c:v>
                </c:pt>
                <c:pt idx="1252">
                  <c:v>0.19821480000000008</c:v>
                </c:pt>
                <c:pt idx="1253">
                  <c:v>0.19821480000000008</c:v>
                </c:pt>
                <c:pt idx="1254">
                  <c:v>0.19821480000000008</c:v>
                </c:pt>
                <c:pt idx="1255">
                  <c:v>0.18020730000000018</c:v>
                </c:pt>
                <c:pt idx="1256">
                  <c:v>0.19821480000000008</c:v>
                </c:pt>
                <c:pt idx="1257">
                  <c:v>0.19821480000000008</c:v>
                </c:pt>
                <c:pt idx="1258">
                  <c:v>0.19821480000000008</c:v>
                </c:pt>
                <c:pt idx="1259">
                  <c:v>0.18921840000000023</c:v>
                </c:pt>
                <c:pt idx="1260">
                  <c:v>0.19821480000000008</c:v>
                </c:pt>
                <c:pt idx="1261">
                  <c:v>0.18020730000000018</c:v>
                </c:pt>
                <c:pt idx="1262">
                  <c:v>0.19821480000000008</c:v>
                </c:pt>
                <c:pt idx="1263">
                  <c:v>0.18020730000000018</c:v>
                </c:pt>
                <c:pt idx="1264">
                  <c:v>0.19821480000000008</c:v>
                </c:pt>
                <c:pt idx="1265">
                  <c:v>0.18921840000000023</c:v>
                </c:pt>
                <c:pt idx="1266">
                  <c:v>0.18921840000000023</c:v>
                </c:pt>
                <c:pt idx="1267">
                  <c:v>0.18921840000000023</c:v>
                </c:pt>
                <c:pt idx="1268">
                  <c:v>0.18020730000000018</c:v>
                </c:pt>
                <c:pt idx="1269">
                  <c:v>0.19821480000000008</c:v>
                </c:pt>
                <c:pt idx="1270">
                  <c:v>0.19821480000000008</c:v>
                </c:pt>
                <c:pt idx="1271">
                  <c:v>0.18921840000000023</c:v>
                </c:pt>
                <c:pt idx="1272">
                  <c:v>0.19821480000000008</c:v>
                </c:pt>
                <c:pt idx="1273">
                  <c:v>0.18921840000000023</c:v>
                </c:pt>
                <c:pt idx="1274">
                  <c:v>0.18020730000000018</c:v>
                </c:pt>
                <c:pt idx="1275">
                  <c:v>0.16218509999999997</c:v>
                </c:pt>
                <c:pt idx="1276">
                  <c:v>0.16218509999999997</c:v>
                </c:pt>
                <c:pt idx="1277">
                  <c:v>0.16218509999999997</c:v>
                </c:pt>
                <c:pt idx="1278">
                  <c:v>0.18921840000000023</c:v>
                </c:pt>
                <c:pt idx="1279">
                  <c:v>0.18020730000000018</c:v>
                </c:pt>
                <c:pt idx="1280">
                  <c:v>0.16218509999999997</c:v>
                </c:pt>
                <c:pt idx="1281">
                  <c:v>0.17119619999999999</c:v>
                </c:pt>
                <c:pt idx="1282">
                  <c:v>0.153174</c:v>
                </c:pt>
                <c:pt idx="1283">
                  <c:v>0.28834050000000022</c:v>
                </c:pt>
                <c:pt idx="1284">
                  <c:v>0.22527749999999999</c:v>
                </c:pt>
                <c:pt idx="1285">
                  <c:v>0.18921840000000023</c:v>
                </c:pt>
                <c:pt idx="1286">
                  <c:v>0.17119619999999999</c:v>
                </c:pt>
                <c:pt idx="1287">
                  <c:v>0.16218509999999997</c:v>
                </c:pt>
                <c:pt idx="1288">
                  <c:v>0.18921840000000023</c:v>
                </c:pt>
                <c:pt idx="1289">
                  <c:v>0.21626640000000019</c:v>
                </c:pt>
                <c:pt idx="1290">
                  <c:v>0.17119619999999999</c:v>
                </c:pt>
                <c:pt idx="1291">
                  <c:v>0.17119619999999999</c:v>
                </c:pt>
                <c:pt idx="1292">
                  <c:v>0.17119619999999999</c:v>
                </c:pt>
                <c:pt idx="1293">
                  <c:v>0.153174</c:v>
                </c:pt>
                <c:pt idx="1294">
                  <c:v>0.16218509999999997</c:v>
                </c:pt>
                <c:pt idx="1295">
                  <c:v>0.17119619999999999</c:v>
                </c:pt>
                <c:pt idx="1296">
                  <c:v>0.16218509999999997</c:v>
                </c:pt>
                <c:pt idx="1297">
                  <c:v>0.153174</c:v>
                </c:pt>
                <c:pt idx="1298">
                  <c:v>0.13516649999999999</c:v>
                </c:pt>
                <c:pt idx="1299">
                  <c:v>0.16218509999999997</c:v>
                </c:pt>
                <c:pt idx="1300">
                  <c:v>0.14416289999999998</c:v>
                </c:pt>
                <c:pt idx="1301">
                  <c:v>0.14416289999999998</c:v>
                </c:pt>
                <c:pt idx="1302">
                  <c:v>0.14416289999999998</c:v>
                </c:pt>
                <c:pt idx="1303">
                  <c:v>0.11714430000000002</c:v>
                </c:pt>
                <c:pt idx="1304">
                  <c:v>0.12615539999999997</c:v>
                </c:pt>
                <c:pt idx="1305">
                  <c:v>0.10813320000000008</c:v>
                </c:pt>
                <c:pt idx="1306">
                  <c:v>8.1114600000000023E-2</c:v>
                </c:pt>
                <c:pt idx="1307">
                  <c:v>9.9122100000000046E-2</c:v>
                </c:pt>
                <c:pt idx="1308">
                  <c:v>0.4325034000000002</c:v>
                </c:pt>
                <c:pt idx="1309">
                  <c:v>0.37846620000000042</c:v>
                </c:pt>
                <c:pt idx="1310">
                  <c:v>0.20722589999999999</c:v>
                </c:pt>
                <c:pt idx="1311">
                  <c:v>0.17119619999999999</c:v>
                </c:pt>
                <c:pt idx="1312">
                  <c:v>0.16218509999999997</c:v>
                </c:pt>
                <c:pt idx="1313">
                  <c:v>0.13516649999999999</c:v>
                </c:pt>
                <c:pt idx="1314">
                  <c:v>0.13516649999999999</c:v>
                </c:pt>
                <c:pt idx="1315">
                  <c:v>9.9122100000000046E-2</c:v>
                </c:pt>
                <c:pt idx="1316">
                  <c:v>9.9122100000000046E-2</c:v>
                </c:pt>
                <c:pt idx="1317">
                  <c:v>9.0125700000000045E-2</c:v>
                </c:pt>
                <c:pt idx="1318">
                  <c:v>5.4051900000000014E-2</c:v>
                </c:pt>
                <c:pt idx="1319">
                  <c:v>6.3063000000000022E-2</c:v>
                </c:pt>
                <c:pt idx="1320">
                  <c:v>2.7033300000000027E-2</c:v>
                </c:pt>
                <c:pt idx="1321">
                  <c:v>1.8022200000000002E-2</c:v>
                </c:pt>
                <c:pt idx="1322">
                  <c:v>0.16218509999999997</c:v>
                </c:pt>
                <c:pt idx="1323">
                  <c:v>0.17119619999999999</c:v>
                </c:pt>
                <c:pt idx="1324">
                  <c:v>0.18020730000000018</c:v>
                </c:pt>
                <c:pt idx="1325">
                  <c:v>0.23428860000000001</c:v>
                </c:pt>
                <c:pt idx="1326">
                  <c:v>0.30634800000000023</c:v>
                </c:pt>
                <c:pt idx="1327">
                  <c:v>0.31535910000000023</c:v>
                </c:pt>
                <c:pt idx="1328">
                  <c:v>0.29735160000000027</c:v>
                </c:pt>
                <c:pt idx="1329">
                  <c:v>0.20722589999999999</c:v>
                </c:pt>
                <c:pt idx="1330">
                  <c:v>0.18020730000000018</c:v>
                </c:pt>
                <c:pt idx="1331">
                  <c:v>0.25231080000000022</c:v>
                </c:pt>
                <c:pt idx="1332">
                  <c:v>0.25231080000000022</c:v>
                </c:pt>
                <c:pt idx="1333">
                  <c:v>0.20722589999999999</c:v>
                </c:pt>
                <c:pt idx="1334">
                  <c:v>0.18020730000000018</c:v>
                </c:pt>
                <c:pt idx="1335">
                  <c:v>0.20722589999999999</c:v>
                </c:pt>
                <c:pt idx="1336">
                  <c:v>0.18020730000000018</c:v>
                </c:pt>
                <c:pt idx="1337">
                  <c:v>0.18020730000000018</c:v>
                </c:pt>
                <c:pt idx="1338">
                  <c:v>0.17119619999999999</c:v>
                </c:pt>
                <c:pt idx="1339">
                  <c:v>0.16218509999999997</c:v>
                </c:pt>
                <c:pt idx="1340">
                  <c:v>0.13516649999999999</c:v>
                </c:pt>
                <c:pt idx="1341">
                  <c:v>0.13516649999999999</c:v>
                </c:pt>
                <c:pt idx="1342">
                  <c:v>0.10813320000000008</c:v>
                </c:pt>
                <c:pt idx="1343">
                  <c:v>9.0125700000000045E-2</c:v>
                </c:pt>
                <c:pt idx="1344">
                  <c:v>8.1114600000000023E-2</c:v>
                </c:pt>
                <c:pt idx="1345">
                  <c:v>5.4051900000000014E-2</c:v>
                </c:pt>
                <c:pt idx="1346">
                  <c:v>5.4051900000000014E-2</c:v>
                </c:pt>
                <c:pt idx="1347">
                  <c:v>3.6029699999999998E-2</c:v>
                </c:pt>
                <c:pt idx="1348">
                  <c:v>2.7033300000000027E-2</c:v>
                </c:pt>
                <c:pt idx="1349">
                  <c:v>1.8022200000000002E-2</c:v>
                </c:pt>
                <c:pt idx="1350">
                  <c:v>-9.0111000000000028E-3</c:v>
                </c:pt>
                <c:pt idx="1351">
                  <c:v>-1.8022200000000002E-2</c:v>
                </c:pt>
                <c:pt idx="1352">
                  <c:v>-3.6029699999999998E-2</c:v>
                </c:pt>
                <c:pt idx="1353">
                  <c:v>-3.6029699999999998E-2</c:v>
                </c:pt>
                <c:pt idx="1354">
                  <c:v>-4.5040799999999999E-2</c:v>
                </c:pt>
                <c:pt idx="1355">
                  <c:v>-3.6029699999999998E-2</c:v>
                </c:pt>
                <c:pt idx="1356">
                  <c:v>-3.6029699999999998E-2</c:v>
                </c:pt>
                <c:pt idx="1357">
                  <c:v>-3.6029699999999998E-2</c:v>
                </c:pt>
                <c:pt idx="1358">
                  <c:v>-4.5040799999999999E-2</c:v>
                </c:pt>
                <c:pt idx="1359">
                  <c:v>-9.0111000000000028E-3</c:v>
                </c:pt>
                <c:pt idx="1360">
                  <c:v>0.153174</c:v>
                </c:pt>
                <c:pt idx="1361">
                  <c:v>4.5040799999999999E-2</c:v>
                </c:pt>
                <c:pt idx="1362">
                  <c:v>-2.7018600000000011E-2</c:v>
                </c:pt>
                <c:pt idx="1363">
                  <c:v>-2.7018600000000011E-2</c:v>
                </c:pt>
                <c:pt idx="1364">
                  <c:v>-1.8022200000000002E-2</c:v>
                </c:pt>
                <c:pt idx="1365">
                  <c:v>-5.4051900000000014E-2</c:v>
                </c:pt>
                <c:pt idx="1366">
                  <c:v>-4.5040799999999999E-2</c:v>
                </c:pt>
                <c:pt idx="1367">
                  <c:v>-3.6029699999999998E-2</c:v>
                </c:pt>
                <c:pt idx="1368">
                  <c:v>-3.6029699999999998E-2</c:v>
                </c:pt>
                <c:pt idx="1369">
                  <c:v>-4.5040799999999999E-2</c:v>
                </c:pt>
                <c:pt idx="1370">
                  <c:v>-1.8022200000000002E-2</c:v>
                </c:pt>
                <c:pt idx="1371">
                  <c:v>0.12615539999999997</c:v>
                </c:pt>
                <c:pt idx="1372">
                  <c:v>0.16218509999999997</c:v>
                </c:pt>
                <c:pt idx="1373">
                  <c:v>0.153174</c:v>
                </c:pt>
                <c:pt idx="1374">
                  <c:v>0.14416289999999998</c:v>
                </c:pt>
                <c:pt idx="1375">
                  <c:v>0</c:v>
                </c:pt>
                <c:pt idx="1376">
                  <c:v>-1.8022200000000002E-2</c:v>
                </c:pt>
                <c:pt idx="1377">
                  <c:v>-1.8022200000000002E-2</c:v>
                </c:pt>
                <c:pt idx="1378">
                  <c:v>-3.6029699999999998E-2</c:v>
                </c:pt>
                <c:pt idx="1379">
                  <c:v>-2.7018600000000011E-2</c:v>
                </c:pt>
                <c:pt idx="1380">
                  <c:v>-4.5040799999999999E-2</c:v>
                </c:pt>
                <c:pt idx="1381">
                  <c:v>-4.5040799999999999E-2</c:v>
                </c:pt>
                <c:pt idx="1382">
                  <c:v>-2.7018600000000011E-2</c:v>
                </c:pt>
                <c:pt idx="1383">
                  <c:v>-3.6029699999999998E-2</c:v>
                </c:pt>
                <c:pt idx="1384">
                  <c:v>-5.4051900000000014E-2</c:v>
                </c:pt>
                <c:pt idx="1385">
                  <c:v>-5.4051900000000014E-2</c:v>
                </c:pt>
                <c:pt idx="1386">
                  <c:v>-4.5040799999999999E-2</c:v>
                </c:pt>
                <c:pt idx="1387">
                  <c:v>-4.5040799999999999E-2</c:v>
                </c:pt>
                <c:pt idx="1388">
                  <c:v>-5.4051900000000014E-2</c:v>
                </c:pt>
                <c:pt idx="1389">
                  <c:v>-3.6029699999999998E-2</c:v>
                </c:pt>
                <c:pt idx="1390">
                  <c:v>-3.6029699999999998E-2</c:v>
                </c:pt>
                <c:pt idx="1391">
                  <c:v>-3.6029699999999998E-2</c:v>
                </c:pt>
                <c:pt idx="1392">
                  <c:v>-2.7018600000000011E-2</c:v>
                </c:pt>
                <c:pt idx="1393">
                  <c:v>-3.6029699999999998E-2</c:v>
                </c:pt>
                <c:pt idx="1394">
                  <c:v>2.7033300000000027E-2</c:v>
                </c:pt>
                <c:pt idx="1395">
                  <c:v>-2.7018600000000011E-2</c:v>
                </c:pt>
                <c:pt idx="1396">
                  <c:v>-5.4051900000000014E-2</c:v>
                </c:pt>
                <c:pt idx="1397">
                  <c:v>-3.6029699999999998E-2</c:v>
                </c:pt>
                <c:pt idx="1398">
                  <c:v>1.8022200000000002E-2</c:v>
                </c:pt>
                <c:pt idx="1399">
                  <c:v>-3.6029699999999998E-2</c:v>
                </c:pt>
                <c:pt idx="1400">
                  <c:v>5.4051900000000014E-2</c:v>
                </c:pt>
                <c:pt idx="1401">
                  <c:v>-2.7018600000000011E-2</c:v>
                </c:pt>
                <c:pt idx="1402">
                  <c:v>-2.7018600000000011E-2</c:v>
                </c:pt>
                <c:pt idx="1403">
                  <c:v>3.6029699999999998E-2</c:v>
                </c:pt>
                <c:pt idx="1404">
                  <c:v>-2.7018600000000011E-2</c:v>
                </c:pt>
                <c:pt idx="1405">
                  <c:v>-4.5040799999999999E-2</c:v>
                </c:pt>
                <c:pt idx="1406">
                  <c:v>-4.5040799999999999E-2</c:v>
                </c:pt>
                <c:pt idx="1407">
                  <c:v>-9.0111000000000028E-3</c:v>
                </c:pt>
                <c:pt idx="1408">
                  <c:v>-1.8022200000000002E-2</c:v>
                </c:pt>
                <c:pt idx="1409">
                  <c:v>1.8022200000000002E-2</c:v>
                </c:pt>
                <c:pt idx="1410">
                  <c:v>9.0111000000000028E-3</c:v>
                </c:pt>
                <c:pt idx="1411">
                  <c:v>-2.7018600000000011E-2</c:v>
                </c:pt>
                <c:pt idx="1412">
                  <c:v>-3.6029699999999998E-2</c:v>
                </c:pt>
                <c:pt idx="1413">
                  <c:v>-2.7018600000000011E-2</c:v>
                </c:pt>
                <c:pt idx="1414">
                  <c:v>0.11714430000000002</c:v>
                </c:pt>
                <c:pt idx="1415">
                  <c:v>-9.0111000000000028E-3</c:v>
                </c:pt>
                <c:pt idx="1416">
                  <c:v>-2.7018600000000011E-2</c:v>
                </c:pt>
                <c:pt idx="1417">
                  <c:v>-3.6029699999999998E-2</c:v>
                </c:pt>
                <c:pt idx="1418">
                  <c:v>-4.5040799999999999E-2</c:v>
                </c:pt>
                <c:pt idx="1419">
                  <c:v>-5.4051900000000014E-2</c:v>
                </c:pt>
                <c:pt idx="1420">
                  <c:v>-4.5040799999999999E-2</c:v>
                </c:pt>
                <c:pt idx="1421">
                  <c:v>-4.5040799999999999E-2</c:v>
                </c:pt>
                <c:pt idx="1422">
                  <c:v>-2.7018600000000011E-2</c:v>
                </c:pt>
                <c:pt idx="1423">
                  <c:v>-1.8022200000000002E-2</c:v>
                </c:pt>
                <c:pt idx="1424">
                  <c:v>-1.8022200000000002E-2</c:v>
                </c:pt>
                <c:pt idx="1425">
                  <c:v>-9.0111000000000028E-3</c:v>
                </c:pt>
                <c:pt idx="1426">
                  <c:v>-1.8022200000000002E-2</c:v>
                </c:pt>
                <c:pt idx="1427">
                  <c:v>-1.8022200000000002E-2</c:v>
                </c:pt>
                <c:pt idx="1428">
                  <c:v>-2.7018600000000011E-2</c:v>
                </c:pt>
                <c:pt idx="1429">
                  <c:v>5.4051900000000014E-2</c:v>
                </c:pt>
                <c:pt idx="1430">
                  <c:v>4.5040799999999999E-2</c:v>
                </c:pt>
                <c:pt idx="1431">
                  <c:v>4.5040799999999999E-2</c:v>
                </c:pt>
                <c:pt idx="1432">
                  <c:v>4.5040799999999999E-2</c:v>
                </c:pt>
                <c:pt idx="1433">
                  <c:v>2.7033300000000027E-2</c:v>
                </c:pt>
                <c:pt idx="1434">
                  <c:v>5.4051900000000014E-2</c:v>
                </c:pt>
                <c:pt idx="1435">
                  <c:v>3.6029699999999998E-2</c:v>
                </c:pt>
                <c:pt idx="1436">
                  <c:v>3.6029699999999998E-2</c:v>
                </c:pt>
                <c:pt idx="1437">
                  <c:v>4.5040799999999999E-2</c:v>
                </c:pt>
                <c:pt idx="1438">
                  <c:v>-1.8022200000000002E-2</c:v>
                </c:pt>
                <c:pt idx="1439">
                  <c:v>-2.7018600000000011E-2</c:v>
                </c:pt>
                <c:pt idx="1440">
                  <c:v>-4.5040799999999999E-2</c:v>
                </c:pt>
                <c:pt idx="1441">
                  <c:v>-6.3092399999999993E-2</c:v>
                </c:pt>
                <c:pt idx="1442">
                  <c:v>-4.5040799999999999E-2</c:v>
                </c:pt>
                <c:pt idx="1443">
                  <c:v>-3.6029699999999998E-2</c:v>
                </c:pt>
                <c:pt idx="1444">
                  <c:v>-4.5040799999999999E-2</c:v>
                </c:pt>
                <c:pt idx="1445">
                  <c:v>-6.3092399999999993E-2</c:v>
                </c:pt>
                <c:pt idx="1446">
                  <c:v>-4.5040799999999999E-2</c:v>
                </c:pt>
                <c:pt idx="1447">
                  <c:v>-3.6029699999999998E-2</c:v>
                </c:pt>
                <c:pt idx="1448">
                  <c:v>-5.4051900000000014E-2</c:v>
                </c:pt>
                <c:pt idx="1449">
                  <c:v>-4.5040799999999999E-2</c:v>
                </c:pt>
                <c:pt idx="1450">
                  <c:v>-3.6029699999999998E-2</c:v>
                </c:pt>
                <c:pt idx="1451">
                  <c:v>-3.6029699999999998E-2</c:v>
                </c:pt>
                <c:pt idx="1452">
                  <c:v>-2.7018600000000011E-2</c:v>
                </c:pt>
                <c:pt idx="1453">
                  <c:v>-9.0111000000000028E-3</c:v>
                </c:pt>
                <c:pt idx="1454">
                  <c:v>-1.8022200000000002E-2</c:v>
                </c:pt>
                <c:pt idx="1455">
                  <c:v>-3.6029699999999998E-2</c:v>
                </c:pt>
                <c:pt idx="1456">
                  <c:v>0</c:v>
                </c:pt>
                <c:pt idx="1457">
                  <c:v>-9.0111000000000028E-3</c:v>
                </c:pt>
                <c:pt idx="1458">
                  <c:v>-2.7018600000000011E-2</c:v>
                </c:pt>
                <c:pt idx="1459">
                  <c:v>-1.8022200000000002E-2</c:v>
                </c:pt>
                <c:pt idx="1460">
                  <c:v>-9.0111000000000028E-3</c:v>
                </c:pt>
                <c:pt idx="1461">
                  <c:v>0.153174</c:v>
                </c:pt>
                <c:pt idx="1462">
                  <c:v>0.16218509999999997</c:v>
                </c:pt>
                <c:pt idx="1463">
                  <c:v>5.4051900000000014E-2</c:v>
                </c:pt>
                <c:pt idx="1464">
                  <c:v>4.5040799999999999E-2</c:v>
                </c:pt>
                <c:pt idx="1465">
                  <c:v>1.8022200000000002E-2</c:v>
                </c:pt>
                <c:pt idx="1466">
                  <c:v>0</c:v>
                </c:pt>
                <c:pt idx="1467">
                  <c:v>0</c:v>
                </c:pt>
                <c:pt idx="1468">
                  <c:v>-9.0111000000000028E-3</c:v>
                </c:pt>
                <c:pt idx="1469">
                  <c:v>-9.0111000000000028E-3</c:v>
                </c:pt>
                <c:pt idx="1470">
                  <c:v>0</c:v>
                </c:pt>
                <c:pt idx="1471">
                  <c:v>5.4051900000000014E-2</c:v>
                </c:pt>
                <c:pt idx="1472">
                  <c:v>8.1114600000000023E-2</c:v>
                </c:pt>
                <c:pt idx="1473">
                  <c:v>2.7033300000000027E-2</c:v>
                </c:pt>
                <c:pt idx="1474">
                  <c:v>1.8022200000000002E-2</c:v>
                </c:pt>
                <c:pt idx="1475">
                  <c:v>9.0111000000000028E-3</c:v>
                </c:pt>
                <c:pt idx="1476">
                  <c:v>9.0111000000000028E-3</c:v>
                </c:pt>
                <c:pt idx="1477">
                  <c:v>0.29735160000000027</c:v>
                </c:pt>
                <c:pt idx="1478">
                  <c:v>0.38746260000000043</c:v>
                </c:pt>
                <c:pt idx="1479">
                  <c:v>0.29735160000000027</c:v>
                </c:pt>
                <c:pt idx="1480">
                  <c:v>0.21626640000000019</c:v>
                </c:pt>
                <c:pt idx="1481">
                  <c:v>0.18020730000000018</c:v>
                </c:pt>
                <c:pt idx="1482">
                  <c:v>0.14416289999999998</c:v>
                </c:pt>
                <c:pt idx="1483">
                  <c:v>0.10813320000000008</c:v>
                </c:pt>
                <c:pt idx="1484">
                  <c:v>8.1114600000000023E-2</c:v>
                </c:pt>
                <c:pt idx="1485">
                  <c:v>6.3063000000000022E-2</c:v>
                </c:pt>
                <c:pt idx="1486">
                  <c:v>2.7033300000000027E-2</c:v>
                </c:pt>
                <c:pt idx="1487">
                  <c:v>2.7033300000000027E-2</c:v>
                </c:pt>
                <c:pt idx="1488">
                  <c:v>2.7033300000000027E-2</c:v>
                </c:pt>
                <c:pt idx="1489">
                  <c:v>9.0111000000000028E-3</c:v>
                </c:pt>
                <c:pt idx="1490">
                  <c:v>6.3063000000000022E-2</c:v>
                </c:pt>
                <c:pt idx="1491">
                  <c:v>4.5040799999999999E-2</c:v>
                </c:pt>
                <c:pt idx="1492">
                  <c:v>4.5040799999999999E-2</c:v>
                </c:pt>
                <c:pt idx="1493">
                  <c:v>5.4051900000000014E-2</c:v>
                </c:pt>
                <c:pt idx="1494">
                  <c:v>2.7033300000000027E-2</c:v>
                </c:pt>
                <c:pt idx="1495">
                  <c:v>3.6029699999999998E-2</c:v>
                </c:pt>
                <c:pt idx="1496">
                  <c:v>4.5040799999999999E-2</c:v>
                </c:pt>
                <c:pt idx="1497">
                  <c:v>8.1114600000000023E-2</c:v>
                </c:pt>
                <c:pt idx="1498">
                  <c:v>6.3063000000000022E-2</c:v>
                </c:pt>
                <c:pt idx="1499">
                  <c:v>5.4051900000000014E-2</c:v>
                </c:pt>
                <c:pt idx="1500">
                  <c:v>6.3063000000000022E-2</c:v>
                </c:pt>
                <c:pt idx="1501">
                  <c:v>7.2059399999999996E-2</c:v>
                </c:pt>
                <c:pt idx="1502">
                  <c:v>5.4051900000000014E-2</c:v>
                </c:pt>
                <c:pt idx="1503">
                  <c:v>4.5040799999999999E-2</c:v>
                </c:pt>
                <c:pt idx="1504">
                  <c:v>2.7033300000000027E-2</c:v>
                </c:pt>
                <c:pt idx="1505">
                  <c:v>2.7033300000000027E-2</c:v>
                </c:pt>
                <c:pt idx="1506">
                  <c:v>3.6029699999999998E-2</c:v>
                </c:pt>
                <c:pt idx="1507">
                  <c:v>3.6029699999999998E-2</c:v>
                </c:pt>
                <c:pt idx="1508">
                  <c:v>2.7033300000000027E-2</c:v>
                </c:pt>
                <c:pt idx="1509">
                  <c:v>3.6029699999999998E-2</c:v>
                </c:pt>
                <c:pt idx="1510">
                  <c:v>1.8022200000000002E-2</c:v>
                </c:pt>
                <c:pt idx="1511">
                  <c:v>0</c:v>
                </c:pt>
                <c:pt idx="1512">
                  <c:v>-1.8022200000000002E-2</c:v>
                </c:pt>
                <c:pt idx="1513">
                  <c:v>-3.6029699999999998E-2</c:v>
                </c:pt>
                <c:pt idx="1514">
                  <c:v>-3.6029699999999998E-2</c:v>
                </c:pt>
                <c:pt idx="1515">
                  <c:v>-2.7018600000000011E-2</c:v>
                </c:pt>
                <c:pt idx="1516">
                  <c:v>-3.6029699999999998E-2</c:v>
                </c:pt>
                <c:pt idx="1517">
                  <c:v>-2.7018600000000011E-2</c:v>
                </c:pt>
                <c:pt idx="1518">
                  <c:v>-3.6029699999999998E-2</c:v>
                </c:pt>
                <c:pt idx="1519">
                  <c:v>-2.7018600000000011E-2</c:v>
                </c:pt>
                <c:pt idx="1520">
                  <c:v>-2.7018600000000011E-2</c:v>
                </c:pt>
                <c:pt idx="1521">
                  <c:v>-4.5040799999999999E-2</c:v>
                </c:pt>
                <c:pt idx="1522">
                  <c:v>-1.8022200000000002E-2</c:v>
                </c:pt>
                <c:pt idx="1523">
                  <c:v>-3.6029699999999998E-2</c:v>
                </c:pt>
                <c:pt idx="1524">
                  <c:v>-2.7018600000000011E-2</c:v>
                </c:pt>
                <c:pt idx="1525">
                  <c:v>-1.8022200000000002E-2</c:v>
                </c:pt>
                <c:pt idx="1526">
                  <c:v>-2.7018600000000011E-2</c:v>
                </c:pt>
                <c:pt idx="1527">
                  <c:v>-3.6029699999999998E-2</c:v>
                </c:pt>
                <c:pt idx="1528">
                  <c:v>-2.7018600000000011E-2</c:v>
                </c:pt>
                <c:pt idx="1529">
                  <c:v>0.19821480000000008</c:v>
                </c:pt>
                <c:pt idx="1530">
                  <c:v>0.32437020000000044</c:v>
                </c:pt>
                <c:pt idx="1531">
                  <c:v>0.20722589999999999</c:v>
                </c:pt>
                <c:pt idx="1532">
                  <c:v>2.7033300000000027E-2</c:v>
                </c:pt>
                <c:pt idx="1533">
                  <c:v>-9.0111000000000028E-3</c:v>
                </c:pt>
                <c:pt idx="1534">
                  <c:v>-3.6029699999999998E-2</c:v>
                </c:pt>
                <c:pt idx="1535">
                  <c:v>-9.0111000000000028E-3</c:v>
                </c:pt>
                <c:pt idx="1536">
                  <c:v>-1.8022200000000002E-2</c:v>
                </c:pt>
                <c:pt idx="1537">
                  <c:v>-2.7018600000000011E-2</c:v>
                </c:pt>
                <c:pt idx="1538">
                  <c:v>-2.7018600000000011E-2</c:v>
                </c:pt>
                <c:pt idx="1539">
                  <c:v>-2.7018600000000011E-2</c:v>
                </c:pt>
                <c:pt idx="1540">
                  <c:v>-3.6029699999999998E-2</c:v>
                </c:pt>
                <c:pt idx="1541">
                  <c:v>-2.7018600000000011E-2</c:v>
                </c:pt>
                <c:pt idx="1542">
                  <c:v>-2.7018600000000011E-2</c:v>
                </c:pt>
                <c:pt idx="1543">
                  <c:v>-3.6029699999999998E-2</c:v>
                </c:pt>
                <c:pt idx="1544">
                  <c:v>-1.8022200000000002E-2</c:v>
                </c:pt>
                <c:pt idx="1545">
                  <c:v>9.9122100000000046E-2</c:v>
                </c:pt>
                <c:pt idx="1546">
                  <c:v>1.8022200000000002E-2</c:v>
                </c:pt>
                <c:pt idx="1547">
                  <c:v>-2.7018600000000011E-2</c:v>
                </c:pt>
                <c:pt idx="1548">
                  <c:v>-9.0111000000000028E-3</c:v>
                </c:pt>
                <c:pt idx="1549">
                  <c:v>-1.8022200000000002E-2</c:v>
                </c:pt>
                <c:pt idx="1550">
                  <c:v>1.8022200000000002E-2</c:v>
                </c:pt>
                <c:pt idx="1551">
                  <c:v>9.0111000000000028E-3</c:v>
                </c:pt>
                <c:pt idx="1552">
                  <c:v>7.2059399999999996E-2</c:v>
                </c:pt>
                <c:pt idx="1553">
                  <c:v>1.8022200000000002E-2</c:v>
                </c:pt>
                <c:pt idx="1554">
                  <c:v>-9.0111000000000028E-3</c:v>
                </c:pt>
                <c:pt idx="1555">
                  <c:v>0.24329970000000009</c:v>
                </c:pt>
                <c:pt idx="1556">
                  <c:v>0.19821480000000008</c:v>
                </c:pt>
                <c:pt idx="1557">
                  <c:v>9.0111000000000028E-3</c:v>
                </c:pt>
                <c:pt idx="1558">
                  <c:v>-2.7018600000000011E-2</c:v>
                </c:pt>
                <c:pt idx="1559">
                  <c:v>-2.7018600000000011E-2</c:v>
                </c:pt>
                <c:pt idx="1560">
                  <c:v>-3.6029699999999998E-2</c:v>
                </c:pt>
                <c:pt idx="1561">
                  <c:v>-2.7018600000000011E-2</c:v>
                </c:pt>
                <c:pt idx="1562">
                  <c:v>-3.6029699999999998E-2</c:v>
                </c:pt>
                <c:pt idx="1563">
                  <c:v>-3.6029699999999998E-2</c:v>
                </c:pt>
                <c:pt idx="1564">
                  <c:v>-9.0111000000000028E-3</c:v>
                </c:pt>
                <c:pt idx="1565">
                  <c:v>-1.8022200000000002E-2</c:v>
                </c:pt>
                <c:pt idx="1566">
                  <c:v>0</c:v>
                </c:pt>
                <c:pt idx="1567">
                  <c:v>-2.7018600000000011E-2</c:v>
                </c:pt>
                <c:pt idx="1568">
                  <c:v>-9.0111000000000028E-3</c:v>
                </c:pt>
                <c:pt idx="1569">
                  <c:v>3.6029699999999998E-2</c:v>
                </c:pt>
                <c:pt idx="1570">
                  <c:v>6.3063000000000022E-2</c:v>
                </c:pt>
                <c:pt idx="1571">
                  <c:v>7.2059399999999996E-2</c:v>
                </c:pt>
                <c:pt idx="1572">
                  <c:v>9.0111000000000028E-3</c:v>
                </c:pt>
                <c:pt idx="1573">
                  <c:v>0.38746260000000043</c:v>
                </c:pt>
                <c:pt idx="1574">
                  <c:v>0.29735160000000027</c:v>
                </c:pt>
                <c:pt idx="1575">
                  <c:v>0.18921840000000023</c:v>
                </c:pt>
                <c:pt idx="1576">
                  <c:v>9.0125700000000045E-2</c:v>
                </c:pt>
                <c:pt idx="1577">
                  <c:v>2.7033300000000027E-2</c:v>
                </c:pt>
                <c:pt idx="1578">
                  <c:v>1.8022200000000002E-2</c:v>
                </c:pt>
                <c:pt idx="1579">
                  <c:v>0</c:v>
                </c:pt>
                <c:pt idx="1580">
                  <c:v>0</c:v>
                </c:pt>
                <c:pt idx="1581">
                  <c:v>-9.0111000000000028E-3</c:v>
                </c:pt>
                <c:pt idx="1582">
                  <c:v>-1.8022200000000002E-2</c:v>
                </c:pt>
                <c:pt idx="1583">
                  <c:v>9.0111000000000028E-3</c:v>
                </c:pt>
                <c:pt idx="1584">
                  <c:v>0</c:v>
                </c:pt>
                <c:pt idx="1585">
                  <c:v>9.0111000000000028E-3</c:v>
                </c:pt>
                <c:pt idx="1586">
                  <c:v>9.0111000000000028E-3</c:v>
                </c:pt>
                <c:pt idx="1587">
                  <c:v>9.0111000000000028E-3</c:v>
                </c:pt>
                <c:pt idx="1588">
                  <c:v>9.0111000000000028E-3</c:v>
                </c:pt>
                <c:pt idx="1589">
                  <c:v>4.5040799999999999E-2</c:v>
                </c:pt>
                <c:pt idx="1590">
                  <c:v>9.0111000000000028E-3</c:v>
                </c:pt>
                <c:pt idx="1591">
                  <c:v>0.45052560000000008</c:v>
                </c:pt>
                <c:pt idx="1592">
                  <c:v>0.38746260000000043</c:v>
                </c:pt>
                <c:pt idx="1593">
                  <c:v>0.11714430000000002</c:v>
                </c:pt>
                <c:pt idx="1594">
                  <c:v>0.10813320000000008</c:v>
                </c:pt>
                <c:pt idx="1595">
                  <c:v>9.9122100000000046E-2</c:v>
                </c:pt>
                <c:pt idx="1596">
                  <c:v>9.0125700000000045E-2</c:v>
                </c:pt>
                <c:pt idx="1597">
                  <c:v>9.0125700000000045E-2</c:v>
                </c:pt>
                <c:pt idx="1598">
                  <c:v>2.7033300000000027E-2</c:v>
                </c:pt>
                <c:pt idx="1599">
                  <c:v>9.0125700000000045E-2</c:v>
                </c:pt>
                <c:pt idx="1600">
                  <c:v>-9.0111000000000028E-3</c:v>
                </c:pt>
                <c:pt idx="1601">
                  <c:v>-9.0111000000000028E-3</c:v>
                </c:pt>
                <c:pt idx="1602">
                  <c:v>-1.8022200000000002E-2</c:v>
                </c:pt>
                <c:pt idx="1603">
                  <c:v>-1.8022200000000002E-2</c:v>
                </c:pt>
                <c:pt idx="1604">
                  <c:v>-4.5040799999999999E-2</c:v>
                </c:pt>
                <c:pt idx="1605">
                  <c:v>-3.6029699999999998E-2</c:v>
                </c:pt>
                <c:pt idx="1606">
                  <c:v>-1.8022200000000002E-2</c:v>
                </c:pt>
                <c:pt idx="1607">
                  <c:v>-1.8022200000000002E-2</c:v>
                </c:pt>
                <c:pt idx="1608">
                  <c:v>0</c:v>
                </c:pt>
                <c:pt idx="1609">
                  <c:v>0.25231080000000022</c:v>
                </c:pt>
                <c:pt idx="1610">
                  <c:v>1.8022200000000002E-2</c:v>
                </c:pt>
                <c:pt idx="1611">
                  <c:v>-9.0111000000000028E-3</c:v>
                </c:pt>
                <c:pt idx="1612">
                  <c:v>-9.0111000000000028E-3</c:v>
                </c:pt>
                <c:pt idx="1613">
                  <c:v>9.0111000000000028E-3</c:v>
                </c:pt>
                <c:pt idx="1614">
                  <c:v>0.14416289999999998</c:v>
                </c:pt>
                <c:pt idx="1615">
                  <c:v>9.0125700000000045E-2</c:v>
                </c:pt>
                <c:pt idx="1616">
                  <c:v>0.13516649999999999</c:v>
                </c:pt>
                <c:pt idx="1617">
                  <c:v>1.8022200000000002E-2</c:v>
                </c:pt>
                <c:pt idx="1618">
                  <c:v>0</c:v>
                </c:pt>
                <c:pt idx="1619">
                  <c:v>9.0111000000000028E-3</c:v>
                </c:pt>
                <c:pt idx="1620">
                  <c:v>0.12615539999999997</c:v>
                </c:pt>
                <c:pt idx="1621">
                  <c:v>0.17119619999999999</c:v>
                </c:pt>
                <c:pt idx="1622">
                  <c:v>1.8022200000000002E-2</c:v>
                </c:pt>
                <c:pt idx="1623">
                  <c:v>0</c:v>
                </c:pt>
                <c:pt idx="1624">
                  <c:v>-9.0111000000000028E-3</c:v>
                </c:pt>
                <c:pt idx="1625">
                  <c:v>7.2059399999999996E-2</c:v>
                </c:pt>
                <c:pt idx="1626">
                  <c:v>0.17119619999999999</c:v>
                </c:pt>
                <c:pt idx="1627">
                  <c:v>0.17119619999999999</c:v>
                </c:pt>
                <c:pt idx="1628">
                  <c:v>0.153174</c:v>
                </c:pt>
                <c:pt idx="1629">
                  <c:v>0.153174</c:v>
                </c:pt>
                <c:pt idx="1630">
                  <c:v>1.8022200000000002E-2</c:v>
                </c:pt>
                <c:pt idx="1631">
                  <c:v>9.0111000000000028E-3</c:v>
                </c:pt>
                <c:pt idx="1632">
                  <c:v>-1.8022200000000002E-2</c:v>
                </c:pt>
                <c:pt idx="1633">
                  <c:v>-2.7018600000000011E-2</c:v>
                </c:pt>
                <c:pt idx="1634">
                  <c:v>-1.8022200000000002E-2</c:v>
                </c:pt>
                <c:pt idx="1635">
                  <c:v>-1.8022200000000002E-2</c:v>
                </c:pt>
                <c:pt idx="1636">
                  <c:v>-2.7018600000000011E-2</c:v>
                </c:pt>
                <c:pt idx="1637">
                  <c:v>-9.0111000000000028E-3</c:v>
                </c:pt>
                <c:pt idx="1638">
                  <c:v>0.12615539999999997</c:v>
                </c:pt>
                <c:pt idx="1639">
                  <c:v>2.7033300000000027E-2</c:v>
                </c:pt>
                <c:pt idx="1640">
                  <c:v>3.6029699999999998E-2</c:v>
                </c:pt>
                <c:pt idx="1641">
                  <c:v>-9.0111000000000028E-3</c:v>
                </c:pt>
                <c:pt idx="1642">
                  <c:v>0</c:v>
                </c:pt>
                <c:pt idx="1643">
                  <c:v>0.11714430000000002</c:v>
                </c:pt>
                <c:pt idx="1644">
                  <c:v>0.153174</c:v>
                </c:pt>
                <c:pt idx="1645">
                  <c:v>0.17119619999999999</c:v>
                </c:pt>
                <c:pt idx="1646">
                  <c:v>0.33338130000000044</c:v>
                </c:pt>
                <c:pt idx="1647">
                  <c:v>0.27932940000000023</c:v>
                </c:pt>
                <c:pt idx="1648">
                  <c:v>0.12615539999999997</c:v>
                </c:pt>
                <c:pt idx="1649">
                  <c:v>6.3063000000000022E-2</c:v>
                </c:pt>
                <c:pt idx="1650">
                  <c:v>-1.8022200000000002E-2</c:v>
                </c:pt>
                <c:pt idx="1651">
                  <c:v>-1.8022200000000002E-2</c:v>
                </c:pt>
                <c:pt idx="1652">
                  <c:v>-3.6029699999999998E-2</c:v>
                </c:pt>
                <c:pt idx="1653">
                  <c:v>-1.8022200000000002E-2</c:v>
                </c:pt>
                <c:pt idx="1654">
                  <c:v>-4.5040799999999999E-2</c:v>
                </c:pt>
                <c:pt idx="1655">
                  <c:v>-4.5040799999999999E-2</c:v>
                </c:pt>
                <c:pt idx="1656">
                  <c:v>-2.7018600000000011E-2</c:v>
                </c:pt>
                <c:pt idx="1657">
                  <c:v>-3.6029699999999998E-2</c:v>
                </c:pt>
                <c:pt idx="1658">
                  <c:v>-4.5040799999999999E-2</c:v>
                </c:pt>
                <c:pt idx="1659">
                  <c:v>-4.5040799999999999E-2</c:v>
                </c:pt>
                <c:pt idx="1660">
                  <c:v>-2.7018600000000011E-2</c:v>
                </c:pt>
                <c:pt idx="1661">
                  <c:v>-3.6029699999999998E-2</c:v>
                </c:pt>
                <c:pt idx="1662">
                  <c:v>-1.8022200000000002E-2</c:v>
                </c:pt>
                <c:pt idx="1663">
                  <c:v>-9.0111000000000028E-3</c:v>
                </c:pt>
                <c:pt idx="1664">
                  <c:v>-1.8022200000000002E-2</c:v>
                </c:pt>
                <c:pt idx="1665">
                  <c:v>-3.6029699999999998E-2</c:v>
                </c:pt>
                <c:pt idx="1666">
                  <c:v>-9.0111000000000028E-3</c:v>
                </c:pt>
                <c:pt idx="1667">
                  <c:v>0</c:v>
                </c:pt>
                <c:pt idx="1668">
                  <c:v>-9.0111000000000028E-3</c:v>
                </c:pt>
                <c:pt idx="1669">
                  <c:v>-9.0111000000000028E-3</c:v>
                </c:pt>
                <c:pt idx="1670">
                  <c:v>1.8022200000000002E-2</c:v>
                </c:pt>
                <c:pt idx="1671">
                  <c:v>0.23428860000000001</c:v>
                </c:pt>
                <c:pt idx="1672">
                  <c:v>0.10813320000000008</c:v>
                </c:pt>
                <c:pt idx="1673">
                  <c:v>9.0125700000000045E-2</c:v>
                </c:pt>
                <c:pt idx="1674">
                  <c:v>5.4051900000000014E-2</c:v>
                </c:pt>
                <c:pt idx="1675">
                  <c:v>0.10813320000000008</c:v>
                </c:pt>
                <c:pt idx="1676">
                  <c:v>0.10813320000000008</c:v>
                </c:pt>
                <c:pt idx="1677">
                  <c:v>8.1114600000000023E-2</c:v>
                </c:pt>
                <c:pt idx="1678">
                  <c:v>0.17119619999999999</c:v>
                </c:pt>
                <c:pt idx="1679">
                  <c:v>9.0125700000000045E-2</c:v>
                </c:pt>
                <c:pt idx="1680">
                  <c:v>9.0125700000000045E-2</c:v>
                </c:pt>
                <c:pt idx="1681">
                  <c:v>9.9122100000000046E-2</c:v>
                </c:pt>
                <c:pt idx="1682">
                  <c:v>0.12615539999999997</c:v>
                </c:pt>
                <c:pt idx="1683">
                  <c:v>4.5040799999999999E-2</c:v>
                </c:pt>
                <c:pt idx="1684">
                  <c:v>0.16218509999999997</c:v>
                </c:pt>
                <c:pt idx="1685">
                  <c:v>9.9122100000000046E-2</c:v>
                </c:pt>
                <c:pt idx="1686">
                  <c:v>0.153174</c:v>
                </c:pt>
                <c:pt idx="1687">
                  <c:v>0.13516649999999999</c:v>
                </c:pt>
                <c:pt idx="1688">
                  <c:v>0.24329970000000009</c:v>
                </c:pt>
                <c:pt idx="1689">
                  <c:v>0.16218509999999997</c:v>
                </c:pt>
                <c:pt idx="1690">
                  <c:v>3.6029699999999998E-2</c:v>
                </c:pt>
                <c:pt idx="1691">
                  <c:v>1.8022200000000002E-2</c:v>
                </c:pt>
                <c:pt idx="1692">
                  <c:v>0.14416289999999998</c:v>
                </c:pt>
                <c:pt idx="1693">
                  <c:v>9.0125700000000045E-2</c:v>
                </c:pt>
                <c:pt idx="1694">
                  <c:v>4.5040799999999999E-2</c:v>
                </c:pt>
                <c:pt idx="1695">
                  <c:v>9.0111000000000028E-3</c:v>
                </c:pt>
                <c:pt idx="1696">
                  <c:v>9.0111000000000028E-3</c:v>
                </c:pt>
                <c:pt idx="1697">
                  <c:v>0.14416289999999998</c:v>
                </c:pt>
                <c:pt idx="1698">
                  <c:v>0.11714430000000002</c:v>
                </c:pt>
                <c:pt idx="1699">
                  <c:v>9.0125700000000045E-2</c:v>
                </c:pt>
                <c:pt idx="1700">
                  <c:v>4.5040799999999999E-2</c:v>
                </c:pt>
                <c:pt idx="1701">
                  <c:v>9.9122100000000046E-2</c:v>
                </c:pt>
                <c:pt idx="1702">
                  <c:v>0.11714430000000002</c:v>
                </c:pt>
                <c:pt idx="1703">
                  <c:v>8.1114600000000023E-2</c:v>
                </c:pt>
                <c:pt idx="1704">
                  <c:v>9.0125700000000045E-2</c:v>
                </c:pt>
                <c:pt idx="1705">
                  <c:v>9.0111000000000028E-3</c:v>
                </c:pt>
                <c:pt idx="1706">
                  <c:v>0</c:v>
                </c:pt>
                <c:pt idx="1707">
                  <c:v>0.14416289999999998</c:v>
                </c:pt>
                <c:pt idx="1708">
                  <c:v>0.11714430000000002</c:v>
                </c:pt>
                <c:pt idx="1709">
                  <c:v>0.12615539999999997</c:v>
                </c:pt>
                <c:pt idx="1710">
                  <c:v>8.1114600000000023E-2</c:v>
                </c:pt>
                <c:pt idx="1711">
                  <c:v>6.3063000000000022E-2</c:v>
                </c:pt>
                <c:pt idx="1712">
                  <c:v>5.4051900000000014E-2</c:v>
                </c:pt>
                <c:pt idx="1713">
                  <c:v>5.4051900000000014E-2</c:v>
                </c:pt>
                <c:pt idx="1714">
                  <c:v>5.4051900000000014E-2</c:v>
                </c:pt>
                <c:pt idx="1715">
                  <c:v>9.0111000000000028E-3</c:v>
                </c:pt>
                <c:pt idx="1716">
                  <c:v>-2.7018600000000011E-2</c:v>
                </c:pt>
                <c:pt idx="1717">
                  <c:v>-2.7018600000000011E-2</c:v>
                </c:pt>
                <c:pt idx="1718">
                  <c:v>2.7033300000000027E-2</c:v>
                </c:pt>
                <c:pt idx="1719">
                  <c:v>4.5040799999999999E-2</c:v>
                </c:pt>
                <c:pt idx="1720">
                  <c:v>9.0111000000000028E-3</c:v>
                </c:pt>
                <c:pt idx="1721">
                  <c:v>3.6029699999999998E-2</c:v>
                </c:pt>
                <c:pt idx="1722">
                  <c:v>3.6029699999999998E-2</c:v>
                </c:pt>
                <c:pt idx="1723">
                  <c:v>3.6029699999999998E-2</c:v>
                </c:pt>
                <c:pt idx="1724">
                  <c:v>1.8022200000000002E-2</c:v>
                </c:pt>
                <c:pt idx="1725">
                  <c:v>9.0111000000000028E-3</c:v>
                </c:pt>
                <c:pt idx="1726">
                  <c:v>9.0111000000000028E-3</c:v>
                </c:pt>
                <c:pt idx="1727">
                  <c:v>2.7033300000000027E-2</c:v>
                </c:pt>
                <c:pt idx="1728">
                  <c:v>2.7033300000000027E-2</c:v>
                </c:pt>
                <c:pt idx="1729">
                  <c:v>3.6029699999999998E-2</c:v>
                </c:pt>
                <c:pt idx="1730">
                  <c:v>2.7033300000000027E-2</c:v>
                </c:pt>
                <c:pt idx="1731">
                  <c:v>3.6029699999999998E-2</c:v>
                </c:pt>
                <c:pt idx="1732">
                  <c:v>3.6029699999999998E-2</c:v>
                </c:pt>
                <c:pt idx="1733">
                  <c:v>1.8022200000000002E-2</c:v>
                </c:pt>
                <c:pt idx="1734">
                  <c:v>2.7033300000000027E-2</c:v>
                </c:pt>
                <c:pt idx="1735">
                  <c:v>2.7033300000000027E-2</c:v>
                </c:pt>
                <c:pt idx="1736">
                  <c:v>2.7033300000000027E-2</c:v>
                </c:pt>
                <c:pt idx="1737">
                  <c:v>2.7033300000000027E-2</c:v>
                </c:pt>
                <c:pt idx="1738">
                  <c:v>3.6029699999999998E-2</c:v>
                </c:pt>
                <c:pt idx="1739">
                  <c:v>9.0111000000000028E-3</c:v>
                </c:pt>
                <c:pt idx="1740">
                  <c:v>3.6029699999999998E-2</c:v>
                </c:pt>
                <c:pt idx="1741">
                  <c:v>3.6029699999999998E-2</c:v>
                </c:pt>
                <c:pt idx="1742">
                  <c:v>1.8022200000000002E-2</c:v>
                </c:pt>
                <c:pt idx="1743">
                  <c:v>1.8022200000000002E-2</c:v>
                </c:pt>
                <c:pt idx="1744">
                  <c:v>9.0111000000000028E-3</c:v>
                </c:pt>
                <c:pt idx="1745">
                  <c:v>-1.8022200000000002E-2</c:v>
                </c:pt>
                <c:pt idx="1746">
                  <c:v>0</c:v>
                </c:pt>
                <c:pt idx="1747">
                  <c:v>4.5040799999999999E-2</c:v>
                </c:pt>
                <c:pt idx="1748">
                  <c:v>2.7033300000000027E-2</c:v>
                </c:pt>
                <c:pt idx="1749">
                  <c:v>-9.0111000000000028E-3</c:v>
                </c:pt>
                <c:pt idx="1750">
                  <c:v>-1.8022200000000002E-2</c:v>
                </c:pt>
                <c:pt idx="1751">
                  <c:v>1.8022200000000002E-2</c:v>
                </c:pt>
                <c:pt idx="1752">
                  <c:v>6.3063000000000022E-2</c:v>
                </c:pt>
                <c:pt idx="1753">
                  <c:v>9.0111000000000028E-3</c:v>
                </c:pt>
                <c:pt idx="1754">
                  <c:v>-1.8022200000000002E-2</c:v>
                </c:pt>
                <c:pt idx="1755">
                  <c:v>1.8022200000000002E-2</c:v>
                </c:pt>
                <c:pt idx="1756">
                  <c:v>-9.0111000000000028E-3</c:v>
                </c:pt>
                <c:pt idx="1757">
                  <c:v>3.6029699999999998E-2</c:v>
                </c:pt>
                <c:pt idx="1758">
                  <c:v>-9.0111000000000028E-3</c:v>
                </c:pt>
                <c:pt idx="1759">
                  <c:v>0</c:v>
                </c:pt>
                <c:pt idx="1760">
                  <c:v>-9.0111000000000028E-3</c:v>
                </c:pt>
                <c:pt idx="1761">
                  <c:v>0</c:v>
                </c:pt>
                <c:pt idx="1762">
                  <c:v>9.0111000000000028E-3</c:v>
                </c:pt>
                <c:pt idx="1763">
                  <c:v>9.0111000000000028E-3</c:v>
                </c:pt>
                <c:pt idx="1764">
                  <c:v>0.12615539999999997</c:v>
                </c:pt>
                <c:pt idx="1765">
                  <c:v>0.14416289999999998</c:v>
                </c:pt>
                <c:pt idx="1766">
                  <c:v>0.153174</c:v>
                </c:pt>
                <c:pt idx="1767">
                  <c:v>0.11714430000000002</c:v>
                </c:pt>
                <c:pt idx="1768">
                  <c:v>5.4051900000000014E-2</c:v>
                </c:pt>
                <c:pt idx="1769">
                  <c:v>9.0125700000000045E-2</c:v>
                </c:pt>
                <c:pt idx="1770">
                  <c:v>0.12615539999999997</c:v>
                </c:pt>
                <c:pt idx="1771">
                  <c:v>0.13516649999999999</c:v>
                </c:pt>
                <c:pt idx="1772">
                  <c:v>0.153174</c:v>
                </c:pt>
                <c:pt idx="1773">
                  <c:v>9.0125700000000045E-2</c:v>
                </c:pt>
                <c:pt idx="1774">
                  <c:v>-9.0111000000000028E-3</c:v>
                </c:pt>
                <c:pt idx="1775">
                  <c:v>0</c:v>
                </c:pt>
                <c:pt idx="1776">
                  <c:v>-9.0111000000000028E-3</c:v>
                </c:pt>
                <c:pt idx="1777">
                  <c:v>0</c:v>
                </c:pt>
                <c:pt idx="1778">
                  <c:v>9.0111000000000028E-3</c:v>
                </c:pt>
                <c:pt idx="1779">
                  <c:v>-9.0111000000000028E-3</c:v>
                </c:pt>
                <c:pt idx="1780">
                  <c:v>0</c:v>
                </c:pt>
                <c:pt idx="1781">
                  <c:v>0</c:v>
                </c:pt>
                <c:pt idx="1782">
                  <c:v>9.0111000000000028E-3</c:v>
                </c:pt>
                <c:pt idx="1783">
                  <c:v>9.0111000000000028E-3</c:v>
                </c:pt>
                <c:pt idx="1784">
                  <c:v>2.7033300000000027E-2</c:v>
                </c:pt>
                <c:pt idx="1785">
                  <c:v>9.9122100000000046E-2</c:v>
                </c:pt>
                <c:pt idx="1786">
                  <c:v>0.13516649999999999</c:v>
                </c:pt>
                <c:pt idx="1787">
                  <c:v>0.14416289999999998</c:v>
                </c:pt>
                <c:pt idx="1788">
                  <c:v>0.13516649999999999</c:v>
                </c:pt>
                <c:pt idx="1789">
                  <c:v>0.153174</c:v>
                </c:pt>
                <c:pt idx="1790">
                  <c:v>0.17119619999999999</c:v>
                </c:pt>
                <c:pt idx="1791">
                  <c:v>0.20722589999999999</c:v>
                </c:pt>
                <c:pt idx="1792">
                  <c:v>0.153174</c:v>
                </c:pt>
                <c:pt idx="1793">
                  <c:v>0.16218509999999997</c:v>
                </c:pt>
                <c:pt idx="1794">
                  <c:v>0.14416289999999998</c:v>
                </c:pt>
                <c:pt idx="1795">
                  <c:v>0.13516649999999999</c:v>
                </c:pt>
                <c:pt idx="1796">
                  <c:v>0.11714430000000002</c:v>
                </c:pt>
                <c:pt idx="1797">
                  <c:v>0.13516649999999999</c:v>
                </c:pt>
                <c:pt idx="1798">
                  <c:v>9.0125700000000045E-2</c:v>
                </c:pt>
                <c:pt idx="1799">
                  <c:v>5.4051900000000014E-2</c:v>
                </c:pt>
                <c:pt idx="1800">
                  <c:v>6.3063000000000022E-2</c:v>
                </c:pt>
                <c:pt idx="1801">
                  <c:v>9.0125700000000045E-2</c:v>
                </c:pt>
                <c:pt idx="1802">
                  <c:v>5.4051900000000014E-2</c:v>
                </c:pt>
                <c:pt idx="1803">
                  <c:v>1.8022200000000002E-2</c:v>
                </c:pt>
                <c:pt idx="1804">
                  <c:v>-9.0111000000000028E-3</c:v>
                </c:pt>
                <c:pt idx="1805">
                  <c:v>0.153174</c:v>
                </c:pt>
                <c:pt idx="1806">
                  <c:v>6.3063000000000022E-2</c:v>
                </c:pt>
                <c:pt idx="1807">
                  <c:v>2.7033300000000027E-2</c:v>
                </c:pt>
                <c:pt idx="1808">
                  <c:v>1.8022200000000002E-2</c:v>
                </c:pt>
                <c:pt idx="1809">
                  <c:v>0</c:v>
                </c:pt>
                <c:pt idx="1810">
                  <c:v>6.3063000000000022E-2</c:v>
                </c:pt>
                <c:pt idx="1811">
                  <c:v>7.2059399999999996E-2</c:v>
                </c:pt>
                <c:pt idx="1812">
                  <c:v>4.5040799999999999E-2</c:v>
                </c:pt>
                <c:pt idx="1813">
                  <c:v>8.1114600000000023E-2</c:v>
                </c:pt>
                <c:pt idx="1814">
                  <c:v>9.0125700000000045E-2</c:v>
                </c:pt>
                <c:pt idx="1815">
                  <c:v>9.0125700000000045E-2</c:v>
                </c:pt>
                <c:pt idx="1816">
                  <c:v>8.1114600000000023E-2</c:v>
                </c:pt>
                <c:pt idx="1817">
                  <c:v>9.0125700000000045E-2</c:v>
                </c:pt>
                <c:pt idx="1818">
                  <c:v>7.2059399999999996E-2</c:v>
                </c:pt>
                <c:pt idx="1819">
                  <c:v>3.6029699999999998E-2</c:v>
                </c:pt>
                <c:pt idx="1820">
                  <c:v>-9.0111000000000028E-3</c:v>
                </c:pt>
                <c:pt idx="1821">
                  <c:v>-3.6029699999999998E-2</c:v>
                </c:pt>
                <c:pt idx="1822">
                  <c:v>4.5040799999999999E-2</c:v>
                </c:pt>
                <c:pt idx="1823">
                  <c:v>9.0111000000000028E-3</c:v>
                </c:pt>
                <c:pt idx="1824">
                  <c:v>-2.7018600000000011E-2</c:v>
                </c:pt>
                <c:pt idx="1825">
                  <c:v>9.0111000000000028E-3</c:v>
                </c:pt>
                <c:pt idx="1826">
                  <c:v>9.0111000000000028E-3</c:v>
                </c:pt>
                <c:pt idx="1827">
                  <c:v>8.1114600000000023E-2</c:v>
                </c:pt>
                <c:pt idx="1828">
                  <c:v>0</c:v>
                </c:pt>
                <c:pt idx="1829">
                  <c:v>1.8022200000000002E-2</c:v>
                </c:pt>
                <c:pt idx="1830">
                  <c:v>3.6029699999999998E-2</c:v>
                </c:pt>
                <c:pt idx="1831">
                  <c:v>1.8022200000000002E-2</c:v>
                </c:pt>
                <c:pt idx="1832">
                  <c:v>6.3063000000000022E-2</c:v>
                </c:pt>
                <c:pt idx="1833">
                  <c:v>-9.0111000000000028E-3</c:v>
                </c:pt>
                <c:pt idx="1834">
                  <c:v>0.20722589999999999</c:v>
                </c:pt>
                <c:pt idx="1835">
                  <c:v>4.5040799999999999E-2</c:v>
                </c:pt>
                <c:pt idx="1836">
                  <c:v>1.8022200000000002E-2</c:v>
                </c:pt>
                <c:pt idx="1837">
                  <c:v>9.0111000000000028E-3</c:v>
                </c:pt>
                <c:pt idx="1838">
                  <c:v>-2.7018600000000011E-2</c:v>
                </c:pt>
                <c:pt idx="1839">
                  <c:v>-9.0111000000000028E-3</c:v>
                </c:pt>
                <c:pt idx="1840">
                  <c:v>-1.8022200000000002E-2</c:v>
                </c:pt>
                <c:pt idx="1841">
                  <c:v>-9.0111000000000028E-3</c:v>
                </c:pt>
                <c:pt idx="1842">
                  <c:v>7.2059399999999996E-2</c:v>
                </c:pt>
                <c:pt idx="1843">
                  <c:v>1.8022200000000002E-2</c:v>
                </c:pt>
                <c:pt idx="1844">
                  <c:v>4.5040799999999999E-2</c:v>
                </c:pt>
                <c:pt idx="1845">
                  <c:v>9.0111000000000028E-3</c:v>
                </c:pt>
                <c:pt idx="1846">
                  <c:v>6.3063000000000022E-2</c:v>
                </c:pt>
                <c:pt idx="1847">
                  <c:v>5.4051900000000014E-2</c:v>
                </c:pt>
                <c:pt idx="1848">
                  <c:v>-1.8022200000000002E-2</c:v>
                </c:pt>
                <c:pt idx="1849">
                  <c:v>-2.7018600000000011E-2</c:v>
                </c:pt>
                <c:pt idx="1850">
                  <c:v>-2.7018600000000011E-2</c:v>
                </c:pt>
                <c:pt idx="1851">
                  <c:v>2.7033300000000027E-2</c:v>
                </c:pt>
                <c:pt idx="1852">
                  <c:v>3.6029699999999998E-2</c:v>
                </c:pt>
                <c:pt idx="1853">
                  <c:v>-1.8022200000000002E-2</c:v>
                </c:pt>
                <c:pt idx="1854">
                  <c:v>-1.8022200000000002E-2</c:v>
                </c:pt>
                <c:pt idx="1855">
                  <c:v>-3.6029699999999998E-2</c:v>
                </c:pt>
                <c:pt idx="1856">
                  <c:v>9.0125700000000045E-2</c:v>
                </c:pt>
                <c:pt idx="1857">
                  <c:v>3.6029699999999998E-2</c:v>
                </c:pt>
                <c:pt idx="1858">
                  <c:v>2.7033300000000027E-2</c:v>
                </c:pt>
                <c:pt idx="1859">
                  <c:v>9.0111000000000028E-3</c:v>
                </c:pt>
                <c:pt idx="1860">
                  <c:v>4.5040799999999999E-2</c:v>
                </c:pt>
                <c:pt idx="1861">
                  <c:v>4.5040799999999999E-2</c:v>
                </c:pt>
                <c:pt idx="1862">
                  <c:v>6.3063000000000022E-2</c:v>
                </c:pt>
                <c:pt idx="1863">
                  <c:v>0.16218509999999997</c:v>
                </c:pt>
                <c:pt idx="1864">
                  <c:v>8.1114600000000023E-2</c:v>
                </c:pt>
                <c:pt idx="1865">
                  <c:v>0.41449590000000008</c:v>
                </c:pt>
                <c:pt idx="1866">
                  <c:v>0.17119619999999999</c:v>
                </c:pt>
                <c:pt idx="1867">
                  <c:v>9.0125700000000045E-2</c:v>
                </c:pt>
                <c:pt idx="1868">
                  <c:v>7.2059399999999996E-2</c:v>
                </c:pt>
                <c:pt idx="1869">
                  <c:v>0.10813320000000008</c:v>
                </c:pt>
                <c:pt idx="1870">
                  <c:v>0.11714430000000002</c:v>
                </c:pt>
                <c:pt idx="1871">
                  <c:v>0.14416289999999998</c:v>
                </c:pt>
                <c:pt idx="1872">
                  <c:v>0.10813320000000008</c:v>
                </c:pt>
                <c:pt idx="1873">
                  <c:v>9.9122100000000046E-2</c:v>
                </c:pt>
                <c:pt idx="1874">
                  <c:v>9.0125700000000045E-2</c:v>
                </c:pt>
                <c:pt idx="1875">
                  <c:v>0.10813320000000008</c:v>
                </c:pt>
                <c:pt idx="1876">
                  <c:v>0.18020730000000018</c:v>
                </c:pt>
                <c:pt idx="1877">
                  <c:v>0.22527749999999999</c:v>
                </c:pt>
                <c:pt idx="1878">
                  <c:v>0.19821480000000008</c:v>
                </c:pt>
                <c:pt idx="1879">
                  <c:v>0.16218509999999997</c:v>
                </c:pt>
                <c:pt idx="1880">
                  <c:v>0.153174</c:v>
                </c:pt>
                <c:pt idx="1881">
                  <c:v>0.153174</c:v>
                </c:pt>
                <c:pt idx="1882">
                  <c:v>0.12615539999999997</c:v>
                </c:pt>
                <c:pt idx="1883">
                  <c:v>0.12615539999999997</c:v>
                </c:pt>
                <c:pt idx="1884">
                  <c:v>0.13516649999999999</c:v>
                </c:pt>
                <c:pt idx="1885">
                  <c:v>0.153174</c:v>
                </c:pt>
                <c:pt idx="1886">
                  <c:v>0.13516649999999999</c:v>
                </c:pt>
                <c:pt idx="1887">
                  <c:v>0.13516649999999999</c:v>
                </c:pt>
                <c:pt idx="1888">
                  <c:v>0.13516649999999999</c:v>
                </c:pt>
                <c:pt idx="1889">
                  <c:v>0.13516649999999999</c:v>
                </c:pt>
                <c:pt idx="1890">
                  <c:v>0.153174</c:v>
                </c:pt>
                <c:pt idx="1891">
                  <c:v>0.10813320000000008</c:v>
                </c:pt>
                <c:pt idx="1892">
                  <c:v>9.9122100000000046E-2</c:v>
                </c:pt>
                <c:pt idx="1893">
                  <c:v>8.1114600000000023E-2</c:v>
                </c:pt>
                <c:pt idx="1894">
                  <c:v>8.1114600000000023E-2</c:v>
                </c:pt>
                <c:pt idx="1895">
                  <c:v>6.3063000000000022E-2</c:v>
                </c:pt>
                <c:pt idx="1896">
                  <c:v>9.9122100000000046E-2</c:v>
                </c:pt>
                <c:pt idx="1897">
                  <c:v>5.4051900000000014E-2</c:v>
                </c:pt>
                <c:pt idx="1898">
                  <c:v>0.13516649999999999</c:v>
                </c:pt>
                <c:pt idx="1899">
                  <c:v>5.4051900000000014E-2</c:v>
                </c:pt>
                <c:pt idx="1900">
                  <c:v>8.1114600000000023E-2</c:v>
                </c:pt>
                <c:pt idx="1901">
                  <c:v>6.3063000000000022E-2</c:v>
                </c:pt>
                <c:pt idx="1902">
                  <c:v>8.1114600000000023E-2</c:v>
                </c:pt>
                <c:pt idx="1903">
                  <c:v>6.3063000000000022E-2</c:v>
                </c:pt>
                <c:pt idx="1904">
                  <c:v>0.18020730000000018</c:v>
                </c:pt>
                <c:pt idx="1905">
                  <c:v>7.2059399999999996E-2</c:v>
                </c:pt>
                <c:pt idx="1906">
                  <c:v>2.7033300000000027E-2</c:v>
                </c:pt>
                <c:pt idx="1907">
                  <c:v>5.4051900000000014E-2</c:v>
                </c:pt>
                <c:pt idx="1908">
                  <c:v>9.0125700000000045E-2</c:v>
                </c:pt>
                <c:pt idx="1909">
                  <c:v>3.6029699999999998E-2</c:v>
                </c:pt>
                <c:pt idx="1910">
                  <c:v>3.6029699999999998E-2</c:v>
                </c:pt>
                <c:pt idx="1911">
                  <c:v>3.6029699999999998E-2</c:v>
                </c:pt>
                <c:pt idx="1912">
                  <c:v>3.6029699999999998E-2</c:v>
                </c:pt>
                <c:pt idx="1913">
                  <c:v>4.5040799999999999E-2</c:v>
                </c:pt>
                <c:pt idx="1914">
                  <c:v>0.12615539999999997</c:v>
                </c:pt>
                <c:pt idx="1915">
                  <c:v>0.10813320000000008</c:v>
                </c:pt>
                <c:pt idx="1916">
                  <c:v>0.17119619999999999</c:v>
                </c:pt>
                <c:pt idx="1917">
                  <c:v>9.0125700000000045E-2</c:v>
                </c:pt>
                <c:pt idx="1918">
                  <c:v>8.1114600000000023E-2</c:v>
                </c:pt>
                <c:pt idx="1919">
                  <c:v>0.13516649999999999</c:v>
                </c:pt>
                <c:pt idx="1920">
                  <c:v>8.1114600000000023E-2</c:v>
                </c:pt>
                <c:pt idx="1921">
                  <c:v>8.1114600000000023E-2</c:v>
                </c:pt>
                <c:pt idx="1922">
                  <c:v>0.153174</c:v>
                </c:pt>
                <c:pt idx="1923">
                  <c:v>0.10813320000000008</c:v>
                </c:pt>
                <c:pt idx="1924">
                  <c:v>9.0125700000000045E-2</c:v>
                </c:pt>
                <c:pt idx="1925">
                  <c:v>0.20722589999999999</c:v>
                </c:pt>
                <c:pt idx="1926">
                  <c:v>0.29735160000000027</c:v>
                </c:pt>
                <c:pt idx="1927">
                  <c:v>0.14416289999999998</c:v>
                </c:pt>
                <c:pt idx="1928">
                  <c:v>5.4051900000000014E-2</c:v>
                </c:pt>
                <c:pt idx="1929">
                  <c:v>4.5040799999999999E-2</c:v>
                </c:pt>
                <c:pt idx="1930">
                  <c:v>4.5040799999999999E-2</c:v>
                </c:pt>
                <c:pt idx="1931">
                  <c:v>2.7033300000000027E-2</c:v>
                </c:pt>
                <c:pt idx="1932">
                  <c:v>3.6029699999999998E-2</c:v>
                </c:pt>
                <c:pt idx="1933">
                  <c:v>0.17119619999999999</c:v>
                </c:pt>
                <c:pt idx="1934">
                  <c:v>5.4051900000000014E-2</c:v>
                </c:pt>
                <c:pt idx="1935">
                  <c:v>2.7033300000000027E-2</c:v>
                </c:pt>
                <c:pt idx="1936">
                  <c:v>3.6029699999999998E-2</c:v>
                </c:pt>
                <c:pt idx="1937">
                  <c:v>9.0111000000000028E-3</c:v>
                </c:pt>
                <c:pt idx="1938">
                  <c:v>2.7033300000000027E-2</c:v>
                </c:pt>
                <c:pt idx="1939">
                  <c:v>1.8022200000000002E-2</c:v>
                </c:pt>
                <c:pt idx="1940">
                  <c:v>2.7033300000000027E-2</c:v>
                </c:pt>
                <c:pt idx="1941">
                  <c:v>1.8022200000000002E-2</c:v>
                </c:pt>
                <c:pt idx="1942">
                  <c:v>9.0111000000000028E-3</c:v>
                </c:pt>
                <c:pt idx="1943">
                  <c:v>1.8022200000000002E-2</c:v>
                </c:pt>
                <c:pt idx="1944">
                  <c:v>8.1114600000000023E-2</c:v>
                </c:pt>
                <c:pt idx="1945">
                  <c:v>7.2059399999999996E-2</c:v>
                </c:pt>
                <c:pt idx="1946">
                  <c:v>8.1114600000000023E-2</c:v>
                </c:pt>
                <c:pt idx="1947">
                  <c:v>0.10813320000000008</c:v>
                </c:pt>
                <c:pt idx="1948">
                  <c:v>0.19821480000000008</c:v>
                </c:pt>
                <c:pt idx="1949">
                  <c:v>0.13516649999999999</c:v>
                </c:pt>
                <c:pt idx="1950">
                  <c:v>0.10813320000000008</c:v>
                </c:pt>
                <c:pt idx="1951">
                  <c:v>9.9122100000000046E-2</c:v>
                </c:pt>
                <c:pt idx="1952">
                  <c:v>0.13516649999999999</c:v>
                </c:pt>
                <c:pt idx="1953">
                  <c:v>0.11714430000000002</c:v>
                </c:pt>
                <c:pt idx="1954">
                  <c:v>9.9122100000000046E-2</c:v>
                </c:pt>
                <c:pt idx="1955">
                  <c:v>0.153174</c:v>
                </c:pt>
                <c:pt idx="1956">
                  <c:v>0.153174</c:v>
                </c:pt>
                <c:pt idx="1957">
                  <c:v>0.13516649999999999</c:v>
                </c:pt>
                <c:pt idx="1958">
                  <c:v>0.12615539999999997</c:v>
                </c:pt>
                <c:pt idx="1959">
                  <c:v>0.45953670000000002</c:v>
                </c:pt>
                <c:pt idx="1960">
                  <c:v>0.10813320000000008</c:v>
                </c:pt>
                <c:pt idx="1961">
                  <c:v>4.5040799999999999E-2</c:v>
                </c:pt>
                <c:pt idx="1962">
                  <c:v>3.6029699999999998E-2</c:v>
                </c:pt>
                <c:pt idx="1963">
                  <c:v>1.8022200000000002E-2</c:v>
                </c:pt>
                <c:pt idx="1964">
                  <c:v>9.0111000000000028E-3</c:v>
                </c:pt>
                <c:pt idx="1965">
                  <c:v>2.7033300000000027E-2</c:v>
                </c:pt>
                <c:pt idx="1966">
                  <c:v>0</c:v>
                </c:pt>
                <c:pt idx="1967">
                  <c:v>0.83798819999999996</c:v>
                </c:pt>
                <c:pt idx="1968">
                  <c:v>9.9122100000000046E-2</c:v>
                </c:pt>
                <c:pt idx="1969">
                  <c:v>1.8022200000000002E-2</c:v>
                </c:pt>
                <c:pt idx="1970">
                  <c:v>0</c:v>
                </c:pt>
                <c:pt idx="1971">
                  <c:v>-1.8022200000000002E-2</c:v>
                </c:pt>
                <c:pt idx="1972">
                  <c:v>-1.8022200000000002E-2</c:v>
                </c:pt>
                <c:pt idx="1973">
                  <c:v>-3.6029699999999998E-2</c:v>
                </c:pt>
                <c:pt idx="1974">
                  <c:v>0</c:v>
                </c:pt>
                <c:pt idx="1975">
                  <c:v>0</c:v>
                </c:pt>
                <c:pt idx="1976">
                  <c:v>0</c:v>
                </c:pt>
                <c:pt idx="1977">
                  <c:v>0</c:v>
                </c:pt>
                <c:pt idx="1978">
                  <c:v>9.0111000000000028E-3</c:v>
                </c:pt>
                <c:pt idx="1979">
                  <c:v>1.8022200000000002E-2</c:v>
                </c:pt>
                <c:pt idx="1980">
                  <c:v>-1.8022200000000002E-2</c:v>
                </c:pt>
                <c:pt idx="1981">
                  <c:v>-1.8022200000000002E-2</c:v>
                </c:pt>
                <c:pt idx="1982">
                  <c:v>-1.8022200000000002E-2</c:v>
                </c:pt>
                <c:pt idx="1983">
                  <c:v>0</c:v>
                </c:pt>
                <c:pt idx="1984">
                  <c:v>4.5040799999999999E-2</c:v>
                </c:pt>
                <c:pt idx="1985">
                  <c:v>8.1114600000000023E-2</c:v>
                </c:pt>
                <c:pt idx="1986">
                  <c:v>0.12615539999999997</c:v>
                </c:pt>
                <c:pt idx="1987">
                  <c:v>0.153174</c:v>
                </c:pt>
                <c:pt idx="1988">
                  <c:v>0.16218509999999997</c:v>
                </c:pt>
                <c:pt idx="1989">
                  <c:v>0.17119619999999999</c:v>
                </c:pt>
                <c:pt idx="1990">
                  <c:v>0.14416289999999998</c:v>
                </c:pt>
                <c:pt idx="1991">
                  <c:v>0.12615539999999997</c:v>
                </c:pt>
                <c:pt idx="1992">
                  <c:v>0.13516649999999999</c:v>
                </c:pt>
                <c:pt idx="1993">
                  <c:v>0.23428860000000001</c:v>
                </c:pt>
                <c:pt idx="1994">
                  <c:v>0.25231080000000022</c:v>
                </c:pt>
                <c:pt idx="1995">
                  <c:v>0.153174</c:v>
                </c:pt>
                <c:pt idx="1996">
                  <c:v>0.14416289999999998</c:v>
                </c:pt>
                <c:pt idx="1997">
                  <c:v>8.1114600000000023E-2</c:v>
                </c:pt>
                <c:pt idx="1998">
                  <c:v>5.4051900000000014E-2</c:v>
                </c:pt>
                <c:pt idx="1999">
                  <c:v>0.153174</c:v>
                </c:pt>
                <c:pt idx="2000">
                  <c:v>0.18921840000000023</c:v>
                </c:pt>
                <c:pt idx="2001">
                  <c:v>0.12615539999999997</c:v>
                </c:pt>
                <c:pt idx="2002">
                  <c:v>0.23428860000000001</c:v>
                </c:pt>
                <c:pt idx="2003">
                  <c:v>0.12615539999999997</c:v>
                </c:pt>
                <c:pt idx="2004">
                  <c:v>9.0125700000000045E-2</c:v>
                </c:pt>
                <c:pt idx="2005">
                  <c:v>0.18921840000000023</c:v>
                </c:pt>
                <c:pt idx="2006">
                  <c:v>0.22527749999999999</c:v>
                </c:pt>
                <c:pt idx="2007">
                  <c:v>0.26130720000000002</c:v>
                </c:pt>
                <c:pt idx="2008">
                  <c:v>0.19821480000000008</c:v>
                </c:pt>
                <c:pt idx="2009">
                  <c:v>0.12615539999999997</c:v>
                </c:pt>
                <c:pt idx="2010">
                  <c:v>7.2059399999999996E-2</c:v>
                </c:pt>
                <c:pt idx="2011">
                  <c:v>6.3063000000000022E-2</c:v>
                </c:pt>
                <c:pt idx="2012">
                  <c:v>7.2059399999999996E-2</c:v>
                </c:pt>
                <c:pt idx="2013">
                  <c:v>5.4051900000000014E-2</c:v>
                </c:pt>
                <c:pt idx="2014">
                  <c:v>0.18020730000000018</c:v>
                </c:pt>
                <c:pt idx="2015">
                  <c:v>0.13516649999999999</c:v>
                </c:pt>
                <c:pt idx="2016">
                  <c:v>5.4051900000000014E-2</c:v>
                </c:pt>
                <c:pt idx="2017">
                  <c:v>0.16218509999999997</c:v>
                </c:pt>
                <c:pt idx="2018">
                  <c:v>9.9122100000000046E-2</c:v>
                </c:pt>
                <c:pt idx="2019">
                  <c:v>7.2059399999999996E-2</c:v>
                </c:pt>
                <c:pt idx="2020">
                  <c:v>5.4051900000000014E-2</c:v>
                </c:pt>
                <c:pt idx="2021">
                  <c:v>2.7033300000000027E-2</c:v>
                </c:pt>
                <c:pt idx="2022">
                  <c:v>6.3063000000000022E-2</c:v>
                </c:pt>
                <c:pt idx="2023">
                  <c:v>6.3063000000000022E-2</c:v>
                </c:pt>
                <c:pt idx="2024">
                  <c:v>5.4051900000000014E-2</c:v>
                </c:pt>
                <c:pt idx="2025">
                  <c:v>4.5040799999999999E-2</c:v>
                </c:pt>
                <c:pt idx="2026">
                  <c:v>4.5040799999999999E-2</c:v>
                </c:pt>
                <c:pt idx="2027">
                  <c:v>7.2059399999999996E-2</c:v>
                </c:pt>
                <c:pt idx="2028">
                  <c:v>8.1114600000000023E-2</c:v>
                </c:pt>
                <c:pt idx="2029">
                  <c:v>5.4051900000000014E-2</c:v>
                </c:pt>
                <c:pt idx="2030">
                  <c:v>4.5040799999999999E-2</c:v>
                </c:pt>
                <c:pt idx="2031">
                  <c:v>4.5040799999999999E-2</c:v>
                </c:pt>
                <c:pt idx="2032">
                  <c:v>6.3063000000000022E-2</c:v>
                </c:pt>
                <c:pt idx="2033">
                  <c:v>5.4051900000000014E-2</c:v>
                </c:pt>
                <c:pt idx="2034">
                  <c:v>5.4051900000000014E-2</c:v>
                </c:pt>
                <c:pt idx="2035">
                  <c:v>4.5040799999999999E-2</c:v>
                </c:pt>
                <c:pt idx="2036">
                  <c:v>6.3063000000000022E-2</c:v>
                </c:pt>
                <c:pt idx="2037">
                  <c:v>6.3063000000000022E-2</c:v>
                </c:pt>
                <c:pt idx="2038">
                  <c:v>7.2059399999999996E-2</c:v>
                </c:pt>
                <c:pt idx="2039">
                  <c:v>9.0125700000000045E-2</c:v>
                </c:pt>
                <c:pt idx="2040">
                  <c:v>0.17119619999999999</c:v>
                </c:pt>
                <c:pt idx="2041">
                  <c:v>0.12615539999999997</c:v>
                </c:pt>
                <c:pt idx="2042">
                  <c:v>8.1114600000000023E-2</c:v>
                </c:pt>
                <c:pt idx="2043">
                  <c:v>0.13516649999999999</c:v>
                </c:pt>
                <c:pt idx="2044">
                  <c:v>0.14416289999999998</c:v>
                </c:pt>
                <c:pt idx="2045">
                  <c:v>0.22527749999999999</c:v>
                </c:pt>
                <c:pt idx="2046">
                  <c:v>0.31535910000000023</c:v>
                </c:pt>
                <c:pt idx="2047">
                  <c:v>0.19821480000000008</c:v>
                </c:pt>
                <c:pt idx="2048">
                  <c:v>0.18921840000000023</c:v>
                </c:pt>
                <c:pt idx="2049">
                  <c:v>0.14416289999999998</c:v>
                </c:pt>
                <c:pt idx="2050">
                  <c:v>0.19821480000000008</c:v>
                </c:pt>
                <c:pt idx="2051">
                  <c:v>0.10813320000000008</c:v>
                </c:pt>
                <c:pt idx="2052">
                  <c:v>9.9122100000000046E-2</c:v>
                </c:pt>
                <c:pt idx="2053">
                  <c:v>7.2059399999999996E-2</c:v>
                </c:pt>
                <c:pt idx="2054">
                  <c:v>0.19821480000000008</c:v>
                </c:pt>
                <c:pt idx="2055">
                  <c:v>9.9122100000000046E-2</c:v>
                </c:pt>
                <c:pt idx="2056">
                  <c:v>0.10813320000000008</c:v>
                </c:pt>
                <c:pt idx="2057">
                  <c:v>9.0125700000000045E-2</c:v>
                </c:pt>
                <c:pt idx="2058">
                  <c:v>9.9122100000000046E-2</c:v>
                </c:pt>
                <c:pt idx="2059">
                  <c:v>0.26130720000000002</c:v>
                </c:pt>
                <c:pt idx="2060">
                  <c:v>0.27031830000000023</c:v>
                </c:pt>
                <c:pt idx="2061">
                  <c:v>0.12615539999999997</c:v>
                </c:pt>
                <c:pt idx="2062">
                  <c:v>0.11714430000000002</c:v>
                </c:pt>
                <c:pt idx="2063">
                  <c:v>0.22527749999999999</c:v>
                </c:pt>
                <c:pt idx="2064">
                  <c:v>9.0125700000000045E-2</c:v>
                </c:pt>
                <c:pt idx="2065">
                  <c:v>0.10813320000000008</c:v>
                </c:pt>
                <c:pt idx="2066">
                  <c:v>8.1114600000000023E-2</c:v>
                </c:pt>
                <c:pt idx="2067">
                  <c:v>0.18921840000000023</c:v>
                </c:pt>
                <c:pt idx="2068">
                  <c:v>0.22527749999999999</c:v>
                </c:pt>
                <c:pt idx="2069">
                  <c:v>0.14416289999999998</c:v>
                </c:pt>
                <c:pt idx="2070">
                  <c:v>0.18921840000000023</c:v>
                </c:pt>
                <c:pt idx="2071">
                  <c:v>0.10813320000000008</c:v>
                </c:pt>
                <c:pt idx="2072">
                  <c:v>0.16218509999999997</c:v>
                </c:pt>
                <c:pt idx="2073">
                  <c:v>9.0125700000000045E-2</c:v>
                </c:pt>
                <c:pt idx="2074">
                  <c:v>0.17119619999999999</c:v>
                </c:pt>
                <c:pt idx="2075">
                  <c:v>0.18020730000000018</c:v>
                </c:pt>
                <c:pt idx="2076">
                  <c:v>0.11714430000000002</c:v>
                </c:pt>
                <c:pt idx="2077">
                  <c:v>8.1114600000000023E-2</c:v>
                </c:pt>
                <c:pt idx="2078">
                  <c:v>7.2059399999999996E-2</c:v>
                </c:pt>
                <c:pt idx="2079">
                  <c:v>0.17119619999999999</c:v>
                </c:pt>
                <c:pt idx="2080">
                  <c:v>0.153174</c:v>
                </c:pt>
                <c:pt idx="2081">
                  <c:v>0.153174</c:v>
                </c:pt>
                <c:pt idx="2082">
                  <c:v>7.2059399999999996E-2</c:v>
                </c:pt>
                <c:pt idx="2083">
                  <c:v>2.7033300000000027E-2</c:v>
                </c:pt>
                <c:pt idx="2084">
                  <c:v>4.5040799999999999E-2</c:v>
                </c:pt>
                <c:pt idx="2085">
                  <c:v>5.4051900000000014E-2</c:v>
                </c:pt>
                <c:pt idx="2086">
                  <c:v>6.3063000000000022E-2</c:v>
                </c:pt>
                <c:pt idx="2087">
                  <c:v>6.3063000000000022E-2</c:v>
                </c:pt>
                <c:pt idx="2088">
                  <c:v>0.16218509999999997</c:v>
                </c:pt>
                <c:pt idx="2089">
                  <c:v>8.1114600000000023E-2</c:v>
                </c:pt>
                <c:pt idx="2090">
                  <c:v>3.6029699999999998E-2</c:v>
                </c:pt>
                <c:pt idx="2091">
                  <c:v>0.20722589999999999</c:v>
                </c:pt>
                <c:pt idx="2092">
                  <c:v>0.16218509999999997</c:v>
                </c:pt>
                <c:pt idx="2093">
                  <c:v>7.2059399999999996E-2</c:v>
                </c:pt>
                <c:pt idx="2094">
                  <c:v>4.5040799999999999E-2</c:v>
                </c:pt>
                <c:pt idx="2095">
                  <c:v>0</c:v>
                </c:pt>
                <c:pt idx="2096">
                  <c:v>1.8022200000000002E-2</c:v>
                </c:pt>
                <c:pt idx="2097">
                  <c:v>0.14416289999999998</c:v>
                </c:pt>
                <c:pt idx="2098">
                  <c:v>9.0125700000000045E-2</c:v>
                </c:pt>
                <c:pt idx="2099">
                  <c:v>9.9122100000000046E-2</c:v>
                </c:pt>
                <c:pt idx="2100">
                  <c:v>4.5040799999999999E-2</c:v>
                </c:pt>
                <c:pt idx="2101">
                  <c:v>6.3063000000000022E-2</c:v>
                </c:pt>
                <c:pt idx="2102">
                  <c:v>0.20722589999999999</c:v>
                </c:pt>
                <c:pt idx="2103">
                  <c:v>0.153174</c:v>
                </c:pt>
                <c:pt idx="2104">
                  <c:v>9.9122100000000046E-2</c:v>
                </c:pt>
                <c:pt idx="2105">
                  <c:v>0.16218509999999997</c:v>
                </c:pt>
                <c:pt idx="2106">
                  <c:v>9.0125700000000045E-2</c:v>
                </c:pt>
                <c:pt idx="2107">
                  <c:v>0.11714430000000002</c:v>
                </c:pt>
                <c:pt idx="2108">
                  <c:v>0.12615539999999997</c:v>
                </c:pt>
                <c:pt idx="2109">
                  <c:v>6.3063000000000022E-2</c:v>
                </c:pt>
                <c:pt idx="2110">
                  <c:v>3.6029699999999998E-2</c:v>
                </c:pt>
                <c:pt idx="2111">
                  <c:v>5.4051900000000014E-2</c:v>
                </c:pt>
                <c:pt idx="2112">
                  <c:v>0.16218509999999997</c:v>
                </c:pt>
                <c:pt idx="2113">
                  <c:v>0.16218509999999997</c:v>
                </c:pt>
                <c:pt idx="2114">
                  <c:v>0.13516649999999999</c:v>
                </c:pt>
                <c:pt idx="2115">
                  <c:v>0.16218509999999997</c:v>
                </c:pt>
                <c:pt idx="2116">
                  <c:v>0.18020730000000018</c:v>
                </c:pt>
                <c:pt idx="2117">
                  <c:v>9.9122100000000046E-2</c:v>
                </c:pt>
                <c:pt idx="2118">
                  <c:v>0.12615539999999997</c:v>
                </c:pt>
                <c:pt idx="2119">
                  <c:v>0.16218509999999997</c:v>
                </c:pt>
                <c:pt idx="2120">
                  <c:v>0.19821480000000008</c:v>
                </c:pt>
                <c:pt idx="2121">
                  <c:v>0.21626640000000019</c:v>
                </c:pt>
                <c:pt idx="2122">
                  <c:v>0.21626640000000019</c:v>
                </c:pt>
                <c:pt idx="2123">
                  <c:v>0.12615539999999997</c:v>
                </c:pt>
                <c:pt idx="2124">
                  <c:v>7.2059399999999996E-2</c:v>
                </c:pt>
                <c:pt idx="2125">
                  <c:v>0.14416289999999998</c:v>
                </c:pt>
                <c:pt idx="2126">
                  <c:v>7.2059399999999996E-2</c:v>
                </c:pt>
                <c:pt idx="2127">
                  <c:v>0.153174</c:v>
                </c:pt>
                <c:pt idx="2128">
                  <c:v>8.1114600000000023E-2</c:v>
                </c:pt>
                <c:pt idx="2129">
                  <c:v>0.17119619999999999</c:v>
                </c:pt>
                <c:pt idx="2130">
                  <c:v>0.153174</c:v>
                </c:pt>
                <c:pt idx="2131">
                  <c:v>0.11714430000000002</c:v>
                </c:pt>
                <c:pt idx="2132">
                  <c:v>5.4051900000000014E-2</c:v>
                </c:pt>
                <c:pt idx="2133">
                  <c:v>9.0125700000000045E-2</c:v>
                </c:pt>
                <c:pt idx="2134">
                  <c:v>6.3063000000000022E-2</c:v>
                </c:pt>
                <c:pt idx="2135">
                  <c:v>0.11714430000000002</c:v>
                </c:pt>
                <c:pt idx="2136">
                  <c:v>7.2059399999999996E-2</c:v>
                </c:pt>
                <c:pt idx="2137">
                  <c:v>8.1114600000000023E-2</c:v>
                </c:pt>
                <c:pt idx="2138">
                  <c:v>4.5040799999999999E-2</c:v>
                </c:pt>
                <c:pt idx="2139">
                  <c:v>5.4051900000000014E-2</c:v>
                </c:pt>
                <c:pt idx="2140">
                  <c:v>5.4051900000000014E-2</c:v>
                </c:pt>
                <c:pt idx="2141">
                  <c:v>5.4051900000000014E-2</c:v>
                </c:pt>
                <c:pt idx="2142">
                  <c:v>0.18020730000000018</c:v>
                </c:pt>
                <c:pt idx="2143">
                  <c:v>0.13516649999999999</c:v>
                </c:pt>
                <c:pt idx="2144">
                  <c:v>9.0125700000000045E-2</c:v>
                </c:pt>
                <c:pt idx="2145">
                  <c:v>0.18020730000000018</c:v>
                </c:pt>
                <c:pt idx="2146">
                  <c:v>0.17119619999999999</c:v>
                </c:pt>
                <c:pt idx="2147">
                  <c:v>0.11714430000000002</c:v>
                </c:pt>
                <c:pt idx="2148">
                  <c:v>0.19821480000000008</c:v>
                </c:pt>
                <c:pt idx="2149">
                  <c:v>9.9122100000000046E-2</c:v>
                </c:pt>
                <c:pt idx="2150">
                  <c:v>0.18020730000000018</c:v>
                </c:pt>
                <c:pt idx="2151">
                  <c:v>9.0125700000000045E-2</c:v>
                </c:pt>
                <c:pt idx="2152">
                  <c:v>0.153174</c:v>
                </c:pt>
                <c:pt idx="2153">
                  <c:v>5.4051900000000014E-2</c:v>
                </c:pt>
                <c:pt idx="2154">
                  <c:v>7.2059399999999996E-2</c:v>
                </c:pt>
                <c:pt idx="2155">
                  <c:v>3.6029699999999998E-2</c:v>
                </c:pt>
                <c:pt idx="2156">
                  <c:v>-9.0111000000000028E-3</c:v>
                </c:pt>
                <c:pt idx="2157">
                  <c:v>0</c:v>
                </c:pt>
                <c:pt idx="2158">
                  <c:v>0.14416289999999998</c:v>
                </c:pt>
                <c:pt idx="2159">
                  <c:v>6.3063000000000022E-2</c:v>
                </c:pt>
                <c:pt idx="2160">
                  <c:v>0.13516649999999999</c:v>
                </c:pt>
                <c:pt idx="2161">
                  <c:v>0.14416289999999998</c:v>
                </c:pt>
                <c:pt idx="2162">
                  <c:v>8.1114600000000023E-2</c:v>
                </c:pt>
                <c:pt idx="2163">
                  <c:v>2.7033300000000027E-2</c:v>
                </c:pt>
                <c:pt idx="2164">
                  <c:v>2.7033300000000027E-2</c:v>
                </c:pt>
                <c:pt idx="2165">
                  <c:v>0.11714430000000002</c:v>
                </c:pt>
                <c:pt idx="2166">
                  <c:v>3.6029699999999998E-2</c:v>
                </c:pt>
                <c:pt idx="2167">
                  <c:v>-9.0111000000000028E-3</c:v>
                </c:pt>
                <c:pt idx="2168">
                  <c:v>-9.0111000000000028E-3</c:v>
                </c:pt>
                <c:pt idx="2169">
                  <c:v>1.8022200000000002E-2</c:v>
                </c:pt>
                <c:pt idx="2170">
                  <c:v>0</c:v>
                </c:pt>
                <c:pt idx="2171">
                  <c:v>1.8022200000000002E-2</c:v>
                </c:pt>
                <c:pt idx="2172">
                  <c:v>0.20722589999999999</c:v>
                </c:pt>
                <c:pt idx="2173">
                  <c:v>0.66679200000000061</c:v>
                </c:pt>
                <c:pt idx="2174">
                  <c:v>0.19821480000000008</c:v>
                </c:pt>
                <c:pt idx="2175">
                  <c:v>4.5040799999999999E-2</c:v>
                </c:pt>
                <c:pt idx="2176">
                  <c:v>0.17119619999999999</c:v>
                </c:pt>
                <c:pt idx="2177">
                  <c:v>2.7033300000000027E-2</c:v>
                </c:pt>
                <c:pt idx="2178">
                  <c:v>0</c:v>
                </c:pt>
                <c:pt idx="2179">
                  <c:v>-9.0111000000000028E-3</c:v>
                </c:pt>
                <c:pt idx="2180">
                  <c:v>-1.8022200000000002E-2</c:v>
                </c:pt>
                <c:pt idx="2181">
                  <c:v>-9.0111000000000028E-3</c:v>
                </c:pt>
                <c:pt idx="2182">
                  <c:v>2.7033300000000027E-2</c:v>
                </c:pt>
                <c:pt idx="2183">
                  <c:v>-2.7018600000000011E-2</c:v>
                </c:pt>
                <c:pt idx="2184">
                  <c:v>0.14416289999999998</c:v>
                </c:pt>
                <c:pt idx="2185">
                  <c:v>7.2059399999999996E-2</c:v>
                </c:pt>
                <c:pt idx="2186">
                  <c:v>7.2059399999999996E-2</c:v>
                </c:pt>
                <c:pt idx="2187">
                  <c:v>9.9122100000000046E-2</c:v>
                </c:pt>
                <c:pt idx="2188">
                  <c:v>7.2059399999999996E-2</c:v>
                </c:pt>
                <c:pt idx="2189">
                  <c:v>0.12615539999999997</c:v>
                </c:pt>
                <c:pt idx="2190">
                  <c:v>2.7033300000000027E-2</c:v>
                </c:pt>
                <c:pt idx="2191">
                  <c:v>3.6029699999999998E-2</c:v>
                </c:pt>
                <c:pt idx="2192">
                  <c:v>9.9122100000000046E-2</c:v>
                </c:pt>
                <c:pt idx="2193">
                  <c:v>0.11714430000000002</c:v>
                </c:pt>
                <c:pt idx="2194">
                  <c:v>0.14416289999999998</c:v>
                </c:pt>
                <c:pt idx="2195">
                  <c:v>0.40548480000000037</c:v>
                </c:pt>
                <c:pt idx="2196">
                  <c:v>0.34239240000000026</c:v>
                </c:pt>
                <c:pt idx="2197">
                  <c:v>9.9122100000000046E-2</c:v>
                </c:pt>
                <c:pt idx="2198">
                  <c:v>4.5040799999999999E-2</c:v>
                </c:pt>
                <c:pt idx="2199">
                  <c:v>3.6029699999999998E-2</c:v>
                </c:pt>
                <c:pt idx="2200">
                  <c:v>2.7033300000000027E-2</c:v>
                </c:pt>
                <c:pt idx="2201">
                  <c:v>6.3063000000000022E-2</c:v>
                </c:pt>
                <c:pt idx="2202">
                  <c:v>3.6029699999999998E-2</c:v>
                </c:pt>
                <c:pt idx="2203">
                  <c:v>1.8022200000000002E-2</c:v>
                </c:pt>
                <c:pt idx="2204">
                  <c:v>0</c:v>
                </c:pt>
                <c:pt idx="2205">
                  <c:v>8.1114600000000023E-2</c:v>
                </c:pt>
                <c:pt idx="2206">
                  <c:v>3.6029699999999998E-2</c:v>
                </c:pt>
                <c:pt idx="2207">
                  <c:v>9.0125700000000045E-2</c:v>
                </c:pt>
                <c:pt idx="2208">
                  <c:v>0</c:v>
                </c:pt>
                <c:pt idx="2209">
                  <c:v>9.0111000000000028E-3</c:v>
                </c:pt>
                <c:pt idx="2210">
                  <c:v>2.7033300000000027E-2</c:v>
                </c:pt>
                <c:pt idx="2211">
                  <c:v>1.8022200000000002E-2</c:v>
                </c:pt>
                <c:pt idx="2212">
                  <c:v>3.6029699999999998E-2</c:v>
                </c:pt>
                <c:pt idx="2213">
                  <c:v>9.0125700000000045E-2</c:v>
                </c:pt>
                <c:pt idx="2214">
                  <c:v>4.5040799999999999E-2</c:v>
                </c:pt>
                <c:pt idx="2215">
                  <c:v>1.8022200000000002E-2</c:v>
                </c:pt>
                <c:pt idx="2216">
                  <c:v>9.0111000000000028E-3</c:v>
                </c:pt>
                <c:pt idx="2217">
                  <c:v>8.1114600000000023E-2</c:v>
                </c:pt>
                <c:pt idx="2218">
                  <c:v>7.2059399999999996E-2</c:v>
                </c:pt>
                <c:pt idx="2219">
                  <c:v>0.17119619999999999</c:v>
                </c:pt>
                <c:pt idx="2220">
                  <c:v>9.0125700000000045E-2</c:v>
                </c:pt>
                <c:pt idx="2221">
                  <c:v>0.16218509999999997</c:v>
                </c:pt>
                <c:pt idx="2222">
                  <c:v>2.7033300000000027E-2</c:v>
                </c:pt>
                <c:pt idx="2223">
                  <c:v>5.4051900000000014E-2</c:v>
                </c:pt>
                <c:pt idx="2224">
                  <c:v>1.8022200000000002E-2</c:v>
                </c:pt>
                <c:pt idx="2225">
                  <c:v>5.4051900000000014E-2</c:v>
                </c:pt>
                <c:pt idx="2226">
                  <c:v>-9.0111000000000028E-3</c:v>
                </c:pt>
                <c:pt idx="2227">
                  <c:v>2.7033300000000027E-2</c:v>
                </c:pt>
                <c:pt idx="2228">
                  <c:v>0</c:v>
                </c:pt>
                <c:pt idx="2229">
                  <c:v>-1.8022200000000002E-2</c:v>
                </c:pt>
                <c:pt idx="2230">
                  <c:v>0.16218509999999997</c:v>
                </c:pt>
                <c:pt idx="2231">
                  <c:v>9.0125700000000045E-2</c:v>
                </c:pt>
                <c:pt idx="2232">
                  <c:v>0</c:v>
                </c:pt>
                <c:pt idx="2233">
                  <c:v>2.7033300000000027E-2</c:v>
                </c:pt>
                <c:pt idx="2234">
                  <c:v>1.8022200000000002E-2</c:v>
                </c:pt>
                <c:pt idx="2235">
                  <c:v>-9.0111000000000028E-3</c:v>
                </c:pt>
                <c:pt idx="2236">
                  <c:v>-1.8022200000000002E-2</c:v>
                </c:pt>
                <c:pt idx="2237">
                  <c:v>-1.8022200000000002E-2</c:v>
                </c:pt>
                <c:pt idx="2238">
                  <c:v>-9.0111000000000028E-3</c:v>
                </c:pt>
                <c:pt idx="2239">
                  <c:v>0</c:v>
                </c:pt>
                <c:pt idx="2240">
                  <c:v>-2.7018600000000011E-2</c:v>
                </c:pt>
                <c:pt idx="2241">
                  <c:v>-1.8022200000000002E-2</c:v>
                </c:pt>
                <c:pt idx="2242">
                  <c:v>0</c:v>
                </c:pt>
                <c:pt idx="2243">
                  <c:v>3.6029699999999998E-2</c:v>
                </c:pt>
                <c:pt idx="2244">
                  <c:v>3.6029699999999998E-2</c:v>
                </c:pt>
                <c:pt idx="2245">
                  <c:v>0.30634800000000023</c:v>
                </c:pt>
                <c:pt idx="2246">
                  <c:v>0.22527749999999999</c:v>
                </c:pt>
                <c:pt idx="2247">
                  <c:v>0.18921840000000023</c:v>
                </c:pt>
                <c:pt idx="2248">
                  <c:v>0.17119619999999999</c:v>
                </c:pt>
                <c:pt idx="2249">
                  <c:v>0.153174</c:v>
                </c:pt>
                <c:pt idx="2250">
                  <c:v>0.16218509999999997</c:v>
                </c:pt>
                <c:pt idx="2251">
                  <c:v>0.16218509999999997</c:v>
                </c:pt>
                <c:pt idx="2252">
                  <c:v>0.17119619999999999</c:v>
                </c:pt>
                <c:pt idx="2253">
                  <c:v>0.39647370000000037</c:v>
                </c:pt>
                <c:pt idx="2254">
                  <c:v>0.16218509999999997</c:v>
                </c:pt>
                <c:pt idx="2255">
                  <c:v>0.18921840000000023</c:v>
                </c:pt>
                <c:pt idx="2256">
                  <c:v>0.17119619999999999</c:v>
                </c:pt>
                <c:pt idx="2257">
                  <c:v>9.0125700000000045E-2</c:v>
                </c:pt>
                <c:pt idx="2258">
                  <c:v>4.5040799999999999E-2</c:v>
                </c:pt>
                <c:pt idx="2259">
                  <c:v>0.4955958000000002</c:v>
                </c:pt>
                <c:pt idx="2260">
                  <c:v>0.20722589999999999</c:v>
                </c:pt>
                <c:pt idx="2261">
                  <c:v>8.1114600000000023E-2</c:v>
                </c:pt>
                <c:pt idx="2262">
                  <c:v>3.6029699999999998E-2</c:v>
                </c:pt>
                <c:pt idx="2263">
                  <c:v>0.30634800000000023</c:v>
                </c:pt>
                <c:pt idx="2264">
                  <c:v>4.5040799999999999E-2</c:v>
                </c:pt>
                <c:pt idx="2265">
                  <c:v>0</c:v>
                </c:pt>
                <c:pt idx="2266">
                  <c:v>-1.8022200000000002E-2</c:v>
                </c:pt>
                <c:pt idx="2267">
                  <c:v>3.6029699999999998E-2</c:v>
                </c:pt>
                <c:pt idx="2268">
                  <c:v>0</c:v>
                </c:pt>
                <c:pt idx="2269">
                  <c:v>-9.0111000000000028E-3</c:v>
                </c:pt>
                <c:pt idx="2270">
                  <c:v>-2.7018600000000011E-2</c:v>
                </c:pt>
                <c:pt idx="2271">
                  <c:v>-1.8022200000000002E-2</c:v>
                </c:pt>
                <c:pt idx="2272">
                  <c:v>-2.7018600000000011E-2</c:v>
                </c:pt>
                <c:pt idx="2273">
                  <c:v>-1.8022200000000002E-2</c:v>
                </c:pt>
                <c:pt idx="2274">
                  <c:v>-9.0111000000000028E-3</c:v>
                </c:pt>
                <c:pt idx="2275">
                  <c:v>-3.6029699999999998E-2</c:v>
                </c:pt>
                <c:pt idx="2276">
                  <c:v>0.79294739999999997</c:v>
                </c:pt>
                <c:pt idx="2277">
                  <c:v>8.1114600000000023E-2</c:v>
                </c:pt>
                <c:pt idx="2278">
                  <c:v>-1.8022200000000002E-2</c:v>
                </c:pt>
                <c:pt idx="2279">
                  <c:v>-3.6029699999999998E-2</c:v>
                </c:pt>
                <c:pt idx="2280">
                  <c:v>-1.8022200000000002E-2</c:v>
                </c:pt>
                <c:pt idx="2281">
                  <c:v>-5.4051900000000014E-2</c:v>
                </c:pt>
                <c:pt idx="2282">
                  <c:v>-5.4051900000000014E-2</c:v>
                </c:pt>
                <c:pt idx="2283">
                  <c:v>-5.4051900000000014E-2</c:v>
                </c:pt>
                <c:pt idx="2284">
                  <c:v>-5.4051900000000014E-2</c:v>
                </c:pt>
                <c:pt idx="2285">
                  <c:v>-2.7018600000000011E-2</c:v>
                </c:pt>
                <c:pt idx="2286">
                  <c:v>-9.0111000000000028E-3</c:v>
                </c:pt>
                <c:pt idx="2287">
                  <c:v>0.153174</c:v>
                </c:pt>
                <c:pt idx="2288">
                  <c:v>4.5040799999999999E-2</c:v>
                </c:pt>
                <c:pt idx="2289">
                  <c:v>4.5040799999999999E-2</c:v>
                </c:pt>
                <c:pt idx="2290">
                  <c:v>0.153174</c:v>
                </c:pt>
                <c:pt idx="2291">
                  <c:v>0.16218509999999997</c:v>
                </c:pt>
                <c:pt idx="2292">
                  <c:v>0.153174</c:v>
                </c:pt>
                <c:pt idx="2293">
                  <c:v>0.16218509999999997</c:v>
                </c:pt>
                <c:pt idx="2294">
                  <c:v>0.153174</c:v>
                </c:pt>
                <c:pt idx="2295">
                  <c:v>1.0452581999999999</c:v>
                </c:pt>
                <c:pt idx="2296">
                  <c:v>0.37846620000000042</c:v>
                </c:pt>
                <c:pt idx="2297">
                  <c:v>8.1114600000000023E-2</c:v>
                </c:pt>
                <c:pt idx="2298">
                  <c:v>3.6029699999999998E-2</c:v>
                </c:pt>
                <c:pt idx="2299">
                  <c:v>4.5040799999999999E-2</c:v>
                </c:pt>
                <c:pt idx="2300">
                  <c:v>9.0111000000000028E-3</c:v>
                </c:pt>
                <c:pt idx="2301">
                  <c:v>1.8022200000000002E-2</c:v>
                </c:pt>
                <c:pt idx="2302">
                  <c:v>1.8022200000000002E-2</c:v>
                </c:pt>
                <c:pt idx="2303">
                  <c:v>-9.0111000000000028E-3</c:v>
                </c:pt>
                <c:pt idx="2304">
                  <c:v>9.0111000000000028E-3</c:v>
                </c:pt>
                <c:pt idx="2305">
                  <c:v>1.8022200000000002E-2</c:v>
                </c:pt>
                <c:pt idx="2306">
                  <c:v>1.8022200000000002E-2</c:v>
                </c:pt>
                <c:pt idx="2307">
                  <c:v>3.6029699999999998E-2</c:v>
                </c:pt>
                <c:pt idx="2308">
                  <c:v>2.7033300000000027E-2</c:v>
                </c:pt>
                <c:pt idx="2309">
                  <c:v>2.7033300000000027E-2</c:v>
                </c:pt>
                <c:pt idx="2310">
                  <c:v>4.5040799999999999E-2</c:v>
                </c:pt>
                <c:pt idx="2311">
                  <c:v>2.7033300000000027E-2</c:v>
                </c:pt>
                <c:pt idx="2312">
                  <c:v>4.5040799999999999E-2</c:v>
                </c:pt>
                <c:pt idx="2313">
                  <c:v>4.5040799999999999E-2</c:v>
                </c:pt>
                <c:pt idx="2314">
                  <c:v>4.5040799999999999E-2</c:v>
                </c:pt>
                <c:pt idx="2315">
                  <c:v>5.4051900000000014E-2</c:v>
                </c:pt>
                <c:pt idx="2316">
                  <c:v>0.59468849999999951</c:v>
                </c:pt>
                <c:pt idx="2317">
                  <c:v>0.17119619999999999</c:v>
                </c:pt>
                <c:pt idx="2318">
                  <c:v>9.0125700000000045E-2</c:v>
                </c:pt>
                <c:pt idx="2319">
                  <c:v>8.1114600000000023E-2</c:v>
                </c:pt>
                <c:pt idx="2320">
                  <c:v>5.4051900000000014E-2</c:v>
                </c:pt>
                <c:pt idx="2321">
                  <c:v>3.6029699999999998E-2</c:v>
                </c:pt>
                <c:pt idx="2322">
                  <c:v>3.6029699999999998E-2</c:v>
                </c:pt>
                <c:pt idx="2323">
                  <c:v>6.3063000000000022E-2</c:v>
                </c:pt>
                <c:pt idx="2324">
                  <c:v>0.72985499999999992</c:v>
                </c:pt>
                <c:pt idx="2325">
                  <c:v>0.19821480000000008</c:v>
                </c:pt>
                <c:pt idx="2326">
                  <c:v>4.5040799999999999E-2</c:v>
                </c:pt>
                <c:pt idx="2327">
                  <c:v>-9.0111000000000028E-3</c:v>
                </c:pt>
                <c:pt idx="2328">
                  <c:v>-2.7018600000000011E-2</c:v>
                </c:pt>
                <c:pt idx="2329">
                  <c:v>-1.8022200000000002E-2</c:v>
                </c:pt>
                <c:pt idx="2330">
                  <c:v>-2.7018600000000011E-2</c:v>
                </c:pt>
                <c:pt idx="2331">
                  <c:v>-9.0111000000000028E-3</c:v>
                </c:pt>
                <c:pt idx="2332">
                  <c:v>-9.0111000000000028E-3</c:v>
                </c:pt>
                <c:pt idx="2333">
                  <c:v>-1.8022200000000002E-2</c:v>
                </c:pt>
                <c:pt idx="2334">
                  <c:v>-2.7018600000000011E-2</c:v>
                </c:pt>
                <c:pt idx="2335">
                  <c:v>-2.7018600000000011E-2</c:v>
                </c:pt>
                <c:pt idx="2336">
                  <c:v>0.63977339999999994</c:v>
                </c:pt>
                <c:pt idx="2337">
                  <c:v>0.88302899999999951</c:v>
                </c:pt>
                <c:pt idx="2338">
                  <c:v>0.27031830000000023</c:v>
                </c:pt>
                <c:pt idx="2339">
                  <c:v>0.14416289999999998</c:v>
                </c:pt>
                <c:pt idx="2340">
                  <c:v>9.0125700000000045E-2</c:v>
                </c:pt>
                <c:pt idx="2341">
                  <c:v>6.3063000000000022E-2</c:v>
                </c:pt>
                <c:pt idx="2342">
                  <c:v>4.5040799999999999E-2</c:v>
                </c:pt>
                <c:pt idx="2343">
                  <c:v>9.0111000000000028E-3</c:v>
                </c:pt>
                <c:pt idx="2344">
                  <c:v>1.8022200000000002E-2</c:v>
                </c:pt>
                <c:pt idx="2345">
                  <c:v>1.8022200000000002E-2</c:v>
                </c:pt>
                <c:pt idx="2346">
                  <c:v>9.0111000000000028E-3</c:v>
                </c:pt>
                <c:pt idx="2347">
                  <c:v>1.8022200000000002E-2</c:v>
                </c:pt>
                <c:pt idx="2348">
                  <c:v>2.7033300000000027E-2</c:v>
                </c:pt>
                <c:pt idx="2349">
                  <c:v>2.7033300000000027E-2</c:v>
                </c:pt>
                <c:pt idx="2350">
                  <c:v>0</c:v>
                </c:pt>
                <c:pt idx="2351">
                  <c:v>1.8022200000000002E-2</c:v>
                </c:pt>
                <c:pt idx="2352">
                  <c:v>9.0111000000000028E-3</c:v>
                </c:pt>
                <c:pt idx="2353">
                  <c:v>0.75691770000000003</c:v>
                </c:pt>
                <c:pt idx="2354">
                  <c:v>0.46853309999999998</c:v>
                </c:pt>
                <c:pt idx="2355">
                  <c:v>0.14416289999999998</c:v>
                </c:pt>
                <c:pt idx="2356">
                  <c:v>2.7033300000000027E-2</c:v>
                </c:pt>
                <c:pt idx="2357">
                  <c:v>-9.0111000000000028E-3</c:v>
                </c:pt>
                <c:pt idx="2358">
                  <c:v>-1.8022200000000002E-2</c:v>
                </c:pt>
                <c:pt idx="2359">
                  <c:v>-1.8022200000000002E-2</c:v>
                </c:pt>
                <c:pt idx="2360">
                  <c:v>-2.7018600000000011E-2</c:v>
                </c:pt>
                <c:pt idx="2361">
                  <c:v>-2.7018600000000011E-2</c:v>
                </c:pt>
                <c:pt idx="2362">
                  <c:v>-2.7018600000000011E-2</c:v>
                </c:pt>
                <c:pt idx="2363">
                  <c:v>-3.6029699999999998E-2</c:v>
                </c:pt>
                <c:pt idx="2364">
                  <c:v>-3.6029699999999998E-2</c:v>
                </c:pt>
                <c:pt idx="2365">
                  <c:v>-3.6029699999999998E-2</c:v>
                </c:pt>
                <c:pt idx="2366">
                  <c:v>-2.7018600000000011E-2</c:v>
                </c:pt>
                <c:pt idx="2367">
                  <c:v>-3.6029699999999998E-2</c:v>
                </c:pt>
                <c:pt idx="2368">
                  <c:v>-2.7018600000000011E-2</c:v>
                </c:pt>
                <c:pt idx="2369">
                  <c:v>-2.7018600000000011E-2</c:v>
                </c:pt>
                <c:pt idx="2370">
                  <c:v>-1.8022200000000002E-2</c:v>
                </c:pt>
                <c:pt idx="2371">
                  <c:v>-3.6029699999999998E-2</c:v>
                </c:pt>
                <c:pt idx="2372">
                  <c:v>-2.7018600000000011E-2</c:v>
                </c:pt>
                <c:pt idx="2373">
                  <c:v>-9.0111000000000028E-3</c:v>
                </c:pt>
                <c:pt idx="2374">
                  <c:v>-9.0111000000000028E-3</c:v>
                </c:pt>
                <c:pt idx="2375">
                  <c:v>0.59468849999999951</c:v>
                </c:pt>
                <c:pt idx="2376">
                  <c:v>0.10813320000000008</c:v>
                </c:pt>
                <c:pt idx="2377">
                  <c:v>9.0111000000000028E-3</c:v>
                </c:pt>
                <c:pt idx="2378">
                  <c:v>-1.8022200000000002E-2</c:v>
                </c:pt>
                <c:pt idx="2379">
                  <c:v>-1.8022200000000002E-2</c:v>
                </c:pt>
                <c:pt idx="2380">
                  <c:v>-3.6029699999999998E-2</c:v>
                </c:pt>
                <c:pt idx="2381">
                  <c:v>-2.7018600000000011E-2</c:v>
                </c:pt>
                <c:pt idx="2382">
                  <c:v>-3.6029699999999998E-2</c:v>
                </c:pt>
                <c:pt idx="2383">
                  <c:v>-3.6029699999999998E-2</c:v>
                </c:pt>
                <c:pt idx="2384">
                  <c:v>-3.6029699999999998E-2</c:v>
                </c:pt>
                <c:pt idx="2385">
                  <c:v>-2.7018600000000011E-2</c:v>
                </c:pt>
                <c:pt idx="2386">
                  <c:v>-3.6029699999999998E-2</c:v>
                </c:pt>
                <c:pt idx="2387">
                  <c:v>0.51361799999999957</c:v>
                </c:pt>
                <c:pt idx="2388">
                  <c:v>8.1114600000000023E-2</c:v>
                </c:pt>
                <c:pt idx="2389">
                  <c:v>9.0111000000000028E-3</c:v>
                </c:pt>
                <c:pt idx="2390">
                  <c:v>0</c:v>
                </c:pt>
                <c:pt idx="2391">
                  <c:v>1.8022200000000002E-2</c:v>
                </c:pt>
                <c:pt idx="2392">
                  <c:v>4.5040799999999999E-2</c:v>
                </c:pt>
                <c:pt idx="2393">
                  <c:v>7.2059399999999996E-2</c:v>
                </c:pt>
                <c:pt idx="2394">
                  <c:v>0.12615539999999997</c:v>
                </c:pt>
                <c:pt idx="2395">
                  <c:v>0.14416289999999998</c:v>
                </c:pt>
                <c:pt idx="2396">
                  <c:v>0.17119619999999999</c:v>
                </c:pt>
                <c:pt idx="2397">
                  <c:v>0.16218509999999997</c:v>
                </c:pt>
                <c:pt idx="2398">
                  <c:v>0.16218509999999997</c:v>
                </c:pt>
                <c:pt idx="2399">
                  <c:v>0.16218509999999997</c:v>
                </c:pt>
                <c:pt idx="2400">
                  <c:v>0.38746260000000043</c:v>
                </c:pt>
                <c:pt idx="2401">
                  <c:v>0.40548480000000037</c:v>
                </c:pt>
                <c:pt idx="2402">
                  <c:v>0.23428860000000001</c:v>
                </c:pt>
                <c:pt idx="2403">
                  <c:v>0.13516649999999999</c:v>
                </c:pt>
                <c:pt idx="2404">
                  <c:v>8.1114600000000023E-2</c:v>
                </c:pt>
                <c:pt idx="2405">
                  <c:v>2.7033300000000027E-2</c:v>
                </c:pt>
                <c:pt idx="2406">
                  <c:v>3.6029699999999998E-2</c:v>
                </c:pt>
                <c:pt idx="2407">
                  <c:v>4.5040799999999999E-2</c:v>
                </c:pt>
                <c:pt idx="2408">
                  <c:v>0.10813320000000008</c:v>
                </c:pt>
                <c:pt idx="2409">
                  <c:v>0.21626640000000019</c:v>
                </c:pt>
                <c:pt idx="2410">
                  <c:v>0.13516649999999999</c:v>
                </c:pt>
                <c:pt idx="2411">
                  <c:v>0.10813320000000008</c:v>
                </c:pt>
                <c:pt idx="2412">
                  <c:v>7.2059399999999996E-2</c:v>
                </c:pt>
                <c:pt idx="2413">
                  <c:v>2.7033300000000027E-2</c:v>
                </c:pt>
                <c:pt idx="2414">
                  <c:v>4.5040799999999999E-2</c:v>
                </c:pt>
                <c:pt idx="2415">
                  <c:v>0.17119619999999999</c:v>
                </c:pt>
                <c:pt idx="2416">
                  <c:v>0.10813320000000008</c:v>
                </c:pt>
                <c:pt idx="2417">
                  <c:v>6.3063000000000022E-2</c:v>
                </c:pt>
                <c:pt idx="2418">
                  <c:v>8.1114600000000023E-2</c:v>
                </c:pt>
                <c:pt idx="2419">
                  <c:v>0.12615539999999997</c:v>
                </c:pt>
                <c:pt idx="2420">
                  <c:v>0.14416289999999998</c:v>
                </c:pt>
                <c:pt idx="2421">
                  <c:v>0.10813320000000008</c:v>
                </c:pt>
                <c:pt idx="2422">
                  <c:v>0.16218509999999997</c:v>
                </c:pt>
                <c:pt idx="2423">
                  <c:v>9.9122100000000046E-2</c:v>
                </c:pt>
                <c:pt idx="2424">
                  <c:v>6.3063000000000022E-2</c:v>
                </c:pt>
                <c:pt idx="2425">
                  <c:v>3.6029699999999998E-2</c:v>
                </c:pt>
                <c:pt idx="2426">
                  <c:v>0.153174</c:v>
                </c:pt>
                <c:pt idx="2427">
                  <c:v>9.0125700000000045E-2</c:v>
                </c:pt>
                <c:pt idx="2428">
                  <c:v>8.1114600000000023E-2</c:v>
                </c:pt>
                <c:pt idx="2429">
                  <c:v>4.5040799999999999E-2</c:v>
                </c:pt>
                <c:pt idx="2430">
                  <c:v>4.5040799999999999E-2</c:v>
                </c:pt>
                <c:pt idx="2431">
                  <c:v>8.1114600000000023E-2</c:v>
                </c:pt>
                <c:pt idx="2432">
                  <c:v>6.3063000000000022E-2</c:v>
                </c:pt>
                <c:pt idx="2433">
                  <c:v>5.4051900000000014E-2</c:v>
                </c:pt>
                <c:pt idx="2434">
                  <c:v>4.5040799999999999E-2</c:v>
                </c:pt>
                <c:pt idx="2435">
                  <c:v>6.3063000000000022E-2</c:v>
                </c:pt>
                <c:pt idx="2436">
                  <c:v>7.2059399999999996E-2</c:v>
                </c:pt>
                <c:pt idx="2437">
                  <c:v>9.0125700000000045E-2</c:v>
                </c:pt>
                <c:pt idx="2438">
                  <c:v>9.9122100000000046E-2</c:v>
                </c:pt>
                <c:pt idx="2439">
                  <c:v>7.2059399999999996E-2</c:v>
                </c:pt>
                <c:pt idx="2440">
                  <c:v>5.4051900000000014E-2</c:v>
                </c:pt>
                <c:pt idx="2441">
                  <c:v>7.2059399999999996E-2</c:v>
                </c:pt>
                <c:pt idx="2442">
                  <c:v>6.3063000000000022E-2</c:v>
                </c:pt>
                <c:pt idx="2443">
                  <c:v>4.5040799999999999E-2</c:v>
                </c:pt>
                <c:pt idx="2444">
                  <c:v>9.0125700000000045E-2</c:v>
                </c:pt>
                <c:pt idx="2445">
                  <c:v>9.0125700000000045E-2</c:v>
                </c:pt>
                <c:pt idx="2446">
                  <c:v>7.2059399999999996E-2</c:v>
                </c:pt>
                <c:pt idx="2447">
                  <c:v>0.26130720000000002</c:v>
                </c:pt>
                <c:pt idx="2448">
                  <c:v>0.153174</c:v>
                </c:pt>
                <c:pt idx="2449">
                  <c:v>0.23428860000000001</c:v>
                </c:pt>
                <c:pt idx="2450">
                  <c:v>0.153174</c:v>
                </c:pt>
                <c:pt idx="2451">
                  <c:v>9.0125700000000045E-2</c:v>
                </c:pt>
                <c:pt idx="2452">
                  <c:v>5.4051900000000014E-2</c:v>
                </c:pt>
                <c:pt idx="2453">
                  <c:v>0.56766989999999995</c:v>
                </c:pt>
                <c:pt idx="2454">
                  <c:v>0.153174</c:v>
                </c:pt>
                <c:pt idx="2455">
                  <c:v>3.6029699999999998E-2</c:v>
                </c:pt>
                <c:pt idx="2456">
                  <c:v>0</c:v>
                </c:pt>
                <c:pt idx="2457">
                  <c:v>-1.8022200000000002E-2</c:v>
                </c:pt>
                <c:pt idx="2458">
                  <c:v>-1.8022200000000002E-2</c:v>
                </c:pt>
                <c:pt idx="2459">
                  <c:v>6.3063000000000022E-2</c:v>
                </c:pt>
                <c:pt idx="2460">
                  <c:v>9.0111000000000028E-3</c:v>
                </c:pt>
                <c:pt idx="2461">
                  <c:v>9.0111000000000028E-3</c:v>
                </c:pt>
                <c:pt idx="2462">
                  <c:v>0.25231080000000022</c:v>
                </c:pt>
                <c:pt idx="2463">
                  <c:v>0.18020730000000018</c:v>
                </c:pt>
                <c:pt idx="2464">
                  <c:v>0.32437020000000044</c:v>
                </c:pt>
                <c:pt idx="2465">
                  <c:v>0.69382530000000042</c:v>
                </c:pt>
                <c:pt idx="2466">
                  <c:v>0.27031830000000023</c:v>
                </c:pt>
                <c:pt idx="2467">
                  <c:v>0.19821480000000008</c:v>
                </c:pt>
                <c:pt idx="2468">
                  <c:v>0.12615539999999997</c:v>
                </c:pt>
                <c:pt idx="2469">
                  <c:v>9.0125700000000045E-2</c:v>
                </c:pt>
                <c:pt idx="2470">
                  <c:v>6.3063000000000022E-2</c:v>
                </c:pt>
                <c:pt idx="2471">
                  <c:v>5.4051900000000014E-2</c:v>
                </c:pt>
                <c:pt idx="2472">
                  <c:v>4.5040799999999999E-2</c:v>
                </c:pt>
                <c:pt idx="2473">
                  <c:v>2.7033300000000027E-2</c:v>
                </c:pt>
                <c:pt idx="2474">
                  <c:v>5.4051900000000014E-2</c:v>
                </c:pt>
                <c:pt idx="2475">
                  <c:v>5.4051900000000014E-2</c:v>
                </c:pt>
                <c:pt idx="2476">
                  <c:v>0.17119619999999999</c:v>
                </c:pt>
                <c:pt idx="2477">
                  <c:v>0.11714430000000002</c:v>
                </c:pt>
                <c:pt idx="2478">
                  <c:v>6.3063000000000022E-2</c:v>
                </c:pt>
                <c:pt idx="2479">
                  <c:v>6.3063000000000022E-2</c:v>
                </c:pt>
                <c:pt idx="2480">
                  <c:v>5.4051900000000014E-2</c:v>
                </c:pt>
                <c:pt idx="2481">
                  <c:v>6.3063000000000022E-2</c:v>
                </c:pt>
                <c:pt idx="2482">
                  <c:v>4.5040799999999999E-2</c:v>
                </c:pt>
                <c:pt idx="2483">
                  <c:v>5.4051900000000014E-2</c:v>
                </c:pt>
                <c:pt idx="2484">
                  <c:v>2.7033300000000027E-2</c:v>
                </c:pt>
                <c:pt idx="2485">
                  <c:v>7.2059399999999996E-2</c:v>
                </c:pt>
                <c:pt idx="2486">
                  <c:v>0.27031830000000023</c:v>
                </c:pt>
                <c:pt idx="2487">
                  <c:v>0.13516649999999999</c:v>
                </c:pt>
                <c:pt idx="2488">
                  <c:v>4.5040799999999999E-2</c:v>
                </c:pt>
                <c:pt idx="2489">
                  <c:v>3.6029699999999998E-2</c:v>
                </c:pt>
                <c:pt idx="2490">
                  <c:v>0.42350700000000008</c:v>
                </c:pt>
                <c:pt idx="2491">
                  <c:v>0.16218509999999997</c:v>
                </c:pt>
                <c:pt idx="2492">
                  <c:v>8.1114600000000023E-2</c:v>
                </c:pt>
                <c:pt idx="2493">
                  <c:v>4.5040799999999999E-2</c:v>
                </c:pt>
                <c:pt idx="2494">
                  <c:v>3.6029699999999998E-2</c:v>
                </c:pt>
                <c:pt idx="2495">
                  <c:v>9.0111000000000028E-3</c:v>
                </c:pt>
                <c:pt idx="2496">
                  <c:v>1.8022200000000002E-2</c:v>
                </c:pt>
                <c:pt idx="2497">
                  <c:v>5.4051900000000014E-2</c:v>
                </c:pt>
                <c:pt idx="2498">
                  <c:v>0.3694551000000002</c:v>
                </c:pt>
                <c:pt idx="2499">
                  <c:v>4.5040799999999999E-2</c:v>
                </c:pt>
                <c:pt idx="2500">
                  <c:v>0</c:v>
                </c:pt>
                <c:pt idx="2501">
                  <c:v>-1.8022200000000002E-2</c:v>
                </c:pt>
                <c:pt idx="2502">
                  <c:v>-2.7018600000000011E-2</c:v>
                </c:pt>
                <c:pt idx="2503">
                  <c:v>-3.6029699999999998E-2</c:v>
                </c:pt>
                <c:pt idx="2504">
                  <c:v>-3.6029699999999998E-2</c:v>
                </c:pt>
                <c:pt idx="2505">
                  <c:v>-4.5040799999999999E-2</c:v>
                </c:pt>
                <c:pt idx="2506">
                  <c:v>-4.5040799999999999E-2</c:v>
                </c:pt>
                <c:pt idx="2507">
                  <c:v>-4.5040799999999999E-2</c:v>
                </c:pt>
                <c:pt idx="2508">
                  <c:v>-3.6029699999999998E-2</c:v>
                </c:pt>
                <c:pt idx="2509">
                  <c:v>-2.7018600000000011E-2</c:v>
                </c:pt>
                <c:pt idx="2510">
                  <c:v>-3.6029699999999998E-2</c:v>
                </c:pt>
                <c:pt idx="2511">
                  <c:v>0</c:v>
                </c:pt>
                <c:pt idx="2512">
                  <c:v>0</c:v>
                </c:pt>
                <c:pt idx="2513">
                  <c:v>3.6029699999999998E-2</c:v>
                </c:pt>
                <c:pt idx="2514">
                  <c:v>9.0111000000000028E-3</c:v>
                </c:pt>
                <c:pt idx="2515">
                  <c:v>0</c:v>
                </c:pt>
                <c:pt idx="2516">
                  <c:v>1.8022200000000002E-2</c:v>
                </c:pt>
                <c:pt idx="2517">
                  <c:v>0</c:v>
                </c:pt>
                <c:pt idx="2518">
                  <c:v>-9.0111000000000028E-3</c:v>
                </c:pt>
                <c:pt idx="2519">
                  <c:v>2.7033300000000027E-2</c:v>
                </c:pt>
                <c:pt idx="2520">
                  <c:v>3.6029699999999998E-2</c:v>
                </c:pt>
                <c:pt idx="2521">
                  <c:v>9.0111000000000028E-3</c:v>
                </c:pt>
                <c:pt idx="2522">
                  <c:v>1.8022200000000002E-2</c:v>
                </c:pt>
                <c:pt idx="2523">
                  <c:v>0</c:v>
                </c:pt>
                <c:pt idx="2524">
                  <c:v>4.5040799999999999E-2</c:v>
                </c:pt>
                <c:pt idx="2525">
                  <c:v>1.8022200000000002E-2</c:v>
                </c:pt>
                <c:pt idx="2526">
                  <c:v>1.8022200000000002E-2</c:v>
                </c:pt>
                <c:pt idx="2527">
                  <c:v>2.7033300000000027E-2</c:v>
                </c:pt>
                <c:pt idx="2528">
                  <c:v>1.8022200000000002E-2</c:v>
                </c:pt>
                <c:pt idx="2529">
                  <c:v>0</c:v>
                </c:pt>
                <c:pt idx="2530">
                  <c:v>9.0111000000000028E-3</c:v>
                </c:pt>
                <c:pt idx="2531">
                  <c:v>7.2059399999999996E-2</c:v>
                </c:pt>
                <c:pt idx="2532">
                  <c:v>0.153174</c:v>
                </c:pt>
                <c:pt idx="2533">
                  <c:v>4.5040799999999999E-2</c:v>
                </c:pt>
                <c:pt idx="2534">
                  <c:v>1.8022200000000002E-2</c:v>
                </c:pt>
                <c:pt idx="2535">
                  <c:v>0.21626640000000019</c:v>
                </c:pt>
                <c:pt idx="2536">
                  <c:v>3.6029699999999998E-2</c:v>
                </c:pt>
                <c:pt idx="2537">
                  <c:v>-1.8022200000000002E-2</c:v>
                </c:pt>
                <c:pt idx="2538">
                  <c:v>-3.6029699999999998E-2</c:v>
                </c:pt>
                <c:pt idx="2539">
                  <c:v>-2.7018600000000011E-2</c:v>
                </c:pt>
                <c:pt idx="2540">
                  <c:v>-1.8022200000000002E-2</c:v>
                </c:pt>
                <c:pt idx="2541">
                  <c:v>-3.6029699999999998E-2</c:v>
                </c:pt>
                <c:pt idx="2542">
                  <c:v>-9.0111000000000028E-3</c:v>
                </c:pt>
                <c:pt idx="2543">
                  <c:v>2.7033300000000027E-2</c:v>
                </c:pt>
                <c:pt idx="2544">
                  <c:v>9.0125700000000045E-2</c:v>
                </c:pt>
                <c:pt idx="2545">
                  <c:v>9.9122100000000046E-2</c:v>
                </c:pt>
                <c:pt idx="2546">
                  <c:v>0.3694551000000002</c:v>
                </c:pt>
                <c:pt idx="2547">
                  <c:v>0.39647370000000037</c:v>
                </c:pt>
                <c:pt idx="2548">
                  <c:v>0.20722589999999999</c:v>
                </c:pt>
                <c:pt idx="2549">
                  <c:v>0.18921840000000023</c:v>
                </c:pt>
                <c:pt idx="2550">
                  <c:v>0.20722589999999999</c:v>
                </c:pt>
                <c:pt idx="2551">
                  <c:v>0.21626640000000019</c:v>
                </c:pt>
                <c:pt idx="2552">
                  <c:v>0.20722589999999999</c:v>
                </c:pt>
                <c:pt idx="2553">
                  <c:v>0.24329970000000009</c:v>
                </c:pt>
                <c:pt idx="2554">
                  <c:v>0.25231080000000022</c:v>
                </c:pt>
                <c:pt idx="2555">
                  <c:v>0.37846620000000042</c:v>
                </c:pt>
                <c:pt idx="2556">
                  <c:v>0.4415145000000002</c:v>
                </c:pt>
                <c:pt idx="2557">
                  <c:v>0.37846620000000042</c:v>
                </c:pt>
                <c:pt idx="2558">
                  <c:v>0.40548480000000037</c:v>
                </c:pt>
                <c:pt idx="2559">
                  <c:v>0.40548480000000037</c:v>
                </c:pt>
                <c:pt idx="2560">
                  <c:v>0.35143290000000027</c:v>
                </c:pt>
                <c:pt idx="2561">
                  <c:v>0.25231080000000022</c:v>
                </c:pt>
                <c:pt idx="2562">
                  <c:v>0.20722589999999999</c:v>
                </c:pt>
                <c:pt idx="2563">
                  <c:v>0.17119619999999999</c:v>
                </c:pt>
                <c:pt idx="2564">
                  <c:v>0.23428860000000001</c:v>
                </c:pt>
                <c:pt idx="2565">
                  <c:v>0.16218509999999997</c:v>
                </c:pt>
                <c:pt idx="2566">
                  <c:v>0.28834050000000022</c:v>
                </c:pt>
                <c:pt idx="2567">
                  <c:v>0.20722589999999999</c:v>
                </c:pt>
                <c:pt idx="2568">
                  <c:v>0.16218509999999997</c:v>
                </c:pt>
                <c:pt idx="2569">
                  <c:v>0.12615539999999997</c:v>
                </c:pt>
                <c:pt idx="2570">
                  <c:v>0.10813320000000008</c:v>
                </c:pt>
                <c:pt idx="2571">
                  <c:v>0.10813320000000008</c:v>
                </c:pt>
                <c:pt idx="2572">
                  <c:v>7.2059399999999996E-2</c:v>
                </c:pt>
                <c:pt idx="2573">
                  <c:v>0.10813320000000008</c:v>
                </c:pt>
                <c:pt idx="2574">
                  <c:v>6.3063000000000022E-2</c:v>
                </c:pt>
                <c:pt idx="2575">
                  <c:v>4.5040799999999999E-2</c:v>
                </c:pt>
                <c:pt idx="2576">
                  <c:v>3.6029699999999998E-2</c:v>
                </c:pt>
                <c:pt idx="2577">
                  <c:v>0.11714430000000002</c:v>
                </c:pt>
                <c:pt idx="2578">
                  <c:v>9.9122100000000046E-2</c:v>
                </c:pt>
                <c:pt idx="2579">
                  <c:v>8.1114600000000023E-2</c:v>
                </c:pt>
                <c:pt idx="2580">
                  <c:v>7.2059399999999996E-2</c:v>
                </c:pt>
                <c:pt idx="2581">
                  <c:v>7.2059399999999996E-2</c:v>
                </c:pt>
                <c:pt idx="2582">
                  <c:v>9.0125700000000045E-2</c:v>
                </c:pt>
                <c:pt idx="2583">
                  <c:v>0.12615539999999997</c:v>
                </c:pt>
                <c:pt idx="2584">
                  <c:v>0.27031830000000023</c:v>
                </c:pt>
                <c:pt idx="2585">
                  <c:v>0.30634800000000023</c:v>
                </c:pt>
                <c:pt idx="2586">
                  <c:v>0.25231080000000022</c:v>
                </c:pt>
                <c:pt idx="2587">
                  <c:v>0.29735160000000027</c:v>
                </c:pt>
                <c:pt idx="2588">
                  <c:v>0.27932940000000023</c:v>
                </c:pt>
                <c:pt idx="2589">
                  <c:v>0.22527749999999999</c:v>
                </c:pt>
                <c:pt idx="2590">
                  <c:v>0.27031830000000023</c:v>
                </c:pt>
                <c:pt idx="2591">
                  <c:v>0.20722589999999999</c:v>
                </c:pt>
                <c:pt idx="2592">
                  <c:v>0.153174</c:v>
                </c:pt>
                <c:pt idx="2593">
                  <c:v>0.18921840000000023</c:v>
                </c:pt>
                <c:pt idx="2594">
                  <c:v>0.26130720000000002</c:v>
                </c:pt>
                <c:pt idx="2595">
                  <c:v>0.24329970000000009</c:v>
                </c:pt>
                <c:pt idx="2596">
                  <c:v>0.28834050000000022</c:v>
                </c:pt>
                <c:pt idx="2597">
                  <c:v>0.21626640000000019</c:v>
                </c:pt>
                <c:pt idx="2598">
                  <c:v>0.35143290000000027</c:v>
                </c:pt>
                <c:pt idx="2599">
                  <c:v>0.33338130000000044</c:v>
                </c:pt>
                <c:pt idx="2600">
                  <c:v>0.18020730000000018</c:v>
                </c:pt>
                <c:pt idx="2601">
                  <c:v>0.16218509999999997</c:v>
                </c:pt>
                <c:pt idx="2602">
                  <c:v>0.21626640000000019</c:v>
                </c:pt>
                <c:pt idx="2603">
                  <c:v>0.24329970000000009</c:v>
                </c:pt>
                <c:pt idx="2604">
                  <c:v>0.16218509999999997</c:v>
                </c:pt>
                <c:pt idx="2605">
                  <c:v>0.19821480000000008</c:v>
                </c:pt>
                <c:pt idx="2606">
                  <c:v>0.12615539999999997</c:v>
                </c:pt>
                <c:pt idx="2607">
                  <c:v>0.27031830000000023</c:v>
                </c:pt>
                <c:pt idx="2608">
                  <c:v>0.20722589999999999</c:v>
                </c:pt>
                <c:pt idx="2609">
                  <c:v>0.16218509999999997</c:v>
                </c:pt>
                <c:pt idx="2610">
                  <c:v>0.17119619999999999</c:v>
                </c:pt>
                <c:pt idx="2611">
                  <c:v>0.20722589999999999</c:v>
                </c:pt>
                <c:pt idx="2612">
                  <c:v>0.17119619999999999</c:v>
                </c:pt>
                <c:pt idx="2613">
                  <c:v>0.17119619999999999</c:v>
                </c:pt>
                <c:pt idx="2614">
                  <c:v>0.12615539999999997</c:v>
                </c:pt>
                <c:pt idx="2615">
                  <c:v>8.1114600000000023E-2</c:v>
                </c:pt>
                <c:pt idx="2616">
                  <c:v>5.4051900000000014E-2</c:v>
                </c:pt>
                <c:pt idx="2617">
                  <c:v>2.7033300000000027E-2</c:v>
                </c:pt>
                <c:pt idx="2618">
                  <c:v>0.153174</c:v>
                </c:pt>
                <c:pt idx="2619">
                  <c:v>0.14416289999999998</c:v>
                </c:pt>
                <c:pt idx="2620">
                  <c:v>0.14416289999999998</c:v>
                </c:pt>
                <c:pt idx="2621">
                  <c:v>0.12615539999999997</c:v>
                </c:pt>
                <c:pt idx="2622">
                  <c:v>3.6029699999999998E-2</c:v>
                </c:pt>
                <c:pt idx="2623">
                  <c:v>0.12615539999999997</c:v>
                </c:pt>
                <c:pt idx="2624">
                  <c:v>9.0125700000000045E-2</c:v>
                </c:pt>
                <c:pt idx="2625">
                  <c:v>0.10813320000000008</c:v>
                </c:pt>
                <c:pt idx="2626">
                  <c:v>8.1114600000000023E-2</c:v>
                </c:pt>
                <c:pt idx="2627">
                  <c:v>7.2059399999999996E-2</c:v>
                </c:pt>
                <c:pt idx="2628">
                  <c:v>4.5040799999999999E-2</c:v>
                </c:pt>
                <c:pt idx="2629">
                  <c:v>1.8022200000000002E-2</c:v>
                </c:pt>
                <c:pt idx="2630">
                  <c:v>8.1114600000000023E-2</c:v>
                </c:pt>
                <c:pt idx="2631">
                  <c:v>9.0125700000000045E-2</c:v>
                </c:pt>
                <c:pt idx="2632">
                  <c:v>4.5040799999999999E-2</c:v>
                </c:pt>
                <c:pt idx="2633">
                  <c:v>9.0111000000000028E-3</c:v>
                </c:pt>
                <c:pt idx="2634">
                  <c:v>9.0111000000000028E-3</c:v>
                </c:pt>
                <c:pt idx="2635">
                  <c:v>9.0111000000000028E-3</c:v>
                </c:pt>
                <c:pt idx="2636">
                  <c:v>0.18020730000000018</c:v>
                </c:pt>
                <c:pt idx="2637">
                  <c:v>0.10813320000000008</c:v>
                </c:pt>
                <c:pt idx="2638">
                  <c:v>0.13516649999999999</c:v>
                </c:pt>
                <c:pt idx="2639">
                  <c:v>9.0125700000000045E-2</c:v>
                </c:pt>
                <c:pt idx="2640">
                  <c:v>0.12615539999999997</c:v>
                </c:pt>
                <c:pt idx="2641">
                  <c:v>6.3063000000000022E-2</c:v>
                </c:pt>
                <c:pt idx="2642">
                  <c:v>0.153174</c:v>
                </c:pt>
                <c:pt idx="2643">
                  <c:v>0.12615539999999997</c:v>
                </c:pt>
                <c:pt idx="2644">
                  <c:v>0.13516649999999999</c:v>
                </c:pt>
                <c:pt idx="2645">
                  <c:v>0.10813320000000008</c:v>
                </c:pt>
                <c:pt idx="2646">
                  <c:v>9.9122100000000046E-2</c:v>
                </c:pt>
                <c:pt idx="2647">
                  <c:v>5.4051900000000014E-2</c:v>
                </c:pt>
                <c:pt idx="2648">
                  <c:v>2.7033300000000027E-2</c:v>
                </c:pt>
                <c:pt idx="2649">
                  <c:v>5.4051900000000014E-2</c:v>
                </c:pt>
                <c:pt idx="2650">
                  <c:v>9.0125700000000045E-2</c:v>
                </c:pt>
                <c:pt idx="2651">
                  <c:v>9.9122100000000046E-2</c:v>
                </c:pt>
                <c:pt idx="2652">
                  <c:v>9.0125700000000045E-2</c:v>
                </c:pt>
                <c:pt idx="2653">
                  <c:v>9.0125700000000045E-2</c:v>
                </c:pt>
                <c:pt idx="2654">
                  <c:v>3.6029699999999998E-2</c:v>
                </c:pt>
                <c:pt idx="2655">
                  <c:v>1.8022200000000002E-2</c:v>
                </c:pt>
                <c:pt idx="2656">
                  <c:v>0.11714430000000002</c:v>
                </c:pt>
                <c:pt idx="2657">
                  <c:v>0.14416289999999998</c:v>
                </c:pt>
                <c:pt idx="2658">
                  <c:v>0.12615539999999997</c:v>
                </c:pt>
                <c:pt idx="2659">
                  <c:v>0.20722589999999999</c:v>
                </c:pt>
                <c:pt idx="2660">
                  <c:v>0.34239240000000026</c:v>
                </c:pt>
                <c:pt idx="2661">
                  <c:v>0.153174</c:v>
                </c:pt>
                <c:pt idx="2662">
                  <c:v>4.5040799999999999E-2</c:v>
                </c:pt>
                <c:pt idx="2663">
                  <c:v>7.2059399999999996E-2</c:v>
                </c:pt>
                <c:pt idx="2664">
                  <c:v>0.16218509999999997</c:v>
                </c:pt>
                <c:pt idx="2665">
                  <c:v>0.14416289999999998</c:v>
                </c:pt>
                <c:pt idx="2666">
                  <c:v>0.16218509999999997</c:v>
                </c:pt>
                <c:pt idx="2667">
                  <c:v>9.9122100000000046E-2</c:v>
                </c:pt>
                <c:pt idx="2668">
                  <c:v>0.14416289999999998</c:v>
                </c:pt>
                <c:pt idx="2669">
                  <c:v>0.18020730000000018</c:v>
                </c:pt>
                <c:pt idx="2670">
                  <c:v>0.27031830000000023</c:v>
                </c:pt>
                <c:pt idx="2671">
                  <c:v>0.18921840000000023</c:v>
                </c:pt>
                <c:pt idx="2672">
                  <c:v>0.21626640000000019</c:v>
                </c:pt>
                <c:pt idx="2673">
                  <c:v>0.153174</c:v>
                </c:pt>
                <c:pt idx="2674">
                  <c:v>0.11714430000000002</c:v>
                </c:pt>
                <c:pt idx="2675">
                  <c:v>0.16218509999999997</c:v>
                </c:pt>
                <c:pt idx="2676">
                  <c:v>0.24329970000000009</c:v>
                </c:pt>
                <c:pt idx="2677">
                  <c:v>0.34239240000000026</c:v>
                </c:pt>
                <c:pt idx="2678">
                  <c:v>0.3694551000000002</c:v>
                </c:pt>
                <c:pt idx="2679">
                  <c:v>0.29735160000000027</c:v>
                </c:pt>
                <c:pt idx="2680">
                  <c:v>0.21626640000000019</c:v>
                </c:pt>
                <c:pt idx="2681">
                  <c:v>0.19821480000000008</c:v>
                </c:pt>
                <c:pt idx="2682">
                  <c:v>0.33338130000000044</c:v>
                </c:pt>
                <c:pt idx="2683">
                  <c:v>0.17119619999999999</c:v>
                </c:pt>
                <c:pt idx="2684">
                  <c:v>0.14416289999999998</c:v>
                </c:pt>
                <c:pt idx="2685">
                  <c:v>0.18020730000000018</c:v>
                </c:pt>
                <c:pt idx="2686">
                  <c:v>0.10813320000000008</c:v>
                </c:pt>
                <c:pt idx="2687">
                  <c:v>0.14416289999999998</c:v>
                </c:pt>
                <c:pt idx="2688">
                  <c:v>0.18020730000000018</c:v>
                </c:pt>
                <c:pt idx="2689">
                  <c:v>0.153174</c:v>
                </c:pt>
                <c:pt idx="2690">
                  <c:v>0.18921840000000023</c:v>
                </c:pt>
                <c:pt idx="2691">
                  <c:v>0.18020730000000018</c:v>
                </c:pt>
                <c:pt idx="2692">
                  <c:v>0.17119619999999999</c:v>
                </c:pt>
                <c:pt idx="2693">
                  <c:v>0.22527749999999999</c:v>
                </c:pt>
                <c:pt idx="2694">
                  <c:v>0.14416289999999998</c:v>
                </c:pt>
                <c:pt idx="2695">
                  <c:v>0.12615539999999997</c:v>
                </c:pt>
                <c:pt idx="2696">
                  <c:v>6.3063000000000022E-2</c:v>
                </c:pt>
                <c:pt idx="2697">
                  <c:v>3.6029699999999998E-2</c:v>
                </c:pt>
                <c:pt idx="2698">
                  <c:v>6.3063000000000022E-2</c:v>
                </c:pt>
                <c:pt idx="2699">
                  <c:v>0.11714430000000002</c:v>
                </c:pt>
                <c:pt idx="2700">
                  <c:v>9.9122100000000046E-2</c:v>
                </c:pt>
                <c:pt idx="2701">
                  <c:v>8.1114600000000023E-2</c:v>
                </c:pt>
                <c:pt idx="2702">
                  <c:v>7.2059399999999996E-2</c:v>
                </c:pt>
                <c:pt idx="2703">
                  <c:v>0.13516649999999999</c:v>
                </c:pt>
                <c:pt idx="2704">
                  <c:v>0.16218509999999997</c:v>
                </c:pt>
                <c:pt idx="2705">
                  <c:v>0.10813320000000008</c:v>
                </c:pt>
                <c:pt idx="2706">
                  <c:v>0.11714430000000002</c:v>
                </c:pt>
                <c:pt idx="2707">
                  <c:v>8.1114600000000023E-2</c:v>
                </c:pt>
                <c:pt idx="2708">
                  <c:v>8.1114600000000023E-2</c:v>
                </c:pt>
                <c:pt idx="2709">
                  <c:v>6.3063000000000022E-2</c:v>
                </c:pt>
                <c:pt idx="2710">
                  <c:v>0.14416289999999998</c:v>
                </c:pt>
                <c:pt idx="2711">
                  <c:v>0.19821480000000008</c:v>
                </c:pt>
                <c:pt idx="2712">
                  <c:v>0.25231080000000022</c:v>
                </c:pt>
                <c:pt idx="2713">
                  <c:v>0.18020730000000018</c:v>
                </c:pt>
                <c:pt idx="2714">
                  <c:v>0.16218509999999997</c:v>
                </c:pt>
                <c:pt idx="2715">
                  <c:v>0.17119619999999999</c:v>
                </c:pt>
                <c:pt idx="2716">
                  <c:v>0.153174</c:v>
                </c:pt>
                <c:pt idx="2717">
                  <c:v>0.14416289999999998</c:v>
                </c:pt>
                <c:pt idx="2718">
                  <c:v>0.10813320000000008</c:v>
                </c:pt>
                <c:pt idx="2719">
                  <c:v>7.2059399999999996E-2</c:v>
                </c:pt>
                <c:pt idx="2720">
                  <c:v>5.4051900000000014E-2</c:v>
                </c:pt>
                <c:pt idx="2721">
                  <c:v>9.9122100000000046E-2</c:v>
                </c:pt>
                <c:pt idx="2722">
                  <c:v>7.2059399999999996E-2</c:v>
                </c:pt>
                <c:pt idx="2723">
                  <c:v>4.5040799999999999E-2</c:v>
                </c:pt>
                <c:pt idx="2724">
                  <c:v>9.0125700000000045E-2</c:v>
                </c:pt>
                <c:pt idx="2725">
                  <c:v>0.10813320000000008</c:v>
                </c:pt>
                <c:pt idx="2726">
                  <c:v>9.9122100000000046E-2</c:v>
                </c:pt>
                <c:pt idx="2727">
                  <c:v>9.0125700000000045E-2</c:v>
                </c:pt>
                <c:pt idx="2728">
                  <c:v>5.4051900000000014E-2</c:v>
                </c:pt>
                <c:pt idx="2729">
                  <c:v>8.1114600000000023E-2</c:v>
                </c:pt>
                <c:pt idx="2730">
                  <c:v>7.2059399999999996E-2</c:v>
                </c:pt>
                <c:pt idx="2731">
                  <c:v>9.9122100000000046E-2</c:v>
                </c:pt>
                <c:pt idx="2732">
                  <c:v>5.4051900000000014E-2</c:v>
                </c:pt>
                <c:pt idx="2733">
                  <c:v>5.4051900000000014E-2</c:v>
                </c:pt>
                <c:pt idx="2734">
                  <c:v>5.4051900000000014E-2</c:v>
                </c:pt>
                <c:pt idx="2735">
                  <c:v>6.3063000000000022E-2</c:v>
                </c:pt>
                <c:pt idx="2736">
                  <c:v>8.1114600000000023E-2</c:v>
                </c:pt>
                <c:pt idx="2737">
                  <c:v>7.2059399999999996E-2</c:v>
                </c:pt>
                <c:pt idx="2738">
                  <c:v>9.9122100000000046E-2</c:v>
                </c:pt>
                <c:pt idx="2739">
                  <c:v>0.13516649999999999</c:v>
                </c:pt>
                <c:pt idx="2740">
                  <c:v>0.12615539999999997</c:v>
                </c:pt>
                <c:pt idx="2741">
                  <c:v>9.9122100000000046E-2</c:v>
                </c:pt>
                <c:pt idx="2742">
                  <c:v>7.2059399999999996E-2</c:v>
                </c:pt>
                <c:pt idx="2743">
                  <c:v>0.12615539999999997</c:v>
                </c:pt>
                <c:pt idx="2744">
                  <c:v>0.12615539999999997</c:v>
                </c:pt>
                <c:pt idx="2745">
                  <c:v>0.12615539999999997</c:v>
                </c:pt>
                <c:pt idx="2746">
                  <c:v>0.12615539999999997</c:v>
                </c:pt>
                <c:pt idx="2747">
                  <c:v>0.153174</c:v>
                </c:pt>
                <c:pt idx="2748">
                  <c:v>0.14416289999999998</c:v>
                </c:pt>
                <c:pt idx="2749">
                  <c:v>0.23428860000000001</c:v>
                </c:pt>
                <c:pt idx="2750">
                  <c:v>0.19821480000000008</c:v>
                </c:pt>
                <c:pt idx="2751">
                  <c:v>0.18020730000000018</c:v>
                </c:pt>
                <c:pt idx="2752">
                  <c:v>0.22527749999999999</c:v>
                </c:pt>
                <c:pt idx="2753">
                  <c:v>0.20722589999999999</c:v>
                </c:pt>
                <c:pt idx="2754">
                  <c:v>0.14416289999999998</c:v>
                </c:pt>
                <c:pt idx="2755">
                  <c:v>0.10813320000000008</c:v>
                </c:pt>
                <c:pt idx="2756">
                  <c:v>0.17119619999999999</c:v>
                </c:pt>
                <c:pt idx="2757">
                  <c:v>0.11714430000000002</c:v>
                </c:pt>
                <c:pt idx="2758">
                  <c:v>0.11714430000000002</c:v>
                </c:pt>
                <c:pt idx="2759">
                  <c:v>0.16218509999999997</c:v>
                </c:pt>
                <c:pt idx="2760">
                  <c:v>0.12615539999999997</c:v>
                </c:pt>
                <c:pt idx="2761">
                  <c:v>0.17119619999999999</c:v>
                </c:pt>
                <c:pt idx="2762">
                  <c:v>0.18020730000000018</c:v>
                </c:pt>
                <c:pt idx="2763">
                  <c:v>0.18020730000000018</c:v>
                </c:pt>
                <c:pt idx="2764">
                  <c:v>0.12615539999999997</c:v>
                </c:pt>
                <c:pt idx="2765">
                  <c:v>0.13516649999999999</c:v>
                </c:pt>
                <c:pt idx="2766">
                  <c:v>9.0125700000000045E-2</c:v>
                </c:pt>
                <c:pt idx="2767">
                  <c:v>4.5040799999999999E-2</c:v>
                </c:pt>
                <c:pt idx="2768">
                  <c:v>4.5040799999999999E-2</c:v>
                </c:pt>
                <c:pt idx="2769">
                  <c:v>3.6029699999999998E-2</c:v>
                </c:pt>
                <c:pt idx="2770">
                  <c:v>4.5040799999999999E-2</c:v>
                </c:pt>
                <c:pt idx="2771">
                  <c:v>1.8022200000000002E-2</c:v>
                </c:pt>
                <c:pt idx="2772">
                  <c:v>1.8022200000000002E-2</c:v>
                </c:pt>
                <c:pt idx="2773">
                  <c:v>1.8022200000000002E-2</c:v>
                </c:pt>
                <c:pt idx="2774">
                  <c:v>0.12615539999999997</c:v>
                </c:pt>
                <c:pt idx="2775">
                  <c:v>0.153174</c:v>
                </c:pt>
                <c:pt idx="2776">
                  <c:v>9.9122100000000046E-2</c:v>
                </c:pt>
                <c:pt idx="2777">
                  <c:v>5.4051900000000014E-2</c:v>
                </c:pt>
                <c:pt idx="2778">
                  <c:v>3.6029699999999998E-2</c:v>
                </c:pt>
                <c:pt idx="2779">
                  <c:v>9.0111000000000028E-3</c:v>
                </c:pt>
                <c:pt idx="2780">
                  <c:v>0</c:v>
                </c:pt>
                <c:pt idx="2781">
                  <c:v>3.6029699999999998E-2</c:v>
                </c:pt>
                <c:pt idx="2782">
                  <c:v>0.16218509999999997</c:v>
                </c:pt>
                <c:pt idx="2783">
                  <c:v>0.16218509999999997</c:v>
                </c:pt>
                <c:pt idx="2784">
                  <c:v>7.2059399999999996E-2</c:v>
                </c:pt>
                <c:pt idx="2785">
                  <c:v>5.4051900000000014E-2</c:v>
                </c:pt>
                <c:pt idx="2786">
                  <c:v>3.6029699999999998E-2</c:v>
                </c:pt>
                <c:pt idx="2787">
                  <c:v>4.5040799999999999E-2</c:v>
                </c:pt>
                <c:pt idx="2788">
                  <c:v>9.9122100000000046E-2</c:v>
                </c:pt>
                <c:pt idx="2789">
                  <c:v>7.2059399999999996E-2</c:v>
                </c:pt>
                <c:pt idx="2790">
                  <c:v>0.153174</c:v>
                </c:pt>
                <c:pt idx="2791">
                  <c:v>0.16218509999999997</c:v>
                </c:pt>
                <c:pt idx="2792">
                  <c:v>0.18020730000000018</c:v>
                </c:pt>
                <c:pt idx="2793">
                  <c:v>0.22527749999999999</c:v>
                </c:pt>
                <c:pt idx="2794">
                  <c:v>0.17119619999999999</c:v>
                </c:pt>
                <c:pt idx="2795">
                  <c:v>0.19821480000000008</c:v>
                </c:pt>
                <c:pt idx="2796">
                  <c:v>0.12615539999999997</c:v>
                </c:pt>
                <c:pt idx="2797">
                  <c:v>9.0125700000000045E-2</c:v>
                </c:pt>
                <c:pt idx="2798">
                  <c:v>0.26130720000000002</c:v>
                </c:pt>
                <c:pt idx="2799">
                  <c:v>0.27031830000000023</c:v>
                </c:pt>
                <c:pt idx="2800">
                  <c:v>0.18921840000000023</c:v>
                </c:pt>
                <c:pt idx="2801">
                  <c:v>0.12615539999999997</c:v>
                </c:pt>
                <c:pt idx="2802">
                  <c:v>7.2059399999999996E-2</c:v>
                </c:pt>
                <c:pt idx="2803">
                  <c:v>6.3063000000000022E-2</c:v>
                </c:pt>
                <c:pt idx="2804">
                  <c:v>5.4051900000000014E-2</c:v>
                </c:pt>
                <c:pt idx="2805">
                  <c:v>4.5040799999999999E-2</c:v>
                </c:pt>
                <c:pt idx="2806">
                  <c:v>3.6029699999999998E-2</c:v>
                </c:pt>
                <c:pt idx="2807">
                  <c:v>4.5040799999999999E-2</c:v>
                </c:pt>
                <c:pt idx="2808">
                  <c:v>9.0111000000000028E-3</c:v>
                </c:pt>
                <c:pt idx="2809">
                  <c:v>0</c:v>
                </c:pt>
                <c:pt idx="2810">
                  <c:v>-1.8022200000000002E-2</c:v>
                </c:pt>
                <c:pt idx="2811">
                  <c:v>9.0111000000000028E-3</c:v>
                </c:pt>
                <c:pt idx="2812">
                  <c:v>5.4051900000000014E-2</c:v>
                </c:pt>
                <c:pt idx="2813">
                  <c:v>9.0125700000000045E-2</c:v>
                </c:pt>
                <c:pt idx="2814">
                  <c:v>7.2059399999999996E-2</c:v>
                </c:pt>
                <c:pt idx="2815">
                  <c:v>0.13516649999999999</c:v>
                </c:pt>
                <c:pt idx="2816">
                  <c:v>0.13516649999999999</c:v>
                </c:pt>
                <c:pt idx="2817">
                  <c:v>9.0125700000000045E-2</c:v>
                </c:pt>
                <c:pt idx="2818">
                  <c:v>0.153174</c:v>
                </c:pt>
                <c:pt idx="2819">
                  <c:v>0.153174</c:v>
                </c:pt>
                <c:pt idx="2820">
                  <c:v>0.20722589999999999</c:v>
                </c:pt>
                <c:pt idx="2821">
                  <c:v>0.29735160000000027</c:v>
                </c:pt>
                <c:pt idx="2822">
                  <c:v>0.17119619999999999</c:v>
                </c:pt>
                <c:pt idx="2823">
                  <c:v>9.0125700000000045E-2</c:v>
                </c:pt>
                <c:pt idx="2824">
                  <c:v>0.19821480000000008</c:v>
                </c:pt>
                <c:pt idx="2825">
                  <c:v>0.13516649999999999</c:v>
                </c:pt>
                <c:pt idx="2826">
                  <c:v>0.11714430000000002</c:v>
                </c:pt>
                <c:pt idx="2827">
                  <c:v>0.27031830000000023</c:v>
                </c:pt>
                <c:pt idx="2828">
                  <c:v>0.31535910000000023</c:v>
                </c:pt>
                <c:pt idx="2829">
                  <c:v>0.18921840000000023</c:v>
                </c:pt>
                <c:pt idx="2830">
                  <c:v>0.18921840000000023</c:v>
                </c:pt>
                <c:pt idx="2831">
                  <c:v>0.18020730000000018</c:v>
                </c:pt>
                <c:pt idx="2832">
                  <c:v>0.16218509999999997</c:v>
                </c:pt>
                <c:pt idx="2833">
                  <c:v>0.12615539999999997</c:v>
                </c:pt>
                <c:pt idx="2834">
                  <c:v>0.35143290000000027</c:v>
                </c:pt>
                <c:pt idx="2835">
                  <c:v>0.18921840000000023</c:v>
                </c:pt>
                <c:pt idx="2836">
                  <c:v>9.9122100000000046E-2</c:v>
                </c:pt>
                <c:pt idx="2837">
                  <c:v>0.17119619999999999</c:v>
                </c:pt>
                <c:pt idx="2838">
                  <c:v>0.153174</c:v>
                </c:pt>
                <c:pt idx="2839">
                  <c:v>0.11714430000000002</c:v>
                </c:pt>
                <c:pt idx="2840">
                  <c:v>0.12615539999999997</c:v>
                </c:pt>
                <c:pt idx="2841">
                  <c:v>0.16218509999999997</c:v>
                </c:pt>
                <c:pt idx="2842">
                  <c:v>0.14416289999999998</c:v>
                </c:pt>
                <c:pt idx="2843">
                  <c:v>0.16218509999999997</c:v>
                </c:pt>
                <c:pt idx="2844">
                  <c:v>0.16218509999999997</c:v>
                </c:pt>
                <c:pt idx="2845">
                  <c:v>0.14416289999999998</c:v>
                </c:pt>
                <c:pt idx="2846">
                  <c:v>0.10813320000000008</c:v>
                </c:pt>
                <c:pt idx="2847">
                  <c:v>0.12615539999999997</c:v>
                </c:pt>
                <c:pt idx="2848">
                  <c:v>0.17119619999999999</c:v>
                </c:pt>
                <c:pt idx="2849">
                  <c:v>0.10813320000000008</c:v>
                </c:pt>
                <c:pt idx="2850">
                  <c:v>0.13516649999999999</c:v>
                </c:pt>
                <c:pt idx="2851">
                  <c:v>0.153174</c:v>
                </c:pt>
                <c:pt idx="2852">
                  <c:v>0.16218509999999997</c:v>
                </c:pt>
                <c:pt idx="2853">
                  <c:v>5.4051900000000014E-2</c:v>
                </c:pt>
                <c:pt idx="2854">
                  <c:v>4.5040799999999999E-2</c:v>
                </c:pt>
                <c:pt idx="2855">
                  <c:v>0.12615539999999997</c:v>
                </c:pt>
                <c:pt idx="2856">
                  <c:v>0.13516649999999999</c:v>
                </c:pt>
                <c:pt idx="2857">
                  <c:v>0.21626640000000019</c:v>
                </c:pt>
                <c:pt idx="2858">
                  <c:v>0.17119619999999999</c:v>
                </c:pt>
                <c:pt idx="2859">
                  <c:v>0.23428860000000001</c:v>
                </c:pt>
                <c:pt idx="2860">
                  <c:v>0.26130720000000002</c:v>
                </c:pt>
                <c:pt idx="2861">
                  <c:v>0.18020730000000018</c:v>
                </c:pt>
                <c:pt idx="2862">
                  <c:v>9.9122100000000046E-2</c:v>
                </c:pt>
                <c:pt idx="2863">
                  <c:v>0.14416289999999998</c:v>
                </c:pt>
                <c:pt idx="2864">
                  <c:v>0.18020730000000018</c:v>
                </c:pt>
                <c:pt idx="2865">
                  <c:v>0.12615539999999997</c:v>
                </c:pt>
                <c:pt idx="2866">
                  <c:v>0.17119619999999999</c:v>
                </c:pt>
                <c:pt idx="2867">
                  <c:v>0.12615539999999997</c:v>
                </c:pt>
                <c:pt idx="2868">
                  <c:v>4.5040799999999999E-2</c:v>
                </c:pt>
                <c:pt idx="2869">
                  <c:v>0.13516649999999999</c:v>
                </c:pt>
                <c:pt idx="2870">
                  <c:v>9.0125700000000045E-2</c:v>
                </c:pt>
                <c:pt idx="2871">
                  <c:v>6.3063000000000022E-2</c:v>
                </c:pt>
                <c:pt idx="2872">
                  <c:v>4.5040799999999999E-2</c:v>
                </c:pt>
                <c:pt idx="2873">
                  <c:v>3.6029699999999998E-2</c:v>
                </c:pt>
                <c:pt idx="2874">
                  <c:v>0.10813320000000008</c:v>
                </c:pt>
                <c:pt idx="2875">
                  <c:v>0.13516649999999999</c:v>
                </c:pt>
                <c:pt idx="2876">
                  <c:v>0.10813320000000008</c:v>
                </c:pt>
                <c:pt idx="2877">
                  <c:v>4.5040799999999999E-2</c:v>
                </c:pt>
                <c:pt idx="2878">
                  <c:v>7.2059399999999996E-2</c:v>
                </c:pt>
                <c:pt idx="2879">
                  <c:v>8.1114600000000023E-2</c:v>
                </c:pt>
                <c:pt idx="2880">
                  <c:v>4.5040799999999999E-2</c:v>
                </c:pt>
                <c:pt idx="2881">
                  <c:v>7.2059399999999996E-2</c:v>
                </c:pt>
                <c:pt idx="2882">
                  <c:v>3.6029699999999998E-2</c:v>
                </c:pt>
                <c:pt idx="2883">
                  <c:v>0</c:v>
                </c:pt>
                <c:pt idx="2884">
                  <c:v>0.11714430000000002</c:v>
                </c:pt>
                <c:pt idx="2885">
                  <c:v>0.11714430000000002</c:v>
                </c:pt>
                <c:pt idx="2886">
                  <c:v>7.2059399999999996E-2</c:v>
                </c:pt>
                <c:pt idx="2887">
                  <c:v>9.9122100000000046E-2</c:v>
                </c:pt>
                <c:pt idx="2888">
                  <c:v>9.0125700000000045E-2</c:v>
                </c:pt>
                <c:pt idx="2889">
                  <c:v>3.6029699999999998E-2</c:v>
                </c:pt>
                <c:pt idx="2890">
                  <c:v>0</c:v>
                </c:pt>
                <c:pt idx="2891">
                  <c:v>-9.0111000000000028E-3</c:v>
                </c:pt>
                <c:pt idx="2892">
                  <c:v>4.5040799999999999E-2</c:v>
                </c:pt>
                <c:pt idx="2893">
                  <c:v>5.4051900000000014E-2</c:v>
                </c:pt>
                <c:pt idx="2894">
                  <c:v>0.10813320000000008</c:v>
                </c:pt>
                <c:pt idx="2895">
                  <c:v>0.12615539999999997</c:v>
                </c:pt>
                <c:pt idx="2896">
                  <c:v>0.16218509999999997</c:v>
                </c:pt>
                <c:pt idx="2897">
                  <c:v>0.22527749999999999</c:v>
                </c:pt>
                <c:pt idx="2898">
                  <c:v>0.16218509999999997</c:v>
                </c:pt>
                <c:pt idx="2899">
                  <c:v>0.14416289999999998</c:v>
                </c:pt>
                <c:pt idx="2900">
                  <c:v>0.11714430000000002</c:v>
                </c:pt>
                <c:pt idx="2901">
                  <c:v>0.16218509999999997</c:v>
                </c:pt>
                <c:pt idx="2902">
                  <c:v>0.17119619999999999</c:v>
                </c:pt>
                <c:pt idx="2903">
                  <c:v>0.24329970000000009</c:v>
                </c:pt>
                <c:pt idx="2904">
                  <c:v>0.16218509999999997</c:v>
                </c:pt>
                <c:pt idx="2905">
                  <c:v>0.18020730000000018</c:v>
                </c:pt>
                <c:pt idx="2906">
                  <c:v>9.9122100000000046E-2</c:v>
                </c:pt>
                <c:pt idx="2907">
                  <c:v>0.11714430000000002</c:v>
                </c:pt>
                <c:pt idx="2908">
                  <c:v>7.2059399999999996E-2</c:v>
                </c:pt>
                <c:pt idx="2909">
                  <c:v>5.4051900000000014E-2</c:v>
                </c:pt>
                <c:pt idx="2910">
                  <c:v>1.8022200000000002E-2</c:v>
                </c:pt>
                <c:pt idx="2911">
                  <c:v>2.7033300000000027E-2</c:v>
                </c:pt>
                <c:pt idx="2912">
                  <c:v>6.3063000000000022E-2</c:v>
                </c:pt>
                <c:pt idx="2913">
                  <c:v>0.13516649999999999</c:v>
                </c:pt>
                <c:pt idx="2914">
                  <c:v>0.16218509999999997</c:v>
                </c:pt>
                <c:pt idx="2915">
                  <c:v>0.153174</c:v>
                </c:pt>
                <c:pt idx="2916">
                  <c:v>0.14416289999999998</c:v>
                </c:pt>
                <c:pt idx="2917">
                  <c:v>9.9122100000000046E-2</c:v>
                </c:pt>
                <c:pt idx="2918">
                  <c:v>8.1114600000000023E-2</c:v>
                </c:pt>
                <c:pt idx="2919">
                  <c:v>0.17119619999999999</c:v>
                </c:pt>
                <c:pt idx="2920">
                  <c:v>0.14416289999999998</c:v>
                </c:pt>
                <c:pt idx="2921">
                  <c:v>0.13516649999999999</c:v>
                </c:pt>
                <c:pt idx="2922">
                  <c:v>9.0125700000000045E-2</c:v>
                </c:pt>
                <c:pt idx="2923">
                  <c:v>0.12615539999999997</c:v>
                </c:pt>
                <c:pt idx="2924">
                  <c:v>0.153174</c:v>
                </c:pt>
                <c:pt idx="2925">
                  <c:v>0.11714430000000002</c:v>
                </c:pt>
                <c:pt idx="2926">
                  <c:v>0.10813320000000008</c:v>
                </c:pt>
                <c:pt idx="2927">
                  <c:v>0.13516649999999999</c:v>
                </c:pt>
                <c:pt idx="2928">
                  <c:v>0.10813320000000008</c:v>
                </c:pt>
                <c:pt idx="2929">
                  <c:v>0.153174</c:v>
                </c:pt>
                <c:pt idx="2930">
                  <c:v>0.153174</c:v>
                </c:pt>
                <c:pt idx="2931">
                  <c:v>0.11714430000000002</c:v>
                </c:pt>
                <c:pt idx="2932">
                  <c:v>3.6029699999999998E-2</c:v>
                </c:pt>
                <c:pt idx="2933">
                  <c:v>4.5040799999999999E-2</c:v>
                </c:pt>
                <c:pt idx="2934">
                  <c:v>8.1114600000000023E-2</c:v>
                </c:pt>
                <c:pt idx="2935">
                  <c:v>0.13516649999999999</c:v>
                </c:pt>
                <c:pt idx="2936">
                  <c:v>0.16218509999999997</c:v>
                </c:pt>
                <c:pt idx="2937">
                  <c:v>0.153174</c:v>
                </c:pt>
                <c:pt idx="2938">
                  <c:v>8.1114600000000023E-2</c:v>
                </c:pt>
                <c:pt idx="2939">
                  <c:v>3.6029699999999998E-2</c:v>
                </c:pt>
                <c:pt idx="2940">
                  <c:v>6.3063000000000022E-2</c:v>
                </c:pt>
                <c:pt idx="2941">
                  <c:v>3.6029699999999998E-2</c:v>
                </c:pt>
                <c:pt idx="2942">
                  <c:v>0.18020730000000018</c:v>
                </c:pt>
                <c:pt idx="2943">
                  <c:v>0.153174</c:v>
                </c:pt>
                <c:pt idx="2944">
                  <c:v>7.2059399999999996E-2</c:v>
                </c:pt>
                <c:pt idx="2945">
                  <c:v>6.3063000000000022E-2</c:v>
                </c:pt>
                <c:pt idx="2946">
                  <c:v>0.11714430000000002</c:v>
                </c:pt>
                <c:pt idx="2947">
                  <c:v>4.5040799999999999E-2</c:v>
                </c:pt>
                <c:pt idx="2948">
                  <c:v>9.0111000000000028E-3</c:v>
                </c:pt>
                <c:pt idx="2949">
                  <c:v>9.0111000000000028E-3</c:v>
                </c:pt>
                <c:pt idx="2950">
                  <c:v>0.11714430000000002</c:v>
                </c:pt>
                <c:pt idx="2951">
                  <c:v>0.10813320000000008</c:v>
                </c:pt>
                <c:pt idx="2952">
                  <c:v>5.4051900000000014E-2</c:v>
                </c:pt>
                <c:pt idx="2953">
                  <c:v>9.0125700000000045E-2</c:v>
                </c:pt>
                <c:pt idx="2954">
                  <c:v>9.0125700000000045E-2</c:v>
                </c:pt>
                <c:pt idx="2955">
                  <c:v>0.10813320000000008</c:v>
                </c:pt>
                <c:pt idx="2956">
                  <c:v>0.24329970000000009</c:v>
                </c:pt>
                <c:pt idx="2957">
                  <c:v>0.14416289999999998</c:v>
                </c:pt>
                <c:pt idx="2958">
                  <c:v>0.18020730000000018</c:v>
                </c:pt>
                <c:pt idx="2959">
                  <c:v>0.12615539999999997</c:v>
                </c:pt>
                <c:pt idx="2960">
                  <c:v>0.153174</c:v>
                </c:pt>
                <c:pt idx="2961">
                  <c:v>0.12615539999999997</c:v>
                </c:pt>
                <c:pt idx="2962">
                  <c:v>0.153174</c:v>
                </c:pt>
                <c:pt idx="2963">
                  <c:v>0.10813320000000008</c:v>
                </c:pt>
                <c:pt idx="2964">
                  <c:v>0.17119619999999999</c:v>
                </c:pt>
                <c:pt idx="2965">
                  <c:v>0.16218509999999997</c:v>
                </c:pt>
                <c:pt idx="2966">
                  <c:v>0.19821480000000008</c:v>
                </c:pt>
                <c:pt idx="2967">
                  <c:v>0.22527749999999999</c:v>
                </c:pt>
                <c:pt idx="2968">
                  <c:v>0.23428860000000001</c:v>
                </c:pt>
                <c:pt idx="2969">
                  <c:v>0.16218509999999997</c:v>
                </c:pt>
                <c:pt idx="2970">
                  <c:v>9.0125700000000045E-2</c:v>
                </c:pt>
                <c:pt idx="2971">
                  <c:v>7.2059399999999996E-2</c:v>
                </c:pt>
                <c:pt idx="2972">
                  <c:v>5.4051900000000014E-2</c:v>
                </c:pt>
                <c:pt idx="2973">
                  <c:v>0.19821480000000008</c:v>
                </c:pt>
                <c:pt idx="2974">
                  <c:v>0.10813320000000008</c:v>
                </c:pt>
                <c:pt idx="2975">
                  <c:v>8.1114600000000023E-2</c:v>
                </c:pt>
                <c:pt idx="2976">
                  <c:v>0.10813320000000008</c:v>
                </c:pt>
                <c:pt idx="2977">
                  <c:v>0.12615539999999997</c:v>
                </c:pt>
                <c:pt idx="2978">
                  <c:v>0.10813320000000008</c:v>
                </c:pt>
                <c:pt idx="2979">
                  <c:v>0.13516649999999999</c:v>
                </c:pt>
                <c:pt idx="2980">
                  <c:v>0.16218509999999997</c:v>
                </c:pt>
                <c:pt idx="2981">
                  <c:v>0.17119619999999999</c:v>
                </c:pt>
                <c:pt idx="2982">
                  <c:v>0.153174</c:v>
                </c:pt>
                <c:pt idx="2983">
                  <c:v>0.10813320000000008</c:v>
                </c:pt>
                <c:pt idx="2984">
                  <c:v>8.1114600000000023E-2</c:v>
                </c:pt>
                <c:pt idx="2985">
                  <c:v>9.9122100000000046E-2</c:v>
                </c:pt>
                <c:pt idx="2986">
                  <c:v>7.2059399999999996E-2</c:v>
                </c:pt>
                <c:pt idx="2987">
                  <c:v>7.2059399999999996E-2</c:v>
                </c:pt>
                <c:pt idx="2988">
                  <c:v>2.7033300000000027E-2</c:v>
                </c:pt>
                <c:pt idx="2989">
                  <c:v>9.0125700000000045E-2</c:v>
                </c:pt>
                <c:pt idx="2990">
                  <c:v>5.4051900000000014E-2</c:v>
                </c:pt>
                <c:pt idx="2991">
                  <c:v>0.10813320000000008</c:v>
                </c:pt>
                <c:pt idx="2992">
                  <c:v>7.2059399999999996E-2</c:v>
                </c:pt>
                <c:pt idx="2993">
                  <c:v>0.16218509999999997</c:v>
                </c:pt>
                <c:pt idx="2994">
                  <c:v>0.14416289999999998</c:v>
                </c:pt>
                <c:pt idx="2995">
                  <c:v>0.23428860000000001</c:v>
                </c:pt>
                <c:pt idx="2996">
                  <c:v>0.23428860000000001</c:v>
                </c:pt>
                <c:pt idx="2997">
                  <c:v>0.13516649999999999</c:v>
                </c:pt>
                <c:pt idx="2998">
                  <c:v>7.2059399999999996E-2</c:v>
                </c:pt>
                <c:pt idx="2999">
                  <c:v>5.4051900000000014E-2</c:v>
                </c:pt>
                <c:pt idx="3000">
                  <c:v>0.13516649999999999</c:v>
                </c:pt>
                <c:pt idx="3001">
                  <c:v>0.14416289999999998</c:v>
                </c:pt>
                <c:pt idx="3002">
                  <c:v>0.11714430000000002</c:v>
                </c:pt>
                <c:pt idx="3003">
                  <c:v>9.0125700000000045E-2</c:v>
                </c:pt>
                <c:pt idx="3004">
                  <c:v>3.6029699999999998E-2</c:v>
                </c:pt>
                <c:pt idx="3005">
                  <c:v>7.2059399999999996E-2</c:v>
                </c:pt>
                <c:pt idx="3006">
                  <c:v>7.2059399999999996E-2</c:v>
                </c:pt>
                <c:pt idx="3007">
                  <c:v>6.3063000000000022E-2</c:v>
                </c:pt>
                <c:pt idx="3008">
                  <c:v>7.2059399999999996E-2</c:v>
                </c:pt>
                <c:pt idx="3009">
                  <c:v>0.14416289999999998</c:v>
                </c:pt>
                <c:pt idx="3010">
                  <c:v>0.10813320000000008</c:v>
                </c:pt>
                <c:pt idx="3011">
                  <c:v>9.0125700000000045E-2</c:v>
                </c:pt>
                <c:pt idx="3012">
                  <c:v>0.16218509999999997</c:v>
                </c:pt>
                <c:pt idx="3013">
                  <c:v>0.14416289999999998</c:v>
                </c:pt>
                <c:pt idx="3014">
                  <c:v>0.11714430000000002</c:v>
                </c:pt>
                <c:pt idx="3015">
                  <c:v>0.12615539999999997</c:v>
                </c:pt>
                <c:pt idx="3016">
                  <c:v>0.153174</c:v>
                </c:pt>
                <c:pt idx="3017">
                  <c:v>0.10813320000000008</c:v>
                </c:pt>
                <c:pt idx="3018">
                  <c:v>0.14416289999999998</c:v>
                </c:pt>
                <c:pt idx="3019">
                  <c:v>0.12615539999999997</c:v>
                </c:pt>
                <c:pt idx="3020">
                  <c:v>0.11714430000000002</c:v>
                </c:pt>
                <c:pt idx="3021">
                  <c:v>0.11714430000000002</c:v>
                </c:pt>
                <c:pt idx="3022">
                  <c:v>0.11714430000000002</c:v>
                </c:pt>
                <c:pt idx="3023">
                  <c:v>7.2059399999999996E-2</c:v>
                </c:pt>
                <c:pt idx="3024">
                  <c:v>6.3063000000000022E-2</c:v>
                </c:pt>
                <c:pt idx="3025">
                  <c:v>5.4051900000000014E-2</c:v>
                </c:pt>
                <c:pt idx="3026">
                  <c:v>0.11714430000000002</c:v>
                </c:pt>
                <c:pt idx="3027">
                  <c:v>9.9122100000000046E-2</c:v>
                </c:pt>
                <c:pt idx="3028">
                  <c:v>0.10813320000000008</c:v>
                </c:pt>
                <c:pt idx="3029">
                  <c:v>9.9122100000000046E-2</c:v>
                </c:pt>
                <c:pt idx="3030">
                  <c:v>0.12615539999999997</c:v>
                </c:pt>
                <c:pt idx="3031">
                  <c:v>0.12615539999999997</c:v>
                </c:pt>
                <c:pt idx="3032">
                  <c:v>9.9122100000000046E-2</c:v>
                </c:pt>
                <c:pt idx="3033">
                  <c:v>0.14416289999999998</c:v>
                </c:pt>
                <c:pt idx="3034">
                  <c:v>0.10813320000000008</c:v>
                </c:pt>
                <c:pt idx="3035">
                  <c:v>8.1114600000000023E-2</c:v>
                </c:pt>
                <c:pt idx="3036">
                  <c:v>9.0125700000000045E-2</c:v>
                </c:pt>
                <c:pt idx="3037">
                  <c:v>8.1114600000000023E-2</c:v>
                </c:pt>
                <c:pt idx="3038">
                  <c:v>9.9122100000000046E-2</c:v>
                </c:pt>
                <c:pt idx="3039">
                  <c:v>0.14416289999999998</c:v>
                </c:pt>
                <c:pt idx="3040">
                  <c:v>0.14416289999999998</c:v>
                </c:pt>
                <c:pt idx="3041">
                  <c:v>0.16218509999999997</c:v>
                </c:pt>
                <c:pt idx="3042">
                  <c:v>0.13516649999999999</c:v>
                </c:pt>
                <c:pt idx="3043">
                  <c:v>0.18921840000000023</c:v>
                </c:pt>
                <c:pt idx="3044">
                  <c:v>0.21626640000000019</c:v>
                </c:pt>
                <c:pt idx="3045">
                  <c:v>0.153174</c:v>
                </c:pt>
                <c:pt idx="3046">
                  <c:v>0.17119619999999999</c:v>
                </c:pt>
                <c:pt idx="3047">
                  <c:v>0.16218509999999997</c:v>
                </c:pt>
                <c:pt idx="3048">
                  <c:v>0.13516649999999999</c:v>
                </c:pt>
                <c:pt idx="3049">
                  <c:v>0.17119619999999999</c:v>
                </c:pt>
                <c:pt idx="3050">
                  <c:v>0.153174</c:v>
                </c:pt>
                <c:pt idx="3051">
                  <c:v>0.153174</c:v>
                </c:pt>
                <c:pt idx="3052">
                  <c:v>0.153174</c:v>
                </c:pt>
                <c:pt idx="3053">
                  <c:v>0.22527749999999999</c:v>
                </c:pt>
                <c:pt idx="3054">
                  <c:v>0.19821480000000008</c:v>
                </c:pt>
                <c:pt idx="3055">
                  <c:v>0.12615539999999997</c:v>
                </c:pt>
                <c:pt idx="3056">
                  <c:v>8.1114600000000023E-2</c:v>
                </c:pt>
                <c:pt idx="3057">
                  <c:v>0.153174</c:v>
                </c:pt>
                <c:pt idx="3058">
                  <c:v>0.153174</c:v>
                </c:pt>
                <c:pt idx="3059">
                  <c:v>0.16218509999999997</c:v>
                </c:pt>
                <c:pt idx="3060">
                  <c:v>0.10813320000000008</c:v>
                </c:pt>
                <c:pt idx="3061">
                  <c:v>8.1114600000000023E-2</c:v>
                </c:pt>
                <c:pt idx="3062">
                  <c:v>0.10813320000000008</c:v>
                </c:pt>
                <c:pt idx="3063">
                  <c:v>0.153174</c:v>
                </c:pt>
                <c:pt idx="3064">
                  <c:v>0.17119619999999999</c:v>
                </c:pt>
                <c:pt idx="3065">
                  <c:v>0.14416289999999998</c:v>
                </c:pt>
                <c:pt idx="3066">
                  <c:v>0.11714430000000002</c:v>
                </c:pt>
                <c:pt idx="3067">
                  <c:v>0.14416289999999998</c:v>
                </c:pt>
                <c:pt idx="3068">
                  <c:v>0.17119619999999999</c:v>
                </c:pt>
                <c:pt idx="3069">
                  <c:v>0.18921840000000023</c:v>
                </c:pt>
                <c:pt idx="3070">
                  <c:v>0.16218509999999997</c:v>
                </c:pt>
                <c:pt idx="3071">
                  <c:v>0.17119619999999999</c:v>
                </c:pt>
                <c:pt idx="3072">
                  <c:v>0.10813320000000008</c:v>
                </c:pt>
                <c:pt idx="3073">
                  <c:v>0.14416289999999998</c:v>
                </c:pt>
                <c:pt idx="3074">
                  <c:v>0.17119619999999999</c:v>
                </c:pt>
                <c:pt idx="3075">
                  <c:v>0.153174</c:v>
                </c:pt>
                <c:pt idx="3076">
                  <c:v>0.17119619999999999</c:v>
                </c:pt>
                <c:pt idx="3077">
                  <c:v>0.153174</c:v>
                </c:pt>
                <c:pt idx="3078">
                  <c:v>0.16218509999999997</c:v>
                </c:pt>
                <c:pt idx="3079">
                  <c:v>0.17119619999999999</c:v>
                </c:pt>
                <c:pt idx="3080">
                  <c:v>0.14416289999999998</c:v>
                </c:pt>
                <c:pt idx="3081">
                  <c:v>9.9122100000000046E-2</c:v>
                </c:pt>
                <c:pt idx="3082">
                  <c:v>0.11714430000000002</c:v>
                </c:pt>
                <c:pt idx="3083">
                  <c:v>9.0125700000000045E-2</c:v>
                </c:pt>
                <c:pt idx="3084">
                  <c:v>6.3063000000000022E-2</c:v>
                </c:pt>
                <c:pt idx="3085">
                  <c:v>6.3063000000000022E-2</c:v>
                </c:pt>
                <c:pt idx="3086">
                  <c:v>0.14416289999999998</c:v>
                </c:pt>
                <c:pt idx="3087">
                  <c:v>8.1114600000000023E-2</c:v>
                </c:pt>
                <c:pt idx="3088">
                  <c:v>0.13516649999999999</c:v>
                </c:pt>
                <c:pt idx="3089">
                  <c:v>0.12615539999999997</c:v>
                </c:pt>
                <c:pt idx="3090">
                  <c:v>8.1114600000000023E-2</c:v>
                </c:pt>
                <c:pt idx="3091">
                  <c:v>0.14416289999999998</c:v>
                </c:pt>
                <c:pt idx="3092">
                  <c:v>0.10813320000000008</c:v>
                </c:pt>
                <c:pt idx="3093">
                  <c:v>4.5040799999999999E-2</c:v>
                </c:pt>
                <c:pt idx="3094">
                  <c:v>0.11714430000000002</c:v>
                </c:pt>
                <c:pt idx="3095">
                  <c:v>6.3063000000000022E-2</c:v>
                </c:pt>
                <c:pt idx="3096">
                  <c:v>5.4051900000000014E-2</c:v>
                </c:pt>
                <c:pt idx="3097">
                  <c:v>1.8022200000000002E-2</c:v>
                </c:pt>
                <c:pt idx="3098">
                  <c:v>9.0125700000000045E-2</c:v>
                </c:pt>
                <c:pt idx="3099">
                  <c:v>7.2059399999999996E-2</c:v>
                </c:pt>
                <c:pt idx="3100">
                  <c:v>4.5040799999999999E-2</c:v>
                </c:pt>
                <c:pt idx="3101">
                  <c:v>6.3063000000000022E-2</c:v>
                </c:pt>
                <c:pt idx="3102">
                  <c:v>4.5040799999999999E-2</c:v>
                </c:pt>
                <c:pt idx="3103">
                  <c:v>7.2059399999999996E-2</c:v>
                </c:pt>
                <c:pt idx="3104">
                  <c:v>4.5040799999999999E-2</c:v>
                </c:pt>
                <c:pt idx="3105">
                  <c:v>4.5040799999999999E-2</c:v>
                </c:pt>
                <c:pt idx="3106">
                  <c:v>6.3063000000000022E-2</c:v>
                </c:pt>
                <c:pt idx="3107">
                  <c:v>2.7033300000000027E-2</c:v>
                </c:pt>
                <c:pt idx="3108">
                  <c:v>7.2059399999999996E-2</c:v>
                </c:pt>
                <c:pt idx="3109">
                  <c:v>8.1114600000000023E-2</c:v>
                </c:pt>
                <c:pt idx="3110">
                  <c:v>0.12615539999999997</c:v>
                </c:pt>
                <c:pt idx="3111">
                  <c:v>9.0125700000000045E-2</c:v>
                </c:pt>
                <c:pt idx="3112">
                  <c:v>9.9122100000000046E-2</c:v>
                </c:pt>
                <c:pt idx="3113">
                  <c:v>4.5040799999999999E-2</c:v>
                </c:pt>
                <c:pt idx="3114">
                  <c:v>9.9122100000000046E-2</c:v>
                </c:pt>
                <c:pt idx="3115">
                  <c:v>0.10813320000000008</c:v>
                </c:pt>
                <c:pt idx="3116">
                  <c:v>0.14416289999999998</c:v>
                </c:pt>
                <c:pt idx="3117">
                  <c:v>0.11714430000000002</c:v>
                </c:pt>
                <c:pt idx="3118">
                  <c:v>0.13516649999999999</c:v>
                </c:pt>
                <c:pt idx="3119">
                  <c:v>0.12615539999999997</c:v>
                </c:pt>
                <c:pt idx="3120">
                  <c:v>9.9122100000000046E-2</c:v>
                </c:pt>
                <c:pt idx="3121">
                  <c:v>0.153174</c:v>
                </c:pt>
                <c:pt idx="3122">
                  <c:v>0.153174</c:v>
                </c:pt>
                <c:pt idx="3123">
                  <c:v>0.16218509999999997</c:v>
                </c:pt>
                <c:pt idx="3124">
                  <c:v>0.16218509999999997</c:v>
                </c:pt>
                <c:pt idx="3125">
                  <c:v>0.153174</c:v>
                </c:pt>
                <c:pt idx="3126">
                  <c:v>0.18020730000000018</c:v>
                </c:pt>
                <c:pt idx="3127">
                  <c:v>0.14416289999999998</c:v>
                </c:pt>
                <c:pt idx="3128">
                  <c:v>0.18020730000000018</c:v>
                </c:pt>
                <c:pt idx="3129">
                  <c:v>0.17119619999999999</c:v>
                </c:pt>
                <c:pt idx="3130">
                  <c:v>0.14416289999999998</c:v>
                </c:pt>
                <c:pt idx="3131">
                  <c:v>0.12615539999999997</c:v>
                </c:pt>
                <c:pt idx="3132">
                  <c:v>0.12615539999999997</c:v>
                </c:pt>
                <c:pt idx="3133">
                  <c:v>0.11714430000000002</c:v>
                </c:pt>
                <c:pt idx="3134">
                  <c:v>0.17119619999999999</c:v>
                </c:pt>
                <c:pt idx="3135">
                  <c:v>0.153174</c:v>
                </c:pt>
                <c:pt idx="3136">
                  <c:v>0.12615539999999997</c:v>
                </c:pt>
                <c:pt idx="3137">
                  <c:v>0.10813320000000008</c:v>
                </c:pt>
                <c:pt idx="3138">
                  <c:v>0.12615539999999997</c:v>
                </c:pt>
                <c:pt idx="3139">
                  <c:v>0.153174</c:v>
                </c:pt>
                <c:pt idx="3140">
                  <c:v>9.9122100000000046E-2</c:v>
                </c:pt>
                <c:pt idx="3141">
                  <c:v>0.10813320000000008</c:v>
                </c:pt>
                <c:pt idx="3142">
                  <c:v>6.3063000000000022E-2</c:v>
                </c:pt>
                <c:pt idx="3143">
                  <c:v>9.9122100000000046E-2</c:v>
                </c:pt>
                <c:pt idx="3144">
                  <c:v>7.2059399999999996E-2</c:v>
                </c:pt>
                <c:pt idx="3145">
                  <c:v>0.13516649999999999</c:v>
                </c:pt>
                <c:pt idx="3146">
                  <c:v>0.12615539999999997</c:v>
                </c:pt>
                <c:pt idx="3147">
                  <c:v>0.14416289999999998</c:v>
                </c:pt>
                <c:pt idx="3148">
                  <c:v>0.13516649999999999</c:v>
                </c:pt>
                <c:pt idx="3149">
                  <c:v>0.10813320000000008</c:v>
                </c:pt>
                <c:pt idx="3150">
                  <c:v>0.11714430000000002</c:v>
                </c:pt>
                <c:pt idx="3151">
                  <c:v>8.1114600000000023E-2</c:v>
                </c:pt>
                <c:pt idx="3152">
                  <c:v>0.11714430000000002</c:v>
                </c:pt>
                <c:pt idx="3153">
                  <c:v>8.1114600000000023E-2</c:v>
                </c:pt>
                <c:pt idx="3154">
                  <c:v>5.4051900000000014E-2</c:v>
                </c:pt>
                <c:pt idx="3155">
                  <c:v>0.11714430000000002</c:v>
                </c:pt>
                <c:pt idx="3156">
                  <c:v>9.9122100000000046E-2</c:v>
                </c:pt>
                <c:pt idx="3157">
                  <c:v>8.1114600000000023E-2</c:v>
                </c:pt>
                <c:pt idx="3158">
                  <c:v>7.2059399999999996E-2</c:v>
                </c:pt>
                <c:pt idx="3159">
                  <c:v>5.4051900000000014E-2</c:v>
                </c:pt>
                <c:pt idx="3160">
                  <c:v>3.6029699999999998E-2</c:v>
                </c:pt>
                <c:pt idx="3161">
                  <c:v>2.7033300000000027E-2</c:v>
                </c:pt>
                <c:pt idx="3162">
                  <c:v>3.6029699999999998E-2</c:v>
                </c:pt>
                <c:pt idx="3163">
                  <c:v>4.5040799999999999E-2</c:v>
                </c:pt>
                <c:pt idx="3164">
                  <c:v>9.9122100000000046E-2</c:v>
                </c:pt>
                <c:pt idx="3165">
                  <c:v>9.9122100000000046E-2</c:v>
                </c:pt>
                <c:pt idx="3166">
                  <c:v>7.2059399999999996E-2</c:v>
                </c:pt>
                <c:pt idx="3167">
                  <c:v>6.3063000000000022E-2</c:v>
                </c:pt>
                <c:pt idx="3168">
                  <c:v>8.1114600000000023E-2</c:v>
                </c:pt>
                <c:pt idx="3169">
                  <c:v>9.0125700000000045E-2</c:v>
                </c:pt>
                <c:pt idx="3170">
                  <c:v>0.13516649999999999</c:v>
                </c:pt>
                <c:pt idx="3171">
                  <c:v>5.4051900000000014E-2</c:v>
                </c:pt>
                <c:pt idx="3172">
                  <c:v>0.11714430000000002</c:v>
                </c:pt>
                <c:pt idx="3173">
                  <c:v>0.12615539999999997</c:v>
                </c:pt>
                <c:pt idx="3174">
                  <c:v>9.9122100000000046E-2</c:v>
                </c:pt>
                <c:pt idx="3175">
                  <c:v>0.10813320000000008</c:v>
                </c:pt>
                <c:pt idx="3176">
                  <c:v>6.3063000000000022E-2</c:v>
                </c:pt>
                <c:pt idx="3177">
                  <c:v>6.3063000000000022E-2</c:v>
                </c:pt>
                <c:pt idx="3178">
                  <c:v>5.4051900000000014E-2</c:v>
                </c:pt>
                <c:pt idx="3179">
                  <c:v>9.9122100000000046E-2</c:v>
                </c:pt>
                <c:pt idx="3180">
                  <c:v>8.1114600000000023E-2</c:v>
                </c:pt>
                <c:pt idx="3181">
                  <c:v>0.17119619999999999</c:v>
                </c:pt>
                <c:pt idx="3182">
                  <c:v>0.17119619999999999</c:v>
                </c:pt>
                <c:pt idx="3183">
                  <c:v>0.11714430000000002</c:v>
                </c:pt>
                <c:pt idx="3184">
                  <c:v>0.153174</c:v>
                </c:pt>
                <c:pt idx="3185">
                  <c:v>8.1114600000000023E-2</c:v>
                </c:pt>
                <c:pt idx="3186">
                  <c:v>0.13516649999999999</c:v>
                </c:pt>
                <c:pt idx="3187">
                  <c:v>0.11714430000000002</c:v>
                </c:pt>
                <c:pt idx="3188">
                  <c:v>8.1114600000000023E-2</c:v>
                </c:pt>
                <c:pt idx="3189">
                  <c:v>6.3063000000000022E-2</c:v>
                </c:pt>
                <c:pt idx="3190">
                  <c:v>7.2059399999999996E-2</c:v>
                </c:pt>
                <c:pt idx="3191">
                  <c:v>6.3063000000000022E-2</c:v>
                </c:pt>
                <c:pt idx="3192">
                  <c:v>4.5040799999999999E-2</c:v>
                </c:pt>
                <c:pt idx="3193">
                  <c:v>8.1114600000000023E-2</c:v>
                </c:pt>
                <c:pt idx="3194">
                  <c:v>9.0125700000000045E-2</c:v>
                </c:pt>
                <c:pt idx="3195">
                  <c:v>5.4051900000000014E-2</c:v>
                </c:pt>
                <c:pt idx="3196">
                  <c:v>3.6029699999999998E-2</c:v>
                </c:pt>
                <c:pt idx="3197">
                  <c:v>5.4051900000000014E-2</c:v>
                </c:pt>
                <c:pt idx="3198">
                  <c:v>4.5040799999999999E-2</c:v>
                </c:pt>
                <c:pt idx="3199">
                  <c:v>4.5040799999999999E-2</c:v>
                </c:pt>
                <c:pt idx="3200">
                  <c:v>0.11714430000000002</c:v>
                </c:pt>
                <c:pt idx="3201">
                  <c:v>0.13516649999999999</c:v>
                </c:pt>
                <c:pt idx="3202">
                  <c:v>0.10813320000000008</c:v>
                </c:pt>
                <c:pt idx="3203">
                  <c:v>0.10813320000000008</c:v>
                </c:pt>
                <c:pt idx="3204">
                  <c:v>8.1114600000000023E-2</c:v>
                </c:pt>
                <c:pt idx="3205">
                  <c:v>7.2059399999999996E-2</c:v>
                </c:pt>
                <c:pt idx="3206">
                  <c:v>8.1114600000000023E-2</c:v>
                </c:pt>
                <c:pt idx="3207">
                  <c:v>8.1114600000000023E-2</c:v>
                </c:pt>
                <c:pt idx="3208">
                  <c:v>0.10813320000000008</c:v>
                </c:pt>
                <c:pt idx="3209">
                  <c:v>9.9122100000000046E-2</c:v>
                </c:pt>
                <c:pt idx="3210">
                  <c:v>0.12615539999999997</c:v>
                </c:pt>
                <c:pt idx="3211">
                  <c:v>5.4051900000000014E-2</c:v>
                </c:pt>
                <c:pt idx="3212">
                  <c:v>2.7033300000000027E-2</c:v>
                </c:pt>
                <c:pt idx="3213">
                  <c:v>3.6029699999999998E-2</c:v>
                </c:pt>
                <c:pt idx="3214">
                  <c:v>0.14416289999999998</c:v>
                </c:pt>
                <c:pt idx="3215">
                  <c:v>0.153174</c:v>
                </c:pt>
                <c:pt idx="3216">
                  <c:v>0.13516649999999999</c:v>
                </c:pt>
                <c:pt idx="3217">
                  <c:v>0.11714430000000002</c:v>
                </c:pt>
                <c:pt idx="3218">
                  <c:v>0.11714430000000002</c:v>
                </c:pt>
                <c:pt idx="3219">
                  <c:v>0.153174</c:v>
                </c:pt>
                <c:pt idx="3220">
                  <c:v>9.0125700000000045E-2</c:v>
                </c:pt>
                <c:pt idx="3221">
                  <c:v>4.5040799999999999E-2</c:v>
                </c:pt>
                <c:pt idx="3222">
                  <c:v>0.11714430000000002</c:v>
                </c:pt>
                <c:pt idx="3223">
                  <c:v>9.0125700000000045E-2</c:v>
                </c:pt>
                <c:pt idx="3224">
                  <c:v>0.13516649999999999</c:v>
                </c:pt>
                <c:pt idx="3225">
                  <c:v>5.4051900000000014E-2</c:v>
                </c:pt>
                <c:pt idx="3226">
                  <c:v>0.13516649999999999</c:v>
                </c:pt>
                <c:pt idx="3227">
                  <c:v>0.12615539999999997</c:v>
                </c:pt>
                <c:pt idx="3228">
                  <c:v>7.2059399999999996E-2</c:v>
                </c:pt>
                <c:pt idx="3229">
                  <c:v>2.7033300000000027E-2</c:v>
                </c:pt>
                <c:pt idx="3230">
                  <c:v>7.2059399999999996E-2</c:v>
                </c:pt>
                <c:pt idx="3231">
                  <c:v>7.2059399999999996E-2</c:v>
                </c:pt>
                <c:pt idx="3232">
                  <c:v>7.2059399999999996E-2</c:v>
                </c:pt>
                <c:pt idx="3233">
                  <c:v>0.11714430000000002</c:v>
                </c:pt>
                <c:pt idx="3234">
                  <c:v>7.2059399999999996E-2</c:v>
                </c:pt>
                <c:pt idx="3235">
                  <c:v>5.4051900000000014E-2</c:v>
                </c:pt>
                <c:pt idx="3236">
                  <c:v>7.2059399999999996E-2</c:v>
                </c:pt>
                <c:pt idx="3237">
                  <c:v>9.9122100000000046E-2</c:v>
                </c:pt>
                <c:pt idx="3238">
                  <c:v>6.3063000000000022E-2</c:v>
                </c:pt>
                <c:pt idx="3239">
                  <c:v>5.4051900000000014E-2</c:v>
                </c:pt>
                <c:pt idx="3240">
                  <c:v>3.6029699999999998E-2</c:v>
                </c:pt>
                <c:pt idx="3241">
                  <c:v>-1.8022200000000002E-2</c:v>
                </c:pt>
                <c:pt idx="3242">
                  <c:v>5.4051900000000014E-2</c:v>
                </c:pt>
                <c:pt idx="3243">
                  <c:v>5.4051900000000014E-2</c:v>
                </c:pt>
                <c:pt idx="3244">
                  <c:v>3.6029699999999998E-2</c:v>
                </c:pt>
                <c:pt idx="3245">
                  <c:v>7.2059399999999996E-2</c:v>
                </c:pt>
                <c:pt idx="3246">
                  <c:v>1.8022200000000002E-2</c:v>
                </c:pt>
                <c:pt idx="3247">
                  <c:v>1.8022200000000002E-2</c:v>
                </c:pt>
                <c:pt idx="3248">
                  <c:v>-1.8022200000000002E-2</c:v>
                </c:pt>
                <c:pt idx="3249">
                  <c:v>-1.8022200000000002E-2</c:v>
                </c:pt>
                <c:pt idx="3250">
                  <c:v>-9.0111000000000028E-3</c:v>
                </c:pt>
                <c:pt idx="3251">
                  <c:v>0</c:v>
                </c:pt>
                <c:pt idx="3252">
                  <c:v>0.13516649999999999</c:v>
                </c:pt>
                <c:pt idx="3253">
                  <c:v>8.1114600000000023E-2</c:v>
                </c:pt>
                <c:pt idx="3254">
                  <c:v>0.13516649999999999</c:v>
                </c:pt>
                <c:pt idx="3255">
                  <c:v>0.11714430000000002</c:v>
                </c:pt>
                <c:pt idx="3256">
                  <c:v>7.2059399999999996E-2</c:v>
                </c:pt>
                <c:pt idx="3257">
                  <c:v>4.5040799999999999E-2</c:v>
                </c:pt>
                <c:pt idx="3258">
                  <c:v>3.6029699999999998E-2</c:v>
                </c:pt>
                <c:pt idx="3259">
                  <c:v>7.2059399999999996E-2</c:v>
                </c:pt>
                <c:pt idx="3260">
                  <c:v>0.10813320000000008</c:v>
                </c:pt>
                <c:pt idx="3261">
                  <c:v>9.9122100000000046E-2</c:v>
                </c:pt>
                <c:pt idx="3262">
                  <c:v>6.3063000000000022E-2</c:v>
                </c:pt>
                <c:pt idx="3263">
                  <c:v>0.10813320000000008</c:v>
                </c:pt>
                <c:pt idx="3264">
                  <c:v>9.9122100000000046E-2</c:v>
                </c:pt>
                <c:pt idx="3265">
                  <c:v>9.9122100000000046E-2</c:v>
                </c:pt>
                <c:pt idx="3266">
                  <c:v>9.0125700000000045E-2</c:v>
                </c:pt>
                <c:pt idx="3267">
                  <c:v>0.10813320000000008</c:v>
                </c:pt>
                <c:pt idx="3268">
                  <c:v>0.16218509999999997</c:v>
                </c:pt>
                <c:pt idx="3269">
                  <c:v>0.13516649999999999</c:v>
                </c:pt>
                <c:pt idx="3270">
                  <c:v>0.13516649999999999</c:v>
                </c:pt>
                <c:pt idx="3271">
                  <c:v>9.0125700000000045E-2</c:v>
                </c:pt>
                <c:pt idx="3272">
                  <c:v>5.4051900000000014E-2</c:v>
                </c:pt>
                <c:pt idx="3273">
                  <c:v>9.0125700000000045E-2</c:v>
                </c:pt>
                <c:pt idx="3274">
                  <c:v>3.6029699999999998E-2</c:v>
                </c:pt>
                <c:pt idx="3275">
                  <c:v>0.10813320000000008</c:v>
                </c:pt>
                <c:pt idx="3276">
                  <c:v>0.13516649999999999</c:v>
                </c:pt>
                <c:pt idx="3277">
                  <c:v>0.14416289999999998</c:v>
                </c:pt>
                <c:pt idx="3278">
                  <c:v>9.9122100000000046E-2</c:v>
                </c:pt>
                <c:pt idx="3279">
                  <c:v>0.11714430000000002</c:v>
                </c:pt>
                <c:pt idx="3280">
                  <c:v>8.1114600000000023E-2</c:v>
                </c:pt>
                <c:pt idx="3281">
                  <c:v>0.13516649999999999</c:v>
                </c:pt>
                <c:pt idx="3282">
                  <c:v>0.13516649999999999</c:v>
                </c:pt>
                <c:pt idx="3283">
                  <c:v>0.11714430000000002</c:v>
                </c:pt>
                <c:pt idx="3284">
                  <c:v>5.4051900000000014E-2</c:v>
                </c:pt>
                <c:pt idx="3285">
                  <c:v>0.17119619999999999</c:v>
                </c:pt>
                <c:pt idx="3286">
                  <c:v>0.19821480000000008</c:v>
                </c:pt>
                <c:pt idx="3287">
                  <c:v>0.16218509999999997</c:v>
                </c:pt>
                <c:pt idx="3288">
                  <c:v>0.19821480000000008</c:v>
                </c:pt>
                <c:pt idx="3289">
                  <c:v>0.18020730000000018</c:v>
                </c:pt>
                <c:pt idx="3290">
                  <c:v>0.23428860000000001</c:v>
                </c:pt>
                <c:pt idx="3291">
                  <c:v>0.16218509999999997</c:v>
                </c:pt>
                <c:pt idx="3292">
                  <c:v>0.11714430000000002</c:v>
                </c:pt>
                <c:pt idx="3293">
                  <c:v>0.14416289999999998</c:v>
                </c:pt>
                <c:pt idx="3294">
                  <c:v>8.1114600000000023E-2</c:v>
                </c:pt>
                <c:pt idx="3295">
                  <c:v>4.5040799999999999E-2</c:v>
                </c:pt>
                <c:pt idx="3296">
                  <c:v>5.4051900000000014E-2</c:v>
                </c:pt>
                <c:pt idx="3297">
                  <c:v>0.13516649999999999</c:v>
                </c:pt>
                <c:pt idx="3298">
                  <c:v>0.18020730000000018</c:v>
                </c:pt>
                <c:pt idx="3299">
                  <c:v>0.14416289999999998</c:v>
                </c:pt>
                <c:pt idx="3300">
                  <c:v>0.14416289999999998</c:v>
                </c:pt>
                <c:pt idx="3301">
                  <c:v>0.153174</c:v>
                </c:pt>
                <c:pt idx="3302">
                  <c:v>0.14416289999999998</c:v>
                </c:pt>
                <c:pt idx="3303">
                  <c:v>0.10813320000000008</c:v>
                </c:pt>
                <c:pt idx="3304">
                  <c:v>0.12615539999999997</c:v>
                </c:pt>
                <c:pt idx="3305">
                  <c:v>9.9122100000000046E-2</c:v>
                </c:pt>
                <c:pt idx="3306">
                  <c:v>6.3063000000000022E-2</c:v>
                </c:pt>
                <c:pt idx="3307">
                  <c:v>0.12615539999999997</c:v>
                </c:pt>
                <c:pt idx="3308">
                  <c:v>9.9122100000000046E-2</c:v>
                </c:pt>
                <c:pt idx="3309">
                  <c:v>5.4051900000000014E-2</c:v>
                </c:pt>
                <c:pt idx="3310">
                  <c:v>9.0125700000000045E-2</c:v>
                </c:pt>
                <c:pt idx="3311">
                  <c:v>9.0125700000000045E-2</c:v>
                </c:pt>
                <c:pt idx="3312">
                  <c:v>0.14416289999999998</c:v>
                </c:pt>
                <c:pt idx="3313">
                  <c:v>0.153174</c:v>
                </c:pt>
                <c:pt idx="3314">
                  <c:v>0.11714430000000002</c:v>
                </c:pt>
                <c:pt idx="3315">
                  <c:v>0.13516649999999999</c:v>
                </c:pt>
                <c:pt idx="3316">
                  <c:v>0.12615539999999997</c:v>
                </c:pt>
                <c:pt idx="3317">
                  <c:v>0.13516649999999999</c:v>
                </c:pt>
                <c:pt idx="3318">
                  <c:v>9.9122100000000046E-2</c:v>
                </c:pt>
                <c:pt idx="3319">
                  <c:v>9.9122100000000046E-2</c:v>
                </c:pt>
                <c:pt idx="3320">
                  <c:v>7.2059399999999996E-2</c:v>
                </c:pt>
                <c:pt idx="3321">
                  <c:v>5.4051900000000014E-2</c:v>
                </c:pt>
                <c:pt idx="3322">
                  <c:v>9.0111000000000028E-3</c:v>
                </c:pt>
                <c:pt idx="3323">
                  <c:v>2.7033300000000027E-2</c:v>
                </c:pt>
                <c:pt idx="3324">
                  <c:v>0.12615539999999997</c:v>
                </c:pt>
                <c:pt idx="3325">
                  <c:v>8.1114600000000023E-2</c:v>
                </c:pt>
                <c:pt idx="3326">
                  <c:v>7.2059399999999996E-2</c:v>
                </c:pt>
                <c:pt idx="3327">
                  <c:v>7.2059399999999996E-2</c:v>
                </c:pt>
                <c:pt idx="3328">
                  <c:v>4.5040799999999999E-2</c:v>
                </c:pt>
                <c:pt idx="3329">
                  <c:v>0.17119619999999999</c:v>
                </c:pt>
                <c:pt idx="3330">
                  <c:v>0.10813320000000008</c:v>
                </c:pt>
                <c:pt idx="3331">
                  <c:v>0.13516649999999999</c:v>
                </c:pt>
                <c:pt idx="3332">
                  <c:v>0.153174</c:v>
                </c:pt>
                <c:pt idx="3333">
                  <c:v>0.14416289999999998</c:v>
                </c:pt>
                <c:pt idx="3334">
                  <c:v>0.11714430000000002</c:v>
                </c:pt>
                <c:pt idx="3335">
                  <c:v>0.12615539999999997</c:v>
                </c:pt>
                <c:pt idx="3336">
                  <c:v>0.13516649999999999</c:v>
                </c:pt>
                <c:pt idx="3337">
                  <c:v>0.10813320000000008</c:v>
                </c:pt>
                <c:pt idx="3338">
                  <c:v>0.12615539999999997</c:v>
                </c:pt>
                <c:pt idx="3339">
                  <c:v>0.14416289999999998</c:v>
                </c:pt>
                <c:pt idx="3340">
                  <c:v>0.13516649999999999</c:v>
                </c:pt>
                <c:pt idx="3341">
                  <c:v>0.12615539999999997</c:v>
                </c:pt>
                <c:pt idx="3342">
                  <c:v>0.12615539999999997</c:v>
                </c:pt>
                <c:pt idx="3343">
                  <c:v>0.11714430000000002</c:v>
                </c:pt>
                <c:pt idx="3344">
                  <c:v>7.2059399999999996E-2</c:v>
                </c:pt>
                <c:pt idx="3345">
                  <c:v>5.4051900000000014E-2</c:v>
                </c:pt>
                <c:pt idx="3346">
                  <c:v>9.0125700000000045E-2</c:v>
                </c:pt>
                <c:pt idx="3347">
                  <c:v>0.10813320000000008</c:v>
                </c:pt>
                <c:pt idx="3348">
                  <c:v>0.10813320000000008</c:v>
                </c:pt>
                <c:pt idx="3349">
                  <c:v>9.0125700000000045E-2</c:v>
                </c:pt>
                <c:pt idx="3350">
                  <c:v>9.0125700000000045E-2</c:v>
                </c:pt>
                <c:pt idx="3351">
                  <c:v>5.4051900000000014E-2</c:v>
                </c:pt>
                <c:pt idx="3352">
                  <c:v>8.1114600000000023E-2</c:v>
                </c:pt>
                <c:pt idx="3353">
                  <c:v>7.2059399999999996E-2</c:v>
                </c:pt>
                <c:pt idx="3354">
                  <c:v>8.1114600000000023E-2</c:v>
                </c:pt>
                <c:pt idx="3355">
                  <c:v>5.4051900000000014E-2</c:v>
                </c:pt>
                <c:pt idx="3356">
                  <c:v>1.8022200000000002E-2</c:v>
                </c:pt>
                <c:pt idx="3357">
                  <c:v>0</c:v>
                </c:pt>
                <c:pt idx="3358">
                  <c:v>4.5040799999999999E-2</c:v>
                </c:pt>
                <c:pt idx="3359">
                  <c:v>6.3063000000000022E-2</c:v>
                </c:pt>
                <c:pt idx="3360">
                  <c:v>2.7033300000000027E-2</c:v>
                </c:pt>
                <c:pt idx="3361">
                  <c:v>6.3063000000000022E-2</c:v>
                </c:pt>
                <c:pt idx="3362">
                  <c:v>5.4051900000000014E-2</c:v>
                </c:pt>
                <c:pt idx="3363">
                  <c:v>2.7033300000000027E-2</c:v>
                </c:pt>
                <c:pt idx="3364">
                  <c:v>2.7033300000000027E-2</c:v>
                </c:pt>
                <c:pt idx="3365">
                  <c:v>1.8022200000000002E-2</c:v>
                </c:pt>
                <c:pt idx="3366">
                  <c:v>9.0111000000000028E-3</c:v>
                </c:pt>
                <c:pt idx="3367">
                  <c:v>9.0111000000000028E-3</c:v>
                </c:pt>
                <c:pt idx="3368">
                  <c:v>8.1114600000000023E-2</c:v>
                </c:pt>
                <c:pt idx="3369">
                  <c:v>0.153174</c:v>
                </c:pt>
                <c:pt idx="3370">
                  <c:v>0.153174</c:v>
                </c:pt>
                <c:pt idx="3371">
                  <c:v>0.153174</c:v>
                </c:pt>
                <c:pt idx="3372">
                  <c:v>0.18020730000000018</c:v>
                </c:pt>
                <c:pt idx="3373">
                  <c:v>0.16218509999999997</c:v>
                </c:pt>
                <c:pt idx="3374">
                  <c:v>0.13516649999999999</c:v>
                </c:pt>
                <c:pt idx="3375">
                  <c:v>0.13516649999999999</c:v>
                </c:pt>
                <c:pt idx="3376">
                  <c:v>0.14416289999999998</c:v>
                </c:pt>
                <c:pt idx="3377">
                  <c:v>9.9122100000000046E-2</c:v>
                </c:pt>
                <c:pt idx="3378">
                  <c:v>7.2059399999999996E-2</c:v>
                </c:pt>
                <c:pt idx="3379">
                  <c:v>0.11714430000000002</c:v>
                </c:pt>
                <c:pt idx="3380">
                  <c:v>0.11714430000000002</c:v>
                </c:pt>
                <c:pt idx="3381">
                  <c:v>0.10813320000000008</c:v>
                </c:pt>
                <c:pt idx="3382">
                  <c:v>7.2059399999999996E-2</c:v>
                </c:pt>
                <c:pt idx="3383">
                  <c:v>0.13516649999999999</c:v>
                </c:pt>
                <c:pt idx="3384">
                  <c:v>0.12615539999999997</c:v>
                </c:pt>
                <c:pt idx="3385">
                  <c:v>0.13516649999999999</c:v>
                </c:pt>
                <c:pt idx="3386">
                  <c:v>9.9122100000000046E-2</c:v>
                </c:pt>
                <c:pt idx="3387">
                  <c:v>0.10813320000000008</c:v>
                </c:pt>
                <c:pt idx="3388">
                  <c:v>8.1114600000000023E-2</c:v>
                </c:pt>
                <c:pt idx="3389">
                  <c:v>9.0125700000000045E-2</c:v>
                </c:pt>
                <c:pt idx="3390">
                  <c:v>7.2059399999999996E-2</c:v>
                </c:pt>
                <c:pt idx="3391">
                  <c:v>0.13516649999999999</c:v>
                </c:pt>
                <c:pt idx="3392">
                  <c:v>0.12615539999999997</c:v>
                </c:pt>
                <c:pt idx="3393">
                  <c:v>0.11714430000000002</c:v>
                </c:pt>
                <c:pt idx="3394">
                  <c:v>9.9122100000000046E-2</c:v>
                </c:pt>
                <c:pt idx="3395">
                  <c:v>7.2059399999999996E-2</c:v>
                </c:pt>
                <c:pt idx="3396">
                  <c:v>9.0125700000000045E-2</c:v>
                </c:pt>
                <c:pt idx="3397">
                  <c:v>0.12615539999999997</c:v>
                </c:pt>
                <c:pt idx="3398">
                  <c:v>0.14416289999999998</c:v>
                </c:pt>
                <c:pt idx="3399">
                  <c:v>0.11714430000000002</c:v>
                </c:pt>
                <c:pt idx="3400">
                  <c:v>0.14416289999999998</c:v>
                </c:pt>
                <c:pt idx="3401">
                  <c:v>0.12615539999999997</c:v>
                </c:pt>
                <c:pt idx="3402">
                  <c:v>0.14416289999999998</c:v>
                </c:pt>
                <c:pt idx="3403">
                  <c:v>0.11714430000000002</c:v>
                </c:pt>
                <c:pt idx="3404">
                  <c:v>9.0125700000000045E-2</c:v>
                </c:pt>
                <c:pt idx="3405">
                  <c:v>0.10813320000000008</c:v>
                </c:pt>
                <c:pt idx="3406">
                  <c:v>9.9122100000000046E-2</c:v>
                </c:pt>
                <c:pt idx="3407">
                  <c:v>4.5040799999999999E-2</c:v>
                </c:pt>
                <c:pt idx="3408">
                  <c:v>9.0111000000000028E-3</c:v>
                </c:pt>
                <c:pt idx="3409">
                  <c:v>5.4051900000000014E-2</c:v>
                </c:pt>
                <c:pt idx="3410">
                  <c:v>9.0125700000000045E-2</c:v>
                </c:pt>
                <c:pt idx="3411">
                  <c:v>0.14416289999999998</c:v>
                </c:pt>
                <c:pt idx="3412">
                  <c:v>0.12615539999999997</c:v>
                </c:pt>
                <c:pt idx="3413">
                  <c:v>0.10813320000000008</c:v>
                </c:pt>
                <c:pt idx="3414">
                  <c:v>9.0125700000000045E-2</c:v>
                </c:pt>
                <c:pt idx="3415">
                  <c:v>0.12615539999999997</c:v>
                </c:pt>
                <c:pt idx="3416">
                  <c:v>0.10813320000000008</c:v>
                </c:pt>
                <c:pt idx="3417">
                  <c:v>9.9122100000000046E-2</c:v>
                </c:pt>
                <c:pt idx="3418">
                  <c:v>7.2059399999999996E-2</c:v>
                </c:pt>
                <c:pt idx="3419">
                  <c:v>9.0125700000000045E-2</c:v>
                </c:pt>
                <c:pt idx="3420">
                  <c:v>8.1114600000000023E-2</c:v>
                </c:pt>
                <c:pt idx="3421">
                  <c:v>6.3063000000000022E-2</c:v>
                </c:pt>
                <c:pt idx="3422">
                  <c:v>6.3063000000000022E-2</c:v>
                </c:pt>
                <c:pt idx="3423">
                  <c:v>7.2059399999999996E-2</c:v>
                </c:pt>
                <c:pt idx="3424">
                  <c:v>8.1114600000000023E-2</c:v>
                </c:pt>
                <c:pt idx="3425">
                  <c:v>7.2059399999999996E-2</c:v>
                </c:pt>
                <c:pt idx="3426">
                  <c:v>6.3063000000000022E-2</c:v>
                </c:pt>
                <c:pt idx="3427">
                  <c:v>3.6029699999999998E-2</c:v>
                </c:pt>
                <c:pt idx="3428">
                  <c:v>5.4051900000000014E-2</c:v>
                </c:pt>
                <c:pt idx="3429">
                  <c:v>6.3063000000000022E-2</c:v>
                </c:pt>
                <c:pt idx="3430">
                  <c:v>4.5040799999999999E-2</c:v>
                </c:pt>
                <c:pt idx="3431">
                  <c:v>7.2059399999999996E-2</c:v>
                </c:pt>
                <c:pt idx="3432">
                  <c:v>9.0125700000000045E-2</c:v>
                </c:pt>
                <c:pt idx="3433">
                  <c:v>6.3063000000000022E-2</c:v>
                </c:pt>
                <c:pt idx="3434">
                  <c:v>0.10813320000000008</c:v>
                </c:pt>
                <c:pt idx="3435">
                  <c:v>9.0125700000000045E-2</c:v>
                </c:pt>
                <c:pt idx="3436">
                  <c:v>9.0125700000000045E-2</c:v>
                </c:pt>
                <c:pt idx="3437">
                  <c:v>9.0125700000000045E-2</c:v>
                </c:pt>
                <c:pt idx="3438">
                  <c:v>9.0125700000000045E-2</c:v>
                </c:pt>
                <c:pt idx="3439">
                  <c:v>9.0125700000000045E-2</c:v>
                </c:pt>
                <c:pt idx="3440">
                  <c:v>8.1114600000000023E-2</c:v>
                </c:pt>
                <c:pt idx="3441">
                  <c:v>0.10813320000000008</c:v>
                </c:pt>
                <c:pt idx="3442">
                  <c:v>9.9122100000000046E-2</c:v>
                </c:pt>
                <c:pt idx="3443">
                  <c:v>0.11714430000000002</c:v>
                </c:pt>
                <c:pt idx="3444">
                  <c:v>9.9122100000000046E-2</c:v>
                </c:pt>
                <c:pt idx="3445">
                  <c:v>9.9122100000000046E-2</c:v>
                </c:pt>
                <c:pt idx="3446">
                  <c:v>0.10813320000000008</c:v>
                </c:pt>
                <c:pt idx="3447">
                  <c:v>0.10813320000000008</c:v>
                </c:pt>
                <c:pt idx="3448">
                  <c:v>0.10813320000000008</c:v>
                </c:pt>
                <c:pt idx="3449">
                  <c:v>9.9122100000000046E-2</c:v>
                </c:pt>
                <c:pt idx="3450">
                  <c:v>7.2059399999999996E-2</c:v>
                </c:pt>
                <c:pt idx="3451">
                  <c:v>7.2059399999999996E-2</c:v>
                </c:pt>
                <c:pt idx="3452">
                  <c:v>5.4051900000000014E-2</c:v>
                </c:pt>
                <c:pt idx="3453">
                  <c:v>4.5040799999999999E-2</c:v>
                </c:pt>
                <c:pt idx="3454">
                  <c:v>9.9122100000000046E-2</c:v>
                </c:pt>
                <c:pt idx="3455">
                  <c:v>0.10813320000000008</c:v>
                </c:pt>
                <c:pt idx="3456">
                  <c:v>9.9122100000000046E-2</c:v>
                </c:pt>
                <c:pt idx="3457">
                  <c:v>7.2059399999999996E-2</c:v>
                </c:pt>
                <c:pt idx="3458">
                  <c:v>5.4051900000000014E-2</c:v>
                </c:pt>
                <c:pt idx="3459">
                  <c:v>4.5040799999999999E-2</c:v>
                </c:pt>
                <c:pt idx="3460">
                  <c:v>0.10813320000000008</c:v>
                </c:pt>
                <c:pt idx="3461">
                  <c:v>9.9122100000000046E-2</c:v>
                </c:pt>
                <c:pt idx="3462">
                  <c:v>8.1114600000000023E-2</c:v>
                </c:pt>
                <c:pt idx="3463">
                  <c:v>4.5040799999999999E-2</c:v>
                </c:pt>
                <c:pt idx="3464">
                  <c:v>9.0111000000000028E-3</c:v>
                </c:pt>
                <c:pt idx="3465">
                  <c:v>3.6029699999999998E-2</c:v>
                </c:pt>
                <c:pt idx="3466">
                  <c:v>0.11714430000000002</c:v>
                </c:pt>
                <c:pt idx="3467">
                  <c:v>9.9122100000000046E-2</c:v>
                </c:pt>
                <c:pt idx="3468">
                  <c:v>7.2059399999999996E-2</c:v>
                </c:pt>
                <c:pt idx="3469">
                  <c:v>8.1114600000000023E-2</c:v>
                </c:pt>
                <c:pt idx="3470">
                  <c:v>4.5040799999999999E-2</c:v>
                </c:pt>
                <c:pt idx="3471">
                  <c:v>8.1114600000000023E-2</c:v>
                </c:pt>
                <c:pt idx="3472">
                  <c:v>0.13516649999999999</c:v>
                </c:pt>
                <c:pt idx="3473">
                  <c:v>0.12615539999999997</c:v>
                </c:pt>
                <c:pt idx="3474">
                  <c:v>0.153174</c:v>
                </c:pt>
                <c:pt idx="3475">
                  <c:v>0.17119619999999999</c:v>
                </c:pt>
                <c:pt idx="3476">
                  <c:v>0.20722589999999999</c:v>
                </c:pt>
                <c:pt idx="3477">
                  <c:v>0.20722589999999999</c:v>
                </c:pt>
                <c:pt idx="3478">
                  <c:v>0.18921840000000023</c:v>
                </c:pt>
                <c:pt idx="3479">
                  <c:v>0.18020730000000018</c:v>
                </c:pt>
                <c:pt idx="3480">
                  <c:v>0.17119619999999999</c:v>
                </c:pt>
                <c:pt idx="3481">
                  <c:v>0.12615539999999997</c:v>
                </c:pt>
                <c:pt idx="3482">
                  <c:v>0.11714430000000002</c:v>
                </c:pt>
                <c:pt idx="3483">
                  <c:v>0.14416289999999998</c:v>
                </c:pt>
                <c:pt idx="3484">
                  <c:v>0.16218509999999997</c:v>
                </c:pt>
                <c:pt idx="3485">
                  <c:v>0.16218509999999997</c:v>
                </c:pt>
                <c:pt idx="3486">
                  <c:v>9.0125700000000045E-2</c:v>
                </c:pt>
                <c:pt idx="3487">
                  <c:v>8.1114600000000023E-2</c:v>
                </c:pt>
                <c:pt idx="3488">
                  <c:v>6.3063000000000022E-2</c:v>
                </c:pt>
                <c:pt idx="3489">
                  <c:v>7.2059399999999996E-2</c:v>
                </c:pt>
                <c:pt idx="3490">
                  <c:v>9.0125700000000045E-2</c:v>
                </c:pt>
                <c:pt idx="3491">
                  <c:v>0.11714430000000002</c:v>
                </c:pt>
                <c:pt idx="3492">
                  <c:v>9.0125700000000045E-2</c:v>
                </c:pt>
                <c:pt idx="3493">
                  <c:v>7.2059399999999996E-2</c:v>
                </c:pt>
                <c:pt idx="3494">
                  <c:v>3.6029699999999998E-2</c:v>
                </c:pt>
                <c:pt idx="3495">
                  <c:v>9.0125700000000045E-2</c:v>
                </c:pt>
                <c:pt idx="3496">
                  <c:v>9.9122100000000046E-2</c:v>
                </c:pt>
                <c:pt idx="3497">
                  <c:v>7.2059399999999996E-2</c:v>
                </c:pt>
                <c:pt idx="3498">
                  <c:v>3.6029699999999998E-2</c:v>
                </c:pt>
                <c:pt idx="3499">
                  <c:v>1.8022200000000002E-2</c:v>
                </c:pt>
                <c:pt idx="3500">
                  <c:v>1.8022200000000002E-2</c:v>
                </c:pt>
                <c:pt idx="3501">
                  <c:v>6.3063000000000022E-2</c:v>
                </c:pt>
                <c:pt idx="3502">
                  <c:v>0.16218509999999997</c:v>
                </c:pt>
                <c:pt idx="3503">
                  <c:v>0.13516649999999999</c:v>
                </c:pt>
                <c:pt idx="3504">
                  <c:v>0.10813320000000008</c:v>
                </c:pt>
                <c:pt idx="3505">
                  <c:v>0.13516649999999999</c:v>
                </c:pt>
                <c:pt idx="3506">
                  <c:v>0.17119619999999999</c:v>
                </c:pt>
                <c:pt idx="3507">
                  <c:v>0.19821480000000008</c:v>
                </c:pt>
                <c:pt idx="3508">
                  <c:v>0.17119619999999999</c:v>
                </c:pt>
                <c:pt idx="3509">
                  <c:v>0.11714430000000002</c:v>
                </c:pt>
                <c:pt idx="3510">
                  <c:v>0.153174</c:v>
                </c:pt>
                <c:pt idx="3511">
                  <c:v>0.14416289999999998</c:v>
                </c:pt>
                <c:pt idx="3512">
                  <c:v>0.153174</c:v>
                </c:pt>
                <c:pt idx="3513">
                  <c:v>0.11714430000000002</c:v>
                </c:pt>
                <c:pt idx="3514">
                  <c:v>0.12615539999999997</c:v>
                </c:pt>
                <c:pt idx="3515">
                  <c:v>9.0125700000000045E-2</c:v>
                </c:pt>
                <c:pt idx="3516">
                  <c:v>5.4051900000000014E-2</c:v>
                </c:pt>
                <c:pt idx="3517">
                  <c:v>8.1114600000000023E-2</c:v>
                </c:pt>
                <c:pt idx="3518">
                  <c:v>5.4051900000000014E-2</c:v>
                </c:pt>
                <c:pt idx="3519">
                  <c:v>7.2059399999999996E-2</c:v>
                </c:pt>
                <c:pt idx="3520">
                  <c:v>7.2059399999999996E-2</c:v>
                </c:pt>
                <c:pt idx="3521">
                  <c:v>8.1114600000000023E-2</c:v>
                </c:pt>
                <c:pt idx="3522">
                  <c:v>7.2059399999999996E-2</c:v>
                </c:pt>
                <c:pt idx="3523">
                  <c:v>5.4051900000000014E-2</c:v>
                </c:pt>
                <c:pt idx="3524">
                  <c:v>8.1114600000000023E-2</c:v>
                </c:pt>
                <c:pt idx="3525">
                  <c:v>6.3063000000000022E-2</c:v>
                </c:pt>
                <c:pt idx="3526">
                  <c:v>5.4051900000000014E-2</c:v>
                </c:pt>
                <c:pt idx="3527">
                  <c:v>7.2059399999999996E-2</c:v>
                </c:pt>
                <c:pt idx="3528">
                  <c:v>5.4051900000000014E-2</c:v>
                </c:pt>
                <c:pt idx="3529">
                  <c:v>3.6029699999999998E-2</c:v>
                </c:pt>
                <c:pt idx="3530">
                  <c:v>7.2059399999999996E-2</c:v>
                </c:pt>
                <c:pt idx="3531">
                  <c:v>6.3063000000000022E-2</c:v>
                </c:pt>
                <c:pt idx="3532">
                  <c:v>3.6029699999999998E-2</c:v>
                </c:pt>
                <c:pt idx="3533">
                  <c:v>7.2059399999999996E-2</c:v>
                </c:pt>
                <c:pt idx="3534">
                  <c:v>5.4051900000000014E-2</c:v>
                </c:pt>
                <c:pt idx="3535">
                  <c:v>7.2059399999999996E-2</c:v>
                </c:pt>
                <c:pt idx="3536">
                  <c:v>7.2059399999999996E-2</c:v>
                </c:pt>
                <c:pt idx="3537">
                  <c:v>1.8022200000000002E-2</c:v>
                </c:pt>
                <c:pt idx="3538">
                  <c:v>9.0125700000000045E-2</c:v>
                </c:pt>
                <c:pt idx="3539">
                  <c:v>9.0125700000000045E-2</c:v>
                </c:pt>
                <c:pt idx="3540">
                  <c:v>9.9122100000000046E-2</c:v>
                </c:pt>
                <c:pt idx="3541">
                  <c:v>9.0125700000000045E-2</c:v>
                </c:pt>
                <c:pt idx="3542">
                  <c:v>7.2059399999999996E-2</c:v>
                </c:pt>
                <c:pt idx="3543">
                  <c:v>4.5040799999999999E-2</c:v>
                </c:pt>
                <c:pt idx="3544">
                  <c:v>7.2059399999999996E-2</c:v>
                </c:pt>
                <c:pt idx="3545">
                  <c:v>6.3063000000000022E-2</c:v>
                </c:pt>
                <c:pt idx="3546">
                  <c:v>9.0125700000000045E-2</c:v>
                </c:pt>
                <c:pt idx="3547">
                  <c:v>6.3063000000000022E-2</c:v>
                </c:pt>
                <c:pt idx="3548">
                  <c:v>3.6029699999999998E-2</c:v>
                </c:pt>
                <c:pt idx="3549">
                  <c:v>6.3063000000000022E-2</c:v>
                </c:pt>
                <c:pt idx="3550">
                  <c:v>8.1114600000000023E-2</c:v>
                </c:pt>
                <c:pt idx="3551">
                  <c:v>6.3063000000000022E-2</c:v>
                </c:pt>
                <c:pt idx="3552">
                  <c:v>7.2059399999999996E-2</c:v>
                </c:pt>
                <c:pt idx="3553">
                  <c:v>6.3063000000000022E-2</c:v>
                </c:pt>
                <c:pt idx="3554">
                  <c:v>7.2059399999999996E-2</c:v>
                </c:pt>
                <c:pt idx="3555">
                  <c:v>9.0125700000000045E-2</c:v>
                </c:pt>
                <c:pt idx="3556">
                  <c:v>0.12615539999999997</c:v>
                </c:pt>
                <c:pt idx="3557">
                  <c:v>0.10813320000000008</c:v>
                </c:pt>
                <c:pt idx="3558">
                  <c:v>0.12615539999999997</c:v>
                </c:pt>
                <c:pt idx="3559">
                  <c:v>0.13516649999999999</c:v>
                </c:pt>
                <c:pt idx="3560">
                  <c:v>0.13516649999999999</c:v>
                </c:pt>
                <c:pt idx="3561">
                  <c:v>0.10813320000000008</c:v>
                </c:pt>
                <c:pt idx="3562">
                  <c:v>0.11714430000000002</c:v>
                </c:pt>
                <c:pt idx="3563">
                  <c:v>9.0125700000000045E-2</c:v>
                </c:pt>
                <c:pt idx="3564">
                  <c:v>0.17119619999999999</c:v>
                </c:pt>
                <c:pt idx="3565">
                  <c:v>0.16218509999999997</c:v>
                </c:pt>
                <c:pt idx="3566">
                  <c:v>0.13516649999999999</c:v>
                </c:pt>
                <c:pt idx="3567">
                  <c:v>9.0125700000000045E-2</c:v>
                </c:pt>
                <c:pt idx="3568">
                  <c:v>0.12615539999999997</c:v>
                </c:pt>
                <c:pt idx="3569">
                  <c:v>9.9122100000000046E-2</c:v>
                </c:pt>
                <c:pt idx="3570">
                  <c:v>5.4051900000000014E-2</c:v>
                </c:pt>
                <c:pt idx="3571">
                  <c:v>7.2059399999999996E-2</c:v>
                </c:pt>
                <c:pt idx="3572">
                  <c:v>0.12615539999999997</c:v>
                </c:pt>
                <c:pt idx="3573">
                  <c:v>0.13516649999999999</c:v>
                </c:pt>
                <c:pt idx="3574">
                  <c:v>0.10813320000000008</c:v>
                </c:pt>
                <c:pt idx="3575">
                  <c:v>0.12615539999999997</c:v>
                </c:pt>
                <c:pt idx="3576">
                  <c:v>7.2059399999999996E-2</c:v>
                </c:pt>
                <c:pt idx="3577">
                  <c:v>4.5040799999999999E-2</c:v>
                </c:pt>
                <c:pt idx="3578">
                  <c:v>2.7033300000000027E-2</c:v>
                </c:pt>
                <c:pt idx="3579">
                  <c:v>4.5040799999999999E-2</c:v>
                </c:pt>
                <c:pt idx="3580">
                  <c:v>0.14416289999999998</c:v>
                </c:pt>
                <c:pt idx="3581">
                  <c:v>0.12615539999999997</c:v>
                </c:pt>
                <c:pt idx="3582">
                  <c:v>0.14416289999999998</c:v>
                </c:pt>
                <c:pt idx="3583">
                  <c:v>0.16218509999999997</c:v>
                </c:pt>
                <c:pt idx="3584">
                  <c:v>0.18020730000000018</c:v>
                </c:pt>
                <c:pt idx="3585">
                  <c:v>0.153174</c:v>
                </c:pt>
                <c:pt idx="3586">
                  <c:v>9.0125700000000045E-2</c:v>
                </c:pt>
                <c:pt idx="3587">
                  <c:v>7.2059399999999996E-2</c:v>
                </c:pt>
                <c:pt idx="3588">
                  <c:v>3.6029699999999998E-2</c:v>
                </c:pt>
                <c:pt idx="3589">
                  <c:v>3.6029699999999998E-2</c:v>
                </c:pt>
                <c:pt idx="3590">
                  <c:v>4.5040799999999999E-2</c:v>
                </c:pt>
                <c:pt idx="3591">
                  <c:v>4.5040799999999999E-2</c:v>
                </c:pt>
                <c:pt idx="3592">
                  <c:v>9.0125700000000045E-2</c:v>
                </c:pt>
                <c:pt idx="3593">
                  <c:v>0.18020730000000018</c:v>
                </c:pt>
                <c:pt idx="3594">
                  <c:v>0.18020730000000018</c:v>
                </c:pt>
                <c:pt idx="3595">
                  <c:v>0.153174</c:v>
                </c:pt>
                <c:pt idx="3596">
                  <c:v>0.11714430000000002</c:v>
                </c:pt>
                <c:pt idx="3597">
                  <c:v>9.0125700000000045E-2</c:v>
                </c:pt>
                <c:pt idx="3598">
                  <c:v>0.16218509999999997</c:v>
                </c:pt>
                <c:pt idx="3599">
                  <c:v>9.9122100000000046E-2</c:v>
                </c:pt>
                <c:pt idx="3600">
                  <c:v>0.16218509999999997</c:v>
                </c:pt>
                <c:pt idx="3601">
                  <c:v>9.0125700000000045E-2</c:v>
                </c:pt>
                <c:pt idx="3602">
                  <c:v>0.13516649999999999</c:v>
                </c:pt>
                <c:pt idx="3603">
                  <c:v>6.3063000000000022E-2</c:v>
                </c:pt>
                <c:pt idx="3604">
                  <c:v>0.22527749999999999</c:v>
                </c:pt>
                <c:pt idx="3605">
                  <c:v>0.24329970000000009</c:v>
                </c:pt>
                <c:pt idx="3606">
                  <c:v>0.18020730000000018</c:v>
                </c:pt>
                <c:pt idx="3607">
                  <c:v>0.11714430000000002</c:v>
                </c:pt>
                <c:pt idx="3608">
                  <c:v>0.153174</c:v>
                </c:pt>
                <c:pt idx="3609">
                  <c:v>0.17119619999999999</c:v>
                </c:pt>
                <c:pt idx="3610">
                  <c:v>0.11714430000000002</c:v>
                </c:pt>
                <c:pt idx="3611">
                  <c:v>9.9122100000000046E-2</c:v>
                </c:pt>
                <c:pt idx="3612">
                  <c:v>0.17119619999999999</c:v>
                </c:pt>
                <c:pt idx="3613">
                  <c:v>0.16218509999999997</c:v>
                </c:pt>
                <c:pt idx="3614">
                  <c:v>0.153174</c:v>
                </c:pt>
                <c:pt idx="3615">
                  <c:v>0.18020730000000018</c:v>
                </c:pt>
                <c:pt idx="3616">
                  <c:v>0.153174</c:v>
                </c:pt>
                <c:pt idx="3617">
                  <c:v>0.13516649999999999</c:v>
                </c:pt>
                <c:pt idx="3618">
                  <c:v>0.11714430000000002</c:v>
                </c:pt>
                <c:pt idx="3619">
                  <c:v>0.14416289999999998</c:v>
                </c:pt>
                <c:pt idx="3620">
                  <c:v>0.11714430000000002</c:v>
                </c:pt>
                <c:pt idx="3621">
                  <c:v>0.12615539999999997</c:v>
                </c:pt>
                <c:pt idx="3622">
                  <c:v>6.3063000000000022E-2</c:v>
                </c:pt>
                <c:pt idx="3623">
                  <c:v>4.5040799999999999E-2</c:v>
                </c:pt>
                <c:pt idx="3624">
                  <c:v>4.5040799999999999E-2</c:v>
                </c:pt>
                <c:pt idx="3625">
                  <c:v>8.1114600000000023E-2</c:v>
                </c:pt>
                <c:pt idx="3626">
                  <c:v>9.9122100000000046E-2</c:v>
                </c:pt>
                <c:pt idx="3627">
                  <c:v>5.4051900000000014E-2</c:v>
                </c:pt>
                <c:pt idx="3628">
                  <c:v>7.2059399999999996E-2</c:v>
                </c:pt>
                <c:pt idx="3629">
                  <c:v>4.5040799999999999E-2</c:v>
                </c:pt>
                <c:pt idx="3630">
                  <c:v>4.5040799999999999E-2</c:v>
                </c:pt>
                <c:pt idx="3631">
                  <c:v>4.5040799999999999E-2</c:v>
                </c:pt>
                <c:pt idx="3632">
                  <c:v>3.6029699999999998E-2</c:v>
                </c:pt>
                <c:pt idx="3633">
                  <c:v>2.7033300000000027E-2</c:v>
                </c:pt>
                <c:pt idx="3634">
                  <c:v>3.6029699999999998E-2</c:v>
                </c:pt>
                <c:pt idx="3635">
                  <c:v>4.5040799999999999E-2</c:v>
                </c:pt>
                <c:pt idx="3636">
                  <c:v>9.0111000000000028E-3</c:v>
                </c:pt>
                <c:pt idx="3637">
                  <c:v>2.7033300000000027E-2</c:v>
                </c:pt>
                <c:pt idx="3638">
                  <c:v>8.1114600000000023E-2</c:v>
                </c:pt>
                <c:pt idx="3639">
                  <c:v>6.3063000000000022E-2</c:v>
                </c:pt>
                <c:pt idx="3640">
                  <c:v>2.7033300000000027E-2</c:v>
                </c:pt>
                <c:pt idx="3641">
                  <c:v>8.1114600000000023E-2</c:v>
                </c:pt>
                <c:pt idx="3642">
                  <c:v>0.13516649999999999</c:v>
                </c:pt>
                <c:pt idx="3643">
                  <c:v>4.5040799999999999E-2</c:v>
                </c:pt>
                <c:pt idx="3644">
                  <c:v>8.1114600000000023E-2</c:v>
                </c:pt>
                <c:pt idx="3645">
                  <c:v>0.18020730000000018</c:v>
                </c:pt>
                <c:pt idx="3646">
                  <c:v>0.25231080000000022</c:v>
                </c:pt>
                <c:pt idx="3647">
                  <c:v>0.22527749999999999</c:v>
                </c:pt>
                <c:pt idx="3648">
                  <c:v>0.153174</c:v>
                </c:pt>
                <c:pt idx="3649">
                  <c:v>8.1114600000000023E-2</c:v>
                </c:pt>
                <c:pt idx="3650">
                  <c:v>4.5040799999999999E-2</c:v>
                </c:pt>
                <c:pt idx="3651">
                  <c:v>6.3063000000000022E-2</c:v>
                </c:pt>
                <c:pt idx="3652">
                  <c:v>6.3063000000000022E-2</c:v>
                </c:pt>
                <c:pt idx="3653">
                  <c:v>2.7033300000000027E-2</c:v>
                </c:pt>
                <c:pt idx="3654">
                  <c:v>9.9122100000000046E-2</c:v>
                </c:pt>
                <c:pt idx="3655">
                  <c:v>5.4051900000000014E-2</c:v>
                </c:pt>
                <c:pt idx="3656">
                  <c:v>9.0111000000000028E-3</c:v>
                </c:pt>
                <c:pt idx="3657">
                  <c:v>0.11714430000000002</c:v>
                </c:pt>
                <c:pt idx="3658">
                  <c:v>0.10813320000000008</c:v>
                </c:pt>
                <c:pt idx="3659">
                  <c:v>0.10813320000000008</c:v>
                </c:pt>
                <c:pt idx="3660">
                  <c:v>8.1114600000000023E-2</c:v>
                </c:pt>
                <c:pt idx="3661">
                  <c:v>2.7033300000000027E-2</c:v>
                </c:pt>
                <c:pt idx="3662">
                  <c:v>1.8022200000000002E-2</c:v>
                </c:pt>
                <c:pt idx="3663">
                  <c:v>5.4051900000000014E-2</c:v>
                </c:pt>
                <c:pt idx="3664">
                  <c:v>1.8022200000000002E-2</c:v>
                </c:pt>
                <c:pt idx="3665">
                  <c:v>-9.0111000000000028E-3</c:v>
                </c:pt>
                <c:pt idx="3666">
                  <c:v>-9.0111000000000028E-3</c:v>
                </c:pt>
                <c:pt idx="3667">
                  <c:v>-1.8022200000000002E-2</c:v>
                </c:pt>
                <c:pt idx="3668">
                  <c:v>-2.7018600000000011E-2</c:v>
                </c:pt>
                <c:pt idx="3669">
                  <c:v>0.12615539999999997</c:v>
                </c:pt>
                <c:pt idx="3670">
                  <c:v>0.10813320000000008</c:v>
                </c:pt>
                <c:pt idx="3671">
                  <c:v>9.0125700000000045E-2</c:v>
                </c:pt>
                <c:pt idx="3672">
                  <c:v>9.0125700000000045E-2</c:v>
                </c:pt>
                <c:pt idx="3673">
                  <c:v>6.3063000000000022E-2</c:v>
                </c:pt>
                <c:pt idx="3674">
                  <c:v>3.6029699999999998E-2</c:v>
                </c:pt>
                <c:pt idx="3675">
                  <c:v>1.8022200000000002E-2</c:v>
                </c:pt>
                <c:pt idx="3676">
                  <c:v>0.11714430000000002</c:v>
                </c:pt>
                <c:pt idx="3677">
                  <c:v>0.10813320000000008</c:v>
                </c:pt>
                <c:pt idx="3678">
                  <c:v>7.2059399999999996E-2</c:v>
                </c:pt>
                <c:pt idx="3679">
                  <c:v>9.9122100000000046E-2</c:v>
                </c:pt>
                <c:pt idx="3680">
                  <c:v>9.9122100000000046E-2</c:v>
                </c:pt>
                <c:pt idx="3681">
                  <c:v>0.11714430000000002</c:v>
                </c:pt>
                <c:pt idx="3682">
                  <c:v>8.1114600000000023E-2</c:v>
                </c:pt>
                <c:pt idx="3683">
                  <c:v>3.6029699999999998E-2</c:v>
                </c:pt>
                <c:pt idx="3684">
                  <c:v>8.1114600000000023E-2</c:v>
                </c:pt>
                <c:pt idx="3685">
                  <c:v>3.6029699999999998E-2</c:v>
                </c:pt>
                <c:pt idx="3686">
                  <c:v>7.2059399999999996E-2</c:v>
                </c:pt>
                <c:pt idx="3687">
                  <c:v>6.3063000000000022E-2</c:v>
                </c:pt>
                <c:pt idx="3688">
                  <c:v>4.5040799999999999E-2</c:v>
                </c:pt>
                <c:pt idx="3689">
                  <c:v>1.8022200000000002E-2</c:v>
                </c:pt>
                <c:pt idx="3690">
                  <c:v>1.8022200000000002E-2</c:v>
                </c:pt>
                <c:pt idx="3691">
                  <c:v>4.5040799999999999E-2</c:v>
                </c:pt>
                <c:pt idx="3692">
                  <c:v>2.7033300000000027E-2</c:v>
                </c:pt>
                <c:pt idx="3693">
                  <c:v>0</c:v>
                </c:pt>
                <c:pt idx="3694">
                  <c:v>0.11714430000000002</c:v>
                </c:pt>
                <c:pt idx="3695">
                  <c:v>9.9122100000000046E-2</c:v>
                </c:pt>
                <c:pt idx="3696">
                  <c:v>9.0125700000000045E-2</c:v>
                </c:pt>
                <c:pt idx="3697">
                  <c:v>9.9122100000000046E-2</c:v>
                </c:pt>
                <c:pt idx="3698">
                  <c:v>0.11714430000000002</c:v>
                </c:pt>
                <c:pt idx="3699">
                  <c:v>9.9122100000000046E-2</c:v>
                </c:pt>
                <c:pt idx="3700">
                  <c:v>7.2059399999999996E-2</c:v>
                </c:pt>
                <c:pt idx="3701">
                  <c:v>6.3063000000000022E-2</c:v>
                </c:pt>
                <c:pt idx="3702">
                  <c:v>0.14416289999999998</c:v>
                </c:pt>
                <c:pt idx="3703">
                  <c:v>5.4051900000000014E-2</c:v>
                </c:pt>
                <c:pt idx="3704">
                  <c:v>1.8022200000000002E-2</c:v>
                </c:pt>
                <c:pt idx="3705">
                  <c:v>1.8022200000000002E-2</c:v>
                </c:pt>
                <c:pt idx="3706">
                  <c:v>3.6029699999999998E-2</c:v>
                </c:pt>
                <c:pt idx="3707">
                  <c:v>1.8022200000000002E-2</c:v>
                </c:pt>
                <c:pt idx="3708">
                  <c:v>4.5040799999999999E-2</c:v>
                </c:pt>
                <c:pt idx="3709">
                  <c:v>9.9122100000000046E-2</c:v>
                </c:pt>
                <c:pt idx="3710">
                  <c:v>9.0125700000000045E-2</c:v>
                </c:pt>
                <c:pt idx="3711">
                  <c:v>8.1114600000000023E-2</c:v>
                </c:pt>
                <c:pt idx="3712">
                  <c:v>8.1114600000000023E-2</c:v>
                </c:pt>
                <c:pt idx="3713">
                  <c:v>0.16218509999999997</c:v>
                </c:pt>
                <c:pt idx="3714">
                  <c:v>0.153174</c:v>
                </c:pt>
                <c:pt idx="3715">
                  <c:v>0.29735160000000027</c:v>
                </c:pt>
                <c:pt idx="3716">
                  <c:v>0.18020730000000018</c:v>
                </c:pt>
                <c:pt idx="3717">
                  <c:v>6.3063000000000022E-2</c:v>
                </c:pt>
                <c:pt idx="3718">
                  <c:v>2.7033300000000027E-2</c:v>
                </c:pt>
                <c:pt idx="3719">
                  <c:v>4.5040799999999999E-2</c:v>
                </c:pt>
                <c:pt idx="3720">
                  <c:v>0.12615539999999997</c:v>
                </c:pt>
                <c:pt idx="3721">
                  <c:v>0.153174</c:v>
                </c:pt>
                <c:pt idx="3722">
                  <c:v>0.16218509999999997</c:v>
                </c:pt>
                <c:pt idx="3723">
                  <c:v>0.16218509999999997</c:v>
                </c:pt>
                <c:pt idx="3724">
                  <c:v>0.12615539999999997</c:v>
                </c:pt>
                <c:pt idx="3725">
                  <c:v>6.3063000000000022E-2</c:v>
                </c:pt>
                <c:pt idx="3726">
                  <c:v>4.5040799999999999E-2</c:v>
                </c:pt>
                <c:pt idx="3727">
                  <c:v>3.6029699999999998E-2</c:v>
                </c:pt>
                <c:pt idx="3728">
                  <c:v>2.7033300000000027E-2</c:v>
                </c:pt>
                <c:pt idx="3729">
                  <c:v>9.0111000000000028E-3</c:v>
                </c:pt>
                <c:pt idx="3730">
                  <c:v>9.0111000000000028E-3</c:v>
                </c:pt>
                <c:pt idx="3731">
                  <c:v>9.0111000000000028E-3</c:v>
                </c:pt>
                <c:pt idx="3732">
                  <c:v>1.8022200000000002E-2</c:v>
                </c:pt>
                <c:pt idx="3733">
                  <c:v>1.8022200000000002E-2</c:v>
                </c:pt>
                <c:pt idx="3734">
                  <c:v>0.26130720000000002</c:v>
                </c:pt>
                <c:pt idx="3735">
                  <c:v>0.18921840000000023</c:v>
                </c:pt>
                <c:pt idx="3736">
                  <c:v>0.153174</c:v>
                </c:pt>
                <c:pt idx="3737">
                  <c:v>9.9122100000000046E-2</c:v>
                </c:pt>
                <c:pt idx="3738">
                  <c:v>6.3063000000000022E-2</c:v>
                </c:pt>
                <c:pt idx="3739">
                  <c:v>7.2059399999999996E-2</c:v>
                </c:pt>
                <c:pt idx="3740">
                  <c:v>8.1114600000000023E-2</c:v>
                </c:pt>
                <c:pt idx="3741">
                  <c:v>0.153174</c:v>
                </c:pt>
                <c:pt idx="3742">
                  <c:v>0.17119619999999999</c:v>
                </c:pt>
                <c:pt idx="3743">
                  <c:v>9.9122100000000046E-2</c:v>
                </c:pt>
                <c:pt idx="3744">
                  <c:v>0.11714430000000002</c:v>
                </c:pt>
                <c:pt idx="3745">
                  <c:v>6.3063000000000022E-2</c:v>
                </c:pt>
                <c:pt idx="3746">
                  <c:v>6.3063000000000022E-2</c:v>
                </c:pt>
                <c:pt idx="3747">
                  <c:v>0.12615539999999997</c:v>
                </c:pt>
                <c:pt idx="3748">
                  <c:v>0.16218509999999997</c:v>
                </c:pt>
                <c:pt idx="3749">
                  <c:v>0.19821480000000008</c:v>
                </c:pt>
                <c:pt idx="3750">
                  <c:v>0.14416289999999998</c:v>
                </c:pt>
                <c:pt idx="3751">
                  <c:v>8.1114600000000023E-2</c:v>
                </c:pt>
                <c:pt idx="3752">
                  <c:v>0.11714430000000002</c:v>
                </c:pt>
                <c:pt idx="3753">
                  <c:v>0.12615539999999997</c:v>
                </c:pt>
                <c:pt idx="3754">
                  <c:v>9.0125700000000045E-2</c:v>
                </c:pt>
                <c:pt idx="3755">
                  <c:v>5.4051900000000014E-2</c:v>
                </c:pt>
                <c:pt idx="3756">
                  <c:v>0.13516649999999999</c:v>
                </c:pt>
                <c:pt idx="3757">
                  <c:v>8.1114600000000023E-2</c:v>
                </c:pt>
                <c:pt idx="3758">
                  <c:v>7.2059399999999996E-2</c:v>
                </c:pt>
                <c:pt idx="3759">
                  <c:v>9.9122100000000046E-2</c:v>
                </c:pt>
                <c:pt idx="3760">
                  <c:v>0.10813320000000008</c:v>
                </c:pt>
                <c:pt idx="3761">
                  <c:v>8.1114600000000023E-2</c:v>
                </c:pt>
                <c:pt idx="3762">
                  <c:v>4.5040799999999999E-2</c:v>
                </c:pt>
                <c:pt idx="3763">
                  <c:v>8.1114600000000023E-2</c:v>
                </c:pt>
                <c:pt idx="3764">
                  <c:v>9.9122100000000046E-2</c:v>
                </c:pt>
                <c:pt idx="3765">
                  <c:v>9.0125700000000045E-2</c:v>
                </c:pt>
                <c:pt idx="3766">
                  <c:v>7.2059399999999996E-2</c:v>
                </c:pt>
                <c:pt idx="3767">
                  <c:v>0.12615539999999997</c:v>
                </c:pt>
                <c:pt idx="3768">
                  <c:v>9.9122100000000046E-2</c:v>
                </c:pt>
                <c:pt idx="3769">
                  <c:v>6.3063000000000022E-2</c:v>
                </c:pt>
                <c:pt idx="3770">
                  <c:v>9.0125700000000045E-2</c:v>
                </c:pt>
                <c:pt idx="3771">
                  <c:v>5.4051900000000014E-2</c:v>
                </c:pt>
                <c:pt idx="3772">
                  <c:v>4.5040799999999999E-2</c:v>
                </c:pt>
                <c:pt idx="3773">
                  <c:v>1.8022200000000002E-2</c:v>
                </c:pt>
                <c:pt idx="3774">
                  <c:v>5.4051900000000014E-2</c:v>
                </c:pt>
                <c:pt idx="3775">
                  <c:v>0.11714430000000002</c:v>
                </c:pt>
                <c:pt idx="3776">
                  <c:v>0.10813320000000008</c:v>
                </c:pt>
                <c:pt idx="3777">
                  <c:v>6.3063000000000022E-2</c:v>
                </c:pt>
                <c:pt idx="3778">
                  <c:v>7.2059399999999996E-2</c:v>
                </c:pt>
                <c:pt idx="3779">
                  <c:v>4.5040799999999999E-2</c:v>
                </c:pt>
                <c:pt idx="3780">
                  <c:v>4.5040799999999999E-2</c:v>
                </c:pt>
                <c:pt idx="3781">
                  <c:v>0.14416289999999998</c:v>
                </c:pt>
                <c:pt idx="3782">
                  <c:v>6.3063000000000022E-2</c:v>
                </c:pt>
                <c:pt idx="3783">
                  <c:v>0.12615539999999997</c:v>
                </c:pt>
                <c:pt idx="3784">
                  <c:v>0.17119619999999999</c:v>
                </c:pt>
                <c:pt idx="3785">
                  <c:v>6.3063000000000022E-2</c:v>
                </c:pt>
                <c:pt idx="3786">
                  <c:v>0.10813320000000008</c:v>
                </c:pt>
                <c:pt idx="3787">
                  <c:v>8.1114600000000023E-2</c:v>
                </c:pt>
                <c:pt idx="3788">
                  <c:v>0.14416289999999998</c:v>
                </c:pt>
                <c:pt idx="3789">
                  <c:v>0.17119619999999999</c:v>
                </c:pt>
                <c:pt idx="3790">
                  <c:v>0.16218509999999997</c:v>
                </c:pt>
                <c:pt idx="3791">
                  <c:v>0.13516649999999999</c:v>
                </c:pt>
                <c:pt idx="3792">
                  <c:v>0.153174</c:v>
                </c:pt>
                <c:pt idx="3793">
                  <c:v>0.13516649999999999</c:v>
                </c:pt>
                <c:pt idx="3794">
                  <c:v>0.19821480000000008</c:v>
                </c:pt>
                <c:pt idx="3795">
                  <c:v>0.22527749999999999</c:v>
                </c:pt>
                <c:pt idx="3796">
                  <c:v>0.22527749999999999</c:v>
                </c:pt>
                <c:pt idx="3797">
                  <c:v>0.24329970000000009</c:v>
                </c:pt>
                <c:pt idx="3798">
                  <c:v>0.18921840000000023</c:v>
                </c:pt>
                <c:pt idx="3799">
                  <c:v>0.13516649999999999</c:v>
                </c:pt>
                <c:pt idx="3800">
                  <c:v>9.0125700000000045E-2</c:v>
                </c:pt>
                <c:pt idx="3801">
                  <c:v>0.153174</c:v>
                </c:pt>
                <c:pt idx="3802">
                  <c:v>0.19821480000000008</c:v>
                </c:pt>
                <c:pt idx="3803">
                  <c:v>0.16218509999999997</c:v>
                </c:pt>
                <c:pt idx="3804">
                  <c:v>0.10813320000000008</c:v>
                </c:pt>
                <c:pt idx="3805">
                  <c:v>8.1114600000000023E-2</c:v>
                </c:pt>
                <c:pt idx="3806">
                  <c:v>6.3063000000000022E-2</c:v>
                </c:pt>
                <c:pt idx="3807">
                  <c:v>0.14416289999999998</c:v>
                </c:pt>
                <c:pt idx="3808">
                  <c:v>0.14416289999999998</c:v>
                </c:pt>
                <c:pt idx="3809">
                  <c:v>0.11714430000000002</c:v>
                </c:pt>
                <c:pt idx="3810">
                  <c:v>4.5040799999999999E-2</c:v>
                </c:pt>
                <c:pt idx="3811">
                  <c:v>0.14416289999999998</c:v>
                </c:pt>
                <c:pt idx="3812">
                  <c:v>7.2059399999999996E-2</c:v>
                </c:pt>
                <c:pt idx="3813">
                  <c:v>5.4051900000000014E-2</c:v>
                </c:pt>
                <c:pt idx="3814">
                  <c:v>8.1114600000000023E-2</c:v>
                </c:pt>
                <c:pt idx="3815">
                  <c:v>0.11714430000000002</c:v>
                </c:pt>
                <c:pt idx="3816">
                  <c:v>8.1114600000000023E-2</c:v>
                </c:pt>
                <c:pt idx="3817">
                  <c:v>3.6029699999999998E-2</c:v>
                </c:pt>
                <c:pt idx="3818">
                  <c:v>0</c:v>
                </c:pt>
                <c:pt idx="3819">
                  <c:v>1.8022200000000002E-2</c:v>
                </c:pt>
                <c:pt idx="3820">
                  <c:v>0</c:v>
                </c:pt>
                <c:pt idx="3821">
                  <c:v>-9.0111000000000028E-3</c:v>
                </c:pt>
                <c:pt idx="3822">
                  <c:v>-1.8022200000000002E-2</c:v>
                </c:pt>
                <c:pt idx="3823">
                  <c:v>0</c:v>
                </c:pt>
                <c:pt idx="3824">
                  <c:v>9.0111000000000028E-3</c:v>
                </c:pt>
                <c:pt idx="3825">
                  <c:v>3.6029699999999998E-2</c:v>
                </c:pt>
                <c:pt idx="3826">
                  <c:v>9.0111000000000028E-3</c:v>
                </c:pt>
                <c:pt idx="3827">
                  <c:v>-1.8022200000000002E-2</c:v>
                </c:pt>
                <c:pt idx="3828">
                  <c:v>3.6029699999999998E-2</c:v>
                </c:pt>
                <c:pt idx="3829">
                  <c:v>4.5040799999999999E-2</c:v>
                </c:pt>
                <c:pt idx="3830">
                  <c:v>4.5040799999999999E-2</c:v>
                </c:pt>
                <c:pt idx="3831">
                  <c:v>1.8022200000000002E-2</c:v>
                </c:pt>
                <c:pt idx="3832">
                  <c:v>4.5040799999999999E-2</c:v>
                </c:pt>
                <c:pt idx="3833">
                  <c:v>9.0111000000000028E-3</c:v>
                </c:pt>
                <c:pt idx="3834">
                  <c:v>5.4051900000000014E-2</c:v>
                </c:pt>
                <c:pt idx="3835">
                  <c:v>3.6029699999999998E-2</c:v>
                </c:pt>
                <c:pt idx="3836">
                  <c:v>5.4051900000000014E-2</c:v>
                </c:pt>
                <c:pt idx="3837">
                  <c:v>2.7033300000000027E-2</c:v>
                </c:pt>
                <c:pt idx="3838">
                  <c:v>-9.0111000000000028E-3</c:v>
                </c:pt>
                <c:pt idx="3839">
                  <c:v>0.18020730000000018</c:v>
                </c:pt>
                <c:pt idx="3840">
                  <c:v>0.11714430000000002</c:v>
                </c:pt>
                <c:pt idx="3841">
                  <c:v>0.13516649999999999</c:v>
                </c:pt>
                <c:pt idx="3842">
                  <c:v>0.12615539999999997</c:v>
                </c:pt>
                <c:pt idx="3843">
                  <c:v>0.14416289999999998</c:v>
                </c:pt>
                <c:pt idx="3844">
                  <c:v>0.14416289999999998</c:v>
                </c:pt>
                <c:pt idx="3845">
                  <c:v>0.14416289999999998</c:v>
                </c:pt>
                <c:pt idx="3846">
                  <c:v>0.13516649999999999</c:v>
                </c:pt>
                <c:pt idx="3847">
                  <c:v>7.2059399999999996E-2</c:v>
                </c:pt>
                <c:pt idx="3848">
                  <c:v>2.7033300000000027E-2</c:v>
                </c:pt>
                <c:pt idx="3849">
                  <c:v>7.2059399999999996E-2</c:v>
                </c:pt>
                <c:pt idx="3850">
                  <c:v>0.12615539999999997</c:v>
                </c:pt>
                <c:pt idx="3851">
                  <c:v>0.13516649999999999</c:v>
                </c:pt>
                <c:pt idx="3852">
                  <c:v>0.11714430000000002</c:v>
                </c:pt>
                <c:pt idx="3853">
                  <c:v>0.153174</c:v>
                </c:pt>
                <c:pt idx="3854">
                  <c:v>9.0125700000000045E-2</c:v>
                </c:pt>
                <c:pt idx="3855">
                  <c:v>0.10813320000000008</c:v>
                </c:pt>
                <c:pt idx="3856">
                  <c:v>9.9122100000000046E-2</c:v>
                </c:pt>
                <c:pt idx="3857">
                  <c:v>0.18020730000000018</c:v>
                </c:pt>
                <c:pt idx="3858">
                  <c:v>0.13516649999999999</c:v>
                </c:pt>
                <c:pt idx="3859">
                  <c:v>9.0125700000000045E-2</c:v>
                </c:pt>
                <c:pt idx="3860">
                  <c:v>0.11714430000000002</c:v>
                </c:pt>
                <c:pt idx="3861">
                  <c:v>0.18921840000000023</c:v>
                </c:pt>
                <c:pt idx="3862">
                  <c:v>0.16218509999999997</c:v>
                </c:pt>
                <c:pt idx="3863">
                  <c:v>9.9122100000000046E-2</c:v>
                </c:pt>
                <c:pt idx="3864">
                  <c:v>0.20722589999999999</c:v>
                </c:pt>
                <c:pt idx="3865">
                  <c:v>0.18921840000000023</c:v>
                </c:pt>
                <c:pt idx="3866">
                  <c:v>0.18921840000000023</c:v>
                </c:pt>
                <c:pt idx="3867">
                  <c:v>0.14416289999999998</c:v>
                </c:pt>
                <c:pt idx="3868">
                  <c:v>9.0125700000000045E-2</c:v>
                </c:pt>
                <c:pt idx="3869">
                  <c:v>9.9122100000000046E-2</c:v>
                </c:pt>
                <c:pt idx="3870">
                  <c:v>0.12615539999999997</c:v>
                </c:pt>
                <c:pt idx="3871">
                  <c:v>7.2059399999999996E-2</c:v>
                </c:pt>
                <c:pt idx="3872">
                  <c:v>4.5040799999999999E-2</c:v>
                </c:pt>
                <c:pt idx="3873">
                  <c:v>8.1114600000000023E-2</c:v>
                </c:pt>
                <c:pt idx="3874">
                  <c:v>0.17119619999999999</c:v>
                </c:pt>
                <c:pt idx="3875">
                  <c:v>0.13516649999999999</c:v>
                </c:pt>
                <c:pt idx="3876">
                  <c:v>8.1114600000000023E-2</c:v>
                </c:pt>
                <c:pt idx="3877">
                  <c:v>7.2059399999999996E-2</c:v>
                </c:pt>
                <c:pt idx="3878">
                  <c:v>4.5040799999999999E-2</c:v>
                </c:pt>
                <c:pt idx="3879">
                  <c:v>8.1114600000000023E-2</c:v>
                </c:pt>
                <c:pt idx="3880">
                  <c:v>7.2059399999999996E-2</c:v>
                </c:pt>
                <c:pt idx="3881">
                  <c:v>5.4051900000000014E-2</c:v>
                </c:pt>
                <c:pt idx="3882">
                  <c:v>4.5040799999999999E-2</c:v>
                </c:pt>
                <c:pt idx="3883">
                  <c:v>3.6029699999999998E-2</c:v>
                </c:pt>
                <c:pt idx="3884">
                  <c:v>9.0111000000000028E-3</c:v>
                </c:pt>
                <c:pt idx="3885">
                  <c:v>1.8022200000000002E-2</c:v>
                </c:pt>
                <c:pt idx="3886">
                  <c:v>1.8022200000000002E-2</c:v>
                </c:pt>
                <c:pt idx="3887">
                  <c:v>3.6029699999999998E-2</c:v>
                </c:pt>
                <c:pt idx="3888">
                  <c:v>6.3063000000000022E-2</c:v>
                </c:pt>
                <c:pt idx="3889">
                  <c:v>4.5040799999999999E-2</c:v>
                </c:pt>
                <c:pt idx="3890">
                  <c:v>2.7033300000000027E-2</c:v>
                </c:pt>
                <c:pt idx="3891">
                  <c:v>0.11714430000000002</c:v>
                </c:pt>
                <c:pt idx="3892">
                  <c:v>9.0125700000000045E-2</c:v>
                </c:pt>
                <c:pt idx="3893">
                  <c:v>3.6029699999999998E-2</c:v>
                </c:pt>
                <c:pt idx="3894">
                  <c:v>3.6029699999999998E-2</c:v>
                </c:pt>
                <c:pt idx="3895">
                  <c:v>0.16218509999999997</c:v>
                </c:pt>
                <c:pt idx="3896">
                  <c:v>0.18921840000000023</c:v>
                </c:pt>
                <c:pt idx="3897">
                  <c:v>0.14416289999999998</c:v>
                </c:pt>
                <c:pt idx="3898">
                  <c:v>7.2059399999999996E-2</c:v>
                </c:pt>
                <c:pt idx="3899">
                  <c:v>6.3063000000000022E-2</c:v>
                </c:pt>
                <c:pt idx="3900">
                  <c:v>0.16218509999999997</c:v>
                </c:pt>
                <c:pt idx="3901">
                  <c:v>8.1114600000000023E-2</c:v>
                </c:pt>
                <c:pt idx="3902">
                  <c:v>3.6029699999999998E-2</c:v>
                </c:pt>
                <c:pt idx="3903">
                  <c:v>9.0111000000000028E-3</c:v>
                </c:pt>
                <c:pt idx="3904">
                  <c:v>1.8022200000000002E-2</c:v>
                </c:pt>
                <c:pt idx="3905">
                  <c:v>0</c:v>
                </c:pt>
                <c:pt idx="3906">
                  <c:v>0</c:v>
                </c:pt>
                <c:pt idx="3907">
                  <c:v>6.3063000000000022E-2</c:v>
                </c:pt>
                <c:pt idx="3908">
                  <c:v>0.21626640000000019</c:v>
                </c:pt>
                <c:pt idx="3909">
                  <c:v>0.153174</c:v>
                </c:pt>
                <c:pt idx="3910">
                  <c:v>0.14416289999999998</c:v>
                </c:pt>
                <c:pt idx="3911">
                  <c:v>0.19821480000000008</c:v>
                </c:pt>
                <c:pt idx="3912">
                  <c:v>0.11714430000000002</c:v>
                </c:pt>
                <c:pt idx="3913">
                  <c:v>0.12615539999999997</c:v>
                </c:pt>
                <c:pt idx="3914">
                  <c:v>8.1114600000000023E-2</c:v>
                </c:pt>
                <c:pt idx="3915">
                  <c:v>0.12615539999999997</c:v>
                </c:pt>
                <c:pt idx="3916">
                  <c:v>9.9122100000000046E-2</c:v>
                </c:pt>
                <c:pt idx="3917">
                  <c:v>0.153174</c:v>
                </c:pt>
                <c:pt idx="3918">
                  <c:v>9.9122100000000046E-2</c:v>
                </c:pt>
                <c:pt idx="3919">
                  <c:v>0.18921840000000023</c:v>
                </c:pt>
                <c:pt idx="3920">
                  <c:v>0.16218509999999997</c:v>
                </c:pt>
                <c:pt idx="3921">
                  <c:v>6.3063000000000022E-2</c:v>
                </c:pt>
                <c:pt idx="3922">
                  <c:v>0.10813320000000008</c:v>
                </c:pt>
                <c:pt idx="3923">
                  <c:v>0.10813320000000008</c:v>
                </c:pt>
                <c:pt idx="3924">
                  <c:v>0.20722589999999999</c:v>
                </c:pt>
                <c:pt idx="3925">
                  <c:v>0.153174</c:v>
                </c:pt>
                <c:pt idx="3926">
                  <c:v>0.30634800000000023</c:v>
                </c:pt>
                <c:pt idx="3927">
                  <c:v>0.26130720000000002</c:v>
                </c:pt>
                <c:pt idx="3928">
                  <c:v>0.18020730000000018</c:v>
                </c:pt>
                <c:pt idx="3929">
                  <c:v>0.18020730000000018</c:v>
                </c:pt>
                <c:pt idx="3930">
                  <c:v>0.19821480000000008</c:v>
                </c:pt>
                <c:pt idx="3931">
                  <c:v>0.14416289999999998</c:v>
                </c:pt>
                <c:pt idx="3932">
                  <c:v>0.11714430000000002</c:v>
                </c:pt>
                <c:pt idx="3933">
                  <c:v>0.14416289999999998</c:v>
                </c:pt>
                <c:pt idx="3934">
                  <c:v>2.7033300000000027E-2</c:v>
                </c:pt>
                <c:pt idx="3935">
                  <c:v>4.5040799999999999E-2</c:v>
                </c:pt>
                <c:pt idx="3936">
                  <c:v>9.0125700000000045E-2</c:v>
                </c:pt>
                <c:pt idx="3937">
                  <c:v>7.2059399999999996E-2</c:v>
                </c:pt>
                <c:pt idx="3938">
                  <c:v>9.9122100000000046E-2</c:v>
                </c:pt>
                <c:pt idx="3939">
                  <c:v>9.9122100000000046E-2</c:v>
                </c:pt>
                <c:pt idx="3940">
                  <c:v>0.14416289999999998</c:v>
                </c:pt>
                <c:pt idx="3941">
                  <c:v>0.17119619999999999</c:v>
                </c:pt>
                <c:pt idx="3942">
                  <c:v>0.12615539999999997</c:v>
                </c:pt>
                <c:pt idx="3943">
                  <c:v>0.12615539999999997</c:v>
                </c:pt>
                <c:pt idx="3944">
                  <c:v>0.12615539999999997</c:v>
                </c:pt>
                <c:pt idx="3945">
                  <c:v>0.12615539999999997</c:v>
                </c:pt>
                <c:pt idx="3946">
                  <c:v>0.10813320000000008</c:v>
                </c:pt>
                <c:pt idx="3947">
                  <c:v>0.14416289999999998</c:v>
                </c:pt>
                <c:pt idx="3948">
                  <c:v>0.17119619999999999</c:v>
                </c:pt>
                <c:pt idx="3949">
                  <c:v>0.16218509999999997</c:v>
                </c:pt>
                <c:pt idx="3950">
                  <c:v>0.153174</c:v>
                </c:pt>
                <c:pt idx="3951">
                  <c:v>0.14416289999999998</c:v>
                </c:pt>
                <c:pt idx="3952">
                  <c:v>0.12615539999999997</c:v>
                </c:pt>
                <c:pt idx="3953">
                  <c:v>0.16218509999999997</c:v>
                </c:pt>
                <c:pt idx="3954">
                  <c:v>0.22527749999999999</c:v>
                </c:pt>
                <c:pt idx="3955">
                  <c:v>0.19821480000000008</c:v>
                </c:pt>
                <c:pt idx="3956">
                  <c:v>0.18921840000000023</c:v>
                </c:pt>
                <c:pt idx="3957">
                  <c:v>0.19821480000000008</c:v>
                </c:pt>
                <c:pt idx="3958">
                  <c:v>0.17119619999999999</c:v>
                </c:pt>
                <c:pt idx="3959">
                  <c:v>0.17119619999999999</c:v>
                </c:pt>
                <c:pt idx="3960">
                  <c:v>0.18921840000000023</c:v>
                </c:pt>
                <c:pt idx="3961">
                  <c:v>0.18020730000000018</c:v>
                </c:pt>
                <c:pt idx="3962">
                  <c:v>0.16218509999999997</c:v>
                </c:pt>
                <c:pt idx="3963">
                  <c:v>0.17119619999999999</c:v>
                </c:pt>
                <c:pt idx="3964">
                  <c:v>0.12615539999999997</c:v>
                </c:pt>
                <c:pt idx="3965">
                  <c:v>0.18020730000000018</c:v>
                </c:pt>
                <c:pt idx="3966">
                  <c:v>0.18020730000000018</c:v>
                </c:pt>
                <c:pt idx="3967">
                  <c:v>0.11714430000000002</c:v>
                </c:pt>
                <c:pt idx="3968">
                  <c:v>0.25231080000000022</c:v>
                </c:pt>
                <c:pt idx="3969">
                  <c:v>0.153174</c:v>
                </c:pt>
                <c:pt idx="3970">
                  <c:v>0.11714430000000002</c:v>
                </c:pt>
                <c:pt idx="3971">
                  <c:v>6.3063000000000022E-2</c:v>
                </c:pt>
                <c:pt idx="3972">
                  <c:v>1.8022200000000002E-2</c:v>
                </c:pt>
                <c:pt idx="3973">
                  <c:v>1.8022200000000002E-2</c:v>
                </c:pt>
                <c:pt idx="3974">
                  <c:v>2.7033300000000027E-2</c:v>
                </c:pt>
                <c:pt idx="3975">
                  <c:v>0.13516649999999999</c:v>
                </c:pt>
                <c:pt idx="3976">
                  <c:v>0.18020730000000018</c:v>
                </c:pt>
                <c:pt idx="3977">
                  <c:v>9.0125700000000045E-2</c:v>
                </c:pt>
                <c:pt idx="3978">
                  <c:v>5.4051900000000014E-2</c:v>
                </c:pt>
                <c:pt idx="3979">
                  <c:v>1.8022200000000002E-2</c:v>
                </c:pt>
                <c:pt idx="3980">
                  <c:v>9.0111000000000028E-3</c:v>
                </c:pt>
                <c:pt idx="3981">
                  <c:v>2.7033300000000027E-2</c:v>
                </c:pt>
                <c:pt idx="3982">
                  <c:v>1.8022200000000002E-2</c:v>
                </c:pt>
                <c:pt idx="3983">
                  <c:v>9.0111000000000028E-3</c:v>
                </c:pt>
                <c:pt idx="3984">
                  <c:v>9.0111000000000028E-3</c:v>
                </c:pt>
                <c:pt idx="3985">
                  <c:v>-9.0111000000000028E-3</c:v>
                </c:pt>
                <c:pt idx="3986">
                  <c:v>9.0111000000000028E-3</c:v>
                </c:pt>
                <c:pt idx="3987">
                  <c:v>0.14416289999999998</c:v>
                </c:pt>
                <c:pt idx="3988">
                  <c:v>0.153174</c:v>
                </c:pt>
                <c:pt idx="3989">
                  <c:v>0.17119619999999999</c:v>
                </c:pt>
                <c:pt idx="3990">
                  <c:v>0.16218509999999997</c:v>
                </c:pt>
                <c:pt idx="3991">
                  <c:v>0.14416289999999998</c:v>
                </c:pt>
                <c:pt idx="3992">
                  <c:v>0.10813320000000008</c:v>
                </c:pt>
                <c:pt idx="3993">
                  <c:v>0.16218509999999997</c:v>
                </c:pt>
                <c:pt idx="3994">
                  <c:v>9.0125700000000045E-2</c:v>
                </c:pt>
                <c:pt idx="3995">
                  <c:v>0.153174</c:v>
                </c:pt>
                <c:pt idx="3996">
                  <c:v>0.11714430000000002</c:v>
                </c:pt>
                <c:pt idx="3997">
                  <c:v>0.14416289999999998</c:v>
                </c:pt>
                <c:pt idx="3998">
                  <c:v>0.14416289999999998</c:v>
                </c:pt>
                <c:pt idx="3999">
                  <c:v>9.0125700000000045E-2</c:v>
                </c:pt>
                <c:pt idx="4000">
                  <c:v>0.153174</c:v>
                </c:pt>
                <c:pt idx="4001">
                  <c:v>9.0125700000000045E-2</c:v>
                </c:pt>
                <c:pt idx="4002">
                  <c:v>0.11714430000000002</c:v>
                </c:pt>
                <c:pt idx="4003">
                  <c:v>5.4051900000000014E-2</c:v>
                </c:pt>
                <c:pt idx="4004">
                  <c:v>5.4051900000000014E-2</c:v>
                </c:pt>
                <c:pt idx="4005">
                  <c:v>2.7033300000000027E-2</c:v>
                </c:pt>
                <c:pt idx="4006">
                  <c:v>2.7033300000000027E-2</c:v>
                </c:pt>
                <c:pt idx="4007">
                  <c:v>9.0111000000000028E-3</c:v>
                </c:pt>
                <c:pt idx="4008">
                  <c:v>-1.8022200000000002E-2</c:v>
                </c:pt>
                <c:pt idx="4009">
                  <c:v>1.8022200000000002E-2</c:v>
                </c:pt>
                <c:pt idx="4010">
                  <c:v>4.5040799999999999E-2</c:v>
                </c:pt>
                <c:pt idx="4011">
                  <c:v>7.2059399999999996E-2</c:v>
                </c:pt>
                <c:pt idx="4012">
                  <c:v>2.7033300000000027E-2</c:v>
                </c:pt>
                <c:pt idx="4013">
                  <c:v>2.7033300000000027E-2</c:v>
                </c:pt>
                <c:pt idx="4014">
                  <c:v>6.3063000000000022E-2</c:v>
                </c:pt>
                <c:pt idx="4015">
                  <c:v>4.5040799999999999E-2</c:v>
                </c:pt>
                <c:pt idx="4016">
                  <c:v>2.7033300000000027E-2</c:v>
                </c:pt>
                <c:pt idx="4017">
                  <c:v>5.4051900000000014E-2</c:v>
                </c:pt>
                <c:pt idx="4018">
                  <c:v>6.3063000000000022E-2</c:v>
                </c:pt>
                <c:pt idx="4019">
                  <c:v>3.6029699999999998E-2</c:v>
                </c:pt>
                <c:pt idx="4020">
                  <c:v>9.0111000000000028E-3</c:v>
                </c:pt>
                <c:pt idx="4021">
                  <c:v>9.9122100000000046E-2</c:v>
                </c:pt>
                <c:pt idx="4022">
                  <c:v>6.3063000000000022E-2</c:v>
                </c:pt>
                <c:pt idx="4023">
                  <c:v>0.10813320000000008</c:v>
                </c:pt>
                <c:pt idx="4024">
                  <c:v>5.4051900000000014E-2</c:v>
                </c:pt>
                <c:pt idx="4025">
                  <c:v>7.2059399999999996E-2</c:v>
                </c:pt>
                <c:pt idx="4026">
                  <c:v>-9.0111000000000028E-3</c:v>
                </c:pt>
                <c:pt idx="4027">
                  <c:v>-1.8022200000000002E-2</c:v>
                </c:pt>
                <c:pt idx="4028">
                  <c:v>6.3063000000000022E-2</c:v>
                </c:pt>
                <c:pt idx="4029">
                  <c:v>8.1114600000000023E-2</c:v>
                </c:pt>
                <c:pt idx="4030">
                  <c:v>0.12615539999999997</c:v>
                </c:pt>
                <c:pt idx="4031">
                  <c:v>9.0125700000000045E-2</c:v>
                </c:pt>
                <c:pt idx="4032">
                  <c:v>0.11714430000000002</c:v>
                </c:pt>
                <c:pt idx="4033">
                  <c:v>8.1114600000000023E-2</c:v>
                </c:pt>
                <c:pt idx="4034">
                  <c:v>0.14416289999999998</c:v>
                </c:pt>
                <c:pt idx="4035">
                  <c:v>0.13516649999999999</c:v>
                </c:pt>
                <c:pt idx="4036">
                  <c:v>9.0125700000000045E-2</c:v>
                </c:pt>
                <c:pt idx="4037">
                  <c:v>1.8022200000000002E-2</c:v>
                </c:pt>
                <c:pt idx="4038">
                  <c:v>1.8022200000000002E-2</c:v>
                </c:pt>
                <c:pt idx="4039">
                  <c:v>2.7033300000000027E-2</c:v>
                </c:pt>
                <c:pt idx="4040">
                  <c:v>0.28834050000000022</c:v>
                </c:pt>
                <c:pt idx="4041">
                  <c:v>0.21626640000000019</c:v>
                </c:pt>
                <c:pt idx="4042">
                  <c:v>0.18020730000000018</c:v>
                </c:pt>
                <c:pt idx="4043">
                  <c:v>9.9122100000000046E-2</c:v>
                </c:pt>
                <c:pt idx="4044">
                  <c:v>0.18020730000000018</c:v>
                </c:pt>
                <c:pt idx="4045">
                  <c:v>0.18921840000000023</c:v>
                </c:pt>
                <c:pt idx="4046">
                  <c:v>0.16218509999999997</c:v>
                </c:pt>
                <c:pt idx="4047">
                  <c:v>0.18921840000000023</c:v>
                </c:pt>
                <c:pt idx="4048">
                  <c:v>0.20722589999999999</c:v>
                </c:pt>
                <c:pt idx="4049">
                  <c:v>0.11714430000000002</c:v>
                </c:pt>
                <c:pt idx="4050">
                  <c:v>0.17119619999999999</c:v>
                </c:pt>
                <c:pt idx="4051">
                  <c:v>0.16218509999999997</c:v>
                </c:pt>
                <c:pt idx="4052">
                  <c:v>0.14416289999999998</c:v>
                </c:pt>
                <c:pt idx="4053">
                  <c:v>0.16218509999999997</c:v>
                </c:pt>
                <c:pt idx="4054">
                  <c:v>0.22527749999999999</c:v>
                </c:pt>
                <c:pt idx="4055">
                  <c:v>0.17119619999999999</c:v>
                </c:pt>
                <c:pt idx="4056">
                  <c:v>0.10813320000000008</c:v>
                </c:pt>
                <c:pt idx="4057">
                  <c:v>8.1114600000000023E-2</c:v>
                </c:pt>
                <c:pt idx="4058">
                  <c:v>0.16218509999999997</c:v>
                </c:pt>
                <c:pt idx="4059">
                  <c:v>0.153174</c:v>
                </c:pt>
                <c:pt idx="4060">
                  <c:v>9.0125700000000045E-2</c:v>
                </c:pt>
                <c:pt idx="4061">
                  <c:v>0.14416289999999998</c:v>
                </c:pt>
                <c:pt idx="4062">
                  <c:v>9.9122100000000046E-2</c:v>
                </c:pt>
                <c:pt idx="4063">
                  <c:v>8.1114600000000023E-2</c:v>
                </c:pt>
                <c:pt idx="4064">
                  <c:v>9.0125700000000045E-2</c:v>
                </c:pt>
                <c:pt idx="4065">
                  <c:v>0.14416289999999998</c:v>
                </c:pt>
                <c:pt idx="4066">
                  <c:v>9.0125700000000045E-2</c:v>
                </c:pt>
                <c:pt idx="4067">
                  <c:v>0.10813320000000008</c:v>
                </c:pt>
                <c:pt idx="4068">
                  <c:v>5.4051900000000014E-2</c:v>
                </c:pt>
                <c:pt idx="4069">
                  <c:v>0.16218509999999997</c:v>
                </c:pt>
                <c:pt idx="4070">
                  <c:v>0.21626640000000019</c:v>
                </c:pt>
                <c:pt idx="4071">
                  <c:v>0.19821480000000008</c:v>
                </c:pt>
                <c:pt idx="4072">
                  <c:v>0.20722589999999999</c:v>
                </c:pt>
                <c:pt idx="4073">
                  <c:v>0.20722589999999999</c:v>
                </c:pt>
                <c:pt idx="4074">
                  <c:v>0.18921840000000023</c:v>
                </c:pt>
                <c:pt idx="4075">
                  <c:v>0.30634800000000023</c:v>
                </c:pt>
                <c:pt idx="4076">
                  <c:v>0.33338130000000044</c:v>
                </c:pt>
                <c:pt idx="4077">
                  <c:v>0.3694551000000002</c:v>
                </c:pt>
                <c:pt idx="4078">
                  <c:v>0.40548480000000037</c:v>
                </c:pt>
                <c:pt idx="4079">
                  <c:v>0.3694551000000002</c:v>
                </c:pt>
                <c:pt idx="4080">
                  <c:v>0.35143290000000027</c:v>
                </c:pt>
                <c:pt idx="4081">
                  <c:v>0.36044400000000026</c:v>
                </c:pt>
                <c:pt idx="4082">
                  <c:v>0.33338130000000044</c:v>
                </c:pt>
                <c:pt idx="4083">
                  <c:v>0.34239240000000026</c:v>
                </c:pt>
                <c:pt idx="4084">
                  <c:v>0.32437020000000044</c:v>
                </c:pt>
                <c:pt idx="4085">
                  <c:v>0.31535910000000023</c:v>
                </c:pt>
                <c:pt idx="4086">
                  <c:v>0.34239240000000026</c:v>
                </c:pt>
                <c:pt idx="4087">
                  <c:v>0.33338130000000044</c:v>
                </c:pt>
                <c:pt idx="4088">
                  <c:v>0.40548480000000037</c:v>
                </c:pt>
                <c:pt idx="4089">
                  <c:v>0.37846620000000042</c:v>
                </c:pt>
                <c:pt idx="4090">
                  <c:v>0.36044400000000026</c:v>
                </c:pt>
                <c:pt idx="4091">
                  <c:v>0.36044400000000026</c:v>
                </c:pt>
                <c:pt idx="4092">
                  <c:v>0.35143290000000027</c:v>
                </c:pt>
                <c:pt idx="4093">
                  <c:v>0.34239240000000026</c:v>
                </c:pt>
                <c:pt idx="4094">
                  <c:v>0.4325034000000002</c:v>
                </c:pt>
                <c:pt idx="4095">
                  <c:v>0.42350700000000008</c:v>
                </c:pt>
                <c:pt idx="4096">
                  <c:v>0.3694551000000002</c:v>
                </c:pt>
                <c:pt idx="4097">
                  <c:v>0.41449590000000008</c:v>
                </c:pt>
                <c:pt idx="4098">
                  <c:v>0.3694551000000002</c:v>
                </c:pt>
                <c:pt idx="4099">
                  <c:v>0.37846620000000042</c:v>
                </c:pt>
                <c:pt idx="4100">
                  <c:v>0.26130720000000002</c:v>
                </c:pt>
                <c:pt idx="4101">
                  <c:v>0.38746260000000043</c:v>
                </c:pt>
                <c:pt idx="4102">
                  <c:v>0.33338130000000044</c:v>
                </c:pt>
                <c:pt idx="4103">
                  <c:v>0.32437020000000044</c:v>
                </c:pt>
                <c:pt idx="4104">
                  <c:v>0.35143290000000027</c:v>
                </c:pt>
                <c:pt idx="4105">
                  <c:v>0.34239240000000026</c:v>
                </c:pt>
                <c:pt idx="4106">
                  <c:v>0.34239240000000026</c:v>
                </c:pt>
                <c:pt idx="4107">
                  <c:v>0.36044400000000026</c:v>
                </c:pt>
                <c:pt idx="4108">
                  <c:v>0.36044400000000026</c:v>
                </c:pt>
                <c:pt idx="4109">
                  <c:v>0.36044400000000026</c:v>
                </c:pt>
                <c:pt idx="4110">
                  <c:v>0.39647370000000037</c:v>
                </c:pt>
                <c:pt idx="4111">
                  <c:v>0.37846620000000042</c:v>
                </c:pt>
                <c:pt idx="4112">
                  <c:v>0.36044400000000026</c:v>
                </c:pt>
                <c:pt idx="4113">
                  <c:v>0.34239240000000026</c:v>
                </c:pt>
                <c:pt idx="4114">
                  <c:v>0.5226291000000004</c:v>
                </c:pt>
                <c:pt idx="4115">
                  <c:v>0.4955958000000002</c:v>
                </c:pt>
                <c:pt idx="4116">
                  <c:v>0.40548480000000037</c:v>
                </c:pt>
                <c:pt idx="4117">
                  <c:v>0.3694551000000002</c:v>
                </c:pt>
                <c:pt idx="4118">
                  <c:v>0.38746260000000043</c:v>
                </c:pt>
                <c:pt idx="4119">
                  <c:v>0.35143290000000027</c:v>
                </c:pt>
                <c:pt idx="4120">
                  <c:v>0.36044400000000026</c:v>
                </c:pt>
                <c:pt idx="4121">
                  <c:v>0.29735160000000027</c:v>
                </c:pt>
                <c:pt idx="4122">
                  <c:v>0.30634800000000023</c:v>
                </c:pt>
                <c:pt idx="4123">
                  <c:v>0.36044400000000026</c:v>
                </c:pt>
                <c:pt idx="4124">
                  <c:v>0.39647370000000037</c:v>
                </c:pt>
                <c:pt idx="4125">
                  <c:v>0.38746260000000043</c:v>
                </c:pt>
                <c:pt idx="4126">
                  <c:v>0.36044400000000026</c:v>
                </c:pt>
                <c:pt idx="4127">
                  <c:v>0.41449590000000008</c:v>
                </c:pt>
                <c:pt idx="4128">
                  <c:v>0.4415145000000002</c:v>
                </c:pt>
                <c:pt idx="4129">
                  <c:v>0.40548480000000037</c:v>
                </c:pt>
                <c:pt idx="4130">
                  <c:v>0.31535910000000023</c:v>
                </c:pt>
                <c:pt idx="4131">
                  <c:v>0.37846620000000042</c:v>
                </c:pt>
                <c:pt idx="4132">
                  <c:v>0.40548480000000037</c:v>
                </c:pt>
                <c:pt idx="4133">
                  <c:v>0.36044400000000026</c:v>
                </c:pt>
                <c:pt idx="4134">
                  <c:v>0.3694551000000002</c:v>
                </c:pt>
                <c:pt idx="4135">
                  <c:v>0.32437020000000044</c:v>
                </c:pt>
                <c:pt idx="4136">
                  <c:v>0.31535910000000023</c:v>
                </c:pt>
                <c:pt idx="4137">
                  <c:v>0.33338130000000044</c:v>
                </c:pt>
                <c:pt idx="4138">
                  <c:v>0.32437020000000044</c:v>
                </c:pt>
                <c:pt idx="4139">
                  <c:v>0.29735160000000027</c:v>
                </c:pt>
                <c:pt idx="4140">
                  <c:v>0.29735160000000027</c:v>
                </c:pt>
                <c:pt idx="4141">
                  <c:v>0.30634800000000023</c:v>
                </c:pt>
                <c:pt idx="4142">
                  <c:v>0.31535910000000023</c:v>
                </c:pt>
                <c:pt idx="4143">
                  <c:v>0.42350700000000008</c:v>
                </c:pt>
                <c:pt idx="4144">
                  <c:v>0.42350700000000008</c:v>
                </c:pt>
                <c:pt idx="4145">
                  <c:v>0.41449590000000008</c:v>
                </c:pt>
                <c:pt idx="4146">
                  <c:v>0.40548480000000037</c:v>
                </c:pt>
                <c:pt idx="4147">
                  <c:v>0.3694551000000002</c:v>
                </c:pt>
                <c:pt idx="4148">
                  <c:v>0.39647370000000037</c:v>
                </c:pt>
                <c:pt idx="4149">
                  <c:v>0.39647370000000037</c:v>
                </c:pt>
                <c:pt idx="4150">
                  <c:v>0.37846620000000042</c:v>
                </c:pt>
                <c:pt idx="4151">
                  <c:v>0.39647370000000037</c:v>
                </c:pt>
                <c:pt idx="4152">
                  <c:v>0.38746260000000043</c:v>
                </c:pt>
                <c:pt idx="4153">
                  <c:v>0.35143290000000027</c:v>
                </c:pt>
                <c:pt idx="4154">
                  <c:v>0.35143290000000027</c:v>
                </c:pt>
                <c:pt idx="4155">
                  <c:v>0.37846620000000042</c:v>
                </c:pt>
                <c:pt idx="4156">
                  <c:v>0.3694551000000002</c:v>
                </c:pt>
                <c:pt idx="4157">
                  <c:v>0.37846620000000042</c:v>
                </c:pt>
                <c:pt idx="4158">
                  <c:v>0.3694551000000002</c:v>
                </c:pt>
                <c:pt idx="4159">
                  <c:v>0.34239240000000026</c:v>
                </c:pt>
                <c:pt idx="4160">
                  <c:v>0.32437020000000044</c:v>
                </c:pt>
                <c:pt idx="4161">
                  <c:v>0.34239240000000026</c:v>
                </c:pt>
                <c:pt idx="4162">
                  <c:v>0.32437020000000044</c:v>
                </c:pt>
                <c:pt idx="4163">
                  <c:v>0.34239240000000026</c:v>
                </c:pt>
                <c:pt idx="4164">
                  <c:v>0.35143290000000027</c:v>
                </c:pt>
                <c:pt idx="4165">
                  <c:v>0.32437020000000044</c:v>
                </c:pt>
                <c:pt idx="4166">
                  <c:v>0.3694551000000002</c:v>
                </c:pt>
                <c:pt idx="4167">
                  <c:v>0.36044400000000026</c:v>
                </c:pt>
                <c:pt idx="4168">
                  <c:v>0.35143290000000027</c:v>
                </c:pt>
                <c:pt idx="4169">
                  <c:v>0.33338130000000044</c:v>
                </c:pt>
                <c:pt idx="4170">
                  <c:v>0.34239240000000026</c:v>
                </c:pt>
                <c:pt idx="4171">
                  <c:v>0.34239240000000026</c:v>
                </c:pt>
                <c:pt idx="4172">
                  <c:v>0.33338130000000044</c:v>
                </c:pt>
                <c:pt idx="4173">
                  <c:v>0.35143290000000027</c:v>
                </c:pt>
                <c:pt idx="4174">
                  <c:v>0.33338130000000044</c:v>
                </c:pt>
                <c:pt idx="4175">
                  <c:v>0.33338130000000044</c:v>
                </c:pt>
                <c:pt idx="4176">
                  <c:v>0.31535910000000023</c:v>
                </c:pt>
                <c:pt idx="4177">
                  <c:v>0.34239240000000026</c:v>
                </c:pt>
                <c:pt idx="4178">
                  <c:v>0.32437020000000044</c:v>
                </c:pt>
                <c:pt idx="4179">
                  <c:v>0.31535910000000023</c:v>
                </c:pt>
                <c:pt idx="4180">
                  <c:v>0.29735160000000027</c:v>
                </c:pt>
                <c:pt idx="4181">
                  <c:v>0.31535910000000023</c:v>
                </c:pt>
                <c:pt idx="4182">
                  <c:v>0.31535910000000023</c:v>
                </c:pt>
                <c:pt idx="4183">
                  <c:v>0.35143290000000027</c:v>
                </c:pt>
                <c:pt idx="4184">
                  <c:v>0.31535910000000023</c:v>
                </c:pt>
                <c:pt idx="4185">
                  <c:v>0.28834050000000022</c:v>
                </c:pt>
                <c:pt idx="4186">
                  <c:v>0.33338130000000044</c:v>
                </c:pt>
                <c:pt idx="4187">
                  <c:v>0.28834050000000022</c:v>
                </c:pt>
                <c:pt idx="4188">
                  <c:v>0.29735160000000027</c:v>
                </c:pt>
                <c:pt idx="4189">
                  <c:v>0.33338130000000044</c:v>
                </c:pt>
                <c:pt idx="4190">
                  <c:v>0.30634800000000023</c:v>
                </c:pt>
                <c:pt idx="4191">
                  <c:v>0.27932940000000023</c:v>
                </c:pt>
                <c:pt idx="4192">
                  <c:v>0.28834050000000022</c:v>
                </c:pt>
                <c:pt idx="4193">
                  <c:v>0.37846620000000042</c:v>
                </c:pt>
                <c:pt idx="4194">
                  <c:v>0.34239240000000026</c:v>
                </c:pt>
                <c:pt idx="4195">
                  <c:v>0.36044400000000026</c:v>
                </c:pt>
                <c:pt idx="4196">
                  <c:v>0.34239240000000026</c:v>
                </c:pt>
                <c:pt idx="4197">
                  <c:v>0.31535910000000023</c:v>
                </c:pt>
                <c:pt idx="4198">
                  <c:v>0.30634800000000023</c:v>
                </c:pt>
                <c:pt idx="4199">
                  <c:v>0.32437020000000044</c:v>
                </c:pt>
                <c:pt idx="4200">
                  <c:v>0.29735160000000027</c:v>
                </c:pt>
                <c:pt idx="4201">
                  <c:v>0.31535910000000023</c:v>
                </c:pt>
                <c:pt idx="4202">
                  <c:v>0.29735160000000027</c:v>
                </c:pt>
                <c:pt idx="4203">
                  <c:v>0.29735160000000027</c:v>
                </c:pt>
                <c:pt idx="4204">
                  <c:v>0.31535910000000023</c:v>
                </c:pt>
                <c:pt idx="4205">
                  <c:v>0.32437020000000044</c:v>
                </c:pt>
                <c:pt idx="4206">
                  <c:v>0.3694551000000002</c:v>
                </c:pt>
                <c:pt idx="4207">
                  <c:v>0.36044400000000026</c:v>
                </c:pt>
                <c:pt idx="4208">
                  <c:v>0.4775442000000002</c:v>
                </c:pt>
                <c:pt idx="4209">
                  <c:v>0.4415145000000002</c:v>
                </c:pt>
                <c:pt idx="4210">
                  <c:v>0.45052560000000008</c:v>
                </c:pt>
                <c:pt idx="4211">
                  <c:v>0.85601039999999951</c:v>
                </c:pt>
                <c:pt idx="4212">
                  <c:v>0.67580310000000043</c:v>
                </c:pt>
                <c:pt idx="4213">
                  <c:v>0.36044400000000026</c:v>
                </c:pt>
                <c:pt idx="4214">
                  <c:v>0.26130720000000002</c:v>
                </c:pt>
                <c:pt idx="4215">
                  <c:v>0.21626640000000019</c:v>
                </c:pt>
                <c:pt idx="4216">
                  <c:v>0.22527749999999999</c:v>
                </c:pt>
                <c:pt idx="4217">
                  <c:v>0.23428860000000001</c:v>
                </c:pt>
                <c:pt idx="4218">
                  <c:v>0.22527749999999999</c:v>
                </c:pt>
                <c:pt idx="4219">
                  <c:v>0.23428860000000001</c:v>
                </c:pt>
                <c:pt idx="4220">
                  <c:v>0.23428860000000001</c:v>
                </c:pt>
                <c:pt idx="4221">
                  <c:v>0.20722589999999999</c:v>
                </c:pt>
                <c:pt idx="4222">
                  <c:v>0.22527749999999999</c:v>
                </c:pt>
                <c:pt idx="4223">
                  <c:v>0.22527749999999999</c:v>
                </c:pt>
                <c:pt idx="4224">
                  <c:v>0.23428860000000001</c:v>
                </c:pt>
                <c:pt idx="4225">
                  <c:v>0.23428860000000001</c:v>
                </c:pt>
                <c:pt idx="4226">
                  <c:v>0.23428860000000001</c:v>
                </c:pt>
                <c:pt idx="4227">
                  <c:v>0.22527749999999999</c:v>
                </c:pt>
                <c:pt idx="4228">
                  <c:v>0.21626640000000019</c:v>
                </c:pt>
                <c:pt idx="4229">
                  <c:v>0.23428860000000001</c:v>
                </c:pt>
                <c:pt idx="4230">
                  <c:v>0.21626640000000019</c:v>
                </c:pt>
                <c:pt idx="4231">
                  <c:v>0.26130720000000002</c:v>
                </c:pt>
                <c:pt idx="4232">
                  <c:v>0.22527749999999999</c:v>
                </c:pt>
                <c:pt idx="4233">
                  <c:v>0.24329970000000009</c:v>
                </c:pt>
                <c:pt idx="4234">
                  <c:v>0.22527749999999999</c:v>
                </c:pt>
                <c:pt idx="4235">
                  <c:v>0.19821480000000008</c:v>
                </c:pt>
                <c:pt idx="4236">
                  <c:v>0.24329970000000009</c:v>
                </c:pt>
                <c:pt idx="4237">
                  <c:v>0.28834050000000022</c:v>
                </c:pt>
                <c:pt idx="4238">
                  <c:v>0.27031830000000023</c:v>
                </c:pt>
                <c:pt idx="4239">
                  <c:v>0.3694551000000002</c:v>
                </c:pt>
                <c:pt idx="4240">
                  <c:v>0.40548480000000037</c:v>
                </c:pt>
                <c:pt idx="4241">
                  <c:v>0.30634800000000023</c:v>
                </c:pt>
                <c:pt idx="4242">
                  <c:v>0.25231080000000022</c:v>
                </c:pt>
                <c:pt idx="4243">
                  <c:v>0.24329970000000009</c:v>
                </c:pt>
                <c:pt idx="4244">
                  <c:v>0.64878450000000043</c:v>
                </c:pt>
                <c:pt idx="4245">
                  <c:v>0.48659940000000002</c:v>
                </c:pt>
                <c:pt idx="4246">
                  <c:v>0.5226291000000004</c:v>
                </c:pt>
                <c:pt idx="4247">
                  <c:v>0.36044400000000026</c:v>
                </c:pt>
                <c:pt idx="4248">
                  <c:v>0.42350700000000008</c:v>
                </c:pt>
                <c:pt idx="4249">
                  <c:v>0.27031830000000023</c:v>
                </c:pt>
                <c:pt idx="4250">
                  <c:v>0.34239240000000026</c:v>
                </c:pt>
                <c:pt idx="4251">
                  <c:v>0.32437020000000044</c:v>
                </c:pt>
                <c:pt idx="4252">
                  <c:v>0.88302899999999951</c:v>
                </c:pt>
                <c:pt idx="4253">
                  <c:v>0.37846620000000042</c:v>
                </c:pt>
                <c:pt idx="4254">
                  <c:v>0.24329970000000009</c:v>
                </c:pt>
                <c:pt idx="4255">
                  <c:v>0.32437020000000044</c:v>
                </c:pt>
                <c:pt idx="4256">
                  <c:v>0.60369960000000089</c:v>
                </c:pt>
                <c:pt idx="4257">
                  <c:v>0.40548480000000037</c:v>
                </c:pt>
                <c:pt idx="4258">
                  <c:v>0.35143290000000027</c:v>
                </c:pt>
                <c:pt idx="4259">
                  <c:v>0.32437020000000044</c:v>
                </c:pt>
                <c:pt idx="4260">
                  <c:v>0.30634800000000023</c:v>
                </c:pt>
                <c:pt idx="4261">
                  <c:v>0.27932940000000023</c:v>
                </c:pt>
                <c:pt idx="4262">
                  <c:v>0.27031830000000023</c:v>
                </c:pt>
                <c:pt idx="4263">
                  <c:v>0.23428860000000001</c:v>
                </c:pt>
                <c:pt idx="4264">
                  <c:v>0.22527749999999999</c:v>
                </c:pt>
                <c:pt idx="4265">
                  <c:v>0.21626640000000019</c:v>
                </c:pt>
                <c:pt idx="4266">
                  <c:v>0.22527749999999999</c:v>
                </c:pt>
                <c:pt idx="4267">
                  <c:v>0.20722589999999999</c:v>
                </c:pt>
                <c:pt idx="4268">
                  <c:v>0.18921840000000023</c:v>
                </c:pt>
                <c:pt idx="4269">
                  <c:v>0.26130720000000002</c:v>
                </c:pt>
                <c:pt idx="4270">
                  <c:v>0.22527749999999999</c:v>
                </c:pt>
                <c:pt idx="4271">
                  <c:v>0.20722589999999999</c:v>
                </c:pt>
                <c:pt idx="4272">
                  <c:v>0.18921840000000023</c:v>
                </c:pt>
                <c:pt idx="4273">
                  <c:v>0.17119619999999999</c:v>
                </c:pt>
                <c:pt idx="4274">
                  <c:v>0.17119619999999999</c:v>
                </c:pt>
                <c:pt idx="4275">
                  <c:v>0.18020730000000018</c:v>
                </c:pt>
                <c:pt idx="4276">
                  <c:v>0.18020730000000018</c:v>
                </c:pt>
                <c:pt idx="4277">
                  <c:v>0.20722589999999999</c:v>
                </c:pt>
                <c:pt idx="4278">
                  <c:v>0.17119619999999999</c:v>
                </c:pt>
                <c:pt idx="4279">
                  <c:v>0.24329970000000009</c:v>
                </c:pt>
                <c:pt idx="4280">
                  <c:v>0.25231080000000022</c:v>
                </c:pt>
                <c:pt idx="4281">
                  <c:v>0.21626640000000019</c:v>
                </c:pt>
                <c:pt idx="4282">
                  <c:v>0.23428860000000001</c:v>
                </c:pt>
                <c:pt idx="4283">
                  <c:v>0.23428860000000001</c:v>
                </c:pt>
                <c:pt idx="4284">
                  <c:v>0.19821480000000008</c:v>
                </c:pt>
                <c:pt idx="4285">
                  <c:v>0.17119619999999999</c:v>
                </c:pt>
                <c:pt idx="4286">
                  <c:v>0.18020730000000018</c:v>
                </c:pt>
                <c:pt idx="4287">
                  <c:v>0.25231080000000022</c:v>
                </c:pt>
                <c:pt idx="4288">
                  <c:v>0.26130720000000002</c:v>
                </c:pt>
                <c:pt idx="4289">
                  <c:v>0.21626640000000019</c:v>
                </c:pt>
                <c:pt idx="4290">
                  <c:v>0.18921840000000023</c:v>
                </c:pt>
                <c:pt idx="4291">
                  <c:v>0.17119619999999999</c:v>
                </c:pt>
                <c:pt idx="4292">
                  <c:v>0.16218509999999997</c:v>
                </c:pt>
                <c:pt idx="4293">
                  <c:v>0.17119619999999999</c:v>
                </c:pt>
                <c:pt idx="4294">
                  <c:v>0.17119619999999999</c:v>
                </c:pt>
                <c:pt idx="4295">
                  <c:v>0.153174</c:v>
                </c:pt>
                <c:pt idx="4296">
                  <c:v>0.16218509999999997</c:v>
                </c:pt>
                <c:pt idx="4297">
                  <c:v>0.13516649999999999</c:v>
                </c:pt>
                <c:pt idx="4298">
                  <c:v>0.13516649999999999</c:v>
                </c:pt>
                <c:pt idx="4299">
                  <c:v>0.16218509999999997</c:v>
                </c:pt>
                <c:pt idx="4300">
                  <c:v>0.13516649999999999</c:v>
                </c:pt>
                <c:pt idx="4301">
                  <c:v>0.13516649999999999</c:v>
                </c:pt>
                <c:pt idx="4302">
                  <c:v>0.11714430000000002</c:v>
                </c:pt>
                <c:pt idx="4303">
                  <c:v>9.9122100000000046E-2</c:v>
                </c:pt>
                <c:pt idx="4304">
                  <c:v>0.10813320000000008</c:v>
                </c:pt>
                <c:pt idx="4305">
                  <c:v>9.9122100000000046E-2</c:v>
                </c:pt>
                <c:pt idx="4306">
                  <c:v>0.10813320000000008</c:v>
                </c:pt>
                <c:pt idx="4307">
                  <c:v>9.9122100000000046E-2</c:v>
                </c:pt>
                <c:pt idx="4308">
                  <c:v>9.0125700000000045E-2</c:v>
                </c:pt>
                <c:pt idx="4309">
                  <c:v>0.19821480000000008</c:v>
                </c:pt>
                <c:pt idx="4310">
                  <c:v>0.14416289999999998</c:v>
                </c:pt>
                <c:pt idx="4311">
                  <c:v>9.9122100000000046E-2</c:v>
                </c:pt>
                <c:pt idx="4312">
                  <c:v>7.2059399999999996E-2</c:v>
                </c:pt>
                <c:pt idx="4313">
                  <c:v>6.3063000000000022E-2</c:v>
                </c:pt>
                <c:pt idx="4314">
                  <c:v>0.86502150000000044</c:v>
                </c:pt>
                <c:pt idx="4315">
                  <c:v>0.71183280000000004</c:v>
                </c:pt>
                <c:pt idx="4316">
                  <c:v>0.4415145000000002</c:v>
                </c:pt>
                <c:pt idx="4317">
                  <c:v>0.29735160000000027</c:v>
                </c:pt>
                <c:pt idx="4318">
                  <c:v>0.25231080000000022</c:v>
                </c:pt>
                <c:pt idx="4319">
                  <c:v>0.21626640000000019</c:v>
                </c:pt>
                <c:pt idx="4320">
                  <c:v>0.19821480000000008</c:v>
                </c:pt>
                <c:pt idx="4321">
                  <c:v>0.18921840000000023</c:v>
                </c:pt>
                <c:pt idx="4322">
                  <c:v>0.18020730000000018</c:v>
                </c:pt>
                <c:pt idx="4323">
                  <c:v>0.18020730000000018</c:v>
                </c:pt>
                <c:pt idx="4324">
                  <c:v>0.48659940000000002</c:v>
                </c:pt>
                <c:pt idx="4325">
                  <c:v>0.72985499999999992</c:v>
                </c:pt>
                <c:pt idx="4326">
                  <c:v>0.27932940000000023</c:v>
                </c:pt>
                <c:pt idx="4327">
                  <c:v>0.21626640000000019</c:v>
                </c:pt>
                <c:pt idx="4328">
                  <c:v>0.25231080000000022</c:v>
                </c:pt>
                <c:pt idx="4329">
                  <c:v>0.24329970000000009</c:v>
                </c:pt>
                <c:pt idx="4330">
                  <c:v>0.26130720000000002</c:v>
                </c:pt>
                <c:pt idx="4331">
                  <c:v>0.35143290000000027</c:v>
                </c:pt>
                <c:pt idx="4332">
                  <c:v>0.28834050000000022</c:v>
                </c:pt>
                <c:pt idx="4333">
                  <c:v>0.30634800000000023</c:v>
                </c:pt>
                <c:pt idx="4334">
                  <c:v>0.31535910000000023</c:v>
                </c:pt>
                <c:pt idx="4335">
                  <c:v>0.34239240000000026</c:v>
                </c:pt>
                <c:pt idx="4336">
                  <c:v>0.4325034000000002</c:v>
                </c:pt>
                <c:pt idx="4337">
                  <c:v>0.41449590000000008</c:v>
                </c:pt>
                <c:pt idx="4338">
                  <c:v>0.38746260000000043</c:v>
                </c:pt>
                <c:pt idx="4339">
                  <c:v>0.30634800000000023</c:v>
                </c:pt>
                <c:pt idx="4340">
                  <c:v>0.76592880000000074</c:v>
                </c:pt>
                <c:pt idx="4341">
                  <c:v>0.76592880000000074</c:v>
                </c:pt>
                <c:pt idx="4342">
                  <c:v>0.60369960000000089</c:v>
                </c:pt>
                <c:pt idx="4343">
                  <c:v>0.41449590000000008</c:v>
                </c:pt>
                <c:pt idx="4344">
                  <c:v>0.32437020000000044</c:v>
                </c:pt>
                <c:pt idx="4345">
                  <c:v>0.24329970000000009</c:v>
                </c:pt>
                <c:pt idx="4346">
                  <c:v>0.18921840000000023</c:v>
                </c:pt>
                <c:pt idx="4347">
                  <c:v>0.41449590000000008</c:v>
                </c:pt>
                <c:pt idx="4348">
                  <c:v>0.70283639999999958</c:v>
                </c:pt>
                <c:pt idx="4349">
                  <c:v>0.48659940000000002</c:v>
                </c:pt>
                <c:pt idx="4350">
                  <c:v>0.36044400000000026</c:v>
                </c:pt>
                <c:pt idx="4351">
                  <c:v>0.24329970000000009</c:v>
                </c:pt>
                <c:pt idx="4352">
                  <c:v>0.21626640000000019</c:v>
                </c:pt>
                <c:pt idx="4353">
                  <c:v>0.18921840000000023</c:v>
                </c:pt>
                <c:pt idx="4354">
                  <c:v>0.17119619999999999</c:v>
                </c:pt>
                <c:pt idx="4355">
                  <c:v>0.16218509999999997</c:v>
                </c:pt>
                <c:pt idx="4356">
                  <c:v>0.14416289999999998</c:v>
                </c:pt>
                <c:pt idx="4357">
                  <c:v>0.153174</c:v>
                </c:pt>
                <c:pt idx="4358">
                  <c:v>0.13516649999999999</c:v>
                </c:pt>
                <c:pt idx="4359">
                  <c:v>0.50460689999999997</c:v>
                </c:pt>
                <c:pt idx="4360">
                  <c:v>0.3694551000000002</c:v>
                </c:pt>
                <c:pt idx="4361">
                  <c:v>0.34239240000000026</c:v>
                </c:pt>
                <c:pt idx="4362">
                  <c:v>0.31535910000000023</c:v>
                </c:pt>
                <c:pt idx="4363">
                  <c:v>0.32437020000000044</c:v>
                </c:pt>
                <c:pt idx="4364">
                  <c:v>0.31535910000000023</c:v>
                </c:pt>
                <c:pt idx="4365">
                  <c:v>0.31535910000000023</c:v>
                </c:pt>
                <c:pt idx="4366">
                  <c:v>0.31535910000000023</c:v>
                </c:pt>
                <c:pt idx="4367">
                  <c:v>0.33338130000000044</c:v>
                </c:pt>
                <c:pt idx="4368">
                  <c:v>0.31535910000000023</c:v>
                </c:pt>
                <c:pt idx="4369">
                  <c:v>0.34239240000000026</c:v>
                </c:pt>
                <c:pt idx="4370">
                  <c:v>0.32437020000000044</c:v>
                </c:pt>
                <c:pt idx="4371">
                  <c:v>0.34239240000000026</c:v>
                </c:pt>
                <c:pt idx="4372">
                  <c:v>0.33338130000000044</c:v>
                </c:pt>
                <c:pt idx="4373">
                  <c:v>0.32437020000000044</c:v>
                </c:pt>
                <c:pt idx="4374">
                  <c:v>0.32437020000000044</c:v>
                </c:pt>
                <c:pt idx="4375">
                  <c:v>0.33338130000000044</c:v>
                </c:pt>
                <c:pt idx="4376">
                  <c:v>0.4775442000000002</c:v>
                </c:pt>
                <c:pt idx="4377">
                  <c:v>0.30634800000000023</c:v>
                </c:pt>
                <c:pt idx="4378">
                  <c:v>0.35143290000000027</c:v>
                </c:pt>
                <c:pt idx="4379">
                  <c:v>0.29735160000000027</c:v>
                </c:pt>
                <c:pt idx="4380">
                  <c:v>0.27932940000000023</c:v>
                </c:pt>
                <c:pt idx="4381">
                  <c:v>0.30634800000000023</c:v>
                </c:pt>
                <c:pt idx="4382">
                  <c:v>0.34239240000000026</c:v>
                </c:pt>
                <c:pt idx="4383">
                  <c:v>0.37846620000000042</c:v>
                </c:pt>
                <c:pt idx="4384">
                  <c:v>0.3694551000000002</c:v>
                </c:pt>
                <c:pt idx="4385">
                  <c:v>0.33338130000000044</c:v>
                </c:pt>
                <c:pt idx="4386">
                  <c:v>0.46853309999999998</c:v>
                </c:pt>
                <c:pt idx="4387">
                  <c:v>0.50460689999999997</c:v>
                </c:pt>
                <c:pt idx="4388">
                  <c:v>0.34239240000000026</c:v>
                </c:pt>
                <c:pt idx="4389">
                  <c:v>0.27932940000000023</c:v>
                </c:pt>
                <c:pt idx="4390">
                  <c:v>0.27031830000000023</c:v>
                </c:pt>
                <c:pt idx="4391">
                  <c:v>0.27031830000000023</c:v>
                </c:pt>
                <c:pt idx="4392">
                  <c:v>0.25231080000000022</c:v>
                </c:pt>
                <c:pt idx="4393">
                  <c:v>0.26130720000000002</c:v>
                </c:pt>
                <c:pt idx="4394">
                  <c:v>0.26130720000000002</c:v>
                </c:pt>
                <c:pt idx="4395">
                  <c:v>0.27031830000000023</c:v>
                </c:pt>
                <c:pt idx="4396">
                  <c:v>0.26130720000000002</c:v>
                </c:pt>
                <c:pt idx="4397">
                  <c:v>0.26130720000000002</c:v>
                </c:pt>
                <c:pt idx="4398">
                  <c:v>0.27031830000000023</c:v>
                </c:pt>
                <c:pt idx="4399">
                  <c:v>0.25231080000000022</c:v>
                </c:pt>
                <c:pt idx="4400">
                  <c:v>0.25231080000000022</c:v>
                </c:pt>
                <c:pt idx="4401">
                  <c:v>0.28834050000000022</c:v>
                </c:pt>
                <c:pt idx="4402">
                  <c:v>0.27031830000000023</c:v>
                </c:pt>
                <c:pt idx="4403">
                  <c:v>0.27932940000000023</c:v>
                </c:pt>
                <c:pt idx="4404">
                  <c:v>0.27932940000000023</c:v>
                </c:pt>
                <c:pt idx="4405">
                  <c:v>0.27031830000000023</c:v>
                </c:pt>
                <c:pt idx="4406">
                  <c:v>0.26130720000000002</c:v>
                </c:pt>
                <c:pt idx="4407">
                  <c:v>0.28834050000000022</c:v>
                </c:pt>
                <c:pt idx="4408">
                  <c:v>0.27031830000000023</c:v>
                </c:pt>
                <c:pt idx="4409">
                  <c:v>0.27031830000000023</c:v>
                </c:pt>
                <c:pt idx="4410">
                  <c:v>0.35143290000000027</c:v>
                </c:pt>
                <c:pt idx="4411">
                  <c:v>0.36044400000000026</c:v>
                </c:pt>
                <c:pt idx="4412">
                  <c:v>0.33338130000000044</c:v>
                </c:pt>
                <c:pt idx="4413">
                  <c:v>0.34239240000000026</c:v>
                </c:pt>
                <c:pt idx="4414">
                  <c:v>0.33338130000000044</c:v>
                </c:pt>
                <c:pt idx="4415">
                  <c:v>0.36044400000000026</c:v>
                </c:pt>
                <c:pt idx="4416">
                  <c:v>0.35143290000000027</c:v>
                </c:pt>
                <c:pt idx="4417">
                  <c:v>0.31535910000000023</c:v>
                </c:pt>
                <c:pt idx="4418">
                  <c:v>0.30634800000000023</c:v>
                </c:pt>
                <c:pt idx="4419">
                  <c:v>0.31535910000000023</c:v>
                </c:pt>
                <c:pt idx="4420">
                  <c:v>0.30634800000000023</c:v>
                </c:pt>
                <c:pt idx="4421">
                  <c:v>0.34239240000000026</c:v>
                </c:pt>
                <c:pt idx="4422">
                  <c:v>0.31535910000000023</c:v>
                </c:pt>
                <c:pt idx="4423">
                  <c:v>0.36044400000000026</c:v>
                </c:pt>
                <c:pt idx="4424">
                  <c:v>0.32437020000000044</c:v>
                </c:pt>
                <c:pt idx="4425">
                  <c:v>0.29735160000000027</c:v>
                </c:pt>
                <c:pt idx="4426">
                  <c:v>0.30634800000000023</c:v>
                </c:pt>
                <c:pt idx="4427">
                  <c:v>0.30634800000000023</c:v>
                </c:pt>
                <c:pt idx="4428">
                  <c:v>0.29735160000000027</c:v>
                </c:pt>
                <c:pt idx="4429">
                  <c:v>0.33338130000000044</c:v>
                </c:pt>
                <c:pt idx="4430">
                  <c:v>0.45953670000000002</c:v>
                </c:pt>
                <c:pt idx="4431">
                  <c:v>0.45052560000000008</c:v>
                </c:pt>
                <c:pt idx="4432">
                  <c:v>0.3694551000000002</c:v>
                </c:pt>
                <c:pt idx="4433">
                  <c:v>0.34239240000000026</c:v>
                </c:pt>
                <c:pt idx="4434">
                  <c:v>0.32437020000000044</c:v>
                </c:pt>
                <c:pt idx="4435">
                  <c:v>0.27932940000000023</c:v>
                </c:pt>
                <c:pt idx="4436">
                  <c:v>0.26130720000000002</c:v>
                </c:pt>
                <c:pt idx="4437">
                  <c:v>0.30634800000000023</c:v>
                </c:pt>
                <c:pt idx="4438">
                  <c:v>0.27932940000000023</c:v>
                </c:pt>
                <c:pt idx="4439">
                  <c:v>0.27031830000000023</c:v>
                </c:pt>
                <c:pt idx="4440">
                  <c:v>0.27031830000000023</c:v>
                </c:pt>
                <c:pt idx="4441">
                  <c:v>0.27031830000000023</c:v>
                </c:pt>
                <c:pt idx="4442">
                  <c:v>0.27031830000000023</c:v>
                </c:pt>
                <c:pt idx="4443">
                  <c:v>0.27932940000000023</c:v>
                </c:pt>
                <c:pt idx="4444">
                  <c:v>0.27031830000000023</c:v>
                </c:pt>
                <c:pt idx="4445">
                  <c:v>0.26130720000000002</c:v>
                </c:pt>
                <c:pt idx="4446">
                  <c:v>0.27031830000000023</c:v>
                </c:pt>
                <c:pt idx="4447">
                  <c:v>0.23428860000000001</c:v>
                </c:pt>
                <c:pt idx="4448">
                  <c:v>0.25231080000000022</c:v>
                </c:pt>
                <c:pt idx="4449">
                  <c:v>0.25231080000000022</c:v>
                </c:pt>
                <c:pt idx="4450">
                  <c:v>0.26130720000000002</c:v>
                </c:pt>
                <c:pt idx="4451">
                  <c:v>0.37846620000000042</c:v>
                </c:pt>
                <c:pt idx="4452">
                  <c:v>0.45953670000000002</c:v>
                </c:pt>
                <c:pt idx="4453">
                  <c:v>0.45052560000000008</c:v>
                </c:pt>
                <c:pt idx="4454">
                  <c:v>0.4415145000000002</c:v>
                </c:pt>
                <c:pt idx="4455">
                  <c:v>0.45052560000000008</c:v>
                </c:pt>
                <c:pt idx="4456">
                  <c:v>0.37846620000000042</c:v>
                </c:pt>
                <c:pt idx="4457">
                  <c:v>0.46853309999999998</c:v>
                </c:pt>
                <c:pt idx="4458">
                  <c:v>0.4415145000000002</c:v>
                </c:pt>
                <c:pt idx="4459">
                  <c:v>0.3694551000000002</c:v>
                </c:pt>
                <c:pt idx="4460">
                  <c:v>0.36044400000000026</c:v>
                </c:pt>
                <c:pt idx="4461">
                  <c:v>0.37846620000000042</c:v>
                </c:pt>
                <c:pt idx="4462">
                  <c:v>0.34239240000000026</c:v>
                </c:pt>
                <c:pt idx="4463">
                  <c:v>0.45953670000000002</c:v>
                </c:pt>
                <c:pt idx="4464">
                  <c:v>0.45953670000000002</c:v>
                </c:pt>
                <c:pt idx="4465">
                  <c:v>0.4415145000000002</c:v>
                </c:pt>
                <c:pt idx="4466">
                  <c:v>0.41449590000000008</c:v>
                </c:pt>
                <c:pt idx="4467">
                  <c:v>0.38746260000000043</c:v>
                </c:pt>
                <c:pt idx="4468">
                  <c:v>0.34239240000000026</c:v>
                </c:pt>
                <c:pt idx="4469">
                  <c:v>0.36044400000000026</c:v>
                </c:pt>
                <c:pt idx="4470">
                  <c:v>0.33338130000000044</c:v>
                </c:pt>
                <c:pt idx="4471">
                  <c:v>0.3694551000000002</c:v>
                </c:pt>
                <c:pt idx="4472">
                  <c:v>0.3694551000000002</c:v>
                </c:pt>
                <c:pt idx="4473">
                  <c:v>0.38746260000000043</c:v>
                </c:pt>
                <c:pt idx="4474">
                  <c:v>0.37846620000000042</c:v>
                </c:pt>
                <c:pt idx="4475">
                  <c:v>0.31535910000000023</c:v>
                </c:pt>
                <c:pt idx="4476">
                  <c:v>0.28834050000000022</c:v>
                </c:pt>
                <c:pt idx="4477">
                  <c:v>0.29735160000000027</c:v>
                </c:pt>
                <c:pt idx="4478">
                  <c:v>0.28834050000000022</c:v>
                </c:pt>
                <c:pt idx="4479">
                  <c:v>0.29735160000000027</c:v>
                </c:pt>
                <c:pt idx="4480">
                  <c:v>0.39647370000000037</c:v>
                </c:pt>
                <c:pt idx="4481">
                  <c:v>0.39647370000000037</c:v>
                </c:pt>
                <c:pt idx="4482">
                  <c:v>0.35143290000000027</c:v>
                </c:pt>
                <c:pt idx="4483">
                  <c:v>0.3694551000000002</c:v>
                </c:pt>
                <c:pt idx="4484">
                  <c:v>0.34239240000000026</c:v>
                </c:pt>
                <c:pt idx="4485">
                  <c:v>0.34239240000000026</c:v>
                </c:pt>
                <c:pt idx="4486">
                  <c:v>0.35143290000000027</c:v>
                </c:pt>
                <c:pt idx="4487">
                  <c:v>0.34239240000000026</c:v>
                </c:pt>
                <c:pt idx="4488">
                  <c:v>0.34239240000000026</c:v>
                </c:pt>
                <c:pt idx="4489">
                  <c:v>0.31535910000000023</c:v>
                </c:pt>
                <c:pt idx="4490">
                  <c:v>0.29735160000000027</c:v>
                </c:pt>
                <c:pt idx="4491">
                  <c:v>0.3694551000000002</c:v>
                </c:pt>
                <c:pt idx="4492">
                  <c:v>0.34239240000000026</c:v>
                </c:pt>
                <c:pt idx="4493">
                  <c:v>0.34239240000000026</c:v>
                </c:pt>
                <c:pt idx="4494">
                  <c:v>0.34239240000000026</c:v>
                </c:pt>
                <c:pt idx="4495">
                  <c:v>0.30634800000000023</c:v>
                </c:pt>
                <c:pt idx="4496">
                  <c:v>0.34239240000000026</c:v>
                </c:pt>
                <c:pt idx="4497">
                  <c:v>0.32437020000000044</c:v>
                </c:pt>
                <c:pt idx="4498">
                  <c:v>0.36044400000000026</c:v>
                </c:pt>
                <c:pt idx="4499">
                  <c:v>0.34239240000000026</c:v>
                </c:pt>
                <c:pt idx="4500">
                  <c:v>0.30634800000000023</c:v>
                </c:pt>
                <c:pt idx="4501">
                  <c:v>0.29735160000000027</c:v>
                </c:pt>
                <c:pt idx="4502">
                  <c:v>0.28834050000000022</c:v>
                </c:pt>
                <c:pt idx="4503">
                  <c:v>0.3694551000000002</c:v>
                </c:pt>
                <c:pt idx="4504">
                  <c:v>0.38746260000000043</c:v>
                </c:pt>
                <c:pt idx="4505">
                  <c:v>0.3694551000000002</c:v>
                </c:pt>
                <c:pt idx="4506">
                  <c:v>0.40548480000000037</c:v>
                </c:pt>
                <c:pt idx="4507">
                  <c:v>0.39647370000000037</c:v>
                </c:pt>
                <c:pt idx="4508">
                  <c:v>0.42350700000000008</c:v>
                </c:pt>
                <c:pt idx="4509">
                  <c:v>0.4325034000000002</c:v>
                </c:pt>
                <c:pt idx="4510">
                  <c:v>0.39647370000000037</c:v>
                </c:pt>
                <c:pt idx="4511">
                  <c:v>0.36044400000000026</c:v>
                </c:pt>
                <c:pt idx="4512">
                  <c:v>0.38746260000000043</c:v>
                </c:pt>
                <c:pt idx="4513">
                  <c:v>0.37846620000000042</c:v>
                </c:pt>
                <c:pt idx="4514">
                  <c:v>0.33338130000000044</c:v>
                </c:pt>
                <c:pt idx="4515">
                  <c:v>0.35143290000000027</c:v>
                </c:pt>
                <c:pt idx="4516">
                  <c:v>0.35143290000000027</c:v>
                </c:pt>
                <c:pt idx="4517">
                  <c:v>0.28834050000000022</c:v>
                </c:pt>
                <c:pt idx="4518">
                  <c:v>0.33338130000000044</c:v>
                </c:pt>
                <c:pt idx="4519">
                  <c:v>0.30634800000000023</c:v>
                </c:pt>
                <c:pt idx="4520">
                  <c:v>0.26130720000000002</c:v>
                </c:pt>
                <c:pt idx="4521">
                  <c:v>0.30634800000000023</c:v>
                </c:pt>
                <c:pt idx="4522">
                  <c:v>0.27031830000000023</c:v>
                </c:pt>
                <c:pt idx="4523">
                  <c:v>0.24329970000000009</c:v>
                </c:pt>
                <c:pt idx="4524">
                  <c:v>0.26130720000000002</c:v>
                </c:pt>
                <c:pt idx="4525">
                  <c:v>0.25231080000000022</c:v>
                </c:pt>
                <c:pt idx="4526">
                  <c:v>0.26130720000000002</c:v>
                </c:pt>
                <c:pt idx="4527">
                  <c:v>0.33338130000000044</c:v>
                </c:pt>
                <c:pt idx="4528">
                  <c:v>0.30634800000000023</c:v>
                </c:pt>
                <c:pt idx="4529">
                  <c:v>0.27031830000000023</c:v>
                </c:pt>
                <c:pt idx="4530">
                  <c:v>0.22527749999999999</c:v>
                </c:pt>
                <c:pt idx="4531">
                  <c:v>0.26130720000000002</c:v>
                </c:pt>
                <c:pt idx="4532">
                  <c:v>0.27932940000000023</c:v>
                </c:pt>
                <c:pt idx="4533">
                  <c:v>0.24329970000000009</c:v>
                </c:pt>
                <c:pt idx="4534">
                  <c:v>0.22527749999999999</c:v>
                </c:pt>
                <c:pt idx="4535">
                  <c:v>0.21626640000000019</c:v>
                </c:pt>
                <c:pt idx="4536">
                  <c:v>0.21626640000000019</c:v>
                </c:pt>
                <c:pt idx="4537">
                  <c:v>0.29735160000000027</c:v>
                </c:pt>
                <c:pt idx="4538">
                  <c:v>0.26130720000000002</c:v>
                </c:pt>
                <c:pt idx="4539">
                  <c:v>0.30634800000000023</c:v>
                </c:pt>
                <c:pt idx="4540">
                  <c:v>0.27031830000000023</c:v>
                </c:pt>
                <c:pt idx="4541">
                  <c:v>0.28834050000000022</c:v>
                </c:pt>
                <c:pt idx="4542">
                  <c:v>0.27031830000000023</c:v>
                </c:pt>
                <c:pt idx="4543">
                  <c:v>0.32437020000000044</c:v>
                </c:pt>
                <c:pt idx="4544">
                  <c:v>0.28834050000000022</c:v>
                </c:pt>
                <c:pt idx="4545">
                  <c:v>0.30634800000000023</c:v>
                </c:pt>
                <c:pt idx="4546">
                  <c:v>0.28834050000000022</c:v>
                </c:pt>
                <c:pt idx="4547">
                  <c:v>0.28834050000000022</c:v>
                </c:pt>
                <c:pt idx="4548">
                  <c:v>0.26130720000000002</c:v>
                </c:pt>
                <c:pt idx="4549">
                  <c:v>0.24329970000000009</c:v>
                </c:pt>
                <c:pt idx="4550">
                  <c:v>0.25231080000000022</c:v>
                </c:pt>
                <c:pt idx="4551">
                  <c:v>0.25231080000000022</c:v>
                </c:pt>
                <c:pt idx="4552">
                  <c:v>0.26130720000000002</c:v>
                </c:pt>
                <c:pt idx="4553">
                  <c:v>0.24329970000000009</c:v>
                </c:pt>
                <c:pt idx="4554">
                  <c:v>0.21626640000000019</c:v>
                </c:pt>
                <c:pt idx="4555">
                  <c:v>0.19821480000000008</c:v>
                </c:pt>
                <c:pt idx="4556">
                  <c:v>0.19821480000000008</c:v>
                </c:pt>
                <c:pt idx="4557">
                  <c:v>0.30634800000000023</c:v>
                </c:pt>
                <c:pt idx="4558">
                  <c:v>0.36044400000000026</c:v>
                </c:pt>
                <c:pt idx="4559">
                  <c:v>0.30634800000000023</c:v>
                </c:pt>
                <c:pt idx="4560">
                  <c:v>0.21626640000000019</c:v>
                </c:pt>
                <c:pt idx="4561">
                  <c:v>0.18921840000000023</c:v>
                </c:pt>
                <c:pt idx="4562">
                  <c:v>0.21626640000000019</c:v>
                </c:pt>
                <c:pt idx="4563">
                  <c:v>0.25231080000000022</c:v>
                </c:pt>
                <c:pt idx="4564">
                  <c:v>0.38746260000000043</c:v>
                </c:pt>
                <c:pt idx="4565">
                  <c:v>0.42350700000000008</c:v>
                </c:pt>
                <c:pt idx="4566">
                  <c:v>0.36044400000000026</c:v>
                </c:pt>
                <c:pt idx="4567">
                  <c:v>0.33338130000000044</c:v>
                </c:pt>
                <c:pt idx="4568">
                  <c:v>0.33338130000000044</c:v>
                </c:pt>
                <c:pt idx="4569">
                  <c:v>0.30634800000000023</c:v>
                </c:pt>
                <c:pt idx="4570">
                  <c:v>0.20722589999999999</c:v>
                </c:pt>
                <c:pt idx="4571">
                  <c:v>0.21626640000000019</c:v>
                </c:pt>
                <c:pt idx="4572">
                  <c:v>0.28834050000000022</c:v>
                </c:pt>
                <c:pt idx="4573">
                  <c:v>0.28834050000000022</c:v>
                </c:pt>
                <c:pt idx="4574">
                  <c:v>0.29735160000000027</c:v>
                </c:pt>
                <c:pt idx="4575">
                  <c:v>0.29735160000000027</c:v>
                </c:pt>
                <c:pt idx="4576">
                  <c:v>0.28834050000000022</c:v>
                </c:pt>
                <c:pt idx="4577">
                  <c:v>0.27031830000000023</c:v>
                </c:pt>
                <c:pt idx="4578">
                  <c:v>0.27031830000000023</c:v>
                </c:pt>
                <c:pt idx="4579">
                  <c:v>0.34239240000000026</c:v>
                </c:pt>
                <c:pt idx="4580">
                  <c:v>0.31535910000000023</c:v>
                </c:pt>
                <c:pt idx="4581">
                  <c:v>0.38746260000000043</c:v>
                </c:pt>
                <c:pt idx="4582">
                  <c:v>0.34239240000000026</c:v>
                </c:pt>
                <c:pt idx="4583">
                  <c:v>0.32437020000000044</c:v>
                </c:pt>
                <c:pt idx="4584">
                  <c:v>0.35143290000000027</c:v>
                </c:pt>
                <c:pt idx="4585">
                  <c:v>0.31535910000000023</c:v>
                </c:pt>
                <c:pt idx="4586">
                  <c:v>0.30634800000000023</c:v>
                </c:pt>
                <c:pt idx="4587">
                  <c:v>0.29735160000000027</c:v>
                </c:pt>
                <c:pt idx="4588">
                  <c:v>0.28834050000000022</c:v>
                </c:pt>
                <c:pt idx="4589">
                  <c:v>0.27932940000000023</c:v>
                </c:pt>
                <c:pt idx="4590">
                  <c:v>0.25231080000000022</c:v>
                </c:pt>
                <c:pt idx="4591">
                  <c:v>0.23428860000000001</c:v>
                </c:pt>
                <c:pt idx="4592">
                  <c:v>0.20722589999999999</c:v>
                </c:pt>
                <c:pt idx="4593">
                  <c:v>0.21626640000000019</c:v>
                </c:pt>
                <c:pt idx="4594">
                  <c:v>0.54964770000000041</c:v>
                </c:pt>
                <c:pt idx="4595">
                  <c:v>0.75691770000000003</c:v>
                </c:pt>
                <c:pt idx="4596">
                  <c:v>0.54964770000000041</c:v>
                </c:pt>
                <c:pt idx="4597">
                  <c:v>0.48659940000000002</c:v>
                </c:pt>
                <c:pt idx="4598">
                  <c:v>0.42350700000000008</c:v>
                </c:pt>
                <c:pt idx="4599">
                  <c:v>0.41449590000000008</c:v>
                </c:pt>
                <c:pt idx="4600">
                  <c:v>0.38746260000000043</c:v>
                </c:pt>
                <c:pt idx="4601">
                  <c:v>0.37846620000000042</c:v>
                </c:pt>
                <c:pt idx="4602">
                  <c:v>0.35143290000000027</c:v>
                </c:pt>
                <c:pt idx="4603">
                  <c:v>0.34239240000000026</c:v>
                </c:pt>
                <c:pt idx="4604">
                  <c:v>0.34239240000000026</c:v>
                </c:pt>
                <c:pt idx="4605">
                  <c:v>0.38746260000000043</c:v>
                </c:pt>
                <c:pt idx="4606">
                  <c:v>0.34239240000000026</c:v>
                </c:pt>
                <c:pt idx="4607">
                  <c:v>0.33338130000000044</c:v>
                </c:pt>
                <c:pt idx="4608">
                  <c:v>0.32437020000000044</c:v>
                </c:pt>
                <c:pt idx="4609">
                  <c:v>0.35143290000000027</c:v>
                </c:pt>
                <c:pt idx="4610">
                  <c:v>0.61271070000000005</c:v>
                </c:pt>
                <c:pt idx="4611">
                  <c:v>0.56766989999999995</c:v>
                </c:pt>
                <c:pt idx="4612">
                  <c:v>0.51361799999999957</c:v>
                </c:pt>
                <c:pt idx="4613">
                  <c:v>0.4415145000000002</c:v>
                </c:pt>
                <c:pt idx="4614">
                  <c:v>0.41449590000000008</c:v>
                </c:pt>
                <c:pt idx="4615">
                  <c:v>0.39647370000000037</c:v>
                </c:pt>
                <c:pt idx="4616">
                  <c:v>0.39647370000000037</c:v>
                </c:pt>
                <c:pt idx="4617">
                  <c:v>0.35143290000000027</c:v>
                </c:pt>
                <c:pt idx="4618">
                  <c:v>0.38746260000000043</c:v>
                </c:pt>
                <c:pt idx="4619">
                  <c:v>0.36044400000000026</c:v>
                </c:pt>
                <c:pt idx="4620">
                  <c:v>0.33338130000000044</c:v>
                </c:pt>
                <c:pt idx="4621">
                  <c:v>0.33338130000000044</c:v>
                </c:pt>
                <c:pt idx="4622">
                  <c:v>0.35143290000000027</c:v>
                </c:pt>
                <c:pt idx="4623">
                  <c:v>0.34239240000000026</c:v>
                </c:pt>
                <c:pt idx="4624">
                  <c:v>0.34239240000000026</c:v>
                </c:pt>
                <c:pt idx="4625">
                  <c:v>0.33338130000000044</c:v>
                </c:pt>
                <c:pt idx="4626">
                  <c:v>0.29735160000000027</c:v>
                </c:pt>
                <c:pt idx="4627">
                  <c:v>0.31535910000000023</c:v>
                </c:pt>
                <c:pt idx="4628">
                  <c:v>0.29735160000000027</c:v>
                </c:pt>
                <c:pt idx="4629">
                  <c:v>0.32437020000000044</c:v>
                </c:pt>
                <c:pt idx="4630">
                  <c:v>0.31535910000000023</c:v>
                </c:pt>
                <c:pt idx="4631">
                  <c:v>0.30634800000000023</c:v>
                </c:pt>
                <c:pt idx="4632">
                  <c:v>0.28834050000000022</c:v>
                </c:pt>
                <c:pt idx="4633">
                  <c:v>0.26130720000000002</c:v>
                </c:pt>
                <c:pt idx="4634">
                  <c:v>0.26130720000000002</c:v>
                </c:pt>
                <c:pt idx="4635">
                  <c:v>0.27031830000000023</c:v>
                </c:pt>
                <c:pt idx="4636">
                  <c:v>0.25231080000000022</c:v>
                </c:pt>
                <c:pt idx="4637">
                  <c:v>0.25231080000000022</c:v>
                </c:pt>
                <c:pt idx="4638">
                  <c:v>0.27932940000000023</c:v>
                </c:pt>
                <c:pt idx="4639">
                  <c:v>0.26130720000000002</c:v>
                </c:pt>
                <c:pt idx="4640">
                  <c:v>0.25231080000000022</c:v>
                </c:pt>
                <c:pt idx="4641">
                  <c:v>0.27031830000000023</c:v>
                </c:pt>
                <c:pt idx="4642">
                  <c:v>0.41449590000000008</c:v>
                </c:pt>
                <c:pt idx="4643">
                  <c:v>0.28834050000000022</c:v>
                </c:pt>
                <c:pt idx="4644">
                  <c:v>0.30634800000000023</c:v>
                </c:pt>
                <c:pt idx="4645">
                  <c:v>0.4775442000000002</c:v>
                </c:pt>
                <c:pt idx="4646">
                  <c:v>0.42350700000000008</c:v>
                </c:pt>
                <c:pt idx="4647">
                  <c:v>0.27932940000000023</c:v>
                </c:pt>
                <c:pt idx="4648">
                  <c:v>0.25231080000000022</c:v>
                </c:pt>
                <c:pt idx="4649">
                  <c:v>0.37846620000000042</c:v>
                </c:pt>
                <c:pt idx="4650">
                  <c:v>0.39647370000000037</c:v>
                </c:pt>
                <c:pt idx="4651">
                  <c:v>0.29735160000000027</c:v>
                </c:pt>
                <c:pt idx="4652">
                  <c:v>0.36044400000000026</c:v>
                </c:pt>
                <c:pt idx="4653">
                  <c:v>0.38746260000000043</c:v>
                </c:pt>
                <c:pt idx="4654">
                  <c:v>0.45052560000000008</c:v>
                </c:pt>
                <c:pt idx="4655">
                  <c:v>0.34239240000000026</c:v>
                </c:pt>
                <c:pt idx="4656">
                  <c:v>0.40548480000000037</c:v>
                </c:pt>
                <c:pt idx="4657">
                  <c:v>0.38746260000000043</c:v>
                </c:pt>
                <c:pt idx="4658">
                  <c:v>0.40548480000000037</c:v>
                </c:pt>
                <c:pt idx="4659">
                  <c:v>0.36044400000000026</c:v>
                </c:pt>
                <c:pt idx="4660">
                  <c:v>0.33338130000000044</c:v>
                </c:pt>
                <c:pt idx="4661">
                  <c:v>0.32437020000000044</c:v>
                </c:pt>
                <c:pt idx="4662">
                  <c:v>0.25231080000000022</c:v>
                </c:pt>
                <c:pt idx="4663">
                  <c:v>0.23428860000000001</c:v>
                </c:pt>
                <c:pt idx="4664">
                  <c:v>0.20722589999999999</c:v>
                </c:pt>
                <c:pt idx="4665">
                  <c:v>0.18921840000000023</c:v>
                </c:pt>
                <c:pt idx="4666">
                  <c:v>0.3694551000000002</c:v>
                </c:pt>
                <c:pt idx="4667">
                  <c:v>0.3694551000000002</c:v>
                </c:pt>
                <c:pt idx="4668">
                  <c:v>0.35143290000000027</c:v>
                </c:pt>
                <c:pt idx="4669">
                  <c:v>0.34239240000000026</c:v>
                </c:pt>
                <c:pt idx="4670">
                  <c:v>0.33338130000000044</c:v>
                </c:pt>
                <c:pt idx="4671">
                  <c:v>0.34239240000000026</c:v>
                </c:pt>
                <c:pt idx="4672">
                  <c:v>0.28834050000000022</c:v>
                </c:pt>
                <c:pt idx="4673">
                  <c:v>0.28834050000000022</c:v>
                </c:pt>
                <c:pt idx="4674">
                  <c:v>0.42350700000000008</c:v>
                </c:pt>
                <c:pt idx="4675">
                  <c:v>0.4415145000000002</c:v>
                </c:pt>
                <c:pt idx="4676">
                  <c:v>0.42350700000000008</c:v>
                </c:pt>
                <c:pt idx="4677">
                  <c:v>0.40548480000000037</c:v>
                </c:pt>
                <c:pt idx="4678">
                  <c:v>0.40548480000000037</c:v>
                </c:pt>
                <c:pt idx="4679">
                  <c:v>0.42350700000000008</c:v>
                </c:pt>
                <c:pt idx="4680">
                  <c:v>0.41449590000000008</c:v>
                </c:pt>
                <c:pt idx="4681">
                  <c:v>0.41449590000000008</c:v>
                </c:pt>
                <c:pt idx="4682">
                  <c:v>0.40548480000000037</c:v>
                </c:pt>
                <c:pt idx="4683">
                  <c:v>0.38746260000000043</c:v>
                </c:pt>
                <c:pt idx="4684">
                  <c:v>0.40548480000000037</c:v>
                </c:pt>
                <c:pt idx="4685">
                  <c:v>0.39647370000000037</c:v>
                </c:pt>
                <c:pt idx="4686">
                  <c:v>0.37846620000000042</c:v>
                </c:pt>
                <c:pt idx="4687">
                  <c:v>0.38746260000000043</c:v>
                </c:pt>
                <c:pt idx="4688">
                  <c:v>0.4415145000000002</c:v>
                </c:pt>
                <c:pt idx="4689">
                  <c:v>0.42350700000000008</c:v>
                </c:pt>
                <c:pt idx="4690">
                  <c:v>0.42350700000000008</c:v>
                </c:pt>
                <c:pt idx="4691">
                  <c:v>0.42350700000000008</c:v>
                </c:pt>
                <c:pt idx="4692">
                  <c:v>0.40548480000000037</c:v>
                </c:pt>
                <c:pt idx="4693">
                  <c:v>0.40548480000000037</c:v>
                </c:pt>
                <c:pt idx="4694">
                  <c:v>0.40548480000000037</c:v>
                </c:pt>
                <c:pt idx="4695">
                  <c:v>0.3694551000000002</c:v>
                </c:pt>
                <c:pt idx="4696">
                  <c:v>0.38746260000000043</c:v>
                </c:pt>
                <c:pt idx="4697">
                  <c:v>0.3694551000000002</c:v>
                </c:pt>
                <c:pt idx="4698">
                  <c:v>0.37846620000000042</c:v>
                </c:pt>
                <c:pt idx="4699">
                  <c:v>0.36044400000000026</c:v>
                </c:pt>
                <c:pt idx="4700">
                  <c:v>0.3694551000000002</c:v>
                </c:pt>
                <c:pt idx="4701">
                  <c:v>0.37846620000000042</c:v>
                </c:pt>
                <c:pt idx="4702">
                  <c:v>0.3694551000000002</c:v>
                </c:pt>
                <c:pt idx="4703">
                  <c:v>0.38746260000000043</c:v>
                </c:pt>
                <c:pt idx="4704">
                  <c:v>0.4325034000000002</c:v>
                </c:pt>
                <c:pt idx="4705">
                  <c:v>0.4325034000000002</c:v>
                </c:pt>
                <c:pt idx="4706">
                  <c:v>0.41449590000000008</c:v>
                </c:pt>
                <c:pt idx="4707">
                  <c:v>0.39647370000000037</c:v>
                </c:pt>
                <c:pt idx="4708">
                  <c:v>0.39647370000000037</c:v>
                </c:pt>
                <c:pt idx="4709">
                  <c:v>0.38746260000000043</c:v>
                </c:pt>
                <c:pt idx="4710">
                  <c:v>0.37846620000000042</c:v>
                </c:pt>
                <c:pt idx="4711">
                  <c:v>0.38746260000000043</c:v>
                </c:pt>
                <c:pt idx="4712">
                  <c:v>0.3694551000000002</c:v>
                </c:pt>
                <c:pt idx="4713">
                  <c:v>0.3694551000000002</c:v>
                </c:pt>
                <c:pt idx="4714">
                  <c:v>0.35143290000000027</c:v>
                </c:pt>
                <c:pt idx="4715">
                  <c:v>0.3694551000000002</c:v>
                </c:pt>
                <c:pt idx="4716">
                  <c:v>0.40548480000000037</c:v>
                </c:pt>
                <c:pt idx="4717">
                  <c:v>0.38746260000000043</c:v>
                </c:pt>
                <c:pt idx="4718">
                  <c:v>0.36044400000000026</c:v>
                </c:pt>
                <c:pt idx="4719">
                  <c:v>0.34239240000000026</c:v>
                </c:pt>
                <c:pt idx="4720">
                  <c:v>0.34239240000000026</c:v>
                </c:pt>
                <c:pt idx="4721">
                  <c:v>0.35143290000000027</c:v>
                </c:pt>
                <c:pt idx="4722">
                  <c:v>0.33338130000000044</c:v>
                </c:pt>
                <c:pt idx="4723">
                  <c:v>0.34239240000000026</c:v>
                </c:pt>
                <c:pt idx="4724">
                  <c:v>0.34239240000000026</c:v>
                </c:pt>
                <c:pt idx="4725">
                  <c:v>0.36044400000000026</c:v>
                </c:pt>
                <c:pt idx="4726">
                  <c:v>0.36044400000000026</c:v>
                </c:pt>
                <c:pt idx="4727">
                  <c:v>0.34239240000000026</c:v>
                </c:pt>
                <c:pt idx="4728">
                  <c:v>0.34239240000000026</c:v>
                </c:pt>
                <c:pt idx="4729">
                  <c:v>0.36044400000000026</c:v>
                </c:pt>
                <c:pt idx="4730">
                  <c:v>0.3694551000000002</c:v>
                </c:pt>
                <c:pt idx="4731">
                  <c:v>0.3694551000000002</c:v>
                </c:pt>
                <c:pt idx="4732">
                  <c:v>0.36044400000000026</c:v>
                </c:pt>
                <c:pt idx="4733">
                  <c:v>0.35143290000000027</c:v>
                </c:pt>
                <c:pt idx="4734">
                  <c:v>0.36044400000000026</c:v>
                </c:pt>
                <c:pt idx="4735">
                  <c:v>0.36044400000000026</c:v>
                </c:pt>
                <c:pt idx="4736">
                  <c:v>0.41449590000000008</c:v>
                </c:pt>
                <c:pt idx="4737">
                  <c:v>0.38746260000000043</c:v>
                </c:pt>
                <c:pt idx="4738">
                  <c:v>0.37846620000000042</c:v>
                </c:pt>
                <c:pt idx="4739">
                  <c:v>0.36044400000000026</c:v>
                </c:pt>
                <c:pt idx="4740">
                  <c:v>0.37846620000000042</c:v>
                </c:pt>
                <c:pt idx="4741">
                  <c:v>0.38746260000000043</c:v>
                </c:pt>
                <c:pt idx="4742">
                  <c:v>0.38746260000000043</c:v>
                </c:pt>
                <c:pt idx="4743">
                  <c:v>0.37846620000000042</c:v>
                </c:pt>
                <c:pt idx="4744">
                  <c:v>0.3694551000000002</c:v>
                </c:pt>
                <c:pt idx="4745">
                  <c:v>0.39647370000000037</c:v>
                </c:pt>
                <c:pt idx="4746">
                  <c:v>0.40548480000000037</c:v>
                </c:pt>
                <c:pt idx="4747">
                  <c:v>0.38746260000000043</c:v>
                </c:pt>
                <c:pt idx="4748">
                  <c:v>0.38746260000000043</c:v>
                </c:pt>
                <c:pt idx="4749">
                  <c:v>0.41449590000000008</c:v>
                </c:pt>
                <c:pt idx="4750">
                  <c:v>0.60369960000000089</c:v>
                </c:pt>
                <c:pt idx="4751">
                  <c:v>0.5226291000000004</c:v>
                </c:pt>
                <c:pt idx="4752">
                  <c:v>0.54065129999999995</c:v>
                </c:pt>
                <c:pt idx="4753">
                  <c:v>0.45953670000000002</c:v>
                </c:pt>
                <c:pt idx="4754">
                  <c:v>0.4415145000000002</c:v>
                </c:pt>
                <c:pt idx="4755">
                  <c:v>0.45052560000000008</c:v>
                </c:pt>
                <c:pt idx="4756">
                  <c:v>0.4415145000000002</c:v>
                </c:pt>
                <c:pt idx="4757">
                  <c:v>0.42350700000000008</c:v>
                </c:pt>
                <c:pt idx="4758">
                  <c:v>0.36044400000000026</c:v>
                </c:pt>
                <c:pt idx="4759">
                  <c:v>0.32437020000000044</c:v>
                </c:pt>
                <c:pt idx="4760">
                  <c:v>0.32437020000000044</c:v>
                </c:pt>
                <c:pt idx="4761">
                  <c:v>0.30634800000000023</c:v>
                </c:pt>
                <c:pt idx="4762">
                  <c:v>0.36044400000000026</c:v>
                </c:pt>
                <c:pt idx="4763">
                  <c:v>0.32437020000000044</c:v>
                </c:pt>
                <c:pt idx="4764">
                  <c:v>0.31535910000000023</c:v>
                </c:pt>
                <c:pt idx="4765">
                  <c:v>0.31535910000000023</c:v>
                </c:pt>
                <c:pt idx="4766">
                  <c:v>0.31535910000000023</c:v>
                </c:pt>
                <c:pt idx="4767">
                  <c:v>0.30634800000000023</c:v>
                </c:pt>
                <c:pt idx="4768">
                  <c:v>0.31535910000000023</c:v>
                </c:pt>
                <c:pt idx="4769">
                  <c:v>0.28834050000000022</c:v>
                </c:pt>
                <c:pt idx="4770">
                  <c:v>0.30634800000000023</c:v>
                </c:pt>
                <c:pt idx="4771">
                  <c:v>0.33338130000000044</c:v>
                </c:pt>
                <c:pt idx="4772">
                  <c:v>0.31535910000000023</c:v>
                </c:pt>
                <c:pt idx="4773">
                  <c:v>0.29735160000000027</c:v>
                </c:pt>
                <c:pt idx="4774">
                  <c:v>0.31535910000000023</c:v>
                </c:pt>
                <c:pt idx="4775">
                  <c:v>0.29735160000000027</c:v>
                </c:pt>
                <c:pt idx="4776">
                  <c:v>0.28834050000000022</c:v>
                </c:pt>
                <c:pt idx="4777">
                  <c:v>0.30634800000000023</c:v>
                </c:pt>
                <c:pt idx="4778">
                  <c:v>0.40548480000000037</c:v>
                </c:pt>
                <c:pt idx="4779">
                  <c:v>0.35143290000000027</c:v>
                </c:pt>
                <c:pt idx="4780">
                  <c:v>0.3694551000000002</c:v>
                </c:pt>
                <c:pt idx="4781">
                  <c:v>0.36044400000000026</c:v>
                </c:pt>
                <c:pt idx="4782">
                  <c:v>0.34239240000000026</c:v>
                </c:pt>
                <c:pt idx="4783">
                  <c:v>0.31535910000000023</c:v>
                </c:pt>
                <c:pt idx="4784">
                  <c:v>0.36044400000000026</c:v>
                </c:pt>
                <c:pt idx="4785">
                  <c:v>0.3694551000000002</c:v>
                </c:pt>
                <c:pt idx="4786">
                  <c:v>0.33338130000000044</c:v>
                </c:pt>
                <c:pt idx="4787">
                  <c:v>0.33338130000000044</c:v>
                </c:pt>
                <c:pt idx="4788">
                  <c:v>0.33338130000000044</c:v>
                </c:pt>
                <c:pt idx="4789">
                  <c:v>0.32437020000000044</c:v>
                </c:pt>
                <c:pt idx="4790">
                  <c:v>0.33338130000000044</c:v>
                </c:pt>
                <c:pt idx="4791">
                  <c:v>0.30634800000000023</c:v>
                </c:pt>
                <c:pt idx="4792">
                  <c:v>0.33338130000000044</c:v>
                </c:pt>
                <c:pt idx="4793">
                  <c:v>0.33338130000000044</c:v>
                </c:pt>
                <c:pt idx="4794">
                  <c:v>0.35143290000000027</c:v>
                </c:pt>
                <c:pt idx="4795">
                  <c:v>0.35143290000000027</c:v>
                </c:pt>
                <c:pt idx="4796">
                  <c:v>0.34239240000000026</c:v>
                </c:pt>
                <c:pt idx="4797">
                  <c:v>0.34239240000000026</c:v>
                </c:pt>
                <c:pt idx="4798">
                  <c:v>0.32437020000000044</c:v>
                </c:pt>
                <c:pt idx="4799">
                  <c:v>0.31535910000000023</c:v>
                </c:pt>
                <c:pt idx="4800">
                  <c:v>0.33338130000000044</c:v>
                </c:pt>
                <c:pt idx="4801">
                  <c:v>0.33338130000000044</c:v>
                </c:pt>
                <c:pt idx="4802">
                  <c:v>0.32437020000000044</c:v>
                </c:pt>
                <c:pt idx="4803">
                  <c:v>0.34239240000000026</c:v>
                </c:pt>
                <c:pt idx="4804">
                  <c:v>0.32437020000000044</c:v>
                </c:pt>
                <c:pt idx="4805">
                  <c:v>0.36044400000000026</c:v>
                </c:pt>
                <c:pt idx="4806">
                  <c:v>0.71183280000000004</c:v>
                </c:pt>
                <c:pt idx="4807">
                  <c:v>0.67580310000000043</c:v>
                </c:pt>
                <c:pt idx="4808">
                  <c:v>0.5316401999999999</c:v>
                </c:pt>
                <c:pt idx="4809">
                  <c:v>0.51361799999999957</c:v>
                </c:pt>
                <c:pt idx="4810">
                  <c:v>0.48659940000000002</c:v>
                </c:pt>
                <c:pt idx="4811">
                  <c:v>0.46853309999999998</c:v>
                </c:pt>
                <c:pt idx="4812">
                  <c:v>0.45052560000000008</c:v>
                </c:pt>
                <c:pt idx="4813">
                  <c:v>0.41449590000000008</c:v>
                </c:pt>
                <c:pt idx="4814">
                  <c:v>0.29735160000000027</c:v>
                </c:pt>
                <c:pt idx="4815">
                  <c:v>0.27932940000000023</c:v>
                </c:pt>
                <c:pt idx="4816">
                  <c:v>0.24329970000000009</c:v>
                </c:pt>
                <c:pt idx="4817">
                  <c:v>0.26130720000000002</c:v>
                </c:pt>
                <c:pt idx="4818">
                  <c:v>0.24329970000000009</c:v>
                </c:pt>
                <c:pt idx="4819">
                  <c:v>0.25231080000000022</c:v>
                </c:pt>
                <c:pt idx="4820">
                  <c:v>0.23428860000000001</c:v>
                </c:pt>
                <c:pt idx="4821">
                  <c:v>0.23428860000000001</c:v>
                </c:pt>
                <c:pt idx="4822">
                  <c:v>0.24329970000000009</c:v>
                </c:pt>
                <c:pt idx="4823">
                  <c:v>0.25231080000000022</c:v>
                </c:pt>
                <c:pt idx="4824">
                  <c:v>0.24329970000000009</c:v>
                </c:pt>
                <c:pt idx="4825">
                  <c:v>0.26130720000000002</c:v>
                </c:pt>
                <c:pt idx="4826">
                  <c:v>0.27031830000000023</c:v>
                </c:pt>
                <c:pt idx="4827">
                  <c:v>0.23428860000000001</c:v>
                </c:pt>
                <c:pt idx="4828">
                  <c:v>0.24329970000000009</c:v>
                </c:pt>
                <c:pt idx="4829">
                  <c:v>0.25231080000000022</c:v>
                </c:pt>
                <c:pt idx="4830">
                  <c:v>0.25231080000000022</c:v>
                </c:pt>
                <c:pt idx="4831">
                  <c:v>0.25231080000000022</c:v>
                </c:pt>
                <c:pt idx="4832">
                  <c:v>0.24329970000000009</c:v>
                </c:pt>
                <c:pt idx="4833">
                  <c:v>0.25231080000000022</c:v>
                </c:pt>
                <c:pt idx="4834">
                  <c:v>0.34239240000000026</c:v>
                </c:pt>
                <c:pt idx="4835">
                  <c:v>0.31535910000000023</c:v>
                </c:pt>
                <c:pt idx="4836">
                  <c:v>0.38746260000000043</c:v>
                </c:pt>
                <c:pt idx="4837">
                  <c:v>0.31535910000000023</c:v>
                </c:pt>
                <c:pt idx="4838">
                  <c:v>0.31535910000000023</c:v>
                </c:pt>
                <c:pt idx="4839">
                  <c:v>0.25231080000000022</c:v>
                </c:pt>
                <c:pt idx="4840">
                  <c:v>0.21626640000000019</c:v>
                </c:pt>
                <c:pt idx="4841">
                  <c:v>0.34239240000000026</c:v>
                </c:pt>
                <c:pt idx="4842">
                  <c:v>0.30634800000000023</c:v>
                </c:pt>
                <c:pt idx="4843">
                  <c:v>0.30634800000000023</c:v>
                </c:pt>
                <c:pt idx="4844">
                  <c:v>0.27932940000000023</c:v>
                </c:pt>
                <c:pt idx="4845">
                  <c:v>0.22527749999999999</c:v>
                </c:pt>
                <c:pt idx="4846">
                  <c:v>0.30634800000000023</c:v>
                </c:pt>
                <c:pt idx="4847">
                  <c:v>0.20722589999999999</c:v>
                </c:pt>
                <c:pt idx="4848">
                  <c:v>0.22527749999999999</c:v>
                </c:pt>
                <c:pt idx="4849">
                  <c:v>0.33338130000000044</c:v>
                </c:pt>
                <c:pt idx="4850">
                  <c:v>0.31535910000000023</c:v>
                </c:pt>
                <c:pt idx="4851">
                  <c:v>0.24329970000000009</c:v>
                </c:pt>
                <c:pt idx="4852">
                  <c:v>0.25231080000000022</c:v>
                </c:pt>
                <c:pt idx="4853">
                  <c:v>0.3694551000000002</c:v>
                </c:pt>
                <c:pt idx="4854">
                  <c:v>0.4415145000000002</c:v>
                </c:pt>
                <c:pt idx="4855">
                  <c:v>0.39647370000000037</c:v>
                </c:pt>
                <c:pt idx="4856">
                  <c:v>0.48659940000000002</c:v>
                </c:pt>
                <c:pt idx="4857">
                  <c:v>0.81096959999999996</c:v>
                </c:pt>
                <c:pt idx="4858">
                  <c:v>0.61271070000000005</c:v>
                </c:pt>
                <c:pt idx="4859">
                  <c:v>0.55865880000000046</c:v>
                </c:pt>
                <c:pt idx="4860">
                  <c:v>0.46853309999999998</c:v>
                </c:pt>
                <c:pt idx="4861">
                  <c:v>0.4775442000000002</c:v>
                </c:pt>
                <c:pt idx="4862">
                  <c:v>0.38746260000000043</c:v>
                </c:pt>
                <c:pt idx="4863">
                  <c:v>0.36044400000000026</c:v>
                </c:pt>
                <c:pt idx="4864">
                  <c:v>0.31535910000000023</c:v>
                </c:pt>
                <c:pt idx="4865">
                  <c:v>0.29735160000000027</c:v>
                </c:pt>
                <c:pt idx="4866">
                  <c:v>0.28834050000000022</c:v>
                </c:pt>
                <c:pt idx="4867">
                  <c:v>0.36044400000000026</c:v>
                </c:pt>
                <c:pt idx="4868">
                  <c:v>0.4415145000000002</c:v>
                </c:pt>
                <c:pt idx="4869">
                  <c:v>0.42350700000000008</c:v>
                </c:pt>
                <c:pt idx="4870">
                  <c:v>0.40548480000000037</c:v>
                </c:pt>
                <c:pt idx="4871">
                  <c:v>0.41449590000000008</c:v>
                </c:pt>
                <c:pt idx="4872">
                  <c:v>0.42350700000000008</c:v>
                </c:pt>
                <c:pt idx="4873">
                  <c:v>0.4325034000000002</c:v>
                </c:pt>
                <c:pt idx="4874">
                  <c:v>0.39647370000000037</c:v>
                </c:pt>
                <c:pt idx="4875">
                  <c:v>0.36044400000000026</c:v>
                </c:pt>
                <c:pt idx="4876">
                  <c:v>0.33338130000000044</c:v>
                </c:pt>
                <c:pt idx="4877">
                  <c:v>0.29735160000000027</c:v>
                </c:pt>
                <c:pt idx="4878">
                  <c:v>0.27031830000000023</c:v>
                </c:pt>
                <c:pt idx="4879">
                  <c:v>0.25231080000000022</c:v>
                </c:pt>
                <c:pt idx="4880">
                  <c:v>0.22527749999999999</c:v>
                </c:pt>
                <c:pt idx="4881">
                  <c:v>0.21626640000000019</c:v>
                </c:pt>
                <c:pt idx="4882">
                  <c:v>0.20722589999999999</c:v>
                </c:pt>
                <c:pt idx="4883">
                  <c:v>0.20722589999999999</c:v>
                </c:pt>
                <c:pt idx="4884">
                  <c:v>0.18921840000000023</c:v>
                </c:pt>
                <c:pt idx="4885">
                  <c:v>0.18921840000000023</c:v>
                </c:pt>
                <c:pt idx="4886">
                  <c:v>0.17119619999999999</c:v>
                </c:pt>
                <c:pt idx="4887">
                  <c:v>0.17119619999999999</c:v>
                </c:pt>
                <c:pt idx="4888">
                  <c:v>0.18020730000000018</c:v>
                </c:pt>
                <c:pt idx="4889">
                  <c:v>0.19821480000000008</c:v>
                </c:pt>
                <c:pt idx="4890">
                  <c:v>0.18020730000000018</c:v>
                </c:pt>
                <c:pt idx="4891">
                  <c:v>0.24329970000000009</c:v>
                </c:pt>
                <c:pt idx="4892">
                  <c:v>0.20722589999999999</c:v>
                </c:pt>
                <c:pt idx="4893">
                  <c:v>0.21626640000000019</c:v>
                </c:pt>
                <c:pt idx="4894">
                  <c:v>0.20722589999999999</c:v>
                </c:pt>
                <c:pt idx="4895">
                  <c:v>0.20722589999999999</c:v>
                </c:pt>
                <c:pt idx="4896">
                  <c:v>0.21626640000000019</c:v>
                </c:pt>
                <c:pt idx="4897">
                  <c:v>0.22527749999999999</c:v>
                </c:pt>
                <c:pt idx="4898">
                  <c:v>0.19821480000000008</c:v>
                </c:pt>
                <c:pt idx="4899">
                  <c:v>0.22527749999999999</c:v>
                </c:pt>
                <c:pt idx="4900">
                  <c:v>0.42350700000000008</c:v>
                </c:pt>
                <c:pt idx="4901">
                  <c:v>0.4415145000000002</c:v>
                </c:pt>
                <c:pt idx="4902">
                  <c:v>0.4325034000000002</c:v>
                </c:pt>
                <c:pt idx="4903">
                  <c:v>0.4325034000000002</c:v>
                </c:pt>
                <c:pt idx="4904">
                  <c:v>0.5856920999999996</c:v>
                </c:pt>
                <c:pt idx="4905">
                  <c:v>0.5226291000000004</c:v>
                </c:pt>
                <c:pt idx="4906">
                  <c:v>0.50460689999999997</c:v>
                </c:pt>
                <c:pt idx="4907">
                  <c:v>0.51361799999999957</c:v>
                </c:pt>
                <c:pt idx="4908">
                  <c:v>0.48659940000000002</c:v>
                </c:pt>
                <c:pt idx="4909">
                  <c:v>0.4415145000000002</c:v>
                </c:pt>
                <c:pt idx="4910">
                  <c:v>0.39647370000000037</c:v>
                </c:pt>
                <c:pt idx="4911">
                  <c:v>0.41449590000000008</c:v>
                </c:pt>
                <c:pt idx="4912">
                  <c:v>0.38746260000000043</c:v>
                </c:pt>
                <c:pt idx="4913">
                  <c:v>0.41449590000000008</c:v>
                </c:pt>
                <c:pt idx="4914">
                  <c:v>0.3694551000000002</c:v>
                </c:pt>
                <c:pt idx="4915">
                  <c:v>0.31535910000000023</c:v>
                </c:pt>
                <c:pt idx="4916">
                  <c:v>0.30634800000000023</c:v>
                </c:pt>
                <c:pt idx="4917">
                  <c:v>0.32437020000000044</c:v>
                </c:pt>
                <c:pt idx="4918">
                  <c:v>0.35143290000000027</c:v>
                </c:pt>
                <c:pt idx="4919">
                  <c:v>0.37846620000000042</c:v>
                </c:pt>
                <c:pt idx="4920">
                  <c:v>0.36044400000000026</c:v>
                </c:pt>
                <c:pt idx="4921">
                  <c:v>0.36044400000000026</c:v>
                </c:pt>
                <c:pt idx="4922">
                  <c:v>0.38746260000000043</c:v>
                </c:pt>
                <c:pt idx="4923">
                  <c:v>0.40548480000000037</c:v>
                </c:pt>
                <c:pt idx="4924">
                  <c:v>0.38746260000000043</c:v>
                </c:pt>
                <c:pt idx="4925">
                  <c:v>0.36044400000000026</c:v>
                </c:pt>
                <c:pt idx="4926">
                  <c:v>0.31535910000000023</c:v>
                </c:pt>
                <c:pt idx="4927">
                  <c:v>0.29735160000000027</c:v>
                </c:pt>
                <c:pt idx="4928">
                  <c:v>0.34239240000000026</c:v>
                </c:pt>
                <c:pt idx="4929">
                  <c:v>0.32437020000000044</c:v>
                </c:pt>
                <c:pt idx="4930">
                  <c:v>0.37846620000000042</c:v>
                </c:pt>
                <c:pt idx="4931">
                  <c:v>0.3694551000000002</c:v>
                </c:pt>
                <c:pt idx="4932">
                  <c:v>0.36044400000000026</c:v>
                </c:pt>
                <c:pt idx="4933">
                  <c:v>0.40548480000000037</c:v>
                </c:pt>
                <c:pt idx="4934">
                  <c:v>0.37846620000000042</c:v>
                </c:pt>
                <c:pt idx="4935">
                  <c:v>0.35143290000000027</c:v>
                </c:pt>
                <c:pt idx="4936">
                  <c:v>0.35143290000000027</c:v>
                </c:pt>
                <c:pt idx="4937">
                  <c:v>0.35143290000000027</c:v>
                </c:pt>
                <c:pt idx="4938">
                  <c:v>0.40548480000000037</c:v>
                </c:pt>
                <c:pt idx="4939">
                  <c:v>0.29735160000000027</c:v>
                </c:pt>
                <c:pt idx="4940">
                  <c:v>0.27031830000000023</c:v>
                </c:pt>
                <c:pt idx="4941">
                  <c:v>0.22527749999999999</c:v>
                </c:pt>
                <c:pt idx="4942">
                  <c:v>0.20722589999999999</c:v>
                </c:pt>
                <c:pt idx="4943">
                  <c:v>0.25231080000000022</c:v>
                </c:pt>
                <c:pt idx="4944">
                  <c:v>0.29735160000000027</c:v>
                </c:pt>
                <c:pt idx="4945">
                  <c:v>0.33338130000000044</c:v>
                </c:pt>
                <c:pt idx="4946">
                  <c:v>0.36044400000000026</c:v>
                </c:pt>
                <c:pt idx="4947">
                  <c:v>0.38746260000000043</c:v>
                </c:pt>
                <c:pt idx="4948">
                  <c:v>0.40548480000000037</c:v>
                </c:pt>
                <c:pt idx="4949">
                  <c:v>0.45052560000000008</c:v>
                </c:pt>
                <c:pt idx="4950">
                  <c:v>0.46853309999999998</c:v>
                </c:pt>
                <c:pt idx="4951">
                  <c:v>0.4325034000000002</c:v>
                </c:pt>
                <c:pt idx="4952">
                  <c:v>0.40548480000000037</c:v>
                </c:pt>
                <c:pt idx="4953">
                  <c:v>0.40548480000000037</c:v>
                </c:pt>
                <c:pt idx="4954">
                  <c:v>0.42350700000000008</c:v>
                </c:pt>
                <c:pt idx="4955">
                  <c:v>0.4415145000000002</c:v>
                </c:pt>
                <c:pt idx="4956">
                  <c:v>0.42350700000000008</c:v>
                </c:pt>
                <c:pt idx="4957">
                  <c:v>0.40548480000000037</c:v>
                </c:pt>
                <c:pt idx="4958">
                  <c:v>0.30634800000000023</c:v>
                </c:pt>
                <c:pt idx="4959">
                  <c:v>0.27031830000000023</c:v>
                </c:pt>
                <c:pt idx="4960">
                  <c:v>0.40548480000000037</c:v>
                </c:pt>
                <c:pt idx="4961">
                  <c:v>0.51361799999999957</c:v>
                </c:pt>
                <c:pt idx="4962">
                  <c:v>0.63977339999999994</c:v>
                </c:pt>
                <c:pt idx="4963">
                  <c:v>0.71183280000000004</c:v>
                </c:pt>
                <c:pt idx="4964">
                  <c:v>0.67580310000000043</c:v>
                </c:pt>
                <c:pt idx="4965">
                  <c:v>0.64878450000000043</c:v>
                </c:pt>
                <c:pt idx="4966">
                  <c:v>0.73886609999999997</c:v>
                </c:pt>
                <c:pt idx="4967">
                  <c:v>0.70283639999999958</c:v>
                </c:pt>
                <c:pt idx="4968">
                  <c:v>0.68481420000000004</c:v>
                </c:pt>
                <c:pt idx="4969">
                  <c:v>0.64878450000000043</c:v>
                </c:pt>
                <c:pt idx="4970">
                  <c:v>0.59468849999999951</c:v>
                </c:pt>
                <c:pt idx="4971">
                  <c:v>0.59468849999999951</c:v>
                </c:pt>
                <c:pt idx="4972">
                  <c:v>0.59468849999999951</c:v>
                </c:pt>
                <c:pt idx="4973">
                  <c:v>0.5856920999999996</c:v>
                </c:pt>
                <c:pt idx="4974">
                  <c:v>0.60369960000000089</c:v>
                </c:pt>
                <c:pt idx="4975">
                  <c:v>0.62175119999999995</c:v>
                </c:pt>
                <c:pt idx="4976">
                  <c:v>0.4955958000000002</c:v>
                </c:pt>
                <c:pt idx="4977">
                  <c:v>0.56766989999999995</c:v>
                </c:pt>
                <c:pt idx="4978">
                  <c:v>0.5856920999999996</c:v>
                </c:pt>
                <c:pt idx="4979">
                  <c:v>0.62175119999999995</c:v>
                </c:pt>
                <c:pt idx="4980">
                  <c:v>0.50460689999999997</c:v>
                </c:pt>
                <c:pt idx="4981">
                  <c:v>0.5226291000000004</c:v>
                </c:pt>
                <c:pt idx="4982">
                  <c:v>0.5856920999999996</c:v>
                </c:pt>
                <c:pt idx="4983">
                  <c:v>0.56766989999999995</c:v>
                </c:pt>
                <c:pt idx="4984">
                  <c:v>0.59468849999999951</c:v>
                </c:pt>
                <c:pt idx="4985">
                  <c:v>0.71183280000000004</c:v>
                </c:pt>
                <c:pt idx="4986">
                  <c:v>0.68481420000000004</c:v>
                </c:pt>
                <c:pt idx="4987">
                  <c:v>0.80195849999999991</c:v>
                </c:pt>
                <c:pt idx="4988">
                  <c:v>0.72985499999999992</c:v>
                </c:pt>
                <c:pt idx="4989">
                  <c:v>0.76592880000000074</c:v>
                </c:pt>
                <c:pt idx="4990">
                  <c:v>0.67580310000000043</c:v>
                </c:pt>
                <c:pt idx="4991">
                  <c:v>0.56766989999999995</c:v>
                </c:pt>
                <c:pt idx="4992">
                  <c:v>0.74787719999999991</c:v>
                </c:pt>
                <c:pt idx="4993">
                  <c:v>0.82897709999999991</c:v>
                </c:pt>
                <c:pt idx="4994">
                  <c:v>0.77493990000000046</c:v>
                </c:pt>
                <c:pt idx="4995">
                  <c:v>0.72985499999999992</c:v>
                </c:pt>
                <c:pt idx="4996">
                  <c:v>0.72985499999999992</c:v>
                </c:pt>
                <c:pt idx="4997">
                  <c:v>0.71183280000000004</c:v>
                </c:pt>
                <c:pt idx="4998">
                  <c:v>0.67580310000000043</c:v>
                </c:pt>
                <c:pt idx="4999">
                  <c:v>0.6307623</c:v>
                </c:pt>
                <c:pt idx="5000">
                  <c:v>0.64878450000000043</c:v>
                </c:pt>
                <c:pt idx="5001">
                  <c:v>0.61271070000000005</c:v>
                </c:pt>
                <c:pt idx="5002">
                  <c:v>0.73886609999999997</c:v>
                </c:pt>
                <c:pt idx="5003">
                  <c:v>0.79294739999999997</c:v>
                </c:pt>
                <c:pt idx="5004">
                  <c:v>0.79294739999999997</c:v>
                </c:pt>
                <c:pt idx="5005">
                  <c:v>0.85601039999999951</c:v>
                </c:pt>
                <c:pt idx="5006">
                  <c:v>0.78393629999999959</c:v>
                </c:pt>
                <c:pt idx="5007">
                  <c:v>0.67580310000000043</c:v>
                </c:pt>
                <c:pt idx="5008">
                  <c:v>0.70283639999999958</c:v>
                </c:pt>
                <c:pt idx="5009">
                  <c:v>0.74787719999999991</c:v>
                </c:pt>
                <c:pt idx="5010">
                  <c:v>0.63977339999999994</c:v>
                </c:pt>
                <c:pt idx="5011">
                  <c:v>0.5856920999999996</c:v>
                </c:pt>
                <c:pt idx="5012">
                  <c:v>0.66679200000000061</c:v>
                </c:pt>
                <c:pt idx="5013">
                  <c:v>0.75691770000000003</c:v>
                </c:pt>
                <c:pt idx="5014">
                  <c:v>0.72084390000000031</c:v>
                </c:pt>
                <c:pt idx="5015">
                  <c:v>0.71183280000000004</c:v>
                </c:pt>
                <c:pt idx="5016">
                  <c:v>0.67580310000000043</c:v>
                </c:pt>
                <c:pt idx="5017">
                  <c:v>0.92811389999999949</c:v>
                </c:pt>
                <c:pt idx="5018">
                  <c:v>0.77493990000000046</c:v>
                </c:pt>
                <c:pt idx="5019">
                  <c:v>0.69382530000000042</c:v>
                </c:pt>
                <c:pt idx="5020">
                  <c:v>0.76592880000000074</c:v>
                </c:pt>
                <c:pt idx="5021">
                  <c:v>0.71183280000000004</c:v>
                </c:pt>
                <c:pt idx="5022">
                  <c:v>0.70283639999999958</c:v>
                </c:pt>
                <c:pt idx="5023">
                  <c:v>0.70283639999999958</c:v>
                </c:pt>
                <c:pt idx="5024">
                  <c:v>0.67580310000000043</c:v>
                </c:pt>
                <c:pt idx="5025">
                  <c:v>0.72985499999999992</c:v>
                </c:pt>
                <c:pt idx="5026">
                  <c:v>0.72084390000000031</c:v>
                </c:pt>
                <c:pt idx="5027">
                  <c:v>0.74787719999999991</c:v>
                </c:pt>
                <c:pt idx="5028">
                  <c:v>0.72084390000000031</c:v>
                </c:pt>
                <c:pt idx="5029">
                  <c:v>0.72985499999999992</c:v>
                </c:pt>
                <c:pt idx="5030">
                  <c:v>0.71183280000000004</c:v>
                </c:pt>
                <c:pt idx="5031">
                  <c:v>0.67580310000000043</c:v>
                </c:pt>
                <c:pt idx="5032">
                  <c:v>0.65778090000000045</c:v>
                </c:pt>
                <c:pt idx="5033">
                  <c:v>0.67580310000000043</c:v>
                </c:pt>
                <c:pt idx="5034">
                  <c:v>0.66679200000000061</c:v>
                </c:pt>
                <c:pt idx="5035">
                  <c:v>0.70283639999999958</c:v>
                </c:pt>
                <c:pt idx="5036">
                  <c:v>0.67580310000000043</c:v>
                </c:pt>
                <c:pt idx="5037">
                  <c:v>0.67580310000000043</c:v>
                </c:pt>
                <c:pt idx="5038">
                  <c:v>0.70283639999999958</c:v>
                </c:pt>
                <c:pt idx="5039">
                  <c:v>0.74787719999999991</c:v>
                </c:pt>
                <c:pt idx="5040">
                  <c:v>0.65778090000000045</c:v>
                </c:pt>
                <c:pt idx="5041">
                  <c:v>0.65778090000000045</c:v>
                </c:pt>
                <c:pt idx="5042">
                  <c:v>0.70283639999999958</c:v>
                </c:pt>
                <c:pt idx="5043">
                  <c:v>0.65778090000000045</c:v>
                </c:pt>
                <c:pt idx="5044">
                  <c:v>0.60369960000000089</c:v>
                </c:pt>
                <c:pt idx="5045">
                  <c:v>0.57668100000000044</c:v>
                </c:pt>
                <c:pt idx="5046">
                  <c:v>0.63977339999999994</c:v>
                </c:pt>
                <c:pt idx="5047">
                  <c:v>0.68481420000000004</c:v>
                </c:pt>
                <c:pt idx="5048">
                  <c:v>0.63977339999999994</c:v>
                </c:pt>
                <c:pt idx="5049">
                  <c:v>0.63977339999999994</c:v>
                </c:pt>
                <c:pt idx="5050">
                  <c:v>0.67580310000000043</c:v>
                </c:pt>
                <c:pt idx="5051">
                  <c:v>0.66679200000000061</c:v>
                </c:pt>
                <c:pt idx="5052">
                  <c:v>0.64878450000000043</c:v>
                </c:pt>
                <c:pt idx="5053">
                  <c:v>0.64878450000000043</c:v>
                </c:pt>
                <c:pt idx="5054">
                  <c:v>0.6307623</c:v>
                </c:pt>
                <c:pt idx="5055">
                  <c:v>0.67580310000000043</c:v>
                </c:pt>
                <c:pt idx="5056">
                  <c:v>0.56766989999999995</c:v>
                </c:pt>
                <c:pt idx="5057">
                  <c:v>0.60369960000000089</c:v>
                </c:pt>
                <c:pt idx="5058">
                  <c:v>0.73886609999999997</c:v>
                </c:pt>
                <c:pt idx="5059">
                  <c:v>0.57668100000000044</c:v>
                </c:pt>
                <c:pt idx="5060">
                  <c:v>0.55865880000000046</c:v>
                </c:pt>
                <c:pt idx="5061">
                  <c:v>0.62175119999999995</c:v>
                </c:pt>
                <c:pt idx="5062">
                  <c:v>0.68481420000000004</c:v>
                </c:pt>
                <c:pt idx="5063">
                  <c:v>0.63977339999999994</c:v>
                </c:pt>
                <c:pt idx="5064">
                  <c:v>0.57668100000000044</c:v>
                </c:pt>
                <c:pt idx="5065">
                  <c:v>0.62175119999999995</c:v>
                </c:pt>
                <c:pt idx="5066">
                  <c:v>0.63977339999999994</c:v>
                </c:pt>
                <c:pt idx="5067">
                  <c:v>0.61271070000000005</c:v>
                </c:pt>
                <c:pt idx="5068">
                  <c:v>0.64878450000000043</c:v>
                </c:pt>
                <c:pt idx="5069">
                  <c:v>0.59468849999999951</c:v>
                </c:pt>
                <c:pt idx="5070">
                  <c:v>0.66679200000000061</c:v>
                </c:pt>
                <c:pt idx="5071">
                  <c:v>0.64878450000000043</c:v>
                </c:pt>
                <c:pt idx="5072">
                  <c:v>0.6307623</c:v>
                </c:pt>
                <c:pt idx="5073">
                  <c:v>0.65778090000000045</c:v>
                </c:pt>
                <c:pt idx="5074">
                  <c:v>0.55865880000000046</c:v>
                </c:pt>
                <c:pt idx="5075">
                  <c:v>0.64878450000000043</c:v>
                </c:pt>
                <c:pt idx="5076">
                  <c:v>0.57668100000000044</c:v>
                </c:pt>
                <c:pt idx="5077">
                  <c:v>0.62175119999999995</c:v>
                </c:pt>
                <c:pt idx="5078">
                  <c:v>0.70283639999999958</c:v>
                </c:pt>
                <c:pt idx="5079">
                  <c:v>0.63977339999999994</c:v>
                </c:pt>
                <c:pt idx="5080">
                  <c:v>0.63977339999999994</c:v>
                </c:pt>
                <c:pt idx="5081">
                  <c:v>0.57668100000000044</c:v>
                </c:pt>
                <c:pt idx="5082">
                  <c:v>0.60369960000000089</c:v>
                </c:pt>
                <c:pt idx="5083">
                  <c:v>0.6307623</c:v>
                </c:pt>
                <c:pt idx="5084">
                  <c:v>0.59468849999999951</c:v>
                </c:pt>
                <c:pt idx="5085">
                  <c:v>0.68481420000000004</c:v>
                </c:pt>
                <c:pt idx="5086">
                  <c:v>0.95513249999999961</c:v>
                </c:pt>
                <c:pt idx="5087">
                  <c:v>0.79294739999999997</c:v>
                </c:pt>
                <c:pt idx="5088">
                  <c:v>0.82897709999999991</c:v>
                </c:pt>
                <c:pt idx="5089">
                  <c:v>0.81096959999999996</c:v>
                </c:pt>
                <c:pt idx="5090">
                  <c:v>0.95513249999999961</c:v>
                </c:pt>
                <c:pt idx="5091">
                  <c:v>0.97315469999999993</c:v>
                </c:pt>
                <c:pt idx="5092">
                  <c:v>1.000173299999999</c:v>
                </c:pt>
                <c:pt idx="5093">
                  <c:v>0.89208419999999944</c:v>
                </c:pt>
                <c:pt idx="5094">
                  <c:v>0.73886609999999997</c:v>
                </c:pt>
                <c:pt idx="5095">
                  <c:v>0.89208419999999944</c:v>
                </c:pt>
                <c:pt idx="5096">
                  <c:v>0.87401790000000001</c:v>
                </c:pt>
                <c:pt idx="5097">
                  <c:v>1.135339799999999</c:v>
                </c:pt>
                <c:pt idx="5098">
                  <c:v>0.99117689999999958</c:v>
                </c:pt>
                <c:pt idx="5099">
                  <c:v>0.83798819999999996</c:v>
                </c:pt>
                <c:pt idx="5100">
                  <c:v>0.72985499999999992</c:v>
                </c:pt>
                <c:pt idx="5101">
                  <c:v>0.83798819999999996</c:v>
                </c:pt>
                <c:pt idx="5102">
                  <c:v>0.78393629999999959</c:v>
                </c:pt>
                <c:pt idx="5103">
                  <c:v>0.82897709999999991</c:v>
                </c:pt>
                <c:pt idx="5104">
                  <c:v>1.0722767999999998</c:v>
                </c:pt>
                <c:pt idx="5105">
                  <c:v>0.99117689999999958</c:v>
                </c:pt>
                <c:pt idx="5106">
                  <c:v>1.0181954999999998</c:v>
                </c:pt>
                <c:pt idx="5107">
                  <c:v>1.0091843999999992</c:v>
                </c:pt>
                <c:pt idx="5108">
                  <c:v>1.0362471000000009</c:v>
                </c:pt>
                <c:pt idx="5109">
                  <c:v>1.000173299999999</c:v>
                </c:pt>
                <c:pt idx="5110">
                  <c:v>0.92811389999999949</c:v>
                </c:pt>
                <c:pt idx="5111">
                  <c:v>1.0362471000000009</c:v>
                </c:pt>
                <c:pt idx="5112">
                  <c:v>0.81996599999999997</c:v>
                </c:pt>
                <c:pt idx="5113">
                  <c:v>0.88302899999999951</c:v>
                </c:pt>
                <c:pt idx="5114">
                  <c:v>1.0181954999999998</c:v>
                </c:pt>
                <c:pt idx="5115">
                  <c:v>0.76592880000000074</c:v>
                </c:pt>
                <c:pt idx="5116">
                  <c:v>0.99117689999999958</c:v>
                </c:pt>
                <c:pt idx="5117">
                  <c:v>0.89208419999999944</c:v>
                </c:pt>
                <c:pt idx="5118">
                  <c:v>0.92811389999999949</c:v>
                </c:pt>
                <c:pt idx="5119">
                  <c:v>0.83798819999999996</c:v>
                </c:pt>
                <c:pt idx="5120">
                  <c:v>0.82897709999999991</c:v>
                </c:pt>
                <c:pt idx="5121">
                  <c:v>0.99117689999999958</c:v>
                </c:pt>
                <c:pt idx="5122">
                  <c:v>0.93712499999999999</c:v>
                </c:pt>
                <c:pt idx="5123">
                  <c:v>0.88302899999999951</c:v>
                </c:pt>
                <c:pt idx="5124">
                  <c:v>0.88302899999999951</c:v>
                </c:pt>
                <c:pt idx="5125">
                  <c:v>1.0362471000000009</c:v>
                </c:pt>
                <c:pt idx="5126">
                  <c:v>0.83798819999999996</c:v>
                </c:pt>
                <c:pt idx="5127">
                  <c:v>0.90108059999999957</c:v>
                </c:pt>
                <c:pt idx="5128">
                  <c:v>1.0181954999999998</c:v>
                </c:pt>
                <c:pt idx="5129">
                  <c:v>0.64878450000000043</c:v>
                </c:pt>
                <c:pt idx="5130">
                  <c:v>0.56766989999999995</c:v>
                </c:pt>
                <c:pt idx="5131">
                  <c:v>0.37846620000000042</c:v>
                </c:pt>
                <c:pt idx="5132">
                  <c:v>0.6307623</c:v>
                </c:pt>
                <c:pt idx="5133">
                  <c:v>0.71183280000000004</c:v>
                </c:pt>
                <c:pt idx="5134">
                  <c:v>0.72084390000000031</c:v>
                </c:pt>
                <c:pt idx="5135">
                  <c:v>0.62175119999999995</c:v>
                </c:pt>
                <c:pt idx="5136">
                  <c:v>0.73886609999999997</c:v>
                </c:pt>
                <c:pt idx="5137">
                  <c:v>0.67580310000000043</c:v>
                </c:pt>
                <c:pt idx="5138">
                  <c:v>0.59468849999999951</c:v>
                </c:pt>
                <c:pt idx="5139">
                  <c:v>0.68481420000000004</c:v>
                </c:pt>
                <c:pt idx="5140">
                  <c:v>0.55865880000000046</c:v>
                </c:pt>
                <c:pt idx="5141">
                  <c:v>0.69382530000000042</c:v>
                </c:pt>
                <c:pt idx="5142">
                  <c:v>0.67580310000000043</c:v>
                </c:pt>
                <c:pt idx="5143">
                  <c:v>0.66679200000000061</c:v>
                </c:pt>
                <c:pt idx="5144">
                  <c:v>0.76592880000000074</c:v>
                </c:pt>
                <c:pt idx="5145">
                  <c:v>0.87401790000000001</c:v>
                </c:pt>
                <c:pt idx="5146">
                  <c:v>0.79294739999999997</c:v>
                </c:pt>
                <c:pt idx="5147">
                  <c:v>0.76592880000000074</c:v>
                </c:pt>
                <c:pt idx="5148">
                  <c:v>0.73886609999999997</c:v>
                </c:pt>
                <c:pt idx="5149">
                  <c:v>0.72084390000000031</c:v>
                </c:pt>
                <c:pt idx="5150">
                  <c:v>0.84699930000000034</c:v>
                </c:pt>
                <c:pt idx="5151">
                  <c:v>0.86502150000000044</c:v>
                </c:pt>
                <c:pt idx="5152">
                  <c:v>0.82897709999999991</c:v>
                </c:pt>
                <c:pt idx="5153">
                  <c:v>0.81096959999999996</c:v>
                </c:pt>
                <c:pt idx="5154">
                  <c:v>0.86502150000000044</c:v>
                </c:pt>
                <c:pt idx="5155">
                  <c:v>0.90108059999999957</c:v>
                </c:pt>
                <c:pt idx="5156">
                  <c:v>0.97315469999999993</c:v>
                </c:pt>
                <c:pt idx="5157">
                  <c:v>0.92811389999999949</c:v>
                </c:pt>
                <c:pt idx="5158">
                  <c:v>0.86502150000000044</c:v>
                </c:pt>
                <c:pt idx="5159">
                  <c:v>0.91910279999999944</c:v>
                </c:pt>
                <c:pt idx="5160">
                  <c:v>0.81996599999999997</c:v>
                </c:pt>
                <c:pt idx="5161">
                  <c:v>0.94612140000000045</c:v>
                </c:pt>
                <c:pt idx="5162">
                  <c:v>0.93712499999999999</c:v>
                </c:pt>
                <c:pt idx="5163">
                  <c:v>0.81096959999999996</c:v>
                </c:pt>
                <c:pt idx="5164">
                  <c:v>0.87401790000000001</c:v>
                </c:pt>
                <c:pt idx="5165">
                  <c:v>0.96414359999999988</c:v>
                </c:pt>
                <c:pt idx="5166">
                  <c:v>0.91910279999999944</c:v>
                </c:pt>
                <c:pt idx="5167">
                  <c:v>0.82897709999999991</c:v>
                </c:pt>
                <c:pt idx="5168">
                  <c:v>0.92811389999999949</c:v>
                </c:pt>
                <c:pt idx="5169">
                  <c:v>1.000173299999999</c:v>
                </c:pt>
                <c:pt idx="5170">
                  <c:v>1.0091843999999992</c:v>
                </c:pt>
                <c:pt idx="5171">
                  <c:v>0.91910279999999944</c:v>
                </c:pt>
                <c:pt idx="5172">
                  <c:v>0.99117689999999958</c:v>
                </c:pt>
                <c:pt idx="5173">
                  <c:v>0.91009169999999995</c:v>
                </c:pt>
                <c:pt idx="5174">
                  <c:v>1.0362471000000009</c:v>
                </c:pt>
                <c:pt idx="5175">
                  <c:v>0.91009169999999995</c:v>
                </c:pt>
                <c:pt idx="5176">
                  <c:v>0.90108059999999957</c:v>
                </c:pt>
                <c:pt idx="5177">
                  <c:v>1.0362471000000009</c:v>
                </c:pt>
                <c:pt idx="5178">
                  <c:v>0.92811389999999949</c:v>
                </c:pt>
                <c:pt idx="5179">
                  <c:v>0.94612140000000045</c:v>
                </c:pt>
                <c:pt idx="5180">
                  <c:v>0.96414359999999988</c:v>
                </c:pt>
                <c:pt idx="5181">
                  <c:v>0.98216579999999942</c:v>
                </c:pt>
                <c:pt idx="5182">
                  <c:v>1.0181954999999998</c:v>
                </c:pt>
                <c:pt idx="5183">
                  <c:v>0.98216579999999942</c:v>
                </c:pt>
                <c:pt idx="5184">
                  <c:v>1.0632656999999992</c:v>
                </c:pt>
                <c:pt idx="5185">
                  <c:v>0.93712499999999999</c:v>
                </c:pt>
                <c:pt idx="5186">
                  <c:v>0.85601039999999951</c:v>
                </c:pt>
                <c:pt idx="5187">
                  <c:v>1.0812879000000009</c:v>
                </c:pt>
                <c:pt idx="5188">
                  <c:v>0.98216579999999942</c:v>
                </c:pt>
                <c:pt idx="5189">
                  <c:v>0.98216579999999942</c:v>
                </c:pt>
                <c:pt idx="5190">
                  <c:v>0.93712499999999999</c:v>
                </c:pt>
                <c:pt idx="5191">
                  <c:v>0.91009169999999995</c:v>
                </c:pt>
                <c:pt idx="5192">
                  <c:v>0.81996599999999997</c:v>
                </c:pt>
                <c:pt idx="5193">
                  <c:v>0.84699930000000034</c:v>
                </c:pt>
                <c:pt idx="5194">
                  <c:v>1.000173299999999</c:v>
                </c:pt>
                <c:pt idx="5195">
                  <c:v>0.94612140000000045</c:v>
                </c:pt>
                <c:pt idx="5196">
                  <c:v>0.92811389999999949</c:v>
                </c:pt>
                <c:pt idx="5197">
                  <c:v>1.0091843999999992</c:v>
                </c:pt>
                <c:pt idx="5198">
                  <c:v>0.96414359999999988</c:v>
                </c:pt>
                <c:pt idx="5199">
                  <c:v>0.67580310000000043</c:v>
                </c:pt>
                <c:pt idx="5200">
                  <c:v>0.67580310000000043</c:v>
                </c:pt>
                <c:pt idx="5201">
                  <c:v>0.67580310000000043</c:v>
                </c:pt>
                <c:pt idx="5202">
                  <c:v>1.0632656999999992</c:v>
                </c:pt>
                <c:pt idx="5203">
                  <c:v>1.0181954999999998</c:v>
                </c:pt>
                <c:pt idx="5204">
                  <c:v>1.0362471000000009</c:v>
                </c:pt>
                <c:pt idx="5205">
                  <c:v>1.2975542999999992</c:v>
                </c:pt>
                <c:pt idx="5206">
                  <c:v>1.0993101000000001</c:v>
                </c:pt>
                <c:pt idx="5207">
                  <c:v>1.0452581999999999</c:v>
                </c:pt>
                <c:pt idx="5208">
                  <c:v>1.0993101000000001</c:v>
                </c:pt>
                <c:pt idx="5209">
                  <c:v>1.0272359999999998</c:v>
                </c:pt>
                <c:pt idx="5210">
                  <c:v>1.0181954999999998</c:v>
                </c:pt>
                <c:pt idx="5211">
                  <c:v>1.1173176</c:v>
                </c:pt>
                <c:pt idx="5212">
                  <c:v>0.94612140000000045</c:v>
                </c:pt>
                <c:pt idx="5213">
                  <c:v>0.82897709999999991</c:v>
                </c:pt>
                <c:pt idx="5214">
                  <c:v>0.91009169999999995</c:v>
                </c:pt>
                <c:pt idx="5215">
                  <c:v>1.1263287</c:v>
                </c:pt>
                <c:pt idx="5216">
                  <c:v>0.92811389999999949</c:v>
                </c:pt>
                <c:pt idx="5217">
                  <c:v>1.0362471000000009</c:v>
                </c:pt>
                <c:pt idx="5218">
                  <c:v>0.96414359999999988</c:v>
                </c:pt>
                <c:pt idx="5219">
                  <c:v>0.82897709999999991</c:v>
                </c:pt>
                <c:pt idx="5220">
                  <c:v>1.0362471000000009</c:v>
                </c:pt>
                <c:pt idx="5221">
                  <c:v>1.0091843999999992</c:v>
                </c:pt>
                <c:pt idx="5222">
                  <c:v>1.0272359999999998</c:v>
                </c:pt>
                <c:pt idx="5223">
                  <c:v>1.0362471000000009</c:v>
                </c:pt>
                <c:pt idx="5224">
                  <c:v>1.0542692999999992</c:v>
                </c:pt>
                <c:pt idx="5225">
                  <c:v>0.98216579999999942</c:v>
                </c:pt>
                <c:pt idx="5226">
                  <c:v>1.3696283999999992</c:v>
                </c:pt>
                <c:pt idx="5227">
                  <c:v>1.189421099999999</c:v>
                </c:pt>
                <c:pt idx="5228">
                  <c:v>1.0902989999999999</c:v>
                </c:pt>
                <c:pt idx="5229">
                  <c:v>0.73886609999999997</c:v>
                </c:pt>
                <c:pt idx="5230">
                  <c:v>0.90108059999999957</c:v>
                </c:pt>
                <c:pt idx="5231">
                  <c:v>1.0812879000000009</c:v>
                </c:pt>
                <c:pt idx="5232">
                  <c:v>1.0632656999999992</c:v>
                </c:pt>
                <c:pt idx="5233">
                  <c:v>1.1443509000000007</c:v>
                </c:pt>
                <c:pt idx="5234">
                  <c:v>0.91910279999999944</c:v>
                </c:pt>
                <c:pt idx="5235">
                  <c:v>1.0902989999999999</c:v>
                </c:pt>
                <c:pt idx="5236">
                  <c:v>1.000173299999999</c:v>
                </c:pt>
                <c:pt idx="5237">
                  <c:v>1.0902989999999999</c:v>
                </c:pt>
                <c:pt idx="5238">
                  <c:v>1.0452581999999999</c:v>
                </c:pt>
                <c:pt idx="5239">
                  <c:v>1.216454399999999</c:v>
                </c:pt>
                <c:pt idx="5240">
                  <c:v>1.1624025000000009</c:v>
                </c:pt>
                <c:pt idx="5241">
                  <c:v>1.0091843999999992</c:v>
                </c:pt>
                <c:pt idx="5242">
                  <c:v>1.0362471000000009</c:v>
                </c:pt>
                <c:pt idx="5243">
                  <c:v>0.95513249999999961</c:v>
                </c:pt>
                <c:pt idx="5244">
                  <c:v>1.1713988999999998</c:v>
                </c:pt>
                <c:pt idx="5245">
                  <c:v>1.189421099999999</c:v>
                </c:pt>
                <c:pt idx="5246">
                  <c:v>1.135339799999999</c:v>
                </c:pt>
                <c:pt idx="5247">
                  <c:v>1.0632656999999992</c:v>
                </c:pt>
                <c:pt idx="5248">
                  <c:v>1.0272359999999998</c:v>
                </c:pt>
                <c:pt idx="5249">
                  <c:v>1.2704915999999991</c:v>
                </c:pt>
                <c:pt idx="5250">
                  <c:v>1.0722767999999998</c:v>
                </c:pt>
                <c:pt idx="5251">
                  <c:v>1.0181954999999998</c:v>
                </c:pt>
                <c:pt idx="5252">
                  <c:v>1.0632656999999992</c:v>
                </c:pt>
                <c:pt idx="5253">
                  <c:v>1.0272359999999998</c:v>
                </c:pt>
                <c:pt idx="5254">
                  <c:v>1.135339799999999</c:v>
                </c:pt>
                <c:pt idx="5255">
                  <c:v>1.2704915999999991</c:v>
                </c:pt>
                <c:pt idx="5256">
                  <c:v>1.1083065000000001</c:v>
                </c:pt>
                <c:pt idx="5257">
                  <c:v>1.2074432999999989</c:v>
                </c:pt>
                <c:pt idx="5258">
                  <c:v>1.1624025000000009</c:v>
                </c:pt>
                <c:pt idx="5259">
                  <c:v>1.0632656999999992</c:v>
                </c:pt>
                <c:pt idx="5260">
                  <c:v>1.2254508</c:v>
                </c:pt>
                <c:pt idx="5261">
                  <c:v>1.0362471000000009</c:v>
                </c:pt>
                <c:pt idx="5262">
                  <c:v>1.1083065000000001</c:v>
                </c:pt>
                <c:pt idx="5263">
                  <c:v>1.1443509000000007</c:v>
                </c:pt>
                <c:pt idx="5264">
                  <c:v>1.2254508</c:v>
                </c:pt>
                <c:pt idx="5265">
                  <c:v>1.0722767999999998</c:v>
                </c:pt>
                <c:pt idx="5266">
                  <c:v>1.0722767999999998</c:v>
                </c:pt>
                <c:pt idx="5267">
                  <c:v>1.0542692999999992</c:v>
                </c:pt>
                <c:pt idx="5268">
                  <c:v>1.0812879000000009</c:v>
                </c:pt>
                <c:pt idx="5269">
                  <c:v>1.1173176</c:v>
                </c:pt>
                <c:pt idx="5270">
                  <c:v>1.1804100000000008</c:v>
                </c:pt>
                <c:pt idx="5271">
                  <c:v>1.0091843999999992</c:v>
                </c:pt>
                <c:pt idx="5272">
                  <c:v>1.234461899999999</c:v>
                </c:pt>
                <c:pt idx="5273">
                  <c:v>1.0722767999999998</c:v>
                </c:pt>
                <c:pt idx="5274">
                  <c:v>1.1713988999999998</c:v>
                </c:pt>
                <c:pt idx="5275">
                  <c:v>1.1263287</c:v>
                </c:pt>
                <c:pt idx="5276">
                  <c:v>1.1083065000000001</c:v>
                </c:pt>
                <c:pt idx="5277">
                  <c:v>1.1984322000000001</c:v>
                </c:pt>
                <c:pt idx="5278">
                  <c:v>1.3696283999999992</c:v>
                </c:pt>
                <c:pt idx="5279">
                  <c:v>1.3245876000000001</c:v>
                </c:pt>
                <c:pt idx="5280">
                  <c:v>1.153362</c:v>
                </c:pt>
                <c:pt idx="5281">
                  <c:v>1.261495199999999</c:v>
                </c:pt>
                <c:pt idx="5282">
                  <c:v>1.1263287</c:v>
                </c:pt>
                <c:pt idx="5283">
                  <c:v>1.1804100000000008</c:v>
                </c:pt>
                <c:pt idx="5284">
                  <c:v>1.0812879000000009</c:v>
                </c:pt>
                <c:pt idx="5285">
                  <c:v>1.2524841</c:v>
                </c:pt>
                <c:pt idx="5286">
                  <c:v>1.3786394999999998</c:v>
                </c:pt>
                <c:pt idx="5287">
                  <c:v>1.2434729999999998</c:v>
                </c:pt>
                <c:pt idx="5288">
                  <c:v>1.1263287</c:v>
                </c:pt>
                <c:pt idx="5289">
                  <c:v>1.2074432999999989</c:v>
                </c:pt>
                <c:pt idx="5290">
                  <c:v>1.234461899999999</c:v>
                </c:pt>
                <c:pt idx="5291">
                  <c:v>1.2704915999999991</c:v>
                </c:pt>
                <c:pt idx="5292">
                  <c:v>1.1713988999999998</c:v>
                </c:pt>
                <c:pt idx="5293">
                  <c:v>1.1263287</c:v>
                </c:pt>
                <c:pt idx="5294">
                  <c:v>1.135339799999999</c:v>
                </c:pt>
                <c:pt idx="5295">
                  <c:v>1.1804100000000008</c:v>
                </c:pt>
                <c:pt idx="5296">
                  <c:v>1.1804100000000008</c:v>
                </c:pt>
                <c:pt idx="5297">
                  <c:v>1.0812879000000009</c:v>
                </c:pt>
                <c:pt idx="5298">
                  <c:v>1.2254508</c:v>
                </c:pt>
                <c:pt idx="5299">
                  <c:v>1.1263287</c:v>
                </c:pt>
                <c:pt idx="5300">
                  <c:v>1.0362471000000009</c:v>
                </c:pt>
                <c:pt idx="5301">
                  <c:v>1.0452581999999999</c:v>
                </c:pt>
                <c:pt idx="5302">
                  <c:v>1.1173176</c:v>
                </c:pt>
                <c:pt idx="5303">
                  <c:v>1.2074432999999989</c:v>
                </c:pt>
                <c:pt idx="5304">
                  <c:v>1.3606172999999999</c:v>
                </c:pt>
                <c:pt idx="5305">
                  <c:v>1.189421099999999</c:v>
                </c:pt>
                <c:pt idx="5306">
                  <c:v>1.279502699999999</c:v>
                </c:pt>
                <c:pt idx="5307">
                  <c:v>1.135339799999999</c:v>
                </c:pt>
                <c:pt idx="5308">
                  <c:v>1.135339799999999</c:v>
                </c:pt>
                <c:pt idx="5309">
                  <c:v>1.1713988999999998</c:v>
                </c:pt>
                <c:pt idx="5310">
                  <c:v>1.2434729999999998</c:v>
                </c:pt>
                <c:pt idx="5311">
                  <c:v>1.2885137999999998</c:v>
                </c:pt>
                <c:pt idx="5312">
                  <c:v>1.216454399999999</c:v>
                </c:pt>
                <c:pt idx="5313">
                  <c:v>1.4507429999999999</c:v>
                </c:pt>
                <c:pt idx="5314">
                  <c:v>1.4687505000000001</c:v>
                </c:pt>
                <c:pt idx="5315">
                  <c:v>1.3606172999999999</c:v>
                </c:pt>
                <c:pt idx="5316">
                  <c:v>1.3516061999999998</c:v>
                </c:pt>
                <c:pt idx="5317">
                  <c:v>1.3786394999999998</c:v>
                </c:pt>
                <c:pt idx="5318">
                  <c:v>1.4597393999999981</c:v>
                </c:pt>
                <c:pt idx="5319">
                  <c:v>1.3606172999999999</c:v>
                </c:pt>
                <c:pt idx="5320">
                  <c:v>1.3966470000000009</c:v>
                </c:pt>
                <c:pt idx="5321">
                  <c:v>1.3335986999999987</c:v>
                </c:pt>
                <c:pt idx="5322">
                  <c:v>1.2885137999999998</c:v>
                </c:pt>
                <c:pt idx="5323">
                  <c:v>1.3065654</c:v>
                </c:pt>
                <c:pt idx="5324">
                  <c:v>1.2975542999999992</c:v>
                </c:pt>
                <c:pt idx="5325">
                  <c:v>1.3335986999999987</c:v>
                </c:pt>
                <c:pt idx="5326">
                  <c:v>1.414669199999999</c:v>
                </c:pt>
                <c:pt idx="5327">
                  <c:v>1.414669199999999</c:v>
                </c:pt>
                <c:pt idx="5328">
                  <c:v>1.2254508</c:v>
                </c:pt>
                <c:pt idx="5329">
                  <c:v>1.279502699999999</c:v>
                </c:pt>
                <c:pt idx="5330">
                  <c:v>1.5858947999999982</c:v>
                </c:pt>
                <c:pt idx="5331">
                  <c:v>1.315576499999999</c:v>
                </c:pt>
                <c:pt idx="5332">
                  <c:v>1.3876506</c:v>
                </c:pt>
                <c:pt idx="5333">
                  <c:v>1.3966470000000009</c:v>
                </c:pt>
                <c:pt idx="5334">
                  <c:v>1.3065654</c:v>
                </c:pt>
                <c:pt idx="5335">
                  <c:v>1.3876506</c:v>
                </c:pt>
                <c:pt idx="5336">
                  <c:v>1.3426098</c:v>
                </c:pt>
                <c:pt idx="5337">
                  <c:v>1.3606172999999999</c:v>
                </c:pt>
                <c:pt idx="5338">
                  <c:v>1.4597393999999981</c:v>
                </c:pt>
                <c:pt idx="5339">
                  <c:v>1.261495199999999</c:v>
                </c:pt>
                <c:pt idx="5340">
                  <c:v>1.3065654</c:v>
                </c:pt>
                <c:pt idx="5341">
                  <c:v>1.315576499999999</c:v>
                </c:pt>
                <c:pt idx="5342">
                  <c:v>1.3966470000000009</c:v>
                </c:pt>
                <c:pt idx="5343">
                  <c:v>1.3786394999999998</c:v>
                </c:pt>
                <c:pt idx="5344">
                  <c:v>1.315576499999999</c:v>
                </c:pt>
                <c:pt idx="5345">
                  <c:v>1.4327207999999987</c:v>
                </c:pt>
                <c:pt idx="5346">
                  <c:v>1.4867726999999991</c:v>
                </c:pt>
                <c:pt idx="5347">
                  <c:v>1.4687505000000001</c:v>
                </c:pt>
                <c:pt idx="5348">
                  <c:v>1.4867726999999991</c:v>
                </c:pt>
                <c:pt idx="5349">
                  <c:v>1.315576499999999</c:v>
                </c:pt>
                <c:pt idx="5350">
                  <c:v>1.3335986999999987</c:v>
                </c:pt>
                <c:pt idx="5351">
                  <c:v>1.3966470000000009</c:v>
                </c:pt>
                <c:pt idx="5352">
                  <c:v>1.4777615999999985</c:v>
                </c:pt>
                <c:pt idx="5353">
                  <c:v>1.315576499999999</c:v>
                </c:pt>
                <c:pt idx="5354">
                  <c:v>1.4507429999999999</c:v>
                </c:pt>
                <c:pt idx="5355">
                  <c:v>1.3516061999999998</c:v>
                </c:pt>
                <c:pt idx="5356">
                  <c:v>1.2885137999999998</c:v>
                </c:pt>
                <c:pt idx="5357">
                  <c:v>1.3516061999999998</c:v>
                </c:pt>
                <c:pt idx="5358">
                  <c:v>1.540824599999999</c:v>
                </c:pt>
                <c:pt idx="5359">
                  <c:v>1.3876506</c:v>
                </c:pt>
                <c:pt idx="5360">
                  <c:v>1.3426098</c:v>
                </c:pt>
                <c:pt idx="5361">
                  <c:v>1.3516061999999998</c:v>
                </c:pt>
                <c:pt idx="5362">
                  <c:v>1.4327207999999987</c:v>
                </c:pt>
                <c:pt idx="5363">
                  <c:v>1.3876506</c:v>
                </c:pt>
                <c:pt idx="5364">
                  <c:v>1.3876506</c:v>
                </c:pt>
                <c:pt idx="5365">
                  <c:v>1.4507429999999999</c:v>
                </c:pt>
                <c:pt idx="5366">
                  <c:v>1.5768837</c:v>
                </c:pt>
                <c:pt idx="5367">
                  <c:v>1.5858947999999982</c:v>
                </c:pt>
                <c:pt idx="5368">
                  <c:v>1.4687505000000001</c:v>
                </c:pt>
                <c:pt idx="5369">
                  <c:v>1.4687505000000001</c:v>
                </c:pt>
                <c:pt idx="5370">
                  <c:v>1.3696283999999992</c:v>
                </c:pt>
                <c:pt idx="5371">
                  <c:v>1.4687505000000001</c:v>
                </c:pt>
                <c:pt idx="5372">
                  <c:v>1.414669199999999</c:v>
                </c:pt>
                <c:pt idx="5373">
                  <c:v>1.2885137999999998</c:v>
                </c:pt>
                <c:pt idx="5374">
                  <c:v>1.3606172999999999</c:v>
                </c:pt>
                <c:pt idx="5375">
                  <c:v>1.6219244999999987</c:v>
                </c:pt>
                <c:pt idx="5376">
                  <c:v>1.4327207999999987</c:v>
                </c:pt>
                <c:pt idx="5377">
                  <c:v>1.495783799999999</c:v>
                </c:pt>
                <c:pt idx="5378">
                  <c:v>1.495783799999999</c:v>
                </c:pt>
                <c:pt idx="5379">
                  <c:v>1.261495199999999</c:v>
                </c:pt>
                <c:pt idx="5380">
                  <c:v>1.189421099999999</c:v>
                </c:pt>
                <c:pt idx="5381">
                  <c:v>1.1624025000000009</c:v>
                </c:pt>
                <c:pt idx="5382">
                  <c:v>1.216454399999999</c:v>
                </c:pt>
                <c:pt idx="5383">
                  <c:v>1.3516061999999998</c:v>
                </c:pt>
                <c:pt idx="5384">
                  <c:v>1.540824599999999</c:v>
                </c:pt>
                <c:pt idx="5385">
                  <c:v>1.4687505000000001</c:v>
                </c:pt>
                <c:pt idx="5386">
                  <c:v>1.405658099999999</c:v>
                </c:pt>
                <c:pt idx="5387">
                  <c:v>1.414669199999999</c:v>
                </c:pt>
                <c:pt idx="5388">
                  <c:v>1.4777615999999985</c:v>
                </c:pt>
                <c:pt idx="5389">
                  <c:v>1.5768837</c:v>
                </c:pt>
                <c:pt idx="5390">
                  <c:v>1.5498356999999989</c:v>
                </c:pt>
                <c:pt idx="5391">
                  <c:v>1.414669199999999</c:v>
                </c:pt>
                <c:pt idx="5392">
                  <c:v>1.3786394999999998</c:v>
                </c:pt>
                <c:pt idx="5393">
                  <c:v>1.4417318999999984</c:v>
                </c:pt>
                <c:pt idx="5394">
                  <c:v>1.2885137999999998</c:v>
                </c:pt>
                <c:pt idx="5395">
                  <c:v>1.3516061999999998</c:v>
                </c:pt>
                <c:pt idx="5396">
                  <c:v>1.3966470000000009</c:v>
                </c:pt>
                <c:pt idx="5397">
                  <c:v>1.3245876000000001</c:v>
                </c:pt>
                <c:pt idx="5398">
                  <c:v>1.279502699999999</c:v>
                </c:pt>
                <c:pt idx="5399">
                  <c:v>1.540824599999999</c:v>
                </c:pt>
                <c:pt idx="5400">
                  <c:v>1.3426098</c:v>
                </c:pt>
                <c:pt idx="5401">
                  <c:v>1.5318134999999991</c:v>
                </c:pt>
                <c:pt idx="5402">
                  <c:v>1.5678873</c:v>
                </c:pt>
                <c:pt idx="5403">
                  <c:v>1.540824599999999</c:v>
                </c:pt>
                <c:pt idx="5404">
                  <c:v>1.5678873</c:v>
                </c:pt>
                <c:pt idx="5405">
                  <c:v>1.3876506</c:v>
                </c:pt>
                <c:pt idx="5406">
                  <c:v>1.4507429999999999</c:v>
                </c:pt>
                <c:pt idx="5407">
                  <c:v>1.6579689</c:v>
                </c:pt>
                <c:pt idx="5408">
                  <c:v>1.6489578000000007</c:v>
                </c:pt>
                <c:pt idx="5409">
                  <c:v>1.495783799999999</c:v>
                </c:pt>
                <c:pt idx="5410">
                  <c:v>1.495783799999999</c:v>
                </c:pt>
                <c:pt idx="5411">
                  <c:v>1.5047948999999989</c:v>
                </c:pt>
                <c:pt idx="5412">
                  <c:v>1.6219244999999987</c:v>
                </c:pt>
                <c:pt idx="5413">
                  <c:v>1.5588761999999998</c:v>
                </c:pt>
                <c:pt idx="5414">
                  <c:v>1.5949058999999999</c:v>
                </c:pt>
                <c:pt idx="5415">
                  <c:v>1.4867726999999991</c:v>
                </c:pt>
                <c:pt idx="5416">
                  <c:v>1.6669799999999999</c:v>
                </c:pt>
                <c:pt idx="5417">
                  <c:v>1.495783799999999</c:v>
                </c:pt>
                <c:pt idx="5418">
                  <c:v>1.6940427000000007</c:v>
                </c:pt>
                <c:pt idx="5419">
                  <c:v>1.5949058999999999</c:v>
                </c:pt>
                <c:pt idx="5420">
                  <c:v>1.8021317999999988</c:v>
                </c:pt>
                <c:pt idx="5421">
                  <c:v>1.6309355999999999</c:v>
                </c:pt>
                <c:pt idx="5422">
                  <c:v>1.3966470000000009</c:v>
                </c:pt>
                <c:pt idx="5423">
                  <c:v>1.540824599999999</c:v>
                </c:pt>
                <c:pt idx="5424">
                  <c:v>1.5768837</c:v>
                </c:pt>
                <c:pt idx="5425">
                  <c:v>1.5768837</c:v>
                </c:pt>
                <c:pt idx="5426">
                  <c:v>1.5588761999999998</c:v>
                </c:pt>
                <c:pt idx="5427">
                  <c:v>1.4327207999999987</c:v>
                </c:pt>
                <c:pt idx="5428">
                  <c:v>1.4236802999999989</c:v>
                </c:pt>
                <c:pt idx="5429">
                  <c:v>1.5137912999999978</c:v>
                </c:pt>
                <c:pt idx="5430">
                  <c:v>1.4777615999999985</c:v>
                </c:pt>
                <c:pt idx="5431">
                  <c:v>1.5949058999999999</c:v>
                </c:pt>
                <c:pt idx="5432">
                  <c:v>1.6309355999999999</c:v>
                </c:pt>
                <c:pt idx="5433">
                  <c:v>1.5228024</c:v>
                </c:pt>
                <c:pt idx="5434">
                  <c:v>1.6579689</c:v>
                </c:pt>
                <c:pt idx="5435">
                  <c:v>1.6039169999999998</c:v>
                </c:pt>
                <c:pt idx="5436">
                  <c:v>1.6579689</c:v>
                </c:pt>
                <c:pt idx="5437">
                  <c:v>1.6309355999999999</c:v>
                </c:pt>
                <c:pt idx="5438">
                  <c:v>1.5858947999999982</c:v>
                </c:pt>
                <c:pt idx="5439">
                  <c:v>1.6669799999999999</c:v>
                </c:pt>
                <c:pt idx="5440">
                  <c:v>1.6219244999999987</c:v>
                </c:pt>
                <c:pt idx="5441">
                  <c:v>1.5858947999999982</c:v>
                </c:pt>
                <c:pt idx="5442">
                  <c:v>1.5858947999999982</c:v>
                </c:pt>
                <c:pt idx="5443">
                  <c:v>1.5498356999999989</c:v>
                </c:pt>
                <c:pt idx="5444">
                  <c:v>1.6039169999999998</c:v>
                </c:pt>
                <c:pt idx="5445">
                  <c:v>1.5228024</c:v>
                </c:pt>
                <c:pt idx="5446">
                  <c:v>1.5498356999999989</c:v>
                </c:pt>
                <c:pt idx="5447">
                  <c:v>1.5228024</c:v>
                </c:pt>
                <c:pt idx="5448">
                  <c:v>1.6039169999999998</c:v>
                </c:pt>
                <c:pt idx="5449">
                  <c:v>1.5678873</c:v>
                </c:pt>
                <c:pt idx="5450">
                  <c:v>1.5588761999999998</c:v>
                </c:pt>
                <c:pt idx="5451">
                  <c:v>1.6129281</c:v>
                </c:pt>
                <c:pt idx="5452">
                  <c:v>1.405658099999999</c:v>
                </c:pt>
                <c:pt idx="5453">
                  <c:v>1.5588761999999998</c:v>
                </c:pt>
                <c:pt idx="5454">
                  <c:v>1.5047948999999989</c:v>
                </c:pt>
                <c:pt idx="5455">
                  <c:v>1.5858947999999982</c:v>
                </c:pt>
                <c:pt idx="5456">
                  <c:v>1.6219244999999987</c:v>
                </c:pt>
                <c:pt idx="5457">
                  <c:v>1.7390834999999998</c:v>
                </c:pt>
                <c:pt idx="5458">
                  <c:v>1.6309355999999999</c:v>
                </c:pt>
                <c:pt idx="5459">
                  <c:v>1.5949058999999999</c:v>
                </c:pt>
                <c:pt idx="5460">
                  <c:v>1.6039169999999998</c:v>
                </c:pt>
                <c:pt idx="5461">
                  <c:v>1.5588761999999998</c:v>
                </c:pt>
                <c:pt idx="5462">
                  <c:v>1.7931206999999989</c:v>
                </c:pt>
                <c:pt idx="5463">
                  <c:v>1.8562277999999999</c:v>
                </c:pt>
                <c:pt idx="5464">
                  <c:v>1.7841242999999989</c:v>
                </c:pt>
                <c:pt idx="5465">
                  <c:v>1.865224199999999</c:v>
                </c:pt>
                <c:pt idx="5466">
                  <c:v>1.7661020999999999</c:v>
                </c:pt>
                <c:pt idx="5467">
                  <c:v>1.8111428999999999</c:v>
                </c:pt>
                <c:pt idx="5468">
                  <c:v>1.8291944999999992</c:v>
                </c:pt>
                <c:pt idx="5469">
                  <c:v>1.7751131999999998</c:v>
                </c:pt>
                <c:pt idx="5470">
                  <c:v>1.865224199999999</c:v>
                </c:pt>
                <c:pt idx="5471">
                  <c:v>1.7931206999999989</c:v>
                </c:pt>
                <c:pt idx="5472">
                  <c:v>1.8021317999999988</c:v>
                </c:pt>
                <c:pt idx="5473">
                  <c:v>1.7480798999999998</c:v>
                </c:pt>
                <c:pt idx="5474">
                  <c:v>1.8291944999999992</c:v>
                </c:pt>
                <c:pt idx="5475">
                  <c:v>1.7751131999999998</c:v>
                </c:pt>
                <c:pt idx="5476">
                  <c:v>1.7480798999999998</c:v>
                </c:pt>
                <c:pt idx="5477">
                  <c:v>1.820154</c:v>
                </c:pt>
                <c:pt idx="5478">
                  <c:v>2.0003907000000019</c:v>
                </c:pt>
                <c:pt idx="5479">
                  <c:v>2.0995127999999998</c:v>
                </c:pt>
                <c:pt idx="5480">
                  <c:v>2.072450099999998</c:v>
                </c:pt>
                <c:pt idx="5481">
                  <c:v>2.072450099999998</c:v>
                </c:pt>
                <c:pt idx="5482">
                  <c:v>2.1895944000000012</c:v>
                </c:pt>
                <c:pt idx="5483">
                  <c:v>2.0995127999999998</c:v>
                </c:pt>
                <c:pt idx="5484">
                  <c:v>2.0274093</c:v>
                </c:pt>
                <c:pt idx="5485">
                  <c:v>1.9733574000000007</c:v>
                </c:pt>
                <c:pt idx="5486">
                  <c:v>2.0454314999999998</c:v>
                </c:pt>
                <c:pt idx="5487">
                  <c:v>2.0814611999999997</c:v>
                </c:pt>
                <c:pt idx="5488">
                  <c:v>2.0364203999999981</c:v>
                </c:pt>
                <c:pt idx="5489">
                  <c:v>1.9192761</c:v>
                </c:pt>
                <c:pt idx="5490">
                  <c:v>2.0094018</c:v>
                </c:pt>
                <c:pt idx="5491">
                  <c:v>1.847216699999999</c:v>
                </c:pt>
                <c:pt idx="5492">
                  <c:v>2.054442599999998</c:v>
                </c:pt>
                <c:pt idx="5493">
                  <c:v>1.9372982999999988</c:v>
                </c:pt>
                <c:pt idx="5494">
                  <c:v>1.9012685999999999</c:v>
                </c:pt>
                <c:pt idx="5495">
                  <c:v>2.1265460999999997</c:v>
                </c:pt>
                <c:pt idx="5496">
                  <c:v>2.0274093</c:v>
                </c:pt>
                <c:pt idx="5497">
                  <c:v>2.0094018</c:v>
                </c:pt>
                <c:pt idx="5498">
                  <c:v>1.9012685999999999</c:v>
                </c:pt>
                <c:pt idx="5499">
                  <c:v>2.0454314999999998</c:v>
                </c:pt>
                <c:pt idx="5500">
                  <c:v>1.7661020999999999</c:v>
                </c:pt>
                <c:pt idx="5501">
                  <c:v>1.820154</c:v>
                </c:pt>
                <c:pt idx="5502">
                  <c:v>2.1625757999999999</c:v>
                </c:pt>
                <c:pt idx="5503">
                  <c:v>1.9282872000000009</c:v>
                </c:pt>
                <c:pt idx="5504">
                  <c:v>2.2076166000000002</c:v>
                </c:pt>
                <c:pt idx="5505">
                  <c:v>2.2166277000000001</c:v>
                </c:pt>
                <c:pt idx="5506">
                  <c:v>2.2166277000000001</c:v>
                </c:pt>
                <c:pt idx="5507">
                  <c:v>2.072450099999998</c:v>
                </c:pt>
                <c:pt idx="5508">
                  <c:v>2.0003907000000019</c:v>
                </c:pt>
                <c:pt idx="5509">
                  <c:v>1.9192761</c:v>
                </c:pt>
                <c:pt idx="5510">
                  <c:v>1.964361</c:v>
                </c:pt>
                <c:pt idx="5511">
                  <c:v>1.9372982999999988</c:v>
                </c:pt>
                <c:pt idx="5512">
                  <c:v>2.0003907000000019</c:v>
                </c:pt>
                <c:pt idx="5513">
                  <c:v>2.0184128999999982</c:v>
                </c:pt>
                <c:pt idx="5514">
                  <c:v>2.1175350000000002</c:v>
                </c:pt>
                <c:pt idx="5515">
                  <c:v>2.1085239000000002</c:v>
                </c:pt>
                <c:pt idx="5516">
                  <c:v>2.1085239000000002</c:v>
                </c:pt>
                <c:pt idx="5517">
                  <c:v>2.0904722999999987</c:v>
                </c:pt>
                <c:pt idx="5518">
                  <c:v>1.847216699999999</c:v>
                </c:pt>
                <c:pt idx="5519">
                  <c:v>1.865224199999999</c:v>
                </c:pt>
                <c:pt idx="5520">
                  <c:v>2.1355571999999987</c:v>
                </c:pt>
                <c:pt idx="5521">
                  <c:v>1.9823685000000009</c:v>
                </c:pt>
                <c:pt idx="5522">
                  <c:v>2.3247608999999998</c:v>
                </c:pt>
                <c:pt idx="5523">
                  <c:v>2.3247608999999998</c:v>
                </c:pt>
                <c:pt idx="5524">
                  <c:v>2.3247608999999998</c:v>
                </c:pt>
                <c:pt idx="5525">
                  <c:v>2.3607905999999996</c:v>
                </c:pt>
                <c:pt idx="5526">
                  <c:v>2.2166277000000001</c:v>
                </c:pt>
                <c:pt idx="5527">
                  <c:v>2.2527014999999997</c:v>
                </c:pt>
                <c:pt idx="5528">
                  <c:v>2.0274093</c:v>
                </c:pt>
                <c:pt idx="5529">
                  <c:v>2.0274093</c:v>
                </c:pt>
                <c:pt idx="5530">
                  <c:v>2.3337719999999997</c:v>
                </c:pt>
                <c:pt idx="5531">
                  <c:v>1.9012685999999999</c:v>
                </c:pt>
                <c:pt idx="5532">
                  <c:v>1.9463093999999999</c:v>
                </c:pt>
                <c:pt idx="5533">
                  <c:v>2.3427830999999997</c:v>
                </c:pt>
                <c:pt idx="5534">
                  <c:v>2.3067533999999981</c:v>
                </c:pt>
                <c:pt idx="5535">
                  <c:v>2.3607905999999996</c:v>
                </c:pt>
                <c:pt idx="5536">
                  <c:v>2.3968643999999975</c:v>
                </c:pt>
                <c:pt idx="5537">
                  <c:v>2.2346792999999998</c:v>
                </c:pt>
                <c:pt idx="5538">
                  <c:v>2.3788421999999962</c:v>
                </c:pt>
                <c:pt idx="5539">
                  <c:v>2.1895944000000012</c:v>
                </c:pt>
                <c:pt idx="5540">
                  <c:v>1.964361</c:v>
                </c:pt>
                <c:pt idx="5541">
                  <c:v>2.3157497999999981</c:v>
                </c:pt>
                <c:pt idx="5542">
                  <c:v>2.514008699999998</c:v>
                </c:pt>
                <c:pt idx="5543">
                  <c:v>2.3427830999999997</c:v>
                </c:pt>
                <c:pt idx="5544">
                  <c:v>2.2076166000000002</c:v>
                </c:pt>
                <c:pt idx="5545">
                  <c:v>2.4509162999999998</c:v>
                </c:pt>
                <c:pt idx="5546">
                  <c:v>2.5230198000000001</c:v>
                </c:pt>
                <c:pt idx="5547">
                  <c:v>2.2977422999999999</c:v>
                </c:pt>
                <c:pt idx="5548">
                  <c:v>2.4599273999999998</c:v>
                </c:pt>
                <c:pt idx="5549">
                  <c:v>2.4779349000000002</c:v>
                </c:pt>
                <c:pt idx="5550">
                  <c:v>2.3067533999999981</c:v>
                </c:pt>
                <c:pt idx="5551">
                  <c:v>2.0364203999999981</c:v>
                </c:pt>
                <c:pt idx="5552">
                  <c:v>2.2527014999999997</c:v>
                </c:pt>
                <c:pt idx="5553">
                  <c:v>2.4328940999999982</c:v>
                </c:pt>
                <c:pt idx="5554">
                  <c:v>2.5770716999999999</c:v>
                </c:pt>
                <c:pt idx="5555">
                  <c:v>2.4689238000000002</c:v>
                </c:pt>
                <c:pt idx="5556">
                  <c:v>2.6401641000000002</c:v>
                </c:pt>
                <c:pt idx="5557">
                  <c:v>2.514008699999998</c:v>
                </c:pt>
                <c:pt idx="5558">
                  <c:v>2.5590494999999969</c:v>
                </c:pt>
                <c:pt idx="5559">
                  <c:v>2.5590494999999969</c:v>
                </c:pt>
                <c:pt idx="5560">
                  <c:v>2.5320161999999984</c:v>
                </c:pt>
                <c:pt idx="5561">
                  <c:v>2.5049976000000012</c:v>
                </c:pt>
                <c:pt idx="5562">
                  <c:v>2.4148865999999987</c:v>
                </c:pt>
                <c:pt idx="5563">
                  <c:v>2.4959570999999987</c:v>
                </c:pt>
                <c:pt idx="5564">
                  <c:v>2.4509162999999998</c:v>
                </c:pt>
                <c:pt idx="5565">
                  <c:v>2.1805833000000012</c:v>
                </c:pt>
                <c:pt idx="5566">
                  <c:v>2.4599273999999998</c:v>
                </c:pt>
                <c:pt idx="5567">
                  <c:v>2.4419051999999981</c:v>
                </c:pt>
                <c:pt idx="5568">
                  <c:v>2.3607905999999996</c:v>
                </c:pt>
                <c:pt idx="5569">
                  <c:v>2.3698310999999999</c:v>
                </c:pt>
                <c:pt idx="5570">
                  <c:v>2.3067533999999981</c:v>
                </c:pt>
                <c:pt idx="5571">
                  <c:v>2.595079199999998</c:v>
                </c:pt>
                <c:pt idx="5572">
                  <c:v>2.5680605999999999</c:v>
                </c:pt>
                <c:pt idx="5573">
                  <c:v>2.6221125000000001</c:v>
                </c:pt>
                <c:pt idx="5574">
                  <c:v>2.5049976000000012</c:v>
                </c:pt>
                <c:pt idx="5575">
                  <c:v>2.4779349000000002</c:v>
                </c:pt>
                <c:pt idx="5576">
                  <c:v>2.5860680999999981</c:v>
                </c:pt>
                <c:pt idx="5577">
                  <c:v>2.5049976000000012</c:v>
                </c:pt>
                <c:pt idx="5578">
                  <c:v>2.4779349000000002</c:v>
                </c:pt>
                <c:pt idx="5579">
                  <c:v>2.4419051999999981</c:v>
                </c:pt>
                <c:pt idx="5580">
                  <c:v>2.4419051999999981</c:v>
                </c:pt>
                <c:pt idx="5581">
                  <c:v>2.4779349000000002</c:v>
                </c:pt>
                <c:pt idx="5582">
                  <c:v>2.8383788999999982</c:v>
                </c:pt>
                <c:pt idx="5583">
                  <c:v>2.6491751999999997</c:v>
                </c:pt>
                <c:pt idx="5584">
                  <c:v>2.5230198000000001</c:v>
                </c:pt>
                <c:pt idx="5585">
                  <c:v>2.5860680999999981</c:v>
                </c:pt>
                <c:pt idx="5586">
                  <c:v>2.5230198000000001</c:v>
                </c:pt>
                <c:pt idx="5587">
                  <c:v>2.5049976000000012</c:v>
                </c:pt>
                <c:pt idx="5588">
                  <c:v>2.4419051999999981</c:v>
                </c:pt>
                <c:pt idx="5589">
                  <c:v>2.4779349000000002</c:v>
                </c:pt>
                <c:pt idx="5590">
                  <c:v>2.784327000000002</c:v>
                </c:pt>
                <c:pt idx="5591">
                  <c:v>3.0275973000000018</c:v>
                </c:pt>
                <c:pt idx="5592">
                  <c:v>2.7662753999999987</c:v>
                </c:pt>
                <c:pt idx="5593">
                  <c:v>2.7753158999999998</c:v>
                </c:pt>
                <c:pt idx="5594">
                  <c:v>2.4959570999999987</c:v>
                </c:pt>
                <c:pt idx="5595">
                  <c:v>3.045648899999998</c:v>
                </c:pt>
                <c:pt idx="5596">
                  <c:v>3.1357304999999998</c:v>
                </c:pt>
                <c:pt idx="5597">
                  <c:v>2.919493499999998</c:v>
                </c:pt>
                <c:pt idx="5598">
                  <c:v>3.0185861999999997</c:v>
                </c:pt>
                <c:pt idx="5599">
                  <c:v>2.6311088999999988</c:v>
                </c:pt>
                <c:pt idx="5600">
                  <c:v>2.8473899999999999</c:v>
                </c:pt>
                <c:pt idx="5601">
                  <c:v>2.8203567</c:v>
                </c:pt>
                <c:pt idx="5602">
                  <c:v>2.7662753999999987</c:v>
                </c:pt>
                <c:pt idx="5603">
                  <c:v>2.7032271000000012</c:v>
                </c:pt>
                <c:pt idx="5604">
                  <c:v>2.7753158999999998</c:v>
                </c:pt>
                <c:pt idx="5605">
                  <c:v>2.6040903000000002</c:v>
                </c:pt>
                <c:pt idx="5606">
                  <c:v>2.6221125000000001</c:v>
                </c:pt>
                <c:pt idx="5607">
                  <c:v>2.7753158999999998</c:v>
                </c:pt>
                <c:pt idx="5608">
                  <c:v>2.8383788999999982</c:v>
                </c:pt>
                <c:pt idx="5609">
                  <c:v>2.7122234999999981</c:v>
                </c:pt>
                <c:pt idx="5610">
                  <c:v>2.9555232</c:v>
                </c:pt>
                <c:pt idx="5611">
                  <c:v>2.919493499999998</c:v>
                </c:pt>
                <c:pt idx="5612">
                  <c:v>2.8383788999999982</c:v>
                </c:pt>
                <c:pt idx="5613">
                  <c:v>2.7662753999999987</c:v>
                </c:pt>
                <c:pt idx="5614">
                  <c:v>2.8023491999999974</c:v>
                </c:pt>
                <c:pt idx="5615">
                  <c:v>2.7933381000000002</c:v>
                </c:pt>
                <c:pt idx="5616">
                  <c:v>2.8113602999999987</c:v>
                </c:pt>
                <c:pt idx="5617">
                  <c:v>2.595079199999998</c:v>
                </c:pt>
                <c:pt idx="5618">
                  <c:v>2.6040903000000002</c:v>
                </c:pt>
                <c:pt idx="5619">
                  <c:v>2.7662753999999987</c:v>
                </c:pt>
                <c:pt idx="5620">
                  <c:v>2.9645343000000013</c:v>
                </c:pt>
                <c:pt idx="5621">
                  <c:v>3.1537380000000002</c:v>
                </c:pt>
                <c:pt idx="5622">
                  <c:v>3.0816785999999987</c:v>
                </c:pt>
                <c:pt idx="5623">
                  <c:v>2.8834196999999997</c:v>
                </c:pt>
                <c:pt idx="5624">
                  <c:v>2.8473899999999999</c:v>
                </c:pt>
                <c:pt idx="5625">
                  <c:v>2.8473899999999999</c:v>
                </c:pt>
                <c:pt idx="5626">
                  <c:v>2.7572789999999987</c:v>
                </c:pt>
                <c:pt idx="5627">
                  <c:v>2.8383788999999982</c:v>
                </c:pt>
                <c:pt idx="5628">
                  <c:v>2.9285046000000001</c:v>
                </c:pt>
                <c:pt idx="5629">
                  <c:v>2.6852049</c:v>
                </c:pt>
                <c:pt idx="5630">
                  <c:v>2.595079199999998</c:v>
                </c:pt>
                <c:pt idx="5631">
                  <c:v>2.6761937999999996</c:v>
                </c:pt>
                <c:pt idx="5632">
                  <c:v>2.5500383999999987</c:v>
                </c:pt>
                <c:pt idx="5633">
                  <c:v>2.4148865999999987</c:v>
                </c:pt>
                <c:pt idx="5634">
                  <c:v>2.4869459999999974</c:v>
                </c:pt>
                <c:pt idx="5635">
                  <c:v>2.7482679000000001</c:v>
                </c:pt>
                <c:pt idx="5636">
                  <c:v>2.874408599999998</c:v>
                </c:pt>
                <c:pt idx="5637">
                  <c:v>2.8834196999999997</c:v>
                </c:pt>
                <c:pt idx="5638">
                  <c:v>2.865412199999998</c:v>
                </c:pt>
                <c:pt idx="5639">
                  <c:v>2.8023491999999974</c:v>
                </c:pt>
                <c:pt idx="5640">
                  <c:v>2.7482679000000001</c:v>
                </c:pt>
                <c:pt idx="5641">
                  <c:v>2.7753158999999998</c:v>
                </c:pt>
                <c:pt idx="5642">
                  <c:v>2.6671827000000015</c:v>
                </c:pt>
                <c:pt idx="5643">
                  <c:v>2.6221125000000001</c:v>
                </c:pt>
                <c:pt idx="5644">
                  <c:v>2.730245699999998</c:v>
                </c:pt>
                <c:pt idx="5645">
                  <c:v>2.6491751999999997</c:v>
                </c:pt>
                <c:pt idx="5646">
                  <c:v>2.3607905999999996</c:v>
                </c:pt>
                <c:pt idx="5647">
                  <c:v>2.4058754999999978</c:v>
                </c:pt>
                <c:pt idx="5648">
                  <c:v>2.3878532999999997</c:v>
                </c:pt>
                <c:pt idx="5649">
                  <c:v>2.4689238000000002</c:v>
                </c:pt>
                <c:pt idx="5650">
                  <c:v>2.7662753999999987</c:v>
                </c:pt>
                <c:pt idx="5651">
                  <c:v>2.8023491999999974</c:v>
                </c:pt>
                <c:pt idx="5652">
                  <c:v>2.9825417999999999</c:v>
                </c:pt>
                <c:pt idx="5653">
                  <c:v>2.5320161999999984</c:v>
                </c:pt>
                <c:pt idx="5654">
                  <c:v>2.5680605999999999</c:v>
                </c:pt>
                <c:pt idx="5655">
                  <c:v>2.6761937999999996</c:v>
                </c:pt>
                <c:pt idx="5656">
                  <c:v>2.6491751999999997</c:v>
                </c:pt>
                <c:pt idx="5657">
                  <c:v>2.6401641000000002</c:v>
                </c:pt>
                <c:pt idx="5658">
                  <c:v>2.4328940999999982</c:v>
                </c:pt>
                <c:pt idx="5659">
                  <c:v>2.4509162999999998</c:v>
                </c:pt>
                <c:pt idx="5660">
                  <c:v>2.4779349000000002</c:v>
                </c:pt>
                <c:pt idx="5661">
                  <c:v>2.5230198000000001</c:v>
                </c:pt>
                <c:pt idx="5662">
                  <c:v>2.5770716999999999</c:v>
                </c:pt>
                <c:pt idx="5663">
                  <c:v>2.6040903000000002</c:v>
                </c:pt>
                <c:pt idx="5664">
                  <c:v>2.8473899999999999</c:v>
                </c:pt>
                <c:pt idx="5665">
                  <c:v>2.7392567999999997</c:v>
                </c:pt>
                <c:pt idx="5666">
                  <c:v>3.2348525999999982</c:v>
                </c:pt>
                <c:pt idx="5667">
                  <c:v>3.1267193999999998</c:v>
                </c:pt>
                <c:pt idx="5668">
                  <c:v>2.9915528999999981</c:v>
                </c:pt>
                <c:pt idx="5669">
                  <c:v>3.0275973000000018</c:v>
                </c:pt>
                <c:pt idx="5670">
                  <c:v>2.8023491999999974</c:v>
                </c:pt>
                <c:pt idx="5671">
                  <c:v>2.7662753999999987</c:v>
                </c:pt>
                <c:pt idx="5672">
                  <c:v>2.9555232</c:v>
                </c:pt>
                <c:pt idx="5673">
                  <c:v>3.0095750999999997</c:v>
                </c:pt>
                <c:pt idx="5674">
                  <c:v>3.0726674999999974</c:v>
                </c:pt>
                <c:pt idx="5675">
                  <c:v>2.9285046000000001</c:v>
                </c:pt>
                <c:pt idx="5676">
                  <c:v>2.8113602999999987</c:v>
                </c:pt>
                <c:pt idx="5677">
                  <c:v>2.8023491999999974</c:v>
                </c:pt>
                <c:pt idx="5678">
                  <c:v>2.7753158999999998</c:v>
                </c:pt>
                <c:pt idx="5679">
                  <c:v>2.910482399999998</c:v>
                </c:pt>
                <c:pt idx="5680">
                  <c:v>2.9014418999999987</c:v>
                </c:pt>
                <c:pt idx="5681">
                  <c:v>2.9375010000000001</c:v>
                </c:pt>
                <c:pt idx="5682">
                  <c:v>2.9465120999999987</c:v>
                </c:pt>
                <c:pt idx="5683">
                  <c:v>3.0365937000000001</c:v>
                </c:pt>
                <c:pt idx="5684">
                  <c:v>2.9014418999999987</c:v>
                </c:pt>
                <c:pt idx="5685">
                  <c:v>2.9825417999999999</c:v>
                </c:pt>
                <c:pt idx="5686">
                  <c:v>2.7482679000000001</c:v>
                </c:pt>
                <c:pt idx="5687">
                  <c:v>2.865412199999998</c:v>
                </c:pt>
                <c:pt idx="5688">
                  <c:v>2.874408599999998</c:v>
                </c:pt>
                <c:pt idx="5689">
                  <c:v>2.856401099999998</c:v>
                </c:pt>
                <c:pt idx="5690">
                  <c:v>2.8113602999999987</c:v>
                </c:pt>
                <c:pt idx="5691">
                  <c:v>2.910482399999998</c:v>
                </c:pt>
                <c:pt idx="5692">
                  <c:v>2.9915528999999981</c:v>
                </c:pt>
                <c:pt idx="5693">
                  <c:v>2.8473899999999999</c:v>
                </c:pt>
                <c:pt idx="5694">
                  <c:v>2.9375010000000001</c:v>
                </c:pt>
                <c:pt idx="5695">
                  <c:v>2.8834196999999997</c:v>
                </c:pt>
                <c:pt idx="5696">
                  <c:v>2.730245699999998</c:v>
                </c:pt>
                <c:pt idx="5697">
                  <c:v>2.7753158999999998</c:v>
                </c:pt>
                <c:pt idx="5698">
                  <c:v>2.9825417999999999</c:v>
                </c:pt>
                <c:pt idx="5699">
                  <c:v>3.0005639999999998</c:v>
                </c:pt>
                <c:pt idx="5700">
                  <c:v>3.0185861999999997</c:v>
                </c:pt>
                <c:pt idx="5701">
                  <c:v>2.7753158999999998</c:v>
                </c:pt>
                <c:pt idx="5702">
                  <c:v>3.5592227999999997</c:v>
                </c:pt>
                <c:pt idx="5703">
                  <c:v>3.315967199999998</c:v>
                </c:pt>
                <c:pt idx="5704">
                  <c:v>2.7753158999999998</c:v>
                </c:pt>
                <c:pt idx="5705">
                  <c:v>3.0816785999999987</c:v>
                </c:pt>
                <c:pt idx="5706">
                  <c:v>3.1717602</c:v>
                </c:pt>
                <c:pt idx="5707">
                  <c:v>3.1357304999999998</c:v>
                </c:pt>
                <c:pt idx="5708">
                  <c:v>2.9825417999999999</c:v>
                </c:pt>
                <c:pt idx="5709">
                  <c:v>3.0906896999999987</c:v>
                </c:pt>
                <c:pt idx="5710">
                  <c:v>2.9465120999999987</c:v>
                </c:pt>
                <c:pt idx="5711">
                  <c:v>3.1177082999999999</c:v>
                </c:pt>
                <c:pt idx="5712">
                  <c:v>2.8023491999999974</c:v>
                </c:pt>
                <c:pt idx="5713">
                  <c:v>3.0726674999999974</c:v>
                </c:pt>
                <c:pt idx="5714">
                  <c:v>3.0185861999999997</c:v>
                </c:pt>
                <c:pt idx="5715">
                  <c:v>3.0185861999999997</c:v>
                </c:pt>
                <c:pt idx="5716">
                  <c:v>2.919493499999998</c:v>
                </c:pt>
                <c:pt idx="5717">
                  <c:v>2.9014418999999987</c:v>
                </c:pt>
                <c:pt idx="5718">
                  <c:v>2.865412199999998</c:v>
                </c:pt>
                <c:pt idx="5719">
                  <c:v>2.9375010000000001</c:v>
                </c:pt>
                <c:pt idx="5720">
                  <c:v>2.9014418999999987</c:v>
                </c:pt>
                <c:pt idx="5721">
                  <c:v>2.8383788999999982</c:v>
                </c:pt>
                <c:pt idx="5722">
                  <c:v>2.919493499999998</c:v>
                </c:pt>
                <c:pt idx="5723">
                  <c:v>2.8924307999999987</c:v>
                </c:pt>
                <c:pt idx="5724">
                  <c:v>2.9375010000000001</c:v>
                </c:pt>
                <c:pt idx="5725">
                  <c:v>3.1086971999999999</c:v>
                </c:pt>
                <c:pt idx="5726">
                  <c:v>2.9014418999999987</c:v>
                </c:pt>
                <c:pt idx="5727">
                  <c:v>2.9465120999999987</c:v>
                </c:pt>
                <c:pt idx="5728">
                  <c:v>2.9375010000000001</c:v>
                </c:pt>
                <c:pt idx="5729">
                  <c:v>2.9465120999999987</c:v>
                </c:pt>
                <c:pt idx="5730">
                  <c:v>2.8473899999999999</c:v>
                </c:pt>
                <c:pt idx="5731">
                  <c:v>3.2798933999999997</c:v>
                </c:pt>
                <c:pt idx="5732">
                  <c:v>3.2438636999999999</c:v>
                </c:pt>
                <c:pt idx="5733">
                  <c:v>3.2348525999999982</c:v>
                </c:pt>
                <c:pt idx="5734">
                  <c:v>3.0726674999999974</c:v>
                </c:pt>
                <c:pt idx="5735">
                  <c:v>3.2889045000000015</c:v>
                </c:pt>
                <c:pt idx="5736">
                  <c:v>3.2798933999999997</c:v>
                </c:pt>
                <c:pt idx="5737">
                  <c:v>3.2979155999999996</c:v>
                </c:pt>
                <c:pt idx="5738">
                  <c:v>3.3249782999999997</c:v>
                </c:pt>
                <c:pt idx="5739">
                  <c:v>3.2348525999999982</c:v>
                </c:pt>
                <c:pt idx="5740">
                  <c:v>3.3069266999999987</c:v>
                </c:pt>
                <c:pt idx="5741">
                  <c:v>3.2889045000000015</c:v>
                </c:pt>
                <c:pt idx="5742">
                  <c:v>3.6043077000000014</c:v>
                </c:pt>
                <c:pt idx="5743">
                  <c:v>3.5772449999999987</c:v>
                </c:pt>
                <c:pt idx="5744">
                  <c:v>3.6043077000000014</c:v>
                </c:pt>
                <c:pt idx="5745">
                  <c:v>3.4420784999999978</c:v>
                </c:pt>
                <c:pt idx="5746">
                  <c:v>3.4420784999999978</c:v>
                </c:pt>
                <c:pt idx="5747">
                  <c:v>3.4781522999999988</c:v>
                </c:pt>
                <c:pt idx="5748">
                  <c:v>3.4781522999999988</c:v>
                </c:pt>
                <c:pt idx="5749">
                  <c:v>3.4601301000000002</c:v>
                </c:pt>
                <c:pt idx="5750">
                  <c:v>3.4781522999999988</c:v>
                </c:pt>
                <c:pt idx="5751">
                  <c:v>3.4691412000000001</c:v>
                </c:pt>
                <c:pt idx="5752">
                  <c:v>3.3700190999999982</c:v>
                </c:pt>
                <c:pt idx="5753">
                  <c:v>3.3519968999999987</c:v>
                </c:pt>
                <c:pt idx="5754">
                  <c:v>3.3610079999999987</c:v>
                </c:pt>
                <c:pt idx="5755">
                  <c:v>3.3700190999999982</c:v>
                </c:pt>
                <c:pt idx="5756">
                  <c:v>3.3970376999999998</c:v>
                </c:pt>
                <c:pt idx="5757">
                  <c:v>3.3880265999999999</c:v>
                </c:pt>
                <c:pt idx="5758">
                  <c:v>3.5682339000000001</c:v>
                </c:pt>
                <c:pt idx="5759">
                  <c:v>3.6133187999999996</c:v>
                </c:pt>
                <c:pt idx="5760">
                  <c:v>3.4691412000000001</c:v>
                </c:pt>
                <c:pt idx="5761">
                  <c:v>3.5051708999999995</c:v>
                </c:pt>
                <c:pt idx="5762">
                  <c:v>3.4871633999999996</c:v>
                </c:pt>
                <c:pt idx="5763">
                  <c:v>3.2078339999999996</c:v>
                </c:pt>
                <c:pt idx="5764">
                  <c:v>3.5502116999999997</c:v>
                </c:pt>
                <c:pt idx="5765">
                  <c:v>3.3249782999999997</c:v>
                </c:pt>
                <c:pt idx="5766">
                  <c:v>3.532204199999998</c:v>
                </c:pt>
                <c:pt idx="5767">
                  <c:v>3.2979155999999996</c:v>
                </c:pt>
                <c:pt idx="5768">
                  <c:v>3.6133187999999996</c:v>
                </c:pt>
                <c:pt idx="5769">
                  <c:v>3.4420784999999978</c:v>
                </c:pt>
                <c:pt idx="5770">
                  <c:v>3.3880265999999999</c:v>
                </c:pt>
                <c:pt idx="5771">
                  <c:v>3.3790301999999977</c:v>
                </c:pt>
                <c:pt idx="5772">
                  <c:v>3.6043077000000014</c:v>
                </c:pt>
                <c:pt idx="5773">
                  <c:v>3.4961744999999977</c:v>
                </c:pt>
                <c:pt idx="5774">
                  <c:v>3.4961744999999977</c:v>
                </c:pt>
                <c:pt idx="5775">
                  <c:v>3.4781522999999988</c:v>
                </c:pt>
                <c:pt idx="5776">
                  <c:v>3.4871633999999996</c:v>
                </c:pt>
                <c:pt idx="5777">
                  <c:v>3.3610079999999987</c:v>
                </c:pt>
                <c:pt idx="5778">
                  <c:v>3.4601301000000002</c:v>
                </c:pt>
                <c:pt idx="5779">
                  <c:v>3.4511336999999997</c:v>
                </c:pt>
                <c:pt idx="5780">
                  <c:v>3.5141819999999999</c:v>
                </c:pt>
                <c:pt idx="5781">
                  <c:v>3.5412152999999997</c:v>
                </c:pt>
                <c:pt idx="5782">
                  <c:v>3.532204199999998</c:v>
                </c:pt>
                <c:pt idx="5783">
                  <c:v>3.5952965999999997</c:v>
                </c:pt>
                <c:pt idx="5784">
                  <c:v>3.7935114000000012</c:v>
                </c:pt>
                <c:pt idx="5785">
                  <c:v>3.8836371000000001</c:v>
                </c:pt>
                <c:pt idx="5786">
                  <c:v>3.7394594999999975</c:v>
                </c:pt>
                <c:pt idx="5787">
                  <c:v>3.5592227999999997</c:v>
                </c:pt>
                <c:pt idx="5788">
                  <c:v>3.6043077000000014</c:v>
                </c:pt>
                <c:pt idx="5789">
                  <c:v>3.5682339000000001</c:v>
                </c:pt>
                <c:pt idx="5790">
                  <c:v>3.6133187999999996</c:v>
                </c:pt>
                <c:pt idx="5791">
                  <c:v>3.7124115</c:v>
                </c:pt>
                <c:pt idx="5792">
                  <c:v>3.4150598999999979</c:v>
                </c:pt>
                <c:pt idx="5793">
                  <c:v>3.3970376999999998</c:v>
                </c:pt>
                <c:pt idx="5794">
                  <c:v>3.4511336999999997</c:v>
                </c:pt>
                <c:pt idx="5795">
                  <c:v>3.4511336999999997</c:v>
                </c:pt>
                <c:pt idx="5796">
                  <c:v>3.5051708999999995</c:v>
                </c:pt>
                <c:pt idx="5797">
                  <c:v>4.2170183999999962</c:v>
                </c:pt>
                <c:pt idx="5798">
                  <c:v>3.7574816999999996</c:v>
                </c:pt>
                <c:pt idx="5799">
                  <c:v>3.8836371000000001</c:v>
                </c:pt>
                <c:pt idx="5800">
                  <c:v>3.6853781999999997</c:v>
                </c:pt>
                <c:pt idx="5801">
                  <c:v>3.5952965999999997</c:v>
                </c:pt>
                <c:pt idx="5802">
                  <c:v>3.6583595999999998</c:v>
                </c:pt>
                <c:pt idx="5803">
                  <c:v>4.1539553999999947</c:v>
                </c:pt>
                <c:pt idx="5804">
                  <c:v>3.9827591999999981</c:v>
                </c:pt>
                <c:pt idx="5805">
                  <c:v>3.9737186999999987</c:v>
                </c:pt>
                <c:pt idx="5806">
                  <c:v>3.6133187999999996</c:v>
                </c:pt>
                <c:pt idx="5807">
                  <c:v>3.7574816999999996</c:v>
                </c:pt>
                <c:pt idx="5808">
                  <c:v>3.4691412000000001</c:v>
                </c:pt>
                <c:pt idx="5809">
                  <c:v>3.4781522999999988</c:v>
                </c:pt>
                <c:pt idx="5810">
                  <c:v>3.5231931000000012</c:v>
                </c:pt>
                <c:pt idx="5811">
                  <c:v>3.3610079999999987</c:v>
                </c:pt>
                <c:pt idx="5812">
                  <c:v>3.7664928</c:v>
                </c:pt>
                <c:pt idx="5813">
                  <c:v>3.6133187999999996</c:v>
                </c:pt>
                <c:pt idx="5814">
                  <c:v>3.6853781999999997</c:v>
                </c:pt>
                <c:pt idx="5815">
                  <c:v>3.5952965999999997</c:v>
                </c:pt>
                <c:pt idx="5816">
                  <c:v>3.5051708999999995</c:v>
                </c:pt>
                <c:pt idx="5817">
                  <c:v>3.5502116999999997</c:v>
                </c:pt>
                <c:pt idx="5818">
                  <c:v>3.5592227999999997</c:v>
                </c:pt>
                <c:pt idx="5819">
                  <c:v>3.5231931000000012</c:v>
                </c:pt>
                <c:pt idx="5820">
                  <c:v>3.4961744999999977</c:v>
                </c:pt>
                <c:pt idx="5821">
                  <c:v>3.5231931000000012</c:v>
                </c:pt>
                <c:pt idx="5822">
                  <c:v>3.5772449999999987</c:v>
                </c:pt>
                <c:pt idx="5823">
                  <c:v>3.5231931000000012</c:v>
                </c:pt>
                <c:pt idx="5824">
                  <c:v>3.5682339000000001</c:v>
                </c:pt>
                <c:pt idx="5825">
                  <c:v>3.6313263</c:v>
                </c:pt>
                <c:pt idx="5826">
                  <c:v>3.6223151999999987</c:v>
                </c:pt>
                <c:pt idx="5827">
                  <c:v>3.6583595999999998</c:v>
                </c:pt>
                <c:pt idx="5828">
                  <c:v>3.2618858999999998</c:v>
                </c:pt>
                <c:pt idx="5829">
                  <c:v>3.7935114000000012</c:v>
                </c:pt>
                <c:pt idx="5830">
                  <c:v>3.802522499999998</c:v>
                </c:pt>
                <c:pt idx="5831">
                  <c:v>3.7304630999999997</c:v>
                </c:pt>
                <c:pt idx="5832">
                  <c:v>3.7935114000000012</c:v>
                </c:pt>
                <c:pt idx="5833">
                  <c:v>4.108885199999996</c:v>
                </c:pt>
                <c:pt idx="5834">
                  <c:v>3.9647076000000001</c:v>
                </c:pt>
                <c:pt idx="5835">
                  <c:v>3.8295557999999987</c:v>
                </c:pt>
                <c:pt idx="5836">
                  <c:v>4.1539553999999947</c:v>
                </c:pt>
                <c:pt idx="5837">
                  <c:v>4.0638443999999962</c:v>
                </c:pt>
                <c:pt idx="5838">
                  <c:v>3.946685399999998</c:v>
                </c:pt>
                <c:pt idx="5839">
                  <c:v>4.0368110999999995</c:v>
                </c:pt>
                <c:pt idx="5840">
                  <c:v>3.8836371000000001</c:v>
                </c:pt>
                <c:pt idx="5841">
                  <c:v>3.9556964999999975</c:v>
                </c:pt>
                <c:pt idx="5842">
                  <c:v>4.2891218999999996</c:v>
                </c:pt>
                <c:pt idx="5843">
                  <c:v>3.9647076000000001</c:v>
                </c:pt>
                <c:pt idx="5844">
                  <c:v>3.9827591999999981</c:v>
                </c:pt>
                <c:pt idx="5845">
                  <c:v>3.9827591999999981</c:v>
                </c:pt>
                <c:pt idx="5846">
                  <c:v>3.7394594999999975</c:v>
                </c:pt>
                <c:pt idx="5847">
                  <c:v>3.8475633</c:v>
                </c:pt>
                <c:pt idx="5848">
                  <c:v>3.8385521999999979</c:v>
                </c:pt>
                <c:pt idx="5849">
                  <c:v>3.5412152999999997</c:v>
                </c:pt>
                <c:pt idx="5850">
                  <c:v>3.9737186999999987</c:v>
                </c:pt>
                <c:pt idx="5851">
                  <c:v>3.8566184999999962</c:v>
                </c:pt>
                <c:pt idx="5852">
                  <c:v>3.7845003000000013</c:v>
                </c:pt>
                <c:pt idx="5853">
                  <c:v>3.7845003000000013</c:v>
                </c:pt>
                <c:pt idx="5854">
                  <c:v>3.8205446999999997</c:v>
                </c:pt>
                <c:pt idx="5855">
                  <c:v>3.8836371000000001</c:v>
                </c:pt>
                <c:pt idx="5856">
                  <c:v>3.6403374000000017</c:v>
                </c:pt>
                <c:pt idx="5857">
                  <c:v>3.6763670999999998</c:v>
                </c:pt>
                <c:pt idx="5858">
                  <c:v>4.2620885999999949</c:v>
                </c:pt>
                <c:pt idx="5859">
                  <c:v>3.8385521999999979</c:v>
                </c:pt>
                <c:pt idx="5860">
                  <c:v>3.7935114000000012</c:v>
                </c:pt>
                <c:pt idx="5861">
                  <c:v>3.7394594999999975</c:v>
                </c:pt>
                <c:pt idx="5862">
                  <c:v>3.7755038999999995</c:v>
                </c:pt>
                <c:pt idx="5863">
                  <c:v>3.7034003999999996</c:v>
                </c:pt>
                <c:pt idx="5864">
                  <c:v>4.0728407999999998</c:v>
                </c:pt>
                <c:pt idx="5865">
                  <c:v>3.6313263</c:v>
                </c:pt>
                <c:pt idx="5866">
                  <c:v>3.6763670999999998</c:v>
                </c:pt>
                <c:pt idx="5867">
                  <c:v>3.4961744999999977</c:v>
                </c:pt>
                <c:pt idx="5868">
                  <c:v>3.946685399999998</c:v>
                </c:pt>
                <c:pt idx="5869">
                  <c:v>3.8746259999999975</c:v>
                </c:pt>
                <c:pt idx="5870">
                  <c:v>4.054833299999995</c:v>
                </c:pt>
                <c:pt idx="5871">
                  <c:v>3.8836371000000001</c:v>
                </c:pt>
                <c:pt idx="5872">
                  <c:v>3.7755038999999995</c:v>
                </c:pt>
                <c:pt idx="5873">
                  <c:v>4.0097925000000014</c:v>
                </c:pt>
                <c:pt idx="5874">
                  <c:v>3.9827591999999981</c:v>
                </c:pt>
                <c:pt idx="5875">
                  <c:v>3.5952965999999997</c:v>
                </c:pt>
                <c:pt idx="5876">
                  <c:v>3.9647076000000001</c:v>
                </c:pt>
                <c:pt idx="5877">
                  <c:v>3.9286779000000003</c:v>
                </c:pt>
                <c:pt idx="5878">
                  <c:v>4.2260294999999992</c:v>
                </c:pt>
                <c:pt idx="5879">
                  <c:v>4.1989961999999963</c:v>
                </c:pt>
                <c:pt idx="5880">
                  <c:v>3.8746259999999975</c:v>
                </c:pt>
                <c:pt idx="5881">
                  <c:v>4.1449442999999944</c:v>
                </c:pt>
                <c:pt idx="5882">
                  <c:v>4.2170183999999962</c:v>
                </c:pt>
                <c:pt idx="5883">
                  <c:v>4.1719776</c:v>
                </c:pt>
                <c:pt idx="5884">
                  <c:v>3.5592227999999997</c:v>
                </c:pt>
                <c:pt idx="5885">
                  <c:v>3.9827591999999981</c:v>
                </c:pt>
                <c:pt idx="5886">
                  <c:v>4.5234104999999962</c:v>
                </c:pt>
                <c:pt idx="5887">
                  <c:v>4.2801107999999966</c:v>
                </c:pt>
                <c:pt idx="5888">
                  <c:v>3.532204199999998</c:v>
                </c:pt>
                <c:pt idx="5889">
                  <c:v>4.1269367999999949</c:v>
                </c:pt>
                <c:pt idx="5890">
                  <c:v>4.0818519000000002</c:v>
                </c:pt>
                <c:pt idx="5891">
                  <c:v>4.3161404999999995</c:v>
                </c:pt>
                <c:pt idx="5892">
                  <c:v>4.5594402000000001</c:v>
                </c:pt>
                <c:pt idx="5893">
                  <c:v>4.1899850999999959</c:v>
                </c:pt>
                <c:pt idx="5894">
                  <c:v>4.1989961999999963</c:v>
                </c:pt>
                <c:pt idx="5895">
                  <c:v>4.2080072999999985</c:v>
                </c:pt>
                <c:pt idx="5896">
                  <c:v>4.2080072999999985</c:v>
                </c:pt>
                <c:pt idx="5897">
                  <c:v>4.1899850999999959</c:v>
                </c:pt>
                <c:pt idx="5898">
                  <c:v>4.3161404999999995</c:v>
                </c:pt>
                <c:pt idx="5899">
                  <c:v>4.3071294</c:v>
                </c:pt>
                <c:pt idx="5900">
                  <c:v>4.4603180999999985</c:v>
                </c:pt>
                <c:pt idx="5901">
                  <c:v>4.2440370000000005</c:v>
                </c:pt>
                <c:pt idx="5902">
                  <c:v>4.1449442999999944</c:v>
                </c:pt>
                <c:pt idx="5903">
                  <c:v>3.9556964999999975</c:v>
                </c:pt>
                <c:pt idx="5904">
                  <c:v>4.108885199999996</c:v>
                </c:pt>
                <c:pt idx="5905">
                  <c:v>4.2440370000000005</c:v>
                </c:pt>
                <c:pt idx="5906">
                  <c:v>4.1989961999999963</c:v>
                </c:pt>
                <c:pt idx="5907">
                  <c:v>4.1539553999999947</c:v>
                </c:pt>
                <c:pt idx="5908">
                  <c:v>3.9827591999999981</c:v>
                </c:pt>
                <c:pt idx="5909">
                  <c:v>4.0458221999999999</c:v>
                </c:pt>
                <c:pt idx="5910">
                  <c:v>4.2260294999999992</c:v>
                </c:pt>
                <c:pt idx="5911">
                  <c:v>4.2440370000000005</c:v>
                </c:pt>
                <c:pt idx="5912">
                  <c:v>4.180988699999995</c:v>
                </c:pt>
                <c:pt idx="5913">
                  <c:v>4.2350259000000001</c:v>
                </c:pt>
                <c:pt idx="5914">
                  <c:v>4.0277999999999965</c:v>
                </c:pt>
                <c:pt idx="5915">
                  <c:v>4.2620885999999949</c:v>
                </c:pt>
                <c:pt idx="5916">
                  <c:v>4.3161404999999995</c:v>
                </c:pt>
                <c:pt idx="5917">
                  <c:v>4.3611812999999957</c:v>
                </c:pt>
                <c:pt idx="5918">
                  <c:v>4.5053589000000001</c:v>
                </c:pt>
                <c:pt idx="5919">
                  <c:v>4.4332848</c:v>
                </c:pt>
                <c:pt idx="5920">
                  <c:v>4.3701923999999996</c:v>
                </c:pt>
                <c:pt idx="5921">
                  <c:v>4.0368110999999995</c:v>
                </c:pt>
                <c:pt idx="5922">
                  <c:v>4.3701923999999996</c:v>
                </c:pt>
                <c:pt idx="5923">
                  <c:v>4.4332848</c:v>
                </c:pt>
                <c:pt idx="5924">
                  <c:v>4.3521701999999962</c:v>
                </c:pt>
                <c:pt idx="5925">
                  <c:v>4.4603180999999985</c:v>
                </c:pt>
                <c:pt idx="5926">
                  <c:v>4.4152772999999996</c:v>
                </c:pt>
                <c:pt idx="5927">
                  <c:v>4.6134920999999975</c:v>
                </c:pt>
                <c:pt idx="5928">
                  <c:v>4.1359331999999975</c:v>
                </c:pt>
                <c:pt idx="5929">
                  <c:v>4.3431737999999998</c:v>
                </c:pt>
                <c:pt idx="5930">
                  <c:v>3.9286779000000003</c:v>
                </c:pt>
                <c:pt idx="5931">
                  <c:v>3.8566184999999962</c:v>
                </c:pt>
                <c:pt idx="5932">
                  <c:v>4.4963478000000014</c:v>
                </c:pt>
                <c:pt idx="5933">
                  <c:v>4.4513069999999999</c:v>
                </c:pt>
                <c:pt idx="5934">
                  <c:v>4.5594402000000001</c:v>
                </c:pt>
                <c:pt idx="5935">
                  <c:v>4.6495218000000005</c:v>
                </c:pt>
                <c:pt idx="5936">
                  <c:v>4.6765844999999961</c:v>
                </c:pt>
                <c:pt idx="5937">
                  <c:v>4.5774623999999999</c:v>
                </c:pt>
                <c:pt idx="5938">
                  <c:v>4.5594402000000001</c:v>
                </c:pt>
                <c:pt idx="5939">
                  <c:v>4.2710997000000042</c:v>
                </c:pt>
                <c:pt idx="5940">
                  <c:v>4.3882440000000003</c:v>
                </c:pt>
                <c:pt idx="5941">
                  <c:v>4.3251515999999937</c:v>
                </c:pt>
                <c:pt idx="5942">
                  <c:v>4.3882440000000003</c:v>
                </c:pt>
                <c:pt idx="5943">
                  <c:v>4.4693292000000024</c:v>
                </c:pt>
                <c:pt idx="5944">
                  <c:v>4.5594402000000001</c:v>
                </c:pt>
                <c:pt idx="5945">
                  <c:v>4.7306363999999999</c:v>
                </c:pt>
                <c:pt idx="5946">
                  <c:v>4.4513069999999999</c:v>
                </c:pt>
                <c:pt idx="5947">
                  <c:v>4.3431737999999998</c:v>
                </c:pt>
                <c:pt idx="5948">
                  <c:v>4.694606699999996</c:v>
                </c:pt>
                <c:pt idx="5949">
                  <c:v>4.5774623999999999</c:v>
                </c:pt>
                <c:pt idx="5950">
                  <c:v>4.4513069999999999</c:v>
                </c:pt>
                <c:pt idx="5951">
                  <c:v>4.4062662000000037</c:v>
                </c:pt>
                <c:pt idx="5952">
                  <c:v>4.7576549999999962</c:v>
                </c:pt>
                <c:pt idx="5953">
                  <c:v>4.9198401000000036</c:v>
                </c:pt>
                <c:pt idx="5954">
                  <c:v>4.4963478000000014</c:v>
                </c:pt>
                <c:pt idx="5955">
                  <c:v>4.6675733999999958</c:v>
                </c:pt>
                <c:pt idx="5956">
                  <c:v>4.694606699999996</c:v>
                </c:pt>
                <c:pt idx="5957">
                  <c:v>4.7396475000000038</c:v>
                </c:pt>
                <c:pt idx="5958">
                  <c:v>4.5504290999999997</c:v>
                </c:pt>
                <c:pt idx="5959">
                  <c:v>4.7937288000000002</c:v>
                </c:pt>
                <c:pt idx="5960">
                  <c:v>4.7486439000000038</c:v>
                </c:pt>
                <c:pt idx="5961">
                  <c:v>4.6765844999999961</c:v>
                </c:pt>
                <c:pt idx="5962">
                  <c:v>4.6765844999999961</c:v>
                </c:pt>
                <c:pt idx="5963">
                  <c:v>4.6405106999999939</c:v>
                </c:pt>
                <c:pt idx="5964">
                  <c:v>4.3521701999999962</c:v>
                </c:pt>
                <c:pt idx="5965">
                  <c:v>4.6585622999999963</c:v>
                </c:pt>
                <c:pt idx="5966">
                  <c:v>4.5684512999999969</c:v>
                </c:pt>
                <c:pt idx="5967">
                  <c:v>4.5954698999999986</c:v>
                </c:pt>
                <c:pt idx="5968">
                  <c:v>4.6225031999999961</c:v>
                </c:pt>
                <c:pt idx="5969">
                  <c:v>4.5234104999999962</c:v>
                </c:pt>
                <c:pt idx="5970">
                  <c:v>4.4963478000000014</c:v>
                </c:pt>
                <c:pt idx="5971">
                  <c:v>4.5684512999999969</c:v>
                </c:pt>
                <c:pt idx="5972">
                  <c:v>4.4603180999999985</c:v>
                </c:pt>
                <c:pt idx="5973">
                  <c:v>4.4873367000000002</c:v>
                </c:pt>
                <c:pt idx="5974">
                  <c:v>4.4783255999999998</c:v>
                </c:pt>
                <c:pt idx="5975">
                  <c:v>4.4062662000000037</c:v>
                </c:pt>
                <c:pt idx="5976">
                  <c:v>4.4963478000000014</c:v>
                </c:pt>
                <c:pt idx="5977">
                  <c:v>4.4242736999999996</c:v>
                </c:pt>
                <c:pt idx="5978">
                  <c:v>4.6044809999999936</c:v>
                </c:pt>
                <c:pt idx="5979">
                  <c:v>4.6225031999999961</c:v>
                </c:pt>
                <c:pt idx="5980">
                  <c:v>4.6134920999999975</c:v>
                </c:pt>
                <c:pt idx="5981">
                  <c:v>4.9018325999999997</c:v>
                </c:pt>
                <c:pt idx="5982">
                  <c:v>4.7576549999999962</c:v>
                </c:pt>
                <c:pt idx="5983">
                  <c:v>4.8207620999999996</c:v>
                </c:pt>
                <c:pt idx="5984">
                  <c:v>4.7756772000000014</c:v>
                </c:pt>
                <c:pt idx="5985">
                  <c:v>4.5324215999999975</c:v>
                </c:pt>
                <c:pt idx="5986">
                  <c:v>4.3972550999999962</c:v>
                </c:pt>
                <c:pt idx="5987">
                  <c:v>4.3792035000000027</c:v>
                </c:pt>
                <c:pt idx="5988">
                  <c:v>4.2891218999999996</c:v>
                </c:pt>
                <c:pt idx="5989">
                  <c:v>4.4873367000000002</c:v>
                </c:pt>
                <c:pt idx="5990">
                  <c:v>4.5143552999999947</c:v>
                </c:pt>
                <c:pt idx="5991">
                  <c:v>4.4332848</c:v>
                </c:pt>
                <c:pt idx="5992">
                  <c:v>4.4873367000000002</c:v>
                </c:pt>
                <c:pt idx="5993">
                  <c:v>4.3792035000000027</c:v>
                </c:pt>
                <c:pt idx="5994">
                  <c:v>4.4152772999999996</c:v>
                </c:pt>
                <c:pt idx="5995">
                  <c:v>4.4603180999999985</c:v>
                </c:pt>
                <c:pt idx="5996">
                  <c:v>4.4963478000000014</c:v>
                </c:pt>
                <c:pt idx="5997">
                  <c:v>4.5143552999999947</c:v>
                </c:pt>
                <c:pt idx="5998">
                  <c:v>4.5234104999999962</c:v>
                </c:pt>
                <c:pt idx="5999">
                  <c:v>4.3611812999999957</c:v>
                </c:pt>
                <c:pt idx="6000">
                  <c:v>4.6225031999999961</c:v>
                </c:pt>
                <c:pt idx="6001">
                  <c:v>4.8117510000000001</c:v>
                </c:pt>
                <c:pt idx="6002">
                  <c:v>4.7216253000000004</c:v>
                </c:pt>
                <c:pt idx="6003">
                  <c:v>4.6495218000000005</c:v>
                </c:pt>
                <c:pt idx="6004">
                  <c:v>4.6765844999999961</c:v>
                </c:pt>
                <c:pt idx="6005">
                  <c:v>4.5053589000000001</c:v>
                </c:pt>
                <c:pt idx="6006">
                  <c:v>4.5414179999999975</c:v>
                </c:pt>
                <c:pt idx="6007">
                  <c:v>4.8027398999999962</c:v>
                </c:pt>
                <c:pt idx="6008">
                  <c:v>4.7306363999999999</c:v>
                </c:pt>
                <c:pt idx="6009">
                  <c:v>4.7306363999999999</c:v>
                </c:pt>
                <c:pt idx="6010">
                  <c:v>4.8027398999999962</c:v>
                </c:pt>
                <c:pt idx="6011">
                  <c:v>5.0910803999999965</c:v>
                </c:pt>
                <c:pt idx="6012">
                  <c:v>5.055006599999996</c:v>
                </c:pt>
                <c:pt idx="6013">
                  <c:v>4.9919435999999999</c:v>
                </c:pt>
                <c:pt idx="6014">
                  <c:v>4.9198401000000036</c:v>
                </c:pt>
                <c:pt idx="6015">
                  <c:v>5.0189768999999949</c:v>
                </c:pt>
                <c:pt idx="6016">
                  <c:v>5.0189768999999949</c:v>
                </c:pt>
                <c:pt idx="6017">
                  <c:v>4.8297584999999996</c:v>
                </c:pt>
                <c:pt idx="6018">
                  <c:v>4.8928214999999975</c:v>
                </c:pt>
                <c:pt idx="6019">
                  <c:v>4.5774623999999999</c:v>
                </c:pt>
                <c:pt idx="6020">
                  <c:v>4.7486439000000038</c:v>
                </c:pt>
                <c:pt idx="6021">
                  <c:v>4.7306363999999999</c:v>
                </c:pt>
                <c:pt idx="6022">
                  <c:v>4.694606699999996</c:v>
                </c:pt>
                <c:pt idx="6023">
                  <c:v>4.8387696000000036</c:v>
                </c:pt>
                <c:pt idx="6024">
                  <c:v>4.8928214999999975</c:v>
                </c:pt>
                <c:pt idx="6025">
                  <c:v>4.9739361000000004</c:v>
                </c:pt>
                <c:pt idx="6026">
                  <c:v>4.7576549999999962</c:v>
                </c:pt>
                <c:pt idx="6027">
                  <c:v>4.7126141999999955</c:v>
                </c:pt>
                <c:pt idx="6028">
                  <c:v>4.6044809999999936</c:v>
                </c:pt>
                <c:pt idx="6029">
                  <c:v>4.4422958999999995</c:v>
                </c:pt>
                <c:pt idx="6030">
                  <c:v>4.7756772000000014</c:v>
                </c:pt>
                <c:pt idx="6031">
                  <c:v>4.8027398999999962</c:v>
                </c:pt>
                <c:pt idx="6032">
                  <c:v>4.7486439000000038</c:v>
                </c:pt>
                <c:pt idx="6033">
                  <c:v>4.7216253000000004</c:v>
                </c:pt>
                <c:pt idx="6034">
                  <c:v>5.1541286999999958</c:v>
                </c:pt>
                <c:pt idx="6035">
                  <c:v>5.055006599999996</c:v>
                </c:pt>
                <c:pt idx="6036">
                  <c:v>4.5053589000000001</c:v>
                </c:pt>
                <c:pt idx="6037">
                  <c:v>4.7937288000000002</c:v>
                </c:pt>
                <c:pt idx="6038">
                  <c:v>4.9649249999999947</c:v>
                </c:pt>
                <c:pt idx="6039">
                  <c:v>4.7486439000000038</c:v>
                </c:pt>
                <c:pt idx="6040">
                  <c:v>4.8117510000000001</c:v>
                </c:pt>
                <c:pt idx="6041">
                  <c:v>4.6585622999999963</c:v>
                </c:pt>
                <c:pt idx="6042">
                  <c:v>5.1000767999999965</c:v>
                </c:pt>
                <c:pt idx="6043">
                  <c:v>4.9378916999999998</c:v>
                </c:pt>
                <c:pt idx="6044">
                  <c:v>4.7666661000000037</c:v>
                </c:pt>
                <c:pt idx="6045">
                  <c:v>5.2712730000000061</c:v>
                </c:pt>
                <c:pt idx="6046">
                  <c:v>5.055006599999996</c:v>
                </c:pt>
                <c:pt idx="6047">
                  <c:v>5.0189768999999949</c:v>
                </c:pt>
                <c:pt idx="6048">
                  <c:v>4.6405106999999939</c:v>
                </c:pt>
                <c:pt idx="6049">
                  <c:v>4.8207620999999996</c:v>
                </c:pt>
                <c:pt idx="6050">
                  <c:v>4.7937288000000002</c:v>
                </c:pt>
                <c:pt idx="6051">
                  <c:v>4.5684512999999969</c:v>
                </c:pt>
                <c:pt idx="6052">
                  <c:v>4.6044809999999936</c:v>
                </c:pt>
                <c:pt idx="6053">
                  <c:v>4.8657881999999963</c:v>
                </c:pt>
                <c:pt idx="6054">
                  <c:v>5.2622618999999995</c:v>
                </c:pt>
                <c:pt idx="6055">
                  <c:v>4.7846882999999965</c:v>
                </c:pt>
                <c:pt idx="6056">
                  <c:v>5.0820692999999997</c:v>
                </c:pt>
                <c:pt idx="6057">
                  <c:v>5.0820692999999997</c:v>
                </c:pt>
                <c:pt idx="6058">
                  <c:v>4.8747992999999985</c:v>
                </c:pt>
                <c:pt idx="6059">
                  <c:v>5.000954699999995</c:v>
                </c:pt>
                <c:pt idx="6060">
                  <c:v>4.9198401000000036</c:v>
                </c:pt>
                <c:pt idx="6061">
                  <c:v>4.9108289999999997</c:v>
                </c:pt>
                <c:pt idx="6062">
                  <c:v>5.0640470999999962</c:v>
                </c:pt>
                <c:pt idx="6063">
                  <c:v>4.9739361000000004</c:v>
                </c:pt>
                <c:pt idx="6064">
                  <c:v>4.8567770999999995</c:v>
                </c:pt>
                <c:pt idx="6065">
                  <c:v>4.9559138999999961</c:v>
                </c:pt>
                <c:pt idx="6066">
                  <c:v>5.0820692999999997</c:v>
                </c:pt>
                <c:pt idx="6067">
                  <c:v>5.0640470999999962</c:v>
                </c:pt>
                <c:pt idx="6068">
                  <c:v>5.1901731</c:v>
                </c:pt>
                <c:pt idx="6069">
                  <c:v>5.0820692999999997</c:v>
                </c:pt>
                <c:pt idx="6070">
                  <c:v>5.2262322000000001</c:v>
                </c:pt>
                <c:pt idx="6071">
                  <c:v>5.0459954999999965</c:v>
                </c:pt>
                <c:pt idx="6072">
                  <c:v>5.1180989999999955</c:v>
                </c:pt>
                <c:pt idx="6073">
                  <c:v>4.9378916999999998</c:v>
                </c:pt>
                <c:pt idx="6074">
                  <c:v>5.0369843999999961</c:v>
                </c:pt>
                <c:pt idx="6075">
                  <c:v>5.0640470999999962</c:v>
                </c:pt>
                <c:pt idx="6076">
                  <c:v>5.0640470999999962</c:v>
                </c:pt>
                <c:pt idx="6077">
                  <c:v>5.0730582000000002</c:v>
                </c:pt>
                <c:pt idx="6078">
                  <c:v>5.0730582000000002</c:v>
                </c:pt>
                <c:pt idx="6079">
                  <c:v>5.1361211999999998</c:v>
                </c:pt>
                <c:pt idx="6080">
                  <c:v>5.3073027000000002</c:v>
                </c:pt>
                <c:pt idx="6081">
                  <c:v>5.109087899999996</c:v>
                </c:pt>
                <c:pt idx="6082">
                  <c:v>5.1541286999999958</c:v>
                </c:pt>
                <c:pt idx="6083">
                  <c:v>5.7308097000000036</c:v>
                </c:pt>
                <c:pt idx="6084">
                  <c:v>5.6677466999999959</c:v>
                </c:pt>
                <c:pt idx="6085">
                  <c:v>5.514572699999996</c:v>
                </c:pt>
                <c:pt idx="6086">
                  <c:v>5.4154505999999962</c:v>
                </c:pt>
                <c:pt idx="6087">
                  <c:v>5.3433764999999998</c:v>
                </c:pt>
                <c:pt idx="6088">
                  <c:v>5.4965504999999997</c:v>
                </c:pt>
                <c:pt idx="6089">
                  <c:v>5.2622618999999995</c:v>
                </c:pt>
                <c:pt idx="6090">
                  <c:v>5.2983063000000001</c:v>
                </c:pt>
                <c:pt idx="6091">
                  <c:v>5.3613986999999996</c:v>
                </c:pt>
                <c:pt idx="6092">
                  <c:v>5.3794209000000004</c:v>
                </c:pt>
                <c:pt idx="6093">
                  <c:v>5.4244616999999975</c:v>
                </c:pt>
                <c:pt idx="6094">
                  <c:v>4.9018325999999997</c:v>
                </c:pt>
                <c:pt idx="6095">
                  <c:v>5.2082246999999997</c:v>
                </c:pt>
                <c:pt idx="6096">
                  <c:v>5.2802840999999985</c:v>
                </c:pt>
                <c:pt idx="6097">
                  <c:v>5.3613986999999996</c:v>
                </c:pt>
                <c:pt idx="6098">
                  <c:v>4.8117510000000001</c:v>
                </c:pt>
                <c:pt idx="6099">
                  <c:v>4.8117510000000001</c:v>
                </c:pt>
                <c:pt idx="6100">
                  <c:v>4.7756772000000014</c:v>
                </c:pt>
                <c:pt idx="6101">
                  <c:v>4.7666661000000037</c:v>
                </c:pt>
                <c:pt idx="6102">
                  <c:v>5.3433764999999998</c:v>
                </c:pt>
                <c:pt idx="6103">
                  <c:v>5.3343800999999962</c:v>
                </c:pt>
                <c:pt idx="6104">
                  <c:v>5.4514802999999965</c:v>
                </c:pt>
                <c:pt idx="6105">
                  <c:v>5.3163137999999996</c:v>
                </c:pt>
                <c:pt idx="6106">
                  <c:v>5.4604913999999996</c:v>
                </c:pt>
                <c:pt idx="6107">
                  <c:v>5.2262322000000001</c:v>
                </c:pt>
                <c:pt idx="6108">
                  <c:v>5.6317170000000001</c:v>
                </c:pt>
                <c:pt idx="6109">
                  <c:v>5.6497392</c:v>
                </c:pt>
                <c:pt idx="6110">
                  <c:v>5.4514802999999965</c:v>
                </c:pt>
                <c:pt idx="6111">
                  <c:v>5.3884172999999969</c:v>
                </c:pt>
                <c:pt idx="6112">
                  <c:v>5.3523875999999948</c:v>
                </c:pt>
                <c:pt idx="6113">
                  <c:v>5.3704098</c:v>
                </c:pt>
                <c:pt idx="6114">
                  <c:v>5.6046983999999975</c:v>
                </c:pt>
                <c:pt idx="6115">
                  <c:v>5.5596135000000002</c:v>
                </c:pt>
                <c:pt idx="6116">
                  <c:v>5.3433764999999998</c:v>
                </c:pt>
                <c:pt idx="6117">
                  <c:v>5.3343800999999962</c:v>
                </c:pt>
                <c:pt idx="6118">
                  <c:v>5.1361211999999998</c:v>
                </c:pt>
                <c:pt idx="6119">
                  <c:v>5.000954699999995</c:v>
                </c:pt>
                <c:pt idx="6120">
                  <c:v>5.235243300000004</c:v>
                </c:pt>
                <c:pt idx="6121">
                  <c:v>5.0279879999999926</c:v>
                </c:pt>
                <c:pt idx="6122">
                  <c:v>5.2712730000000061</c:v>
                </c:pt>
                <c:pt idx="6123">
                  <c:v>5.4695318999999962</c:v>
                </c:pt>
                <c:pt idx="6124">
                  <c:v>5.4695318999999962</c:v>
                </c:pt>
                <c:pt idx="6125">
                  <c:v>5.2622618999999995</c:v>
                </c:pt>
                <c:pt idx="6126">
                  <c:v>5.2532655000000004</c:v>
                </c:pt>
                <c:pt idx="6127">
                  <c:v>5.514572699999996</c:v>
                </c:pt>
                <c:pt idx="6128">
                  <c:v>5.6317170000000001</c:v>
                </c:pt>
                <c:pt idx="6129">
                  <c:v>5.5416059999999998</c:v>
                </c:pt>
                <c:pt idx="6130">
                  <c:v>5.2532655000000004</c:v>
                </c:pt>
                <c:pt idx="6131">
                  <c:v>5.5776357000000001</c:v>
                </c:pt>
                <c:pt idx="6132">
                  <c:v>5.5596135000000002</c:v>
                </c:pt>
                <c:pt idx="6133">
                  <c:v>5.4064394999999994</c:v>
                </c:pt>
                <c:pt idx="6134">
                  <c:v>5.2622618999999995</c:v>
                </c:pt>
                <c:pt idx="6135">
                  <c:v>5.109087899999996</c:v>
                </c:pt>
                <c:pt idx="6136">
                  <c:v>5.0189768999999949</c:v>
                </c:pt>
                <c:pt idx="6137">
                  <c:v>5.1451322999999958</c:v>
                </c:pt>
                <c:pt idx="6138">
                  <c:v>4.8747992999999985</c:v>
                </c:pt>
                <c:pt idx="6139">
                  <c:v>4.9018325999999997</c:v>
                </c:pt>
                <c:pt idx="6140">
                  <c:v>5.2262322000000001</c:v>
                </c:pt>
                <c:pt idx="6141">
                  <c:v>5.6136947999999975</c:v>
                </c:pt>
                <c:pt idx="6142">
                  <c:v>5.3884172999999969</c:v>
                </c:pt>
                <c:pt idx="6143">
                  <c:v>5.3343800999999962</c:v>
                </c:pt>
                <c:pt idx="6144">
                  <c:v>5.6587355999999946</c:v>
                </c:pt>
                <c:pt idx="6145">
                  <c:v>5.4875540999999961</c:v>
                </c:pt>
                <c:pt idx="6146">
                  <c:v>5.4604913999999996</c:v>
                </c:pt>
                <c:pt idx="6147">
                  <c:v>5.0640470999999962</c:v>
                </c:pt>
                <c:pt idx="6148">
                  <c:v>5.235243300000004</c:v>
                </c:pt>
                <c:pt idx="6149">
                  <c:v>5.2802840999999985</c:v>
                </c:pt>
                <c:pt idx="6150">
                  <c:v>5.2172210999999997</c:v>
                </c:pt>
                <c:pt idx="6151">
                  <c:v>5.2262322000000001</c:v>
                </c:pt>
                <c:pt idx="6152">
                  <c:v>5.3523875999999948</c:v>
                </c:pt>
                <c:pt idx="6153">
                  <c:v>5.2082246999999997</c:v>
                </c:pt>
                <c:pt idx="6154">
                  <c:v>5.2532655000000004</c:v>
                </c:pt>
                <c:pt idx="6155">
                  <c:v>5.0640470999999962</c:v>
                </c:pt>
                <c:pt idx="6156">
                  <c:v>5.4424692000000023</c:v>
                </c:pt>
                <c:pt idx="6157">
                  <c:v>5.4965504999999997</c:v>
                </c:pt>
                <c:pt idx="6158">
                  <c:v>5.3884172999999969</c:v>
                </c:pt>
                <c:pt idx="6159">
                  <c:v>5.3163137999999996</c:v>
                </c:pt>
                <c:pt idx="6160">
                  <c:v>5.2983063000000001</c:v>
                </c:pt>
                <c:pt idx="6161">
                  <c:v>5.1000767999999965</c:v>
                </c:pt>
                <c:pt idx="6162">
                  <c:v>5.3794209000000004</c:v>
                </c:pt>
                <c:pt idx="6163">
                  <c:v>5.0910803999999965</c:v>
                </c:pt>
                <c:pt idx="6164">
                  <c:v>5.1721508999999948</c:v>
                </c:pt>
                <c:pt idx="6165">
                  <c:v>5.6677466999999959</c:v>
                </c:pt>
                <c:pt idx="6166">
                  <c:v>5.4244616999999975</c:v>
                </c:pt>
                <c:pt idx="6167">
                  <c:v>5.4875540999999961</c:v>
                </c:pt>
                <c:pt idx="6168">
                  <c:v>5.4965504999999997</c:v>
                </c:pt>
                <c:pt idx="6169">
                  <c:v>5.4064394999999994</c:v>
                </c:pt>
                <c:pt idx="6170">
                  <c:v>4.7216253000000004</c:v>
                </c:pt>
                <c:pt idx="6171">
                  <c:v>5.2802840999999985</c:v>
                </c:pt>
                <c:pt idx="6172">
                  <c:v>5.3073027000000002</c:v>
                </c:pt>
                <c:pt idx="6173">
                  <c:v>5.2712730000000061</c:v>
                </c:pt>
                <c:pt idx="6174">
                  <c:v>5.6046983999999975</c:v>
                </c:pt>
                <c:pt idx="6175">
                  <c:v>5.9200574999999995</c:v>
                </c:pt>
                <c:pt idx="6176">
                  <c:v>5.2172210999999997</c:v>
                </c:pt>
                <c:pt idx="6177">
                  <c:v>5.6947799999999962</c:v>
                </c:pt>
                <c:pt idx="6178">
                  <c:v>5.2442544</c:v>
                </c:pt>
                <c:pt idx="6179">
                  <c:v>5.1271100999999932</c:v>
                </c:pt>
                <c:pt idx="6180">
                  <c:v>5.0640470999999962</c:v>
                </c:pt>
                <c:pt idx="6181">
                  <c:v>5.2802840999999985</c:v>
                </c:pt>
                <c:pt idx="6182">
                  <c:v>5.2622618999999995</c:v>
                </c:pt>
                <c:pt idx="6183">
                  <c:v>5.3163137999999996</c:v>
                </c:pt>
                <c:pt idx="6184">
                  <c:v>5.3343800999999962</c:v>
                </c:pt>
                <c:pt idx="6185">
                  <c:v>5.5235837999999955</c:v>
                </c:pt>
                <c:pt idx="6186">
                  <c:v>5.1180989999999955</c:v>
                </c:pt>
                <c:pt idx="6187">
                  <c:v>5.3884172999999969</c:v>
                </c:pt>
                <c:pt idx="6188">
                  <c:v>5.3073027000000002</c:v>
                </c:pt>
                <c:pt idx="6189">
                  <c:v>5.4334728000000014</c:v>
                </c:pt>
                <c:pt idx="6190">
                  <c:v>5.6587355999999946</c:v>
                </c:pt>
                <c:pt idx="6191">
                  <c:v>5.3523875999999948</c:v>
                </c:pt>
                <c:pt idx="6192">
                  <c:v>5.3884172999999969</c:v>
                </c:pt>
                <c:pt idx="6193">
                  <c:v>5.5506023999999998</c:v>
                </c:pt>
                <c:pt idx="6194">
                  <c:v>5.3704098</c:v>
                </c:pt>
                <c:pt idx="6195">
                  <c:v>5.3974283999999964</c:v>
                </c:pt>
                <c:pt idx="6196">
                  <c:v>5.3704098</c:v>
                </c:pt>
                <c:pt idx="6197">
                  <c:v>5.3704098</c:v>
                </c:pt>
                <c:pt idx="6198">
                  <c:v>5.3253248999999947</c:v>
                </c:pt>
                <c:pt idx="6199">
                  <c:v>5.000954699999995</c:v>
                </c:pt>
                <c:pt idx="6200">
                  <c:v>5.3073027000000002</c:v>
                </c:pt>
                <c:pt idx="6201">
                  <c:v>5.1721508999999948</c:v>
                </c:pt>
                <c:pt idx="6202">
                  <c:v>6.0642204</c:v>
                </c:pt>
                <c:pt idx="6203">
                  <c:v>5.3884172999999969</c:v>
                </c:pt>
                <c:pt idx="6204">
                  <c:v>5.3613986999999996</c:v>
                </c:pt>
                <c:pt idx="6205">
                  <c:v>5.2892952000000024</c:v>
                </c:pt>
                <c:pt idx="6206">
                  <c:v>5.2983063000000001</c:v>
                </c:pt>
                <c:pt idx="6207">
                  <c:v>5.2622618999999995</c:v>
                </c:pt>
                <c:pt idx="6208">
                  <c:v>5.0820692999999997</c:v>
                </c:pt>
                <c:pt idx="6209">
                  <c:v>5.2622618999999995</c:v>
                </c:pt>
                <c:pt idx="6210">
                  <c:v>5.6587355999999946</c:v>
                </c:pt>
                <c:pt idx="6211">
                  <c:v>5.5956579</c:v>
                </c:pt>
                <c:pt idx="6212">
                  <c:v>5.5956579</c:v>
                </c:pt>
                <c:pt idx="6213">
                  <c:v>5.5956579</c:v>
                </c:pt>
                <c:pt idx="6214">
                  <c:v>5.6136947999999975</c:v>
                </c:pt>
                <c:pt idx="6215">
                  <c:v>5.4604913999999996</c:v>
                </c:pt>
                <c:pt idx="6216">
                  <c:v>5.4424692000000023</c:v>
                </c:pt>
                <c:pt idx="6217">
                  <c:v>5.5776357000000001</c:v>
                </c:pt>
                <c:pt idx="6218">
                  <c:v>5.7398501999999993</c:v>
                </c:pt>
                <c:pt idx="6219">
                  <c:v>5.0279879999999926</c:v>
                </c:pt>
                <c:pt idx="6220">
                  <c:v>4.8747992999999985</c:v>
                </c:pt>
                <c:pt idx="6221">
                  <c:v>5.1721508999999948</c:v>
                </c:pt>
                <c:pt idx="6222">
                  <c:v>5.1271100999999932</c:v>
                </c:pt>
                <c:pt idx="6223">
                  <c:v>5.4334728000000014</c:v>
                </c:pt>
                <c:pt idx="6224">
                  <c:v>4.7846882999999965</c:v>
                </c:pt>
                <c:pt idx="6225">
                  <c:v>5.1451322999999958</c:v>
                </c:pt>
                <c:pt idx="6226">
                  <c:v>5.0640470999999962</c:v>
                </c:pt>
                <c:pt idx="6227">
                  <c:v>5.3433764999999998</c:v>
                </c:pt>
                <c:pt idx="6228">
                  <c:v>5.4514802999999965</c:v>
                </c:pt>
                <c:pt idx="6229">
                  <c:v>5.6046983999999975</c:v>
                </c:pt>
                <c:pt idx="6230">
                  <c:v>5.4514802999999965</c:v>
                </c:pt>
                <c:pt idx="6231">
                  <c:v>5.3704098</c:v>
                </c:pt>
                <c:pt idx="6232">
                  <c:v>5.5596135000000002</c:v>
                </c:pt>
                <c:pt idx="6233">
                  <c:v>5.6227058999999926</c:v>
                </c:pt>
                <c:pt idx="6234">
                  <c:v>5.5416059999999998</c:v>
                </c:pt>
                <c:pt idx="6235">
                  <c:v>5.2983063000000001</c:v>
                </c:pt>
                <c:pt idx="6236">
                  <c:v>5.3523875999999948</c:v>
                </c:pt>
                <c:pt idx="6237">
                  <c:v>5.4965504999999997</c:v>
                </c:pt>
                <c:pt idx="6238">
                  <c:v>5.5055616000000001</c:v>
                </c:pt>
                <c:pt idx="6239">
                  <c:v>5.0279879999999926</c:v>
                </c:pt>
                <c:pt idx="6240">
                  <c:v>5.0459954999999965</c:v>
                </c:pt>
                <c:pt idx="6241">
                  <c:v>4.9469027999999993</c:v>
                </c:pt>
                <c:pt idx="6242">
                  <c:v>5.1901731</c:v>
                </c:pt>
                <c:pt idx="6243">
                  <c:v>5.1631397999999962</c:v>
                </c:pt>
                <c:pt idx="6244">
                  <c:v>5.235243300000004</c:v>
                </c:pt>
                <c:pt idx="6245">
                  <c:v>4.9559138999999961</c:v>
                </c:pt>
                <c:pt idx="6246">
                  <c:v>5.1180989999999955</c:v>
                </c:pt>
                <c:pt idx="6247">
                  <c:v>5.0459954999999965</c:v>
                </c:pt>
                <c:pt idx="6248">
                  <c:v>5.0189768999999949</c:v>
                </c:pt>
                <c:pt idx="6249">
                  <c:v>4.8928214999999975</c:v>
                </c:pt>
                <c:pt idx="6250">
                  <c:v>5.055006599999996</c:v>
                </c:pt>
                <c:pt idx="6251">
                  <c:v>5.0910803999999965</c:v>
                </c:pt>
                <c:pt idx="6252">
                  <c:v>5.1361211999999998</c:v>
                </c:pt>
                <c:pt idx="6253">
                  <c:v>5.0730582000000002</c:v>
                </c:pt>
                <c:pt idx="6254">
                  <c:v>5.1000767999999965</c:v>
                </c:pt>
                <c:pt idx="6255">
                  <c:v>5.1721508999999948</c:v>
                </c:pt>
                <c:pt idx="6256">
                  <c:v>5.4514802999999965</c:v>
                </c:pt>
                <c:pt idx="6257">
                  <c:v>5.2892952000000024</c:v>
                </c:pt>
                <c:pt idx="6258">
                  <c:v>5.3253248999999947</c:v>
                </c:pt>
                <c:pt idx="6259">
                  <c:v>5.2262322000000001</c:v>
                </c:pt>
                <c:pt idx="6260">
                  <c:v>5.3073027000000002</c:v>
                </c:pt>
                <c:pt idx="6261">
                  <c:v>5.3974283999999964</c:v>
                </c:pt>
                <c:pt idx="6262">
                  <c:v>5.4875540999999961</c:v>
                </c:pt>
                <c:pt idx="6263">
                  <c:v>5.2622618999999995</c:v>
                </c:pt>
                <c:pt idx="6264">
                  <c:v>5.6497392</c:v>
                </c:pt>
                <c:pt idx="6265">
                  <c:v>5.4604913999999996</c:v>
                </c:pt>
                <c:pt idx="6266">
                  <c:v>5.4695318999999962</c:v>
                </c:pt>
                <c:pt idx="6267">
                  <c:v>5.2622618999999995</c:v>
                </c:pt>
                <c:pt idx="6268">
                  <c:v>5.3253248999999947</c:v>
                </c:pt>
                <c:pt idx="6269">
                  <c:v>5.0369843999999961</c:v>
                </c:pt>
                <c:pt idx="6270">
                  <c:v>5.1721508999999948</c:v>
                </c:pt>
                <c:pt idx="6271">
                  <c:v>5.1451322999999958</c:v>
                </c:pt>
                <c:pt idx="6272">
                  <c:v>5.1992136000000002</c:v>
                </c:pt>
                <c:pt idx="6273">
                  <c:v>5.1180989999999955</c:v>
                </c:pt>
                <c:pt idx="6274">
                  <c:v>5.3613986999999996</c:v>
                </c:pt>
                <c:pt idx="6275">
                  <c:v>5.055006599999996</c:v>
                </c:pt>
                <c:pt idx="6276">
                  <c:v>5.2892952000000024</c:v>
                </c:pt>
                <c:pt idx="6277">
                  <c:v>5.3073027000000002</c:v>
                </c:pt>
                <c:pt idx="6278">
                  <c:v>5.5235837999999955</c:v>
                </c:pt>
                <c:pt idx="6279">
                  <c:v>5.8119242999999958</c:v>
                </c:pt>
                <c:pt idx="6280">
                  <c:v>6.0011279999999996</c:v>
                </c:pt>
                <c:pt idx="6281">
                  <c:v>5.8930388999999961</c:v>
                </c:pt>
                <c:pt idx="6282">
                  <c:v>5.9380796999999994</c:v>
                </c:pt>
                <c:pt idx="6283">
                  <c:v>5.8840277999999975</c:v>
                </c:pt>
                <c:pt idx="6284">
                  <c:v>5.9380796999999994</c:v>
                </c:pt>
                <c:pt idx="6285">
                  <c:v>5.8930388999999961</c:v>
                </c:pt>
                <c:pt idx="6286">
                  <c:v>5.8119242999999958</c:v>
                </c:pt>
                <c:pt idx="6287">
                  <c:v>5.9470760999999985</c:v>
                </c:pt>
                <c:pt idx="6288">
                  <c:v>5.9560871999999998</c:v>
                </c:pt>
                <c:pt idx="6289">
                  <c:v>6.0011279999999996</c:v>
                </c:pt>
                <c:pt idx="6290">
                  <c:v>5.9200574999999995</c:v>
                </c:pt>
                <c:pt idx="6291">
                  <c:v>6.1002647999999997</c:v>
                </c:pt>
                <c:pt idx="6292">
                  <c:v>6.1453349999999949</c:v>
                </c:pt>
                <c:pt idx="6293">
                  <c:v>6.0732314999999994</c:v>
                </c:pt>
                <c:pt idx="6294">
                  <c:v>6.0822425999999998</c:v>
                </c:pt>
                <c:pt idx="6295">
                  <c:v>6.0822425999999998</c:v>
                </c:pt>
                <c:pt idx="6296">
                  <c:v>6.1633571999999965</c:v>
                </c:pt>
                <c:pt idx="6297">
                  <c:v>5.8119242999999958</c:v>
                </c:pt>
                <c:pt idx="6298">
                  <c:v>6.1723682999999996</c:v>
                </c:pt>
                <c:pt idx="6299">
                  <c:v>6.1813793999999991</c:v>
                </c:pt>
                <c:pt idx="6300">
                  <c:v>6.2534387999999996</c:v>
                </c:pt>
                <c:pt idx="6301">
                  <c:v>6.2534387999999996</c:v>
                </c:pt>
                <c:pt idx="6302">
                  <c:v>6.2534387999999996</c:v>
                </c:pt>
                <c:pt idx="6303">
                  <c:v>6.2895126000000001</c:v>
                </c:pt>
                <c:pt idx="6304">
                  <c:v>6.2534387999999996</c:v>
                </c:pt>
                <c:pt idx="6305">
                  <c:v>6.2083979999999999</c:v>
                </c:pt>
                <c:pt idx="6306">
                  <c:v>6.1633571999999965</c:v>
                </c:pt>
                <c:pt idx="6307">
                  <c:v>5.8750166999999962</c:v>
                </c:pt>
                <c:pt idx="6308">
                  <c:v>5.8750166999999962</c:v>
                </c:pt>
                <c:pt idx="6309">
                  <c:v>5.8119242999999958</c:v>
                </c:pt>
                <c:pt idx="6310">
                  <c:v>5.7127874999999975</c:v>
                </c:pt>
                <c:pt idx="6311">
                  <c:v>5.9831205000000001</c:v>
                </c:pt>
                <c:pt idx="6312">
                  <c:v>5.8750166999999962</c:v>
                </c:pt>
                <c:pt idx="6313">
                  <c:v>5.7849056999999968</c:v>
                </c:pt>
                <c:pt idx="6314">
                  <c:v>5.3704098</c:v>
                </c:pt>
                <c:pt idx="6315">
                  <c:v>5.6046983999999975</c:v>
                </c:pt>
                <c:pt idx="6316">
                  <c:v>5.3974283999999964</c:v>
                </c:pt>
                <c:pt idx="6317">
                  <c:v>5.3704098</c:v>
                </c:pt>
                <c:pt idx="6318">
                  <c:v>5.4785430000000037</c:v>
                </c:pt>
                <c:pt idx="6319">
                  <c:v>5.9470760999999985</c:v>
                </c:pt>
                <c:pt idx="6320">
                  <c:v>6.0191795999999975</c:v>
                </c:pt>
                <c:pt idx="6321">
                  <c:v>5.7939021000000004</c:v>
                </c:pt>
                <c:pt idx="6322">
                  <c:v>5.7398501999999993</c:v>
                </c:pt>
                <c:pt idx="6323">
                  <c:v>5.929068599999999</c:v>
                </c:pt>
                <c:pt idx="6324">
                  <c:v>6.0462128999999996</c:v>
                </c:pt>
                <c:pt idx="6325">
                  <c:v>6.1002647999999997</c:v>
                </c:pt>
                <c:pt idx="6326">
                  <c:v>6.3886053</c:v>
                </c:pt>
                <c:pt idx="6327">
                  <c:v>6.352560899999995</c:v>
                </c:pt>
                <c:pt idx="6328">
                  <c:v>6.3075200999999961</c:v>
                </c:pt>
                <c:pt idx="6329">
                  <c:v>6.2624498999999965</c:v>
                </c:pt>
                <c:pt idx="6330">
                  <c:v>6.2624498999999965</c:v>
                </c:pt>
                <c:pt idx="6331">
                  <c:v>6.2264054999999985</c:v>
                </c:pt>
                <c:pt idx="6332">
                  <c:v>6.2083979999999999</c:v>
                </c:pt>
                <c:pt idx="6333">
                  <c:v>6.0912536999999993</c:v>
                </c:pt>
                <c:pt idx="6334">
                  <c:v>6.1453349999999949</c:v>
                </c:pt>
                <c:pt idx="6335">
                  <c:v>6.1903757999999955</c:v>
                </c:pt>
                <c:pt idx="6336">
                  <c:v>6.1993868999999968</c:v>
                </c:pt>
                <c:pt idx="6337">
                  <c:v>6.1903757999999955</c:v>
                </c:pt>
                <c:pt idx="6338">
                  <c:v>6.1362945</c:v>
                </c:pt>
                <c:pt idx="6339">
                  <c:v>6.0912536999999993</c:v>
                </c:pt>
                <c:pt idx="6340">
                  <c:v>6.0732314999999994</c:v>
                </c:pt>
                <c:pt idx="6341">
                  <c:v>6.0732314999999994</c:v>
                </c:pt>
                <c:pt idx="6342">
                  <c:v>6.0822425999999998</c:v>
                </c:pt>
                <c:pt idx="6343">
                  <c:v>6.325542299999996</c:v>
                </c:pt>
                <c:pt idx="6344">
                  <c:v>6.1633571999999965</c:v>
                </c:pt>
                <c:pt idx="6345">
                  <c:v>6.1723682999999996</c:v>
                </c:pt>
                <c:pt idx="6346">
                  <c:v>6.1633571999999965</c:v>
                </c:pt>
                <c:pt idx="6347">
                  <c:v>6.0281906999999961</c:v>
                </c:pt>
                <c:pt idx="6348">
                  <c:v>6.1633571999999965</c:v>
                </c:pt>
                <c:pt idx="6349">
                  <c:v>6.0732314999999994</c:v>
                </c:pt>
                <c:pt idx="6350">
                  <c:v>6.1543460999999962</c:v>
                </c:pt>
                <c:pt idx="6351">
                  <c:v>6.2264054999999985</c:v>
                </c:pt>
                <c:pt idx="6352">
                  <c:v>6.0191795999999975</c:v>
                </c:pt>
                <c:pt idx="6353">
                  <c:v>5.3253248999999947</c:v>
                </c:pt>
                <c:pt idx="6354">
                  <c:v>6.2264054999999985</c:v>
                </c:pt>
                <c:pt idx="6355">
                  <c:v>5.9380796999999994</c:v>
                </c:pt>
                <c:pt idx="6356">
                  <c:v>5.8479539999999961</c:v>
                </c:pt>
                <c:pt idx="6357">
                  <c:v>5.9200574999999995</c:v>
                </c:pt>
                <c:pt idx="6358">
                  <c:v>5.6587355999999946</c:v>
                </c:pt>
                <c:pt idx="6359">
                  <c:v>5.7939021000000004</c:v>
                </c:pt>
                <c:pt idx="6360">
                  <c:v>5.8840277999999975</c:v>
                </c:pt>
                <c:pt idx="6361">
                  <c:v>5.9741093999999997</c:v>
                </c:pt>
                <c:pt idx="6362">
                  <c:v>6.0281906999999961</c:v>
                </c:pt>
                <c:pt idx="6363">
                  <c:v>6.0011279999999996</c:v>
                </c:pt>
                <c:pt idx="6364">
                  <c:v>6.7400381999999999</c:v>
                </c:pt>
                <c:pt idx="6365">
                  <c:v>6.2805014999999997</c:v>
                </c:pt>
                <c:pt idx="6366">
                  <c:v>6.0462128999999996</c:v>
                </c:pt>
                <c:pt idx="6367">
                  <c:v>6.1002647999999997</c:v>
                </c:pt>
                <c:pt idx="6368">
                  <c:v>6.3165311999999965</c:v>
                </c:pt>
                <c:pt idx="6369">
                  <c:v>6.2083979999999999</c:v>
                </c:pt>
                <c:pt idx="6370">
                  <c:v>6.2354165999999962</c:v>
                </c:pt>
                <c:pt idx="6371">
                  <c:v>5.8750166999999962</c:v>
                </c:pt>
                <c:pt idx="6372">
                  <c:v>6.3435644999999985</c:v>
                </c:pt>
                <c:pt idx="6373">
                  <c:v>6.1903757999999955</c:v>
                </c:pt>
                <c:pt idx="6374">
                  <c:v>6.5237570999999965</c:v>
                </c:pt>
                <c:pt idx="6375">
                  <c:v>6.1543460999999962</c:v>
                </c:pt>
                <c:pt idx="6376">
                  <c:v>6.4336755000000014</c:v>
                </c:pt>
                <c:pt idx="6377">
                  <c:v>6.5057495999999997</c:v>
                </c:pt>
                <c:pt idx="6378">
                  <c:v>6.5418086999999998</c:v>
                </c:pt>
                <c:pt idx="6379">
                  <c:v>6.5147459999999962</c:v>
                </c:pt>
                <c:pt idx="6380">
                  <c:v>6.325542299999996</c:v>
                </c:pt>
                <c:pt idx="6381">
                  <c:v>6.2444276999999975</c:v>
                </c:pt>
                <c:pt idx="6382">
                  <c:v>6.352560899999995</c:v>
                </c:pt>
                <c:pt idx="6383">
                  <c:v>6.3795941999999997</c:v>
                </c:pt>
                <c:pt idx="6384">
                  <c:v>6.4426866</c:v>
                </c:pt>
                <c:pt idx="6385">
                  <c:v>6.4246643999999975</c:v>
                </c:pt>
                <c:pt idx="6386">
                  <c:v>5.929068599999999</c:v>
                </c:pt>
                <c:pt idx="6387">
                  <c:v>6.2714904000000038</c:v>
                </c:pt>
                <c:pt idx="6388">
                  <c:v>6.4246643999999975</c:v>
                </c:pt>
                <c:pt idx="6389">
                  <c:v>6.5688419999999965</c:v>
                </c:pt>
                <c:pt idx="6390">
                  <c:v>6.2444276999999975</c:v>
                </c:pt>
                <c:pt idx="6391">
                  <c:v>6.2624498999999965</c:v>
                </c:pt>
                <c:pt idx="6392">
                  <c:v>6.4606940999999996</c:v>
                </c:pt>
                <c:pt idx="6393">
                  <c:v>6.3795941999999997</c:v>
                </c:pt>
                <c:pt idx="6394">
                  <c:v>6.4156532999999998</c:v>
                </c:pt>
                <c:pt idx="6395">
                  <c:v>6.4336755000000014</c:v>
                </c:pt>
                <c:pt idx="6396">
                  <c:v>6.1362945</c:v>
                </c:pt>
                <c:pt idx="6397">
                  <c:v>6.0912536999999993</c:v>
                </c:pt>
                <c:pt idx="6398">
                  <c:v>6.0281906999999961</c:v>
                </c:pt>
                <c:pt idx="6399">
                  <c:v>6.2083979999999999</c:v>
                </c:pt>
                <c:pt idx="6400">
                  <c:v>6.1182722999999966</c:v>
                </c:pt>
                <c:pt idx="6401">
                  <c:v>6.1362945</c:v>
                </c:pt>
                <c:pt idx="6402">
                  <c:v>5.992131599999996</c:v>
                </c:pt>
                <c:pt idx="6403">
                  <c:v>6.0462128999999996</c:v>
                </c:pt>
                <c:pt idx="6404">
                  <c:v>6.0462128999999996</c:v>
                </c:pt>
                <c:pt idx="6405">
                  <c:v>5.9200574999999995</c:v>
                </c:pt>
                <c:pt idx="6406">
                  <c:v>5.9380796999999994</c:v>
                </c:pt>
                <c:pt idx="6407">
                  <c:v>6.0912536999999993</c:v>
                </c:pt>
                <c:pt idx="6408">
                  <c:v>6.325542299999996</c:v>
                </c:pt>
                <c:pt idx="6409">
                  <c:v>6.3795941999999997</c:v>
                </c:pt>
                <c:pt idx="6410">
                  <c:v>6.2264054999999985</c:v>
                </c:pt>
                <c:pt idx="6411">
                  <c:v>6.2264054999999985</c:v>
                </c:pt>
                <c:pt idx="6412">
                  <c:v>6.1723682999999996</c:v>
                </c:pt>
                <c:pt idx="6413">
                  <c:v>6.2174091000000002</c:v>
                </c:pt>
                <c:pt idx="6414">
                  <c:v>6.0822425999999998</c:v>
                </c:pt>
                <c:pt idx="6415">
                  <c:v>6.4246643999999975</c:v>
                </c:pt>
                <c:pt idx="6416">
                  <c:v>6.3886053</c:v>
                </c:pt>
                <c:pt idx="6417">
                  <c:v>6.1903757999999955</c:v>
                </c:pt>
                <c:pt idx="6418">
                  <c:v>6.0191795999999975</c:v>
                </c:pt>
                <c:pt idx="6419">
                  <c:v>6.2083979999999999</c:v>
                </c:pt>
                <c:pt idx="6420">
                  <c:v>6.4877273999999998</c:v>
                </c:pt>
                <c:pt idx="6421">
                  <c:v>6.2805014999999997</c:v>
                </c:pt>
                <c:pt idx="6422">
                  <c:v>6.2714904000000038</c:v>
                </c:pt>
                <c:pt idx="6423">
                  <c:v>6.2985090000000001</c:v>
                </c:pt>
                <c:pt idx="6424">
                  <c:v>6.3345533999999963</c:v>
                </c:pt>
                <c:pt idx="6425">
                  <c:v>6.2264054999999985</c:v>
                </c:pt>
                <c:pt idx="6426">
                  <c:v>6.1543460999999962</c:v>
                </c:pt>
                <c:pt idx="6427">
                  <c:v>6.0101684999999998</c:v>
                </c:pt>
                <c:pt idx="6428">
                  <c:v>6.1543460999999962</c:v>
                </c:pt>
                <c:pt idx="6429">
                  <c:v>6.4787162999999985</c:v>
                </c:pt>
                <c:pt idx="6430">
                  <c:v>6.4606940999999996</c:v>
                </c:pt>
                <c:pt idx="6431">
                  <c:v>6.2354165999999962</c:v>
                </c:pt>
                <c:pt idx="6432">
                  <c:v>6.4246643999999975</c:v>
                </c:pt>
                <c:pt idx="6433">
                  <c:v>6.3435644999999985</c:v>
                </c:pt>
                <c:pt idx="6434">
                  <c:v>6.5057495999999997</c:v>
                </c:pt>
                <c:pt idx="6435">
                  <c:v>6.4877273999999998</c:v>
                </c:pt>
                <c:pt idx="6436">
                  <c:v>6.2174091000000002</c:v>
                </c:pt>
                <c:pt idx="6437">
                  <c:v>6.3795941999999997</c:v>
                </c:pt>
                <c:pt idx="6438">
                  <c:v>5.8569650999999965</c:v>
                </c:pt>
                <c:pt idx="6439">
                  <c:v>5.7488612999999997</c:v>
                </c:pt>
                <c:pt idx="6440">
                  <c:v>5.7668834999999996</c:v>
                </c:pt>
                <c:pt idx="6441">
                  <c:v>5.865976199999996</c:v>
                </c:pt>
                <c:pt idx="6442">
                  <c:v>6.0281906999999961</c:v>
                </c:pt>
                <c:pt idx="6443">
                  <c:v>5.9650983000000002</c:v>
                </c:pt>
                <c:pt idx="6444">
                  <c:v>6.2534387999999996</c:v>
                </c:pt>
                <c:pt idx="6445">
                  <c:v>6.2174091000000002</c:v>
                </c:pt>
                <c:pt idx="6446">
                  <c:v>6.1002647999999997</c:v>
                </c:pt>
                <c:pt idx="6447">
                  <c:v>5.9200574999999995</c:v>
                </c:pt>
                <c:pt idx="6448">
                  <c:v>6.2444276999999975</c:v>
                </c:pt>
                <c:pt idx="6449">
                  <c:v>6.0281906999999961</c:v>
                </c:pt>
                <c:pt idx="6450">
                  <c:v>6.3976017000000001</c:v>
                </c:pt>
                <c:pt idx="6451">
                  <c:v>5.6677466999999959</c:v>
                </c:pt>
                <c:pt idx="6452">
                  <c:v>5.9110464000000036</c:v>
                </c:pt>
                <c:pt idx="6453">
                  <c:v>5.9020352999999961</c:v>
                </c:pt>
                <c:pt idx="6454">
                  <c:v>6.4606940999999996</c:v>
                </c:pt>
                <c:pt idx="6455">
                  <c:v>6.7670567999999953</c:v>
                </c:pt>
                <c:pt idx="6456">
                  <c:v>6.7670567999999953</c:v>
                </c:pt>
                <c:pt idx="6457">
                  <c:v>6.6679346999999884</c:v>
                </c:pt>
                <c:pt idx="6458">
                  <c:v>5.9741093999999997</c:v>
                </c:pt>
                <c:pt idx="6459">
                  <c:v>6.0822425999999998</c:v>
                </c:pt>
                <c:pt idx="6460">
                  <c:v>5.6136947999999975</c:v>
                </c:pt>
                <c:pt idx="6461">
                  <c:v>5.8029131999999963</c:v>
                </c:pt>
                <c:pt idx="6462">
                  <c:v>5.929068599999999</c:v>
                </c:pt>
                <c:pt idx="6463">
                  <c:v>5.9380796999999994</c:v>
                </c:pt>
                <c:pt idx="6464">
                  <c:v>5.9470760999999985</c:v>
                </c:pt>
                <c:pt idx="6465">
                  <c:v>6.1453349999999949</c:v>
                </c:pt>
                <c:pt idx="6466">
                  <c:v>6.2354165999999962</c:v>
                </c:pt>
                <c:pt idx="6467">
                  <c:v>5.9470760999999985</c:v>
                </c:pt>
                <c:pt idx="6468">
                  <c:v>6.0732314999999994</c:v>
                </c:pt>
                <c:pt idx="6469">
                  <c:v>6.0552239999999999</c:v>
                </c:pt>
                <c:pt idx="6470">
                  <c:v>6.0191795999999975</c:v>
                </c:pt>
                <c:pt idx="6471">
                  <c:v>5.9560871999999998</c:v>
                </c:pt>
                <c:pt idx="6472">
                  <c:v>5.9741093999999997</c:v>
                </c:pt>
                <c:pt idx="6473">
                  <c:v>5.8930388999999961</c:v>
                </c:pt>
                <c:pt idx="6474">
                  <c:v>5.9380796999999994</c:v>
                </c:pt>
                <c:pt idx="6475">
                  <c:v>6.0912536999999993</c:v>
                </c:pt>
                <c:pt idx="6476">
                  <c:v>5.865976199999996</c:v>
                </c:pt>
                <c:pt idx="6477">
                  <c:v>5.9110464000000036</c:v>
                </c:pt>
                <c:pt idx="6478">
                  <c:v>6.3075200999999961</c:v>
                </c:pt>
                <c:pt idx="6479">
                  <c:v>6.4156532999999998</c:v>
                </c:pt>
                <c:pt idx="6480">
                  <c:v>6.4066568999999998</c:v>
                </c:pt>
                <c:pt idx="6481">
                  <c:v>6.3976017000000001</c:v>
                </c:pt>
                <c:pt idx="6482">
                  <c:v>6.3976017000000001</c:v>
                </c:pt>
                <c:pt idx="6483">
                  <c:v>6.4336755000000014</c:v>
                </c:pt>
                <c:pt idx="6484">
                  <c:v>6.2805014999999997</c:v>
                </c:pt>
                <c:pt idx="6485">
                  <c:v>6.1453349999999949</c:v>
                </c:pt>
                <c:pt idx="6486">
                  <c:v>6.1092612000000024</c:v>
                </c:pt>
                <c:pt idx="6487">
                  <c:v>6.1903757999999955</c:v>
                </c:pt>
                <c:pt idx="6488">
                  <c:v>6.2174091000000002</c:v>
                </c:pt>
                <c:pt idx="6489">
                  <c:v>5.9380796999999994</c:v>
                </c:pt>
                <c:pt idx="6490">
                  <c:v>6.1543460999999962</c:v>
                </c:pt>
                <c:pt idx="6491">
                  <c:v>6.2444276999999975</c:v>
                </c:pt>
                <c:pt idx="6492">
                  <c:v>6.1272834000000005</c:v>
                </c:pt>
                <c:pt idx="6493">
                  <c:v>6.1903757999999955</c:v>
                </c:pt>
                <c:pt idx="6494">
                  <c:v>6.1993868999999968</c:v>
                </c:pt>
                <c:pt idx="6495">
                  <c:v>6.0372018000000001</c:v>
                </c:pt>
                <c:pt idx="6496">
                  <c:v>5.9110464000000036</c:v>
                </c:pt>
                <c:pt idx="6497">
                  <c:v>6.0462128999999996</c:v>
                </c:pt>
                <c:pt idx="6498">
                  <c:v>5.9020352999999961</c:v>
                </c:pt>
                <c:pt idx="6499">
                  <c:v>5.8299464999999975</c:v>
                </c:pt>
                <c:pt idx="6500">
                  <c:v>5.8479539999999961</c:v>
                </c:pt>
                <c:pt idx="6501">
                  <c:v>5.8119242999999958</c:v>
                </c:pt>
                <c:pt idx="6502">
                  <c:v>5.7668834999999996</c:v>
                </c:pt>
                <c:pt idx="6503">
                  <c:v>5.7037911000000037</c:v>
                </c:pt>
                <c:pt idx="6504">
                  <c:v>5.5506023999999998</c:v>
                </c:pt>
                <c:pt idx="6505">
                  <c:v>5.4785430000000037</c:v>
                </c:pt>
                <c:pt idx="6506">
                  <c:v>5.6677466999999959</c:v>
                </c:pt>
                <c:pt idx="6507">
                  <c:v>6.0552239999999999</c:v>
                </c:pt>
                <c:pt idx="6508">
                  <c:v>6.0822425999999998</c:v>
                </c:pt>
                <c:pt idx="6509">
                  <c:v>6.1453349999999949</c:v>
                </c:pt>
                <c:pt idx="6510">
                  <c:v>6.1993868999999968</c:v>
                </c:pt>
                <c:pt idx="6511">
                  <c:v>6.1633571999999965</c:v>
                </c:pt>
                <c:pt idx="6512">
                  <c:v>6.1723682999999996</c:v>
                </c:pt>
                <c:pt idx="6513">
                  <c:v>6.1723682999999996</c:v>
                </c:pt>
                <c:pt idx="6514">
                  <c:v>6.1272834000000005</c:v>
                </c:pt>
                <c:pt idx="6515">
                  <c:v>6.0912536999999993</c:v>
                </c:pt>
                <c:pt idx="6516">
                  <c:v>6.0462128999999996</c:v>
                </c:pt>
                <c:pt idx="6517">
                  <c:v>5.992131599999996</c:v>
                </c:pt>
                <c:pt idx="6518">
                  <c:v>5.9020352999999961</c:v>
                </c:pt>
                <c:pt idx="6519">
                  <c:v>5.8389428999999975</c:v>
                </c:pt>
                <c:pt idx="6520">
                  <c:v>5.6317170000000001</c:v>
                </c:pt>
                <c:pt idx="6521">
                  <c:v>5.8389428999999975</c:v>
                </c:pt>
                <c:pt idx="6522">
                  <c:v>5.7578723999999966</c:v>
                </c:pt>
                <c:pt idx="6523">
                  <c:v>5.7398501999999993</c:v>
                </c:pt>
                <c:pt idx="6524">
                  <c:v>5.6857688999999985</c:v>
                </c:pt>
                <c:pt idx="6525">
                  <c:v>5.6317170000000001</c:v>
                </c:pt>
                <c:pt idx="6526">
                  <c:v>5.6227058999999926</c:v>
                </c:pt>
                <c:pt idx="6527">
                  <c:v>5.6947799999999962</c:v>
                </c:pt>
                <c:pt idx="6528">
                  <c:v>5.6947799999999962</c:v>
                </c:pt>
                <c:pt idx="6529">
                  <c:v>5.6767577999999999</c:v>
                </c:pt>
                <c:pt idx="6530">
                  <c:v>5.6767577999999999</c:v>
                </c:pt>
                <c:pt idx="6531">
                  <c:v>5.6407280999999996</c:v>
                </c:pt>
                <c:pt idx="6532">
                  <c:v>5.6497392</c:v>
                </c:pt>
                <c:pt idx="6533">
                  <c:v>5.7127874999999975</c:v>
                </c:pt>
                <c:pt idx="6534">
                  <c:v>5.6677466999999959</c:v>
                </c:pt>
                <c:pt idx="6535">
                  <c:v>5.6317170000000001</c:v>
                </c:pt>
                <c:pt idx="6536">
                  <c:v>5.6317170000000001</c:v>
                </c:pt>
                <c:pt idx="6537">
                  <c:v>5.6227058999999926</c:v>
                </c:pt>
                <c:pt idx="6538">
                  <c:v>5.6317170000000001</c:v>
                </c:pt>
                <c:pt idx="6539">
                  <c:v>5.6497392</c:v>
                </c:pt>
                <c:pt idx="6540">
                  <c:v>5.7308097000000036</c:v>
                </c:pt>
                <c:pt idx="6541">
                  <c:v>5.6227058999999926</c:v>
                </c:pt>
                <c:pt idx="6542">
                  <c:v>5.7127874999999975</c:v>
                </c:pt>
                <c:pt idx="6543">
                  <c:v>7.2176117999999985</c:v>
                </c:pt>
                <c:pt idx="6544">
                  <c:v>6.6138827999999963</c:v>
                </c:pt>
                <c:pt idx="6545">
                  <c:v>6.5057495999999997</c:v>
                </c:pt>
                <c:pt idx="6546">
                  <c:v>6.1092612000000024</c:v>
                </c:pt>
                <c:pt idx="6547">
                  <c:v>6.1993868999999968</c:v>
                </c:pt>
                <c:pt idx="6548">
                  <c:v>5.865976199999996</c:v>
                </c:pt>
                <c:pt idx="6549">
                  <c:v>6.0191795999999975</c:v>
                </c:pt>
                <c:pt idx="6550">
                  <c:v>6.0642204</c:v>
                </c:pt>
                <c:pt idx="6551">
                  <c:v>5.9200574999999995</c:v>
                </c:pt>
                <c:pt idx="6552">
                  <c:v>6.2354165999999962</c:v>
                </c:pt>
                <c:pt idx="6553">
                  <c:v>6.2083979999999999</c:v>
                </c:pt>
                <c:pt idx="6554">
                  <c:v>5.8569650999999965</c:v>
                </c:pt>
                <c:pt idx="6555">
                  <c:v>5.9110464000000036</c:v>
                </c:pt>
                <c:pt idx="6556">
                  <c:v>5.929068599999999</c:v>
                </c:pt>
                <c:pt idx="6557">
                  <c:v>5.9560871999999998</c:v>
                </c:pt>
                <c:pt idx="6558">
                  <c:v>5.9650983000000002</c:v>
                </c:pt>
                <c:pt idx="6559">
                  <c:v>5.6767577999999999</c:v>
                </c:pt>
                <c:pt idx="6560">
                  <c:v>5.8119242999999958</c:v>
                </c:pt>
                <c:pt idx="6561">
                  <c:v>5.865976199999996</c:v>
                </c:pt>
                <c:pt idx="6562">
                  <c:v>5.865976199999996</c:v>
                </c:pt>
                <c:pt idx="6563">
                  <c:v>5.5866468000000014</c:v>
                </c:pt>
                <c:pt idx="6564">
                  <c:v>5.6227058999999926</c:v>
                </c:pt>
                <c:pt idx="6565">
                  <c:v>6.0281906999999961</c:v>
                </c:pt>
                <c:pt idx="6566">
                  <c:v>5.8479539999999961</c:v>
                </c:pt>
                <c:pt idx="6567">
                  <c:v>5.9200574999999995</c:v>
                </c:pt>
                <c:pt idx="6568">
                  <c:v>5.8750166999999962</c:v>
                </c:pt>
                <c:pt idx="6569">
                  <c:v>5.9650983000000002</c:v>
                </c:pt>
                <c:pt idx="6570">
                  <c:v>5.8840277999999975</c:v>
                </c:pt>
                <c:pt idx="6571">
                  <c:v>5.929068599999999</c:v>
                </c:pt>
                <c:pt idx="6572">
                  <c:v>5.9650983000000002</c:v>
                </c:pt>
                <c:pt idx="6573">
                  <c:v>6.0642204</c:v>
                </c:pt>
                <c:pt idx="6574">
                  <c:v>6.1633571999999965</c:v>
                </c:pt>
                <c:pt idx="6575">
                  <c:v>5.8569650999999965</c:v>
                </c:pt>
                <c:pt idx="6576">
                  <c:v>5.9470760999999985</c:v>
                </c:pt>
                <c:pt idx="6577">
                  <c:v>5.9110464000000036</c:v>
                </c:pt>
                <c:pt idx="6578">
                  <c:v>6.0822425999999998</c:v>
                </c:pt>
                <c:pt idx="6579">
                  <c:v>6.0191795999999975</c:v>
                </c:pt>
                <c:pt idx="6580">
                  <c:v>6.1182722999999966</c:v>
                </c:pt>
                <c:pt idx="6581">
                  <c:v>6.2444276999999975</c:v>
                </c:pt>
                <c:pt idx="6582">
                  <c:v>6.7400381999999999</c:v>
                </c:pt>
                <c:pt idx="6583">
                  <c:v>6.3075200999999961</c:v>
                </c:pt>
                <c:pt idx="6584">
                  <c:v>6.325542299999996</c:v>
                </c:pt>
                <c:pt idx="6585">
                  <c:v>6.2264054999999985</c:v>
                </c:pt>
                <c:pt idx="6586">
                  <c:v>6.2714904000000038</c:v>
                </c:pt>
                <c:pt idx="6587">
                  <c:v>6.4516977000000031</c:v>
                </c:pt>
                <c:pt idx="6588">
                  <c:v>6.5057495999999997</c:v>
                </c:pt>
                <c:pt idx="6589">
                  <c:v>6.4877273999999998</c:v>
                </c:pt>
                <c:pt idx="6590">
                  <c:v>6.4066568999999998</c:v>
                </c:pt>
                <c:pt idx="6591">
                  <c:v>6.4967384999999993</c:v>
                </c:pt>
                <c:pt idx="6592">
                  <c:v>6.5598308999999961</c:v>
                </c:pt>
                <c:pt idx="6593">
                  <c:v>6.7490345999999963</c:v>
                </c:pt>
                <c:pt idx="6594">
                  <c:v>6.2354165999999962</c:v>
                </c:pt>
                <c:pt idx="6595">
                  <c:v>6.4787162999999985</c:v>
                </c:pt>
                <c:pt idx="6596">
                  <c:v>6.5147459999999962</c:v>
                </c:pt>
                <c:pt idx="6597">
                  <c:v>6.325542299999996</c:v>
                </c:pt>
                <c:pt idx="6598">
                  <c:v>6.6138827999999963</c:v>
                </c:pt>
                <c:pt idx="6599">
                  <c:v>6.5147459999999962</c:v>
                </c:pt>
                <c:pt idx="6600">
                  <c:v>6.7130048999999961</c:v>
                </c:pt>
                <c:pt idx="6601">
                  <c:v>6.9472935000000033</c:v>
                </c:pt>
                <c:pt idx="6602">
                  <c:v>6.9022232999999993</c:v>
                </c:pt>
                <c:pt idx="6603">
                  <c:v>6.5237570999999965</c:v>
                </c:pt>
                <c:pt idx="6604">
                  <c:v>6.9292418999999992</c:v>
                </c:pt>
                <c:pt idx="6605">
                  <c:v>6.8842010999999985</c:v>
                </c:pt>
                <c:pt idx="6606">
                  <c:v>6.4697051999999999</c:v>
                </c:pt>
                <c:pt idx="6607">
                  <c:v>6.6048716999999968</c:v>
                </c:pt>
                <c:pt idx="6608">
                  <c:v>6.7940901</c:v>
                </c:pt>
                <c:pt idx="6609">
                  <c:v>6.9472935000000033</c:v>
                </c:pt>
                <c:pt idx="6610">
                  <c:v>6.9743120999999997</c:v>
                </c:pt>
                <c:pt idx="6611">
                  <c:v>6.9563046000000002</c:v>
                </c:pt>
                <c:pt idx="6612">
                  <c:v>7.0103564999999985</c:v>
                </c:pt>
                <c:pt idx="6613">
                  <c:v>6.8391602999999996</c:v>
                </c:pt>
                <c:pt idx="6614">
                  <c:v>6.9202307999999997</c:v>
                </c:pt>
                <c:pt idx="6615">
                  <c:v>7.0734047999999996</c:v>
                </c:pt>
                <c:pt idx="6616">
                  <c:v>6.7670567999999953</c:v>
                </c:pt>
                <c:pt idx="6617">
                  <c:v>6.7940901</c:v>
                </c:pt>
                <c:pt idx="6618">
                  <c:v>6.7850789999999996</c:v>
                </c:pt>
                <c:pt idx="6619">
                  <c:v>6.3795941999999997</c:v>
                </c:pt>
                <c:pt idx="6620">
                  <c:v>6.5147459999999962</c:v>
                </c:pt>
                <c:pt idx="6621">
                  <c:v>6.6048716999999968</c:v>
                </c:pt>
                <c:pt idx="6622">
                  <c:v>6.6679346999999884</c:v>
                </c:pt>
                <c:pt idx="6623">
                  <c:v>6.6409013999999962</c:v>
                </c:pt>
                <c:pt idx="6624">
                  <c:v>6.3795941999999997</c:v>
                </c:pt>
                <c:pt idx="6625">
                  <c:v>6.4156532999999998</c:v>
                </c:pt>
                <c:pt idx="6626">
                  <c:v>6.6499124999999975</c:v>
                </c:pt>
                <c:pt idx="6627">
                  <c:v>6.7130048999999961</c:v>
                </c:pt>
                <c:pt idx="6628">
                  <c:v>6.6859862999999926</c:v>
                </c:pt>
                <c:pt idx="6629">
                  <c:v>6.731027100000003</c:v>
                </c:pt>
                <c:pt idx="6630">
                  <c:v>6.7220159999999947</c:v>
                </c:pt>
                <c:pt idx="6631">
                  <c:v>6.7490345999999963</c:v>
                </c:pt>
                <c:pt idx="6632">
                  <c:v>6.7490345999999963</c:v>
                </c:pt>
                <c:pt idx="6633">
                  <c:v>6.7760679000000037</c:v>
                </c:pt>
                <c:pt idx="6634">
                  <c:v>6.7850789999999996</c:v>
                </c:pt>
                <c:pt idx="6635">
                  <c:v>6.8030864999999965</c:v>
                </c:pt>
                <c:pt idx="6636">
                  <c:v>7.4518709999999997</c:v>
                </c:pt>
                <c:pt idx="6637">
                  <c:v>7.1995601999999996</c:v>
                </c:pt>
                <c:pt idx="6638">
                  <c:v>7.1004674999999997</c:v>
                </c:pt>
                <c:pt idx="6639">
                  <c:v>7.064408399999996</c:v>
                </c:pt>
                <c:pt idx="6640">
                  <c:v>7.0824599999999975</c:v>
                </c:pt>
                <c:pt idx="6641">
                  <c:v>7.118489699999996</c:v>
                </c:pt>
                <c:pt idx="6642">
                  <c:v>7.0914710999999997</c:v>
                </c:pt>
                <c:pt idx="6643">
                  <c:v>7.0914710999999997</c:v>
                </c:pt>
                <c:pt idx="6644">
                  <c:v>7.118489699999996</c:v>
                </c:pt>
                <c:pt idx="6645">
                  <c:v>7.0553973000000001</c:v>
                </c:pt>
                <c:pt idx="6646">
                  <c:v>7.0103564999999985</c:v>
                </c:pt>
                <c:pt idx="6647">
                  <c:v>7.0193675999999998</c:v>
                </c:pt>
                <c:pt idx="6648">
                  <c:v>7.0193675999999998</c:v>
                </c:pt>
                <c:pt idx="6649">
                  <c:v>7.1004674999999997</c:v>
                </c:pt>
                <c:pt idx="6650">
                  <c:v>7.0734047999999996</c:v>
                </c:pt>
                <c:pt idx="6651">
                  <c:v>7.0734047999999996</c:v>
                </c:pt>
                <c:pt idx="6652">
                  <c:v>7.0463861999999997</c:v>
                </c:pt>
                <c:pt idx="6653">
                  <c:v>7.0193675999999998</c:v>
                </c:pt>
                <c:pt idx="6654">
                  <c:v>6.9743120999999997</c:v>
                </c:pt>
                <c:pt idx="6655">
                  <c:v>6.9202307999999997</c:v>
                </c:pt>
                <c:pt idx="6656">
                  <c:v>6.8391602999999996</c:v>
                </c:pt>
                <c:pt idx="6657">
                  <c:v>6.5958605999999955</c:v>
                </c:pt>
                <c:pt idx="6658">
                  <c:v>6.8301491999999993</c:v>
                </c:pt>
                <c:pt idx="6659">
                  <c:v>6.8751899999999964</c:v>
                </c:pt>
                <c:pt idx="6660">
                  <c:v>6.9022232999999993</c:v>
                </c:pt>
                <c:pt idx="6661">
                  <c:v>6.9202307999999997</c:v>
                </c:pt>
                <c:pt idx="6662">
                  <c:v>6.9202307999999997</c:v>
                </c:pt>
                <c:pt idx="6663">
                  <c:v>6.9202307999999997</c:v>
                </c:pt>
                <c:pt idx="6664">
                  <c:v>6.9833232000000027</c:v>
                </c:pt>
                <c:pt idx="6665">
                  <c:v>6.9833232000000027</c:v>
                </c:pt>
                <c:pt idx="6666">
                  <c:v>7.0193675999999998</c:v>
                </c:pt>
                <c:pt idx="6667">
                  <c:v>7.0013453999999991</c:v>
                </c:pt>
                <c:pt idx="6668">
                  <c:v>6.9382530000000031</c:v>
                </c:pt>
                <c:pt idx="6669">
                  <c:v>6.9382530000000031</c:v>
                </c:pt>
                <c:pt idx="6670">
                  <c:v>6.9833232000000027</c:v>
                </c:pt>
                <c:pt idx="6671">
                  <c:v>6.9833232000000027</c:v>
                </c:pt>
                <c:pt idx="6672">
                  <c:v>7.0013453999999991</c:v>
                </c:pt>
                <c:pt idx="6673">
                  <c:v>7.0734047999999996</c:v>
                </c:pt>
                <c:pt idx="6674">
                  <c:v>6.9833232000000027</c:v>
                </c:pt>
                <c:pt idx="6675">
                  <c:v>7.0914710999999997</c:v>
                </c:pt>
                <c:pt idx="6676">
                  <c:v>7.1275007999999938</c:v>
                </c:pt>
                <c:pt idx="6677">
                  <c:v>7.1995601999999996</c:v>
                </c:pt>
                <c:pt idx="6678">
                  <c:v>7.1004674999999997</c:v>
                </c:pt>
                <c:pt idx="6679">
                  <c:v>6.4426866</c:v>
                </c:pt>
                <c:pt idx="6680">
                  <c:v>6.9292418999999992</c:v>
                </c:pt>
                <c:pt idx="6681">
                  <c:v>6.8121269999999949</c:v>
                </c:pt>
                <c:pt idx="6682">
                  <c:v>6.4787162999999985</c:v>
                </c:pt>
                <c:pt idx="6683">
                  <c:v>6.6048716999999968</c:v>
                </c:pt>
                <c:pt idx="6684">
                  <c:v>6.2264054999999985</c:v>
                </c:pt>
                <c:pt idx="6685">
                  <c:v>6.2895126000000001</c:v>
                </c:pt>
                <c:pt idx="6686">
                  <c:v>6.6949973999999948</c:v>
                </c:pt>
                <c:pt idx="6687">
                  <c:v>6.5868495000000014</c:v>
                </c:pt>
                <c:pt idx="6688">
                  <c:v>6.8391602999999996</c:v>
                </c:pt>
                <c:pt idx="6689">
                  <c:v>6.7039938000000001</c:v>
                </c:pt>
                <c:pt idx="6690">
                  <c:v>6.5057495999999997</c:v>
                </c:pt>
                <c:pt idx="6691">
                  <c:v>6.3795941999999997</c:v>
                </c:pt>
                <c:pt idx="6692">
                  <c:v>6.5147459999999962</c:v>
                </c:pt>
                <c:pt idx="6693">
                  <c:v>6.5057495999999997</c:v>
                </c:pt>
                <c:pt idx="6694">
                  <c:v>6.7039938000000001</c:v>
                </c:pt>
                <c:pt idx="6695">
                  <c:v>6.7220159999999947</c:v>
                </c:pt>
                <c:pt idx="6696">
                  <c:v>6.7400381999999999</c:v>
                </c:pt>
                <c:pt idx="6697">
                  <c:v>6.8391602999999996</c:v>
                </c:pt>
                <c:pt idx="6698">
                  <c:v>6.7580456999999985</c:v>
                </c:pt>
                <c:pt idx="6699">
                  <c:v>6.9382530000000031</c:v>
                </c:pt>
                <c:pt idx="6700">
                  <c:v>7.0553973000000001</c:v>
                </c:pt>
                <c:pt idx="6701">
                  <c:v>6.7400381999999999</c:v>
                </c:pt>
                <c:pt idx="6702">
                  <c:v>6.7850789999999996</c:v>
                </c:pt>
                <c:pt idx="6703">
                  <c:v>6.7039938000000001</c:v>
                </c:pt>
                <c:pt idx="6704">
                  <c:v>6.7580456999999985</c:v>
                </c:pt>
                <c:pt idx="6705">
                  <c:v>6.8211380999999962</c:v>
                </c:pt>
                <c:pt idx="6706">
                  <c:v>6.5778383999999965</c:v>
                </c:pt>
                <c:pt idx="6707">
                  <c:v>6.4606940999999996</c:v>
                </c:pt>
                <c:pt idx="6708">
                  <c:v>6.5598308999999961</c:v>
                </c:pt>
                <c:pt idx="6709">
                  <c:v>6.4606940999999996</c:v>
                </c:pt>
                <c:pt idx="6710">
                  <c:v>6.2895126000000001</c:v>
                </c:pt>
                <c:pt idx="6711">
                  <c:v>6.4156532999999998</c:v>
                </c:pt>
                <c:pt idx="6712">
                  <c:v>6.5958605999999955</c:v>
                </c:pt>
                <c:pt idx="6713">
                  <c:v>6.2985090000000001</c:v>
                </c:pt>
                <c:pt idx="6714">
                  <c:v>6.5958605999999955</c:v>
                </c:pt>
                <c:pt idx="6715">
                  <c:v>6.6228791999999963</c:v>
                </c:pt>
                <c:pt idx="6716">
                  <c:v>6.6048716999999968</c:v>
                </c:pt>
                <c:pt idx="6717">
                  <c:v>6.2174091000000002</c:v>
                </c:pt>
                <c:pt idx="6718">
                  <c:v>6.5147459999999962</c:v>
                </c:pt>
                <c:pt idx="6719">
                  <c:v>6.4336755000000014</c:v>
                </c:pt>
                <c:pt idx="6720">
                  <c:v>6.4156532999999998</c:v>
                </c:pt>
                <c:pt idx="6721">
                  <c:v>6.6859862999999926</c:v>
                </c:pt>
                <c:pt idx="6722">
                  <c:v>6.7220159999999947</c:v>
                </c:pt>
                <c:pt idx="6723">
                  <c:v>6.7760679000000037</c:v>
                </c:pt>
                <c:pt idx="6724">
                  <c:v>6.4606940999999996</c:v>
                </c:pt>
                <c:pt idx="6725">
                  <c:v>6.8481714</c:v>
                </c:pt>
                <c:pt idx="6726">
                  <c:v>6.6679346999999884</c:v>
                </c:pt>
                <c:pt idx="6727">
                  <c:v>6.5688419999999965</c:v>
                </c:pt>
                <c:pt idx="6728">
                  <c:v>6.5147459999999962</c:v>
                </c:pt>
                <c:pt idx="6729">
                  <c:v>6.5508197999999975</c:v>
                </c:pt>
                <c:pt idx="6730">
                  <c:v>6.5598308999999961</c:v>
                </c:pt>
                <c:pt idx="6731">
                  <c:v>6.6138827999999963</c:v>
                </c:pt>
                <c:pt idx="6732">
                  <c:v>6.6318903000000002</c:v>
                </c:pt>
                <c:pt idx="6733">
                  <c:v>6.9292418999999992</c:v>
                </c:pt>
                <c:pt idx="6734">
                  <c:v>6.8932121999999998</c:v>
                </c:pt>
                <c:pt idx="6735">
                  <c:v>6.857182499999996</c:v>
                </c:pt>
                <c:pt idx="6736">
                  <c:v>6.6138827999999963</c:v>
                </c:pt>
                <c:pt idx="6737">
                  <c:v>6.731027100000003</c:v>
                </c:pt>
                <c:pt idx="6738">
                  <c:v>6.8481714</c:v>
                </c:pt>
                <c:pt idx="6739">
                  <c:v>6.9292418999999992</c:v>
                </c:pt>
                <c:pt idx="6740">
                  <c:v>7.1275007999999938</c:v>
                </c:pt>
                <c:pt idx="6741">
                  <c:v>7.1455229999999963</c:v>
                </c:pt>
                <c:pt idx="6742">
                  <c:v>6.8030864999999965</c:v>
                </c:pt>
                <c:pt idx="6743">
                  <c:v>7.1635304999999949</c:v>
                </c:pt>
                <c:pt idx="6744">
                  <c:v>7.3708005000000005</c:v>
                </c:pt>
                <c:pt idx="6745">
                  <c:v>6.992334299999996</c:v>
                </c:pt>
                <c:pt idx="6746">
                  <c:v>7.0373751000000002</c:v>
                </c:pt>
                <c:pt idx="6747">
                  <c:v>7.0103564999999985</c:v>
                </c:pt>
                <c:pt idx="6748">
                  <c:v>6.8842010999999985</c:v>
                </c:pt>
                <c:pt idx="6749">
                  <c:v>6.9022232999999993</c:v>
                </c:pt>
                <c:pt idx="6750">
                  <c:v>7.064408399999996</c:v>
                </c:pt>
                <c:pt idx="6751">
                  <c:v>6.9563046000000002</c:v>
                </c:pt>
                <c:pt idx="6752">
                  <c:v>6.9022232999999993</c:v>
                </c:pt>
                <c:pt idx="6753">
                  <c:v>6.857182499999996</c:v>
                </c:pt>
                <c:pt idx="6754">
                  <c:v>6.9202307999999997</c:v>
                </c:pt>
                <c:pt idx="6755">
                  <c:v>6.7580456999999985</c:v>
                </c:pt>
                <c:pt idx="6756">
                  <c:v>6.7580456999999985</c:v>
                </c:pt>
                <c:pt idx="6757">
                  <c:v>6.5598308999999961</c:v>
                </c:pt>
                <c:pt idx="6758">
                  <c:v>6.4066568999999998</c:v>
                </c:pt>
                <c:pt idx="6759">
                  <c:v>6.6499124999999975</c:v>
                </c:pt>
                <c:pt idx="6760">
                  <c:v>6.4066568999999998</c:v>
                </c:pt>
                <c:pt idx="6761">
                  <c:v>6.857182499999996</c:v>
                </c:pt>
                <c:pt idx="6762">
                  <c:v>6.7850789999999996</c:v>
                </c:pt>
                <c:pt idx="6763">
                  <c:v>6.2985090000000001</c:v>
                </c:pt>
                <c:pt idx="6764">
                  <c:v>6.6949973999999948</c:v>
                </c:pt>
                <c:pt idx="6765">
                  <c:v>6.3795941999999997</c:v>
                </c:pt>
                <c:pt idx="6766">
                  <c:v>6.6589235999999961</c:v>
                </c:pt>
                <c:pt idx="6767">
                  <c:v>6.6859862999999926</c:v>
                </c:pt>
                <c:pt idx="6768">
                  <c:v>6.2174091000000002</c:v>
                </c:pt>
                <c:pt idx="6769">
                  <c:v>6.3886053</c:v>
                </c:pt>
                <c:pt idx="6770">
                  <c:v>6.4967384999999993</c:v>
                </c:pt>
                <c:pt idx="6771">
                  <c:v>6.6769751999999976</c:v>
                </c:pt>
                <c:pt idx="6772">
                  <c:v>6.7760679000000037</c:v>
                </c:pt>
                <c:pt idx="6773">
                  <c:v>7.0373751000000002</c:v>
                </c:pt>
                <c:pt idx="6774">
                  <c:v>6.8301491999999993</c:v>
                </c:pt>
                <c:pt idx="6775">
                  <c:v>7.1004674999999997</c:v>
                </c:pt>
                <c:pt idx="6776">
                  <c:v>7.2446450999999996</c:v>
                </c:pt>
                <c:pt idx="6777">
                  <c:v>6.866178899999996</c:v>
                </c:pt>
                <c:pt idx="6778">
                  <c:v>6.8301491999999993</c:v>
                </c:pt>
                <c:pt idx="6779">
                  <c:v>6.7490345999999963</c:v>
                </c:pt>
                <c:pt idx="6780">
                  <c:v>6.7760679000000037</c:v>
                </c:pt>
                <c:pt idx="6781">
                  <c:v>6.6409013999999962</c:v>
                </c:pt>
                <c:pt idx="6782">
                  <c:v>6.866178899999996</c:v>
                </c:pt>
                <c:pt idx="6783">
                  <c:v>6.8030864999999965</c:v>
                </c:pt>
                <c:pt idx="6784">
                  <c:v>6.9833232000000027</c:v>
                </c:pt>
                <c:pt idx="6785">
                  <c:v>6.5237570999999965</c:v>
                </c:pt>
                <c:pt idx="6786">
                  <c:v>6.8301491999999993</c:v>
                </c:pt>
                <c:pt idx="6787">
                  <c:v>6.5868495000000014</c:v>
                </c:pt>
                <c:pt idx="6788">
                  <c:v>6.8751899999999964</c:v>
                </c:pt>
                <c:pt idx="6789">
                  <c:v>6.6949973999999948</c:v>
                </c:pt>
                <c:pt idx="6790">
                  <c:v>6.7670567999999953</c:v>
                </c:pt>
                <c:pt idx="6791">
                  <c:v>6.866178899999996</c:v>
                </c:pt>
                <c:pt idx="6792">
                  <c:v>6.5868495000000014</c:v>
                </c:pt>
                <c:pt idx="6793">
                  <c:v>6.5057495999999997</c:v>
                </c:pt>
                <c:pt idx="6794">
                  <c:v>6.1633571999999965</c:v>
                </c:pt>
                <c:pt idx="6795">
                  <c:v>6.5508197999999975</c:v>
                </c:pt>
                <c:pt idx="6796">
                  <c:v>6.3976017000000001</c:v>
                </c:pt>
                <c:pt idx="6797">
                  <c:v>6.4967384999999993</c:v>
                </c:pt>
                <c:pt idx="6798">
                  <c:v>6.9112196999999993</c:v>
                </c:pt>
                <c:pt idx="6799">
                  <c:v>6.857182499999996</c:v>
                </c:pt>
                <c:pt idx="6800">
                  <c:v>6.7760679000000037</c:v>
                </c:pt>
                <c:pt idx="6801">
                  <c:v>6.5688419999999965</c:v>
                </c:pt>
                <c:pt idx="6802">
                  <c:v>6.7670567999999953</c:v>
                </c:pt>
                <c:pt idx="6803">
                  <c:v>6.9292418999999992</c:v>
                </c:pt>
                <c:pt idx="6804">
                  <c:v>6.7760679000000037</c:v>
                </c:pt>
                <c:pt idx="6805">
                  <c:v>6.8030864999999965</c:v>
                </c:pt>
                <c:pt idx="6806">
                  <c:v>6.7400381999999999</c:v>
                </c:pt>
                <c:pt idx="6807">
                  <c:v>6.6769751999999976</c:v>
                </c:pt>
                <c:pt idx="6808">
                  <c:v>6.2624498999999965</c:v>
                </c:pt>
                <c:pt idx="6809">
                  <c:v>6.7850789999999996</c:v>
                </c:pt>
                <c:pt idx="6810">
                  <c:v>6.7130048999999961</c:v>
                </c:pt>
                <c:pt idx="6811">
                  <c:v>6.7490345999999963</c:v>
                </c:pt>
                <c:pt idx="6812">
                  <c:v>6.3165311999999965</c:v>
                </c:pt>
                <c:pt idx="6813">
                  <c:v>7.2085713</c:v>
                </c:pt>
                <c:pt idx="6814">
                  <c:v>6.7400381999999999</c:v>
                </c:pt>
                <c:pt idx="6815">
                  <c:v>6.1182722999999966</c:v>
                </c:pt>
                <c:pt idx="6816">
                  <c:v>7.0734047999999996</c:v>
                </c:pt>
                <c:pt idx="6817">
                  <c:v>6.4606940999999996</c:v>
                </c:pt>
                <c:pt idx="6818">
                  <c:v>6.9022232999999993</c:v>
                </c:pt>
                <c:pt idx="6819">
                  <c:v>6.352560899999995</c:v>
                </c:pt>
                <c:pt idx="6820">
                  <c:v>7.1995601999999996</c:v>
                </c:pt>
                <c:pt idx="6821">
                  <c:v>6.5778383999999965</c:v>
                </c:pt>
                <c:pt idx="6822">
                  <c:v>6.5778383999999965</c:v>
                </c:pt>
                <c:pt idx="6823">
                  <c:v>6.6138827999999963</c:v>
                </c:pt>
                <c:pt idx="6824">
                  <c:v>6.5237570999999965</c:v>
                </c:pt>
                <c:pt idx="6825">
                  <c:v>6.6679346999999884</c:v>
                </c:pt>
                <c:pt idx="6826">
                  <c:v>6.9653156999999961</c:v>
                </c:pt>
                <c:pt idx="6827">
                  <c:v>6.9472935000000033</c:v>
                </c:pt>
                <c:pt idx="6828">
                  <c:v>6.5958605999999955</c:v>
                </c:pt>
                <c:pt idx="6829">
                  <c:v>7.2536562</c:v>
                </c:pt>
                <c:pt idx="6830">
                  <c:v>6.5508197999999975</c:v>
                </c:pt>
                <c:pt idx="6831">
                  <c:v>6.3976017000000001</c:v>
                </c:pt>
                <c:pt idx="6832">
                  <c:v>6.5327682000000014</c:v>
                </c:pt>
                <c:pt idx="6833">
                  <c:v>6.6318903000000002</c:v>
                </c:pt>
                <c:pt idx="6834">
                  <c:v>6.7400381999999999</c:v>
                </c:pt>
                <c:pt idx="6835">
                  <c:v>6.6589235999999961</c:v>
                </c:pt>
                <c:pt idx="6836">
                  <c:v>6.6228791999999963</c:v>
                </c:pt>
                <c:pt idx="6837">
                  <c:v>6.5147459999999962</c:v>
                </c:pt>
                <c:pt idx="6838">
                  <c:v>6.4877273999999998</c:v>
                </c:pt>
                <c:pt idx="6839">
                  <c:v>6.4967384999999993</c:v>
                </c:pt>
                <c:pt idx="6840">
                  <c:v>6.5508197999999975</c:v>
                </c:pt>
                <c:pt idx="6841">
                  <c:v>6.3976017000000001</c:v>
                </c:pt>
                <c:pt idx="6842">
                  <c:v>6.0372018000000001</c:v>
                </c:pt>
                <c:pt idx="6843">
                  <c:v>6.6679346999999884</c:v>
                </c:pt>
                <c:pt idx="6844">
                  <c:v>6.8030864999999965</c:v>
                </c:pt>
                <c:pt idx="6845">
                  <c:v>6.8211380999999962</c:v>
                </c:pt>
                <c:pt idx="6846">
                  <c:v>6.5868495000000014</c:v>
                </c:pt>
                <c:pt idx="6847">
                  <c:v>6.8030864999999965</c:v>
                </c:pt>
                <c:pt idx="6848">
                  <c:v>6.9563046000000002</c:v>
                </c:pt>
                <c:pt idx="6849">
                  <c:v>7.0914710999999997</c:v>
                </c:pt>
                <c:pt idx="6850">
                  <c:v>6.9653156999999961</c:v>
                </c:pt>
                <c:pt idx="6851">
                  <c:v>6.6589235999999961</c:v>
                </c:pt>
                <c:pt idx="6852">
                  <c:v>7.1275007999999938</c:v>
                </c:pt>
                <c:pt idx="6853">
                  <c:v>6.8391602999999996</c:v>
                </c:pt>
                <c:pt idx="6854">
                  <c:v>7.2356339999999992</c:v>
                </c:pt>
                <c:pt idx="6855">
                  <c:v>6.8751899999999964</c:v>
                </c:pt>
                <c:pt idx="6856">
                  <c:v>6.7850789999999996</c:v>
                </c:pt>
                <c:pt idx="6857">
                  <c:v>6.8121269999999949</c:v>
                </c:pt>
                <c:pt idx="6858">
                  <c:v>6.8301491999999993</c:v>
                </c:pt>
                <c:pt idx="6859">
                  <c:v>6.8030864999999965</c:v>
                </c:pt>
                <c:pt idx="6860">
                  <c:v>6.9653156999999961</c:v>
                </c:pt>
                <c:pt idx="6861">
                  <c:v>6.7130048999999961</c:v>
                </c:pt>
                <c:pt idx="6862">
                  <c:v>6.7670567999999953</c:v>
                </c:pt>
                <c:pt idx="6863">
                  <c:v>6.6409013999999962</c:v>
                </c:pt>
                <c:pt idx="6864">
                  <c:v>6.7220159999999947</c:v>
                </c:pt>
                <c:pt idx="6865">
                  <c:v>6.7670567999999953</c:v>
                </c:pt>
                <c:pt idx="6866">
                  <c:v>6.7760679000000037</c:v>
                </c:pt>
                <c:pt idx="6867">
                  <c:v>6.7940901</c:v>
                </c:pt>
                <c:pt idx="6868">
                  <c:v>6.7490345999999963</c:v>
                </c:pt>
                <c:pt idx="6869">
                  <c:v>6.3075200999999961</c:v>
                </c:pt>
                <c:pt idx="6870">
                  <c:v>6.4606940999999996</c:v>
                </c:pt>
                <c:pt idx="6871">
                  <c:v>6.5688419999999965</c:v>
                </c:pt>
                <c:pt idx="6872">
                  <c:v>6.6318903000000002</c:v>
                </c:pt>
                <c:pt idx="6873">
                  <c:v>6.5418086999999998</c:v>
                </c:pt>
                <c:pt idx="6874">
                  <c:v>6.6318903000000002</c:v>
                </c:pt>
                <c:pt idx="6875">
                  <c:v>6.5418086999999998</c:v>
                </c:pt>
                <c:pt idx="6876">
                  <c:v>6.2805014999999997</c:v>
                </c:pt>
                <c:pt idx="6877">
                  <c:v>6.4426866</c:v>
                </c:pt>
                <c:pt idx="6878">
                  <c:v>6.4516977000000031</c:v>
                </c:pt>
                <c:pt idx="6879">
                  <c:v>6.5418086999999998</c:v>
                </c:pt>
                <c:pt idx="6880">
                  <c:v>6.4697051999999999</c:v>
                </c:pt>
                <c:pt idx="6881">
                  <c:v>6.2354165999999962</c:v>
                </c:pt>
                <c:pt idx="6882">
                  <c:v>6.2354165999999962</c:v>
                </c:pt>
                <c:pt idx="6883">
                  <c:v>6.2264054999999985</c:v>
                </c:pt>
                <c:pt idx="6884">
                  <c:v>6.2174091000000002</c:v>
                </c:pt>
                <c:pt idx="6885">
                  <c:v>6.0642204</c:v>
                </c:pt>
                <c:pt idx="6886">
                  <c:v>6.1543460999999962</c:v>
                </c:pt>
                <c:pt idx="6887">
                  <c:v>6.1543460999999962</c:v>
                </c:pt>
                <c:pt idx="6888">
                  <c:v>6.1362945</c:v>
                </c:pt>
                <c:pt idx="6889">
                  <c:v>6.1813793999999991</c:v>
                </c:pt>
                <c:pt idx="6890">
                  <c:v>6.2174091000000002</c:v>
                </c:pt>
                <c:pt idx="6891">
                  <c:v>6.1633571999999965</c:v>
                </c:pt>
                <c:pt idx="6892">
                  <c:v>6.1633571999999965</c:v>
                </c:pt>
                <c:pt idx="6893">
                  <c:v>6.4967384999999993</c:v>
                </c:pt>
                <c:pt idx="6894">
                  <c:v>6.1453349999999949</c:v>
                </c:pt>
                <c:pt idx="6895">
                  <c:v>6.4516977000000031</c:v>
                </c:pt>
                <c:pt idx="6896">
                  <c:v>6.5598308999999961</c:v>
                </c:pt>
                <c:pt idx="6897">
                  <c:v>6.3795941999999997</c:v>
                </c:pt>
                <c:pt idx="6898">
                  <c:v>6.4516977000000031</c:v>
                </c:pt>
                <c:pt idx="6899">
                  <c:v>6.6228791999999963</c:v>
                </c:pt>
                <c:pt idx="6900">
                  <c:v>6.5958605999999955</c:v>
                </c:pt>
                <c:pt idx="6901">
                  <c:v>6.5598308999999961</c:v>
                </c:pt>
                <c:pt idx="6902">
                  <c:v>6.7940901</c:v>
                </c:pt>
                <c:pt idx="6903">
                  <c:v>6.4156532999999998</c:v>
                </c:pt>
                <c:pt idx="6904">
                  <c:v>6.4967384999999993</c:v>
                </c:pt>
                <c:pt idx="6905">
                  <c:v>6.6048716999999968</c:v>
                </c:pt>
                <c:pt idx="6906">
                  <c:v>6.6318903000000002</c:v>
                </c:pt>
                <c:pt idx="6907">
                  <c:v>6.4967384999999993</c:v>
                </c:pt>
                <c:pt idx="6908">
                  <c:v>6.5778383999999965</c:v>
                </c:pt>
                <c:pt idx="6909">
                  <c:v>6.4697051999999999</c:v>
                </c:pt>
                <c:pt idx="6910">
                  <c:v>6.2534387999999996</c:v>
                </c:pt>
                <c:pt idx="6911">
                  <c:v>6.1813793999999991</c:v>
                </c:pt>
                <c:pt idx="6912">
                  <c:v>6.4426866</c:v>
                </c:pt>
                <c:pt idx="6913">
                  <c:v>6.4877273999999998</c:v>
                </c:pt>
                <c:pt idx="6914">
                  <c:v>6.2624498999999965</c:v>
                </c:pt>
                <c:pt idx="6915">
                  <c:v>6.3705831000000002</c:v>
                </c:pt>
                <c:pt idx="6916">
                  <c:v>6.1993868999999968</c:v>
                </c:pt>
                <c:pt idx="6917">
                  <c:v>6.2174091000000002</c:v>
                </c:pt>
                <c:pt idx="6918">
                  <c:v>6.1813793999999991</c:v>
                </c:pt>
                <c:pt idx="6919">
                  <c:v>6.4516977000000031</c:v>
                </c:pt>
                <c:pt idx="6920">
                  <c:v>6.3345533999999963</c:v>
                </c:pt>
                <c:pt idx="6921">
                  <c:v>6.4516977000000031</c:v>
                </c:pt>
                <c:pt idx="6922">
                  <c:v>6.731027100000003</c:v>
                </c:pt>
                <c:pt idx="6923">
                  <c:v>6.4877273999999998</c:v>
                </c:pt>
                <c:pt idx="6924">
                  <c:v>6.4787162999999985</c:v>
                </c:pt>
                <c:pt idx="6925">
                  <c:v>6.4787162999999985</c:v>
                </c:pt>
                <c:pt idx="6926">
                  <c:v>6.6138827999999963</c:v>
                </c:pt>
                <c:pt idx="6927">
                  <c:v>6.6949973999999948</c:v>
                </c:pt>
                <c:pt idx="6928">
                  <c:v>6.7220159999999947</c:v>
                </c:pt>
                <c:pt idx="6929">
                  <c:v>6.6409013999999962</c:v>
                </c:pt>
                <c:pt idx="6930">
                  <c:v>6.7670567999999953</c:v>
                </c:pt>
                <c:pt idx="6931">
                  <c:v>6.7850789999999996</c:v>
                </c:pt>
                <c:pt idx="6932">
                  <c:v>6.731027100000003</c:v>
                </c:pt>
                <c:pt idx="6933">
                  <c:v>6.7670567999999953</c:v>
                </c:pt>
                <c:pt idx="6934">
                  <c:v>6.4697051999999999</c:v>
                </c:pt>
                <c:pt idx="6935">
                  <c:v>6.3886053</c:v>
                </c:pt>
                <c:pt idx="6936">
                  <c:v>7.0824599999999975</c:v>
                </c:pt>
                <c:pt idx="6937">
                  <c:v>6.857182499999996</c:v>
                </c:pt>
                <c:pt idx="6938">
                  <c:v>7.7762705999999993</c:v>
                </c:pt>
                <c:pt idx="6939">
                  <c:v>7.4518709999999997</c:v>
                </c:pt>
                <c:pt idx="6940">
                  <c:v>7.2446450999999996</c:v>
                </c:pt>
                <c:pt idx="6941">
                  <c:v>6.5418086999999998</c:v>
                </c:pt>
                <c:pt idx="6942">
                  <c:v>6.4967384999999993</c:v>
                </c:pt>
                <c:pt idx="6943">
                  <c:v>6.8211380999999962</c:v>
                </c:pt>
                <c:pt idx="6944">
                  <c:v>6.6409013999999962</c:v>
                </c:pt>
                <c:pt idx="6945">
                  <c:v>6.5327682000000014</c:v>
                </c:pt>
                <c:pt idx="6946">
                  <c:v>6.5327682000000014</c:v>
                </c:pt>
                <c:pt idx="6947">
                  <c:v>6.5418086999999998</c:v>
                </c:pt>
                <c:pt idx="6948">
                  <c:v>6.5598308999999961</c:v>
                </c:pt>
                <c:pt idx="6949">
                  <c:v>6.7220159999999947</c:v>
                </c:pt>
                <c:pt idx="6950">
                  <c:v>6.6949973999999948</c:v>
                </c:pt>
                <c:pt idx="6951">
                  <c:v>6.5598308999999961</c:v>
                </c:pt>
                <c:pt idx="6952">
                  <c:v>6.2714904000000038</c:v>
                </c:pt>
                <c:pt idx="6953">
                  <c:v>6.8481714</c:v>
                </c:pt>
                <c:pt idx="6954">
                  <c:v>6.5147459999999962</c:v>
                </c:pt>
                <c:pt idx="6955">
                  <c:v>6.4967384999999993</c:v>
                </c:pt>
                <c:pt idx="6956">
                  <c:v>6.4787162999999985</c:v>
                </c:pt>
                <c:pt idx="6957">
                  <c:v>6.3976017000000001</c:v>
                </c:pt>
                <c:pt idx="6958">
                  <c:v>6.4246643999999975</c:v>
                </c:pt>
                <c:pt idx="6959">
                  <c:v>6.4606940999999996</c:v>
                </c:pt>
                <c:pt idx="6960">
                  <c:v>6.352560899999995</c:v>
                </c:pt>
                <c:pt idx="6961">
                  <c:v>6.1813793999999991</c:v>
                </c:pt>
                <c:pt idx="6962">
                  <c:v>6.5057495999999997</c:v>
                </c:pt>
                <c:pt idx="6963">
                  <c:v>6.4606940999999996</c:v>
                </c:pt>
                <c:pt idx="6964">
                  <c:v>6.3075200999999961</c:v>
                </c:pt>
                <c:pt idx="6965">
                  <c:v>6.6499124999999975</c:v>
                </c:pt>
                <c:pt idx="6966">
                  <c:v>6.8211380999999962</c:v>
                </c:pt>
                <c:pt idx="6967">
                  <c:v>6.3886053</c:v>
                </c:pt>
                <c:pt idx="6968">
                  <c:v>6.4787162999999985</c:v>
                </c:pt>
                <c:pt idx="6969">
                  <c:v>6.4066568999999998</c:v>
                </c:pt>
                <c:pt idx="6970">
                  <c:v>6.6409013999999962</c:v>
                </c:pt>
                <c:pt idx="6971">
                  <c:v>6.5147459999999962</c:v>
                </c:pt>
                <c:pt idx="6972">
                  <c:v>6.2714904000000038</c:v>
                </c:pt>
                <c:pt idx="6973">
                  <c:v>6.4967384999999993</c:v>
                </c:pt>
                <c:pt idx="6974">
                  <c:v>6.5868495000000014</c:v>
                </c:pt>
                <c:pt idx="6975">
                  <c:v>6.5868495000000014</c:v>
                </c:pt>
                <c:pt idx="6976">
                  <c:v>6.9653156999999961</c:v>
                </c:pt>
                <c:pt idx="6977">
                  <c:v>6.5778383999999965</c:v>
                </c:pt>
                <c:pt idx="6978">
                  <c:v>6.7039938000000001</c:v>
                </c:pt>
                <c:pt idx="6979">
                  <c:v>7.0463861999999997</c:v>
                </c:pt>
                <c:pt idx="6980">
                  <c:v>6.4426866</c:v>
                </c:pt>
                <c:pt idx="6981">
                  <c:v>6.0912536999999993</c:v>
                </c:pt>
                <c:pt idx="6982">
                  <c:v>6.3345533999999963</c:v>
                </c:pt>
                <c:pt idx="6983">
                  <c:v>6.6138827999999963</c:v>
                </c:pt>
                <c:pt idx="6984">
                  <c:v>6.2985090000000001</c:v>
                </c:pt>
                <c:pt idx="6985">
                  <c:v>5.8209353999999927</c:v>
                </c:pt>
                <c:pt idx="6986">
                  <c:v>6.3165311999999965</c:v>
                </c:pt>
                <c:pt idx="6987">
                  <c:v>6.325542299999996</c:v>
                </c:pt>
                <c:pt idx="6988">
                  <c:v>6.4156532999999998</c:v>
                </c:pt>
                <c:pt idx="6989">
                  <c:v>6.8842010999999985</c:v>
                </c:pt>
                <c:pt idx="6990">
                  <c:v>6.7940901</c:v>
                </c:pt>
                <c:pt idx="6991">
                  <c:v>6.5147459999999962</c:v>
                </c:pt>
                <c:pt idx="6992">
                  <c:v>6.7039938000000001</c:v>
                </c:pt>
                <c:pt idx="6993">
                  <c:v>6.2354165999999962</c:v>
                </c:pt>
                <c:pt idx="6994">
                  <c:v>6.352560899999995</c:v>
                </c:pt>
                <c:pt idx="6995">
                  <c:v>6.8121269999999949</c:v>
                </c:pt>
                <c:pt idx="6996">
                  <c:v>6.5868495000000014</c:v>
                </c:pt>
                <c:pt idx="6997">
                  <c:v>6.4516977000000031</c:v>
                </c:pt>
                <c:pt idx="6998">
                  <c:v>6.7670567999999953</c:v>
                </c:pt>
                <c:pt idx="6999">
                  <c:v>6.857182499999996</c:v>
                </c:pt>
                <c:pt idx="7000">
                  <c:v>6.4516977000000031</c:v>
                </c:pt>
                <c:pt idx="7001">
                  <c:v>6.0912536999999993</c:v>
                </c:pt>
                <c:pt idx="7002">
                  <c:v>6.4697051999999999</c:v>
                </c:pt>
                <c:pt idx="7003">
                  <c:v>6.7940901</c:v>
                </c:pt>
                <c:pt idx="7004">
                  <c:v>6.7039938000000001</c:v>
                </c:pt>
                <c:pt idx="7005">
                  <c:v>6.7940901</c:v>
                </c:pt>
                <c:pt idx="7006">
                  <c:v>6.7580456999999985</c:v>
                </c:pt>
                <c:pt idx="7007">
                  <c:v>6.7130048999999961</c:v>
                </c:pt>
                <c:pt idx="7008">
                  <c:v>6.3886053</c:v>
                </c:pt>
                <c:pt idx="7009">
                  <c:v>6.6859862999999926</c:v>
                </c:pt>
                <c:pt idx="7010">
                  <c:v>6.8842010999999985</c:v>
                </c:pt>
                <c:pt idx="7011">
                  <c:v>7.1094786000000001</c:v>
                </c:pt>
                <c:pt idx="7012">
                  <c:v>6.5958605999999955</c:v>
                </c:pt>
                <c:pt idx="7013">
                  <c:v>6.7580456999999985</c:v>
                </c:pt>
                <c:pt idx="7014">
                  <c:v>6.7220159999999947</c:v>
                </c:pt>
                <c:pt idx="7015">
                  <c:v>6.6409013999999962</c:v>
                </c:pt>
                <c:pt idx="7016">
                  <c:v>6.4967384999999993</c:v>
                </c:pt>
                <c:pt idx="7017">
                  <c:v>6.3795941999999997</c:v>
                </c:pt>
                <c:pt idx="7018">
                  <c:v>6.8391602999999996</c:v>
                </c:pt>
                <c:pt idx="7019">
                  <c:v>6.857182499999996</c:v>
                </c:pt>
                <c:pt idx="7020">
                  <c:v>6.857182499999996</c:v>
                </c:pt>
                <c:pt idx="7021">
                  <c:v>6.9022232999999993</c:v>
                </c:pt>
                <c:pt idx="7022">
                  <c:v>6.857182499999996</c:v>
                </c:pt>
                <c:pt idx="7023">
                  <c:v>6.9202307999999997</c:v>
                </c:pt>
                <c:pt idx="7024">
                  <c:v>7.0553973000000001</c:v>
                </c:pt>
                <c:pt idx="7025">
                  <c:v>7.0824599999999975</c:v>
                </c:pt>
                <c:pt idx="7026">
                  <c:v>6.7400381999999999</c:v>
                </c:pt>
                <c:pt idx="7027">
                  <c:v>7.6591409999999955</c:v>
                </c:pt>
                <c:pt idx="7028">
                  <c:v>7.2806747999999999</c:v>
                </c:pt>
                <c:pt idx="7029">
                  <c:v>7.4068301999999999</c:v>
                </c:pt>
                <c:pt idx="7030">
                  <c:v>7.3978190999999951</c:v>
                </c:pt>
                <c:pt idx="7031">
                  <c:v>6.7670567999999953</c:v>
                </c:pt>
                <c:pt idx="7032">
                  <c:v>7.3257155999999926</c:v>
                </c:pt>
                <c:pt idx="7033">
                  <c:v>6.9472935000000033</c:v>
                </c:pt>
                <c:pt idx="7034">
                  <c:v>6.8211380999999962</c:v>
                </c:pt>
                <c:pt idx="7035">
                  <c:v>6.9292418999999992</c:v>
                </c:pt>
                <c:pt idx="7036">
                  <c:v>7.1725415999999953</c:v>
                </c:pt>
                <c:pt idx="7037">
                  <c:v>6.6228791999999963</c:v>
                </c:pt>
                <c:pt idx="7038">
                  <c:v>6.5147459999999962</c:v>
                </c:pt>
                <c:pt idx="7039">
                  <c:v>6.857182499999996</c:v>
                </c:pt>
                <c:pt idx="7040">
                  <c:v>6.8301491999999993</c:v>
                </c:pt>
                <c:pt idx="7041">
                  <c:v>6.8481714</c:v>
                </c:pt>
                <c:pt idx="7042">
                  <c:v>6.8211380999999962</c:v>
                </c:pt>
                <c:pt idx="7043">
                  <c:v>6.8751899999999964</c:v>
                </c:pt>
                <c:pt idx="7044">
                  <c:v>6.731027100000003</c:v>
                </c:pt>
                <c:pt idx="7045">
                  <c:v>6.7850789999999996</c:v>
                </c:pt>
                <c:pt idx="7046">
                  <c:v>6.8121269999999949</c:v>
                </c:pt>
                <c:pt idx="7047">
                  <c:v>6.8121269999999949</c:v>
                </c:pt>
                <c:pt idx="7048">
                  <c:v>6.9022232999999993</c:v>
                </c:pt>
                <c:pt idx="7049">
                  <c:v>6.9472935000000033</c:v>
                </c:pt>
                <c:pt idx="7050">
                  <c:v>6.9292418999999992</c:v>
                </c:pt>
                <c:pt idx="7051">
                  <c:v>6.9833232000000027</c:v>
                </c:pt>
                <c:pt idx="7052">
                  <c:v>7.0463861999999997</c:v>
                </c:pt>
                <c:pt idx="7053">
                  <c:v>6.7490345999999963</c:v>
                </c:pt>
                <c:pt idx="7054">
                  <c:v>7.2536562</c:v>
                </c:pt>
                <c:pt idx="7055">
                  <c:v>7.1815527000000001</c:v>
                </c:pt>
                <c:pt idx="7056">
                  <c:v>7.1995601999999996</c:v>
                </c:pt>
                <c:pt idx="7057">
                  <c:v>7.2986969999999998</c:v>
                </c:pt>
                <c:pt idx="7058">
                  <c:v>7.0824599999999975</c:v>
                </c:pt>
                <c:pt idx="7059">
                  <c:v>7.2446450999999996</c:v>
                </c:pt>
                <c:pt idx="7060">
                  <c:v>7.3347266999999965</c:v>
                </c:pt>
                <c:pt idx="7061">
                  <c:v>7.1365118999999959</c:v>
                </c:pt>
                <c:pt idx="7062">
                  <c:v>7.0553973000000001</c:v>
                </c:pt>
                <c:pt idx="7063">
                  <c:v>6.8211380999999962</c:v>
                </c:pt>
                <c:pt idx="7064">
                  <c:v>6.5598308999999961</c:v>
                </c:pt>
                <c:pt idx="7065">
                  <c:v>6.5508197999999975</c:v>
                </c:pt>
                <c:pt idx="7066">
                  <c:v>6.4156532999999998</c:v>
                </c:pt>
                <c:pt idx="7067">
                  <c:v>6.8121269999999949</c:v>
                </c:pt>
                <c:pt idx="7068">
                  <c:v>6.866178899999996</c:v>
                </c:pt>
                <c:pt idx="7069">
                  <c:v>6.8751899999999964</c:v>
                </c:pt>
                <c:pt idx="7070">
                  <c:v>6.9743120999999997</c:v>
                </c:pt>
                <c:pt idx="7071">
                  <c:v>6.8932121999999998</c:v>
                </c:pt>
                <c:pt idx="7072">
                  <c:v>7.2716637000000084</c:v>
                </c:pt>
                <c:pt idx="7073">
                  <c:v>7.4158412999999985</c:v>
                </c:pt>
                <c:pt idx="7074">
                  <c:v>7.1365118999999959</c:v>
                </c:pt>
                <c:pt idx="7075">
                  <c:v>6.9833232000000027</c:v>
                </c:pt>
                <c:pt idx="7076">
                  <c:v>6.9833232000000027</c:v>
                </c:pt>
                <c:pt idx="7077">
                  <c:v>6.5688419999999965</c:v>
                </c:pt>
                <c:pt idx="7078">
                  <c:v>6.866178899999996</c:v>
                </c:pt>
                <c:pt idx="7079">
                  <c:v>6.9563046000000002</c:v>
                </c:pt>
                <c:pt idx="7080">
                  <c:v>7.0193675999999998</c:v>
                </c:pt>
                <c:pt idx="7081">
                  <c:v>7.0283639999999998</c:v>
                </c:pt>
                <c:pt idx="7082">
                  <c:v>7.0824599999999975</c:v>
                </c:pt>
                <c:pt idx="7083">
                  <c:v>7.1455229999999963</c:v>
                </c:pt>
                <c:pt idx="7084">
                  <c:v>7.118489699999996</c:v>
                </c:pt>
                <c:pt idx="7085">
                  <c:v>6.9653156999999961</c:v>
                </c:pt>
                <c:pt idx="7086">
                  <c:v>7.3978190999999951</c:v>
                </c:pt>
                <c:pt idx="7087">
                  <c:v>7.2716637000000084</c:v>
                </c:pt>
                <c:pt idx="7088">
                  <c:v>7.2356339999999992</c:v>
                </c:pt>
                <c:pt idx="7089">
                  <c:v>7.0914710999999997</c:v>
                </c:pt>
                <c:pt idx="7090">
                  <c:v>6.9563046000000002</c:v>
                </c:pt>
                <c:pt idx="7091">
                  <c:v>6.9743120999999997</c:v>
                </c:pt>
                <c:pt idx="7092">
                  <c:v>7.0914710999999997</c:v>
                </c:pt>
                <c:pt idx="7093">
                  <c:v>7.4788895999999996</c:v>
                </c:pt>
                <c:pt idx="7094">
                  <c:v>6.8932121999999998</c:v>
                </c:pt>
                <c:pt idx="7095">
                  <c:v>7.2626526</c:v>
                </c:pt>
                <c:pt idx="7096">
                  <c:v>7.4788895999999996</c:v>
                </c:pt>
                <c:pt idx="7097">
                  <c:v>7.5960338999999975</c:v>
                </c:pt>
                <c:pt idx="7098">
                  <c:v>7.6140560999999938</c:v>
                </c:pt>
                <c:pt idx="7099">
                  <c:v>7.0914710999999997</c:v>
                </c:pt>
                <c:pt idx="7100">
                  <c:v>7.5870227999999997</c:v>
                </c:pt>
                <c:pt idx="7101">
                  <c:v>7.6230965999999949</c:v>
                </c:pt>
                <c:pt idx="7102">
                  <c:v>8.0195409000000026</c:v>
                </c:pt>
                <c:pt idx="7103">
                  <c:v>7.7402115</c:v>
                </c:pt>
                <c:pt idx="7104">
                  <c:v>7.5509931000000003</c:v>
                </c:pt>
                <c:pt idx="7105">
                  <c:v>7.3888079999999965</c:v>
                </c:pt>
                <c:pt idx="7106">
                  <c:v>7.4788895999999996</c:v>
                </c:pt>
                <c:pt idx="7107">
                  <c:v>7.4969559000000006</c:v>
                </c:pt>
                <c:pt idx="7108">
                  <c:v>7.5960338999999975</c:v>
                </c:pt>
                <c:pt idx="7109">
                  <c:v>7.7131781999999998</c:v>
                </c:pt>
                <c:pt idx="7110">
                  <c:v>7.7041817999999953</c:v>
                </c:pt>
                <c:pt idx="7111">
                  <c:v>7.5960338999999975</c:v>
                </c:pt>
                <c:pt idx="7112">
                  <c:v>7.6771484999999995</c:v>
                </c:pt>
                <c:pt idx="7113">
                  <c:v>7.6140560999999938</c:v>
                </c:pt>
                <c:pt idx="7114">
                  <c:v>7.5509931000000003</c:v>
                </c:pt>
                <c:pt idx="7115">
                  <c:v>7.6050449999999961</c:v>
                </c:pt>
                <c:pt idx="7116">
                  <c:v>7.5690152999999949</c:v>
                </c:pt>
                <c:pt idx="7117">
                  <c:v>7.4518709999999997</c:v>
                </c:pt>
                <c:pt idx="7118">
                  <c:v>7.4698932000000013</c:v>
                </c:pt>
                <c:pt idx="7119">
                  <c:v>7.4879447999999975</c:v>
                </c:pt>
                <c:pt idx="7120">
                  <c:v>7.4879447999999975</c:v>
                </c:pt>
                <c:pt idx="7121">
                  <c:v>7.857355799999997</c:v>
                </c:pt>
                <c:pt idx="7122">
                  <c:v>7.7312004000000032</c:v>
                </c:pt>
                <c:pt idx="7123">
                  <c:v>7.5059522999999961</c:v>
                </c:pt>
                <c:pt idx="7124">
                  <c:v>7.4158412999999985</c:v>
                </c:pt>
                <c:pt idx="7125">
                  <c:v>7.5059522999999961</c:v>
                </c:pt>
                <c:pt idx="7126">
                  <c:v>7.5690152999999949</c:v>
                </c:pt>
                <c:pt idx="7127">
                  <c:v>7.5149633999999965</c:v>
                </c:pt>
                <c:pt idx="7128">
                  <c:v>7.1275007999999938</c:v>
                </c:pt>
                <c:pt idx="7129">
                  <c:v>7.2626526</c:v>
                </c:pt>
                <c:pt idx="7130">
                  <c:v>7.4698932000000013</c:v>
                </c:pt>
                <c:pt idx="7131">
                  <c:v>7.5419966999999986</c:v>
                </c:pt>
                <c:pt idx="7132">
                  <c:v>7.4068301999999999</c:v>
                </c:pt>
                <c:pt idx="7133">
                  <c:v>7.1365118999999959</c:v>
                </c:pt>
                <c:pt idx="7134">
                  <c:v>7.1094786000000001</c:v>
                </c:pt>
                <c:pt idx="7135">
                  <c:v>7.6951706999999949</c:v>
                </c:pt>
                <c:pt idx="7136">
                  <c:v>7.6411187999999965</c:v>
                </c:pt>
                <c:pt idx="7137">
                  <c:v>7.6050449999999961</c:v>
                </c:pt>
                <c:pt idx="7138">
                  <c:v>7.5329855999999937</c:v>
                </c:pt>
                <c:pt idx="7139">
                  <c:v>7.6861595999999963</c:v>
                </c:pt>
                <c:pt idx="7140">
                  <c:v>7.7312004000000032</c:v>
                </c:pt>
                <c:pt idx="7141">
                  <c:v>7.9474667999999999</c:v>
                </c:pt>
                <c:pt idx="7142">
                  <c:v>7.6861595999999963</c:v>
                </c:pt>
                <c:pt idx="7143">
                  <c:v>7.7672741999999975</c:v>
                </c:pt>
                <c:pt idx="7144">
                  <c:v>7.5780263999999988</c:v>
                </c:pt>
                <c:pt idx="7145">
                  <c:v>7.6411187999999965</c:v>
                </c:pt>
                <c:pt idx="7146">
                  <c:v>7.5870227999999997</c:v>
                </c:pt>
                <c:pt idx="7147">
                  <c:v>7.5780263999999988</c:v>
                </c:pt>
                <c:pt idx="7148">
                  <c:v>7.5960338999999975</c:v>
                </c:pt>
                <c:pt idx="7149">
                  <c:v>7.9564778999999985</c:v>
                </c:pt>
                <c:pt idx="7150">
                  <c:v>7.6591409999999955</c:v>
                </c:pt>
                <c:pt idx="7151">
                  <c:v>7.5870227999999997</c:v>
                </c:pt>
                <c:pt idx="7152">
                  <c:v>7.9745001000000002</c:v>
                </c:pt>
                <c:pt idx="7153">
                  <c:v>7.6050449999999961</c:v>
                </c:pt>
                <c:pt idx="7154">
                  <c:v>7.9474667999999999</c:v>
                </c:pt>
                <c:pt idx="7155">
                  <c:v>7.9384557000000004</c:v>
                </c:pt>
                <c:pt idx="7156">
                  <c:v>7.7041817999999953</c:v>
                </c:pt>
                <c:pt idx="7157">
                  <c:v>7.7041817999999953</c:v>
                </c:pt>
                <c:pt idx="7158">
                  <c:v>7.857355799999997</c:v>
                </c:pt>
                <c:pt idx="7159">
                  <c:v>7.9114370999999997</c:v>
                </c:pt>
                <c:pt idx="7160">
                  <c:v>7.9745001000000002</c:v>
                </c:pt>
                <c:pt idx="7161">
                  <c:v>7.8033038999999995</c:v>
                </c:pt>
                <c:pt idx="7162">
                  <c:v>7.6411187999999965</c:v>
                </c:pt>
                <c:pt idx="7163">
                  <c:v>7.5780263999999988</c:v>
                </c:pt>
                <c:pt idx="7164">
                  <c:v>7.4608820999999965</c:v>
                </c:pt>
                <c:pt idx="7165">
                  <c:v>7.6321076999999953</c:v>
                </c:pt>
                <c:pt idx="7166">
                  <c:v>7.7312004000000032</c:v>
                </c:pt>
                <c:pt idx="7167">
                  <c:v>7.5690152999999949</c:v>
                </c:pt>
                <c:pt idx="7168">
                  <c:v>7.0103564999999985</c:v>
                </c:pt>
                <c:pt idx="7169">
                  <c:v>7.5690152999999949</c:v>
                </c:pt>
                <c:pt idx="7170">
                  <c:v>7.9564778999999985</c:v>
                </c:pt>
                <c:pt idx="7171">
                  <c:v>7.6951706999999949</c:v>
                </c:pt>
                <c:pt idx="7172">
                  <c:v>7.4068301999999999</c:v>
                </c:pt>
                <c:pt idx="7173">
                  <c:v>7.5329855999999937</c:v>
                </c:pt>
                <c:pt idx="7174">
                  <c:v>7.7672741999999975</c:v>
                </c:pt>
                <c:pt idx="7175">
                  <c:v>7.1905491000000001</c:v>
                </c:pt>
                <c:pt idx="7176">
                  <c:v>7.2896858999999985</c:v>
                </c:pt>
                <c:pt idx="7177">
                  <c:v>7.4969559000000006</c:v>
                </c:pt>
                <c:pt idx="7178">
                  <c:v>7.1815527000000001</c:v>
                </c:pt>
                <c:pt idx="7179">
                  <c:v>7.4879447999999975</c:v>
                </c:pt>
                <c:pt idx="7180">
                  <c:v>6.7850789999999996</c:v>
                </c:pt>
                <c:pt idx="7181">
                  <c:v>7.3437377999999995</c:v>
                </c:pt>
                <c:pt idx="7182">
                  <c:v>7.118489699999996</c:v>
                </c:pt>
                <c:pt idx="7183">
                  <c:v>7.6230965999999949</c:v>
                </c:pt>
                <c:pt idx="7184">
                  <c:v>7.5239744999999969</c:v>
                </c:pt>
                <c:pt idx="7185">
                  <c:v>7.1275007999999938</c:v>
                </c:pt>
                <c:pt idx="7186">
                  <c:v>7.4879447999999975</c:v>
                </c:pt>
                <c:pt idx="7187">
                  <c:v>7.6591409999999955</c:v>
                </c:pt>
                <c:pt idx="7188">
                  <c:v>7.6951706999999949</c:v>
                </c:pt>
                <c:pt idx="7189">
                  <c:v>7.7041817999999953</c:v>
                </c:pt>
                <c:pt idx="7190">
                  <c:v>7.3797968999999997</c:v>
                </c:pt>
                <c:pt idx="7191">
                  <c:v>7.3797968999999997</c:v>
                </c:pt>
                <c:pt idx="7192">
                  <c:v>8.2267962000000008</c:v>
                </c:pt>
                <c:pt idx="7193">
                  <c:v>8.0736222000000026</c:v>
                </c:pt>
                <c:pt idx="7194">
                  <c:v>8.046603600000001</c:v>
                </c:pt>
                <c:pt idx="7195">
                  <c:v>8.1997776000000009</c:v>
                </c:pt>
                <c:pt idx="7196">
                  <c:v>8.2358073000000012</c:v>
                </c:pt>
                <c:pt idx="7197">
                  <c:v>8.1366852000000005</c:v>
                </c:pt>
                <c:pt idx="7198">
                  <c:v>7.6140560999999938</c:v>
                </c:pt>
                <c:pt idx="7199">
                  <c:v>7.9745001000000002</c:v>
                </c:pt>
                <c:pt idx="7200">
                  <c:v>7.650129899999996</c:v>
                </c:pt>
                <c:pt idx="7201">
                  <c:v>7.6230965999999949</c:v>
                </c:pt>
                <c:pt idx="7202">
                  <c:v>7.6951706999999949</c:v>
                </c:pt>
                <c:pt idx="7203">
                  <c:v>7.7221892999999948</c:v>
                </c:pt>
                <c:pt idx="7204">
                  <c:v>7.8303224999999994</c:v>
                </c:pt>
                <c:pt idx="7205">
                  <c:v>7.9114370999999997</c:v>
                </c:pt>
                <c:pt idx="7206">
                  <c:v>7.9204482</c:v>
                </c:pt>
                <c:pt idx="7207">
                  <c:v>8.3619627000000012</c:v>
                </c:pt>
                <c:pt idx="7208">
                  <c:v>8.2267962000000008</c:v>
                </c:pt>
                <c:pt idx="7209">
                  <c:v>8.2538295000000002</c:v>
                </c:pt>
                <c:pt idx="7210">
                  <c:v>8.1006555000000002</c:v>
                </c:pt>
                <c:pt idx="7211">
                  <c:v>7.5149633999999965</c:v>
                </c:pt>
                <c:pt idx="7212">
                  <c:v>7.6591409999999955</c:v>
                </c:pt>
                <c:pt idx="7213">
                  <c:v>7.7312004000000032</c:v>
                </c:pt>
                <c:pt idx="7214">
                  <c:v>7.7672741999999975</c:v>
                </c:pt>
                <c:pt idx="7215">
                  <c:v>7.3978190999999951</c:v>
                </c:pt>
                <c:pt idx="7216">
                  <c:v>8.0375925000000006</c:v>
                </c:pt>
                <c:pt idx="7217">
                  <c:v>8.2808481</c:v>
                </c:pt>
                <c:pt idx="7218">
                  <c:v>7.9474667999999999</c:v>
                </c:pt>
                <c:pt idx="7219">
                  <c:v>7.1275007999999938</c:v>
                </c:pt>
                <c:pt idx="7220">
                  <c:v>8.1096666000000024</c:v>
                </c:pt>
                <c:pt idx="7221">
                  <c:v>7.8303224999999994</c:v>
                </c:pt>
                <c:pt idx="7222">
                  <c:v>7.9835111999999997</c:v>
                </c:pt>
                <c:pt idx="7223">
                  <c:v>8.2898592000000004</c:v>
                </c:pt>
                <c:pt idx="7224">
                  <c:v>8.1366852000000005</c:v>
                </c:pt>
                <c:pt idx="7225">
                  <c:v>8.2087886999999995</c:v>
                </c:pt>
                <c:pt idx="7226">
                  <c:v>8.3169218999999988</c:v>
                </c:pt>
                <c:pt idx="7227">
                  <c:v>7.9654889999999954</c:v>
                </c:pt>
                <c:pt idx="7228">
                  <c:v>7.6230965999999949</c:v>
                </c:pt>
                <c:pt idx="7229">
                  <c:v>7.7852817000000014</c:v>
                </c:pt>
                <c:pt idx="7230">
                  <c:v>7.9925075999999953</c:v>
                </c:pt>
                <c:pt idx="7231">
                  <c:v>7.8033038999999995</c:v>
                </c:pt>
                <c:pt idx="7232">
                  <c:v>7.7942928</c:v>
                </c:pt>
                <c:pt idx="7233">
                  <c:v>7.7852817000000014</c:v>
                </c:pt>
                <c:pt idx="7234">
                  <c:v>7.7852817000000014</c:v>
                </c:pt>
                <c:pt idx="7235">
                  <c:v>8.1907665000000005</c:v>
                </c:pt>
                <c:pt idx="7236">
                  <c:v>8.1186629999999997</c:v>
                </c:pt>
                <c:pt idx="7237">
                  <c:v>8.1456963000000027</c:v>
                </c:pt>
                <c:pt idx="7238">
                  <c:v>8.0375925000000006</c:v>
                </c:pt>
                <c:pt idx="7239">
                  <c:v>7.8213260999999985</c:v>
                </c:pt>
                <c:pt idx="7240">
                  <c:v>7.857355799999997</c:v>
                </c:pt>
                <c:pt idx="7241">
                  <c:v>7.8483446999999975</c:v>
                </c:pt>
                <c:pt idx="7242">
                  <c:v>7.9835111999999997</c:v>
                </c:pt>
                <c:pt idx="7243">
                  <c:v>7.9654889999999954</c:v>
                </c:pt>
                <c:pt idx="7244">
                  <c:v>6.6859862999999926</c:v>
                </c:pt>
                <c:pt idx="7245">
                  <c:v>7.0553973000000001</c:v>
                </c:pt>
                <c:pt idx="7246">
                  <c:v>7.1275007999999938</c:v>
                </c:pt>
                <c:pt idx="7247">
                  <c:v>7.650129899999996</c:v>
                </c:pt>
                <c:pt idx="7248">
                  <c:v>7.4338488000000034</c:v>
                </c:pt>
                <c:pt idx="7249">
                  <c:v>7.1725415999999953</c:v>
                </c:pt>
                <c:pt idx="7250">
                  <c:v>7.4428599000000002</c:v>
                </c:pt>
                <c:pt idx="7251">
                  <c:v>7.6771484999999995</c:v>
                </c:pt>
                <c:pt idx="7252">
                  <c:v>7.5239744999999969</c:v>
                </c:pt>
                <c:pt idx="7253">
                  <c:v>7.2986969999999998</c:v>
                </c:pt>
                <c:pt idx="7254">
                  <c:v>7.1545193999999936</c:v>
                </c:pt>
                <c:pt idx="7255">
                  <c:v>7.6050449999999961</c:v>
                </c:pt>
                <c:pt idx="7256">
                  <c:v>7.6050449999999961</c:v>
                </c:pt>
                <c:pt idx="7257">
                  <c:v>7.5149633999999965</c:v>
                </c:pt>
                <c:pt idx="7258">
                  <c:v>6.9833232000000027</c:v>
                </c:pt>
                <c:pt idx="7259">
                  <c:v>6.9563046000000002</c:v>
                </c:pt>
                <c:pt idx="7260">
                  <c:v>7.6140560999999938</c:v>
                </c:pt>
                <c:pt idx="7261">
                  <c:v>8.3439405000000004</c:v>
                </c:pt>
                <c:pt idx="7262">
                  <c:v>7.9745001000000002</c:v>
                </c:pt>
                <c:pt idx="7263">
                  <c:v>7.7672741999999975</c:v>
                </c:pt>
                <c:pt idx="7264">
                  <c:v>7.9204482</c:v>
                </c:pt>
                <c:pt idx="7265">
                  <c:v>7.4698932000000013</c:v>
                </c:pt>
                <c:pt idx="7266">
                  <c:v>7.4969559000000006</c:v>
                </c:pt>
                <c:pt idx="7267">
                  <c:v>7.5870227999999997</c:v>
                </c:pt>
                <c:pt idx="7268">
                  <c:v>7.5329855999999937</c:v>
                </c:pt>
                <c:pt idx="7269">
                  <c:v>7.5059522999999961</c:v>
                </c:pt>
                <c:pt idx="7270">
                  <c:v>7.2356339999999992</c:v>
                </c:pt>
                <c:pt idx="7271">
                  <c:v>7.5870227999999997</c:v>
                </c:pt>
                <c:pt idx="7272">
                  <c:v>7.650129899999996</c:v>
                </c:pt>
                <c:pt idx="7273">
                  <c:v>8.0736222000000026</c:v>
                </c:pt>
                <c:pt idx="7274">
                  <c:v>7.8934295999999975</c:v>
                </c:pt>
                <c:pt idx="7275">
                  <c:v>7.3978190999999951</c:v>
                </c:pt>
                <c:pt idx="7276">
                  <c:v>7.7852817000000014</c:v>
                </c:pt>
                <c:pt idx="7277">
                  <c:v>7.6140560999999938</c:v>
                </c:pt>
                <c:pt idx="7278">
                  <c:v>7.7942928</c:v>
                </c:pt>
                <c:pt idx="7279">
                  <c:v>7.7131781999999998</c:v>
                </c:pt>
                <c:pt idx="7280">
                  <c:v>7.9925075999999953</c:v>
                </c:pt>
                <c:pt idx="7281">
                  <c:v>7.2085713</c:v>
                </c:pt>
                <c:pt idx="7282">
                  <c:v>7.9204482</c:v>
                </c:pt>
                <c:pt idx="7283">
                  <c:v>7.7492226000000031</c:v>
                </c:pt>
                <c:pt idx="7284">
                  <c:v>7.4879447999999975</c:v>
                </c:pt>
                <c:pt idx="7285">
                  <c:v>7.9114370999999997</c:v>
                </c:pt>
                <c:pt idx="7286">
                  <c:v>7.6050449999999961</c:v>
                </c:pt>
                <c:pt idx="7287">
                  <c:v>7.6681373999999947</c:v>
                </c:pt>
                <c:pt idx="7288">
                  <c:v>7.758263100000006</c:v>
                </c:pt>
                <c:pt idx="7289">
                  <c:v>7.8483446999999975</c:v>
                </c:pt>
                <c:pt idx="7290">
                  <c:v>7.2716637000000084</c:v>
                </c:pt>
                <c:pt idx="7291">
                  <c:v>7.424837699999995</c:v>
                </c:pt>
                <c:pt idx="7292">
                  <c:v>7.8843743999999969</c:v>
                </c:pt>
                <c:pt idx="7293">
                  <c:v>7.6951706999999949</c:v>
                </c:pt>
                <c:pt idx="7294">
                  <c:v>7.650129899999996</c:v>
                </c:pt>
                <c:pt idx="7295">
                  <c:v>7.3257155999999926</c:v>
                </c:pt>
                <c:pt idx="7296">
                  <c:v>7.3617893999999975</c:v>
                </c:pt>
                <c:pt idx="7297">
                  <c:v>7.3888079999999965</c:v>
                </c:pt>
                <c:pt idx="7298">
                  <c:v>6.7850789999999996</c:v>
                </c:pt>
                <c:pt idx="7299">
                  <c:v>7.7762705999999993</c:v>
                </c:pt>
                <c:pt idx="7300">
                  <c:v>7.1004674999999997</c:v>
                </c:pt>
                <c:pt idx="7301">
                  <c:v>6.9743120999999997</c:v>
                </c:pt>
                <c:pt idx="7302">
                  <c:v>7.3167044999999975</c:v>
                </c:pt>
                <c:pt idx="7303">
                  <c:v>7.3978190999999951</c:v>
                </c:pt>
                <c:pt idx="7304">
                  <c:v>7.5690152999999949</c:v>
                </c:pt>
                <c:pt idx="7305">
                  <c:v>7.3888079999999965</c:v>
                </c:pt>
                <c:pt idx="7306">
                  <c:v>7.3797968999999997</c:v>
                </c:pt>
                <c:pt idx="7307">
                  <c:v>7.4879447999999975</c:v>
                </c:pt>
                <c:pt idx="7308">
                  <c:v>8.2898592000000004</c:v>
                </c:pt>
                <c:pt idx="7309">
                  <c:v>7.7672741999999975</c:v>
                </c:pt>
                <c:pt idx="7310">
                  <c:v>8.046603600000001</c:v>
                </c:pt>
                <c:pt idx="7311">
                  <c:v>7.8123149999999937</c:v>
                </c:pt>
                <c:pt idx="7312">
                  <c:v>7.9474667999999999</c:v>
                </c:pt>
                <c:pt idx="7313">
                  <c:v>8.0105298000000005</c:v>
                </c:pt>
                <c:pt idx="7314">
                  <c:v>7.9745001000000002</c:v>
                </c:pt>
                <c:pt idx="7315">
                  <c:v>7.4608820999999965</c:v>
                </c:pt>
                <c:pt idx="7316">
                  <c:v>7.7041817999999953</c:v>
                </c:pt>
                <c:pt idx="7317">
                  <c:v>7.3797968999999997</c:v>
                </c:pt>
                <c:pt idx="7318">
                  <c:v>7.8303224999999994</c:v>
                </c:pt>
                <c:pt idx="7319">
                  <c:v>7.9474667999999999</c:v>
                </c:pt>
                <c:pt idx="7320">
                  <c:v>7.9294592999999995</c:v>
                </c:pt>
                <c:pt idx="7321">
                  <c:v>7.8123149999999937</c:v>
                </c:pt>
                <c:pt idx="7322">
                  <c:v>7.8303224999999994</c:v>
                </c:pt>
                <c:pt idx="7323">
                  <c:v>7.1545193999999936</c:v>
                </c:pt>
                <c:pt idx="7324">
                  <c:v>7.650129899999996</c:v>
                </c:pt>
                <c:pt idx="7325">
                  <c:v>7.6681373999999947</c:v>
                </c:pt>
                <c:pt idx="7326">
                  <c:v>7.8123149999999937</c:v>
                </c:pt>
                <c:pt idx="7327">
                  <c:v>8.4520884000000027</c:v>
                </c:pt>
                <c:pt idx="7328">
                  <c:v>7.9294592999999995</c:v>
                </c:pt>
                <c:pt idx="7329">
                  <c:v>7.4518709999999997</c:v>
                </c:pt>
                <c:pt idx="7330">
                  <c:v>7.3257155999999926</c:v>
                </c:pt>
                <c:pt idx="7331">
                  <c:v>6.8842010999999985</c:v>
                </c:pt>
                <c:pt idx="7332">
                  <c:v>7.2986969999999998</c:v>
                </c:pt>
                <c:pt idx="7333">
                  <c:v>8.1276741000000001</c:v>
                </c:pt>
                <c:pt idx="7334">
                  <c:v>8.0015187000000001</c:v>
                </c:pt>
                <c:pt idx="7335">
                  <c:v>8.0015187000000001</c:v>
                </c:pt>
                <c:pt idx="7336">
                  <c:v>7.4158412999999985</c:v>
                </c:pt>
                <c:pt idx="7337">
                  <c:v>7.3167044999999975</c:v>
                </c:pt>
                <c:pt idx="7338">
                  <c:v>7.6411187999999965</c:v>
                </c:pt>
                <c:pt idx="7339">
                  <c:v>8.3979924000000015</c:v>
                </c:pt>
                <c:pt idx="7340">
                  <c:v>7.2896858999999985</c:v>
                </c:pt>
                <c:pt idx="7341">
                  <c:v>8.1727590000000028</c:v>
                </c:pt>
                <c:pt idx="7342">
                  <c:v>7.7131781999999998</c:v>
                </c:pt>
                <c:pt idx="7343">
                  <c:v>7.4068301999999999</c:v>
                </c:pt>
                <c:pt idx="7344">
                  <c:v>6.6949973999999948</c:v>
                </c:pt>
                <c:pt idx="7345">
                  <c:v>7.2266228999999997</c:v>
                </c:pt>
                <c:pt idx="7346">
                  <c:v>7.8393335999999998</c:v>
                </c:pt>
                <c:pt idx="7347">
                  <c:v>7.2626526</c:v>
                </c:pt>
                <c:pt idx="7348">
                  <c:v>6.8932121999999998</c:v>
                </c:pt>
                <c:pt idx="7349">
                  <c:v>7.3708005000000005</c:v>
                </c:pt>
                <c:pt idx="7350">
                  <c:v>7.3888079999999965</c:v>
                </c:pt>
                <c:pt idx="7351">
                  <c:v>7.424837699999995</c:v>
                </c:pt>
                <c:pt idx="7352">
                  <c:v>7.3167044999999975</c:v>
                </c:pt>
                <c:pt idx="7353">
                  <c:v>7.1545193999999936</c:v>
                </c:pt>
                <c:pt idx="7354">
                  <c:v>7.1004674999999997</c:v>
                </c:pt>
                <c:pt idx="7355">
                  <c:v>7.5059522999999961</c:v>
                </c:pt>
                <c:pt idx="7356">
                  <c:v>7.7852817000000014</c:v>
                </c:pt>
                <c:pt idx="7357">
                  <c:v>7.0914710999999997</c:v>
                </c:pt>
                <c:pt idx="7358">
                  <c:v>7.424837699999995</c:v>
                </c:pt>
                <c:pt idx="7359">
                  <c:v>7.2446450999999996</c:v>
                </c:pt>
                <c:pt idx="7360">
                  <c:v>7.2806747999999999</c:v>
                </c:pt>
                <c:pt idx="7361">
                  <c:v>7.3077080999999975</c:v>
                </c:pt>
                <c:pt idx="7362">
                  <c:v>6.8030864999999965</c:v>
                </c:pt>
                <c:pt idx="7363">
                  <c:v>6.4606940999999996</c:v>
                </c:pt>
                <c:pt idx="7364">
                  <c:v>7.2085713</c:v>
                </c:pt>
                <c:pt idx="7365">
                  <c:v>6.9563046000000002</c:v>
                </c:pt>
                <c:pt idx="7366">
                  <c:v>6.6318903000000002</c:v>
                </c:pt>
                <c:pt idx="7367">
                  <c:v>7.0463861999999997</c:v>
                </c:pt>
                <c:pt idx="7368">
                  <c:v>6.3075200999999961</c:v>
                </c:pt>
                <c:pt idx="7369">
                  <c:v>6.6499124999999975</c:v>
                </c:pt>
                <c:pt idx="7370">
                  <c:v>6.7220159999999947</c:v>
                </c:pt>
                <c:pt idx="7371">
                  <c:v>6.5688419999999965</c:v>
                </c:pt>
                <c:pt idx="7372">
                  <c:v>6.5958605999999955</c:v>
                </c:pt>
                <c:pt idx="7373">
                  <c:v>6.5508197999999975</c:v>
                </c:pt>
                <c:pt idx="7374">
                  <c:v>6.5688419999999965</c:v>
                </c:pt>
                <c:pt idx="7375">
                  <c:v>6.6679346999999884</c:v>
                </c:pt>
                <c:pt idx="7376">
                  <c:v>6.5237570999999965</c:v>
                </c:pt>
                <c:pt idx="7377">
                  <c:v>6.6048716999999968</c:v>
                </c:pt>
                <c:pt idx="7378">
                  <c:v>7.064408399999996</c:v>
                </c:pt>
                <c:pt idx="7379">
                  <c:v>6.7670567999999953</c:v>
                </c:pt>
                <c:pt idx="7380">
                  <c:v>6.8030864999999965</c:v>
                </c:pt>
                <c:pt idx="7381">
                  <c:v>6.8481714</c:v>
                </c:pt>
                <c:pt idx="7382">
                  <c:v>6.9743120999999997</c:v>
                </c:pt>
                <c:pt idx="7383">
                  <c:v>6.5508197999999975</c:v>
                </c:pt>
                <c:pt idx="7384">
                  <c:v>6.9653156999999961</c:v>
                </c:pt>
                <c:pt idx="7385">
                  <c:v>7.1635304999999949</c:v>
                </c:pt>
                <c:pt idx="7386">
                  <c:v>6.9472935000000033</c:v>
                </c:pt>
                <c:pt idx="7387">
                  <c:v>6.9202307999999997</c:v>
                </c:pt>
                <c:pt idx="7388">
                  <c:v>7.0283639999999998</c:v>
                </c:pt>
                <c:pt idx="7389">
                  <c:v>6.8842010999999985</c:v>
                </c:pt>
                <c:pt idx="7390">
                  <c:v>6.9382530000000031</c:v>
                </c:pt>
                <c:pt idx="7391">
                  <c:v>7.0463861999999997</c:v>
                </c:pt>
                <c:pt idx="7392">
                  <c:v>6.9563046000000002</c:v>
                </c:pt>
                <c:pt idx="7393">
                  <c:v>6.9563046000000002</c:v>
                </c:pt>
                <c:pt idx="7394">
                  <c:v>6.9472935000000033</c:v>
                </c:pt>
                <c:pt idx="7395">
                  <c:v>6.992334299999996</c:v>
                </c:pt>
                <c:pt idx="7396">
                  <c:v>7.1004674999999997</c:v>
                </c:pt>
                <c:pt idx="7397">
                  <c:v>6.8121269999999949</c:v>
                </c:pt>
                <c:pt idx="7398">
                  <c:v>7.3077080999999975</c:v>
                </c:pt>
                <c:pt idx="7399">
                  <c:v>7.4518709999999997</c:v>
                </c:pt>
                <c:pt idx="7400">
                  <c:v>7.3527782999999962</c:v>
                </c:pt>
                <c:pt idx="7401">
                  <c:v>7.3437377999999995</c:v>
                </c:pt>
                <c:pt idx="7402">
                  <c:v>7.424837699999995</c:v>
                </c:pt>
                <c:pt idx="7403">
                  <c:v>7.3617893999999975</c:v>
                </c:pt>
                <c:pt idx="7404">
                  <c:v>7.4158412999999985</c:v>
                </c:pt>
                <c:pt idx="7405">
                  <c:v>7.3888079999999965</c:v>
                </c:pt>
                <c:pt idx="7406">
                  <c:v>7.3888079999999965</c:v>
                </c:pt>
                <c:pt idx="7407">
                  <c:v>7.1094786000000001</c:v>
                </c:pt>
                <c:pt idx="7408">
                  <c:v>6.9833232000000027</c:v>
                </c:pt>
                <c:pt idx="7409">
                  <c:v>6.5508197999999975</c:v>
                </c:pt>
                <c:pt idx="7410">
                  <c:v>7.9474667999999999</c:v>
                </c:pt>
                <c:pt idx="7411">
                  <c:v>7.5780263999999988</c:v>
                </c:pt>
                <c:pt idx="7412">
                  <c:v>7.3347266999999965</c:v>
                </c:pt>
                <c:pt idx="7413">
                  <c:v>7.2356339999999992</c:v>
                </c:pt>
                <c:pt idx="7414">
                  <c:v>7.3167044999999975</c:v>
                </c:pt>
                <c:pt idx="7415">
                  <c:v>7.4428599000000002</c:v>
                </c:pt>
                <c:pt idx="7416">
                  <c:v>7.4698932000000013</c:v>
                </c:pt>
                <c:pt idx="7417">
                  <c:v>7.4969559000000006</c:v>
                </c:pt>
                <c:pt idx="7418">
                  <c:v>7.5239744999999969</c:v>
                </c:pt>
                <c:pt idx="7419">
                  <c:v>7.6951706999999949</c:v>
                </c:pt>
                <c:pt idx="7420">
                  <c:v>7.7312004000000032</c:v>
                </c:pt>
                <c:pt idx="7421">
                  <c:v>7.7672741999999975</c:v>
                </c:pt>
                <c:pt idx="7422">
                  <c:v>7.7402115</c:v>
                </c:pt>
                <c:pt idx="7423">
                  <c:v>7.5780263999999988</c:v>
                </c:pt>
                <c:pt idx="7424">
                  <c:v>7.650129899999996</c:v>
                </c:pt>
                <c:pt idx="7425">
                  <c:v>7.5239744999999969</c:v>
                </c:pt>
                <c:pt idx="7426">
                  <c:v>7.4158412999999985</c:v>
                </c:pt>
                <c:pt idx="7427">
                  <c:v>7.424837699999995</c:v>
                </c:pt>
                <c:pt idx="7428">
                  <c:v>7.6321076999999953</c:v>
                </c:pt>
                <c:pt idx="7429">
                  <c:v>7.3797968999999997</c:v>
                </c:pt>
                <c:pt idx="7430">
                  <c:v>6.9653156999999961</c:v>
                </c:pt>
                <c:pt idx="7431">
                  <c:v>7.3617893999999975</c:v>
                </c:pt>
                <c:pt idx="7432">
                  <c:v>7.1995601999999996</c:v>
                </c:pt>
                <c:pt idx="7433">
                  <c:v>7.7942928</c:v>
                </c:pt>
                <c:pt idx="7434">
                  <c:v>7.9654889999999954</c:v>
                </c:pt>
                <c:pt idx="7435">
                  <c:v>8.0285814000000002</c:v>
                </c:pt>
                <c:pt idx="7436">
                  <c:v>7.9114370999999997</c:v>
                </c:pt>
                <c:pt idx="7437">
                  <c:v>7.6861595999999963</c:v>
                </c:pt>
                <c:pt idx="7438">
                  <c:v>7.6140560999999938</c:v>
                </c:pt>
                <c:pt idx="7439">
                  <c:v>7.4158412999999985</c:v>
                </c:pt>
                <c:pt idx="7440">
                  <c:v>7.2986969999999998</c:v>
                </c:pt>
                <c:pt idx="7441">
                  <c:v>7.6050449999999961</c:v>
                </c:pt>
                <c:pt idx="7442">
                  <c:v>7.6230965999999949</c:v>
                </c:pt>
                <c:pt idx="7443">
                  <c:v>7.5419966999999986</c:v>
                </c:pt>
                <c:pt idx="7444">
                  <c:v>7.6591409999999955</c:v>
                </c:pt>
                <c:pt idx="7445">
                  <c:v>7.4608820999999965</c:v>
                </c:pt>
                <c:pt idx="7446">
                  <c:v>7.6321076999999953</c:v>
                </c:pt>
                <c:pt idx="7447">
                  <c:v>7.4338488000000034</c:v>
                </c:pt>
                <c:pt idx="7448">
                  <c:v>6.866178899999996</c:v>
                </c:pt>
                <c:pt idx="7449">
                  <c:v>7.0013453999999991</c:v>
                </c:pt>
                <c:pt idx="7450">
                  <c:v>7.0193675999999998</c:v>
                </c:pt>
                <c:pt idx="7451">
                  <c:v>6.8211380999999962</c:v>
                </c:pt>
                <c:pt idx="7452">
                  <c:v>7.1995601999999996</c:v>
                </c:pt>
                <c:pt idx="7453">
                  <c:v>7.2806747999999999</c:v>
                </c:pt>
                <c:pt idx="7454">
                  <c:v>7.4068301999999999</c:v>
                </c:pt>
                <c:pt idx="7455">
                  <c:v>7.4788895999999996</c:v>
                </c:pt>
                <c:pt idx="7456">
                  <c:v>7.5780263999999988</c:v>
                </c:pt>
                <c:pt idx="7457">
                  <c:v>7.4158412999999985</c:v>
                </c:pt>
                <c:pt idx="7458">
                  <c:v>7.9294592999999995</c:v>
                </c:pt>
                <c:pt idx="7459">
                  <c:v>7.7942928</c:v>
                </c:pt>
                <c:pt idx="7460">
                  <c:v>8.0015187000000001</c:v>
                </c:pt>
                <c:pt idx="7461">
                  <c:v>7.3888079999999965</c:v>
                </c:pt>
                <c:pt idx="7462">
                  <c:v>8.3169218999999988</c:v>
                </c:pt>
                <c:pt idx="7463">
                  <c:v>7.7312004000000032</c:v>
                </c:pt>
                <c:pt idx="7464">
                  <c:v>8.244818399999998</c:v>
                </c:pt>
                <c:pt idx="7465">
                  <c:v>8.7224067000000005</c:v>
                </c:pt>
                <c:pt idx="7466">
                  <c:v>8.1276741000000001</c:v>
                </c:pt>
                <c:pt idx="7467">
                  <c:v>8.4430772999999988</c:v>
                </c:pt>
                <c:pt idx="7468">
                  <c:v>8.0285814000000002</c:v>
                </c:pt>
                <c:pt idx="7469">
                  <c:v>8.1186629999999997</c:v>
                </c:pt>
                <c:pt idx="7470">
                  <c:v>8.2087886999999995</c:v>
                </c:pt>
                <c:pt idx="7471">
                  <c:v>8.3079108000000002</c:v>
                </c:pt>
                <c:pt idx="7472">
                  <c:v>8.1006555000000002</c:v>
                </c:pt>
                <c:pt idx="7473">
                  <c:v>8.0285814000000002</c:v>
                </c:pt>
                <c:pt idx="7474">
                  <c:v>8.1637479000000024</c:v>
                </c:pt>
                <c:pt idx="7475">
                  <c:v>8.1637479000000024</c:v>
                </c:pt>
                <c:pt idx="7476">
                  <c:v>8.0826333000000048</c:v>
                </c:pt>
                <c:pt idx="7477">
                  <c:v>8.2177998000000017</c:v>
                </c:pt>
                <c:pt idx="7478">
                  <c:v>8.0736222000000026</c:v>
                </c:pt>
                <c:pt idx="7479">
                  <c:v>8.3709737999999998</c:v>
                </c:pt>
                <c:pt idx="7480">
                  <c:v>8.2358073000000012</c:v>
                </c:pt>
                <c:pt idx="7481">
                  <c:v>8.2988996999999998</c:v>
                </c:pt>
                <c:pt idx="7482">
                  <c:v>8.1006555000000002</c:v>
                </c:pt>
                <c:pt idx="7483">
                  <c:v>8.2718516999999991</c:v>
                </c:pt>
                <c:pt idx="7484">
                  <c:v>8.2988996999999998</c:v>
                </c:pt>
                <c:pt idx="7485">
                  <c:v>8.0826333000000048</c:v>
                </c:pt>
                <c:pt idx="7486">
                  <c:v>8.2177998000000017</c:v>
                </c:pt>
                <c:pt idx="7487">
                  <c:v>8.2898592000000004</c:v>
                </c:pt>
                <c:pt idx="7488">
                  <c:v>8.3529516000000026</c:v>
                </c:pt>
                <c:pt idx="7489">
                  <c:v>8.3799849000000073</c:v>
                </c:pt>
                <c:pt idx="7490">
                  <c:v>8.3349294</c:v>
                </c:pt>
                <c:pt idx="7491">
                  <c:v>8.1727590000000028</c:v>
                </c:pt>
                <c:pt idx="7492">
                  <c:v>8.0646111000000005</c:v>
                </c:pt>
                <c:pt idx="7493">
                  <c:v>8.4430772999999988</c:v>
                </c:pt>
                <c:pt idx="7494">
                  <c:v>8.2898592000000004</c:v>
                </c:pt>
                <c:pt idx="7495">
                  <c:v>8.2718516999999991</c:v>
                </c:pt>
                <c:pt idx="7496">
                  <c:v>8.2808481</c:v>
                </c:pt>
                <c:pt idx="7497">
                  <c:v>8.2718516999999991</c:v>
                </c:pt>
                <c:pt idx="7498">
                  <c:v>8.1366852000000005</c:v>
                </c:pt>
                <c:pt idx="7499">
                  <c:v>8.0285814000000002</c:v>
                </c:pt>
                <c:pt idx="7500">
                  <c:v>8.0736222000000026</c:v>
                </c:pt>
                <c:pt idx="7501">
                  <c:v>8.2358073000000012</c:v>
                </c:pt>
                <c:pt idx="7502">
                  <c:v>8.1547074000000013</c:v>
                </c:pt>
                <c:pt idx="7503">
                  <c:v>8.1817554000000001</c:v>
                </c:pt>
                <c:pt idx="7504">
                  <c:v>7.8303224999999994</c:v>
                </c:pt>
                <c:pt idx="7505">
                  <c:v>8.0646111000000005</c:v>
                </c:pt>
                <c:pt idx="7506">
                  <c:v>8.4610995000000067</c:v>
                </c:pt>
                <c:pt idx="7507">
                  <c:v>8.2718516999999991</c:v>
                </c:pt>
                <c:pt idx="7508">
                  <c:v>8.2898592000000004</c:v>
                </c:pt>
                <c:pt idx="7509">
                  <c:v>8.3169218999999988</c:v>
                </c:pt>
                <c:pt idx="7510">
                  <c:v>8.3349294</c:v>
                </c:pt>
                <c:pt idx="7511">
                  <c:v>8.3349294</c:v>
                </c:pt>
                <c:pt idx="7512">
                  <c:v>8.2628406000000023</c:v>
                </c:pt>
                <c:pt idx="7513">
                  <c:v>8.2538295000000002</c:v>
                </c:pt>
                <c:pt idx="7514">
                  <c:v>8.2628406000000023</c:v>
                </c:pt>
                <c:pt idx="7515">
                  <c:v>8.4881180999999994</c:v>
                </c:pt>
                <c:pt idx="7516">
                  <c:v>8.5782290999999997</c:v>
                </c:pt>
                <c:pt idx="7517">
                  <c:v>8.6953733999999994</c:v>
                </c:pt>
                <c:pt idx="7518">
                  <c:v>8.1907665000000005</c:v>
                </c:pt>
                <c:pt idx="7519">
                  <c:v>7.9564778999999985</c:v>
                </c:pt>
                <c:pt idx="7520">
                  <c:v>7.9114370999999997</c:v>
                </c:pt>
                <c:pt idx="7521">
                  <c:v>7.6861595999999963</c:v>
                </c:pt>
                <c:pt idx="7522">
                  <c:v>8.5151367000000047</c:v>
                </c:pt>
                <c:pt idx="7523">
                  <c:v>8.1186629999999997</c:v>
                </c:pt>
                <c:pt idx="7524">
                  <c:v>8.1997776000000009</c:v>
                </c:pt>
                <c:pt idx="7525">
                  <c:v>7.9654889999999954</c:v>
                </c:pt>
                <c:pt idx="7526">
                  <c:v>8.0375925000000006</c:v>
                </c:pt>
                <c:pt idx="7527">
                  <c:v>8.2538295000000002</c:v>
                </c:pt>
                <c:pt idx="7528">
                  <c:v>8.1817554000000001</c:v>
                </c:pt>
                <c:pt idx="7529">
                  <c:v>8.1006555000000002</c:v>
                </c:pt>
                <c:pt idx="7530">
                  <c:v>8.1456963000000027</c:v>
                </c:pt>
                <c:pt idx="7531">
                  <c:v>8.0736222000000026</c:v>
                </c:pt>
                <c:pt idx="7532">
                  <c:v>7.9925075999999953</c:v>
                </c:pt>
                <c:pt idx="7533">
                  <c:v>8.0375925000000006</c:v>
                </c:pt>
                <c:pt idx="7534">
                  <c:v>8.0826333000000048</c:v>
                </c:pt>
                <c:pt idx="7535">
                  <c:v>8.1547074000000013</c:v>
                </c:pt>
                <c:pt idx="7536">
                  <c:v>8.0916444000000016</c:v>
                </c:pt>
                <c:pt idx="7537">
                  <c:v>8.046603600000001</c:v>
                </c:pt>
                <c:pt idx="7538">
                  <c:v>8.1727590000000028</c:v>
                </c:pt>
                <c:pt idx="7539">
                  <c:v>8.2177998000000017</c:v>
                </c:pt>
                <c:pt idx="7540">
                  <c:v>8.1907665000000005</c:v>
                </c:pt>
                <c:pt idx="7541">
                  <c:v>8.0195409000000026</c:v>
                </c:pt>
                <c:pt idx="7542">
                  <c:v>7.9745001000000002</c:v>
                </c:pt>
                <c:pt idx="7543">
                  <c:v>7.9835111999999997</c:v>
                </c:pt>
                <c:pt idx="7544">
                  <c:v>7.9654889999999954</c:v>
                </c:pt>
                <c:pt idx="7545">
                  <c:v>7.9204482</c:v>
                </c:pt>
                <c:pt idx="7546">
                  <c:v>7.9654889999999954</c:v>
                </c:pt>
                <c:pt idx="7547">
                  <c:v>7.9204482</c:v>
                </c:pt>
                <c:pt idx="7548">
                  <c:v>7.6951706999999949</c:v>
                </c:pt>
                <c:pt idx="7549">
                  <c:v>7.9384557000000004</c:v>
                </c:pt>
                <c:pt idx="7550">
                  <c:v>7.8033038999999995</c:v>
                </c:pt>
                <c:pt idx="7551">
                  <c:v>7.6591409999999955</c:v>
                </c:pt>
                <c:pt idx="7552">
                  <c:v>7.6771484999999995</c:v>
                </c:pt>
                <c:pt idx="7553">
                  <c:v>7.650129899999996</c:v>
                </c:pt>
                <c:pt idx="7554">
                  <c:v>7.4068301999999999</c:v>
                </c:pt>
                <c:pt idx="7555">
                  <c:v>7.9204482</c:v>
                </c:pt>
                <c:pt idx="7556">
                  <c:v>7.5960338999999975</c:v>
                </c:pt>
                <c:pt idx="7557">
                  <c:v>7.4338488000000034</c:v>
                </c:pt>
                <c:pt idx="7558">
                  <c:v>7.5870227999999997</c:v>
                </c:pt>
                <c:pt idx="7559">
                  <c:v>7.4428599000000002</c:v>
                </c:pt>
                <c:pt idx="7560">
                  <c:v>7.7131781999999998</c:v>
                </c:pt>
                <c:pt idx="7561">
                  <c:v>7.8123149999999937</c:v>
                </c:pt>
                <c:pt idx="7562">
                  <c:v>7.3978190999999951</c:v>
                </c:pt>
                <c:pt idx="7563">
                  <c:v>7.2716637000000084</c:v>
                </c:pt>
                <c:pt idx="7564">
                  <c:v>7.2446450999999996</c:v>
                </c:pt>
                <c:pt idx="7565">
                  <c:v>7.2446450999999996</c:v>
                </c:pt>
                <c:pt idx="7566">
                  <c:v>7.3347266999999965</c:v>
                </c:pt>
                <c:pt idx="7567">
                  <c:v>7.4068301999999999</c:v>
                </c:pt>
                <c:pt idx="7568">
                  <c:v>7.1455229999999963</c:v>
                </c:pt>
                <c:pt idx="7569">
                  <c:v>7.9835111999999997</c:v>
                </c:pt>
                <c:pt idx="7570">
                  <c:v>7.8483446999999975</c:v>
                </c:pt>
                <c:pt idx="7571">
                  <c:v>7.6591409999999955</c:v>
                </c:pt>
                <c:pt idx="7572">
                  <c:v>7.3708005000000005</c:v>
                </c:pt>
                <c:pt idx="7573">
                  <c:v>7.3347266999999965</c:v>
                </c:pt>
                <c:pt idx="7574">
                  <c:v>7.4158412999999985</c:v>
                </c:pt>
                <c:pt idx="7575">
                  <c:v>7.424837699999995</c:v>
                </c:pt>
                <c:pt idx="7576">
                  <c:v>7.3888079999999965</c:v>
                </c:pt>
                <c:pt idx="7577">
                  <c:v>7.3257155999999926</c:v>
                </c:pt>
                <c:pt idx="7578">
                  <c:v>7.4338488000000034</c:v>
                </c:pt>
                <c:pt idx="7579">
                  <c:v>7.4879447999999975</c:v>
                </c:pt>
                <c:pt idx="7580">
                  <c:v>7.5329855999999937</c:v>
                </c:pt>
                <c:pt idx="7581">
                  <c:v>7.6771484999999995</c:v>
                </c:pt>
                <c:pt idx="7582">
                  <c:v>7.5960338999999975</c:v>
                </c:pt>
                <c:pt idx="7583">
                  <c:v>7.4788895999999996</c:v>
                </c:pt>
                <c:pt idx="7584">
                  <c:v>8.4520884000000027</c:v>
                </c:pt>
                <c:pt idx="7585">
                  <c:v>7.4068301999999999</c:v>
                </c:pt>
                <c:pt idx="7586">
                  <c:v>7.5509931000000003</c:v>
                </c:pt>
                <c:pt idx="7587">
                  <c:v>7.5329855999999937</c:v>
                </c:pt>
                <c:pt idx="7588">
                  <c:v>7.5600041999999963</c:v>
                </c:pt>
                <c:pt idx="7589">
                  <c:v>7.4788895999999996</c:v>
                </c:pt>
                <c:pt idx="7590">
                  <c:v>7.3257155999999926</c:v>
                </c:pt>
                <c:pt idx="7591">
                  <c:v>7.2806747999999999</c:v>
                </c:pt>
                <c:pt idx="7592">
                  <c:v>7.2266228999999997</c:v>
                </c:pt>
                <c:pt idx="7593">
                  <c:v>6.7670567999999953</c:v>
                </c:pt>
                <c:pt idx="7594">
                  <c:v>6.9112196999999993</c:v>
                </c:pt>
                <c:pt idx="7595">
                  <c:v>6.6859862999999926</c:v>
                </c:pt>
                <c:pt idx="7596">
                  <c:v>6.7400381999999999</c:v>
                </c:pt>
                <c:pt idx="7597">
                  <c:v>6.8030864999999965</c:v>
                </c:pt>
                <c:pt idx="7598">
                  <c:v>6.8211380999999962</c:v>
                </c:pt>
                <c:pt idx="7599">
                  <c:v>6.7580456999999985</c:v>
                </c:pt>
                <c:pt idx="7600">
                  <c:v>6.6859862999999926</c:v>
                </c:pt>
                <c:pt idx="7601">
                  <c:v>6.7220159999999947</c:v>
                </c:pt>
                <c:pt idx="7602">
                  <c:v>6.7670567999999953</c:v>
                </c:pt>
                <c:pt idx="7603">
                  <c:v>6.8301491999999993</c:v>
                </c:pt>
                <c:pt idx="7604">
                  <c:v>6.8842010999999985</c:v>
                </c:pt>
                <c:pt idx="7605">
                  <c:v>6.9833232000000027</c:v>
                </c:pt>
                <c:pt idx="7606">
                  <c:v>7.4879447999999975</c:v>
                </c:pt>
                <c:pt idx="7607">
                  <c:v>6.9653156999999961</c:v>
                </c:pt>
                <c:pt idx="7608">
                  <c:v>7.0193675999999998</c:v>
                </c:pt>
                <c:pt idx="7609">
                  <c:v>6.9833232000000027</c:v>
                </c:pt>
                <c:pt idx="7610">
                  <c:v>7.0013453999999991</c:v>
                </c:pt>
                <c:pt idx="7611">
                  <c:v>6.7760679000000037</c:v>
                </c:pt>
                <c:pt idx="7612">
                  <c:v>6.6228791999999963</c:v>
                </c:pt>
                <c:pt idx="7613">
                  <c:v>6.5327682000000014</c:v>
                </c:pt>
                <c:pt idx="7614">
                  <c:v>6.6318903000000002</c:v>
                </c:pt>
                <c:pt idx="7615">
                  <c:v>7.0373751000000002</c:v>
                </c:pt>
                <c:pt idx="7616">
                  <c:v>7.1725415999999953</c:v>
                </c:pt>
                <c:pt idx="7617">
                  <c:v>7.2626526</c:v>
                </c:pt>
                <c:pt idx="7618">
                  <c:v>7.1545193999999936</c:v>
                </c:pt>
                <c:pt idx="7619">
                  <c:v>7.064408399999996</c:v>
                </c:pt>
                <c:pt idx="7620">
                  <c:v>6.8751899999999964</c:v>
                </c:pt>
                <c:pt idx="7621">
                  <c:v>7.0553973000000001</c:v>
                </c:pt>
                <c:pt idx="7622">
                  <c:v>7.4518709999999997</c:v>
                </c:pt>
                <c:pt idx="7623">
                  <c:v>7.2085713</c:v>
                </c:pt>
                <c:pt idx="7624">
                  <c:v>7.0824599999999975</c:v>
                </c:pt>
                <c:pt idx="7625">
                  <c:v>6.9382530000000031</c:v>
                </c:pt>
                <c:pt idx="7626">
                  <c:v>7.0193675999999998</c:v>
                </c:pt>
                <c:pt idx="7627">
                  <c:v>7.3708005000000005</c:v>
                </c:pt>
                <c:pt idx="7628">
                  <c:v>7.0283639999999998</c:v>
                </c:pt>
                <c:pt idx="7629">
                  <c:v>6.325542299999996</c:v>
                </c:pt>
                <c:pt idx="7630">
                  <c:v>6.4787162999999985</c:v>
                </c:pt>
                <c:pt idx="7631">
                  <c:v>6.6228791999999963</c:v>
                </c:pt>
                <c:pt idx="7632">
                  <c:v>6.7490345999999963</c:v>
                </c:pt>
                <c:pt idx="7633">
                  <c:v>6.731027100000003</c:v>
                </c:pt>
                <c:pt idx="7634">
                  <c:v>6.7940901</c:v>
                </c:pt>
                <c:pt idx="7635">
                  <c:v>7.2356339999999992</c:v>
                </c:pt>
                <c:pt idx="7636">
                  <c:v>7.3978190999999951</c:v>
                </c:pt>
                <c:pt idx="7637">
                  <c:v>7.4158412999999985</c:v>
                </c:pt>
                <c:pt idx="7638">
                  <c:v>7.3888079999999965</c:v>
                </c:pt>
                <c:pt idx="7639">
                  <c:v>7.2716637000000084</c:v>
                </c:pt>
                <c:pt idx="7640">
                  <c:v>7.3708005000000005</c:v>
                </c:pt>
                <c:pt idx="7641">
                  <c:v>7.1725415999999953</c:v>
                </c:pt>
                <c:pt idx="7642">
                  <c:v>7.0824599999999975</c:v>
                </c:pt>
                <c:pt idx="7643">
                  <c:v>6.9382530000000031</c:v>
                </c:pt>
                <c:pt idx="7644">
                  <c:v>7.5149633999999965</c:v>
                </c:pt>
                <c:pt idx="7645">
                  <c:v>7.0914710999999997</c:v>
                </c:pt>
                <c:pt idx="7646">
                  <c:v>7.064408399999996</c:v>
                </c:pt>
                <c:pt idx="7647">
                  <c:v>7.0914710999999997</c:v>
                </c:pt>
                <c:pt idx="7648">
                  <c:v>7.1365118999999959</c:v>
                </c:pt>
                <c:pt idx="7649">
                  <c:v>7.1004674999999997</c:v>
                </c:pt>
                <c:pt idx="7650">
                  <c:v>7.4788895999999996</c:v>
                </c:pt>
                <c:pt idx="7651">
                  <c:v>7.1995601999999996</c:v>
                </c:pt>
                <c:pt idx="7652">
                  <c:v>7.3797968999999997</c:v>
                </c:pt>
                <c:pt idx="7653">
                  <c:v>7.0013453999999991</c:v>
                </c:pt>
                <c:pt idx="7654">
                  <c:v>7.6321076999999953</c:v>
                </c:pt>
                <c:pt idx="7655">
                  <c:v>7.4969559000000006</c:v>
                </c:pt>
                <c:pt idx="7656">
                  <c:v>7.1365118999999959</c:v>
                </c:pt>
                <c:pt idx="7657">
                  <c:v>7.2266228999999997</c:v>
                </c:pt>
                <c:pt idx="7658">
                  <c:v>7.2716637000000084</c:v>
                </c:pt>
                <c:pt idx="7659">
                  <c:v>7.2986969999999998</c:v>
                </c:pt>
                <c:pt idx="7660">
                  <c:v>7.3527782999999962</c:v>
                </c:pt>
                <c:pt idx="7661">
                  <c:v>7.2806747999999999</c:v>
                </c:pt>
                <c:pt idx="7662">
                  <c:v>7.0553973000000001</c:v>
                </c:pt>
                <c:pt idx="7663">
                  <c:v>7.1004674999999997</c:v>
                </c:pt>
                <c:pt idx="7664">
                  <c:v>7.1995601999999996</c:v>
                </c:pt>
                <c:pt idx="7665">
                  <c:v>7.9564778999999985</c:v>
                </c:pt>
                <c:pt idx="7666">
                  <c:v>7.5690152999999949</c:v>
                </c:pt>
                <c:pt idx="7667">
                  <c:v>7.5690152999999949</c:v>
                </c:pt>
                <c:pt idx="7668">
                  <c:v>7.4608820999999965</c:v>
                </c:pt>
                <c:pt idx="7669">
                  <c:v>7.5149633999999965</c:v>
                </c:pt>
                <c:pt idx="7670">
                  <c:v>6.4787162999999985</c:v>
                </c:pt>
                <c:pt idx="7671">
                  <c:v>7.5600041999999963</c:v>
                </c:pt>
                <c:pt idx="7672">
                  <c:v>7.2266228999999997</c:v>
                </c:pt>
                <c:pt idx="7673">
                  <c:v>7.7402115</c:v>
                </c:pt>
                <c:pt idx="7674">
                  <c:v>7.118489699999996</c:v>
                </c:pt>
                <c:pt idx="7675">
                  <c:v>6.9292418999999992</c:v>
                </c:pt>
                <c:pt idx="7676">
                  <c:v>6.9472935000000033</c:v>
                </c:pt>
                <c:pt idx="7677">
                  <c:v>7.1094786000000001</c:v>
                </c:pt>
                <c:pt idx="7678">
                  <c:v>7.1365118999999959</c:v>
                </c:pt>
                <c:pt idx="7679">
                  <c:v>7.1545193999999936</c:v>
                </c:pt>
                <c:pt idx="7680">
                  <c:v>7.1815527000000001</c:v>
                </c:pt>
                <c:pt idx="7681">
                  <c:v>7.2356339999999992</c:v>
                </c:pt>
                <c:pt idx="7682">
                  <c:v>7.2356339999999992</c:v>
                </c:pt>
                <c:pt idx="7683">
                  <c:v>7.2266228999999997</c:v>
                </c:pt>
                <c:pt idx="7684">
                  <c:v>7.1455229999999963</c:v>
                </c:pt>
                <c:pt idx="7685">
                  <c:v>7.2536562</c:v>
                </c:pt>
                <c:pt idx="7686">
                  <c:v>8.0105298000000005</c:v>
                </c:pt>
                <c:pt idx="7687">
                  <c:v>7.4698932000000013</c:v>
                </c:pt>
                <c:pt idx="7688">
                  <c:v>8.2898592000000004</c:v>
                </c:pt>
                <c:pt idx="7689">
                  <c:v>8.0736222000000026</c:v>
                </c:pt>
                <c:pt idx="7690">
                  <c:v>8.0826333000000048</c:v>
                </c:pt>
                <c:pt idx="7691">
                  <c:v>8.3529516000000026</c:v>
                </c:pt>
                <c:pt idx="7692">
                  <c:v>7.6951706999999949</c:v>
                </c:pt>
                <c:pt idx="7693">
                  <c:v>7.6681373999999947</c:v>
                </c:pt>
                <c:pt idx="7694">
                  <c:v>7.6681373999999947</c:v>
                </c:pt>
                <c:pt idx="7695">
                  <c:v>7.5419966999999986</c:v>
                </c:pt>
                <c:pt idx="7696">
                  <c:v>7.5960338999999975</c:v>
                </c:pt>
                <c:pt idx="7697">
                  <c:v>7.2716637000000084</c:v>
                </c:pt>
                <c:pt idx="7698">
                  <c:v>7.5600041999999963</c:v>
                </c:pt>
                <c:pt idx="7699">
                  <c:v>7.7492226000000031</c:v>
                </c:pt>
                <c:pt idx="7700">
                  <c:v>7.6321076999999953</c:v>
                </c:pt>
                <c:pt idx="7701">
                  <c:v>7.2266228999999997</c:v>
                </c:pt>
                <c:pt idx="7702">
                  <c:v>7.1815527000000001</c:v>
                </c:pt>
                <c:pt idx="7703">
                  <c:v>7.4518709999999997</c:v>
                </c:pt>
                <c:pt idx="7704">
                  <c:v>7.3257155999999926</c:v>
                </c:pt>
                <c:pt idx="7705">
                  <c:v>7.650129899999996</c:v>
                </c:pt>
                <c:pt idx="7706">
                  <c:v>7.4518709999999997</c:v>
                </c:pt>
                <c:pt idx="7707">
                  <c:v>7.6591409999999955</c:v>
                </c:pt>
                <c:pt idx="7708">
                  <c:v>7.0824599999999975</c:v>
                </c:pt>
                <c:pt idx="7709">
                  <c:v>7.7762705999999993</c:v>
                </c:pt>
                <c:pt idx="7710">
                  <c:v>8.1366852000000005</c:v>
                </c:pt>
                <c:pt idx="7711">
                  <c:v>7.7672741999999975</c:v>
                </c:pt>
                <c:pt idx="7712">
                  <c:v>7.8843743999999969</c:v>
                </c:pt>
                <c:pt idx="7713">
                  <c:v>7.7942928</c:v>
                </c:pt>
                <c:pt idx="7714">
                  <c:v>7.5780263999999988</c:v>
                </c:pt>
                <c:pt idx="7715">
                  <c:v>7.6411187999999965</c:v>
                </c:pt>
                <c:pt idx="7716">
                  <c:v>7.6411187999999965</c:v>
                </c:pt>
                <c:pt idx="7717">
                  <c:v>7.9114370999999997</c:v>
                </c:pt>
                <c:pt idx="7718">
                  <c:v>7.6951706999999949</c:v>
                </c:pt>
                <c:pt idx="7719">
                  <c:v>7.9925075999999953</c:v>
                </c:pt>
                <c:pt idx="7720">
                  <c:v>8.6232846000000034</c:v>
                </c:pt>
                <c:pt idx="7721">
                  <c:v>8.5962513000000005</c:v>
                </c:pt>
                <c:pt idx="7722">
                  <c:v>8.6052624000000009</c:v>
                </c:pt>
                <c:pt idx="7723">
                  <c:v>7.6050449999999961</c:v>
                </c:pt>
                <c:pt idx="7724">
                  <c:v>8.5511664000000014</c:v>
                </c:pt>
                <c:pt idx="7725">
                  <c:v>7.6771484999999995</c:v>
                </c:pt>
                <c:pt idx="7726">
                  <c:v>7.064408399999996</c:v>
                </c:pt>
                <c:pt idx="7727">
                  <c:v>7.6230965999999949</c:v>
                </c:pt>
                <c:pt idx="7728">
                  <c:v>7.6951706999999949</c:v>
                </c:pt>
                <c:pt idx="7729">
                  <c:v>7.6140560999999938</c:v>
                </c:pt>
                <c:pt idx="7730">
                  <c:v>7.2446450999999996</c:v>
                </c:pt>
                <c:pt idx="7731">
                  <c:v>7.4698932000000013</c:v>
                </c:pt>
                <c:pt idx="7732">
                  <c:v>7.4338488000000034</c:v>
                </c:pt>
                <c:pt idx="7733">
                  <c:v>7.4068301999999999</c:v>
                </c:pt>
                <c:pt idx="7734">
                  <c:v>7.5329855999999937</c:v>
                </c:pt>
                <c:pt idx="7735">
                  <c:v>7.6140560999999938</c:v>
                </c:pt>
                <c:pt idx="7736">
                  <c:v>7.6230965999999949</c:v>
                </c:pt>
                <c:pt idx="7737">
                  <c:v>7.5780263999999988</c:v>
                </c:pt>
                <c:pt idx="7738">
                  <c:v>7.2806747999999999</c:v>
                </c:pt>
                <c:pt idx="7739">
                  <c:v>7.3347266999999965</c:v>
                </c:pt>
                <c:pt idx="7740">
                  <c:v>7.4068301999999999</c:v>
                </c:pt>
                <c:pt idx="7741">
                  <c:v>7.424837699999995</c:v>
                </c:pt>
                <c:pt idx="7742">
                  <c:v>7.5960338999999975</c:v>
                </c:pt>
                <c:pt idx="7743">
                  <c:v>7.7221892999999948</c:v>
                </c:pt>
                <c:pt idx="7744">
                  <c:v>7.6951706999999949</c:v>
                </c:pt>
                <c:pt idx="7745">
                  <c:v>8.3169218999999988</c:v>
                </c:pt>
                <c:pt idx="7746">
                  <c:v>8.2808481</c:v>
                </c:pt>
                <c:pt idx="7747">
                  <c:v>8.0285814000000002</c:v>
                </c:pt>
                <c:pt idx="7748">
                  <c:v>7.6230965999999949</c:v>
                </c:pt>
                <c:pt idx="7749">
                  <c:v>7.4879447999999975</c:v>
                </c:pt>
                <c:pt idx="7750">
                  <c:v>7.0824599999999975</c:v>
                </c:pt>
                <c:pt idx="7751">
                  <c:v>7.7852817000000014</c:v>
                </c:pt>
                <c:pt idx="7752">
                  <c:v>7.6771484999999995</c:v>
                </c:pt>
                <c:pt idx="7753">
                  <c:v>7.3257155999999926</c:v>
                </c:pt>
                <c:pt idx="7754">
                  <c:v>7.1725415999999953</c:v>
                </c:pt>
                <c:pt idx="7755">
                  <c:v>7.1545193999999936</c:v>
                </c:pt>
                <c:pt idx="7756">
                  <c:v>7.2446450999999996</c:v>
                </c:pt>
                <c:pt idx="7757">
                  <c:v>7.1635304999999949</c:v>
                </c:pt>
                <c:pt idx="7758">
                  <c:v>6.8121269999999949</c:v>
                </c:pt>
                <c:pt idx="7759">
                  <c:v>6.6859862999999926</c:v>
                </c:pt>
                <c:pt idx="7760">
                  <c:v>6.5237570999999965</c:v>
                </c:pt>
                <c:pt idx="7761">
                  <c:v>6.4066568999999998</c:v>
                </c:pt>
                <c:pt idx="7762">
                  <c:v>6.3705831000000002</c:v>
                </c:pt>
                <c:pt idx="7763">
                  <c:v>6.4426866</c:v>
                </c:pt>
                <c:pt idx="7764">
                  <c:v>6.0822425999999998</c:v>
                </c:pt>
                <c:pt idx="7765">
                  <c:v>6.3435644999999985</c:v>
                </c:pt>
                <c:pt idx="7766">
                  <c:v>5.929068599999999</c:v>
                </c:pt>
                <c:pt idx="7767">
                  <c:v>5.7939021000000004</c:v>
                </c:pt>
                <c:pt idx="7768">
                  <c:v>6.2444276999999975</c:v>
                </c:pt>
                <c:pt idx="7769">
                  <c:v>6.2895126000000001</c:v>
                </c:pt>
                <c:pt idx="7770">
                  <c:v>5.9741093999999997</c:v>
                </c:pt>
                <c:pt idx="7771">
                  <c:v>5.9110464000000036</c:v>
                </c:pt>
                <c:pt idx="7772">
                  <c:v>5.6767577999999999</c:v>
                </c:pt>
                <c:pt idx="7773">
                  <c:v>5.8840277999999975</c:v>
                </c:pt>
                <c:pt idx="7774">
                  <c:v>6.2985090000000001</c:v>
                </c:pt>
                <c:pt idx="7775">
                  <c:v>7.2896858999999985</c:v>
                </c:pt>
                <c:pt idx="7776">
                  <c:v>6.8211380999999962</c:v>
                </c:pt>
                <c:pt idx="7777">
                  <c:v>6.7850789999999996</c:v>
                </c:pt>
                <c:pt idx="7778">
                  <c:v>6.8301491999999993</c:v>
                </c:pt>
                <c:pt idx="7779">
                  <c:v>6.7490345999999963</c:v>
                </c:pt>
                <c:pt idx="7780">
                  <c:v>6.7039938000000001</c:v>
                </c:pt>
                <c:pt idx="7781">
                  <c:v>6.7220159999999947</c:v>
                </c:pt>
                <c:pt idx="7782">
                  <c:v>6.7940901</c:v>
                </c:pt>
                <c:pt idx="7783">
                  <c:v>7.0193675999999998</c:v>
                </c:pt>
                <c:pt idx="7784">
                  <c:v>7.2626526</c:v>
                </c:pt>
                <c:pt idx="7785">
                  <c:v>6.9743120999999997</c:v>
                </c:pt>
                <c:pt idx="7786">
                  <c:v>8.1637479000000024</c:v>
                </c:pt>
                <c:pt idx="7787">
                  <c:v>8.046603600000001</c:v>
                </c:pt>
                <c:pt idx="7788">
                  <c:v>7.9925075999999953</c:v>
                </c:pt>
                <c:pt idx="7789">
                  <c:v>8.0105298000000005</c:v>
                </c:pt>
                <c:pt idx="7790">
                  <c:v>8.1366852000000005</c:v>
                </c:pt>
                <c:pt idx="7791">
                  <c:v>8.2358073000000012</c:v>
                </c:pt>
                <c:pt idx="7792">
                  <c:v>7.424837699999995</c:v>
                </c:pt>
                <c:pt idx="7793">
                  <c:v>7.5509931000000003</c:v>
                </c:pt>
                <c:pt idx="7794">
                  <c:v>7.3708005000000005</c:v>
                </c:pt>
                <c:pt idx="7795">
                  <c:v>7.5509931000000003</c:v>
                </c:pt>
                <c:pt idx="7796">
                  <c:v>7.6140560999999938</c:v>
                </c:pt>
                <c:pt idx="7797">
                  <c:v>7.7131781999999998</c:v>
                </c:pt>
                <c:pt idx="7798">
                  <c:v>7.3437377999999995</c:v>
                </c:pt>
                <c:pt idx="7799">
                  <c:v>7.3167044999999975</c:v>
                </c:pt>
                <c:pt idx="7800">
                  <c:v>7.064408399999996</c:v>
                </c:pt>
                <c:pt idx="7801">
                  <c:v>7.5239744999999969</c:v>
                </c:pt>
                <c:pt idx="7802">
                  <c:v>7.5059522999999961</c:v>
                </c:pt>
                <c:pt idx="7803">
                  <c:v>7.5600041999999963</c:v>
                </c:pt>
                <c:pt idx="7804">
                  <c:v>7.3437377999999995</c:v>
                </c:pt>
                <c:pt idx="7805">
                  <c:v>7.2536562</c:v>
                </c:pt>
                <c:pt idx="7806">
                  <c:v>7.9384557000000004</c:v>
                </c:pt>
                <c:pt idx="7807">
                  <c:v>7.3617893999999975</c:v>
                </c:pt>
                <c:pt idx="7808">
                  <c:v>7.5600041999999963</c:v>
                </c:pt>
                <c:pt idx="7809">
                  <c:v>8.8214994000000004</c:v>
                </c:pt>
                <c:pt idx="7810">
                  <c:v>8.1366852000000005</c:v>
                </c:pt>
                <c:pt idx="7811">
                  <c:v>7.7041817999999953</c:v>
                </c:pt>
                <c:pt idx="7812">
                  <c:v>7.7942928</c:v>
                </c:pt>
                <c:pt idx="7813">
                  <c:v>7.5600041999999963</c:v>
                </c:pt>
                <c:pt idx="7814">
                  <c:v>7.8663669000000001</c:v>
                </c:pt>
                <c:pt idx="7815">
                  <c:v>7.9564778999999985</c:v>
                </c:pt>
                <c:pt idx="7816">
                  <c:v>7.3527782999999962</c:v>
                </c:pt>
                <c:pt idx="7817">
                  <c:v>7.6230965999999949</c:v>
                </c:pt>
                <c:pt idx="7818">
                  <c:v>7.5239744999999969</c:v>
                </c:pt>
                <c:pt idx="7819">
                  <c:v>7.4428599000000002</c:v>
                </c:pt>
                <c:pt idx="7820">
                  <c:v>7.3978190999999951</c:v>
                </c:pt>
                <c:pt idx="7821">
                  <c:v>7.6951706999999949</c:v>
                </c:pt>
                <c:pt idx="7822">
                  <c:v>7.6230965999999949</c:v>
                </c:pt>
                <c:pt idx="7823">
                  <c:v>7.6411187999999965</c:v>
                </c:pt>
                <c:pt idx="7824">
                  <c:v>7.5509931000000003</c:v>
                </c:pt>
                <c:pt idx="7825">
                  <c:v>7.1094786000000001</c:v>
                </c:pt>
                <c:pt idx="7826">
                  <c:v>7.7762705999999993</c:v>
                </c:pt>
                <c:pt idx="7827">
                  <c:v>7.7131781999999998</c:v>
                </c:pt>
                <c:pt idx="7828">
                  <c:v>7.6681373999999947</c:v>
                </c:pt>
                <c:pt idx="7829">
                  <c:v>7.5419966999999986</c:v>
                </c:pt>
                <c:pt idx="7830">
                  <c:v>8.1547074000000013</c:v>
                </c:pt>
                <c:pt idx="7831">
                  <c:v>8.1637479000000024</c:v>
                </c:pt>
                <c:pt idx="7832">
                  <c:v>8.0736222000000026</c:v>
                </c:pt>
                <c:pt idx="7833">
                  <c:v>8.0015187000000001</c:v>
                </c:pt>
                <c:pt idx="7834">
                  <c:v>7.9204482</c:v>
                </c:pt>
                <c:pt idx="7835">
                  <c:v>7.5149633999999965</c:v>
                </c:pt>
                <c:pt idx="7836">
                  <c:v>7.5600041999999963</c:v>
                </c:pt>
                <c:pt idx="7837">
                  <c:v>7.5690152999999949</c:v>
                </c:pt>
                <c:pt idx="7838">
                  <c:v>7.5780263999999988</c:v>
                </c:pt>
                <c:pt idx="7839">
                  <c:v>7.6140560999999938</c:v>
                </c:pt>
                <c:pt idx="7840">
                  <c:v>7.6321076999999953</c:v>
                </c:pt>
                <c:pt idx="7841">
                  <c:v>7.6140560999999938</c:v>
                </c:pt>
                <c:pt idx="7842">
                  <c:v>7.5960338999999975</c:v>
                </c:pt>
                <c:pt idx="7843">
                  <c:v>7.6321076999999953</c:v>
                </c:pt>
                <c:pt idx="7844">
                  <c:v>7.6591409999999955</c:v>
                </c:pt>
                <c:pt idx="7845">
                  <c:v>7.4518709999999997</c:v>
                </c:pt>
                <c:pt idx="7846">
                  <c:v>7.5059522999999961</c:v>
                </c:pt>
                <c:pt idx="7847">
                  <c:v>7.1545193999999936</c:v>
                </c:pt>
                <c:pt idx="7848">
                  <c:v>7.2356339999999992</c:v>
                </c:pt>
                <c:pt idx="7849">
                  <c:v>7.9024259999999975</c:v>
                </c:pt>
                <c:pt idx="7850">
                  <c:v>7.6411187999999965</c:v>
                </c:pt>
                <c:pt idx="7851">
                  <c:v>7.7942928</c:v>
                </c:pt>
                <c:pt idx="7852">
                  <c:v>7.9474667999999999</c:v>
                </c:pt>
                <c:pt idx="7853">
                  <c:v>8.1456963000000027</c:v>
                </c:pt>
                <c:pt idx="7854">
                  <c:v>7.7672741999999975</c:v>
                </c:pt>
                <c:pt idx="7855">
                  <c:v>7.8934295999999975</c:v>
                </c:pt>
                <c:pt idx="7856">
                  <c:v>7.7131781999999998</c:v>
                </c:pt>
                <c:pt idx="7857">
                  <c:v>7.650129899999996</c:v>
                </c:pt>
                <c:pt idx="7858">
                  <c:v>7.7672741999999975</c:v>
                </c:pt>
                <c:pt idx="7859">
                  <c:v>7.9564778999999985</c:v>
                </c:pt>
                <c:pt idx="7860">
                  <c:v>8.1186629999999997</c:v>
                </c:pt>
                <c:pt idx="7861">
                  <c:v>8.0826333000000048</c:v>
                </c:pt>
                <c:pt idx="7862">
                  <c:v>7.9114370999999997</c:v>
                </c:pt>
                <c:pt idx="7863">
                  <c:v>7.9294592999999995</c:v>
                </c:pt>
                <c:pt idx="7864">
                  <c:v>7.9474667999999999</c:v>
                </c:pt>
                <c:pt idx="7865">
                  <c:v>7.7312004000000032</c:v>
                </c:pt>
                <c:pt idx="7866">
                  <c:v>7.7221892999999948</c:v>
                </c:pt>
                <c:pt idx="7867">
                  <c:v>7.6230965999999949</c:v>
                </c:pt>
                <c:pt idx="7868">
                  <c:v>7.6861595999999963</c:v>
                </c:pt>
                <c:pt idx="7869">
                  <c:v>7.9474667999999999</c:v>
                </c:pt>
                <c:pt idx="7870">
                  <c:v>7.3257155999999926</c:v>
                </c:pt>
                <c:pt idx="7871">
                  <c:v>7.3347266999999965</c:v>
                </c:pt>
                <c:pt idx="7872">
                  <c:v>7.0824599999999975</c:v>
                </c:pt>
                <c:pt idx="7873">
                  <c:v>7.7131781999999998</c:v>
                </c:pt>
                <c:pt idx="7874">
                  <c:v>7.6321076999999953</c:v>
                </c:pt>
                <c:pt idx="7875">
                  <c:v>7.6951706999999949</c:v>
                </c:pt>
                <c:pt idx="7876">
                  <c:v>7.9114370999999997</c:v>
                </c:pt>
                <c:pt idx="7877">
                  <c:v>7.7041817999999953</c:v>
                </c:pt>
                <c:pt idx="7878">
                  <c:v>8.2808481</c:v>
                </c:pt>
                <c:pt idx="7879">
                  <c:v>8.0015187000000001</c:v>
                </c:pt>
                <c:pt idx="7880">
                  <c:v>7.2896858999999985</c:v>
                </c:pt>
                <c:pt idx="7881">
                  <c:v>7.3978190999999951</c:v>
                </c:pt>
                <c:pt idx="7882">
                  <c:v>7.3347266999999965</c:v>
                </c:pt>
                <c:pt idx="7883">
                  <c:v>7.2176117999999985</c:v>
                </c:pt>
                <c:pt idx="7884">
                  <c:v>7.6230965999999949</c:v>
                </c:pt>
                <c:pt idx="7885">
                  <c:v>7.5600041999999963</c:v>
                </c:pt>
                <c:pt idx="7886">
                  <c:v>7.3978190999999951</c:v>
                </c:pt>
                <c:pt idx="7887">
                  <c:v>7.2986969999999998</c:v>
                </c:pt>
                <c:pt idx="7888">
                  <c:v>7.4788895999999996</c:v>
                </c:pt>
                <c:pt idx="7889">
                  <c:v>7.5509931000000003</c:v>
                </c:pt>
                <c:pt idx="7890">
                  <c:v>7.4698932000000013</c:v>
                </c:pt>
                <c:pt idx="7891">
                  <c:v>7.5329855999999937</c:v>
                </c:pt>
                <c:pt idx="7892">
                  <c:v>7.3797968999999997</c:v>
                </c:pt>
                <c:pt idx="7893">
                  <c:v>7.4698932000000013</c:v>
                </c:pt>
                <c:pt idx="7894">
                  <c:v>7.6050449999999961</c:v>
                </c:pt>
                <c:pt idx="7895">
                  <c:v>7.5960338999999975</c:v>
                </c:pt>
                <c:pt idx="7896">
                  <c:v>7.6591409999999955</c:v>
                </c:pt>
                <c:pt idx="7897">
                  <c:v>7.3978190999999951</c:v>
                </c:pt>
                <c:pt idx="7898">
                  <c:v>7.4518709999999997</c:v>
                </c:pt>
                <c:pt idx="7899">
                  <c:v>7.4068301999999999</c:v>
                </c:pt>
                <c:pt idx="7900">
                  <c:v>7.6681373999999947</c:v>
                </c:pt>
                <c:pt idx="7901">
                  <c:v>7.8663669000000001</c:v>
                </c:pt>
                <c:pt idx="7902">
                  <c:v>7.650129899999996</c:v>
                </c:pt>
                <c:pt idx="7903">
                  <c:v>7.6591409999999955</c:v>
                </c:pt>
                <c:pt idx="7904">
                  <c:v>7.5239744999999969</c:v>
                </c:pt>
                <c:pt idx="7905">
                  <c:v>7.5509931000000003</c:v>
                </c:pt>
                <c:pt idx="7906">
                  <c:v>6.866178899999996</c:v>
                </c:pt>
                <c:pt idx="7907">
                  <c:v>7.3167044999999975</c:v>
                </c:pt>
                <c:pt idx="7908">
                  <c:v>7.5960338999999975</c:v>
                </c:pt>
                <c:pt idx="7909">
                  <c:v>8.7133956000000001</c:v>
                </c:pt>
                <c:pt idx="7910">
                  <c:v>8.2628406000000023</c:v>
                </c:pt>
                <c:pt idx="7911">
                  <c:v>7.5059522999999961</c:v>
                </c:pt>
                <c:pt idx="7912">
                  <c:v>7.8123149999999937</c:v>
                </c:pt>
                <c:pt idx="7913">
                  <c:v>7.7221892999999948</c:v>
                </c:pt>
                <c:pt idx="7914">
                  <c:v>7.3797968999999997</c:v>
                </c:pt>
                <c:pt idx="7915">
                  <c:v>7.5690152999999949</c:v>
                </c:pt>
                <c:pt idx="7916">
                  <c:v>7.3617893999999975</c:v>
                </c:pt>
                <c:pt idx="7917">
                  <c:v>7.5960338999999975</c:v>
                </c:pt>
                <c:pt idx="7918">
                  <c:v>7.6861595999999963</c:v>
                </c:pt>
                <c:pt idx="7919">
                  <c:v>7.6140560999999938</c:v>
                </c:pt>
                <c:pt idx="7920">
                  <c:v>7.3617893999999975</c:v>
                </c:pt>
                <c:pt idx="7921">
                  <c:v>7.3797968999999997</c:v>
                </c:pt>
                <c:pt idx="7922">
                  <c:v>7.4518709999999997</c:v>
                </c:pt>
                <c:pt idx="7923">
                  <c:v>7.3708005000000005</c:v>
                </c:pt>
                <c:pt idx="7924">
                  <c:v>7.2896858999999985</c:v>
                </c:pt>
                <c:pt idx="7925">
                  <c:v>7.1635304999999949</c:v>
                </c:pt>
                <c:pt idx="7926">
                  <c:v>7.2896858999999985</c:v>
                </c:pt>
                <c:pt idx="7927">
                  <c:v>7.4428599000000002</c:v>
                </c:pt>
                <c:pt idx="7928">
                  <c:v>7.7312004000000032</c:v>
                </c:pt>
                <c:pt idx="7929">
                  <c:v>7.6951706999999949</c:v>
                </c:pt>
                <c:pt idx="7930">
                  <c:v>7.5239744999999969</c:v>
                </c:pt>
                <c:pt idx="7931">
                  <c:v>7.5870227999999997</c:v>
                </c:pt>
                <c:pt idx="7932">
                  <c:v>7.7131781999999998</c:v>
                </c:pt>
                <c:pt idx="7933">
                  <c:v>7.8033038999999995</c:v>
                </c:pt>
                <c:pt idx="7934">
                  <c:v>7.6951706999999949</c:v>
                </c:pt>
                <c:pt idx="7935">
                  <c:v>7.6140560999999938</c:v>
                </c:pt>
                <c:pt idx="7936">
                  <c:v>7.6230965999999949</c:v>
                </c:pt>
                <c:pt idx="7937">
                  <c:v>7.6411187999999965</c:v>
                </c:pt>
                <c:pt idx="7938">
                  <c:v>7.5509931000000003</c:v>
                </c:pt>
                <c:pt idx="7939">
                  <c:v>7.5239744999999969</c:v>
                </c:pt>
                <c:pt idx="7940">
                  <c:v>7.4969559000000006</c:v>
                </c:pt>
                <c:pt idx="7941">
                  <c:v>7.5329855999999937</c:v>
                </c:pt>
                <c:pt idx="7942">
                  <c:v>7.4879447999999975</c:v>
                </c:pt>
                <c:pt idx="7943">
                  <c:v>6.8030864999999965</c:v>
                </c:pt>
                <c:pt idx="7944">
                  <c:v>6.6949973999999948</c:v>
                </c:pt>
                <c:pt idx="7945">
                  <c:v>6.7220159999999947</c:v>
                </c:pt>
                <c:pt idx="7946">
                  <c:v>6.6138827999999963</c:v>
                </c:pt>
                <c:pt idx="7947">
                  <c:v>6.5598308999999961</c:v>
                </c:pt>
                <c:pt idx="7948">
                  <c:v>6.5327682000000014</c:v>
                </c:pt>
                <c:pt idx="7949">
                  <c:v>6.5778383999999965</c:v>
                </c:pt>
                <c:pt idx="7950">
                  <c:v>6.6769751999999976</c:v>
                </c:pt>
                <c:pt idx="7951">
                  <c:v>6.7580456999999985</c:v>
                </c:pt>
                <c:pt idx="7952">
                  <c:v>7.1275007999999938</c:v>
                </c:pt>
                <c:pt idx="7953">
                  <c:v>7.2446450999999996</c:v>
                </c:pt>
                <c:pt idx="7954">
                  <c:v>7.2716637000000084</c:v>
                </c:pt>
                <c:pt idx="7955">
                  <c:v>7.1455229999999963</c:v>
                </c:pt>
                <c:pt idx="7956">
                  <c:v>7.064408399999996</c:v>
                </c:pt>
                <c:pt idx="7957">
                  <c:v>7.118489699999996</c:v>
                </c:pt>
                <c:pt idx="7958">
                  <c:v>7.1094786000000001</c:v>
                </c:pt>
                <c:pt idx="7959">
                  <c:v>6.9743120999999997</c:v>
                </c:pt>
                <c:pt idx="7960">
                  <c:v>7.4969559000000006</c:v>
                </c:pt>
                <c:pt idx="7961">
                  <c:v>7.6411187999999965</c:v>
                </c:pt>
                <c:pt idx="7962">
                  <c:v>7.5509931000000003</c:v>
                </c:pt>
                <c:pt idx="7963">
                  <c:v>7.2356339999999992</c:v>
                </c:pt>
                <c:pt idx="7964">
                  <c:v>7.0553973000000001</c:v>
                </c:pt>
                <c:pt idx="7965">
                  <c:v>7.118489699999996</c:v>
                </c:pt>
                <c:pt idx="7966">
                  <c:v>7.1455229999999963</c:v>
                </c:pt>
                <c:pt idx="7967">
                  <c:v>7.2716637000000084</c:v>
                </c:pt>
                <c:pt idx="7968">
                  <c:v>7.3437377999999995</c:v>
                </c:pt>
                <c:pt idx="7969">
                  <c:v>7.1545193999999936</c:v>
                </c:pt>
                <c:pt idx="7970">
                  <c:v>7.0283639999999998</c:v>
                </c:pt>
                <c:pt idx="7971">
                  <c:v>6.9382530000000031</c:v>
                </c:pt>
                <c:pt idx="7972">
                  <c:v>6.9292418999999992</c:v>
                </c:pt>
                <c:pt idx="7973">
                  <c:v>6.8481714</c:v>
                </c:pt>
                <c:pt idx="7974">
                  <c:v>6.8121269999999949</c:v>
                </c:pt>
                <c:pt idx="7975">
                  <c:v>6.7220159999999947</c:v>
                </c:pt>
                <c:pt idx="7976">
                  <c:v>6.7490345999999963</c:v>
                </c:pt>
                <c:pt idx="7977">
                  <c:v>7.3437377999999995</c:v>
                </c:pt>
                <c:pt idx="7978">
                  <c:v>7.1995601999999996</c:v>
                </c:pt>
                <c:pt idx="7979">
                  <c:v>6.8932121999999998</c:v>
                </c:pt>
                <c:pt idx="7980">
                  <c:v>7.7672741999999975</c:v>
                </c:pt>
                <c:pt idx="7981">
                  <c:v>7.8303224999999994</c:v>
                </c:pt>
                <c:pt idx="7982">
                  <c:v>7.8213260999999985</c:v>
                </c:pt>
                <c:pt idx="7983">
                  <c:v>7.9294592999999995</c:v>
                </c:pt>
                <c:pt idx="7984">
                  <c:v>7.8303224999999994</c:v>
                </c:pt>
                <c:pt idx="7985">
                  <c:v>7.7492226000000031</c:v>
                </c:pt>
                <c:pt idx="7986">
                  <c:v>7.7762705999999993</c:v>
                </c:pt>
                <c:pt idx="7987">
                  <c:v>7.9654889999999954</c:v>
                </c:pt>
                <c:pt idx="7988">
                  <c:v>7.9925075999999953</c:v>
                </c:pt>
                <c:pt idx="7989">
                  <c:v>8.0015187000000001</c:v>
                </c:pt>
                <c:pt idx="7990">
                  <c:v>7.9745001000000002</c:v>
                </c:pt>
                <c:pt idx="7991">
                  <c:v>7.9294592999999995</c:v>
                </c:pt>
                <c:pt idx="7992">
                  <c:v>7.8393335999999998</c:v>
                </c:pt>
                <c:pt idx="7993">
                  <c:v>7.6861595999999963</c:v>
                </c:pt>
                <c:pt idx="7994">
                  <c:v>7.5960338999999975</c:v>
                </c:pt>
                <c:pt idx="7995">
                  <c:v>7.6321076999999953</c:v>
                </c:pt>
                <c:pt idx="7996">
                  <c:v>7.7221892999999948</c:v>
                </c:pt>
                <c:pt idx="7997">
                  <c:v>7.9564778999999985</c:v>
                </c:pt>
                <c:pt idx="7998">
                  <c:v>8.0285814000000002</c:v>
                </c:pt>
                <c:pt idx="7999">
                  <c:v>8.0736222000000026</c:v>
                </c:pt>
                <c:pt idx="8000">
                  <c:v>8.1006555000000002</c:v>
                </c:pt>
                <c:pt idx="8001">
                  <c:v>8.0646111000000005</c:v>
                </c:pt>
                <c:pt idx="8002">
                  <c:v>7.758263100000006</c:v>
                </c:pt>
                <c:pt idx="8003">
                  <c:v>8.0375925000000006</c:v>
                </c:pt>
                <c:pt idx="8004">
                  <c:v>7.9294592999999995</c:v>
                </c:pt>
                <c:pt idx="8005">
                  <c:v>7.4969559000000006</c:v>
                </c:pt>
                <c:pt idx="8006">
                  <c:v>7.5690152999999949</c:v>
                </c:pt>
                <c:pt idx="8007">
                  <c:v>7.7312004000000032</c:v>
                </c:pt>
                <c:pt idx="8008">
                  <c:v>8.6322810000000008</c:v>
                </c:pt>
                <c:pt idx="8009">
                  <c:v>7.3437377999999995</c:v>
                </c:pt>
                <c:pt idx="8010">
                  <c:v>8.2538295000000002</c:v>
                </c:pt>
                <c:pt idx="8011">
                  <c:v>8.1366852000000005</c:v>
                </c:pt>
                <c:pt idx="8012">
                  <c:v>8.1997776000000009</c:v>
                </c:pt>
                <c:pt idx="8013">
                  <c:v>8.3349294</c:v>
                </c:pt>
                <c:pt idx="8014">
                  <c:v>8.0736222000000026</c:v>
                </c:pt>
                <c:pt idx="8015">
                  <c:v>7.0013453999999991</c:v>
                </c:pt>
                <c:pt idx="8016">
                  <c:v>7.3347266999999965</c:v>
                </c:pt>
                <c:pt idx="8017">
                  <c:v>7.1275007999999938</c:v>
                </c:pt>
                <c:pt idx="8018">
                  <c:v>7.1995601999999996</c:v>
                </c:pt>
                <c:pt idx="8019">
                  <c:v>7.1455229999999963</c:v>
                </c:pt>
                <c:pt idx="8020">
                  <c:v>7.0824599999999975</c:v>
                </c:pt>
                <c:pt idx="8021">
                  <c:v>6.9563046000000002</c:v>
                </c:pt>
                <c:pt idx="8022">
                  <c:v>6.8121269999999949</c:v>
                </c:pt>
                <c:pt idx="8023">
                  <c:v>6.8391602999999996</c:v>
                </c:pt>
                <c:pt idx="8024">
                  <c:v>6.9112196999999993</c:v>
                </c:pt>
                <c:pt idx="8025">
                  <c:v>6.9653156999999961</c:v>
                </c:pt>
                <c:pt idx="8026">
                  <c:v>6.9743120999999997</c:v>
                </c:pt>
                <c:pt idx="8027">
                  <c:v>7.0013453999999991</c:v>
                </c:pt>
                <c:pt idx="8028">
                  <c:v>7.0103564999999985</c:v>
                </c:pt>
                <c:pt idx="8029">
                  <c:v>6.992334299999996</c:v>
                </c:pt>
                <c:pt idx="8030">
                  <c:v>6.9743120999999997</c:v>
                </c:pt>
                <c:pt idx="8031">
                  <c:v>7.0734047999999996</c:v>
                </c:pt>
                <c:pt idx="8032">
                  <c:v>7.0553973000000001</c:v>
                </c:pt>
                <c:pt idx="8033">
                  <c:v>7.1815527000000001</c:v>
                </c:pt>
                <c:pt idx="8034">
                  <c:v>6.9292418999999992</c:v>
                </c:pt>
                <c:pt idx="8035">
                  <c:v>7.3437377999999995</c:v>
                </c:pt>
                <c:pt idx="8036">
                  <c:v>7.0824599999999975</c:v>
                </c:pt>
                <c:pt idx="8037">
                  <c:v>7.7942928</c:v>
                </c:pt>
                <c:pt idx="8038">
                  <c:v>7.2806747999999999</c:v>
                </c:pt>
                <c:pt idx="8039">
                  <c:v>7.1995601999999996</c:v>
                </c:pt>
                <c:pt idx="8040">
                  <c:v>7.8393335999999998</c:v>
                </c:pt>
                <c:pt idx="8041">
                  <c:v>7.3077080999999975</c:v>
                </c:pt>
                <c:pt idx="8042">
                  <c:v>6.9292418999999992</c:v>
                </c:pt>
                <c:pt idx="8043">
                  <c:v>7.1995601999999996</c:v>
                </c:pt>
                <c:pt idx="8044">
                  <c:v>7.3437377999999995</c:v>
                </c:pt>
                <c:pt idx="8045">
                  <c:v>7.3077080999999975</c:v>
                </c:pt>
                <c:pt idx="8046">
                  <c:v>7.2446450999999996</c:v>
                </c:pt>
                <c:pt idx="8047">
                  <c:v>7.2085713</c:v>
                </c:pt>
                <c:pt idx="8048">
                  <c:v>7.1365118999999959</c:v>
                </c:pt>
                <c:pt idx="8049">
                  <c:v>7.2176117999999985</c:v>
                </c:pt>
                <c:pt idx="8050">
                  <c:v>7.2986969999999998</c:v>
                </c:pt>
                <c:pt idx="8051">
                  <c:v>7.1995601999999996</c:v>
                </c:pt>
                <c:pt idx="8052">
                  <c:v>7.118489699999996</c:v>
                </c:pt>
                <c:pt idx="8053">
                  <c:v>7.0013453999999991</c:v>
                </c:pt>
                <c:pt idx="8054">
                  <c:v>6.9292418999999992</c:v>
                </c:pt>
                <c:pt idx="8055">
                  <c:v>6.9022232999999993</c:v>
                </c:pt>
                <c:pt idx="8056">
                  <c:v>6.9743120999999997</c:v>
                </c:pt>
                <c:pt idx="8057">
                  <c:v>7.0373751000000002</c:v>
                </c:pt>
                <c:pt idx="8058">
                  <c:v>7.0283639999999998</c:v>
                </c:pt>
                <c:pt idx="8059">
                  <c:v>7.0824599999999975</c:v>
                </c:pt>
                <c:pt idx="8060">
                  <c:v>7.1094786000000001</c:v>
                </c:pt>
                <c:pt idx="8061">
                  <c:v>7.0373751000000002</c:v>
                </c:pt>
                <c:pt idx="8062">
                  <c:v>7.064408399999996</c:v>
                </c:pt>
                <c:pt idx="8063">
                  <c:v>7.1455229999999963</c:v>
                </c:pt>
                <c:pt idx="8064">
                  <c:v>7.1275007999999938</c:v>
                </c:pt>
                <c:pt idx="8065">
                  <c:v>7.1725415999999953</c:v>
                </c:pt>
                <c:pt idx="8066">
                  <c:v>7.2085713</c:v>
                </c:pt>
                <c:pt idx="8067">
                  <c:v>7.2176117999999985</c:v>
                </c:pt>
                <c:pt idx="8068">
                  <c:v>7.1725415999999953</c:v>
                </c:pt>
                <c:pt idx="8069">
                  <c:v>7.1905491000000001</c:v>
                </c:pt>
                <c:pt idx="8070">
                  <c:v>7.1905491000000001</c:v>
                </c:pt>
                <c:pt idx="8071">
                  <c:v>7.1815527000000001</c:v>
                </c:pt>
                <c:pt idx="8072">
                  <c:v>7.1275007999999938</c:v>
                </c:pt>
                <c:pt idx="8073">
                  <c:v>7.1725415999999953</c:v>
                </c:pt>
                <c:pt idx="8074">
                  <c:v>7.1725415999999953</c:v>
                </c:pt>
                <c:pt idx="8075">
                  <c:v>7.1275007999999938</c:v>
                </c:pt>
                <c:pt idx="8076">
                  <c:v>7.118489699999996</c:v>
                </c:pt>
                <c:pt idx="8077">
                  <c:v>7.0283639999999998</c:v>
                </c:pt>
                <c:pt idx="8078">
                  <c:v>6.9292418999999992</c:v>
                </c:pt>
                <c:pt idx="8079">
                  <c:v>6.8751899999999964</c:v>
                </c:pt>
                <c:pt idx="8080">
                  <c:v>6.8301491999999993</c:v>
                </c:pt>
                <c:pt idx="8081">
                  <c:v>6.8211380999999962</c:v>
                </c:pt>
                <c:pt idx="8082">
                  <c:v>6.8481714</c:v>
                </c:pt>
                <c:pt idx="8083">
                  <c:v>5.929068599999999</c:v>
                </c:pt>
                <c:pt idx="8084">
                  <c:v>6.4606940999999996</c:v>
                </c:pt>
                <c:pt idx="8085">
                  <c:v>6.0732314999999994</c:v>
                </c:pt>
                <c:pt idx="8086">
                  <c:v>6.2174091000000002</c:v>
                </c:pt>
                <c:pt idx="8087">
                  <c:v>6.9022232999999993</c:v>
                </c:pt>
                <c:pt idx="8088">
                  <c:v>6.5237570999999965</c:v>
                </c:pt>
                <c:pt idx="8089">
                  <c:v>6.5598308999999961</c:v>
                </c:pt>
                <c:pt idx="8090">
                  <c:v>6.3795941999999997</c:v>
                </c:pt>
                <c:pt idx="8091">
                  <c:v>6.5327682000000014</c:v>
                </c:pt>
                <c:pt idx="8092">
                  <c:v>6.3705831000000002</c:v>
                </c:pt>
                <c:pt idx="8093">
                  <c:v>6.4066568999999998</c:v>
                </c:pt>
                <c:pt idx="8094">
                  <c:v>6.6228791999999963</c:v>
                </c:pt>
                <c:pt idx="8095">
                  <c:v>6.731027100000003</c:v>
                </c:pt>
                <c:pt idx="8096">
                  <c:v>5.929068599999999</c:v>
                </c:pt>
                <c:pt idx="8097">
                  <c:v>6.1633571999999965</c:v>
                </c:pt>
                <c:pt idx="8098">
                  <c:v>6.5598308999999961</c:v>
                </c:pt>
                <c:pt idx="8099">
                  <c:v>6.5508197999999975</c:v>
                </c:pt>
                <c:pt idx="8100">
                  <c:v>6.5778383999999965</c:v>
                </c:pt>
                <c:pt idx="8101">
                  <c:v>5.4965504999999997</c:v>
                </c:pt>
                <c:pt idx="8102">
                  <c:v>6.2895126000000001</c:v>
                </c:pt>
                <c:pt idx="8103">
                  <c:v>6.5237570999999965</c:v>
                </c:pt>
                <c:pt idx="8104">
                  <c:v>5.7939021000000004</c:v>
                </c:pt>
                <c:pt idx="8105">
                  <c:v>6.1723682999999996</c:v>
                </c:pt>
                <c:pt idx="8106">
                  <c:v>6.1723682999999996</c:v>
                </c:pt>
                <c:pt idx="8107">
                  <c:v>5.8029131999999963</c:v>
                </c:pt>
                <c:pt idx="8108">
                  <c:v>5.9831205000000001</c:v>
                </c:pt>
                <c:pt idx="8109">
                  <c:v>5.8119242999999958</c:v>
                </c:pt>
                <c:pt idx="8110">
                  <c:v>6.1182722999999966</c:v>
                </c:pt>
                <c:pt idx="8111">
                  <c:v>5.5416059999999998</c:v>
                </c:pt>
                <c:pt idx="8112">
                  <c:v>5.5776357000000001</c:v>
                </c:pt>
                <c:pt idx="8113">
                  <c:v>5.7127874999999975</c:v>
                </c:pt>
                <c:pt idx="8114">
                  <c:v>5.5596135000000002</c:v>
                </c:pt>
                <c:pt idx="8115">
                  <c:v>5.6497392</c:v>
                </c:pt>
                <c:pt idx="8116">
                  <c:v>5.6497392</c:v>
                </c:pt>
                <c:pt idx="8117">
                  <c:v>6.0822425999999998</c:v>
                </c:pt>
                <c:pt idx="8118">
                  <c:v>6.2083979999999999</c:v>
                </c:pt>
                <c:pt idx="8119">
                  <c:v>6.4606940999999996</c:v>
                </c:pt>
                <c:pt idx="8120">
                  <c:v>6.3615719999999962</c:v>
                </c:pt>
                <c:pt idx="8121">
                  <c:v>6.1453349999999949</c:v>
                </c:pt>
                <c:pt idx="8122">
                  <c:v>5.9831205000000001</c:v>
                </c:pt>
                <c:pt idx="8123">
                  <c:v>6.1633571999999965</c:v>
                </c:pt>
                <c:pt idx="8124">
                  <c:v>6.3795941999999997</c:v>
                </c:pt>
                <c:pt idx="8125">
                  <c:v>6.5778383999999965</c:v>
                </c:pt>
                <c:pt idx="8126">
                  <c:v>6.5327682000000014</c:v>
                </c:pt>
                <c:pt idx="8127">
                  <c:v>6.2805014999999997</c:v>
                </c:pt>
                <c:pt idx="8128">
                  <c:v>6.6859862999999926</c:v>
                </c:pt>
                <c:pt idx="8129">
                  <c:v>6.6499124999999975</c:v>
                </c:pt>
                <c:pt idx="8130">
                  <c:v>6.6949973999999948</c:v>
                </c:pt>
                <c:pt idx="8131">
                  <c:v>6.7850789999999996</c:v>
                </c:pt>
                <c:pt idx="8132">
                  <c:v>6.7580456999999985</c:v>
                </c:pt>
                <c:pt idx="8133">
                  <c:v>6.9743120999999997</c:v>
                </c:pt>
                <c:pt idx="8134">
                  <c:v>7.0103564999999985</c:v>
                </c:pt>
                <c:pt idx="8135">
                  <c:v>7.2986969999999998</c:v>
                </c:pt>
                <c:pt idx="8136">
                  <c:v>7.4428599000000002</c:v>
                </c:pt>
                <c:pt idx="8137">
                  <c:v>7.3708005000000005</c:v>
                </c:pt>
                <c:pt idx="8138">
                  <c:v>7.3617893999999975</c:v>
                </c:pt>
                <c:pt idx="8139">
                  <c:v>7.1635304999999949</c:v>
                </c:pt>
                <c:pt idx="8140">
                  <c:v>7.3257155999999926</c:v>
                </c:pt>
                <c:pt idx="8141">
                  <c:v>7.4338488000000034</c:v>
                </c:pt>
                <c:pt idx="8142">
                  <c:v>7.3797968999999997</c:v>
                </c:pt>
                <c:pt idx="8143">
                  <c:v>7.3257155999999926</c:v>
                </c:pt>
                <c:pt idx="8144">
                  <c:v>7.3797968999999997</c:v>
                </c:pt>
                <c:pt idx="8145">
                  <c:v>7.3527782999999962</c:v>
                </c:pt>
                <c:pt idx="8146">
                  <c:v>7.424837699999995</c:v>
                </c:pt>
                <c:pt idx="8147">
                  <c:v>7.3347266999999965</c:v>
                </c:pt>
                <c:pt idx="8148">
                  <c:v>7.3888079999999965</c:v>
                </c:pt>
                <c:pt idx="8149">
                  <c:v>7.4608820999999965</c:v>
                </c:pt>
                <c:pt idx="8150">
                  <c:v>7.4518709999999997</c:v>
                </c:pt>
                <c:pt idx="8151">
                  <c:v>7.2626526</c:v>
                </c:pt>
                <c:pt idx="8152">
                  <c:v>7.1635304999999949</c:v>
                </c:pt>
                <c:pt idx="8153">
                  <c:v>6.2534387999999996</c:v>
                </c:pt>
                <c:pt idx="8154">
                  <c:v>7.4788895999999996</c:v>
                </c:pt>
                <c:pt idx="8155">
                  <c:v>7.0914710999999997</c:v>
                </c:pt>
                <c:pt idx="8156">
                  <c:v>7.5059522999999961</c:v>
                </c:pt>
                <c:pt idx="8157">
                  <c:v>7.1004674999999997</c:v>
                </c:pt>
                <c:pt idx="8158">
                  <c:v>7.2176117999999985</c:v>
                </c:pt>
                <c:pt idx="8159">
                  <c:v>7.064408399999996</c:v>
                </c:pt>
                <c:pt idx="8160">
                  <c:v>6.8751899999999964</c:v>
                </c:pt>
                <c:pt idx="8161">
                  <c:v>7.5600041999999963</c:v>
                </c:pt>
                <c:pt idx="8162">
                  <c:v>7.3617893999999975</c:v>
                </c:pt>
                <c:pt idx="8163">
                  <c:v>7.4068301999999999</c:v>
                </c:pt>
                <c:pt idx="8164">
                  <c:v>7.4879447999999975</c:v>
                </c:pt>
                <c:pt idx="8165">
                  <c:v>6.7850789999999996</c:v>
                </c:pt>
                <c:pt idx="8166">
                  <c:v>7.4068301999999999</c:v>
                </c:pt>
                <c:pt idx="8167">
                  <c:v>7.4788895999999996</c:v>
                </c:pt>
                <c:pt idx="8168">
                  <c:v>7.3797968999999997</c:v>
                </c:pt>
                <c:pt idx="8169">
                  <c:v>7.3888079999999965</c:v>
                </c:pt>
                <c:pt idx="8170">
                  <c:v>7.424837699999995</c:v>
                </c:pt>
                <c:pt idx="8171">
                  <c:v>7.4338488000000034</c:v>
                </c:pt>
                <c:pt idx="8172">
                  <c:v>7.5149633999999965</c:v>
                </c:pt>
                <c:pt idx="8173">
                  <c:v>7.5960338999999975</c:v>
                </c:pt>
                <c:pt idx="8174">
                  <c:v>7.6321076999999953</c:v>
                </c:pt>
                <c:pt idx="8175">
                  <c:v>7.5870227999999997</c:v>
                </c:pt>
                <c:pt idx="8176">
                  <c:v>7.5960338999999975</c:v>
                </c:pt>
                <c:pt idx="8177">
                  <c:v>7.5780263999999988</c:v>
                </c:pt>
                <c:pt idx="8178">
                  <c:v>7.9204482</c:v>
                </c:pt>
                <c:pt idx="8179">
                  <c:v>7.5239744999999969</c:v>
                </c:pt>
                <c:pt idx="8180">
                  <c:v>7.3617893999999975</c:v>
                </c:pt>
                <c:pt idx="8181">
                  <c:v>7.7672741999999975</c:v>
                </c:pt>
                <c:pt idx="8182">
                  <c:v>7.7221892999999948</c:v>
                </c:pt>
                <c:pt idx="8183">
                  <c:v>7.4158412999999985</c:v>
                </c:pt>
                <c:pt idx="8184">
                  <c:v>7.2176117999999985</c:v>
                </c:pt>
                <c:pt idx="8185">
                  <c:v>7.118489699999996</c:v>
                </c:pt>
                <c:pt idx="8186">
                  <c:v>7.3527782999999962</c:v>
                </c:pt>
                <c:pt idx="8187">
                  <c:v>7.2536562</c:v>
                </c:pt>
                <c:pt idx="8188">
                  <c:v>6.4697051999999999</c:v>
                </c:pt>
                <c:pt idx="8189">
                  <c:v>6.6679346999999884</c:v>
                </c:pt>
                <c:pt idx="8190">
                  <c:v>6.7490345999999963</c:v>
                </c:pt>
                <c:pt idx="8191">
                  <c:v>7.064408399999996</c:v>
                </c:pt>
                <c:pt idx="8192">
                  <c:v>7.0914710999999997</c:v>
                </c:pt>
                <c:pt idx="8193">
                  <c:v>7.2446450999999996</c:v>
                </c:pt>
                <c:pt idx="8194">
                  <c:v>7.1545193999999936</c:v>
                </c:pt>
                <c:pt idx="8195">
                  <c:v>7.1635304999999949</c:v>
                </c:pt>
                <c:pt idx="8196">
                  <c:v>7.2085713</c:v>
                </c:pt>
                <c:pt idx="8197">
                  <c:v>7.1815527000000001</c:v>
                </c:pt>
                <c:pt idx="8198">
                  <c:v>7.1995601999999996</c:v>
                </c:pt>
                <c:pt idx="8199">
                  <c:v>7.3077080999999975</c:v>
                </c:pt>
                <c:pt idx="8200">
                  <c:v>7.1725415999999953</c:v>
                </c:pt>
                <c:pt idx="8201">
                  <c:v>7.2085713</c:v>
                </c:pt>
                <c:pt idx="8202">
                  <c:v>7.0283639999999998</c:v>
                </c:pt>
                <c:pt idx="8203">
                  <c:v>7.1455229999999963</c:v>
                </c:pt>
                <c:pt idx="8204">
                  <c:v>6.5418086999999998</c:v>
                </c:pt>
                <c:pt idx="8205">
                  <c:v>7.5780263999999988</c:v>
                </c:pt>
                <c:pt idx="8206">
                  <c:v>7.4879447999999975</c:v>
                </c:pt>
                <c:pt idx="8207">
                  <c:v>7.3437377999999995</c:v>
                </c:pt>
                <c:pt idx="8208">
                  <c:v>7.3077080999999975</c:v>
                </c:pt>
                <c:pt idx="8209">
                  <c:v>7.6321076999999953</c:v>
                </c:pt>
                <c:pt idx="8210">
                  <c:v>7.4158412999999985</c:v>
                </c:pt>
                <c:pt idx="8211">
                  <c:v>7.5329855999999937</c:v>
                </c:pt>
                <c:pt idx="8212">
                  <c:v>7.5960338999999975</c:v>
                </c:pt>
                <c:pt idx="8213">
                  <c:v>7.6230965999999949</c:v>
                </c:pt>
                <c:pt idx="8214">
                  <c:v>7.6321076999999953</c:v>
                </c:pt>
                <c:pt idx="8215">
                  <c:v>7.6411187999999965</c:v>
                </c:pt>
                <c:pt idx="8216">
                  <c:v>7.6140560999999938</c:v>
                </c:pt>
                <c:pt idx="8217">
                  <c:v>7.4518709999999997</c:v>
                </c:pt>
                <c:pt idx="8218">
                  <c:v>7.6230965999999949</c:v>
                </c:pt>
                <c:pt idx="8219">
                  <c:v>7.650129899999996</c:v>
                </c:pt>
                <c:pt idx="8220">
                  <c:v>7.4698932000000013</c:v>
                </c:pt>
                <c:pt idx="8221">
                  <c:v>7.4518709999999997</c:v>
                </c:pt>
                <c:pt idx="8222">
                  <c:v>7.3077080999999975</c:v>
                </c:pt>
                <c:pt idx="8223">
                  <c:v>7.0373751000000002</c:v>
                </c:pt>
                <c:pt idx="8224">
                  <c:v>7.0553973000000001</c:v>
                </c:pt>
                <c:pt idx="8225">
                  <c:v>7.1455229999999963</c:v>
                </c:pt>
                <c:pt idx="8226">
                  <c:v>7.1094786000000001</c:v>
                </c:pt>
                <c:pt idx="8227">
                  <c:v>7.3527782999999962</c:v>
                </c:pt>
                <c:pt idx="8228">
                  <c:v>7.1455229999999963</c:v>
                </c:pt>
                <c:pt idx="8229">
                  <c:v>6.9202307999999997</c:v>
                </c:pt>
                <c:pt idx="8230">
                  <c:v>6.9292418999999992</c:v>
                </c:pt>
                <c:pt idx="8231">
                  <c:v>6.9292418999999992</c:v>
                </c:pt>
                <c:pt idx="8232">
                  <c:v>6.9292418999999992</c:v>
                </c:pt>
                <c:pt idx="8233">
                  <c:v>6.7400381999999999</c:v>
                </c:pt>
                <c:pt idx="8234">
                  <c:v>6.6949973999999948</c:v>
                </c:pt>
                <c:pt idx="8235">
                  <c:v>6.6859862999999926</c:v>
                </c:pt>
                <c:pt idx="8236">
                  <c:v>6.7490345999999963</c:v>
                </c:pt>
                <c:pt idx="8237">
                  <c:v>6.8481714</c:v>
                </c:pt>
                <c:pt idx="8238">
                  <c:v>6.7940901</c:v>
                </c:pt>
                <c:pt idx="8239">
                  <c:v>7.2626526</c:v>
                </c:pt>
                <c:pt idx="8240">
                  <c:v>7.2716637000000084</c:v>
                </c:pt>
                <c:pt idx="8241">
                  <c:v>7.1004674999999997</c:v>
                </c:pt>
                <c:pt idx="8242">
                  <c:v>6.7940901</c:v>
                </c:pt>
                <c:pt idx="8243">
                  <c:v>7.0373751000000002</c:v>
                </c:pt>
                <c:pt idx="8244">
                  <c:v>6.8842010999999985</c:v>
                </c:pt>
                <c:pt idx="8245">
                  <c:v>6.8121269999999949</c:v>
                </c:pt>
                <c:pt idx="8246">
                  <c:v>6.8030864999999965</c:v>
                </c:pt>
                <c:pt idx="8247">
                  <c:v>6.7580456999999985</c:v>
                </c:pt>
                <c:pt idx="8248">
                  <c:v>6.7400381999999999</c:v>
                </c:pt>
                <c:pt idx="8249">
                  <c:v>6.7039938000000001</c:v>
                </c:pt>
                <c:pt idx="8250">
                  <c:v>6.6499124999999975</c:v>
                </c:pt>
                <c:pt idx="8251">
                  <c:v>6.6048716999999968</c:v>
                </c:pt>
                <c:pt idx="8252">
                  <c:v>6.5688419999999965</c:v>
                </c:pt>
                <c:pt idx="8253">
                  <c:v>6.5958605999999955</c:v>
                </c:pt>
                <c:pt idx="8254">
                  <c:v>6.0191795999999975</c:v>
                </c:pt>
                <c:pt idx="8255">
                  <c:v>7.1995601999999996</c:v>
                </c:pt>
                <c:pt idx="8256">
                  <c:v>6.9563046000000002</c:v>
                </c:pt>
                <c:pt idx="8257">
                  <c:v>6.6138827999999963</c:v>
                </c:pt>
                <c:pt idx="8258">
                  <c:v>6.7940901</c:v>
                </c:pt>
                <c:pt idx="8259">
                  <c:v>6.3075200999999961</c:v>
                </c:pt>
                <c:pt idx="8260">
                  <c:v>6.5057495999999997</c:v>
                </c:pt>
                <c:pt idx="8261">
                  <c:v>6.9202307999999997</c:v>
                </c:pt>
                <c:pt idx="8262">
                  <c:v>6.8481714</c:v>
                </c:pt>
                <c:pt idx="8263">
                  <c:v>6.8391602999999996</c:v>
                </c:pt>
                <c:pt idx="8264">
                  <c:v>6.8030864999999965</c:v>
                </c:pt>
                <c:pt idx="8265">
                  <c:v>6.8391602999999996</c:v>
                </c:pt>
                <c:pt idx="8266">
                  <c:v>7.0373751000000002</c:v>
                </c:pt>
                <c:pt idx="8267">
                  <c:v>7.0463861999999997</c:v>
                </c:pt>
                <c:pt idx="8268">
                  <c:v>7.0193675999999998</c:v>
                </c:pt>
                <c:pt idx="8269">
                  <c:v>6.9653156999999961</c:v>
                </c:pt>
                <c:pt idx="8270">
                  <c:v>6.9833232000000027</c:v>
                </c:pt>
                <c:pt idx="8271">
                  <c:v>7.064408399999996</c:v>
                </c:pt>
                <c:pt idx="8272">
                  <c:v>7.1004674999999997</c:v>
                </c:pt>
                <c:pt idx="8273">
                  <c:v>7.0734047999999996</c:v>
                </c:pt>
                <c:pt idx="8274">
                  <c:v>7.1815527000000001</c:v>
                </c:pt>
                <c:pt idx="8275">
                  <c:v>7.3888079999999965</c:v>
                </c:pt>
                <c:pt idx="8276">
                  <c:v>7.4879447999999975</c:v>
                </c:pt>
                <c:pt idx="8277">
                  <c:v>7.4068301999999999</c:v>
                </c:pt>
                <c:pt idx="8278">
                  <c:v>7.4608820999999965</c:v>
                </c:pt>
                <c:pt idx="8279">
                  <c:v>7.3527782999999962</c:v>
                </c:pt>
                <c:pt idx="8280">
                  <c:v>7.3617893999999975</c:v>
                </c:pt>
                <c:pt idx="8281">
                  <c:v>7.3708005000000005</c:v>
                </c:pt>
                <c:pt idx="8282">
                  <c:v>7.3437377999999995</c:v>
                </c:pt>
                <c:pt idx="8283">
                  <c:v>7.3888079999999965</c:v>
                </c:pt>
                <c:pt idx="8284">
                  <c:v>7.3167044999999975</c:v>
                </c:pt>
                <c:pt idx="8285">
                  <c:v>7.1004674999999997</c:v>
                </c:pt>
                <c:pt idx="8286">
                  <c:v>7.1094786000000001</c:v>
                </c:pt>
                <c:pt idx="8287">
                  <c:v>7.0914710999999997</c:v>
                </c:pt>
                <c:pt idx="8288">
                  <c:v>7.118489699999996</c:v>
                </c:pt>
                <c:pt idx="8289">
                  <c:v>7.0553973000000001</c:v>
                </c:pt>
                <c:pt idx="8290">
                  <c:v>7.0553973000000001</c:v>
                </c:pt>
                <c:pt idx="8291">
                  <c:v>7.0013453999999991</c:v>
                </c:pt>
                <c:pt idx="8292">
                  <c:v>6.9653156999999961</c:v>
                </c:pt>
                <c:pt idx="8293">
                  <c:v>6.9472935000000033</c:v>
                </c:pt>
                <c:pt idx="8294">
                  <c:v>6.9292418999999992</c:v>
                </c:pt>
                <c:pt idx="8295">
                  <c:v>6.9563046000000002</c:v>
                </c:pt>
                <c:pt idx="8296">
                  <c:v>6.9112196999999993</c:v>
                </c:pt>
                <c:pt idx="8297">
                  <c:v>6.7850789999999996</c:v>
                </c:pt>
                <c:pt idx="8298">
                  <c:v>6.7940901</c:v>
                </c:pt>
                <c:pt idx="8299">
                  <c:v>6.857182499999996</c:v>
                </c:pt>
                <c:pt idx="8300">
                  <c:v>6.2805014999999997</c:v>
                </c:pt>
                <c:pt idx="8301">
                  <c:v>6.5147459999999962</c:v>
                </c:pt>
                <c:pt idx="8302">
                  <c:v>6.7039938000000001</c:v>
                </c:pt>
                <c:pt idx="8303">
                  <c:v>6.5237570999999965</c:v>
                </c:pt>
                <c:pt idx="8304">
                  <c:v>6.4697051999999999</c:v>
                </c:pt>
                <c:pt idx="8305">
                  <c:v>6.4606940999999996</c:v>
                </c:pt>
                <c:pt idx="8306">
                  <c:v>6.5418086999999998</c:v>
                </c:pt>
                <c:pt idx="8307">
                  <c:v>6.7130048999999961</c:v>
                </c:pt>
                <c:pt idx="8308">
                  <c:v>6.992334299999996</c:v>
                </c:pt>
                <c:pt idx="8309">
                  <c:v>6.7580456999999985</c:v>
                </c:pt>
                <c:pt idx="8310">
                  <c:v>7.3888079999999965</c:v>
                </c:pt>
                <c:pt idx="8311">
                  <c:v>7.0463861999999997</c:v>
                </c:pt>
                <c:pt idx="8312">
                  <c:v>6.7130048999999961</c:v>
                </c:pt>
                <c:pt idx="8313">
                  <c:v>6.352560899999995</c:v>
                </c:pt>
                <c:pt idx="8314">
                  <c:v>6.9833232000000027</c:v>
                </c:pt>
                <c:pt idx="8315">
                  <c:v>7.1004674999999997</c:v>
                </c:pt>
                <c:pt idx="8316">
                  <c:v>7.0103564999999985</c:v>
                </c:pt>
                <c:pt idx="8317">
                  <c:v>7.0373751000000002</c:v>
                </c:pt>
                <c:pt idx="8318">
                  <c:v>7.0103564999999985</c:v>
                </c:pt>
                <c:pt idx="8319">
                  <c:v>6.4426866</c:v>
                </c:pt>
                <c:pt idx="8320">
                  <c:v>6.7220159999999947</c:v>
                </c:pt>
                <c:pt idx="8321">
                  <c:v>6.3165311999999965</c:v>
                </c:pt>
                <c:pt idx="8322">
                  <c:v>6.5598308999999961</c:v>
                </c:pt>
                <c:pt idx="8323">
                  <c:v>6.9022232999999993</c:v>
                </c:pt>
                <c:pt idx="8324">
                  <c:v>6.857182499999996</c:v>
                </c:pt>
                <c:pt idx="8325">
                  <c:v>7.2716637000000084</c:v>
                </c:pt>
                <c:pt idx="8326">
                  <c:v>6.9833232000000027</c:v>
                </c:pt>
                <c:pt idx="8327">
                  <c:v>6.6679346999999884</c:v>
                </c:pt>
                <c:pt idx="8328">
                  <c:v>7.064408399999996</c:v>
                </c:pt>
                <c:pt idx="8329">
                  <c:v>6.9202307999999997</c:v>
                </c:pt>
                <c:pt idx="8330">
                  <c:v>7.3167044999999975</c:v>
                </c:pt>
                <c:pt idx="8331">
                  <c:v>6.8391602999999996</c:v>
                </c:pt>
                <c:pt idx="8332">
                  <c:v>6.8030864999999965</c:v>
                </c:pt>
                <c:pt idx="8333">
                  <c:v>6.6318903000000002</c:v>
                </c:pt>
                <c:pt idx="8334">
                  <c:v>6.8301491999999993</c:v>
                </c:pt>
                <c:pt idx="8335">
                  <c:v>6.8121269999999949</c:v>
                </c:pt>
                <c:pt idx="8336">
                  <c:v>6.8751899999999964</c:v>
                </c:pt>
                <c:pt idx="8337">
                  <c:v>6.7940901</c:v>
                </c:pt>
                <c:pt idx="8338">
                  <c:v>7.0734047999999996</c:v>
                </c:pt>
                <c:pt idx="8339">
                  <c:v>7.6681373999999947</c:v>
                </c:pt>
                <c:pt idx="8340">
                  <c:v>6.8121269999999949</c:v>
                </c:pt>
                <c:pt idx="8341">
                  <c:v>6.9382530000000031</c:v>
                </c:pt>
                <c:pt idx="8342">
                  <c:v>6.9563046000000002</c:v>
                </c:pt>
                <c:pt idx="8343">
                  <c:v>6.6409013999999962</c:v>
                </c:pt>
                <c:pt idx="8344">
                  <c:v>7.1455229999999963</c:v>
                </c:pt>
                <c:pt idx="8345">
                  <c:v>6.9743120999999997</c:v>
                </c:pt>
                <c:pt idx="8346">
                  <c:v>6.7400381999999999</c:v>
                </c:pt>
                <c:pt idx="8347">
                  <c:v>6.4877273999999998</c:v>
                </c:pt>
                <c:pt idx="8348">
                  <c:v>6.6679346999999884</c:v>
                </c:pt>
                <c:pt idx="8349">
                  <c:v>6.3165311999999965</c:v>
                </c:pt>
                <c:pt idx="8350">
                  <c:v>6.5688419999999965</c:v>
                </c:pt>
                <c:pt idx="8351">
                  <c:v>6.352560899999995</c:v>
                </c:pt>
                <c:pt idx="8352">
                  <c:v>6.7490345999999963</c:v>
                </c:pt>
                <c:pt idx="8353">
                  <c:v>6.6589235999999961</c:v>
                </c:pt>
                <c:pt idx="8354">
                  <c:v>6.6409013999999962</c:v>
                </c:pt>
                <c:pt idx="8355">
                  <c:v>6.5508197999999975</c:v>
                </c:pt>
                <c:pt idx="8356">
                  <c:v>6.3075200999999961</c:v>
                </c:pt>
                <c:pt idx="8357">
                  <c:v>6.352560899999995</c:v>
                </c:pt>
                <c:pt idx="8358">
                  <c:v>6.3435644999999985</c:v>
                </c:pt>
                <c:pt idx="8359">
                  <c:v>6.3615719999999962</c:v>
                </c:pt>
                <c:pt idx="8360">
                  <c:v>6.2895126000000001</c:v>
                </c:pt>
                <c:pt idx="8361">
                  <c:v>6.6409013999999962</c:v>
                </c:pt>
                <c:pt idx="8362">
                  <c:v>6.6769751999999976</c:v>
                </c:pt>
                <c:pt idx="8363">
                  <c:v>6.4787162999999985</c:v>
                </c:pt>
                <c:pt idx="8364">
                  <c:v>6.4156532999999998</c:v>
                </c:pt>
                <c:pt idx="8365">
                  <c:v>6.4426866</c:v>
                </c:pt>
                <c:pt idx="8366">
                  <c:v>6.3705831000000002</c:v>
                </c:pt>
                <c:pt idx="8367">
                  <c:v>6.3705831000000002</c:v>
                </c:pt>
                <c:pt idx="8368">
                  <c:v>6.3165311999999965</c:v>
                </c:pt>
                <c:pt idx="8369">
                  <c:v>6.2805014999999997</c:v>
                </c:pt>
                <c:pt idx="8370">
                  <c:v>6.9563046000000002</c:v>
                </c:pt>
                <c:pt idx="8371">
                  <c:v>6.6409013999999962</c:v>
                </c:pt>
                <c:pt idx="8372">
                  <c:v>6.4516977000000031</c:v>
                </c:pt>
                <c:pt idx="8373">
                  <c:v>7.064408399999996</c:v>
                </c:pt>
                <c:pt idx="8374">
                  <c:v>7.064408399999996</c:v>
                </c:pt>
                <c:pt idx="8375">
                  <c:v>7.4428599000000002</c:v>
                </c:pt>
                <c:pt idx="8376">
                  <c:v>7.8033038999999995</c:v>
                </c:pt>
                <c:pt idx="8377">
                  <c:v>7.118489699999996</c:v>
                </c:pt>
                <c:pt idx="8378">
                  <c:v>8.1096666000000024</c:v>
                </c:pt>
                <c:pt idx="8379">
                  <c:v>7.7942928</c:v>
                </c:pt>
                <c:pt idx="8380">
                  <c:v>8.2267962000000008</c:v>
                </c:pt>
                <c:pt idx="8381">
                  <c:v>8.1096666000000024</c:v>
                </c:pt>
                <c:pt idx="8382">
                  <c:v>8.1006555000000002</c:v>
                </c:pt>
                <c:pt idx="8383">
                  <c:v>7.2446450999999996</c:v>
                </c:pt>
                <c:pt idx="8384">
                  <c:v>7.7221892999999948</c:v>
                </c:pt>
                <c:pt idx="8385">
                  <c:v>7.650129899999996</c:v>
                </c:pt>
                <c:pt idx="8386">
                  <c:v>7.9745001000000002</c:v>
                </c:pt>
                <c:pt idx="8387">
                  <c:v>7.8033038999999995</c:v>
                </c:pt>
                <c:pt idx="8388">
                  <c:v>7.5690152999999949</c:v>
                </c:pt>
                <c:pt idx="8389">
                  <c:v>7.0824599999999975</c:v>
                </c:pt>
                <c:pt idx="8390">
                  <c:v>6.9292418999999992</c:v>
                </c:pt>
                <c:pt idx="8391">
                  <c:v>7.4428599000000002</c:v>
                </c:pt>
                <c:pt idx="8392">
                  <c:v>7.4518709999999997</c:v>
                </c:pt>
                <c:pt idx="8393">
                  <c:v>7.4518709999999997</c:v>
                </c:pt>
                <c:pt idx="8394">
                  <c:v>7.7221892999999948</c:v>
                </c:pt>
                <c:pt idx="8395">
                  <c:v>7.424837699999995</c:v>
                </c:pt>
                <c:pt idx="8396">
                  <c:v>7.6411187999999965</c:v>
                </c:pt>
                <c:pt idx="8397">
                  <c:v>7.4788895999999996</c:v>
                </c:pt>
                <c:pt idx="8398">
                  <c:v>7.6861595999999963</c:v>
                </c:pt>
                <c:pt idx="8399">
                  <c:v>7.9204482</c:v>
                </c:pt>
                <c:pt idx="8400">
                  <c:v>7.9294592999999995</c:v>
                </c:pt>
                <c:pt idx="8401">
                  <c:v>8.0105298000000005</c:v>
                </c:pt>
                <c:pt idx="8402">
                  <c:v>7.2716637000000084</c:v>
                </c:pt>
                <c:pt idx="8403">
                  <c:v>7.2986969999999998</c:v>
                </c:pt>
                <c:pt idx="8404">
                  <c:v>7.2896858999999985</c:v>
                </c:pt>
                <c:pt idx="8405">
                  <c:v>7.3167044999999975</c:v>
                </c:pt>
                <c:pt idx="8406">
                  <c:v>7.3347266999999965</c:v>
                </c:pt>
                <c:pt idx="8407">
                  <c:v>7.3978190999999951</c:v>
                </c:pt>
                <c:pt idx="8408">
                  <c:v>7.3888079999999965</c:v>
                </c:pt>
                <c:pt idx="8409">
                  <c:v>7.4518709999999997</c:v>
                </c:pt>
                <c:pt idx="8410">
                  <c:v>7.4428599000000002</c:v>
                </c:pt>
                <c:pt idx="8411">
                  <c:v>7.4698932000000013</c:v>
                </c:pt>
                <c:pt idx="8412">
                  <c:v>7.3617893999999975</c:v>
                </c:pt>
                <c:pt idx="8413">
                  <c:v>7.424837699999995</c:v>
                </c:pt>
                <c:pt idx="8414">
                  <c:v>7.6861595999999963</c:v>
                </c:pt>
                <c:pt idx="8415">
                  <c:v>7.7762705999999993</c:v>
                </c:pt>
                <c:pt idx="8416">
                  <c:v>7.6411187999999965</c:v>
                </c:pt>
                <c:pt idx="8417">
                  <c:v>7.6861595999999963</c:v>
                </c:pt>
                <c:pt idx="8418">
                  <c:v>7.7942928</c:v>
                </c:pt>
                <c:pt idx="8419">
                  <c:v>8.2718516999999991</c:v>
                </c:pt>
                <c:pt idx="8420">
                  <c:v>7.8213260999999985</c:v>
                </c:pt>
                <c:pt idx="8421">
                  <c:v>8.0916444000000016</c:v>
                </c:pt>
                <c:pt idx="8422">
                  <c:v>7.9564778999999985</c:v>
                </c:pt>
                <c:pt idx="8423">
                  <c:v>8.2358073000000012</c:v>
                </c:pt>
                <c:pt idx="8424">
                  <c:v>7.7041817999999953</c:v>
                </c:pt>
                <c:pt idx="8425">
                  <c:v>7.9835111999999997</c:v>
                </c:pt>
                <c:pt idx="8426">
                  <c:v>7.1365118999999959</c:v>
                </c:pt>
                <c:pt idx="8427">
                  <c:v>8.0646111000000005</c:v>
                </c:pt>
                <c:pt idx="8428">
                  <c:v>7.6681373999999947</c:v>
                </c:pt>
                <c:pt idx="8429">
                  <c:v>7.7852817000000014</c:v>
                </c:pt>
                <c:pt idx="8430">
                  <c:v>6.9743120999999997</c:v>
                </c:pt>
                <c:pt idx="8431">
                  <c:v>7.3167044999999975</c:v>
                </c:pt>
                <c:pt idx="8432">
                  <c:v>7.6681373999999947</c:v>
                </c:pt>
                <c:pt idx="8433">
                  <c:v>7.4608820999999965</c:v>
                </c:pt>
                <c:pt idx="8434">
                  <c:v>7.2896858999999985</c:v>
                </c:pt>
                <c:pt idx="8435">
                  <c:v>7.118489699999996</c:v>
                </c:pt>
                <c:pt idx="8436">
                  <c:v>6.9472935000000033</c:v>
                </c:pt>
                <c:pt idx="8437">
                  <c:v>7.4969559000000006</c:v>
                </c:pt>
                <c:pt idx="8438">
                  <c:v>7.7041817999999953</c:v>
                </c:pt>
                <c:pt idx="8439">
                  <c:v>7.7041817999999953</c:v>
                </c:pt>
                <c:pt idx="8440">
                  <c:v>8.5241477999999997</c:v>
                </c:pt>
                <c:pt idx="8441">
                  <c:v>7.0824599999999975</c:v>
                </c:pt>
                <c:pt idx="8442">
                  <c:v>7.6321076999999953</c:v>
                </c:pt>
                <c:pt idx="8443">
                  <c:v>7.8213260999999985</c:v>
                </c:pt>
                <c:pt idx="8444">
                  <c:v>7.6951706999999949</c:v>
                </c:pt>
                <c:pt idx="8445">
                  <c:v>7.5419966999999986</c:v>
                </c:pt>
                <c:pt idx="8446">
                  <c:v>7.8934295999999975</c:v>
                </c:pt>
                <c:pt idx="8447">
                  <c:v>7.6771484999999995</c:v>
                </c:pt>
                <c:pt idx="8448">
                  <c:v>7.2716637000000084</c:v>
                </c:pt>
                <c:pt idx="8449">
                  <c:v>7.7312004000000032</c:v>
                </c:pt>
                <c:pt idx="8450">
                  <c:v>7.6951706999999949</c:v>
                </c:pt>
                <c:pt idx="8451">
                  <c:v>8.2087886999999995</c:v>
                </c:pt>
                <c:pt idx="8452">
                  <c:v>8.1547074000000013</c:v>
                </c:pt>
                <c:pt idx="8453">
                  <c:v>7.9745001000000002</c:v>
                </c:pt>
                <c:pt idx="8454">
                  <c:v>7.4068301999999999</c:v>
                </c:pt>
                <c:pt idx="8455">
                  <c:v>7.1815527000000001</c:v>
                </c:pt>
                <c:pt idx="8456">
                  <c:v>8.2267962000000008</c:v>
                </c:pt>
                <c:pt idx="8457">
                  <c:v>8.2087886999999995</c:v>
                </c:pt>
                <c:pt idx="8458">
                  <c:v>8.0826333000000048</c:v>
                </c:pt>
                <c:pt idx="8459">
                  <c:v>8.3079108000000002</c:v>
                </c:pt>
                <c:pt idx="8460">
                  <c:v>7.9564778999999985</c:v>
                </c:pt>
                <c:pt idx="8461">
                  <c:v>7.2806747999999999</c:v>
                </c:pt>
                <c:pt idx="8462">
                  <c:v>7.8843743999999969</c:v>
                </c:pt>
                <c:pt idx="8463">
                  <c:v>7.9204482</c:v>
                </c:pt>
                <c:pt idx="8464">
                  <c:v>7.7402115</c:v>
                </c:pt>
                <c:pt idx="8465">
                  <c:v>7.7402115</c:v>
                </c:pt>
                <c:pt idx="8466">
                  <c:v>7.5509931000000003</c:v>
                </c:pt>
                <c:pt idx="8467">
                  <c:v>7.0824599999999975</c:v>
                </c:pt>
                <c:pt idx="8468">
                  <c:v>7.5329855999999937</c:v>
                </c:pt>
                <c:pt idx="8469">
                  <c:v>8.6412920999999994</c:v>
                </c:pt>
                <c:pt idx="8470">
                  <c:v>8.6593143000000037</c:v>
                </c:pt>
                <c:pt idx="8471">
                  <c:v>7.6140560999999938</c:v>
                </c:pt>
                <c:pt idx="8472">
                  <c:v>8.2898592000000004</c:v>
                </c:pt>
                <c:pt idx="8473">
                  <c:v>8.0916444000000016</c:v>
                </c:pt>
                <c:pt idx="8474">
                  <c:v>8.4250256999999991</c:v>
                </c:pt>
                <c:pt idx="8475">
                  <c:v>7.9925075999999953</c:v>
                </c:pt>
                <c:pt idx="8476">
                  <c:v>8.7133956000000001</c:v>
                </c:pt>
                <c:pt idx="8477">
                  <c:v>7.6681373999999947</c:v>
                </c:pt>
                <c:pt idx="8478">
                  <c:v>8.5241477999999997</c:v>
                </c:pt>
                <c:pt idx="8479">
                  <c:v>8.2808481</c:v>
                </c:pt>
                <c:pt idx="8480">
                  <c:v>8.2808481</c:v>
                </c:pt>
                <c:pt idx="8481">
                  <c:v>8.3799849000000073</c:v>
                </c:pt>
                <c:pt idx="8482">
                  <c:v>8.2808481</c:v>
                </c:pt>
                <c:pt idx="8483">
                  <c:v>7.7221892999999948</c:v>
                </c:pt>
                <c:pt idx="8484">
                  <c:v>8.1727590000000028</c:v>
                </c:pt>
                <c:pt idx="8485">
                  <c:v>7.9745001000000002</c:v>
                </c:pt>
                <c:pt idx="8486">
                  <c:v>8.0736222000000026</c:v>
                </c:pt>
                <c:pt idx="8487">
                  <c:v>8.2628406000000023</c:v>
                </c:pt>
                <c:pt idx="8488">
                  <c:v>8.8395510000000002</c:v>
                </c:pt>
                <c:pt idx="8489">
                  <c:v>7.7492226000000031</c:v>
                </c:pt>
                <c:pt idx="8490">
                  <c:v>7.758263100000006</c:v>
                </c:pt>
                <c:pt idx="8491">
                  <c:v>7.7221892999999948</c:v>
                </c:pt>
                <c:pt idx="8492">
                  <c:v>7.8934295999999975</c:v>
                </c:pt>
                <c:pt idx="8493">
                  <c:v>8.8665696000000072</c:v>
                </c:pt>
                <c:pt idx="8494">
                  <c:v>8.2898592000000004</c:v>
                </c:pt>
                <c:pt idx="8495">
                  <c:v>7.9745001000000002</c:v>
                </c:pt>
                <c:pt idx="8496">
                  <c:v>7.9745001000000002</c:v>
                </c:pt>
                <c:pt idx="8497">
                  <c:v>8.0375925000000006</c:v>
                </c:pt>
                <c:pt idx="8498">
                  <c:v>8.1006555000000002</c:v>
                </c:pt>
                <c:pt idx="8499">
                  <c:v>7.7852817000000014</c:v>
                </c:pt>
                <c:pt idx="8500">
                  <c:v>7.7852817000000014</c:v>
                </c:pt>
                <c:pt idx="8501">
                  <c:v>8.5151367000000047</c:v>
                </c:pt>
                <c:pt idx="8502">
                  <c:v>8.7854550000000042</c:v>
                </c:pt>
                <c:pt idx="8503">
                  <c:v>8.7043844999999997</c:v>
                </c:pt>
                <c:pt idx="8504">
                  <c:v>8.5602215999999984</c:v>
                </c:pt>
                <c:pt idx="8505">
                  <c:v>8.0195409000000026</c:v>
                </c:pt>
                <c:pt idx="8506">
                  <c:v>8.0285814000000002</c:v>
                </c:pt>
                <c:pt idx="8507">
                  <c:v>8.5692327000000006</c:v>
                </c:pt>
                <c:pt idx="8508">
                  <c:v>8.5692327000000006</c:v>
                </c:pt>
                <c:pt idx="8509">
                  <c:v>8.8395510000000002</c:v>
                </c:pt>
                <c:pt idx="8510">
                  <c:v>8.8214994000000004</c:v>
                </c:pt>
                <c:pt idx="8511">
                  <c:v>8.7584364000000026</c:v>
                </c:pt>
                <c:pt idx="8512">
                  <c:v>8.0826333000000048</c:v>
                </c:pt>
                <c:pt idx="8513">
                  <c:v>8.3619627000000012</c:v>
                </c:pt>
                <c:pt idx="8514">
                  <c:v>8.244818399999998</c:v>
                </c:pt>
                <c:pt idx="8515">
                  <c:v>7.5780263999999988</c:v>
                </c:pt>
                <c:pt idx="8516">
                  <c:v>7.7402115</c:v>
                </c:pt>
                <c:pt idx="8517">
                  <c:v>8.1456963000000027</c:v>
                </c:pt>
                <c:pt idx="8518">
                  <c:v>8.1096666000000024</c:v>
                </c:pt>
                <c:pt idx="8519">
                  <c:v>8.0195409000000026</c:v>
                </c:pt>
                <c:pt idx="8520">
                  <c:v>7.9474667999999999</c:v>
                </c:pt>
                <c:pt idx="8521">
                  <c:v>7.9384557000000004</c:v>
                </c:pt>
                <c:pt idx="8522">
                  <c:v>7.9745001000000002</c:v>
                </c:pt>
                <c:pt idx="8523">
                  <c:v>7.9654889999999954</c:v>
                </c:pt>
                <c:pt idx="8524">
                  <c:v>7.9474667999999999</c:v>
                </c:pt>
                <c:pt idx="8525">
                  <c:v>8.4610995000000067</c:v>
                </c:pt>
                <c:pt idx="8526">
                  <c:v>7.9835111999999997</c:v>
                </c:pt>
                <c:pt idx="8527">
                  <c:v>7.6591409999999955</c:v>
                </c:pt>
                <c:pt idx="8528">
                  <c:v>7.6861595999999963</c:v>
                </c:pt>
                <c:pt idx="8529">
                  <c:v>7.7131781999999998</c:v>
                </c:pt>
                <c:pt idx="8530">
                  <c:v>7.7312004000000032</c:v>
                </c:pt>
                <c:pt idx="8531">
                  <c:v>7.7672741999999975</c:v>
                </c:pt>
                <c:pt idx="8532">
                  <c:v>7.7131781999999998</c:v>
                </c:pt>
                <c:pt idx="8533">
                  <c:v>7.6591409999999955</c:v>
                </c:pt>
                <c:pt idx="8534">
                  <c:v>7.5419966999999986</c:v>
                </c:pt>
                <c:pt idx="8535">
                  <c:v>8.0646111000000005</c:v>
                </c:pt>
                <c:pt idx="8536">
                  <c:v>8.2358073000000012</c:v>
                </c:pt>
                <c:pt idx="8537">
                  <c:v>8.3439405000000004</c:v>
                </c:pt>
                <c:pt idx="8538">
                  <c:v>8.1817554000000001</c:v>
                </c:pt>
                <c:pt idx="8539">
                  <c:v>8.0916444000000016</c:v>
                </c:pt>
                <c:pt idx="8540">
                  <c:v>8.1997776000000009</c:v>
                </c:pt>
                <c:pt idx="8541">
                  <c:v>8.2358073000000012</c:v>
                </c:pt>
                <c:pt idx="8542">
                  <c:v>8.1907665000000005</c:v>
                </c:pt>
                <c:pt idx="8543">
                  <c:v>8.2628406000000023</c:v>
                </c:pt>
                <c:pt idx="8544">
                  <c:v>8.1907665000000005</c:v>
                </c:pt>
                <c:pt idx="8545">
                  <c:v>8.1366852000000005</c:v>
                </c:pt>
                <c:pt idx="8546">
                  <c:v>8.1456963000000027</c:v>
                </c:pt>
                <c:pt idx="8547">
                  <c:v>8.1186629999999997</c:v>
                </c:pt>
                <c:pt idx="8548">
                  <c:v>8.1637479000000024</c:v>
                </c:pt>
                <c:pt idx="8549">
                  <c:v>8.1456963000000027</c:v>
                </c:pt>
                <c:pt idx="8550">
                  <c:v>7.6050449999999961</c:v>
                </c:pt>
                <c:pt idx="8551">
                  <c:v>8.1366852000000005</c:v>
                </c:pt>
                <c:pt idx="8552">
                  <c:v>8.1366852000000005</c:v>
                </c:pt>
                <c:pt idx="8553">
                  <c:v>8.244818399999998</c:v>
                </c:pt>
                <c:pt idx="8554">
                  <c:v>7.9835111999999997</c:v>
                </c:pt>
                <c:pt idx="8555">
                  <c:v>8.046603600000001</c:v>
                </c:pt>
                <c:pt idx="8556">
                  <c:v>8.0736222000000026</c:v>
                </c:pt>
                <c:pt idx="8557">
                  <c:v>8.0826333000000048</c:v>
                </c:pt>
                <c:pt idx="8558">
                  <c:v>8.046603600000001</c:v>
                </c:pt>
                <c:pt idx="8559">
                  <c:v>7.9564778999999985</c:v>
                </c:pt>
                <c:pt idx="8560">
                  <c:v>7.9024259999999975</c:v>
                </c:pt>
                <c:pt idx="8561">
                  <c:v>8.3349294</c:v>
                </c:pt>
                <c:pt idx="8562">
                  <c:v>9.3080841000000021</c:v>
                </c:pt>
                <c:pt idx="8563">
                  <c:v>9.5243651999999983</c:v>
                </c:pt>
                <c:pt idx="8564">
                  <c:v>9.163921199999999</c:v>
                </c:pt>
                <c:pt idx="8565">
                  <c:v>8.5511664000000014</c:v>
                </c:pt>
                <c:pt idx="8566">
                  <c:v>8.7133956000000001</c:v>
                </c:pt>
                <c:pt idx="8567">
                  <c:v>8.5872402000000001</c:v>
                </c:pt>
                <c:pt idx="8568">
                  <c:v>8.3079108000000002</c:v>
                </c:pt>
                <c:pt idx="8569">
                  <c:v>8.0916444000000016</c:v>
                </c:pt>
                <c:pt idx="8570">
                  <c:v>8.0556147000000067</c:v>
                </c:pt>
                <c:pt idx="8571">
                  <c:v>8.2177998000000017</c:v>
                </c:pt>
                <c:pt idx="8572">
                  <c:v>8.0375925000000006</c:v>
                </c:pt>
                <c:pt idx="8573">
                  <c:v>7.9745001000000002</c:v>
                </c:pt>
                <c:pt idx="8574">
                  <c:v>7.8483446999999975</c:v>
                </c:pt>
                <c:pt idx="8575">
                  <c:v>8.1456963000000027</c:v>
                </c:pt>
                <c:pt idx="8576">
                  <c:v>8.0826333000000048</c:v>
                </c:pt>
                <c:pt idx="8577">
                  <c:v>8.1637479000000024</c:v>
                </c:pt>
                <c:pt idx="8578">
                  <c:v>8.2087886999999995</c:v>
                </c:pt>
                <c:pt idx="8579">
                  <c:v>8.2177998000000017</c:v>
                </c:pt>
                <c:pt idx="8580">
                  <c:v>8.0736222000000026</c:v>
                </c:pt>
                <c:pt idx="8581">
                  <c:v>8.1817554000000001</c:v>
                </c:pt>
                <c:pt idx="8582">
                  <c:v>8.1907665000000005</c:v>
                </c:pt>
                <c:pt idx="8583">
                  <c:v>8.3259330000000027</c:v>
                </c:pt>
                <c:pt idx="8584">
                  <c:v>8.3349294</c:v>
                </c:pt>
                <c:pt idx="8585">
                  <c:v>8.0646111000000005</c:v>
                </c:pt>
                <c:pt idx="8586">
                  <c:v>8.0105298000000005</c:v>
                </c:pt>
                <c:pt idx="8587">
                  <c:v>7.9925075999999953</c:v>
                </c:pt>
                <c:pt idx="8588">
                  <c:v>8.046603600000001</c:v>
                </c:pt>
                <c:pt idx="8589">
                  <c:v>8.244818399999998</c:v>
                </c:pt>
                <c:pt idx="8590">
                  <c:v>8.3799849000000073</c:v>
                </c:pt>
                <c:pt idx="8591">
                  <c:v>8.3259330000000027</c:v>
                </c:pt>
                <c:pt idx="8592">
                  <c:v>8.3259330000000027</c:v>
                </c:pt>
                <c:pt idx="8593">
                  <c:v>8.2177998000000017</c:v>
                </c:pt>
                <c:pt idx="8594">
                  <c:v>8.046603600000001</c:v>
                </c:pt>
                <c:pt idx="8595">
                  <c:v>8.1547074000000013</c:v>
                </c:pt>
                <c:pt idx="8596">
                  <c:v>8.2087886999999995</c:v>
                </c:pt>
                <c:pt idx="8597">
                  <c:v>8.1907665000000005</c:v>
                </c:pt>
                <c:pt idx="8598">
                  <c:v>8.5872402000000001</c:v>
                </c:pt>
                <c:pt idx="8599">
                  <c:v>8.5782290999999997</c:v>
                </c:pt>
                <c:pt idx="8600">
                  <c:v>8.8575732000000027</c:v>
                </c:pt>
                <c:pt idx="8601">
                  <c:v>8.7764586000000016</c:v>
                </c:pt>
                <c:pt idx="8602">
                  <c:v>8.7224067000000005</c:v>
                </c:pt>
                <c:pt idx="8603">
                  <c:v>8.8395510000000002</c:v>
                </c:pt>
                <c:pt idx="8604">
                  <c:v>8.3169218999999988</c:v>
                </c:pt>
                <c:pt idx="8605">
                  <c:v>8.4430772999999988</c:v>
                </c:pt>
                <c:pt idx="8606">
                  <c:v>8.6232846000000034</c:v>
                </c:pt>
                <c:pt idx="8607">
                  <c:v>8.5511664000000014</c:v>
                </c:pt>
                <c:pt idx="8608">
                  <c:v>8.6593143000000037</c:v>
                </c:pt>
                <c:pt idx="8609">
                  <c:v>8.5692327000000006</c:v>
                </c:pt>
                <c:pt idx="8610">
                  <c:v>8.5872402000000001</c:v>
                </c:pt>
                <c:pt idx="8611">
                  <c:v>8.5782290999999997</c:v>
                </c:pt>
                <c:pt idx="8612">
                  <c:v>8.4070035000000001</c:v>
                </c:pt>
                <c:pt idx="8613">
                  <c:v>8.506140300000002</c:v>
                </c:pt>
                <c:pt idx="8614">
                  <c:v>8.5241477999999997</c:v>
                </c:pt>
                <c:pt idx="8615">
                  <c:v>8.4881180999999994</c:v>
                </c:pt>
                <c:pt idx="8616">
                  <c:v>9.2450358000000001</c:v>
                </c:pt>
                <c:pt idx="8617">
                  <c:v>8.6052624000000009</c:v>
                </c:pt>
                <c:pt idx="8618">
                  <c:v>8.5872402000000001</c:v>
                </c:pt>
                <c:pt idx="8619">
                  <c:v>8.5692327000000006</c:v>
                </c:pt>
                <c:pt idx="8620">
                  <c:v>8.5421699999999987</c:v>
                </c:pt>
                <c:pt idx="8621">
                  <c:v>7.9384557000000004</c:v>
                </c:pt>
                <c:pt idx="8622">
                  <c:v>8.4430772999999988</c:v>
                </c:pt>
                <c:pt idx="8623">
                  <c:v>8.1456963000000027</c:v>
                </c:pt>
                <c:pt idx="8624">
                  <c:v>8.5872402000000001</c:v>
                </c:pt>
                <c:pt idx="8625">
                  <c:v>8.2718516999999991</c:v>
                </c:pt>
                <c:pt idx="8626">
                  <c:v>7.8483446999999975</c:v>
                </c:pt>
                <c:pt idx="8627">
                  <c:v>7.7041817999999953</c:v>
                </c:pt>
                <c:pt idx="8628">
                  <c:v>7.6771484999999995</c:v>
                </c:pt>
                <c:pt idx="8629">
                  <c:v>7.8934295999999975</c:v>
                </c:pt>
                <c:pt idx="8630">
                  <c:v>7.6230965999999949</c:v>
                </c:pt>
                <c:pt idx="8631">
                  <c:v>7.9114370999999997</c:v>
                </c:pt>
                <c:pt idx="8632">
                  <c:v>7.8033038999999995</c:v>
                </c:pt>
                <c:pt idx="8633">
                  <c:v>7.5780263999999988</c:v>
                </c:pt>
                <c:pt idx="8634">
                  <c:v>7.7762705999999993</c:v>
                </c:pt>
                <c:pt idx="8635">
                  <c:v>7.6140560999999938</c:v>
                </c:pt>
                <c:pt idx="8636">
                  <c:v>7.5419966999999986</c:v>
                </c:pt>
                <c:pt idx="8637">
                  <c:v>7.5960338999999975</c:v>
                </c:pt>
                <c:pt idx="8638">
                  <c:v>7.3888079999999965</c:v>
                </c:pt>
                <c:pt idx="8639">
                  <c:v>7.3167044999999975</c:v>
                </c:pt>
                <c:pt idx="8640">
                  <c:v>7.3978190999999951</c:v>
                </c:pt>
                <c:pt idx="8641">
                  <c:v>7.6951706999999949</c:v>
                </c:pt>
                <c:pt idx="8642">
                  <c:v>7.7942928</c:v>
                </c:pt>
                <c:pt idx="8643">
                  <c:v>7.4428599000000002</c:v>
                </c:pt>
                <c:pt idx="8644">
                  <c:v>7.4158412999999985</c:v>
                </c:pt>
                <c:pt idx="8645">
                  <c:v>7.4338488000000034</c:v>
                </c:pt>
                <c:pt idx="8646">
                  <c:v>7.4608820999999965</c:v>
                </c:pt>
                <c:pt idx="8647">
                  <c:v>7.3888079999999965</c:v>
                </c:pt>
                <c:pt idx="8648">
                  <c:v>7.3437377999999995</c:v>
                </c:pt>
                <c:pt idx="8649">
                  <c:v>7.5059522999999961</c:v>
                </c:pt>
                <c:pt idx="8650">
                  <c:v>7.5059522999999961</c:v>
                </c:pt>
                <c:pt idx="8651">
                  <c:v>7.424837699999995</c:v>
                </c:pt>
                <c:pt idx="8652">
                  <c:v>7.5419966999999986</c:v>
                </c:pt>
                <c:pt idx="8653">
                  <c:v>7.4518709999999997</c:v>
                </c:pt>
                <c:pt idx="8654">
                  <c:v>7.4788895999999996</c:v>
                </c:pt>
                <c:pt idx="8655">
                  <c:v>7.8123149999999937</c:v>
                </c:pt>
                <c:pt idx="8656">
                  <c:v>7.7041817999999953</c:v>
                </c:pt>
                <c:pt idx="8657">
                  <c:v>7.6771484999999995</c:v>
                </c:pt>
                <c:pt idx="8658">
                  <c:v>7.6861595999999963</c:v>
                </c:pt>
                <c:pt idx="8659">
                  <c:v>7.7852817000000014</c:v>
                </c:pt>
                <c:pt idx="8660">
                  <c:v>7.9114370999999997</c:v>
                </c:pt>
                <c:pt idx="8661">
                  <c:v>8.0015187000000001</c:v>
                </c:pt>
                <c:pt idx="8662">
                  <c:v>7.9294592999999995</c:v>
                </c:pt>
                <c:pt idx="8663">
                  <c:v>7.7852817000000014</c:v>
                </c:pt>
                <c:pt idx="8664">
                  <c:v>8.0105298000000005</c:v>
                </c:pt>
                <c:pt idx="8665">
                  <c:v>7.9835111999999997</c:v>
                </c:pt>
                <c:pt idx="8666">
                  <c:v>8.8575732000000027</c:v>
                </c:pt>
                <c:pt idx="8667">
                  <c:v>8.9566512000000067</c:v>
                </c:pt>
                <c:pt idx="8668">
                  <c:v>8.5962513000000005</c:v>
                </c:pt>
                <c:pt idx="8669">
                  <c:v>8.1997776000000009</c:v>
                </c:pt>
                <c:pt idx="8670">
                  <c:v>7.2896858999999985</c:v>
                </c:pt>
                <c:pt idx="8671">
                  <c:v>7.3167044999999975</c:v>
                </c:pt>
                <c:pt idx="8672">
                  <c:v>7.5780263999999988</c:v>
                </c:pt>
                <c:pt idx="8673">
                  <c:v>7.6591409999999955</c:v>
                </c:pt>
                <c:pt idx="8674">
                  <c:v>7.6951706999999949</c:v>
                </c:pt>
                <c:pt idx="8675">
                  <c:v>7.7492226000000031</c:v>
                </c:pt>
                <c:pt idx="8676">
                  <c:v>8.3439405000000004</c:v>
                </c:pt>
                <c:pt idx="8677">
                  <c:v>7.8934295999999975</c:v>
                </c:pt>
                <c:pt idx="8678">
                  <c:v>8.2808481</c:v>
                </c:pt>
                <c:pt idx="8679">
                  <c:v>8.6052624000000009</c:v>
                </c:pt>
                <c:pt idx="8680">
                  <c:v>8.1907665000000005</c:v>
                </c:pt>
                <c:pt idx="8681">
                  <c:v>8.0736222000000026</c:v>
                </c:pt>
                <c:pt idx="8682">
                  <c:v>8.3979924000000015</c:v>
                </c:pt>
                <c:pt idx="8683">
                  <c:v>8.2538295000000002</c:v>
                </c:pt>
                <c:pt idx="8684">
                  <c:v>7.758263100000006</c:v>
                </c:pt>
                <c:pt idx="8685">
                  <c:v>8.1456963000000027</c:v>
                </c:pt>
                <c:pt idx="8686">
                  <c:v>8.4070035000000001</c:v>
                </c:pt>
                <c:pt idx="8687">
                  <c:v>8.3349294</c:v>
                </c:pt>
                <c:pt idx="8688">
                  <c:v>8.3439405000000004</c:v>
                </c:pt>
                <c:pt idx="8689">
                  <c:v>8.2628406000000023</c:v>
                </c:pt>
                <c:pt idx="8690">
                  <c:v>8.3529516000000026</c:v>
                </c:pt>
                <c:pt idx="8691">
                  <c:v>8.3169218999999988</c:v>
                </c:pt>
                <c:pt idx="8692">
                  <c:v>8.2267962000000008</c:v>
                </c:pt>
                <c:pt idx="8693">
                  <c:v>7.8303224999999994</c:v>
                </c:pt>
                <c:pt idx="8694">
                  <c:v>8.1997776000000009</c:v>
                </c:pt>
                <c:pt idx="8695">
                  <c:v>8.3439405000000004</c:v>
                </c:pt>
                <c:pt idx="8696">
                  <c:v>8.3709737999999998</c:v>
                </c:pt>
                <c:pt idx="8697">
                  <c:v>8.1547074000000013</c:v>
                </c:pt>
                <c:pt idx="8698">
                  <c:v>8.2898592000000004</c:v>
                </c:pt>
                <c:pt idx="8699">
                  <c:v>8.4070035000000001</c:v>
                </c:pt>
                <c:pt idx="8700">
                  <c:v>8.506140300000002</c:v>
                </c:pt>
                <c:pt idx="8701">
                  <c:v>8.3079108000000002</c:v>
                </c:pt>
                <c:pt idx="8702">
                  <c:v>8.3709737999999998</c:v>
                </c:pt>
                <c:pt idx="8703">
                  <c:v>8.1817554000000001</c:v>
                </c:pt>
                <c:pt idx="8704">
                  <c:v>8.0285814000000002</c:v>
                </c:pt>
                <c:pt idx="8705">
                  <c:v>7.9384557000000004</c:v>
                </c:pt>
                <c:pt idx="8706">
                  <c:v>7.9745001000000002</c:v>
                </c:pt>
                <c:pt idx="8707">
                  <c:v>8.0375925000000006</c:v>
                </c:pt>
                <c:pt idx="8708">
                  <c:v>8.0375925000000006</c:v>
                </c:pt>
                <c:pt idx="8709">
                  <c:v>8.0375925000000006</c:v>
                </c:pt>
                <c:pt idx="8710">
                  <c:v>8.0195409000000026</c:v>
                </c:pt>
                <c:pt idx="8711">
                  <c:v>8.3709737999999998</c:v>
                </c:pt>
                <c:pt idx="8712">
                  <c:v>9.0467769000000011</c:v>
                </c:pt>
                <c:pt idx="8713">
                  <c:v>8.1186629999999997</c:v>
                </c:pt>
                <c:pt idx="8714">
                  <c:v>8.3979924000000015</c:v>
                </c:pt>
                <c:pt idx="8715">
                  <c:v>8.3079108000000002</c:v>
                </c:pt>
                <c:pt idx="8716">
                  <c:v>7.5329855999999937</c:v>
                </c:pt>
                <c:pt idx="8717">
                  <c:v>8.3259330000000027</c:v>
                </c:pt>
                <c:pt idx="8718">
                  <c:v>8.7494253000000004</c:v>
                </c:pt>
                <c:pt idx="8719">
                  <c:v>8.5241477999999997</c:v>
                </c:pt>
                <c:pt idx="8720">
                  <c:v>8.7584364000000026</c:v>
                </c:pt>
                <c:pt idx="8721">
                  <c:v>8.6052624000000009</c:v>
                </c:pt>
                <c:pt idx="8722">
                  <c:v>8.0375925000000006</c:v>
                </c:pt>
                <c:pt idx="8723">
                  <c:v>7.5690152999999949</c:v>
                </c:pt>
                <c:pt idx="8724">
                  <c:v>8.0736222000000026</c:v>
                </c:pt>
                <c:pt idx="8725">
                  <c:v>8.1006555000000002</c:v>
                </c:pt>
                <c:pt idx="8726">
                  <c:v>8.2358073000000012</c:v>
                </c:pt>
                <c:pt idx="8727">
                  <c:v>8.3439405000000004</c:v>
                </c:pt>
                <c:pt idx="8728">
                  <c:v>7.8483446999999975</c:v>
                </c:pt>
                <c:pt idx="8729">
                  <c:v>7.9835111999999997</c:v>
                </c:pt>
                <c:pt idx="8730">
                  <c:v>8.0105298000000005</c:v>
                </c:pt>
                <c:pt idx="8731">
                  <c:v>7.2896858999999985</c:v>
                </c:pt>
                <c:pt idx="8732">
                  <c:v>9.145899</c:v>
                </c:pt>
                <c:pt idx="8733">
                  <c:v>9.0017361000000022</c:v>
                </c:pt>
                <c:pt idx="8734">
                  <c:v>9.0107472000000008</c:v>
                </c:pt>
                <c:pt idx="8735">
                  <c:v>9.0557880000000068</c:v>
                </c:pt>
                <c:pt idx="8736">
                  <c:v>8.9116104000000025</c:v>
                </c:pt>
                <c:pt idx="8737">
                  <c:v>8.9116104000000025</c:v>
                </c:pt>
                <c:pt idx="8738">
                  <c:v>8.6503031999999997</c:v>
                </c:pt>
                <c:pt idx="8739">
                  <c:v>8.5872402000000001</c:v>
                </c:pt>
                <c:pt idx="8740">
                  <c:v>8.7854550000000042</c:v>
                </c:pt>
                <c:pt idx="8741">
                  <c:v>9.2089619999999979</c:v>
                </c:pt>
                <c:pt idx="8742">
                  <c:v>8.9837139000000015</c:v>
                </c:pt>
                <c:pt idx="8743">
                  <c:v>8.9206214999999993</c:v>
                </c:pt>
                <c:pt idx="8744">
                  <c:v>8.1907665000000005</c:v>
                </c:pt>
                <c:pt idx="8745">
                  <c:v>8.8034772000000068</c:v>
                </c:pt>
                <c:pt idx="8746">
                  <c:v>9.1729323000000047</c:v>
                </c:pt>
                <c:pt idx="8747">
                  <c:v>9.0467769000000011</c:v>
                </c:pt>
                <c:pt idx="8748">
                  <c:v>8.8936029000000048</c:v>
                </c:pt>
                <c:pt idx="8749">
                  <c:v>9.0557880000000068</c:v>
                </c:pt>
                <c:pt idx="8750">
                  <c:v>9.0557880000000068</c:v>
                </c:pt>
                <c:pt idx="8751">
                  <c:v>9.037765799999999</c:v>
                </c:pt>
                <c:pt idx="8752">
                  <c:v>9.1278914999999987</c:v>
                </c:pt>
                <c:pt idx="8753">
                  <c:v>8.9927250000000001</c:v>
                </c:pt>
                <c:pt idx="8754">
                  <c:v>8.4971291999999998</c:v>
                </c:pt>
                <c:pt idx="8755">
                  <c:v>8.4340662000000002</c:v>
                </c:pt>
                <c:pt idx="8756">
                  <c:v>8.3529516000000026</c:v>
                </c:pt>
                <c:pt idx="8757">
                  <c:v>8.1637479000000024</c:v>
                </c:pt>
                <c:pt idx="8758">
                  <c:v>8.1907665000000005</c:v>
                </c:pt>
                <c:pt idx="8759">
                  <c:v>8.1186629999999997</c:v>
                </c:pt>
                <c:pt idx="8760">
                  <c:v>8.1276741000000001</c:v>
                </c:pt>
                <c:pt idx="8761">
                  <c:v>8.2718516999999991</c:v>
                </c:pt>
                <c:pt idx="8762">
                  <c:v>8.0195409000000026</c:v>
                </c:pt>
                <c:pt idx="8763">
                  <c:v>8.1456963000000027</c:v>
                </c:pt>
                <c:pt idx="8764">
                  <c:v>8.2628406000000023</c:v>
                </c:pt>
                <c:pt idx="8765">
                  <c:v>8.4610995000000067</c:v>
                </c:pt>
                <c:pt idx="8766">
                  <c:v>9.7135689000000003</c:v>
                </c:pt>
                <c:pt idx="8767">
                  <c:v>8.8665696000000072</c:v>
                </c:pt>
                <c:pt idx="8768">
                  <c:v>8.0375925000000006</c:v>
                </c:pt>
                <c:pt idx="8769">
                  <c:v>8.9657064000000073</c:v>
                </c:pt>
                <c:pt idx="8770">
                  <c:v>8.1907665000000005</c:v>
                </c:pt>
                <c:pt idx="8771">
                  <c:v>7.758263100000006</c:v>
                </c:pt>
                <c:pt idx="8772">
                  <c:v>7.6140560999999938</c:v>
                </c:pt>
                <c:pt idx="8773">
                  <c:v>8.6503031999999997</c:v>
                </c:pt>
                <c:pt idx="8774">
                  <c:v>8.9296326000000068</c:v>
                </c:pt>
                <c:pt idx="8775">
                  <c:v>8.3709737999999998</c:v>
                </c:pt>
                <c:pt idx="8776">
                  <c:v>7.8213260999999985</c:v>
                </c:pt>
                <c:pt idx="8777">
                  <c:v>8.2087886999999995</c:v>
                </c:pt>
                <c:pt idx="8778">
                  <c:v>8.3619627000000012</c:v>
                </c:pt>
                <c:pt idx="8779">
                  <c:v>7.6591409999999955</c:v>
                </c:pt>
                <c:pt idx="8780">
                  <c:v>8.1907665000000005</c:v>
                </c:pt>
                <c:pt idx="8781">
                  <c:v>7.2446450999999996</c:v>
                </c:pt>
                <c:pt idx="8782">
                  <c:v>7.6321076999999953</c:v>
                </c:pt>
                <c:pt idx="8783">
                  <c:v>7.1094786000000001</c:v>
                </c:pt>
                <c:pt idx="8784">
                  <c:v>7.9745001000000002</c:v>
                </c:pt>
                <c:pt idx="8785">
                  <c:v>8.3799849000000073</c:v>
                </c:pt>
                <c:pt idx="8786">
                  <c:v>8.2538295000000002</c:v>
                </c:pt>
                <c:pt idx="8787">
                  <c:v>7.9564778999999985</c:v>
                </c:pt>
                <c:pt idx="8788">
                  <c:v>7.9384557000000004</c:v>
                </c:pt>
                <c:pt idx="8789">
                  <c:v>8.4070035000000001</c:v>
                </c:pt>
                <c:pt idx="8790">
                  <c:v>8.1637479000000024</c:v>
                </c:pt>
                <c:pt idx="8791">
                  <c:v>8.2898592000000004</c:v>
                </c:pt>
                <c:pt idx="8792">
                  <c:v>8.7314177999999991</c:v>
                </c:pt>
                <c:pt idx="8793">
                  <c:v>8.7224067000000005</c:v>
                </c:pt>
                <c:pt idx="8794">
                  <c:v>8.7314177999999991</c:v>
                </c:pt>
                <c:pt idx="8795">
                  <c:v>8.6322810000000008</c:v>
                </c:pt>
                <c:pt idx="8796">
                  <c:v>8.5241477999999997</c:v>
                </c:pt>
                <c:pt idx="8797">
                  <c:v>8.4520884000000027</c:v>
                </c:pt>
                <c:pt idx="8798">
                  <c:v>8.3619627000000012</c:v>
                </c:pt>
                <c:pt idx="8799">
                  <c:v>8.3619627000000012</c:v>
                </c:pt>
                <c:pt idx="8800">
                  <c:v>8.4070035000000001</c:v>
                </c:pt>
                <c:pt idx="8801">
                  <c:v>8.4610995000000067</c:v>
                </c:pt>
                <c:pt idx="8802">
                  <c:v>8.4881180999999994</c:v>
                </c:pt>
                <c:pt idx="8803">
                  <c:v>8.4430772999999988</c:v>
                </c:pt>
                <c:pt idx="8804">
                  <c:v>8.3079108000000002</c:v>
                </c:pt>
                <c:pt idx="8805">
                  <c:v>8.3889813000000011</c:v>
                </c:pt>
                <c:pt idx="8806">
                  <c:v>8.4160146000000022</c:v>
                </c:pt>
                <c:pt idx="8807">
                  <c:v>7.3888079999999965</c:v>
                </c:pt>
                <c:pt idx="8808">
                  <c:v>7.8663669000000001</c:v>
                </c:pt>
                <c:pt idx="8809">
                  <c:v>7.4428599000000002</c:v>
                </c:pt>
                <c:pt idx="8810">
                  <c:v>7.5419966999999986</c:v>
                </c:pt>
                <c:pt idx="8811">
                  <c:v>7.9294592999999995</c:v>
                </c:pt>
                <c:pt idx="8812">
                  <c:v>8.1366852000000005</c:v>
                </c:pt>
                <c:pt idx="8813">
                  <c:v>8.1186629999999997</c:v>
                </c:pt>
                <c:pt idx="8814">
                  <c:v>8.0736222000000026</c:v>
                </c:pt>
                <c:pt idx="8815">
                  <c:v>8.0556147000000067</c:v>
                </c:pt>
                <c:pt idx="8816">
                  <c:v>7.9745001000000002</c:v>
                </c:pt>
                <c:pt idx="8817">
                  <c:v>8.0736222000000026</c:v>
                </c:pt>
                <c:pt idx="8818">
                  <c:v>8.8214994000000004</c:v>
                </c:pt>
                <c:pt idx="8819">
                  <c:v>8.8034772000000068</c:v>
                </c:pt>
                <c:pt idx="8820">
                  <c:v>8.1547074000000013</c:v>
                </c:pt>
                <c:pt idx="8821">
                  <c:v>7.8753632999999992</c:v>
                </c:pt>
                <c:pt idx="8822">
                  <c:v>7.6140560999999938</c:v>
                </c:pt>
                <c:pt idx="8823">
                  <c:v>7.5960338999999975</c:v>
                </c:pt>
                <c:pt idx="8824">
                  <c:v>7.6321076999999953</c:v>
                </c:pt>
                <c:pt idx="8825">
                  <c:v>7.6140560999999938</c:v>
                </c:pt>
                <c:pt idx="8826">
                  <c:v>7.6050449999999961</c:v>
                </c:pt>
                <c:pt idx="8827">
                  <c:v>7.6140560999999938</c:v>
                </c:pt>
                <c:pt idx="8828">
                  <c:v>7.6321076999999953</c:v>
                </c:pt>
                <c:pt idx="8829">
                  <c:v>7.650129899999996</c:v>
                </c:pt>
                <c:pt idx="8830">
                  <c:v>7.5600041999999963</c:v>
                </c:pt>
                <c:pt idx="8831">
                  <c:v>7.5329855999999937</c:v>
                </c:pt>
                <c:pt idx="8832">
                  <c:v>7.5149633999999965</c:v>
                </c:pt>
                <c:pt idx="8833">
                  <c:v>7.4068301999999999</c:v>
                </c:pt>
                <c:pt idx="8834">
                  <c:v>7.5329855999999937</c:v>
                </c:pt>
                <c:pt idx="8835">
                  <c:v>7.5960338999999975</c:v>
                </c:pt>
                <c:pt idx="8836">
                  <c:v>7.5870227999999997</c:v>
                </c:pt>
                <c:pt idx="8837">
                  <c:v>7.5870227999999997</c:v>
                </c:pt>
                <c:pt idx="8838">
                  <c:v>7.5780263999999988</c:v>
                </c:pt>
                <c:pt idx="8839">
                  <c:v>7.6681373999999947</c:v>
                </c:pt>
                <c:pt idx="8840">
                  <c:v>7.6140560999999938</c:v>
                </c:pt>
                <c:pt idx="8841">
                  <c:v>7.6681373999999947</c:v>
                </c:pt>
                <c:pt idx="8842">
                  <c:v>7.6861595999999963</c:v>
                </c:pt>
                <c:pt idx="8843">
                  <c:v>7.650129899999996</c:v>
                </c:pt>
                <c:pt idx="8844">
                  <c:v>7.5870227999999997</c:v>
                </c:pt>
                <c:pt idx="8845">
                  <c:v>7.5600041999999963</c:v>
                </c:pt>
                <c:pt idx="8846">
                  <c:v>7.5239744999999969</c:v>
                </c:pt>
                <c:pt idx="8847">
                  <c:v>7.3888079999999965</c:v>
                </c:pt>
                <c:pt idx="8848">
                  <c:v>7.3617893999999975</c:v>
                </c:pt>
                <c:pt idx="8849">
                  <c:v>7.3347266999999965</c:v>
                </c:pt>
                <c:pt idx="8850">
                  <c:v>7.3617893999999975</c:v>
                </c:pt>
                <c:pt idx="8851">
                  <c:v>7.3978190999999951</c:v>
                </c:pt>
                <c:pt idx="8852">
                  <c:v>7.3797968999999997</c:v>
                </c:pt>
                <c:pt idx="8853">
                  <c:v>7.2896858999999985</c:v>
                </c:pt>
                <c:pt idx="8854">
                  <c:v>7.1094786000000001</c:v>
                </c:pt>
                <c:pt idx="8855">
                  <c:v>7.2536562</c:v>
                </c:pt>
                <c:pt idx="8856">
                  <c:v>7.3167044999999975</c:v>
                </c:pt>
                <c:pt idx="8857">
                  <c:v>7.8033038999999995</c:v>
                </c:pt>
                <c:pt idx="8858">
                  <c:v>7.3077080999999975</c:v>
                </c:pt>
                <c:pt idx="8859">
                  <c:v>7.4518709999999997</c:v>
                </c:pt>
                <c:pt idx="8860">
                  <c:v>7.3617893999999975</c:v>
                </c:pt>
                <c:pt idx="8861">
                  <c:v>7.7312004000000032</c:v>
                </c:pt>
                <c:pt idx="8862">
                  <c:v>6.5598308999999961</c:v>
                </c:pt>
                <c:pt idx="8863">
                  <c:v>6.5327682000000014</c:v>
                </c:pt>
                <c:pt idx="8864">
                  <c:v>7.0463861999999997</c:v>
                </c:pt>
                <c:pt idx="8865">
                  <c:v>6.3886053</c:v>
                </c:pt>
                <c:pt idx="8866">
                  <c:v>6.9022232999999993</c:v>
                </c:pt>
                <c:pt idx="8867">
                  <c:v>6.8481714</c:v>
                </c:pt>
                <c:pt idx="8868">
                  <c:v>7.1725415999999953</c:v>
                </c:pt>
                <c:pt idx="8869">
                  <c:v>7.4338488000000034</c:v>
                </c:pt>
                <c:pt idx="8870">
                  <c:v>6.7940901</c:v>
                </c:pt>
                <c:pt idx="8871">
                  <c:v>6.9743120999999997</c:v>
                </c:pt>
                <c:pt idx="8872">
                  <c:v>7.3617893999999975</c:v>
                </c:pt>
                <c:pt idx="8873">
                  <c:v>7.2716637000000084</c:v>
                </c:pt>
                <c:pt idx="8874">
                  <c:v>7.1815527000000001</c:v>
                </c:pt>
                <c:pt idx="8875">
                  <c:v>7.3437377999999995</c:v>
                </c:pt>
                <c:pt idx="8876">
                  <c:v>6.7039938000000001</c:v>
                </c:pt>
                <c:pt idx="8877">
                  <c:v>6.731027100000003</c:v>
                </c:pt>
                <c:pt idx="8878">
                  <c:v>7.1995601999999996</c:v>
                </c:pt>
                <c:pt idx="8879">
                  <c:v>6.992334299999996</c:v>
                </c:pt>
                <c:pt idx="8880">
                  <c:v>7.3167044999999975</c:v>
                </c:pt>
                <c:pt idx="8881">
                  <c:v>7.3347266999999965</c:v>
                </c:pt>
                <c:pt idx="8882">
                  <c:v>7.7131781999999998</c:v>
                </c:pt>
                <c:pt idx="8883">
                  <c:v>7.1094786000000001</c:v>
                </c:pt>
                <c:pt idx="8884">
                  <c:v>7.0373751000000002</c:v>
                </c:pt>
                <c:pt idx="8885">
                  <c:v>7.2986969999999998</c:v>
                </c:pt>
                <c:pt idx="8886">
                  <c:v>8.2267962000000008</c:v>
                </c:pt>
                <c:pt idx="8887">
                  <c:v>7.9474667999999999</c:v>
                </c:pt>
                <c:pt idx="8888">
                  <c:v>7.1905491000000001</c:v>
                </c:pt>
                <c:pt idx="8889">
                  <c:v>7.1995601999999996</c:v>
                </c:pt>
                <c:pt idx="8890">
                  <c:v>7.5419966999999986</c:v>
                </c:pt>
                <c:pt idx="8891">
                  <c:v>7.4879447999999975</c:v>
                </c:pt>
                <c:pt idx="8892">
                  <c:v>7.4698932000000013</c:v>
                </c:pt>
                <c:pt idx="8893">
                  <c:v>7.7762705999999993</c:v>
                </c:pt>
                <c:pt idx="8894">
                  <c:v>7.9654889999999954</c:v>
                </c:pt>
                <c:pt idx="8895">
                  <c:v>7.9384557000000004</c:v>
                </c:pt>
                <c:pt idx="8896">
                  <c:v>7.7762705999999993</c:v>
                </c:pt>
                <c:pt idx="8897">
                  <c:v>7.6591409999999955</c:v>
                </c:pt>
                <c:pt idx="8898">
                  <c:v>7.6861595999999963</c:v>
                </c:pt>
                <c:pt idx="8899">
                  <c:v>7.8213260999999985</c:v>
                </c:pt>
                <c:pt idx="8900">
                  <c:v>7.9925075999999953</c:v>
                </c:pt>
                <c:pt idx="8901">
                  <c:v>8.0285814000000002</c:v>
                </c:pt>
                <c:pt idx="8902">
                  <c:v>7.9835111999999997</c:v>
                </c:pt>
                <c:pt idx="8903">
                  <c:v>8.0105298000000005</c:v>
                </c:pt>
                <c:pt idx="8904">
                  <c:v>7.9925075999999953</c:v>
                </c:pt>
                <c:pt idx="8905">
                  <c:v>7.9925075999999953</c:v>
                </c:pt>
                <c:pt idx="8906">
                  <c:v>7.9474667999999999</c:v>
                </c:pt>
                <c:pt idx="8907">
                  <c:v>7.8934295999999975</c:v>
                </c:pt>
                <c:pt idx="8908">
                  <c:v>7.8843743999999969</c:v>
                </c:pt>
                <c:pt idx="8909">
                  <c:v>7.8303224999999994</c:v>
                </c:pt>
                <c:pt idx="8910">
                  <c:v>7.8033038999999995</c:v>
                </c:pt>
                <c:pt idx="8911">
                  <c:v>7.7492226000000031</c:v>
                </c:pt>
                <c:pt idx="8912">
                  <c:v>7.7131781999999998</c:v>
                </c:pt>
                <c:pt idx="8913">
                  <c:v>6.6769751999999976</c:v>
                </c:pt>
                <c:pt idx="8914">
                  <c:v>7.8123149999999937</c:v>
                </c:pt>
                <c:pt idx="8915">
                  <c:v>7.8213260999999985</c:v>
                </c:pt>
                <c:pt idx="8916">
                  <c:v>7.8393335999999998</c:v>
                </c:pt>
                <c:pt idx="8917">
                  <c:v>8.2988996999999998</c:v>
                </c:pt>
                <c:pt idx="8918">
                  <c:v>8.3619627000000012</c:v>
                </c:pt>
                <c:pt idx="8919">
                  <c:v>8.3439405000000004</c:v>
                </c:pt>
                <c:pt idx="8920">
                  <c:v>8.3529516000000026</c:v>
                </c:pt>
                <c:pt idx="8921">
                  <c:v>8.4791070000000008</c:v>
                </c:pt>
                <c:pt idx="8922">
                  <c:v>8.5511664000000014</c:v>
                </c:pt>
                <c:pt idx="8923">
                  <c:v>8.3979924000000015</c:v>
                </c:pt>
                <c:pt idx="8924">
                  <c:v>8.5782290999999997</c:v>
                </c:pt>
                <c:pt idx="8925">
                  <c:v>8.2358073000000012</c:v>
                </c:pt>
                <c:pt idx="8926">
                  <c:v>8.2267962000000008</c:v>
                </c:pt>
                <c:pt idx="8927">
                  <c:v>8.0556147000000067</c:v>
                </c:pt>
                <c:pt idx="8928">
                  <c:v>8.1186629999999997</c:v>
                </c:pt>
                <c:pt idx="8929">
                  <c:v>8.2358073000000012</c:v>
                </c:pt>
                <c:pt idx="8930">
                  <c:v>8.1727590000000028</c:v>
                </c:pt>
                <c:pt idx="8931">
                  <c:v>8.046603600000001</c:v>
                </c:pt>
                <c:pt idx="8932">
                  <c:v>7.7762705999999993</c:v>
                </c:pt>
                <c:pt idx="8933">
                  <c:v>7.6951706999999949</c:v>
                </c:pt>
                <c:pt idx="8934">
                  <c:v>7.6140560999999938</c:v>
                </c:pt>
                <c:pt idx="8935">
                  <c:v>7.6681373999999947</c:v>
                </c:pt>
                <c:pt idx="8936">
                  <c:v>7.6411187999999965</c:v>
                </c:pt>
                <c:pt idx="8937">
                  <c:v>7.6411187999999965</c:v>
                </c:pt>
                <c:pt idx="8938">
                  <c:v>7.5059522999999961</c:v>
                </c:pt>
                <c:pt idx="8939">
                  <c:v>7.4428599000000002</c:v>
                </c:pt>
                <c:pt idx="8940">
                  <c:v>7.1635304999999949</c:v>
                </c:pt>
                <c:pt idx="8941">
                  <c:v>8.0556147000000067</c:v>
                </c:pt>
                <c:pt idx="8942">
                  <c:v>7.3437377999999995</c:v>
                </c:pt>
                <c:pt idx="8943">
                  <c:v>7.6681373999999947</c:v>
                </c:pt>
                <c:pt idx="8944">
                  <c:v>7.7312004000000032</c:v>
                </c:pt>
                <c:pt idx="8945">
                  <c:v>7.3797968999999997</c:v>
                </c:pt>
                <c:pt idx="8946">
                  <c:v>8.2177998000000017</c:v>
                </c:pt>
                <c:pt idx="8947">
                  <c:v>7.4969559000000006</c:v>
                </c:pt>
                <c:pt idx="8948">
                  <c:v>7.7672741999999975</c:v>
                </c:pt>
                <c:pt idx="8949">
                  <c:v>8.1456963000000027</c:v>
                </c:pt>
                <c:pt idx="8950">
                  <c:v>8.5602215999999984</c:v>
                </c:pt>
                <c:pt idx="8951">
                  <c:v>6.8391602999999996</c:v>
                </c:pt>
                <c:pt idx="8952">
                  <c:v>7.2896858999999985</c:v>
                </c:pt>
                <c:pt idx="8953">
                  <c:v>7.4068301999999999</c:v>
                </c:pt>
                <c:pt idx="8954">
                  <c:v>8.1366852000000005</c:v>
                </c:pt>
                <c:pt idx="8955">
                  <c:v>7.9925075999999953</c:v>
                </c:pt>
                <c:pt idx="8956">
                  <c:v>7.6681373999999947</c:v>
                </c:pt>
                <c:pt idx="8957">
                  <c:v>7.3617893999999975</c:v>
                </c:pt>
                <c:pt idx="8958">
                  <c:v>7.0373751000000002</c:v>
                </c:pt>
                <c:pt idx="8959">
                  <c:v>7.1995601999999996</c:v>
                </c:pt>
                <c:pt idx="8960">
                  <c:v>7.650129899999996</c:v>
                </c:pt>
                <c:pt idx="8961">
                  <c:v>7.5780263999999988</c:v>
                </c:pt>
                <c:pt idx="8962">
                  <c:v>7.6411187999999965</c:v>
                </c:pt>
                <c:pt idx="8963">
                  <c:v>7.6230965999999949</c:v>
                </c:pt>
                <c:pt idx="8964">
                  <c:v>7.6591409999999955</c:v>
                </c:pt>
                <c:pt idx="8965">
                  <c:v>7.7041817999999953</c:v>
                </c:pt>
                <c:pt idx="8966">
                  <c:v>7.7312004000000032</c:v>
                </c:pt>
                <c:pt idx="8967">
                  <c:v>7.7402115</c:v>
                </c:pt>
                <c:pt idx="8968">
                  <c:v>7.7492226000000031</c:v>
                </c:pt>
                <c:pt idx="8969">
                  <c:v>7.7402115</c:v>
                </c:pt>
                <c:pt idx="8970">
                  <c:v>7.6591409999999955</c:v>
                </c:pt>
                <c:pt idx="8971">
                  <c:v>7.5780263999999988</c:v>
                </c:pt>
                <c:pt idx="8972">
                  <c:v>7.4969559000000006</c:v>
                </c:pt>
                <c:pt idx="8973">
                  <c:v>6.7580456999999985</c:v>
                </c:pt>
                <c:pt idx="8974">
                  <c:v>7.3437377999999995</c:v>
                </c:pt>
                <c:pt idx="8975">
                  <c:v>7.1635304999999949</c:v>
                </c:pt>
                <c:pt idx="8976">
                  <c:v>7.1545193999999936</c:v>
                </c:pt>
                <c:pt idx="8977">
                  <c:v>7.0283639999999998</c:v>
                </c:pt>
                <c:pt idx="8978">
                  <c:v>7.0553973000000001</c:v>
                </c:pt>
                <c:pt idx="8979">
                  <c:v>7.0553973000000001</c:v>
                </c:pt>
                <c:pt idx="8980">
                  <c:v>7.1094786000000001</c:v>
                </c:pt>
                <c:pt idx="8981">
                  <c:v>7.5149633999999965</c:v>
                </c:pt>
                <c:pt idx="8982">
                  <c:v>7.4068301999999999</c:v>
                </c:pt>
                <c:pt idx="8983">
                  <c:v>7.3797968999999997</c:v>
                </c:pt>
                <c:pt idx="8984">
                  <c:v>7.3617893999999975</c:v>
                </c:pt>
                <c:pt idx="8985">
                  <c:v>7.4518709999999997</c:v>
                </c:pt>
                <c:pt idx="8986">
                  <c:v>7.4698932000000013</c:v>
                </c:pt>
                <c:pt idx="8987">
                  <c:v>7.4969559000000006</c:v>
                </c:pt>
                <c:pt idx="8988">
                  <c:v>7.5059522999999961</c:v>
                </c:pt>
                <c:pt idx="8989">
                  <c:v>7.4788895999999996</c:v>
                </c:pt>
                <c:pt idx="8990">
                  <c:v>7.4698932000000013</c:v>
                </c:pt>
                <c:pt idx="8991">
                  <c:v>7.4879447999999975</c:v>
                </c:pt>
                <c:pt idx="8992">
                  <c:v>7.5329855999999937</c:v>
                </c:pt>
                <c:pt idx="8993">
                  <c:v>7.5600041999999963</c:v>
                </c:pt>
                <c:pt idx="8994">
                  <c:v>7.5690152999999949</c:v>
                </c:pt>
                <c:pt idx="8995">
                  <c:v>7.5690152999999949</c:v>
                </c:pt>
                <c:pt idx="8996">
                  <c:v>7.5960338999999975</c:v>
                </c:pt>
                <c:pt idx="8997">
                  <c:v>7.5780263999999988</c:v>
                </c:pt>
                <c:pt idx="8998">
                  <c:v>7.6050449999999961</c:v>
                </c:pt>
                <c:pt idx="8999">
                  <c:v>7.6230965999999949</c:v>
                </c:pt>
                <c:pt idx="9000">
                  <c:v>7.6140560999999938</c:v>
                </c:pt>
                <c:pt idx="9001">
                  <c:v>7.6230965999999949</c:v>
                </c:pt>
                <c:pt idx="9002">
                  <c:v>7.6321076999999953</c:v>
                </c:pt>
                <c:pt idx="9003">
                  <c:v>7.650129899999996</c:v>
                </c:pt>
                <c:pt idx="9004">
                  <c:v>7.6321076999999953</c:v>
                </c:pt>
                <c:pt idx="9005">
                  <c:v>7.2986969999999998</c:v>
                </c:pt>
                <c:pt idx="9006">
                  <c:v>7.1815527000000001</c:v>
                </c:pt>
                <c:pt idx="9007">
                  <c:v>7.2085713</c:v>
                </c:pt>
                <c:pt idx="9008">
                  <c:v>6.8301491999999993</c:v>
                </c:pt>
                <c:pt idx="9009">
                  <c:v>6.7760679000000037</c:v>
                </c:pt>
                <c:pt idx="9010">
                  <c:v>6.8391602999999996</c:v>
                </c:pt>
                <c:pt idx="9011">
                  <c:v>6.4967384999999993</c:v>
                </c:pt>
                <c:pt idx="9012">
                  <c:v>6.5418086999999998</c:v>
                </c:pt>
                <c:pt idx="9013">
                  <c:v>6.5598308999999961</c:v>
                </c:pt>
                <c:pt idx="9014">
                  <c:v>6.5598308999999961</c:v>
                </c:pt>
                <c:pt idx="9015">
                  <c:v>6.6138827999999963</c:v>
                </c:pt>
                <c:pt idx="9016">
                  <c:v>6.8121269999999949</c:v>
                </c:pt>
                <c:pt idx="9017">
                  <c:v>6.8301491999999993</c:v>
                </c:pt>
                <c:pt idx="9018">
                  <c:v>6.8121269999999949</c:v>
                </c:pt>
                <c:pt idx="9019">
                  <c:v>6.8751899999999964</c:v>
                </c:pt>
                <c:pt idx="9020">
                  <c:v>7.0013453999999991</c:v>
                </c:pt>
                <c:pt idx="9021">
                  <c:v>7.0553973000000001</c:v>
                </c:pt>
                <c:pt idx="9022">
                  <c:v>7.0463861999999997</c:v>
                </c:pt>
                <c:pt idx="9023">
                  <c:v>7.0283639999999998</c:v>
                </c:pt>
                <c:pt idx="9024">
                  <c:v>6.9292418999999992</c:v>
                </c:pt>
                <c:pt idx="9025">
                  <c:v>6.7490345999999963</c:v>
                </c:pt>
                <c:pt idx="9026">
                  <c:v>6.6228791999999963</c:v>
                </c:pt>
                <c:pt idx="9027">
                  <c:v>6.6409013999999962</c:v>
                </c:pt>
                <c:pt idx="9028">
                  <c:v>6.6589235999999961</c:v>
                </c:pt>
                <c:pt idx="9029">
                  <c:v>6.6949973999999948</c:v>
                </c:pt>
                <c:pt idx="9030">
                  <c:v>6.7130048999999961</c:v>
                </c:pt>
                <c:pt idx="9031">
                  <c:v>6.6228791999999963</c:v>
                </c:pt>
                <c:pt idx="9032">
                  <c:v>6.992334299999996</c:v>
                </c:pt>
                <c:pt idx="9033">
                  <c:v>6.4697051999999999</c:v>
                </c:pt>
                <c:pt idx="9034">
                  <c:v>7.0103564999999985</c:v>
                </c:pt>
                <c:pt idx="9035">
                  <c:v>7.0553973000000001</c:v>
                </c:pt>
                <c:pt idx="9036">
                  <c:v>6.9112196999999993</c:v>
                </c:pt>
                <c:pt idx="9037">
                  <c:v>7.064408399999996</c:v>
                </c:pt>
                <c:pt idx="9038">
                  <c:v>6.7490345999999963</c:v>
                </c:pt>
                <c:pt idx="9039">
                  <c:v>6.8211380999999962</c:v>
                </c:pt>
                <c:pt idx="9040">
                  <c:v>7.1004674999999997</c:v>
                </c:pt>
                <c:pt idx="9041">
                  <c:v>6.8211380999999962</c:v>
                </c:pt>
                <c:pt idx="9042">
                  <c:v>7.0734047999999996</c:v>
                </c:pt>
                <c:pt idx="9043">
                  <c:v>7.9024259999999975</c:v>
                </c:pt>
                <c:pt idx="9044">
                  <c:v>7.3527782999999962</c:v>
                </c:pt>
                <c:pt idx="9045">
                  <c:v>7.4428599000000002</c:v>
                </c:pt>
                <c:pt idx="9046">
                  <c:v>7.8213260999999985</c:v>
                </c:pt>
                <c:pt idx="9047">
                  <c:v>7.8303224999999994</c:v>
                </c:pt>
                <c:pt idx="9048">
                  <c:v>7.2446450999999996</c:v>
                </c:pt>
                <c:pt idx="9049">
                  <c:v>7.5509931000000003</c:v>
                </c:pt>
                <c:pt idx="9050">
                  <c:v>8.0015187000000001</c:v>
                </c:pt>
                <c:pt idx="9051">
                  <c:v>8.2628406000000023</c:v>
                </c:pt>
                <c:pt idx="9052">
                  <c:v>8.2087886999999995</c:v>
                </c:pt>
                <c:pt idx="9053">
                  <c:v>7.1995601999999996</c:v>
                </c:pt>
                <c:pt idx="9054">
                  <c:v>7.2176117999999985</c:v>
                </c:pt>
                <c:pt idx="9055">
                  <c:v>7.8663669000000001</c:v>
                </c:pt>
                <c:pt idx="9056">
                  <c:v>7.4338488000000034</c:v>
                </c:pt>
                <c:pt idx="9057">
                  <c:v>6.3705831000000002</c:v>
                </c:pt>
                <c:pt idx="9058">
                  <c:v>7.2716637000000084</c:v>
                </c:pt>
                <c:pt idx="9059">
                  <c:v>8.5421699999999987</c:v>
                </c:pt>
                <c:pt idx="9060">
                  <c:v>7.5329855999999937</c:v>
                </c:pt>
                <c:pt idx="9061">
                  <c:v>7.0553973000000001</c:v>
                </c:pt>
                <c:pt idx="9062">
                  <c:v>7.1725415999999953</c:v>
                </c:pt>
                <c:pt idx="9063">
                  <c:v>7.3888079999999965</c:v>
                </c:pt>
                <c:pt idx="9064">
                  <c:v>7.1545193999999936</c:v>
                </c:pt>
                <c:pt idx="9065">
                  <c:v>6.8391602999999996</c:v>
                </c:pt>
                <c:pt idx="9066">
                  <c:v>7.118489699999996</c:v>
                </c:pt>
                <c:pt idx="9067">
                  <c:v>6.8751899999999964</c:v>
                </c:pt>
                <c:pt idx="9068">
                  <c:v>6.7039938000000001</c:v>
                </c:pt>
                <c:pt idx="9069">
                  <c:v>8.1456963000000027</c:v>
                </c:pt>
                <c:pt idx="9070">
                  <c:v>8.0916444000000016</c:v>
                </c:pt>
                <c:pt idx="9071">
                  <c:v>6.4877273999999998</c:v>
                </c:pt>
                <c:pt idx="9072">
                  <c:v>6.9382530000000031</c:v>
                </c:pt>
                <c:pt idx="9073">
                  <c:v>6.866178899999996</c:v>
                </c:pt>
                <c:pt idx="9074">
                  <c:v>7.2085713</c:v>
                </c:pt>
                <c:pt idx="9075">
                  <c:v>7.0193675999999998</c:v>
                </c:pt>
                <c:pt idx="9076">
                  <c:v>7.0103564999999985</c:v>
                </c:pt>
                <c:pt idx="9077">
                  <c:v>6.9292418999999992</c:v>
                </c:pt>
                <c:pt idx="9078">
                  <c:v>6.9022232999999993</c:v>
                </c:pt>
                <c:pt idx="9079">
                  <c:v>6.8932121999999998</c:v>
                </c:pt>
                <c:pt idx="9080">
                  <c:v>6.866178899999996</c:v>
                </c:pt>
                <c:pt idx="9081">
                  <c:v>6.8751899999999964</c:v>
                </c:pt>
                <c:pt idx="9082">
                  <c:v>6.9022232999999993</c:v>
                </c:pt>
                <c:pt idx="9083">
                  <c:v>6.9112196999999993</c:v>
                </c:pt>
                <c:pt idx="9084">
                  <c:v>6.9202307999999997</c:v>
                </c:pt>
                <c:pt idx="9085">
                  <c:v>6.8751899999999964</c:v>
                </c:pt>
                <c:pt idx="9086">
                  <c:v>7.0193675999999998</c:v>
                </c:pt>
                <c:pt idx="9087">
                  <c:v>7.1004674999999997</c:v>
                </c:pt>
                <c:pt idx="9088">
                  <c:v>7.1815527000000001</c:v>
                </c:pt>
                <c:pt idx="9089">
                  <c:v>7.2176117999999985</c:v>
                </c:pt>
                <c:pt idx="9090">
                  <c:v>7.2446450999999996</c:v>
                </c:pt>
                <c:pt idx="9091">
                  <c:v>7.2626526</c:v>
                </c:pt>
                <c:pt idx="9092">
                  <c:v>7.3077080999999975</c:v>
                </c:pt>
                <c:pt idx="9093">
                  <c:v>7.3347266999999965</c:v>
                </c:pt>
                <c:pt idx="9094">
                  <c:v>7.3437377999999995</c:v>
                </c:pt>
                <c:pt idx="9095">
                  <c:v>7.3437377999999995</c:v>
                </c:pt>
                <c:pt idx="9096">
                  <c:v>8.1637479000000024</c:v>
                </c:pt>
                <c:pt idx="9097">
                  <c:v>8.1997776000000009</c:v>
                </c:pt>
                <c:pt idx="9098">
                  <c:v>7.8663669000000001</c:v>
                </c:pt>
                <c:pt idx="9099">
                  <c:v>7.6230965999999949</c:v>
                </c:pt>
                <c:pt idx="9100">
                  <c:v>7.6951706999999949</c:v>
                </c:pt>
                <c:pt idx="9101">
                  <c:v>7.7942928</c:v>
                </c:pt>
                <c:pt idx="9102">
                  <c:v>6.6769751999999976</c:v>
                </c:pt>
                <c:pt idx="9103">
                  <c:v>7.6321076999999953</c:v>
                </c:pt>
                <c:pt idx="9104">
                  <c:v>7.8483446999999975</c:v>
                </c:pt>
                <c:pt idx="9105">
                  <c:v>6.9112196999999993</c:v>
                </c:pt>
                <c:pt idx="9106">
                  <c:v>7.5329855999999937</c:v>
                </c:pt>
                <c:pt idx="9107">
                  <c:v>6.9022232999999993</c:v>
                </c:pt>
                <c:pt idx="9108">
                  <c:v>7.2716637000000084</c:v>
                </c:pt>
                <c:pt idx="9109">
                  <c:v>6.8121269999999949</c:v>
                </c:pt>
                <c:pt idx="9110">
                  <c:v>7.0734047999999996</c:v>
                </c:pt>
                <c:pt idx="9111">
                  <c:v>6.9112196999999993</c:v>
                </c:pt>
                <c:pt idx="9112">
                  <c:v>6.992334299999996</c:v>
                </c:pt>
                <c:pt idx="9113">
                  <c:v>6.6949973999999948</c:v>
                </c:pt>
                <c:pt idx="9114">
                  <c:v>6.7039938000000001</c:v>
                </c:pt>
                <c:pt idx="9115">
                  <c:v>7.0283639999999998</c:v>
                </c:pt>
                <c:pt idx="9116">
                  <c:v>6.8481714</c:v>
                </c:pt>
                <c:pt idx="9117">
                  <c:v>6.9472935000000033</c:v>
                </c:pt>
                <c:pt idx="9118">
                  <c:v>7.7041817999999953</c:v>
                </c:pt>
                <c:pt idx="9119">
                  <c:v>7.4608820999999965</c:v>
                </c:pt>
                <c:pt idx="9120">
                  <c:v>7.0193675999999998</c:v>
                </c:pt>
                <c:pt idx="9121">
                  <c:v>6.9563046000000002</c:v>
                </c:pt>
                <c:pt idx="9122">
                  <c:v>6.9292418999999992</c:v>
                </c:pt>
                <c:pt idx="9123">
                  <c:v>6.9833232000000027</c:v>
                </c:pt>
                <c:pt idx="9124">
                  <c:v>6.8932121999999998</c:v>
                </c:pt>
                <c:pt idx="9125">
                  <c:v>6.8751899999999964</c:v>
                </c:pt>
                <c:pt idx="9126">
                  <c:v>7.3347266999999965</c:v>
                </c:pt>
                <c:pt idx="9127">
                  <c:v>7.2536562</c:v>
                </c:pt>
                <c:pt idx="9128">
                  <c:v>7.2356339999999992</c:v>
                </c:pt>
                <c:pt idx="9129">
                  <c:v>7.1815527000000001</c:v>
                </c:pt>
                <c:pt idx="9130">
                  <c:v>7.3888079999999965</c:v>
                </c:pt>
                <c:pt idx="9131">
                  <c:v>7.424837699999995</c:v>
                </c:pt>
                <c:pt idx="9132">
                  <c:v>7.3437377999999995</c:v>
                </c:pt>
                <c:pt idx="9133">
                  <c:v>7.3167044999999975</c:v>
                </c:pt>
                <c:pt idx="9134">
                  <c:v>7.3347266999999965</c:v>
                </c:pt>
                <c:pt idx="9135">
                  <c:v>6.7760679000000037</c:v>
                </c:pt>
                <c:pt idx="9136">
                  <c:v>6.8391602999999996</c:v>
                </c:pt>
                <c:pt idx="9137">
                  <c:v>6.9022232999999993</c:v>
                </c:pt>
                <c:pt idx="9138">
                  <c:v>7.3617893999999975</c:v>
                </c:pt>
                <c:pt idx="9139">
                  <c:v>7.3708005000000005</c:v>
                </c:pt>
                <c:pt idx="9140">
                  <c:v>7.2716637000000084</c:v>
                </c:pt>
                <c:pt idx="9141">
                  <c:v>7.1815527000000001</c:v>
                </c:pt>
                <c:pt idx="9142">
                  <c:v>7.0914710999999997</c:v>
                </c:pt>
                <c:pt idx="9143">
                  <c:v>6.866178899999996</c:v>
                </c:pt>
                <c:pt idx="9144">
                  <c:v>7.3708005000000005</c:v>
                </c:pt>
                <c:pt idx="9145">
                  <c:v>6.6859862999999926</c:v>
                </c:pt>
                <c:pt idx="9146">
                  <c:v>7.0103564999999985</c:v>
                </c:pt>
                <c:pt idx="9147">
                  <c:v>7.6771484999999995</c:v>
                </c:pt>
                <c:pt idx="9148">
                  <c:v>8.1006555000000002</c:v>
                </c:pt>
                <c:pt idx="9149">
                  <c:v>7.5870227999999997</c:v>
                </c:pt>
                <c:pt idx="9150">
                  <c:v>7.3617893999999975</c:v>
                </c:pt>
                <c:pt idx="9151">
                  <c:v>7.7402115</c:v>
                </c:pt>
                <c:pt idx="9152">
                  <c:v>7.5600041999999963</c:v>
                </c:pt>
                <c:pt idx="9153">
                  <c:v>7.5960338999999975</c:v>
                </c:pt>
                <c:pt idx="9154">
                  <c:v>7.4518709999999997</c:v>
                </c:pt>
                <c:pt idx="9155">
                  <c:v>7.3888079999999965</c:v>
                </c:pt>
                <c:pt idx="9156">
                  <c:v>7.3888079999999965</c:v>
                </c:pt>
                <c:pt idx="9157">
                  <c:v>7.7402115</c:v>
                </c:pt>
                <c:pt idx="9158">
                  <c:v>7.650129899999996</c:v>
                </c:pt>
                <c:pt idx="9159">
                  <c:v>7.3077080999999975</c:v>
                </c:pt>
                <c:pt idx="9160">
                  <c:v>7.5600041999999963</c:v>
                </c:pt>
                <c:pt idx="9161">
                  <c:v>7.5780263999999988</c:v>
                </c:pt>
                <c:pt idx="9162">
                  <c:v>7.6321076999999953</c:v>
                </c:pt>
                <c:pt idx="9163">
                  <c:v>7.4788895999999996</c:v>
                </c:pt>
                <c:pt idx="9164">
                  <c:v>7.4518709999999997</c:v>
                </c:pt>
                <c:pt idx="9165">
                  <c:v>7.5059522999999961</c:v>
                </c:pt>
                <c:pt idx="9166">
                  <c:v>7.5960338999999975</c:v>
                </c:pt>
                <c:pt idx="9167">
                  <c:v>7.6411187999999965</c:v>
                </c:pt>
                <c:pt idx="9168">
                  <c:v>7.650129899999996</c:v>
                </c:pt>
                <c:pt idx="9169">
                  <c:v>7.5870227999999997</c:v>
                </c:pt>
                <c:pt idx="9170">
                  <c:v>7.5059522999999961</c:v>
                </c:pt>
                <c:pt idx="9171">
                  <c:v>7.4428599000000002</c:v>
                </c:pt>
                <c:pt idx="9172">
                  <c:v>7.424837699999995</c:v>
                </c:pt>
                <c:pt idx="9173">
                  <c:v>7.424837699999995</c:v>
                </c:pt>
                <c:pt idx="9174">
                  <c:v>7.4608820999999965</c:v>
                </c:pt>
                <c:pt idx="9175">
                  <c:v>7.424837699999995</c:v>
                </c:pt>
                <c:pt idx="9176">
                  <c:v>7.3527782999999962</c:v>
                </c:pt>
                <c:pt idx="9177">
                  <c:v>7.2896858999999985</c:v>
                </c:pt>
                <c:pt idx="9178">
                  <c:v>7.2356339999999992</c:v>
                </c:pt>
                <c:pt idx="9179">
                  <c:v>7.2266228999999997</c:v>
                </c:pt>
                <c:pt idx="9180">
                  <c:v>7.5960338999999975</c:v>
                </c:pt>
                <c:pt idx="9181">
                  <c:v>7.4608820999999965</c:v>
                </c:pt>
                <c:pt idx="9182">
                  <c:v>7.2356339999999992</c:v>
                </c:pt>
                <c:pt idx="9183">
                  <c:v>7.1815527000000001</c:v>
                </c:pt>
                <c:pt idx="9184">
                  <c:v>7.4068301999999999</c:v>
                </c:pt>
                <c:pt idx="9185">
                  <c:v>7.3617893999999975</c:v>
                </c:pt>
                <c:pt idx="9186">
                  <c:v>7.4158412999999985</c:v>
                </c:pt>
                <c:pt idx="9187">
                  <c:v>7.424837699999995</c:v>
                </c:pt>
                <c:pt idx="9188">
                  <c:v>7.3437377999999995</c:v>
                </c:pt>
                <c:pt idx="9189">
                  <c:v>7.1455229999999963</c:v>
                </c:pt>
                <c:pt idx="9190">
                  <c:v>7.2716637000000084</c:v>
                </c:pt>
                <c:pt idx="9191">
                  <c:v>7.5059522999999961</c:v>
                </c:pt>
                <c:pt idx="9192">
                  <c:v>7.4158412999999985</c:v>
                </c:pt>
                <c:pt idx="9193">
                  <c:v>8.0375925000000006</c:v>
                </c:pt>
                <c:pt idx="9194">
                  <c:v>7.9835111999999997</c:v>
                </c:pt>
                <c:pt idx="9195">
                  <c:v>7.7041817999999953</c:v>
                </c:pt>
                <c:pt idx="9196">
                  <c:v>8.2177998000000017</c:v>
                </c:pt>
                <c:pt idx="9197">
                  <c:v>8.0195409000000026</c:v>
                </c:pt>
                <c:pt idx="9198">
                  <c:v>8.1817554000000001</c:v>
                </c:pt>
                <c:pt idx="9199">
                  <c:v>7.8753632999999992</c:v>
                </c:pt>
                <c:pt idx="9200">
                  <c:v>7.6411187999999965</c:v>
                </c:pt>
                <c:pt idx="9201">
                  <c:v>7.5960338999999975</c:v>
                </c:pt>
                <c:pt idx="9202">
                  <c:v>7.6861595999999963</c:v>
                </c:pt>
                <c:pt idx="9203">
                  <c:v>7.4879447999999975</c:v>
                </c:pt>
                <c:pt idx="9204">
                  <c:v>7.7852817000000014</c:v>
                </c:pt>
                <c:pt idx="9205">
                  <c:v>7.0013453999999991</c:v>
                </c:pt>
                <c:pt idx="9206">
                  <c:v>6.9563046000000002</c:v>
                </c:pt>
                <c:pt idx="9207">
                  <c:v>6.8751899999999964</c:v>
                </c:pt>
                <c:pt idx="9208">
                  <c:v>6.8211380999999962</c:v>
                </c:pt>
                <c:pt idx="9209">
                  <c:v>6.9022232999999993</c:v>
                </c:pt>
                <c:pt idx="9210">
                  <c:v>6.8030864999999965</c:v>
                </c:pt>
                <c:pt idx="9211">
                  <c:v>7.0013453999999991</c:v>
                </c:pt>
                <c:pt idx="9212">
                  <c:v>7.0373751000000002</c:v>
                </c:pt>
                <c:pt idx="9213">
                  <c:v>7.0734047999999996</c:v>
                </c:pt>
                <c:pt idx="9214">
                  <c:v>7.064408399999996</c:v>
                </c:pt>
                <c:pt idx="9215">
                  <c:v>7.0734047999999996</c:v>
                </c:pt>
                <c:pt idx="9216">
                  <c:v>7.0734047999999996</c:v>
                </c:pt>
                <c:pt idx="9217">
                  <c:v>7.0824599999999975</c:v>
                </c:pt>
                <c:pt idx="9218">
                  <c:v>7.1094786000000001</c:v>
                </c:pt>
                <c:pt idx="9219">
                  <c:v>7.118489699999996</c:v>
                </c:pt>
                <c:pt idx="9220">
                  <c:v>7.1094786000000001</c:v>
                </c:pt>
                <c:pt idx="9221">
                  <c:v>7.1815527000000001</c:v>
                </c:pt>
                <c:pt idx="9222">
                  <c:v>7.2266228999999997</c:v>
                </c:pt>
                <c:pt idx="9223">
                  <c:v>7.2176117999999985</c:v>
                </c:pt>
                <c:pt idx="9224">
                  <c:v>7.2085713</c:v>
                </c:pt>
                <c:pt idx="9225">
                  <c:v>7.1635304999999949</c:v>
                </c:pt>
                <c:pt idx="9226">
                  <c:v>7.1365118999999959</c:v>
                </c:pt>
                <c:pt idx="9227">
                  <c:v>7.0824599999999975</c:v>
                </c:pt>
                <c:pt idx="9228">
                  <c:v>7.0914710999999997</c:v>
                </c:pt>
                <c:pt idx="9229">
                  <c:v>7.1545193999999936</c:v>
                </c:pt>
                <c:pt idx="9230">
                  <c:v>7.1995601999999996</c:v>
                </c:pt>
                <c:pt idx="9231">
                  <c:v>7.5149633999999965</c:v>
                </c:pt>
                <c:pt idx="9232">
                  <c:v>7.6411187999999965</c:v>
                </c:pt>
                <c:pt idx="9233">
                  <c:v>7.6591409999999955</c:v>
                </c:pt>
                <c:pt idx="9234">
                  <c:v>7.6771484999999995</c:v>
                </c:pt>
                <c:pt idx="9235">
                  <c:v>7.6771484999999995</c:v>
                </c:pt>
                <c:pt idx="9236">
                  <c:v>7.6771484999999995</c:v>
                </c:pt>
                <c:pt idx="9237">
                  <c:v>7.6951706999999949</c:v>
                </c:pt>
                <c:pt idx="9238">
                  <c:v>7.6591409999999955</c:v>
                </c:pt>
                <c:pt idx="9239">
                  <c:v>7.5690152999999949</c:v>
                </c:pt>
                <c:pt idx="9240">
                  <c:v>7.4158412999999985</c:v>
                </c:pt>
                <c:pt idx="9241">
                  <c:v>7.3527782999999962</c:v>
                </c:pt>
                <c:pt idx="9242">
                  <c:v>6.992334299999996</c:v>
                </c:pt>
                <c:pt idx="9243">
                  <c:v>7.4338488000000034</c:v>
                </c:pt>
                <c:pt idx="9244">
                  <c:v>7.9114370999999997</c:v>
                </c:pt>
                <c:pt idx="9245">
                  <c:v>7.6050449999999961</c:v>
                </c:pt>
                <c:pt idx="9246">
                  <c:v>7.9204482</c:v>
                </c:pt>
                <c:pt idx="9247">
                  <c:v>7.758263100000006</c:v>
                </c:pt>
                <c:pt idx="9248">
                  <c:v>7.7221892999999948</c:v>
                </c:pt>
                <c:pt idx="9249">
                  <c:v>7.5329855999999937</c:v>
                </c:pt>
                <c:pt idx="9250">
                  <c:v>7.6861595999999963</c:v>
                </c:pt>
                <c:pt idx="9251">
                  <c:v>7.7312004000000032</c:v>
                </c:pt>
                <c:pt idx="9252">
                  <c:v>8.3979924000000015</c:v>
                </c:pt>
                <c:pt idx="9253">
                  <c:v>8.3079108000000002</c:v>
                </c:pt>
                <c:pt idx="9254">
                  <c:v>8.2177998000000017</c:v>
                </c:pt>
                <c:pt idx="9255">
                  <c:v>8.1907665000000005</c:v>
                </c:pt>
                <c:pt idx="9256">
                  <c:v>8.0646111000000005</c:v>
                </c:pt>
                <c:pt idx="9257">
                  <c:v>7.9564778999999985</c:v>
                </c:pt>
                <c:pt idx="9258">
                  <c:v>7.8483446999999975</c:v>
                </c:pt>
                <c:pt idx="9259">
                  <c:v>7.7312004000000032</c:v>
                </c:pt>
                <c:pt idx="9260">
                  <c:v>7.7672741999999975</c:v>
                </c:pt>
                <c:pt idx="9261">
                  <c:v>7.5690152999999949</c:v>
                </c:pt>
                <c:pt idx="9262">
                  <c:v>7.8483446999999975</c:v>
                </c:pt>
                <c:pt idx="9263">
                  <c:v>7.9204482</c:v>
                </c:pt>
                <c:pt idx="9264">
                  <c:v>7.9654889999999954</c:v>
                </c:pt>
                <c:pt idx="9265">
                  <c:v>7.9384557000000004</c:v>
                </c:pt>
                <c:pt idx="9266">
                  <c:v>7.1995601999999996</c:v>
                </c:pt>
                <c:pt idx="9267">
                  <c:v>8.6953733999999994</c:v>
                </c:pt>
                <c:pt idx="9268">
                  <c:v>8.506140300000002</c:v>
                </c:pt>
                <c:pt idx="9269">
                  <c:v>9.3441284999999983</c:v>
                </c:pt>
                <c:pt idx="9270">
                  <c:v>8.9386437000000001</c:v>
                </c:pt>
                <c:pt idx="9271">
                  <c:v>8.4971291999999998</c:v>
                </c:pt>
                <c:pt idx="9272">
                  <c:v>8.3079108000000002</c:v>
                </c:pt>
                <c:pt idx="9273">
                  <c:v>7.9564778999999985</c:v>
                </c:pt>
                <c:pt idx="9274">
                  <c:v>8.1547074000000013</c:v>
                </c:pt>
                <c:pt idx="9275">
                  <c:v>8.1366852000000005</c:v>
                </c:pt>
                <c:pt idx="9276">
                  <c:v>7.9654889999999954</c:v>
                </c:pt>
                <c:pt idx="9277">
                  <c:v>7.9114370999999997</c:v>
                </c:pt>
                <c:pt idx="9278">
                  <c:v>7.9654889999999954</c:v>
                </c:pt>
                <c:pt idx="9279">
                  <c:v>7.9835111999999997</c:v>
                </c:pt>
                <c:pt idx="9280">
                  <c:v>8.1456963000000027</c:v>
                </c:pt>
                <c:pt idx="9281">
                  <c:v>7.9925075999999953</c:v>
                </c:pt>
                <c:pt idx="9282">
                  <c:v>7.9474667999999999</c:v>
                </c:pt>
                <c:pt idx="9283">
                  <c:v>8.3079108000000002</c:v>
                </c:pt>
                <c:pt idx="9284">
                  <c:v>8.7224067000000005</c:v>
                </c:pt>
                <c:pt idx="9285">
                  <c:v>8.8485621000000005</c:v>
                </c:pt>
                <c:pt idx="9286">
                  <c:v>8.6142734999999959</c:v>
                </c:pt>
                <c:pt idx="9287">
                  <c:v>8.1366852000000005</c:v>
                </c:pt>
                <c:pt idx="9288">
                  <c:v>7.9474667999999999</c:v>
                </c:pt>
                <c:pt idx="9289">
                  <c:v>7.857355799999997</c:v>
                </c:pt>
                <c:pt idx="9290">
                  <c:v>7.8393335999999998</c:v>
                </c:pt>
                <c:pt idx="9291">
                  <c:v>7.8303224999999994</c:v>
                </c:pt>
                <c:pt idx="9292">
                  <c:v>8.3169218999999988</c:v>
                </c:pt>
                <c:pt idx="9293">
                  <c:v>8.3169218999999988</c:v>
                </c:pt>
                <c:pt idx="9294">
                  <c:v>7.9024259999999975</c:v>
                </c:pt>
                <c:pt idx="9295">
                  <c:v>7.6771484999999995</c:v>
                </c:pt>
                <c:pt idx="9296">
                  <c:v>7.9384557000000004</c:v>
                </c:pt>
                <c:pt idx="9297">
                  <c:v>7.9745001000000002</c:v>
                </c:pt>
                <c:pt idx="9298">
                  <c:v>9.8937762000000067</c:v>
                </c:pt>
                <c:pt idx="9299">
                  <c:v>9.1729323000000047</c:v>
                </c:pt>
                <c:pt idx="9300">
                  <c:v>8.6863329000000018</c:v>
                </c:pt>
                <c:pt idx="9301">
                  <c:v>8.2087886999999995</c:v>
                </c:pt>
                <c:pt idx="9302">
                  <c:v>7.3437377999999995</c:v>
                </c:pt>
                <c:pt idx="9303">
                  <c:v>7.7041817999999953</c:v>
                </c:pt>
                <c:pt idx="9304">
                  <c:v>8.1637479000000024</c:v>
                </c:pt>
                <c:pt idx="9305">
                  <c:v>8.5151367000000047</c:v>
                </c:pt>
                <c:pt idx="9306">
                  <c:v>8.2628406000000023</c:v>
                </c:pt>
                <c:pt idx="9307">
                  <c:v>7.9745001000000002</c:v>
                </c:pt>
                <c:pt idx="9308">
                  <c:v>8.3259330000000027</c:v>
                </c:pt>
                <c:pt idx="9309">
                  <c:v>8.2988996999999998</c:v>
                </c:pt>
                <c:pt idx="9310">
                  <c:v>8.4791070000000008</c:v>
                </c:pt>
                <c:pt idx="9311">
                  <c:v>8.3889813000000011</c:v>
                </c:pt>
                <c:pt idx="9312">
                  <c:v>8.2628406000000023</c:v>
                </c:pt>
                <c:pt idx="9313">
                  <c:v>8.0375925000000006</c:v>
                </c:pt>
                <c:pt idx="9314">
                  <c:v>8.6773217999999979</c:v>
                </c:pt>
                <c:pt idx="9315">
                  <c:v>8.2628406000000023</c:v>
                </c:pt>
                <c:pt idx="9316">
                  <c:v>8.5421699999999987</c:v>
                </c:pt>
                <c:pt idx="9317">
                  <c:v>8.5331589000000001</c:v>
                </c:pt>
                <c:pt idx="9318">
                  <c:v>8.0826333000000048</c:v>
                </c:pt>
                <c:pt idx="9319">
                  <c:v>7.7762705999999993</c:v>
                </c:pt>
                <c:pt idx="9320">
                  <c:v>8.3259330000000027</c:v>
                </c:pt>
                <c:pt idx="9321">
                  <c:v>8.5241477999999997</c:v>
                </c:pt>
                <c:pt idx="9322">
                  <c:v>8.3889813000000011</c:v>
                </c:pt>
                <c:pt idx="9323">
                  <c:v>8.6322810000000008</c:v>
                </c:pt>
                <c:pt idx="9324">
                  <c:v>8.3889813000000011</c:v>
                </c:pt>
                <c:pt idx="9325">
                  <c:v>8.2718516999999991</c:v>
                </c:pt>
                <c:pt idx="9326">
                  <c:v>8.1997776000000009</c:v>
                </c:pt>
                <c:pt idx="9327">
                  <c:v>8.5602215999999984</c:v>
                </c:pt>
                <c:pt idx="9328">
                  <c:v>8.7764586000000016</c:v>
                </c:pt>
                <c:pt idx="9329">
                  <c:v>8.668325399999997</c:v>
                </c:pt>
                <c:pt idx="9330">
                  <c:v>8.6503031999999997</c:v>
                </c:pt>
                <c:pt idx="9331">
                  <c:v>8.2538295000000002</c:v>
                </c:pt>
                <c:pt idx="9332">
                  <c:v>8.5331589000000001</c:v>
                </c:pt>
                <c:pt idx="9333">
                  <c:v>8.0556147000000067</c:v>
                </c:pt>
                <c:pt idx="9334">
                  <c:v>8.0285814000000002</c:v>
                </c:pt>
                <c:pt idx="9335">
                  <c:v>9.2990729999999999</c:v>
                </c:pt>
                <c:pt idx="9336">
                  <c:v>9.0557880000000068</c:v>
                </c:pt>
                <c:pt idx="9337">
                  <c:v>8.0556147000000067</c:v>
                </c:pt>
                <c:pt idx="9338">
                  <c:v>8.8395510000000002</c:v>
                </c:pt>
                <c:pt idx="9339">
                  <c:v>8.2358073000000012</c:v>
                </c:pt>
                <c:pt idx="9340">
                  <c:v>8.6773217999999979</c:v>
                </c:pt>
                <c:pt idx="9341">
                  <c:v>8.2177998000000017</c:v>
                </c:pt>
                <c:pt idx="9342">
                  <c:v>8.506140300000002</c:v>
                </c:pt>
                <c:pt idx="9343">
                  <c:v>8.5511664000000014</c:v>
                </c:pt>
                <c:pt idx="9344">
                  <c:v>8.6052624000000009</c:v>
                </c:pt>
                <c:pt idx="9345">
                  <c:v>8.506140300000002</c:v>
                </c:pt>
                <c:pt idx="9346">
                  <c:v>8.3619627000000012</c:v>
                </c:pt>
                <c:pt idx="9347">
                  <c:v>8.4881180999999994</c:v>
                </c:pt>
                <c:pt idx="9348">
                  <c:v>7.9745001000000002</c:v>
                </c:pt>
                <c:pt idx="9349">
                  <c:v>7.9294592999999995</c:v>
                </c:pt>
                <c:pt idx="9350">
                  <c:v>7.8393335999999998</c:v>
                </c:pt>
                <c:pt idx="9351">
                  <c:v>8.0105298000000005</c:v>
                </c:pt>
                <c:pt idx="9352">
                  <c:v>8.5602215999999984</c:v>
                </c:pt>
                <c:pt idx="9353">
                  <c:v>8.5602215999999984</c:v>
                </c:pt>
                <c:pt idx="9354">
                  <c:v>8.8214994000000004</c:v>
                </c:pt>
                <c:pt idx="9355">
                  <c:v>8.9026140000000069</c:v>
                </c:pt>
                <c:pt idx="9356">
                  <c:v>8.8395510000000002</c:v>
                </c:pt>
                <c:pt idx="9357">
                  <c:v>8.8034772000000068</c:v>
                </c:pt>
                <c:pt idx="9358">
                  <c:v>8.5151367000000047</c:v>
                </c:pt>
                <c:pt idx="9359">
                  <c:v>8.4340662000000002</c:v>
                </c:pt>
                <c:pt idx="9360">
                  <c:v>8.3619627000000012</c:v>
                </c:pt>
                <c:pt idx="9361">
                  <c:v>8.2988996999999998</c:v>
                </c:pt>
                <c:pt idx="9362">
                  <c:v>7.9925075999999953</c:v>
                </c:pt>
                <c:pt idx="9363">
                  <c:v>7.9384557000000004</c:v>
                </c:pt>
                <c:pt idx="9364">
                  <c:v>8.1997776000000009</c:v>
                </c:pt>
                <c:pt idx="9365">
                  <c:v>7.7221892999999948</c:v>
                </c:pt>
                <c:pt idx="9366">
                  <c:v>8.3529516000000026</c:v>
                </c:pt>
                <c:pt idx="9367">
                  <c:v>8.3979924000000015</c:v>
                </c:pt>
                <c:pt idx="9368">
                  <c:v>7.7041817999999953</c:v>
                </c:pt>
                <c:pt idx="9369">
                  <c:v>8.7133956000000001</c:v>
                </c:pt>
                <c:pt idx="9370">
                  <c:v>8.244818399999998</c:v>
                </c:pt>
                <c:pt idx="9371">
                  <c:v>9.0197583000000012</c:v>
                </c:pt>
                <c:pt idx="9372">
                  <c:v>8.7224067000000005</c:v>
                </c:pt>
                <c:pt idx="9373">
                  <c:v>8.8665696000000072</c:v>
                </c:pt>
                <c:pt idx="9374">
                  <c:v>8.3799849000000073</c:v>
                </c:pt>
                <c:pt idx="9375">
                  <c:v>8.4971291999999998</c:v>
                </c:pt>
                <c:pt idx="9376">
                  <c:v>8.7944661000000011</c:v>
                </c:pt>
                <c:pt idx="9377">
                  <c:v>8.8575732000000027</c:v>
                </c:pt>
                <c:pt idx="9378">
                  <c:v>8.6052624000000009</c:v>
                </c:pt>
                <c:pt idx="9379">
                  <c:v>8.5421699999999987</c:v>
                </c:pt>
                <c:pt idx="9380">
                  <c:v>8.6503031999999997</c:v>
                </c:pt>
                <c:pt idx="9381">
                  <c:v>8.7854550000000042</c:v>
                </c:pt>
                <c:pt idx="9382">
                  <c:v>8.4160146000000022</c:v>
                </c:pt>
                <c:pt idx="9383">
                  <c:v>8.6142734999999959</c:v>
                </c:pt>
                <c:pt idx="9384">
                  <c:v>8.4791070000000008</c:v>
                </c:pt>
                <c:pt idx="9385">
                  <c:v>8.4881180999999994</c:v>
                </c:pt>
                <c:pt idx="9386">
                  <c:v>9.5243651999999983</c:v>
                </c:pt>
                <c:pt idx="9387">
                  <c:v>9.145899</c:v>
                </c:pt>
                <c:pt idx="9388">
                  <c:v>7.9564778999999985</c:v>
                </c:pt>
                <c:pt idx="9389">
                  <c:v>8.7314177999999991</c:v>
                </c:pt>
                <c:pt idx="9390">
                  <c:v>8.4971291999999998</c:v>
                </c:pt>
                <c:pt idx="9391">
                  <c:v>8.5151367000000047</c:v>
                </c:pt>
                <c:pt idx="9392">
                  <c:v>8.2087886999999995</c:v>
                </c:pt>
                <c:pt idx="9393">
                  <c:v>8.5421699999999987</c:v>
                </c:pt>
                <c:pt idx="9394">
                  <c:v>8.5241477999999997</c:v>
                </c:pt>
                <c:pt idx="9395">
                  <c:v>8.4700959000000022</c:v>
                </c:pt>
                <c:pt idx="9396">
                  <c:v>8.9566512000000067</c:v>
                </c:pt>
                <c:pt idx="9397">
                  <c:v>8.8124883000000072</c:v>
                </c:pt>
                <c:pt idx="9398">
                  <c:v>8.8485621000000005</c:v>
                </c:pt>
                <c:pt idx="9399">
                  <c:v>8.668325399999997</c:v>
                </c:pt>
                <c:pt idx="9400">
                  <c:v>8.5602215999999984</c:v>
                </c:pt>
                <c:pt idx="9401">
                  <c:v>8.5151367000000047</c:v>
                </c:pt>
                <c:pt idx="9402">
                  <c:v>8.5872402000000001</c:v>
                </c:pt>
                <c:pt idx="9403">
                  <c:v>8.5331589000000001</c:v>
                </c:pt>
                <c:pt idx="9404">
                  <c:v>8.3079108000000002</c:v>
                </c:pt>
                <c:pt idx="9405">
                  <c:v>8.4881180999999994</c:v>
                </c:pt>
                <c:pt idx="9406">
                  <c:v>8.5151367000000047</c:v>
                </c:pt>
                <c:pt idx="9407">
                  <c:v>8.4700959000000022</c:v>
                </c:pt>
                <c:pt idx="9408">
                  <c:v>8.2988996999999998</c:v>
                </c:pt>
                <c:pt idx="9409">
                  <c:v>8.4881180999999994</c:v>
                </c:pt>
                <c:pt idx="9410">
                  <c:v>8.4520884000000027</c:v>
                </c:pt>
                <c:pt idx="9411">
                  <c:v>8.1727590000000028</c:v>
                </c:pt>
                <c:pt idx="9412">
                  <c:v>8.2538295000000002</c:v>
                </c:pt>
                <c:pt idx="9413">
                  <c:v>8.244818399999998</c:v>
                </c:pt>
                <c:pt idx="9414">
                  <c:v>8.1006555000000002</c:v>
                </c:pt>
                <c:pt idx="9415">
                  <c:v>8.0195409000000026</c:v>
                </c:pt>
                <c:pt idx="9416">
                  <c:v>8.1186629999999997</c:v>
                </c:pt>
                <c:pt idx="9417">
                  <c:v>8.4700959000000022</c:v>
                </c:pt>
                <c:pt idx="9418">
                  <c:v>8.2267962000000008</c:v>
                </c:pt>
                <c:pt idx="9419">
                  <c:v>8.2718516999999991</c:v>
                </c:pt>
                <c:pt idx="9420">
                  <c:v>8.4610995000000067</c:v>
                </c:pt>
                <c:pt idx="9421">
                  <c:v>8.7674475000000047</c:v>
                </c:pt>
                <c:pt idx="9422">
                  <c:v>8.8755807000000075</c:v>
                </c:pt>
                <c:pt idx="9423">
                  <c:v>8.4520884000000027</c:v>
                </c:pt>
                <c:pt idx="9424">
                  <c:v>8.3979924000000015</c:v>
                </c:pt>
                <c:pt idx="9425">
                  <c:v>8.3079108000000002</c:v>
                </c:pt>
                <c:pt idx="9426">
                  <c:v>8.3889813000000011</c:v>
                </c:pt>
                <c:pt idx="9427">
                  <c:v>8.2538295000000002</c:v>
                </c:pt>
                <c:pt idx="9428">
                  <c:v>8.1456963000000027</c:v>
                </c:pt>
                <c:pt idx="9429">
                  <c:v>8.0556147000000067</c:v>
                </c:pt>
                <c:pt idx="9430">
                  <c:v>8.046603600000001</c:v>
                </c:pt>
                <c:pt idx="9431">
                  <c:v>8.1727590000000028</c:v>
                </c:pt>
                <c:pt idx="9432">
                  <c:v>8.2267962000000008</c:v>
                </c:pt>
                <c:pt idx="9433">
                  <c:v>8.2177998000000017</c:v>
                </c:pt>
                <c:pt idx="9434">
                  <c:v>8.3169218999999988</c:v>
                </c:pt>
                <c:pt idx="9435">
                  <c:v>8.3439405000000004</c:v>
                </c:pt>
                <c:pt idx="9436">
                  <c:v>8.3259330000000027</c:v>
                </c:pt>
                <c:pt idx="9437">
                  <c:v>8.4430772999999988</c:v>
                </c:pt>
                <c:pt idx="9438">
                  <c:v>8.2538295000000002</c:v>
                </c:pt>
                <c:pt idx="9439">
                  <c:v>8.4971291999999998</c:v>
                </c:pt>
                <c:pt idx="9440">
                  <c:v>8.5782290999999997</c:v>
                </c:pt>
                <c:pt idx="9441">
                  <c:v>8.5692327000000006</c:v>
                </c:pt>
                <c:pt idx="9442">
                  <c:v>8.5331589000000001</c:v>
                </c:pt>
                <c:pt idx="9443">
                  <c:v>8.5692327000000006</c:v>
                </c:pt>
                <c:pt idx="9444">
                  <c:v>8.5872402000000001</c:v>
                </c:pt>
                <c:pt idx="9445">
                  <c:v>8.5692327000000006</c:v>
                </c:pt>
                <c:pt idx="9446">
                  <c:v>8.6232846000000034</c:v>
                </c:pt>
                <c:pt idx="9447">
                  <c:v>8.6593143000000037</c:v>
                </c:pt>
                <c:pt idx="9448">
                  <c:v>8.6322810000000008</c:v>
                </c:pt>
                <c:pt idx="9449">
                  <c:v>8.6322810000000008</c:v>
                </c:pt>
                <c:pt idx="9450">
                  <c:v>8.6142734999999959</c:v>
                </c:pt>
                <c:pt idx="9451">
                  <c:v>8.5421699999999987</c:v>
                </c:pt>
                <c:pt idx="9452">
                  <c:v>8.5241477999999997</c:v>
                </c:pt>
                <c:pt idx="9453">
                  <c:v>8.5962513000000005</c:v>
                </c:pt>
                <c:pt idx="9454">
                  <c:v>8.5872402000000001</c:v>
                </c:pt>
                <c:pt idx="9455">
                  <c:v>8.5962513000000005</c:v>
                </c:pt>
                <c:pt idx="9456">
                  <c:v>8.2988996999999998</c:v>
                </c:pt>
                <c:pt idx="9457">
                  <c:v>8.6052624000000009</c:v>
                </c:pt>
                <c:pt idx="9458">
                  <c:v>8.4881180999999994</c:v>
                </c:pt>
                <c:pt idx="9459">
                  <c:v>8.2898592000000004</c:v>
                </c:pt>
                <c:pt idx="9460">
                  <c:v>8.3079108000000002</c:v>
                </c:pt>
                <c:pt idx="9461">
                  <c:v>8.4520884000000027</c:v>
                </c:pt>
                <c:pt idx="9462">
                  <c:v>8.4881180999999994</c:v>
                </c:pt>
                <c:pt idx="9463">
                  <c:v>8.4791070000000008</c:v>
                </c:pt>
                <c:pt idx="9464">
                  <c:v>8.4700959000000022</c:v>
                </c:pt>
                <c:pt idx="9465">
                  <c:v>8.4340662000000002</c:v>
                </c:pt>
                <c:pt idx="9466">
                  <c:v>8.4610995000000067</c:v>
                </c:pt>
                <c:pt idx="9467">
                  <c:v>8.4340662000000002</c:v>
                </c:pt>
                <c:pt idx="9468">
                  <c:v>8.3169218999999988</c:v>
                </c:pt>
                <c:pt idx="9469">
                  <c:v>8.2358073000000012</c:v>
                </c:pt>
                <c:pt idx="9470">
                  <c:v>8.2087886999999995</c:v>
                </c:pt>
                <c:pt idx="9471">
                  <c:v>8.1907665000000005</c:v>
                </c:pt>
                <c:pt idx="9472">
                  <c:v>8.2177998000000017</c:v>
                </c:pt>
                <c:pt idx="9473">
                  <c:v>8.2718516999999991</c:v>
                </c:pt>
                <c:pt idx="9474">
                  <c:v>8.2358073000000012</c:v>
                </c:pt>
                <c:pt idx="9475">
                  <c:v>8.244818399999998</c:v>
                </c:pt>
                <c:pt idx="9476">
                  <c:v>7.2085713</c:v>
                </c:pt>
                <c:pt idx="9477">
                  <c:v>7.4158412999999985</c:v>
                </c:pt>
                <c:pt idx="9478">
                  <c:v>7.5600041999999963</c:v>
                </c:pt>
                <c:pt idx="9479">
                  <c:v>8.0015187000000001</c:v>
                </c:pt>
                <c:pt idx="9480">
                  <c:v>7.758263100000006</c:v>
                </c:pt>
                <c:pt idx="9481">
                  <c:v>7.5960338999999975</c:v>
                </c:pt>
                <c:pt idx="9482">
                  <c:v>7.4608820999999965</c:v>
                </c:pt>
                <c:pt idx="9483">
                  <c:v>6.7220159999999947</c:v>
                </c:pt>
                <c:pt idx="9484">
                  <c:v>7.4879447999999975</c:v>
                </c:pt>
                <c:pt idx="9485">
                  <c:v>7.5870227999999997</c:v>
                </c:pt>
                <c:pt idx="9486">
                  <c:v>7.758263100000006</c:v>
                </c:pt>
                <c:pt idx="9487">
                  <c:v>7.8303224999999994</c:v>
                </c:pt>
                <c:pt idx="9488">
                  <c:v>7.7492226000000031</c:v>
                </c:pt>
                <c:pt idx="9489">
                  <c:v>7.7492226000000031</c:v>
                </c:pt>
                <c:pt idx="9490">
                  <c:v>7.7492226000000031</c:v>
                </c:pt>
                <c:pt idx="9491">
                  <c:v>7.8483446999999975</c:v>
                </c:pt>
                <c:pt idx="9492">
                  <c:v>7.6230965999999949</c:v>
                </c:pt>
                <c:pt idx="9493">
                  <c:v>7.4788895999999996</c:v>
                </c:pt>
                <c:pt idx="9494">
                  <c:v>6.9022232999999993</c:v>
                </c:pt>
                <c:pt idx="9495">
                  <c:v>7.1725415999999953</c:v>
                </c:pt>
                <c:pt idx="9496">
                  <c:v>7.1365118999999959</c:v>
                </c:pt>
                <c:pt idx="9497">
                  <c:v>7.1455229999999963</c:v>
                </c:pt>
                <c:pt idx="9498">
                  <c:v>7.1365118999999959</c:v>
                </c:pt>
                <c:pt idx="9499">
                  <c:v>7.2266228999999997</c:v>
                </c:pt>
                <c:pt idx="9500">
                  <c:v>7.1635304999999949</c:v>
                </c:pt>
                <c:pt idx="9501">
                  <c:v>7.118489699999996</c:v>
                </c:pt>
                <c:pt idx="9502">
                  <c:v>7.064408399999996</c:v>
                </c:pt>
                <c:pt idx="9503">
                  <c:v>7.0553973000000001</c:v>
                </c:pt>
                <c:pt idx="9504">
                  <c:v>7.0734047999999996</c:v>
                </c:pt>
                <c:pt idx="9505">
                  <c:v>7.0373751000000002</c:v>
                </c:pt>
                <c:pt idx="9506">
                  <c:v>6.4877273999999998</c:v>
                </c:pt>
                <c:pt idx="9507">
                  <c:v>7.6230965999999949</c:v>
                </c:pt>
                <c:pt idx="9508">
                  <c:v>7.1275007999999938</c:v>
                </c:pt>
                <c:pt idx="9509">
                  <c:v>7.6321076999999953</c:v>
                </c:pt>
                <c:pt idx="9510">
                  <c:v>6.8121269999999949</c:v>
                </c:pt>
                <c:pt idx="9511">
                  <c:v>7.3077080999999975</c:v>
                </c:pt>
                <c:pt idx="9512">
                  <c:v>7.0103564999999985</c:v>
                </c:pt>
                <c:pt idx="9513">
                  <c:v>7.0463861999999997</c:v>
                </c:pt>
                <c:pt idx="9514">
                  <c:v>7.1545193999999936</c:v>
                </c:pt>
                <c:pt idx="9515">
                  <c:v>7.3077080999999975</c:v>
                </c:pt>
                <c:pt idx="9516">
                  <c:v>7.2806747999999999</c:v>
                </c:pt>
                <c:pt idx="9517">
                  <c:v>7.5059522999999961</c:v>
                </c:pt>
                <c:pt idx="9518">
                  <c:v>7.3617893999999975</c:v>
                </c:pt>
                <c:pt idx="9519">
                  <c:v>7.1094786000000001</c:v>
                </c:pt>
                <c:pt idx="9520">
                  <c:v>6.857182499999996</c:v>
                </c:pt>
                <c:pt idx="9521">
                  <c:v>6.857182499999996</c:v>
                </c:pt>
                <c:pt idx="9522">
                  <c:v>7.5239744999999969</c:v>
                </c:pt>
                <c:pt idx="9523">
                  <c:v>7.0193675999999998</c:v>
                </c:pt>
                <c:pt idx="9524">
                  <c:v>7.0824599999999975</c:v>
                </c:pt>
                <c:pt idx="9525">
                  <c:v>7.0824599999999975</c:v>
                </c:pt>
                <c:pt idx="9526">
                  <c:v>7.0283639999999998</c:v>
                </c:pt>
                <c:pt idx="9527">
                  <c:v>6.8842010999999985</c:v>
                </c:pt>
                <c:pt idx="9528">
                  <c:v>6.8211380999999962</c:v>
                </c:pt>
                <c:pt idx="9529">
                  <c:v>6.857182499999996</c:v>
                </c:pt>
                <c:pt idx="9530">
                  <c:v>6.866178899999996</c:v>
                </c:pt>
                <c:pt idx="9531">
                  <c:v>6.8391602999999996</c:v>
                </c:pt>
                <c:pt idx="9532">
                  <c:v>6.7400381999999999</c:v>
                </c:pt>
                <c:pt idx="9533">
                  <c:v>6.7130048999999961</c:v>
                </c:pt>
                <c:pt idx="9534">
                  <c:v>6.6859862999999926</c:v>
                </c:pt>
                <c:pt idx="9535">
                  <c:v>6.6679346999999884</c:v>
                </c:pt>
                <c:pt idx="9536">
                  <c:v>6.6589235999999961</c:v>
                </c:pt>
                <c:pt idx="9537">
                  <c:v>6.6589235999999961</c:v>
                </c:pt>
                <c:pt idx="9538">
                  <c:v>6.6769751999999976</c:v>
                </c:pt>
                <c:pt idx="9539">
                  <c:v>6.6859862999999926</c:v>
                </c:pt>
                <c:pt idx="9540">
                  <c:v>6.6859862999999926</c:v>
                </c:pt>
                <c:pt idx="9541">
                  <c:v>6.7850789999999996</c:v>
                </c:pt>
                <c:pt idx="9542">
                  <c:v>6.731027100000003</c:v>
                </c:pt>
                <c:pt idx="9543">
                  <c:v>6.3345533999999963</c:v>
                </c:pt>
                <c:pt idx="9544">
                  <c:v>6.3165311999999965</c:v>
                </c:pt>
                <c:pt idx="9545">
                  <c:v>6.1453349999999949</c:v>
                </c:pt>
                <c:pt idx="9546">
                  <c:v>6.2174091000000002</c:v>
                </c:pt>
                <c:pt idx="9547">
                  <c:v>6.2624498999999965</c:v>
                </c:pt>
                <c:pt idx="9548">
                  <c:v>6.3165311999999965</c:v>
                </c:pt>
                <c:pt idx="9549">
                  <c:v>6.4246643999999975</c:v>
                </c:pt>
                <c:pt idx="9550">
                  <c:v>6.4697051999999999</c:v>
                </c:pt>
                <c:pt idx="9551">
                  <c:v>6.6409013999999962</c:v>
                </c:pt>
                <c:pt idx="9552">
                  <c:v>6.6769751999999976</c:v>
                </c:pt>
                <c:pt idx="9553">
                  <c:v>6.6769751999999976</c:v>
                </c:pt>
                <c:pt idx="9554">
                  <c:v>6.6589235999999961</c:v>
                </c:pt>
                <c:pt idx="9555">
                  <c:v>6.6499124999999975</c:v>
                </c:pt>
                <c:pt idx="9556">
                  <c:v>6.6859862999999926</c:v>
                </c:pt>
                <c:pt idx="9557">
                  <c:v>6.6679346999999884</c:v>
                </c:pt>
                <c:pt idx="9558">
                  <c:v>6.6679346999999884</c:v>
                </c:pt>
                <c:pt idx="9559">
                  <c:v>6.6409013999999962</c:v>
                </c:pt>
                <c:pt idx="9560">
                  <c:v>6.6138827999999963</c:v>
                </c:pt>
                <c:pt idx="9561">
                  <c:v>6.5418086999999998</c:v>
                </c:pt>
                <c:pt idx="9562">
                  <c:v>6.5057495999999997</c:v>
                </c:pt>
                <c:pt idx="9563">
                  <c:v>7.3888079999999965</c:v>
                </c:pt>
                <c:pt idx="9564">
                  <c:v>7.1725415999999953</c:v>
                </c:pt>
                <c:pt idx="9565">
                  <c:v>7.0824599999999975</c:v>
                </c:pt>
                <c:pt idx="9566">
                  <c:v>5.9741093999999997</c:v>
                </c:pt>
                <c:pt idx="9567">
                  <c:v>7.0373751000000002</c:v>
                </c:pt>
                <c:pt idx="9568">
                  <c:v>7.3167044999999975</c:v>
                </c:pt>
                <c:pt idx="9569">
                  <c:v>7.2896858999999985</c:v>
                </c:pt>
                <c:pt idx="9570">
                  <c:v>7.2266228999999997</c:v>
                </c:pt>
                <c:pt idx="9571">
                  <c:v>7.2896858999999985</c:v>
                </c:pt>
                <c:pt idx="9572">
                  <c:v>7.2536562</c:v>
                </c:pt>
                <c:pt idx="9573">
                  <c:v>7.3888079999999965</c:v>
                </c:pt>
                <c:pt idx="9574">
                  <c:v>7.4518709999999997</c:v>
                </c:pt>
                <c:pt idx="9575">
                  <c:v>7.4518709999999997</c:v>
                </c:pt>
                <c:pt idx="9576">
                  <c:v>7.3888079999999965</c:v>
                </c:pt>
                <c:pt idx="9577">
                  <c:v>7.2986969999999998</c:v>
                </c:pt>
                <c:pt idx="9578">
                  <c:v>7.2446450999999996</c:v>
                </c:pt>
                <c:pt idx="9579">
                  <c:v>7.1635304999999949</c:v>
                </c:pt>
                <c:pt idx="9580">
                  <c:v>7.1455229999999963</c:v>
                </c:pt>
                <c:pt idx="9581">
                  <c:v>7.1275007999999938</c:v>
                </c:pt>
                <c:pt idx="9582">
                  <c:v>7.1275007999999938</c:v>
                </c:pt>
                <c:pt idx="9583">
                  <c:v>7.1094786000000001</c:v>
                </c:pt>
                <c:pt idx="9584">
                  <c:v>7.0914710999999997</c:v>
                </c:pt>
                <c:pt idx="9585">
                  <c:v>7.0914710999999997</c:v>
                </c:pt>
                <c:pt idx="9586">
                  <c:v>7.0734047999999996</c:v>
                </c:pt>
                <c:pt idx="9587">
                  <c:v>7.0463861999999997</c:v>
                </c:pt>
                <c:pt idx="9588">
                  <c:v>7.0373751000000002</c:v>
                </c:pt>
                <c:pt idx="9589">
                  <c:v>7.0283639999999998</c:v>
                </c:pt>
                <c:pt idx="9590">
                  <c:v>6.992334299999996</c:v>
                </c:pt>
                <c:pt idx="9591">
                  <c:v>6.866178899999996</c:v>
                </c:pt>
                <c:pt idx="9592">
                  <c:v>6.7940901</c:v>
                </c:pt>
                <c:pt idx="9593">
                  <c:v>6.7400381999999999</c:v>
                </c:pt>
                <c:pt idx="9594">
                  <c:v>6.7039938000000001</c:v>
                </c:pt>
                <c:pt idx="9595">
                  <c:v>7.0553973000000001</c:v>
                </c:pt>
                <c:pt idx="9596">
                  <c:v>6.7670567999999953</c:v>
                </c:pt>
                <c:pt idx="9597">
                  <c:v>6.7940901</c:v>
                </c:pt>
                <c:pt idx="9598">
                  <c:v>6.8932121999999998</c:v>
                </c:pt>
                <c:pt idx="9599">
                  <c:v>6.9833232000000027</c:v>
                </c:pt>
                <c:pt idx="9600">
                  <c:v>6.9472935000000033</c:v>
                </c:pt>
                <c:pt idx="9601">
                  <c:v>7.2176117999999985</c:v>
                </c:pt>
                <c:pt idx="9602">
                  <c:v>6.6589235999999961</c:v>
                </c:pt>
                <c:pt idx="9603">
                  <c:v>7.2446450999999996</c:v>
                </c:pt>
                <c:pt idx="9604">
                  <c:v>7.758263100000006</c:v>
                </c:pt>
                <c:pt idx="9605">
                  <c:v>7.4068301999999999</c:v>
                </c:pt>
                <c:pt idx="9606">
                  <c:v>7.6411187999999965</c:v>
                </c:pt>
                <c:pt idx="9607">
                  <c:v>8.0556147000000067</c:v>
                </c:pt>
                <c:pt idx="9608">
                  <c:v>8.2718516999999991</c:v>
                </c:pt>
                <c:pt idx="9609">
                  <c:v>8.5962513000000005</c:v>
                </c:pt>
                <c:pt idx="9610">
                  <c:v>9.3531249000000027</c:v>
                </c:pt>
                <c:pt idx="9611">
                  <c:v>9.2990729999999999</c:v>
                </c:pt>
                <c:pt idx="9612">
                  <c:v>9.5153541000000015</c:v>
                </c:pt>
                <c:pt idx="9613">
                  <c:v>9.1188804000000001</c:v>
                </c:pt>
                <c:pt idx="9614">
                  <c:v>8.4971291999999998</c:v>
                </c:pt>
                <c:pt idx="9615">
                  <c:v>8.2538295000000002</c:v>
                </c:pt>
                <c:pt idx="9616">
                  <c:v>9.3982098000000001</c:v>
                </c:pt>
                <c:pt idx="9617">
                  <c:v>9.6324690000000004</c:v>
                </c:pt>
                <c:pt idx="9618">
                  <c:v>9.145899</c:v>
                </c:pt>
                <c:pt idx="9619">
                  <c:v>9.6595170000000028</c:v>
                </c:pt>
                <c:pt idx="9620">
                  <c:v>9.6685280999999996</c:v>
                </c:pt>
                <c:pt idx="9621">
                  <c:v>9.9478574999999996</c:v>
                </c:pt>
                <c:pt idx="9622">
                  <c:v>9.8127057000000022</c:v>
                </c:pt>
                <c:pt idx="9623">
                  <c:v>9.8127057000000022</c:v>
                </c:pt>
                <c:pt idx="9624">
                  <c:v>9.4342395000000003</c:v>
                </c:pt>
                <c:pt idx="9625">
                  <c:v>9.3261063000000028</c:v>
                </c:pt>
                <c:pt idx="9626">
                  <c:v>9.5694060000000079</c:v>
                </c:pt>
                <c:pt idx="9627">
                  <c:v>9.3711912000000002</c:v>
                </c:pt>
                <c:pt idx="9628">
                  <c:v>9.3351174000000015</c:v>
                </c:pt>
                <c:pt idx="9629">
                  <c:v>9.5784171000000011</c:v>
                </c:pt>
                <c:pt idx="9630">
                  <c:v>10.317312600000001</c:v>
                </c:pt>
                <c:pt idx="9631">
                  <c:v>10.209179399999998</c:v>
                </c:pt>
                <c:pt idx="9632">
                  <c:v>9.3441284999999983</c:v>
                </c:pt>
                <c:pt idx="9633">
                  <c:v>9.695561399999999</c:v>
                </c:pt>
                <c:pt idx="9634">
                  <c:v>9.362136000000012</c:v>
                </c:pt>
                <c:pt idx="9635">
                  <c:v>9.4072209000000004</c:v>
                </c:pt>
                <c:pt idx="9636">
                  <c:v>10.001909400000001</c:v>
                </c:pt>
                <c:pt idx="9637">
                  <c:v>9.4702839000000036</c:v>
                </c:pt>
                <c:pt idx="9638">
                  <c:v>9.2900766000000008</c:v>
                </c:pt>
                <c:pt idx="9639">
                  <c:v>9.2179730999999929</c:v>
                </c:pt>
                <c:pt idx="9640">
                  <c:v>9.1819433999999998</c:v>
                </c:pt>
                <c:pt idx="9641">
                  <c:v>9.145899</c:v>
                </c:pt>
                <c:pt idx="9642">
                  <c:v>8.9296326000000068</c:v>
                </c:pt>
                <c:pt idx="9643">
                  <c:v>9.0467769000000011</c:v>
                </c:pt>
                <c:pt idx="9644">
                  <c:v>9.1098693000000015</c:v>
                </c:pt>
                <c:pt idx="9645">
                  <c:v>8.7764586000000016</c:v>
                </c:pt>
                <c:pt idx="9646">
                  <c:v>9.6144468000000067</c:v>
                </c:pt>
                <c:pt idx="9647">
                  <c:v>9.0107472000000008</c:v>
                </c:pt>
                <c:pt idx="9648">
                  <c:v>9.4252283999999982</c:v>
                </c:pt>
                <c:pt idx="9649">
                  <c:v>9.7766613000000024</c:v>
                </c:pt>
                <c:pt idx="9650">
                  <c:v>9.5423726999999996</c:v>
                </c:pt>
                <c:pt idx="9651">
                  <c:v>9.2630580000000009</c:v>
                </c:pt>
                <c:pt idx="9652">
                  <c:v>9.5513838</c:v>
                </c:pt>
                <c:pt idx="9653">
                  <c:v>9.5874135000000003</c:v>
                </c:pt>
                <c:pt idx="9654">
                  <c:v>9.5694060000000079</c:v>
                </c:pt>
                <c:pt idx="9655">
                  <c:v>9.4882913999999996</c:v>
                </c:pt>
                <c:pt idx="9656">
                  <c:v>9.4342395000000003</c:v>
                </c:pt>
                <c:pt idx="9657">
                  <c:v>9.3531249000000027</c:v>
                </c:pt>
                <c:pt idx="9658">
                  <c:v>9.2990729999999999</c:v>
                </c:pt>
                <c:pt idx="9659">
                  <c:v>8.8755807000000075</c:v>
                </c:pt>
                <c:pt idx="9660">
                  <c:v>10.164094500000004</c:v>
                </c:pt>
                <c:pt idx="9661">
                  <c:v>10.2632166</c:v>
                </c:pt>
                <c:pt idx="9662">
                  <c:v>9.8937762000000067</c:v>
                </c:pt>
                <c:pt idx="9663">
                  <c:v>9.1008581999999993</c:v>
                </c:pt>
                <c:pt idx="9664">
                  <c:v>9.2900766000000008</c:v>
                </c:pt>
                <c:pt idx="9665">
                  <c:v>9.4973025</c:v>
                </c:pt>
                <c:pt idx="9666">
                  <c:v>9.0107472000000008</c:v>
                </c:pt>
                <c:pt idx="9667">
                  <c:v>9.2089619999999979</c:v>
                </c:pt>
                <c:pt idx="9668">
                  <c:v>9.1729323000000047</c:v>
                </c:pt>
                <c:pt idx="9669">
                  <c:v>9.1188804000000001</c:v>
                </c:pt>
                <c:pt idx="9670">
                  <c:v>9.2900766000000008</c:v>
                </c:pt>
                <c:pt idx="9671">
                  <c:v>9.1368879000000014</c:v>
                </c:pt>
                <c:pt idx="9672">
                  <c:v>9.163921199999999</c:v>
                </c:pt>
                <c:pt idx="9673">
                  <c:v>9.2360246999999998</c:v>
                </c:pt>
                <c:pt idx="9674">
                  <c:v>9.3351174000000015</c:v>
                </c:pt>
                <c:pt idx="9675">
                  <c:v>9.2179730999999929</c:v>
                </c:pt>
                <c:pt idx="9676">
                  <c:v>9.2540469000000023</c:v>
                </c:pt>
                <c:pt idx="9677">
                  <c:v>9.2269842000000004</c:v>
                </c:pt>
                <c:pt idx="9678">
                  <c:v>9.0557880000000068</c:v>
                </c:pt>
                <c:pt idx="9679">
                  <c:v>8.9296326000000068</c:v>
                </c:pt>
                <c:pt idx="9680">
                  <c:v>8.8936029000000048</c:v>
                </c:pt>
                <c:pt idx="9681">
                  <c:v>8.7224067000000005</c:v>
                </c:pt>
                <c:pt idx="9682">
                  <c:v>8.6412920999999994</c:v>
                </c:pt>
                <c:pt idx="9683">
                  <c:v>8.7674475000000047</c:v>
                </c:pt>
                <c:pt idx="9684">
                  <c:v>8.7133956000000001</c:v>
                </c:pt>
                <c:pt idx="9685">
                  <c:v>9.0828066000000067</c:v>
                </c:pt>
                <c:pt idx="9686">
                  <c:v>9.2360246999999998</c:v>
                </c:pt>
                <c:pt idx="9687">
                  <c:v>9.2269842000000004</c:v>
                </c:pt>
                <c:pt idx="9688">
                  <c:v>9.1549100999999986</c:v>
                </c:pt>
                <c:pt idx="9689">
                  <c:v>8.9116104000000025</c:v>
                </c:pt>
                <c:pt idx="9690">
                  <c:v>8.9927250000000001</c:v>
                </c:pt>
                <c:pt idx="9691">
                  <c:v>9.2540469000000023</c:v>
                </c:pt>
                <c:pt idx="9692">
                  <c:v>9.2720544</c:v>
                </c:pt>
                <c:pt idx="9693">
                  <c:v>9.2720544</c:v>
                </c:pt>
                <c:pt idx="9694">
                  <c:v>8.9386437000000001</c:v>
                </c:pt>
                <c:pt idx="9695">
                  <c:v>9.0557880000000068</c:v>
                </c:pt>
                <c:pt idx="9696">
                  <c:v>8.9837139000000015</c:v>
                </c:pt>
                <c:pt idx="9697">
                  <c:v>8.8214994000000004</c:v>
                </c:pt>
                <c:pt idx="9698">
                  <c:v>8.6863329000000018</c:v>
                </c:pt>
                <c:pt idx="9699">
                  <c:v>8.6322810000000008</c:v>
                </c:pt>
                <c:pt idx="9700">
                  <c:v>8.6412920999999994</c:v>
                </c:pt>
                <c:pt idx="9701">
                  <c:v>8.4610995000000067</c:v>
                </c:pt>
                <c:pt idx="9702">
                  <c:v>9.0467769000000011</c:v>
                </c:pt>
                <c:pt idx="9703">
                  <c:v>9.0107472000000008</c:v>
                </c:pt>
                <c:pt idx="9704">
                  <c:v>8.6773217999999979</c:v>
                </c:pt>
                <c:pt idx="9705">
                  <c:v>8.5331589000000001</c:v>
                </c:pt>
                <c:pt idx="9706">
                  <c:v>8.7584364000000026</c:v>
                </c:pt>
                <c:pt idx="9707">
                  <c:v>8.9657064000000073</c:v>
                </c:pt>
                <c:pt idx="9708">
                  <c:v>9.0017361000000022</c:v>
                </c:pt>
                <c:pt idx="9709">
                  <c:v>8.8214994000000004</c:v>
                </c:pt>
                <c:pt idx="9710">
                  <c:v>8.8575732000000027</c:v>
                </c:pt>
                <c:pt idx="9711">
                  <c:v>9.0107472000000008</c:v>
                </c:pt>
                <c:pt idx="9712">
                  <c:v>9.2450358000000001</c:v>
                </c:pt>
                <c:pt idx="9713">
                  <c:v>9.1368879000000014</c:v>
                </c:pt>
                <c:pt idx="9714">
                  <c:v>9.0647991000000001</c:v>
                </c:pt>
                <c:pt idx="9715">
                  <c:v>8.9386437000000001</c:v>
                </c:pt>
                <c:pt idx="9716">
                  <c:v>8.9206214999999993</c:v>
                </c:pt>
                <c:pt idx="9717">
                  <c:v>8.8395510000000002</c:v>
                </c:pt>
                <c:pt idx="9718">
                  <c:v>8.4610995000000067</c:v>
                </c:pt>
                <c:pt idx="9719">
                  <c:v>8.8214994000000004</c:v>
                </c:pt>
                <c:pt idx="9720">
                  <c:v>9.0017361000000022</c:v>
                </c:pt>
                <c:pt idx="9721">
                  <c:v>9.1188804000000001</c:v>
                </c:pt>
                <c:pt idx="9722">
                  <c:v>9.1729323000000047</c:v>
                </c:pt>
                <c:pt idx="9723">
                  <c:v>9.2630580000000009</c:v>
                </c:pt>
                <c:pt idx="9724">
                  <c:v>9.3711912000000002</c:v>
                </c:pt>
                <c:pt idx="9725">
                  <c:v>9.3891987000000015</c:v>
                </c:pt>
                <c:pt idx="9726">
                  <c:v>9.5784171000000011</c:v>
                </c:pt>
                <c:pt idx="9727">
                  <c:v>9.3531249000000027</c:v>
                </c:pt>
                <c:pt idx="9728">
                  <c:v>9.5513838</c:v>
                </c:pt>
                <c:pt idx="9729">
                  <c:v>9.2269842000000004</c:v>
                </c:pt>
                <c:pt idx="9730">
                  <c:v>9.0828066000000067</c:v>
                </c:pt>
                <c:pt idx="9731">
                  <c:v>8.8845918000000008</c:v>
                </c:pt>
                <c:pt idx="9732">
                  <c:v>8.7314177999999991</c:v>
                </c:pt>
                <c:pt idx="9733">
                  <c:v>8.8305399000000087</c:v>
                </c:pt>
                <c:pt idx="9734">
                  <c:v>8.5151367000000047</c:v>
                </c:pt>
                <c:pt idx="9735">
                  <c:v>8.8305399000000087</c:v>
                </c:pt>
                <c:pt idx="9736">
                  <c:v>8.2177998000000017</c:v>
                </c:pt>
                <c:pt idx="9737">
                  <c:v>8.506140300000002</c:v>
                </c:pt>
                <c:pt idx="9738">
                  <c:v>8.7584364000000026</c:v>
                </c:pt>
                <c:pt idx="9739">
                  <c:v>9.0557880000000068</c:v>
                </c:pt>
                <c:pt idx="9740">
                  <c:v>9.1368879000000014</c:v>
                </c:pt>
                <c:pt idx="9741">
                  <c:v>9.4162320000000008</c:v>
                </c:pt>
                <c:pt idx="9742">
                  <c:v>9.1549100999999986</c:v>
                </c:pt>
                <c:pt idx="9743">
                  <c:v>9.163921199999999</c:v>
                </c:pt>
                <c:pt idx="9744">
                  <c:v>9.2179730999999929</c:v>
                </c:pt>
                <c:pt idx="9745">
                  <c:v>8.7133956000000001</c:v>
                </c:pt>
                <c:pt idx="9746">
                  <c:v>8.9206214999999993</c:v>
                </c:pt>
                <c:pt idx="9747">
                  <c:v>9.4612727999999997</c:v>
                </c:pt>
                <c:pt idx="9748">
                  <c:v>9.4522617000000011</c:v>
                </c:pt>
                <c:pt idx="9749">
                  <c:v>9.4072209000000004</c:v>
                </c:pt>
                <c:pt idx="9750">
                  <c:v>8.4971291999999998</c:v>
                </c:pt>
                <c:pt idx="9751">
                  <c:v>8.9566512000000067</c:v>
                </c:pt>
                <c:pt idx="9752">
                  <c:v>9.0197583000000012</c:v>
                </c:pt>
                <c:pt idx="9753">
                  <c:v>8.7584364000000026</c:v>
                </c:pt>
                <c:pt idx="9754">
                  <c:v>8.668325399999997</c:v>
                </c:pt>
                <c:pt idx="9755">
                  <c:v>8.4520884000000027</c:v>
                </c:pt>
                <c:pt idx="9756">
                  <c:v>8.244818399999998</c:v>
                </c:pt>
                <c:pt idx="9757">
                  <c:v>9.2900766000000008</c:v>
                </c:pt>
                <c:pt idx="9758">
                  <c:v>9.3531249000000027</c:v>
                </c:pt>
                <c:pt idx="9759">
                  <c:v>8.8575732000000027</c:v>
                </c:pt>
                <c:pt idx="9760">
                  <c:v>9.7135689000000003</c:v>
                </c:pt>
                <c:pt idx="9761">
                  <c:v>9.7045578000000017</c:v>
                </c:pt>
                <c:pt idx="9762">
                  <c:v>9.5243651999999983</c:v>
                </c:pt>
                <c:pt idx="9763">
                  <c:v>8.8575732000000027</c:v>
                </c:pt>
                <c:pt idx="9764">
                  <c:v>9.1368879000000014</c:v>
                </c:pt>
                <c:pt idx="9765">
                  <c:v>9.0647991000000001</c:v>
                </c:pt>
                <c:pt idx="9766">
                  <c:v>9.3261063000000028</c:v>
                </c:pt>
                <c:pt idx="9767">
                  <c:v>9.4252283999999982</c:v>
                </c:pt>
                <c:pt idx="9768">
                  <c:v>9.4702839000000036</c:v>
                </c:pt>
                <c:pt idx="9769">
                  <c:v>9.8307132000000017</c:v>
                </c:pt>
                <c:pt idx="9770">
                  <c:v>9.4072209000000004</c:v>
                </c:pt>
                <c:pt idx="9771">
                  <c:v>9.3982098000000001</c:v>
                </c:pt>
                <c:pt idx="9772">
                  <c:v>9.1098693000000015</c:v>
                </c:pt>
                <c:pt idx="9773">
                  <c:v>9.2089619999999979</c:v>
                </c:pt>
                <c:pt idx="9774">
                  <c:v>9.3711912000000002</c:v>
                </c:pt>
                <c:pt idx="9775">
                  <c:v>9.1729323000000047</c:v>
                </c:pt>
                <c:pt idx="9776">
                  <c:v>9.6415094999999997</c:v>
                </c:pt>
                <c:pt idx="9777">
                  <c:v>9.5423726999999996</c:v>
                </c:pt>
                <c:pt idx="9778">
                  <c:v>9.2269842000000004</c:v>
                </c:pt>
                <c:pt idx="9779">
                  <c:v>9.3711912000000002</c:v>
                </c:pt>
                <c:pt idx="9780">
                  <c:v>9.3982098000000001</c:v>
                </c:pt>
                <c:pt idx="9781">
                  <c:v>8.9386437000000001</c:v>
                </c:pt>
                <c:pt idx="9782">
                  <c:v>8.8665696000000072</c:v>
                </c:pt>
                <c:pt idx="9783">
                  <c:v>9.0287547000000004</c:v>
                </c:pt>
                <c:pt idx="9784">
                  <c:v>9.2810654999999986</c:v>
                </c:pt>
                <c:pt idx="9785">
                  <c:v>9.4342395000000003</c:v>
                </c:pt>
                <c:pt idx="9786">
                  <c:v>9.4342395000000003</c:v>
                </c:pt>
                <c:pt idx="9787">
                  <c:v>9.0467769000000011</c:v>
                </c:pt>
                <c:pt idx="9788">
                  <c:v>9.0197583000000012</c:v>
                </c:pt>
                <c:pt idx="9789">
                  <c:v>9.199950900000001</c:v>
                </c:pt>
                <c:pt idx="9790">
                  <c:v>8.9386437000000001</c:v>
                </c:pt>
                <c:pt idx="9791">
                  <c:v>9.2990729999999999</c:v>
                </c:pt>
                <c:pt idx="9792">
                  <c:v>8.8124883000000072</c:v>
                </c:pt>
                <c:pt idx="9793">
                  <c:v>8.4700959000000022</c:v>
                </c:pt>
                <c:pt idx="9794">
                  <c:v>8.7854550000000042</c:v>
                </c:pt>
                <c:pt idx="9795">
                  <c:v>8.7224067000000005</c:v>
                </c:pt>
                <c:pt idx="9796">
                  <c:v>8.8485621000000005</c:v>
                </c:pt>
                <c:pt idx="9797">
                  <c:v>8.6142734999999959</c:v>
                </c:pt>
                <c:pt idx="9798">
                  <c:v>8.3619627000000012</c:v>
                </c:pt>
                <c:pt idx="9799">
                  <c:v>8.506140300000002</c:v>
                </c:pt>
                <c:pt idx="9800">
                  <c:v>8.3529516000000026</c:v>
                </c:pt>
                <c:pt idx="9801">
                  <c:v>8.2898592000000004</c:v>
                </c:pt>
                <c:pt idx="9802">
                  <c:v>8.7224067000000005</c:v>
                </c:pt>
                <c:pt idx="9803">
                  <c:v>8.668325399999997</c:v>
                </c:pt>
                <c:pt idx="9804">
                  <c:v>8.8936029000000048</c:v>
                </c:pt>
                <c:pt idx="9805">
                  <c:v>8.8755807000000075</c:v>
                </c:pt>
                <c:pt idx="9806">
                  <c:v>8.8936029000000048</c:v>
                </c:pt>
                <c:pt idx="9807">
                  <c:v>9.4612727999999997</c:v>
                </c:pt>
                <c:pt idx="9808">
                  <c:v>9.8397243000000021</c:v>
                </c:pt>
                <c:pt idx="9809">
                  <c:v>9.9568686</c:v>
                </c:pt>
                <c:pt idx="9810">
                  <c:v>9.6324690000000004</c:v>
                </c:pt>
                <c:pt idx="9811">
                  <c:v>9.4702839000000036</c:v>
                </c:pt>
                <c:pt idx="9812">
                  <c:v>9.6685280999999996</c:v>
                </c:pt>
                <c:pt idx="9813">
                  <c:v>9.4792803000000028</c:v>
                </c:pt>
                <c:pt idx="9814">
                  <c:v>9.4792803000000028</c:v>
                </c:pt>
                <c:pt idx="9815">
                  <c:v>9.7766613000000024</c:v>
                </c:pt>
                <c:pt idx="9816">
                  <c:v>9.6054357000000028</c:v>
                </c:pt>
                <c:pt idx="9817">
                  <c:v>9.5964246000000042</c:v>
                </c:pt>
                <c:pt idx="9818">
                  <c:v>10.236197999999998</c:v>
                </c:pt>
                <c:pt idx="9819">
                  <c:v>10.281238800000001</c:v>
                </c:pt>
                <c:pt idx="9820">
                  <c:v>10.083024</c:v>
                </c:pt>
                <c:pt idx="9821">
                  <c:v>9.2269842000000004</c:v>
                </c:pt>
                <c:pt idx="9822">
                  <c:v>9.5603949000000004</c:v>
                </c:pt>
                <c:pt idx="9823">
                  <c:v>9.7225800000000024</c:v>
                </c:pt>
                <c:pt idx="9824">
                  <c:v>9.4162320000000008</c:v>
                </c:pt>
                <c:pt idx="9825">
                  <c:v>9.3080841000000021</c:v>
                </c:pt>
                <c:pt idx="9826">
                  <c:v>9.4252283999999982</c:v>
                </c:pt>
                <c:pt idx="9827">
                  <c:v>9.4792803000000028</c:v>
                </c:pt>
                <c:pt idx="9828">
                  <c:v>9.163921199999999</c:v>
                </c:pt>
                <c:pt idx="9829">
                  <c:v>9.2089619999999979</c:v>
                </c:pt>
                <c:pt idx="9830">
                  <c:v>9.4342395000000003</c:v>
                </c:pt>
                <c:pt idx="9831">
                  <c:v>9.4252283999999982</c:v>
                </c:pt>
                <c:pt idx="9832">
                  <c:v>9.3080841000000021</c:v>
                </c:pt>
                <c:pt idx="9833">
                  <c:v>9.5964246000000042</c:v>
                </c:pt>
                <c:pt idx="9834">
                  <c:v>9.5964246000000042</c:v>
                </c:pt>
                <c:pt idx="9835">
                  <c:v>9.5603949000000004</c:v>
                </c:pt>
                <c:pt idx="9836">
                  <c:v>9.4702839000000036</c:v>
                </c:pt>
                <c:pt idx="9837">
                  <c:v>9.7586097000000009</c:v>
                </c:pt>
                <c:pt idx="9838">
                  <c:v>10.1100426</c:v>
                </c:pt>
                <c:pt idx="9839">
                  <c:v>9.7586097000000009</c:v>
                </c:pt>
                <c:pt idx="9840">
                  <c:v>9.4792803000000028</c:v>
                </c:pt>
                <c:pt idx="9841">
                  <c:v>9.5243651999999983</c:v>
                </c:pt>
                <c:pt idx="9842">
                  <c:v>9.2540469000000023</c:v>
                </c:pt>
                <c:pt idx="9843">
                  <c:v>9.3351174000000015</c:v>
                </c:pt>
                <c:pt idx="9844">
                  <c:v>9.5063430000000011</c:v>
                </c:pt>
                <c:pt idx="9845">
                  <c:v>9.5423726999999996</c:v>
                </c:pt>
                <c:pt idx="9846">
                  <c:v>9.6144468000000067</c:v>
                </c:pt>
                <c:pt idx="9847">
                  <c:v>9.6505059000000042</c:v>
                </c:pt>
                <c:pt idx="9848">
                  <c:v>9.6595170000000028</c:v>
                </c:pt>
                <c:pt idx="9849">
                  <c:v>9.7135689000000003</c:v>
                </c:pt>
                <c:pt idx="9850">
                  <c:v>9.7406021999999997</c:v>
                </c:pt>
                <c:pt idx="9851">
                  <c:v>9.6054357000000028</c:v>
                </c:pt>
                <c:pt idx="9852">
                  <c:v>9.7225800000000024</c:v>
                </c:pt>
                <c:pt idx="9853">
                  <c:v>9.6595170000000028</c:v>
                </c:pt>
                <c:pt idx="9854">
                  <c:v>9.3170952000000007</c:v>
                </c:pt>
                <c:pt idx="9855">
                  <c:v>9.2089619999999979</c:v>
                </c:pt>
                <c:pt idx="9856">
                  <c:v>9.6685280999999996</c:v>
                </c:pt>
                <c:pt idx="9857">
                  <c:v>9.6685280999999996</c:v>
                </c:pt>
                <c:pt idx="9858">
                  <c:v>9.5153541000000015</c:v>
                </c:pt>
                <c:pt idx="9859">
                  <c:v>9.5513838</c:v>
                </c:pt>
                <c:pt idx="9860">
                  <c:v>9.4973025</c:v>
                </c:pt>
                <c:pt idx="9861">
                  <c:v>9.5784171000000011</c:v>
                </c:pt>
                <c:pt idx="9862">
                  <c:v>9.1549100999999986</c:v>
                </c:pt>
                <c:pt idx="9863">
                  <c:v>9.3982098000000001</c:v>
                </c:pt>
                <c:pt idx="9864">
                  <c:v>9.4522617000000011</c:v>
                </c:pt>
                <c:pt idx="9865">
                  <c:v>9.6054357000000028</c:v>
                </c:pt>
                <c:pt idx="9866">
                  <c:v>9.6595170000000028</c:v>
                </c:pt>
                <c:pt idx="9867">
                  <c:v>9.5063430000000011</c:v>
                </c:pt>
                <c:pt idx="9868">
                  <c:v>9.8397243000000021</c:v>
                </c:pt>
                <c:pt idx="9869">
                  <c:v>9.9298500000000001</c:v>
                </c:pt>
                <c:pt idx="9870">
                  <c:v>9.9027873000000071</c:v>
                </c:pt>
                <c:pt idx="9871">
                  <c:v>9.785672400000001</c:v>
                </c:pt>
                <c:pt idx="9872">
                  <c:v>9.6865503000000004</c:v>
                </c:pt>
                <c:pt idx="9873">
                  <c:v>9.3982098000000001</c:v>
                </c:pt>
                <c:pt idx="9874">
                  <c:v>9.3982098000000001</c:v>
                </c:pt>
                <c:pt idx="9875">
                  <c:v>9.9208389000000015</c:v>
                </c:pt>
                <c:pt idx="9876">
                  <c:v>10.0199316</c:v>
                </c:pt>
                <c:pt idx="9877">
                  <c:v>10.083024</c:v>
                </c:pt>
                <c:pt idx="9878">
                  <c:v>10.452464400000007</c:v>
                </c:pt>
                <c:pt idx="9879">
                  <c:v>9.9568686</c:v>
                </c:pt>
                <c:pt idx="9880">
                  <c:v>9.7946834999999997</c:v>
                </c:pt>
                <c:pt idx="9881">
                  <c:v>9.5694060000000079</c:v>
                </c:pt>
                <c:pt idx="9882">
                  <c:v>9.5333763000000005</c:v>
                </c:pt>
                <c:pt idx="9883">
                  <c:v>9.3801876000000028</c:v>
                </c:pt>
                <c:pt idx="9884">
                  <c:v>9.6054357000000028</c:v>
                </c:pt>
                <c:pt idx="9885">
                  <c:v>9.1098693000000015</c:v>
                </c:pt>
                <c:pt idx="9886">
                  <c:v>9.163921199999999</c:v>
                </c:pt>
                <c:pt idx="9887">
                  <c:v>9.3801876000000028</c:v>
                </c:pt>
                <c:pt idx="9888">
                  <c:v>9.3891987000000015</c:v>
                </c:pt>
                <c:pt idx="9889">
                  <c:v>10.1731056</c:v>
                </c:pt>
                <c:pt idx="9890">
                  <c:v>9.7495985999999988</c:v>
                </c:pt>
                <c:pt idx="9891">
                  <c:v>9.7225800000000024</c:v>
                </c:pt>
                <c:pt idx="9892">
                  <c:v>9.938846400000001</c:v>
                </c:pt>
                <c:pt idx="9893">
                  <c:v>10.037939100000001</c:v>
                </c:pt>
                <c:pt idx="9894">
                  <c:v>10.092035100000002</c:v>
                </c:pt>
                <c:pt idx="9895">
                  <c:v>10.2271869</c:v>
                </c:pt>
                <c:pt idx="9896">
                  <c:v>10.3263237</c:v>
                </c:pt>
                <c:pt idx="9897">
                  <c:v>10.569579300000004</c:v>
                </c:pt>
                <c:pt idx="9898">
                  <c:v>10.5515571</c:v>
                </c:pt>
                <c:pt idx="9899">
                  <c:v>10.695734700000004</c:v>
                </c:pt>
                <c:pt idx="9900">
                  <c:v>10.839897600000002</c:v>
                </c:pt>
                <c:pt idx="9901">
                  <c:v>10.596642000000006</c:v>
                </c:pt>
                <c:pt idx="9902">
                  <c:v>10.425416400000007</c:v>
                </c:pt>
                <c:pt idx="9903">
                  <c:v>11.065175100000001</c:v>
                </c:pt>
                <c:pt idx="9904">
                  <c:v>9.8937762000000067</c:v>
                </c:pt>
                <c:pt idx="9905">
                  <c:v>10.623660600000001</c:v>
                </c:pt>
                <c:pt idx="9906">
                  <c:v>10.587630900000002</c:v>
                </c:pt>
                <c:pt idx="9907">
                  <c:v>10.785860400000001</c:v>
                </c:pt>
                <c:pt idx="9908">
                  <c:v>10.5245385</c:v>
                </c:pt>
                <c:pt idx="9909">
                  <c:v>10.7137422</c:v>
                </c:pt>
                <c:pt idx="9910">
                  <c:v>10.9210122</c:v>
                </c:pt>
                <c:pt idx="9911">
                  <c:v>10.3623534</c:v>
                </c:pt>
                <c:pt idx="9912">
                  <c:v>10.353342300000007</c:v>
                </c:pt>
                <c:pt idx="9913">
                  <c:v>10.254220200000001</c:v>
                </c:pt>
                <c:pt idx="9914">
                  <c:v>10.164094500000004</c:v>
                </c:pt>
                <c:pt idx="9915">
                  <c:v>10.281238800000001</c:v>
                </c:pt>
                <c:pt idx="9916">
                  <c:v>10.254220200000001</c:v>
                </c:pt>
                <c:pt idx="9917">
                  <c:v>10.281238800000001</c:v>
                </c:pt>
                <c:pt idx="9918">
                  <c:v>10.407394200000002</c:v>
                </c:pt>
                <c:pt idx="9919">
                  <c:v>10.416405300000006</c:v>
                </c:pt>
                <c:pt idx="9920">
                  <c:v>9.9839019000000011</c:v>
                </c:pt>
                <c:pt idx="9921">
                  <c:v>10.893993600000002</c:v>
                </c:pt>
                <c:pt idx="9922">
                  <c:v>10.722797400000001</c:v>
                </c:pt>
                <c:pt idx="9923">
                  <c:v>11.047167599999998</c:v>
                </c:pt>
                <c:pt idx="9924">
                  <c:v>10.560568200000002</c:v>
                </c:pt>
                <c:pt idx="9925">
                  <c:v>10.5245385</c:v>
                </c:pt>
                <c:pt idx="9926">
                  <c:v>10.5245385</c:v>
                </c:pt>
                <c:pt idx="9927">
                  <c:v>10.785860400000001</c:v>
                </c:pt>
                <c:pt idx="9928">
                  <c:v>10.749816000000001</c:v>
                </c:pt>
                <c:pt idx="9929">
                  <c:v>10.083024</c:v>
                </c:pt>
                <c:pt idx="9930">
                  <c:v>10.308272099999998</c:v>
                </c:pt>
                <c:pt idx="9931">
                  <c:v>10.254220200000001</c:v>
                </c:pt>
                <c:pt idx="9932">
                  <c:v>10.119053699999998</c:v>
                </c:pt>
                <c:pt idx="9933">
                  <c:v>10.281238800000001</c:v>
                </c:pt>
                <c:pt idx="9934">
                  <c:v>10.2722277</c:v>
                </c:pt>
                <c:pt idx="9935">
                  <c:v>10.218190499999999</c:v>
                </c:pt>
                <c:pt idx="9936">
                  <c:v>10.452464400000007</c:v>
                </c:pt>
                <c:pt idx="9937">
                  <c:v>10.290249900000001</c:v>
                </c:pt>
                <c:pt idx="9938">
                  <c:v>10.2001683</c:v>
                </c:pt>
                <c:pt idx="9939">
                  <c:v>10.2722277</c:v>
                </c:pt>
                <c:pt idx="9940">
                  <c:v>10.407394200000002</c:v>
                </c:pt>
                <c:pt idx="9941">
                  <c:v>10.2722277</c:v>
                </c:pt>
                <c:pt idx="9942">
                  <c:v>10.290249900000001</c:v>
                </c:pt>
                <c:pt idx="9943">
                  <c:v>10.443423900000001</c:v>
                </c:pt>
                <c:pt idx="9944">
                  <c:v>10.5785904</c:v>
                </c:pt>
                <c:pt idx="9945">
                  <c:v>10.731808499999998</c:v>
                </c:pt>
                <c:pt idx="9946">
                  <c:v>10.6416828</c:v>
                </c:pt>
                <c:pt idx="9947">
                  <c:v>10.4885088</c:v>
                </c:pt>
                <c:pt idx="9948">
                  <c:v>10.191157199999999</c:v>
                </c:pt>
                <c:pt idx="9949">
                  <c:v>10.2722277</c:v>
                </c:pt>
                <c:pt idx="9950">
                  <c:v>10.308272099999998</c:v>
                </c:pt>
                <c:pt idx="9951">
                  <c:v>10.659705000000002</c:v>
                </c:pt>
                <c:pt idx="9952">
                  <c:v>10.6146642</c:v>
                </c:pt>
                <c:pt idx="9953">
                  <c:v>10.6146642</c:v>
                </c:pt>
                <c:pt idx="9954">
                  <c:v>9.9298500000000001</c:v>
                </c:pt>
                <c:pt idx="9955">
                  <c:v>9.7045578000000017</c:v>
                </c:pt>
                <c:pt idx="9956">
                  <c:v>11.416608</c:v>
                </c:pt>
                <c:pt idx="9957">
                  <c:v>10.893993600000002</c:v>
                </c:pt>
                <c:pt idx="9958">
                  <c:v>10.2001683</c:v>
                </c:pt>
                <c:pt idx="9959">
                  <c:v>9.7045578000000017</c:v>
                </c:pt>
                <c:pt idx="9960">
                  <c:v>10.407394200000002</c:v>
                </c:pt>
                <c:pt idx="9961">
                  <c:v>9.6144468000000067</c:v>
                </c:pt>
                <c:pt idx="9962">
                  <c:v>9.8577465000000117</c:v>
                </c:pt>
                <c:pt idx="9963">
                  <c:v>10.1100426</c:v>
                </c:pt>
                <c:pt idx="9964">
                  <c:v>10.236197999999998</c:v>
                </c:pt>
                <c:pt idx="9965">
                  <c:v>10.164094500000004</c:v>
                </c:pt>
                <c:pt idx="9966">
                  <c:v>10.092035100000002</c:v>
                </c:pt>
                <c:pt idx="9967">
                  <c:v>10.2632166</c:v>
                </c:pt>
                <c:pt idx="9968">
                  <c:v>10.254220200000001</c:v>
                </c:pt>
                <c:pt idx="9969">
                  <c:v>10.0289427</c:v>
                </c:pt>
                <c:pt idx="9970">
                  <c:v>10.839897600000002</c:v>
                </c:pt>
                <c:pt idx="9971">
                  <c:v>10.8309012</c:v>
                </c:pt>
                <c:pt idx="9972">
                  <c:v>10.5785904</c:v>
                </c:pt>
                <c:pt idx="9973">
                  <c:v>10.4885088</c:v>
                </c:pt>
                <c:pt idx="9974">
                  <c:v>10.443423900000001</c:v>
                </c:pt>
                <c:pt idx="9975">
                  <c:v>10.821890100000001</c:v>
                </c:pt>
                <c:pt idx="9976">
                  <c:v>10.6326717</c:v>
                </c:pt>
                <c:pt idx="9977">
                  <c:v>9.6775392000000071</c:v>
                </c:pt>
                <c:pt idx="9978">
                  <c:v>10.055990700000002</c:v>
                </c:pt>
                <c:pt idx="9979">
                  <c:v>9.7135689000000003</c:v>
                </c:pt>
                <c:pt idx="9980">
                  <c:v>10.2271869</c:v>
                </c:pt>
                <c:pt idx="9981">
                  <c:v>9.785672400000001</c:v>
                </c:pt>
                <c:pt idx="9982">
                  <c:v>9.8217168000000008</c:v>
                </c:pt>
                <c:pt idx="9983">
                  <c:v>9.5874135000000003</c:v>
                </c:pt>
                <c:pt idx="9984">
                  <c:v>9.7676207999999995</c:v>
                </c:pt>
                <c:pt idx="9985">
                  <c:v>9.6324690000000004</c:v>
                </c:pt>
                <c:pt idx="9986">
                  <c:v>9.5964246000000042</c:v>
                </c:pt>
                <c:pt idx="9987">
                  <c:v>9.4522617000000011</c:v>
                </c:pt>
                <c:pt idx="9988">
                  <c:v>9.4612727999999997</c:v>
                </c:pt>
                <c:pt idx="9989">
                  <c:v>9.8487354000000025</c:v>
                </c:pt>
                <c:pt idx="9990">
                  <c:v>9.7135689000000003</c:v>
                </c:pt>
                <c:pt idx="9991">
                  <c:v>9.6505059000000042</c:v>
                </c:pt>
                <c:pt idx="9992">
                  <c:v>9.5603949000000004</c:v>
                </c:pt>
                <c:pt idx="9993">
                  <c:v>9.8036946000000071</c:v>
                </c:pt>
                <c:pt idx="9994">
                  <c:v>9.6324690000000004</c:v>
                </c:pt>
                <c:pt idx="9995">
                  <c:v>9.2450358000000001</c:v>
                </c:pt>
                <c:pt idx="9996">
                  <c:v>9.3891987000000015</c:v>
                </c:pt>
                <c:pt idx="9997">
                  <c:v>9.2540469000000023</c:v>
                </c:pt>
                <c:pt idx="9998">
                  <c:v>9.362136000000012</c:v>
                </c:pt>
                <c:pt idx="9999">
                  <c:v>9.6054357000000028</c:v>
                </c:pt>
                <c:pt idx="10000">
                  <c:v>9.4612727999999997</c:v>
                </c:pt>
                <c:pt idx="10001">
                  <c:v>9.8217168000000008</c:v>
                </c:pt>
                <c:pt idx="10002">
                  <c:v>9.4252283999999982</c:v>
                </c:pt>
                <c:pt idx="10003">
                  <c:v>10.092035100000002</c:v>
                </c:pt>
                <c:pt idx="10004">
                  <c:v>9.8667576000000068</c:v>
                </c:pt>
                <c:pt idx="10005">
                  <c:v>9.9478574999999996</c:v>
                </c:pt>
                <c:pt idx="10006">
                  <c:v>9.8307132000000017</c:v>
                </c:pt>
                <c:pt idx="10007">
                  <c:v>9.3170952000000007</c:v>
                </c:pt>
                <c:pt idx="10008">
                  <c:v>9.4882913999999996</c:v>
                </c:pt>
                <c:pt idx="10009">
                  <c:v>9.6415094999999997</c:v>
                </c:pt>
                <c:pt idx="10010">
                  <c:v>9.6865503000000004</c:v>
                </c:pt>
                <c:pt idx="10011">
                  <c:v>9.7225800000000024</c:v>
                </c:pt>
                <c:pt idx="10012">
                  <c:v>9.9478574999999996</c:v>
                </c:pt>
                <c:pt idx="10013">
                  <c:v>9.6685280999999996</c:v>
                </c:pt>
                <c:pt idx="10014">
                  <c:v>9.7676207999999995</c:v>
                </c:pt>
                <c:pt idx="10015">
                  <c:v>9.8217168000000008</c:v>
                </c:pt>
                <c:pt idx="10016">
                  <c:v>9.9658797000000021</c:v>
                </c:pt>
                <c:pt idx="10017">
                  <c:v>10.182146100000002</c:v>
                </c:pt>
                <c:pt idx="10018">
                  <c:v>10.0740129</c:v>
                </c:pt>
                <c:pt idx="10019">
                  <c:v>9.992898300000002</c:v>
                </c:pt>
                <c:pt idx="10020">
                  <c:v>9.7586097000000009</c:v>
                </c:pt>
                <c:pt idx="10021">
                  <c:v>9.6144468000000067</c:v>
                </c:pt>
                <c:pt idx="10022">
                  <c:v>9.6685280999999996</c:v>
                </c:pt>
                <c:pt idx="10023">
                  <c:v>9.7135689000000003</c:v>
                </c:pt>
                <c:pt idx="10024">
                  <c:v>9.9658797000000021</c:v>
                </c:pt>
                <c:pt idx="10025">
                  <c:v>10.317312600000001</c:v>
                </c:pt>
                <c:pt idx="10026">
                  <c:v>10.380375600000001</c:v>
                </c:pt>
                <c:pt idx="10027">
                  <c:v>10.182146100000002</c:v>
                </c:pt>
                <c:pt idx="10028">
                  <c:v>10.335334800000007</c:v>
                </c:pt>
                <c:pt idx="10029">
                  <c:v>10.209179399999998</c:v>
                </c:pt>
                <c:pt idx="10030">
                  <c:v>10.308272099999998</c:v>
                </c:pt>
                <c:pt idx="10031">
                  <c:v>9.938846400000001</c:v>
                </c:pt>
                <c:pt idx="10032">
                  <c:v>10.2722277</c:v>
                </c:pt>
                <c:pt idx="10033">
                  <c:v>9.9839019000000011</c:v>
                </c:pt>
                <c:pt idx="10034">
                  <c:v>9.8127057000000022</c:v>
                </c:pt>
                <c:pt idx="10035">
                  <c:v>9.2450358000000001</c:v>
                </c:pt>
                <c:pt idx="10036">
                  <c:v>8.9116104000000025</c:v>
                </c:pt>
                <c:pt idx="10037">
                  <c:v>9.0918177</c:v>
                </c:pt>
                <c:pt idx="10038">
                  <c:v>9.3891987000000015</c:v>
                </c:pt>
                <c:pt idx="10039">
                  <c:v>9.6775392000000071</c:v>
                </c:pt>
                <c:pt idx="10040">
                  <c:v>9.6415094999999997</c:v>
                </c:pt>
                <c:pt idx="10041">
                  <c:v>9.5603949000000004</c:v>
                </c:pt>
                <c:pt idx="10042">
                  <c:v>9.5784171000000011</c:v>
                </c:pt>
                <c:pt idx="10043">
                  <c:v>9.4792803000000028</c:v>
                </c:pt>
                <c:pt idx="10044">
                  <c:v>9.5243651999999983</c:v>
                </c:pt>
                <c:pt idx="10045">
                  <c:v>9.5603949000000004</c:v>
                </c:pt>
                <c:pt idx="10046">
                  <c:v>9.5874135000000003</c:v>
                </c:pt>
                <c:pt idx="10047">
                  <c:v>9.5784171000000011</c:v>
                </c:pt>
                <c:pt idx="10048">
                  <c:v>9.5243651999999983</c:v>
                </c:pt>
                <c:pt idx="10049">
                  <c:v>9.4342395000000003</c:v>
                </c:pt>
                <c:pt idx="10050">
                  <c:v>9.3891987000000015</c:v>
                </c:pt>
                <c:pt idx="10051">
                  <c:v>9.145899</c:v>
                </c:pt>
                <c:pt idx="10052">
                  <c:v>10.2271869</c:v>
                </c:pt>
                <c:pt idx="10053">
                  <c:v>8.7944661000000011</c:v>
                </c:pt>
                <c:pt idx="10054">
                  <c:v>9.2450358000000001</c:v>
                </c:pt>
                <c:pt idx="10055">
                  <c:v>9.8217168000000008</c:v>
                </c:pt>
                <c:pt idx="10056">
                  <c:v>9.695561399999999</c:v>
                </c:pt>
                <c:pt idx="10057">
                  <c:v>9.362136000000012</c:v>
                </c:pt>
                <c:pt idx="10058">
                  <c:v>9.0828066000000067</c:v>
                </c:pt>
                <c:pt idx="10059">
                  <c:v>9.1008581999999993</c:v>
                </c:pt>
                <c:pt idx="10060">
                  <c:v>8.9566512000000067</c:v>
                </c:pt>
                <c:pt idx="10061">
                  <c:v>9.8577465000000117</c:v>
                </c:pt>
                <c:pt idx="10062">
                  <c:v>9.6234579</c:v>
                </c:pt>
                <c:pt idx="10063">
                  <c:v>9.6505059000000042</c:v>
                </c:pt>
                <c:pt idx="10064">
                  <c:v>9.5603949000000004</c:v>
                </c:pt>
                <c:pt idx="10065">
                  <c:v>9.7676207999999995</c:v>
                </c:pt>
                <c:pt idx="10066">
                  <c:v>10.290249900000001</c:v>
                </c:pt>
                <c:pt idx="10067">
                  <c:v>10.560568200000002</c:v>
                </c:pt>
                <c:pt idx="10068">
                  <c:v>10.308272099999998</c:v>
                </c:pt>
                <c:pt idx="10069">
                  <c:v>10.128064800000001</c:v>
                </c:pt>
                <c:pt idx="10070">
                  <c:v>9.8487354000000025</c:v>
                </c:pt>
                <c:pt idx="10071">
                  <c:v>9.6775392000000071</c:v>
                </c:pt>
                <c:pt idx="10072">
                  <c:v>9.5694060000000079</c:v>
                </c:pt>
                <c:pt idx="10073">
                  <c:v>9.5243651999999983</c:v>
                </c:pt>
                <c:pt idx="10074">
                  <c:v>9.6415094999999997</c:v>
                </c:pt>
                <c:pt idx="10075">
                  <c:v>9.6324690000000004</c:v>
                </c:pt>
                <c:pt idx="10076">
                  <c:v>9.6054357000000028</c:v>
                </c:pt>
                <c:pt idx="10077">
                  <c:v>9.6324690000000004</c:v>
                </c:pt>
                <c:pt idx="10078">
                  <c:v>9.7406021999999997</c:v>
                </c:pt>
                <c:pt idx="10079">
                  <c:v>9.7135689000000003</c:v>
                </c:pt>
                <c:pt idx="10080">
                  <c:v>9.695561399999999</c:v>
                </c:pt>
                <c:pt idx="10081">
                  <c:v>9.785672400000001</c:v>
                </c:pt>
                <c:pt idx="10082">
                  <c:v>9.9839019000000011</c:v>
                </c:pt>
                <c:pt idx="10083">
                  <c:v>9.7225800000000024</c:v>
                </c:pt>
                <c:pt idx="10084">
                  <c:v>9.7586097000000009</c:v>
                </c:pt>
                <c:pt idx="10085">
                  <c:v>9.7766613000000024</c:v>
                </c:pt>
                <c:pt idx="10086">
                  <c:v>10.299261</c:v>
                </c:pt>
                <c:pt idx="10087">
                  <c:v>10.191157199999999</c:v>
                </c:pt>
                <c:pt idx="10088">
                  <c:v>10.236197999999998</c:v>
                </c:pt>
                <c:pt idx="10089">
                  <c:v>10.254220200000001</c:v>
                </c:pt>
                <c:pt idx="10090">
                  <c:v>10.155083400000002</c:v>
                </c:pt>
                <c:pt idx="10091">
                  <c:v>9.8667576000000068</c:v>
                </c:pt>
                <c:pt idx="10092">
                  <c:v>9.0647991000000001</c:v>
                </c:pt>
                <c:pt idx="10093">
                  <c:v>10.380375600000001</c:v>
                </c:pt>
                <c:pt idx="10094">
                  <c:v>9.5603949000000004</c:v>
                </c:pt>
                <c:pt idx="10095">
                  <c:v>9.5694060000000079</c:v>
                </c:pt>
                <c:pt idx="10096">
                  <c:v>9.7766613000000024</c:v>
                </c:pt>
                <c:pt idx="10097">
                  <c:v>9.1729323000000047</c:v>
                </c:pt>
                <c:pt idx="10098">
                  <c:v>9.0017361000000022</c:v>
                </c:pt>
                <c:pt idx="10099">
                  <c:v>8.6593143000000037</c:v>
                </c:pt>
                <c:pt idx="10100">
                  <c:v>9.2720544</c:v>
                </c:pt>
                <c:pt idx="10101">
                  <c:v>9.4252283999999982</c:v>
                </c:pt>
                <c:pt idx="10102">
                  <c:v>9.5964246000000042</c:v>
                </c:pt>
                <c:pt idx="10103">
                  <c:v>9.8397243000000021</c:v>
                </c:pt>
                <c:pt idx="10104">
                  <c:v>9.9298500000000001</c:v>
                </c:pt>
                <c:pt idx="10105">
                  <c:v>9.9568686</c:v>
                </c:pt>
                <c:pt idx="10106">
                  <c:v>9.3080841000000021</c:v>
                </c:pt>
                <c:pt idx="10107">
                  <c:v>9.5964246000000042</c:v>
                </c:pt>
                <c:pt idx="10108">
                  <c:v>9.1368879000000014</c:v>
                </c:pt>
                <c:pt idx="10109">
                  <c:v>9.5784171000000011</c:v>
                </c:pt>
                <c:pt idx="10110">
                  <c:v>9.6595170000000028</c:v>
                </c:pt>
                <c:pt idx="10111">
                  <c:v>9.2810654999999986</c:v>
                </c:pt>
                <c:pt idx="10112">
                  <c:v>8.8034772000000068</c:v>
                </c:pt>
                <c:pt idx="10113">
                  <c:v>8.7314177999999991</c:v>
                </c:pt>
                <c:pt idx="10114">
                  <c:v>8.7764586000000016</c:v>
                </c:pt>
                <c:pt idx="10115">
                  <c:v>9.1549100999999986</c:v>
                </c:pt>
                <c:pt idx="10116">
                  <c:v>9.2269842000000004</c:v>
                </c:pt>
                <c:pt idx="10117">
                  <c:v>9.1278914999999987</c:v>
                </c:pt>
                <c:pt idx="10118">
                  <c:v>9.4072209000000004</c:v>
                </c:pt>
                <c:pt idx="10119">
                  <c:v>9.3982098000000001</c:v>
                </c:pt>
                <c:pt idx="10120">
                  <c:v>9.5603949000000004</c:v>
                </c:pt>
                <c:pt idx="10121">
                  <c:v>9.5784171000000011</c:v>
                </c:pt>
                <c:pt idx="10122">
                  <c:v>9.2900766000000008</c:v>
                </c:pt>
                <c:pt idx="10123">
                  <c:v>9.2450358000000001</c:v>
                </c:pt>
                <c:pt idx="10124">
                  <c:v>9.9027873000000071</c:v>
                </c:pt>
                <c:pt idx="10125">
                  <c:v>9.7045578000000017</c:v>
                </c:pt>
                <c:pt idx="10126">
                  <c:v>9.8217168000000008</c:v>
                </c:pt>
                <c:pt idx="10127">
                  <c:v>9.1008581999999993</c:v>
                </c:pt>
                <c:pt idx="10128">
                  <c:v>9.9478574999999996</c:v>
                </c:pt>
                <c:pt idx="10129">
                  <c:v>10.317312600000001</c:v>
                </c:pt>
                <c:pt idx="10130">
                  <c:v>9.8307132000000017</c:v>
                </c:pt>
                <c:pt idx="10131">
                  <c:v>9.8307132000000017</c:v>
                </c:pt>
                <c:pt idx="10132">
                  <c:v>9.7766613000000024</c:v>
                </c:pt>
                <c:pt idx="10133">
                  <c:v>9.9748908000000025</c:v>
                </c:pt>
                <c:pt idx="10134">
                  <c:v>9.9208389000000015</c:v>
                </c:pt>
                <c:pt idx="10135">
                  <c:v>9.8397243000000021</c:v>
                </c:pt>
                <c:pt idx="10136">
                  <c:v>9.5063430000000011</c:v>
                </c:pt>
                <c:pt idx="10137">
                  <c:v>9.4702839000000036</c:v>
                </c:pt>
                <c:pt idx="10138">
                  <c:v>9.3982098000000001</c:v>
                </c:pt>
                <c:pt idx="10139">
                  <c:v>9.3531249000000027</c:v>
                </c:pt>
                <c:pt idx="10140">
                  <c:v>9.3351174000000015</c:v>
                </c:pt>
                <c:pt idx="10141">
                  <c:v>9.6324690000000004</c:v>
                </c:pt>
                <c:pt idx="10142">
                  <c:v>9.7225800000000024</c:v>
                </c:pt>
                <c:pt idx="10143">
                  <c:v>9.695561399999999</c:v>
                </c:pt>
                <c:pt idx="10144">
                  <c:v>9.6685280999999996</c:v>
                </c:pt>
                <c:pt idx="10145">
                  <c:v>9.8937762000000067</c:v>
                </c:pt>
                <c:pt idx="10146">
                  <c:v>10.092035100000002</c:v>
                </c:pt>
                <c:pt idx="10147">
                  <c:v>9.9839019000000011</c:v>
                </c:pt>
                <c:pt idx="10148">
                  <c:v>9.785672400000001</c:v>
                </c:pt>
                <c:pt idx="10149">
                  <c:v>9.7586097000000009</c:v>
                </c:pt>
                <c:pt idx="10150">
                  <c:v>9.6865503000000004</c:v>
                </c:pt>
                <c:pt idx="10151">
                  <c:v>10.037939100000001</c:v>
                </c:pt>
                <c:pt idx="10152">
                  <c:v>9.8217168000000008</c:v>
                </c:pt>
                <c:pt idx="10153">
                  <c:v>9.7495985999999988</c:v>
                </c:pt>
                <c:pt idx="10154">
                  <c:v>9.9118277999999993</c:v>
                </c:pt>
                <c:pt idx="10155">
                  <c:v>9.7045578000000017</c:v>
                </c:pt>
                <c:pt idx="10156">
                  <c:v>9.7045578000000017</c:v>
                </c:pt>
                <c:pt idx="10157">
                  <c:v>9.4252283999999982</c:v>
                </c:pt>
                <c:pt idx="10158">
                  <c:v>9.4612727999999997</c:v>
                </c:pt>
                <c:pt idx="10159">
                  <c:v>9.4792803000000028</c:v>
                </c:pt>
                <c:pt idx="10160">
                  <c:v>9.5513838</c:v>
                </c:pt>
                <c:pt idx="10161">
                  <c:v>9.4162320000000008</c:v>
                </c:pt>
                <c:pt idx="10162">
                  <c:v>8.7314177999999991</c:v>
                </c:pt>
                <c:pt idx="10163">
                  <c:v>8.8936029000000048</c:v>
                </c:pt>
                <c:pt idx="10164">
                  <c:v>9.4432505999999989</c:v>
                </c:pt>
                <c:pt idx="10165">
                  <c:v>9.5603949000000004</c:v>
                </c:pt>
                <c:pt idx="10166">
                  <c:v>9.6505059000000042</c:v>
                </c:pt>
                <c:pt idx="10167">
                  <c:v>9.7225800000000024</c:v>
                </c:pt>
                <c:pt idx="10168">
                  <c:v>9.6685280999999996</c:v>
                </c:pt>
                <c:pt idx="10169">
                  <c:v>9.5874135000000003</c:v>
                </c:pt>
                <c:pt idx="10170">
                  <c:v>9.6324690000000004</c:v>
                </c:pt>
                <c:pt idx="10171">
                  <c:v>9.7495985999999988</c:v>
                </c:pt>
                <c:pt idx="10172">
                  <c:v>10.055990700000002</c:v>
                </c:pt>
                <c:pt idx="10173">
                  <c:v>10.0289427</c:v>
                </c:pt>
                <c:pt idx="10174">
                  <c:v>10.875971400000001</c:v>
                </c:pt>
                <c:pt idx="10175">
                  <c:v>10.623660600000001</c:v>
                </c:pt>
                <c:pt idx="10176">
                  <c:v>10.290249900000001</c:v>
                </c:pt>
                <c:pt idx="10177">
                  <c:v>10.137075899999999</c:v>
                </c:pt>
                <c:pt idx="10178">
                  <c:v>10.254220200000001</c:v>
                </c:pt>
                <c:pt idx="10179">
                  <c:v>9.9658797000000021</c:v>
                </c:pt>
                <c:pt idx="10180">
                  <c:v>10.164094500000004</c:v>
                </c:pt>
                <c:pt idx="10181">
                  <c:v>10.0469943</c:v>
                </c:pt>
                <c:pt idx="10182">
                  <c:v>9.8397243000000021</c:v>
                </c:pt>
                <c:pt idx="10183">
                  <c:v>9.8667576000000068</c:v>
                </c:pt>
                <c:pt idx="10184">
                  <c:v>9.5603949000000004</c:v>
                </c:pt>
                <c:pt idx="10185">
                  <c:v>9.5243651999999983</c:v>
                </c:pt>
                <c:pt idx="10186">
                  <c:v>9.7315910999999993</c:v>
                </c:pt>
                <c:pt idx="10187">
                  <c:v>9.7045578000000017</c:v>
                </c:pt>
                <c:pt idx="10188">
                  <c:v>9.4882913999999996</c:v>
                </c:pt>
                <c:pt idx="10189">
                  <c:v>9.5333763000000005</c:v>
                </c:pt>
                <c:pt idx="10190">
                  <c:v>9.5063430000000011</c:v>
                </c:pt>
                <c:pt idx="10191">
                  <c:v>8.9747028000000046</c:v>
                </c:pt>
                <c:pt idx="10192">
                  <c:v>9.163921199999999</c:v>
                </c:pt>
                <c:pt idx="10193">
                  <c:v>9.5243651999999983</c:v>
                </c:pt>
                <c:pt idx="10194">
                  <c:v>9.8307132000000017</c:v>
                </c:pt>
                <c:pt idx="10195">
                  <c:v>9.7495985999999988</c:v>
                </c:pt>
                <c:pt idx="10196">
                  <c:v>9.5874135000000003</c:v>
                </c:pt>
                <c:pt idx="10197">
                  <c:v>9.3441284999999983</c:v>
                </c:pt>
                <c:pt idx="10198">
                  <c:v>9.0647991000000001</c:v>
                </c:pt>
                <c:pt idx="10199">
                  <c:v>9.6324690000000004</c:v>
                </c:pt>
                <c:pt idx="10200">
                  <c:v>9.7495985999999988</c:v>
                </c:pt>
                <c:pt idx="10201">
                  <c:v>9.5153541000000015</c:v>
                </c:pt>
                <c:pt idx="10202">
                  <c:v>9.3982098000000001</c:v>
                </c:pt>
                <c:pt idx="10203">
                  <c:v>9.6685280999999996</c:v>
                </c:pt>
                <c:pt idx="10204">
                  <c:v>9.6775392000000071</c:v>
                </c:pt>
                <c:pt idx="10205">
                  <c:v>9.7946834999999997</c:v>
                </c:pt>
                <c:pt idx="10206">
                  <c:v>9.362136000000012</c:v>
                </c:pt>
                <c:pt idx="10207">
                  <c:v>8.668325399999997</c:v>
                </c:pt>
                <c:pt idx="10208">
                  <c:v>9.362136000000012</c:v>
                </c:pt>
                <c:pt idx="10209">
                  <c:v>9.7135689000000003</c:v>
                </c:pt>
                <c:pt idx="10210">
                  <c:v>9.4342395000000003</c:v>
                </c:pt>
                <c:pt idx="10211">
                  <c:v>8.9296326000000068</c:v>
                </c:pt>
                <c:pt idx="10212">
                  <c:v>9.6505059000000042</c:v>
                </c:pt>
                <c:pt idx="10213">
                  <c:v>9.8757540000000095</c:v>
                </c:pt>
                <c:pt idx="10214">
                  <c:v>9.6865503000000004</c:v>
                </c:pt>
                <c:pt idx="10215">
                  <c:v>10.821890100000001</c:v>
                </c:pt>
                <c:pt idx="10216">
                  <c:v>10.452464400000007</c:v>
                </c:pt>
                <c:pt idx="10217">
                  <c:v>9.992898300000002</c:v>
                </c:pt>
                <c:pt idx="10218">
                  <c:v>9.9208389000000015</c:v>
                </c:pt>
                <c:pt idx="10219">
                  <c:v>10.2632166</c:v>
                </c:pt>
                <c:pt idx="10220">
                  <c:v>9.6685280999999996</c:v>
                </c:pt>
                <c:pt idx="10221">
                  <c:v>9.7586097000000009</c:v>
                </c:pt>
                <c:pt idx="10222">
                  <c:v>9.6775392000000071</c:v>
                </c:pt>
                <c:pt idx="10223">
                  <c:v>10.101031499999999</c:v>
                </c:pt>
                <c:pt idx="10224">
                  <c:v>10.146087</c:v>
                </c:pt>
                <c:pt idx="10225">
                  <c:v>10.037939100000001</c:v>
                </c:pt>
                <c:pt idx="10226">
                  <c:v>10.0740129</c:v>
                </c:pt>
                <c:pt idx="10227">
                  <c:v>9.785672400000001</c:v>
                </c:pt>
                <c:pt idx="10228">
                  <c:v>10.092035100000002</c:v>
                </c:pt>
                <c:pt idx="10229">
                  <c:v>10.182146100000002</c:v>
                </c:pt>
                <c:pt idx="10230">
                  <c:v>9.992898300000002</c:v>
                </c:pt>
                <c:pt idx="10231">
                  <c:v>10.416405300000006</c:v>
                </c:pt>
                <c:pt idx="10232">
                  <c:v>10.191157199999999</c:v>
                </c:pt>
                <c:pt idx="10233">
                  <c:v>10.2271869</c:v>
                </c:pt>
                <c:pt idx="10234">
                  <c:v>9.9208389000000015</c:v>
                </c:pt>
                <c:pt idx="10235">
                  <c:v>9.6505059000000042</c:v>
                </c:pt>
                <c:pt idx="10236">
                  <c:v>9.3982098000000001</c:v>
                </c:pt>
                <c:pt idx="10237">
                  <c:v>9.6234579</c:v>
                </c:pt>
                <c:pt idx="10238">
                  <c:v>9.5063430000000011</c:v>
                </c:pt>
                <c:pt idx="10239">
                  <c:v>9.7225800000000024</c:v>
                </c:pt>
                <c:pt idx="10240">
                  <c:v>9.7676207999999995</c:v>
                </c:pt>
                <c:pt idx="10241">
                  <c:v>9.7586097000000009</c:v>
                </c:pt>
                <c:pt idx="10242">
                  <c:v>9.8487354000000025</c:v>
                </c:pt>
                <c:pt idx="10243">
                  <c:v>9.9298500000000001</c:v>
                </c:pt>
                <c:pt idx="10244">
                  <c:v>9.4702839000000036</c:v>
                </c:pt>
                <c:pt idx="10245">
                  <c:v>9.7315910999999993</c:v>
                </c:pt>
                <c:pt idx="10246">
                  <c:v>9.7766613000000024</c:v>
                </c:pt>
                <c:pt idx="10247">
                  <c:v>9.5694060000000079</c:v>
                </c:pt>
                <c:pt idx="10248">
                  <c:v>9.4882913999999996</c:v>
                </c:pt>
                <c:pt idx="10249">
                  <c:v>9.6054357000000028</c:v>
                </c:pt>
                <c:pt idx="10250">
                  <c:v>9.6865503000000004</c:v>
                </c:pt>
                <c:pt idx="10251">
                  <c:v>9.5423726999999996</c:v>
                </c:pt>
                <c:pt idx="10252">
                  <c:v>9.3891987000000015</c:v>
                </c:pt>
                <c:pt idx="10253">
                  <c:v>9.4432505999999989</c:v>
                </c:pt>
                <c:pt idx="10254">
                  <c:v>9.4252283999999982</c:v>
                </c:pt>
                <c:pt idx="10255">
                  <c:v>9.4432505999999989</c:v>
                </c:pt>
                <c:pt idx="10256">
                  <c:v>9.1098693000000015</c:v>
                </c:pt>
                <c:pt idx="10257">
                  <c:v>8.8665696000000072</c:v>
                </c:pt>
                <c:pt idx="10258">
                  <c:v>8.6322810000000008</c:v>
                </c:pt>
                <c:pt idx="10259">
                  <c:v>9.0017361000000022</c:v>
                </c:pt>
                <c:pt idx="10260">
                  <c:v>9.1098693000000015</c:v>
                </c:pt>
                <c:pt idx="10261">
                  <c:v>9.1549100999999986</c:v>
                </c:pt>
                <c:pt idx="10262">
                  <c:v>8.9657064000000073</c:v>
                </c:pt>
                <c:pt idx="10263">
                  <c:v>9.2269842000000004</c:v>
                </c:pt>
                <c:pt idx="10264">
                  <c:v>9.5333763000000005</c:v>
                </c:pt>
                <c:pt idx="10265">
                  <c:v>9.938846400000001</c:v>
                </c:pt>
                <c:pt idx="10266">
                  <c:v>9.7315910999999993</c:v>
                </c:pt>
                <c:pt idx="10267">
                  <c:v>9.8667576000000068</c:v>
                </c:pt>
                <c:pt idx="10268">
                  <c:v>9.9118277999999993</c:v>
                </c:pt>
                <c:pt idx="10269">
                  <c:v>9.7946834999999997</c:v>
                </c:pt>
                <c:pt idx="10270">
                  <c:v>10.0289427</c:v>
                </c:pt>
                <c:pt idx="10271">
                  <c:v>10.1731056</c:v>
                </c:pt>
                <c:pt idx="10272">
                  <c:v>10.2632166</c:v>
                </c:pt>
                <c:pt idx="10273">
                  <c:v>10.2001683</c:v>
                </c:pt>
                <c:pt idx="10274">
                  <c:v>10.308272099999998</c:v>
                </c:pt>
                <c:pt idx="10275">
                  <c:v>10.335334800000007</c:v>
                </c:pt>
                <c:pt idx="10276">
                  <c:v>10.3263237</c:v>
                </c:pt>
                <c:pt idx="10277">
                  <c:v>10.119053699999998</c:v>
                </c:pt>
                <c:pt idx="10278">
                  <c:v>9.5333763000000005</c:v>
                </c:pt>
                <c:pt idx="10279">
                  <c:v>9.6234579</c:v>
                </c:pt>
                <c:pt idx="10280">
                  <c:v>9.8397243000000021</c:v>
                </c:pt>
                <c:pt idx="10281">
                  <c:v>9.7766613000000024</c:v>
                </c:pt>
                <c:pt idx="10282">
                  <c:v>9.3261063000000028</c:v>
                </c:pt>
                <c:pt idx="10283">
                  <c:v>9.1008581999999993</c:v>
                </c:pt>
                <c:pt idx="10284">
                  <c:v>9.163921199999999</c:v>
                </c:pt>
                <c:pt idx="10285">
                  <c:v>9.0918177</c:v>
                </c:pt>
                <c:pt idx="10286">
                  <c:v>8.8214994000000004</c:v>
                </c:pt>
                <c:pt idx="10287">
                  <c:v>9.0287547000000004</c:v>
                </c:pt>
                <c:pt idx="10288">
                  <c:v>8.9837139000000015</c:v>
                </c:pt>
                <c:pt idx="10289">
                  <c:v>8.9837139000000015</c:v>
                </c:pt>
                <c:pt idx="10290">
                  <c:v>8.9386437000000001</c:v>
                </c:pt>
                <c:pt idx="10291">
                  <c:v>8.947640100000001</c:v>
                </c:pt>
                <c:pt idx="10292">
                  <c:v>8.8845918000000008</c:v>
                </c:pt>
                <c:pt idx="10293">
                  <c:v>8.9927250000000001</c:v>
                </c:pt>
                <c:pt idx="10294">
                  <c:v>8.6052624000000009</c:v>
                </c:pt>
                <c:pt idx="10295">
                  <c:v>8.7944661000000011</c:v>
                </c:pt>
                <c:pt idx="10296">
                  <c:v>8.8034772000000068</c:v>
                </c:pt>
                <c:pt idx="10297">
                  <c:v>8.8214994000000004</c:v>
                </c:pt>
                <c:pt idx="10298">
                  <c:v>8.8485621000000005</c:v>
                </c:pt>
                <c:pt idx="10299">
                  <c:v>8.668325399999997</c:v>
                </c:pt>
                <c:pt idx="10300">
                  <c:v>8.7944661000000011</c:v>
                </c:pt>
                <c:pt idx="10301">
                  <c:v>8.8214994000000004</c:v>
                </c:pt>
                <c:pt idx="10302">
                  <c:v>8.8395510000000002</c:v>
                </c:pt>
                <c:pt idx="10303">
                  <c:v>8.9747028000000046</c:v>
                </c:pt>
                <c:pt idx="10304">
                  <c:v>9.0647991000000001</c:v>
                </c:pt>
                <c:pt idx="10305">
                  <c:v>8.8755807000000075</c:v>
                </c:pt>
                <c:pt idx="10306">
                  <c:v>8.8305399000000087</c:v>
                </c:pt>
                <c:pt idx="10307">
                  <c:v>8.1096666000000024</c:v>
                </c:pt>
                <c:pt idx="10308">
                  <c:v>8.3889813000000011</c:v>
                </c:pt>
                <c:pt idx="10309">
                  <c:v>8.4881180999999994</c:v>
                </c:pt>
                <c:pt idx="10310">
                  <c:v>8.4700959000000022</c:v>
                </c:pt>
                <c:pt idx="10311">
                  <c:v>8.8034772000000068</c:v>
                </c:pt>
                <c:pt idx="10312">
                  <c:v>8.8124883000000072</c:v>
                </c:pt>
                <c:pt idx="10313">
                  <c:v>8.5241477999999997</c:v>
                </c:pt>
                <c:pt idx="10314">
                  <c:v>8.2808481</c:v>
                </c:pt>
                <c:pt idx="10315">
                  <c:v>8.4791070000000008</c:v>
                </c:pt>
                <c:pt idx="10316">
                  <c:v>8.506140300000002</c:v>
                </c:pt>
                <c:pt idx="10317">
                  <c:v>8.5331589000000001</c:v>
                </c:pt>
                <c:pt idx="10318">
                  <c:v>8.4791070000000008</c:v>
                </c:pt>
                <c:pt idx="10319">
                  <c:v>8.7404142</c:v>
                </c:pt>
                <c:pt idx="10320">
                  <c:v>9.0287547000000004</c:v>
                </c:pt>
                <c:pt idx="10321">
                  <c:v>9.5333763000000005</c:v>
                </c:pt>
                <c:pt idx="10322">
                  <c:v>9.4432505999999989</c:v>
                </c:pt>
                <c:pt idx="10323">
                  <c:v>9.1549100999999986</c:v>
                </c:pt>
                <c:pt idx="10324">
                  <c:v>9.6775392000000071</c:v>
                </c:pt>
                <c:pt idx="10325">
                  <c:v>9.4882913999999996</c:v>
                </c:pt>
                <c:pt idx="10326">
                  <c:v>9.3351174000000015</c:v>
                </c:pt>
                <c:pt idx="10327">
                  <c:v>9.3801876000000028</c:v>
                </c:pt>
                <c:pt idx="10328">
                  <c:v>9.4342395000000003</c:v>
                </c:pt>
                <c:pt idx="10329">
                  <c:v>9.7315910999999993</c:v>
                </c:pt>
                <c:pt idx="10330">
                  <c:v>9.5694060000000079</c:v>
                </c:pt>
                <c:pt idx="10331">
                  <c:v>9.6054357000000028</c:v>
                </c:pt>
                <c:pt idx="10332">
                  <c:v>9.5333763000000005</c:v>
                </c:pt>
                <c:pt idx="10333">
                  <c:v>9.3801876000000028</c:v>
                </c:pt>
                <c:pt idx="10334">
                  <c:v>9.2360246999999998</c:v>
                </c:pt>
                <c:pt idx="10335">
                  <c:v>9.1368879000000014</c:v>
                </c:pt>
                <c:pt idx="10336">
                  <c:v>9.2360246999999998</c:v>
                </c:pt>
                <c:pt idx="10337">
                  <c:v>9.2630580000000009</c:v>
                </c:pt>
                <c:pt idx="10338">
                  <c:v>9.163921199999999</c:v>
                </c:pt>
                <c:pt idx="10339">
                  <c:v>9.1098693000000015</c:v>
                </c:pt>
                <c:pt idx="10340">
                  <c:v>9.1188804000000001</c:v>
                </c:pt>
                <c:pt idx="10341">
                  <c:v>8.8034772000000068</c:v>
                </c:pt>
                <c:pt idx="10342">
                  <c:v>8.7133956000000001</c:v>
                </c:pt>
                <c:pt idx="10343">
                  <c:v>8.6593143000000037</c:v>
                </c:pt>
                <c:pt idx="10344">
                  <c:v>8.5782290999999997</c:v>
                </c:pt>
                <c:pt idx="10345">
                  <c:v>8.5421699999999987</c:v>
                </c:pt>
                <c:pt idx="10346">
                  <c:v>8.5511664000000014</c:v>
                </c:pt>
                <c:pt idx="10347">
                  <c:v>8.5511664000000014</c:v>
                </c:pt>
                <c:pt idx="10348">
                  <c:v>8.8034772000000068</c:v>
                </c:pt>
                <c:pt idx="10349">
                  <c:v>8.8665696000000072</c:v>
                </c:pt>
                <c:pt idx="10350">
                  <c:v>9.2900766000000008</c:v>
                </c:pt>
                <c:pt idx="10351">
                  <c:v>9.2269842000000004</c:v>
                </c:pt>
                <c:pt idx="10352">
                  <c:v>9.0107472000000008</c:v>
                </c:pt>
                <c:pt idx="10353">
                  <c:v>9.5874135000000003</c:v>
                </c:pt>
                <c:pt idx="10354">
                  <c:v>9.6324690000000004</c:v>
                </c:pt>
                <c:pt idx="10355">
                  <c:v>9.5603949000000004</c:v>
                </c:pt>
                <c:pt idx="10356">
                  <c:v>9.8307132000000017</c:v>
                </c:pt>
                <c:pt idx="10357">
                  <c:v>9.6685280999999996</c:v>
                </c:pt>
                <c:pt idx="10358">
                  <c:v>9.4612727999999997</c:v>
                </c:pt>
                <c:pt idx="10359">
                  <c:v>9.8036946000000071</c:v>
                </c:pt>
                <c:pt idx="10360">
                  <c:v>10.2001683</c:v>
                </c:pt>
                <c:pt idx="10361">
                  <c:v>10.010920499999999</c:v>
                </c:pt>
                <c:pt idx="10362">
                  <c:v>9.8667576000000068</c:v>
                </c:pt>
                <c:pt idx="10363">
                  <c:v>8.9927250000000001</c:v>
                </c:pt>
                <c:pt idx="10364">
                  <c:v>8.6773217999999979</c:v>
                </c:pt>
                <c:pt idx="10365">
                  <c:v>8.7854550000000042</c:v>
                </c:pt>
                <c:pt idx="10366">
                  <c:v>8.8485621000000005</c:v>
                </c:pt>
                <c:pt idx="10367">
                  <c:v>8.9837139000000015</c:v>
                </c:pt>
                <c:pt idx="10368">
                  <c:v>8.947640100000001</c:v>
                </c:pt>
                <c:pt idx="10369">
                  <c:v>8.8755807000000075</c:v>
                </c:pt>
                <c:pt idx="10370">
                  <c:v>9.0197583000000012</c:v>
                </c:pt>
                <c:pt idx="10371">
                  <c:v>9.3261063000000028</c:v>
                </c:pt>
                <c:pt idx="10372">
                  <c:v>9.1098693000000015</c:v>
                </c:pt>
                <c:pt idx="10373">
                  <c:v>10.0289427</c:v>
                </c:pt>
                <c:pt idx="10374">
                  <c:v>9.1368879000000014</c:v>
                </c:pt>
                <c:pt idx="10375">
                  <c:v>9.6144468000000067</c:v>
                </c:pt>
                <c:pt idx="10376">
                  <c:v>9.6685280999999996</c:v>
                </c:pt>
                <c:pt idx="10377">
                  <c:v>9.4072209000000004</c:v>
                </c:pt>
                <c:pt idx="10378">
                  <c:v>8.8755807000000075</c:v>
                </c:pt>
                <c:pt idx="10379">
                  <c:v>10.2632166</c:v>
                </c:pt>
                <c:pt idx="10380">
                  <c:v>10.254220200000001</c:v>
                </c:pt>
                <c:pt idx="10381">
                  <c:v>9.7406021999999997</c:v>
                </c:pt>
                <c:pt idx="10382">
                  <c:v>9.9027873000000071</c:v>
                </c:pt>
                <c:pt idx="10383">
                  <c:v>9.9748908000000025</c:v>
                </c:pt>
                <c:pt idx="10384">
                  <c:v>10.4975199</c:v>
                </c:pt>
                <c:pt idx="10385">
                  <c:v>10.803867900000002</c:v>
                </c:pt>
                <c:pt idx="10386">
                  <c:v>10.623660600000001</c:v>
                </c:pt>
                <c:pt idx="10387">
                  <c:v>10.6056531</c:v>
                </c:pt>
                <c:pt idx="10388">
                  <c:v>10.3263237</c:v>
                </c:pt>
                <c:pt idx="10389">
                  <c:v>10.587630900000002</c:v>
                </c:pt>
                <c:pt idx="10390">
                  <c:v>10.4975199</c:v>
                </c:pt>
                <c:pt idx="10391">
                  <c:v>10.254220200000001</c:v>
                </c:pt>
                <c:pt idx="10392">
                  <c:v>10.254220200000001</c:v>
                </c:pt>
                <c:pt idx="10393">
                  <c:v>10.155083400000002</c:v>
                </c:pt>
                <c:pt idx="10394">
                  <c:v>9.695561399999999</c:v>
                </c:pt>
                <c:pt idx="10395">
                  <c:v>10.6416828</c:v>
                </c:pt>
                <c:pt idx="10396">
                  <c:v>10.5515571</c:v>
                </c:pt>
                <c:pt idx="10397">
                  <c:v>10.740804900000001</c:v>
                </c:pt>
                <c:pt idx="10398">
                  <c:v>10.893993600000002</c:v>
                </c:pt>
                <c:pt idx="10399">
                  <c:v>10.6687014</c:v>
                </c:pt>
                <c:pt idx="10400">
                  <c:v>10.5155274</c:v>
                </c:pt>
                <c:pt idx="10401">
                  <c:v>10.6146642</c:v>
                </c:pt>
                <c:pt idx="10402">
                  <c:v>10.659705000000002</c:v>
                </c:pt>
                <c:pt idx="10403">
                  <c:v>10.353342300000007</c:v>
                </c:pt>
                <c:pt idx="10404">
                  <c:v>10.560568200000002</c:v>
                </c:pt>
                <c:pt idx="10405">
                  <c:v>10.650693900000002</c:v>
                </c:pt>
                <c:pt idx="10406">
                  <c:v>10.686723600000001</c:v>
                </c:pt>
                <c:pt idx="10407">
                  <c:v>10.930023299999998</c:v>
                </c:pt>
                <c:pt idx="10408">
                  <c:v>11.074186200000007</c:v>
                </c:pt>
                <c:pt idx="10409">
                  <c:v>10.7948568</c:v>
                </c:pt>
                <c:pt idx="10410">
                  <c:v>10.722797400000001</c:v>
                </c:pt>
                <c:pt idx="10411">
                  <c:v>10.731808499999998</c:v>
                </c:pt>
                <c:pt idx="10412">
                  <c:v>10.776849300000002</c:v>
                </c:pt>
                <c:pt idx="10413">
                  <c:v>10.821890100000001</c:v>
                </c:pt>
                <c:pt idx="10414">
                  <c:v>10.821890100000001</c:v>
                </c:pt>
                <c:pt idx="10415">
                  <c:v>10.848952799999999</c:v>
                </c:pt>
                <c:pt idx="10416">
                  <c:v>10.218190499999999</c:v>
                </c:pt>
                <c:pt idx="10417">
                  <c:v>11.353515600000007</c:v>
                </c:pt>
                <c:pt idx="10418">
                  <c:v>11.362526700000007</c:v>
                </c:pt>
                <c:pt idx="10419">
                  <c:v>11.461648800000004</c:v>
                </c:pt>
                <c:pt idx="10420">
                  <c:v>10.7047458</c:v>
                </c:pt>
                <c:pt idx="10421">
                  <c:v>10.957041900000002</c:v>
                </c:pt>
                <c:pt idx="10422">
                  <c:v>10.812879000000002</c:v>
                </c:pt>
                <c:pt idx="10423">
                  <c:v>11.398600500000002</c:v>
                </c:pt>
                <c:pt idx="10424">
                  <c:v>11.533767000000001</c:v>
                </c:pt>
                <c:pt idx="10425">
                  <c:v>10.875971400000001</c:v>
                </c:pt>
                <c:pt idx="10426">
                  <c:v>10.812879000000002</c:v>
                </c:pt>
                <c:pt idx="10427">
                  <c:v>11.119271099999999</c:v>
                </c:pt>
                <c:pt idx="10428">
                  <c:v>9.4072209000000004</c:v>
                </c:pt>
                <c:pt idx="10429">
                  <c:v>10.939034400000002</c:v>
                </c:pt>
                <c:pt idx="10430">
                  <c:v>10.839897600000002</c:v>
                </c:pt>
                <c:pt idx="10431">
                  <c:v>10.317312600000001</c:v>
                </c:pt>
                <c:pt idx="10432">
                  <c:v>10.857949200000007</c:v>
                </c:pt>
                <c:pt idx="10433">
                  <c:v>10.839897600000002</c:v>
                </c:pt>
                <c:pt idx="10434">
                  <c:v>10.857949200000007</c:v>
                </c:pt>
                <c:pt idx="10435">
                  <c:v>11.038156499999999</c:v>
                </c:pt>
                <c:pt idx="10436">
                  <c:v>10.875971400000001</c:v>
                </c:pt>
                <c:pt idx="10437">
                  <c:v>10.930023299999998</c:v>
                </c:pt>
                <c:pt idx="10438">
                  <c:v>10.281238800000001</c:v>
                </c:pt>
                <c:pt idx="10439">
                  <c:v>10.6777125</c:v>
                </c:pt>
                <c:pt idx="10440">
                  <c:v>11.146289700000001</c:v>
                </c:pt>
                <c:pt idx="10441">
                  <c:v>11.245382399999999</c:v>
                </c:pt>
                <c:pt idx="10442">
                  <c:v>10.6777125</c:v>
                </c:pt>
                <c:pt idx="10443">
                  <c:v>10.7678382</c:v>
                </c:pt>
                <c:pt idx="10444">
                  <c:v>10.6416828</c:v>
                </c:pt>
                <c:pt idx="10445">
                  <c:v>11.551774500000002</c:v>
                </c:pt>
                <c:pt idx="10446">
                  <c:v>11.065175100000001</c:v>
                </c:pt>
                <c:pt idx="10447">
                  <c:v>11.389589400000007</c:v>
                </c:pt>
                <c:pt idx="10448">
                  <c:v>11.1102306</c:v>
                </c:pt>
                <c:pt idx="10449">
                  <c:v>10.939034400000002</c:v>
                </c:pt>
                <c:pt idx="10450">
                  <c:v>10.191157199999999</c:v>
                </c:pt>
                <c:pt idx="10451">
                  <c:v>10.848952799999999</c:v>
                </c:pt>
                <c:pt idx="10452">
                  <c:v>10.839897600000002</c:v>
                </c:pt>
                <c:pt idx="10453">
                  <c:v>10.407394200000002</c:v>
                </c:pt>
                <c:pt idx="10454">
                  <c:v>10.6056531</c:v>
                </c:pt>
                <c:pt idx="10455">
                  <c:v>10.6146642</c:v>
                </c:pt>
                <c:pt idx="10456">
                  <c:v>10.2632166</c:v>
                </c:pt>
                <c:pt idx="10457">
                  <c:v>9.9208389000000015</c:v>
                </c:pt>
                <c:pt idx="10458">
                  <c:v>11.0561787</c:v>
                </c:pt>
                <c:pt idx="10459">
                  <c:v>10.5785904</c:v>
                </c:pt>
                <c:pt idx="10460">
                  <c:v>10.902990000000004</c:v>
                </c:pt>
                <c:pt idx="10461">
                  <c:v>10.930023299999998</c:v>
                </c:pt>
                <c:pt idx="10462">
                  <c:v>10.930023299999998</c:v>
                </c:pt>
                <c:pt idx="10463">
                  <c:v>10.930023299999998</c:v>
                </c:pt>
                <c:pt idx="10464">
                  <c:v>11.128282199999999</c:v>
                </c:pt>
                <c:pt idx="10465">
                  <c:v>10.6056531</c:v>
                </c:pt>
                <c:pt idx="10466">
                  <c:v>11.092208400000001</c:v>
                </c:pt>
                <c:pt idx="10467">
                  <c:v>10.893993600000002</c:v>
                </c:pt>
                <c:pt idx="10468">
                  <c:v>10.9210122</c:v>
                </c:pt>
                <c:pt idx="10469">
                  <c:v>10.993115700000001</c:v>
                </c:pt>
                <c:pt idx="10470">
                  <c:v>10.893993600000002</c:v>
                </c:pt>
                <c:pt idx="10471">
                  <c:v>10.5515571</c:v>
                </c:pt>
                <c:pt idx="10472">
                  <c:v>11.218363799999992</c:v>
                </c:pt>
                <c:pt idx="10473">
                  <c:v>10.001909400000001</c:v>
                </c:pt>
                <c:pt idx="10474">
                  <c:v>10.560568200000002</c:v>
                </c:pt>
                <c:pt idx="10475">
                  <c:v>10.5155274</c:v>
                </c:pt>
                <c:pt idx="10476">
                  <c:v>10.308272099999998</c:v>
                </c:pt>
                <c:pt idx="10477">
                  <c:v>10.7588271</c:v>
                </c:pt>
                <c:pt idx="10478">
                  <c:v>11.1102306</c:v>
                </c:pt>
                <c:pt idx="10479">
                  <c:v>10.993115700000001</c:v>
                </c:pt>
                <c:pt idx="10480">
                  <c:v>10.866960300000002</c:v>
                </c:pt>
                <c:pt idx="10481">
                  <c:v>10.3263237</c:v>
                </c:pt>
                <c:pt idx="10482">
                  <c:v>10.479497700000007</c:v>
                </c:pt>
                <c:pt idx="10483">
                  <c:v>10.686723600000001</c:v>
                </c:pt>
                <c:pt idx="10484">
                  <c:v>10.001909400000001</c:v>
                </c:pt>
                <c:pt idx="10485">
                  <c:v>10.209179399999998</c:v>
                </c:pt>
                <c:pt idx="10486">
                  <c:v>10.6326717</c:v>
                </c:pt>
                <c:pt idx="10487">
                  <c:v>10.3983831</c:v>
                </c:pt>
                <c:pt idx="10488">
                  <c:v>10.5155274</c:v>
                </c:pt>
                <c:pt idx="10489">
                  <c:v>10.569579300000004</c:v>
                </c:pt>
                <c:pt idx="10490">
                  <c:v>10.6326717</c:v>
                </c:pt>
                <c:pt idx="10491">
                  <c:v>10.7588271</c:v>
                </c:pt>
                <c:pt idx="10492">
                  <c:v>11.0201343</c:v>
                </c:pt>
                <c:pt idx="10493">
                  <c:v>11.011123199999998</c:v>
                </c:pt>
                <c:pt idx="10494">
                  <c:v>10.939034400000002</c:v>
                </c:pt>
                <c:pt idx="10495">
                  <c:v>10.957041900000002</c:v>
                </c:pt>
                <c:pt idx="10496">
                  <c:v>10.866960300000002</c:v>
                </c:pt>
                <c:pt idx="10497">
                  <c:v>10.839897600000002</c:v>
                </c:pt>
                <c:pt idx="10498">
                  <c:v>10.821890100000001</c:v>
                </c:pt>
                <c:pt idx="10499">
                  <c:v>10.7588271</c:v>
                </c:pt>
                <c:pt idx="10500">
                  <c:v>10.857949200000007</c:v>
                </c:pt>
                <c:pt idx="10501">
                  <c:v>10.623660600000001</c:v>
                </c:pt>
                <c:pt idx="10502">
                  <c:v>9.7135689000000003</c:v>
                </c:pt>
                <c:pt idx="10503">
                  <c:v>10.461475500000002</c:v>
                </c:pt>
                <c:pt idx="10504">
                  <c:v>10.344331199999999</c:v>
                </c:pt>
                <c:pt idx="10505">
                  <c:v>10.2271869</c:v>
                </c:pt>
                <c:pt idx="10506">
                  <c:v>10.461475500000002</c:v>
                </c:pt>
                <c:pt idx="10507">
                  <c:v>10.650693900000002</c:v>
                </c:pt>
                <c:pt idx="10508">
                  <c:v>10.587630900000002</c:v>
                </c:pt>
                <c:pt idx="10509">
                  <c:v>10.650693900000002</c:v>
                </c:pt>
                <c:pt idx="10510">
                  <c:v>10.6056531</c:v>
                </c:pt>
                <c:pt idx="10511">
                  <c:v>10.5515571</c:v>
                </c:pt>
                <c:pt idx="10512">
                  <c:v>10.5245385</c:v>
                </c:pt>
                <c:pt idx="10513">
                  <c:v>10.3983831</c:v>
                </c:pt>
                <c:pt idx="10514">
                  <c:v>10.254220200000001</c:v>
                </c:pt>
                <c:pt idx="10515">
                  <c:v>10.569579300000004</c:v>
                </c:pt>
                <c:pt idx="10516">
                  <c:v>10.957041900000002</c:v>
                </c:pt>
                <c:pt idx="10517">
                  <c:v>10.7588271</c:v>
                </c:pt>
                <c:pt idx="10518">
                  <c:v>10.695734700000004</c:v>
                </c:pt>
                <c:pt idx="10519">
                  <c:v>10.749816000000001</c:v>
                </c:pt>
                <c:pt idx="10520">
                  <c:v>10.839897600000002</c:v>
                </c:pt>
                <c:pt idx="10521">
                  <c:v>11.146289700000001</c:v>
                </c:pt>
                <c:pt idx="10522">
                  <c:v>10.957041900000002</c:v>
                </c:pt>
                <c:pt idx="10523">
                  <c:v>10.821890100000001</c:v>
                </c:pt>
                <c:pt idx="10524">
                  <c:v>10.875971400000001</c:v>
                </c:pt>
                <c:pt idx="10525">
                  <c:v>10.8309012</c:v>
                </c:pt>
                <c:pt idx="10526">
                  <c:v>10.884982500000007</c:v>
                </c:pt>
                <c:pt idx="10527">
                  <c:v>10.776849300000002</c:v>
                </c:pt>
                <c:pt idx="10528">
                  <c:v>10.5245385</c:v>
                </c:pt>
                <c:pt idx="10529">
                  <c:v>10.425416400000007</c:v>
                </c:pt>
                <c:pt idx="10530">
                  <c:v>9.9568686</c:v>
                </c:pt>
                <c:pt idx="10531">
                  <c:v>10.3263237</c:v>
                </c:pt>
                <c:pt idx="10532">
                  <c:v>10.6326717</c:v>
                </c:pt>
                <c:pt idx="10533">
                  <c:v>10.659705000000002</c:v>
                </c:pt>
                <c:pt idx="10534">
                  <c:v>10.542560700000001</c:v>
                </c:pt>
                <c:pt idx="10535">
                  <c:v>10.587630900000002</c:v>
                </c:pt>
                <c:pt idx="10536">
                  <c:v>10.5515571</c:v>
                </c:pt>
                <c:pt idx="10537">
                  <c:v>10.569579300000004</c:v>
                </c:pt>
                <c:pt idx="10538">
                  <c:v>10.5155274</c:v>
                </c:pt>
                <c:pt idx="10539">
                  <c:v>10.4344275</c:v>
                </c:pt>
                <c:pt idx="10540">
                  <c:v>10.290249900000001</c:v>
                </c:pt>
                <c:pt idx="10541">
                  <c:v>10.344331199999999</c:v>
                </c:pt>
                <c:pt idx="10542">
                  <c:v>10.0740129</c:v>
                </c:pt>
                <c:pt idx="10543">
                  <c:v>9.9748908000000025</c:v>
                </c:pt>
                <c:pt idx="10544">
                  <c:v>10.209179399999998</c:v>
                </c:pt>
                <c:pt idx="10545">
                  <c:v>10.3983831</c:v>
                </c:pt>
                <c:pt idx="10546">
                  <c:v>10.957041900000002</c:v>
                </c:pt>
                <c:pt idx="10547">
                  <c:v>10.9841046</c:v>
                </c:pt>
                <c:pt idx="10548">
                  <c:v>10.6146642</c:v>
                </c:pt>
                <c:pt idx="10549">
                  <c:v>9.8217168000000008</c:v>
                </c:pt>
                <c:pt idx="10550">
                  <c:v>9.5694060000000079</c:v>
                </c:pt>
                <c:pt idx="10551">
                  <c:v>9.5063430000000011</c:v>
                </c:pt>
                <c:pt idx="10552">
                  <c:v>9.4702839000000036</c:v>
                </c:pt>
                <c:pt idx="10553">
                  <c:v>9.7495985999999988</c:v>
                </c:pt>
                <c:pt idx="10554">
                  <c:v>9.938846400000001</c:v>
                </c:pt>
                <c:pt idx="10555">
                  <c:v>9.5513838</c:v>
                </c:pt>
                <c:pt idx="10556">
                  <c:v>9.8757540000000095</c:v>
                </c:pt>
                <c:pt idx="10557">
                  <c:v>9.7406021999999997</c:v>
                </c:pt>
                <c:pt idx="10558">
                  <c:v>10.128064800000001</c:v>
                </c:pt>
                <c:pt idx="10559">
                  <c:v>10.092035100000002</c:v>
                </c:pt>
                <c:pt idx="10560">
                  <c:v>10.317312600000001</c:v>
                </c:pt>
                <c:pt idx="10561">
                  <c:v>10.308272099999998</c:v>
                </c:pt>
                <c:pt idx="10562">
                  <c:v>9.9478574999999996</c:v>
                </c:pt>
                <c:pt idx="10563">
                  <c:v>9.6685280999999996</c:v>
                </c:pt>
                <c:pt idx="10564">
                  <c:v>10.875971400000001</c:v>
                </c:pt>
                <c:pt idx="10565">
                  <c:v>10.254220200000001</c:v>
                </c:pt>
                <c:pt idx="10566">
                  <c:v>10.254220200000001</c:v>
                </c:pt>
                <c:pt idx="10567">
                  <c:v>10.461475500000002</c:v>
                </c:pt>
                <c:pt idx="10568">
                  <c:v>10.452464400000007</c:v>
                </c:pt>
                <c:pt idx="10569">
                  <c:v>9.9568686</c:v>
                </c:pt>
                <c:pt idx="10570">
                  <c:v>9.9478574999999996</c:v>
                </c:pt>
                <c:pt idx="10571">
                  <c:v>9.6324690000000004</c:v>
                </c:pt>
                <c:pt idx="10572">
                  <c:v>9.7045578000000017</c:v>
                </c:pt>
                <c:pt idx="10573">
                  <c:v>9.9748908000000025</c:v>
                </c:pt>
                <c:pt idx="10574">
                  <c:v>10.0199316</c:v>
                </c:pt>
                <c:pt idx="10575">
                  <c:v>10.065001800000006</c:v>
                </c:pt>
                <c:pt idx="10576">
                  <c:v>10.010920499999999</c:v>
                </c:pt>
                <c:pt idx="10577">
                  <c:v>10.092035100000002</c:v>
                </c:pt>
                <c:pt idx="10578">
                  <c:v>10.3983831</c:v>
                </c:pt>
                <c:pt idx="10579">
                  <c:v>10.461475500000002</c:v>
                </c:pt>
                <c:pt idx="10580">
                  <c:v>10.2632166</c:v>
                </c:pt>
                <c:pt idx="10581">
                  <c:v>10.8309012</c:v>
                </c:pt>
                <c:pt idx="10582">
                  <c:v>10.957041900000002</c:v>
                </c:pt>
                <c:pt idx="10583">
                  <c:v>10.975064100000004</c:v>
                </c:pt>
                <c:pt idx="10584">
                  <c:v>10.875971400000001</c:v>
                </c:pt>
                <c:pt idx="10585">
                  <c:v>10.596642000000006</c:v>
                </c:pt>
                <c:pt idx="10586">
                  <c:v>10.5515571</c:v>
                </c:pt>
                <c:pt idx="10587">
                  <c:v>11.047167599999998</c:v>
                </c:pt>
                <c:pt idx="10588">
                  <c:v>10.281238800000001</c:v>
                </c:pt>
                <c:pt idx="10589">
                  <c:v>10.083024</c:v>
                </c:pt>
                <c:pt idx="10590">
                  <c:v>10.254220200000001</c:v>
                </c:pt>
                <c:pt idx="10591">
                  <c:v>10.236197999999998</c:v>
                </c:pt>
                <c:pt idx="10592">
                  <c:v>9.9208389000000015</c:v>
                </c:pt>
                <c:pt idx="10593">
                  <c:v>9.6324690000000004</c:v>
                </c:pt>
                <c:pt idx="10594">
                  <c:v>10.470486600000015</c:v>
                </c:pt>
                <c:pt idx="10595">
                  <c:v>10.731808499999998</c:v>
                </c:pt>
                <c:pt idx="10596">
                  <c:v>11.002126800000006</c:v>
                </c:pt>
                <c:pt idx="10597">
                  <c:v>10.785860400000001</c:v>
                </c:pt>
                <c:pt idx="10598">
                  <c:v>10.839897600000002</c:v>
                </c:pt>
                <c:pt idx="10599">
                  <c:v>10.0199316</c:v>
                </c:pt>
                <c:pt idx="10600">
                  <c:v>10.7678382</c:v>
                </c:pt>
                <c:pt idx="10601">
                  <c:v>10.623660600000001</c:v>
                </c:pt>
                <c:pt idx="10602">
                  <c:v>10.542560700000001</c:v>
                </c:pt>
                <c:pt idx="10603">
                  <c:v>10.416405300000006</c:v>
                </c:pt>
                <c:pt idx="10604">
                  <c:v>10.6326717</c:v>
                </c:pt>
                <c:pt idx="10605">
                  <c:v>10.5515571</c:v>
                </c:pt>
                <c:pt idx="10606">
                  <c:v>10.389372</c:v>
                </c:pt>
                <c:pt idx="10607">
                  <c:v>10.380375600000001</c:v>
                </c:pt>
                <c:pt idx="10608">
                  <c:v>10.407394200000002</c:v>
                </c:pt>
                <c:pt idx="10609">
                  <c:v>10.479497700000007</c:v>
                </c:pt>
                <c:pt idx="10610">
                  <c:v>10.443423900000001</c:v>
                </c:pt>
                <c:pt idx="10611">
                  <c:v>10.542560700000001</c:v>
                </c:pt>
                <c:pt idx="10612">
                  <c:v>10.821890100000001</c:v>
                </c:pt>
                <c:pt idx="10613">
                  <c:v>11.155300800000004</c:v>
                </c:pt>
                <c:pt idx="10614">
                  <c:v>11.092208400000001</c:v>
                </c:pt>
                <c:pt idx="10615">
                  <c:v>10.966053</c:v>
                </c:pt>
                <c:pt idx="10616">
                  <c:v>10.7588271</c:v>
                </c:pt>
                <c:pt idx="10617">
                  <c:v>11.047167599999998</c:v>
                </c:pt>
                <c:pt idx="10618">
                  <c:v>10.9210122</c:v>
                </c:pt>
                <c:pt idx="10619">
                  <c:v>11.353515600000007</c:v>
                </c:pt>
                <c:pt idx="10620">
                  <c:v>11.2003416</c:v>
                </c:pt>
                <c:pt idx="10621">
                  <c:v>10.9841046</c:v>
                </c:pt>
                <c:pt idx="10622">
                  <c:v>11.191330499999999</c:v>
                </c:pt>
                <c:pt idx="10623">
                  <c:v>10.416405300000006</c:v>
                </c:pt>
                <c:pt idx="10624">
                  <c:v>10.6687014</c:v>
                </c:pt>
                <c:pt idx="10625">
                  <c:v>11.461648800000004</c:v>
                </c:pt>
                <c:pt idx="10626">
                  <c:v>11.560785600000004</c:v>
                </c:pt>
                <c:pt idx="10627">
                  <c:v>11.281456200000004</c:v>
                </c:pt>
                <c:pt idx="10628">
                  <c:v>11.470659900000006</c:v>
                </c:pt>
                <c:pt idx="10629">
                  <c:v>11.1102306</c:v>
                </c:pt>
                <c:pt idx="10630">
                  <c:v>11.461648800000004</c:v>
                </c:pt>
                <c:pt idx="10631">
                  <c:v>11.750004000000002</c:v>
                </c:pt>
                <c:pt idx="10632">
                  <c:v>11.713959600000001</c:v>
                </c:pt>
                <c:pt idx="10633">
                  <c:v>11.362526700000007</c:v>
                </c:pt>
                <c:pt idx="10634">
                  <c:v>11.434630200000004</c:v>
                </c:pt>
                <c:pt idx="10635">
                  <c:v>11.596815300000001</c:v>
                </c:pt>
                <c:pt idx="10636">
                  <c:v>11.686941000000001</c:v>
                </c:pt>
                <c:pt idx="10637">
                  <c:v>11.5157007</c:v>
                </c:pt>
                <c:pt idx="10638">
                  <c:v>11.002126800000006</c:v>
                </c:pt>
                <c:pt idx="10639">
                  <c:v>10.9841046</c:v>
                </c:pt>
                <c:pt idx="10640">
                  <c:v>10.893993600000002</c:v>
                </c:pt>
                <c:pt idx="10641">
                  <c:v>10.731808499999998</c:v>
                </c:pt>
                <c:pt idx="10642">
                  <c:v>10.803867900000002</c:v>
                </c:pt>
                <c:pt idx="10643">
                  <c:v>10.587630900000002</c:v>
                </c:pt>
                <c:pt idx="10644">
                  <c:v>10.470486600000015</c:v>
                </c:pt>
                <c:pt idx="10645">
                  <c:v>10.308272099999998</c:v>
                </c:pt>
                <c:pt idx="10646">
                  <c:v>11.407611600000001</c:v>
                </c:pt>
                <c:pt idx="10647">
                  <c:v>11.1643119</c:v>
                </c:pt>
                <c:pt idx="10648">
                  <c:v>11.1102306</c:v>
                </c:pt>
                <c:pt idx="10649">
                  <c:v>10.6687014</c:v>
                </c:pt>
                <c:pt idx="10650">
                  <c:v>10.542560700000001</c:v>
                </c:pt>
                <c:pt idx="10651">
                  <c:v>10.749816000000001</c:v>
                </c:pt>
                <c:pt idx="10652">
                  <c:v>9.8487354000000025</c:v>
                </c:pt>
                <c:pt idx="10653">
                  <c:v>10.055990700000002</c:v>
                </c:pt>
                <c:pt idx="10654">
                  <c:v>10.101031499999999</c:v>
                </c:pt>
                <c:pt idx="10655">
                  <c:v>10.065001800000006</c:v>
                </c:pt>
                <c:pt idx="10656">
                  <c:v>10.5515571</c:v>
                </c:pt>
                <c:pt idx="10657">
                  <c:v>9.7225800000000024</c:v>
                </c:pt>
                <c:pt idx="10658">
                  <c:v>9.7946834999999997</c:v>
                </c:pt>
                <c:pt idx="10659">
                  <c:v>10.281238800000001</c:v>
                </c:pt>
                <c:pt idx="10660">
                  <c:v>10.146087</c:v>
                </c:pt>
                <c:pt idx="10661">
                  <c:v>10.335334800000007</c:v>
                </c:pt>
                <c:pt idx="10662">
                  <c:v>9.7766613000000024</c:v>
                </c:pt>
                <c:pt idx="10663">
                  <c:v>10.479497700000007</c:v>
                </c:pt>
                <c:pt idx="10664">
                  <c:v>10.3263237</c:v>
                </c:pt>
                <c:pt idx="10665">
                  <c:v>10.560568200000002</c:v>
                </c:pt>
                <c:pt idx="10666">
                  <c:v>10.443423900000001</c:v>
                </c:pt>
                <c:pt idx="10667">
                  <c:v>10.425416400000007</c:v>
                </c:pt>
                <c:pt idx="10668">
                  <c:v>10.4975199</c:v>
                </c:pt>
                <c:pt idx="10669">
                  <c:v>10.542560700000001</c:v>
                </c:pt>
                <c:pt idx="10670">
                  <c:v>10.560568200000002</c:v>
                </c:pt>
                <c:pt idx="10671">
                  <c:v>10.650693900000002</c:v>
                </c:pt>
                <c:pt idx="10672">
                  <c:v>10.317312600000001</c:v>
                </c:pt>
                <c:pt idx="10673">
                  <c:v>10.3623534</c:v>
                </c:pt>
                <c:pt idx="10674">
                  <c:v>10.5245385</c:v>
                </c:pt>
                <c:pt idx="10675">
                  <c:v>10.875971400000001</c:v>
                </c:pt>
                <c:pt idx="10676">
                  <c:v>10.993115700000001</c:v>
                </c:pt>
                <c:pt idx="10677">
                  <c:v>10.1731056</c:v>
                </c:pt>
                <c:pt idx="10678">
                  <c:v>10.2722277</c:v>
                </c:pt>
                <c:pt idx="10679">
                  <c:v>10.0469943</c:v>
                </c:pt>
                <c:pt idx="10680">
                  <c:v>11.074186200000007</c:v>
                </c:pt>
                <c:pt idx="10681">
                  <c:v>11.1102306</c:v>
                </c:pt>
                <c:pt idx="10682">
                  <c:v>10.587630900000002</c:v>
                </c:pt>
                <c:pt idx="10683">
                  <c:v>9.7315910999999993</c:v>
                </c:pt>
                <c:pt idx="10684">
                  <c:v>9.992898300000002</c:v>
                </c:pt>
                <c:pt idx="10685">
                  <c:v>10.119053699999998</c:v>
                </c:pt>
                <c:pt idx="10686">
                  <c:v>10.155083400000002</c:v>
                </c:pt>
                <c:pt idx="10687">
                  <c:v>10.416405300000006</c:v>
                </c:pt>
                <c:pt idx="10688">
                  <c:v>9.8937762000000067</c:v>
                </c:pt>
                <c:pt idx="10689">
                  <c:v>10.236197999999998</c:v>
                </c:pt>
                <c:pt idx="10690">
                  <c:v>10.470486600000015</c:v>
                </c:pt>
                <c:pt idx="10691">
                  <c:v>10.731808499999998</c:v>
                </c:pt>
                <c:pt idx="10692">
                  <c:v>10.4885088</c:v>
                </c:pt>
                <c:pt idx="10693">
                  <c:v>10.749816000000001</c:v>
                </c:pt>
                <c:pt idx="10694">
                  <c:v>10.993115700000001</c:v>
                </c:pt>
                <c:pt idx="10695">
                  <c:v>11.002126800000006</c:v>
                </c:pt>
                <c:pt idx="10696">
                  <c:v>9.9118277999999993</c:v>
                </c:pt>
                <c:pt idx="10697">
                  <c:v>10.407394200000002</c:v>
                </c:pt>
                <c:pt idx="10698">
                  <c:v>11.191330499999999</c:v>
                </c:pt>
                <c:pt idx="10699">
                  <c:v>10.5245385</c:v>
                </c:pt>
                <c:pt idx="10700">
                  <c:v>10.569579300000004</c:v>
                </c:pt>
                <c:pt idx="10701">
                  <c:v>10.542560700000001</c:v>
                </c:pt>
                <c:pt idx="10702">
                  <c:v>9.7135689000000003</c:v>
                </c:pt>
                <c:pt idx="10703">
                  <c:v>9.785672400000001</c:v>
                </c:pt>
                <c:pt idx="10704">
                  <c:v>10.101031499999999</c:v>
                </c:pt>
                <c:pt idx="10705">
                  <c:v>10.6056531</c:v>
                </c:pt>
                <c:pt idx="10706">
                  <c:v>10.425416400000007</c:v>
                </c:pt>
                <c:pt idx="10707">
                  <c:v>10.839897600000002</c:v>
                </c:pt>
                <c:pt idx="10708">
                  <c:v>10.857949200000007</c:v>
                </c:pt>
                <c:pt idx="10709">
                  <c:v>11.398600500000002</c:v>
                </c:pt>
                <c:pt idx="10710">
                  <c:v>10.939034400000002</c:v>
                </c:pt>
                <c:pt idx="10711">
                  <c:v>10.3623534</c:v>
                </c:pt>
                <c:pt idx="10712">
                  <c:v>10.6146642</c:v>
                </c:pt>
                <c:pt idx="10713">
                  <c:v>10.4344275</c:v>
                </c:pt>
                <c:pt idx="10714">
                  <c:v>10.425416400000007</c:v>
                </c:pt>
                <c:pt idx="10715">
                  <c:v>10.7137422</c:v>
                </c:pt>
                <c:pt idx="10716">
                  <c:v>10.533549600000002</c:v>
                </c:pt>
                <c:pt idx="10717">
                  <c:v>10.560568200000002</c:v>
                </c:pt>
                <c:pt idx="10718">
                  <c:v>10.623660600000001</c:v>
                </c:pt>
                <c:pt idx="10719">
                  <c:v>11.065175100000001</c:v>
                </c:pt>
                <c:pt idx="10720">
                  <c:v>11.0561787</c:v>
                </c:pt>
                <c:pt idx="10721">
                  <c:v>10.6416828</c:v>
                </c:pt>
                <c:pt idx="10722">
                  <c:v>10.0199316</c:v>
                </c:pt>
                <c:pt idx="10723">
                  <c:v>10.281238800000001</c:v>
                </c:pt>
                <c:pt idx="10724">
                  <c:v>10.3713645</c:v>
                </c:pt>
                <c:pt idx="10725">
                  <c:v>10.596642000000006</c:v>
                </c:pt>
                <c:pt idx="10726">
                  <c:v>10.6416828</c:v>
                </c:pt>
                <c:pt idx="10727">
                  <c:v>10.5515571</c:v>
                </c:pt>
                <c:pt idx="10728">
                  <c:v>10.569579300000004</c:v>
                </c:pt>
                <c:pt idx="10729">
                  <c:v>10.533549600000002</c:v>
                </c:pt>
                <c:pt idx="10730">
                  <c:v>10.092035100000002</c:v>
                </c:pt>
                <c:pt idx="10731">
                  <c:v>10.290249900000001</c:v>
                </c:pt>
                <c:pt idx="10732">
                  <c:v>10.2271869</c:v>
                </c:pt>
                <c:pt idx="10733">
                  <c:v>10.2271869</c:v>
                </c:pt>
                <c:pt idx="10734">
                  <c:v>10.209179399999998</c:v>
                </c:pt>
                <c:pt idx="10735">
                  <c:v>10.3263237</c:v>
                </c:pt>
                <c:pt idx="10736">
                  <c:v>10.6416828</c:v>
                </c:pt>
                <c:pt idx="10737">
                  <c:v>10.587630900000002</c:v>
                </c:pt>
                <c:pt idx="10738">
                  <c:v>10.9841046</c:v>
                </c:pt>
                <c:pt idx="10739">
                  <c:v>10.803867900000002</c:v>
                </c:pt>
                <c:pt idx="10740">
                  <c:v>10.6777125</c:v>
                </c:pt>
                <c:pt idx="10741">
                  <c:v>10.425416400000007</c:v>
                </c:pt>
                <c:pt idx="10742">
                  <c:v>11.047167599999998</c:v>
                </c:pt>
                <c:pt idx="10743">
                  <c:v>11.002126800000006</c:v>
                </c:pt>
                <c:pt idx="10744">
                  <c:v>11.0561787</c:v>
                </c:pt>
                <c:pt idx="10745">
                  <c:v>11.011123199999998</c:v>
                </c:pt>
                <c:pt idx="10746">
                  <c:v>11.047167599999998</c:v>
                </c:pt>
                <c:pt idx="10747">
                  <c:v>11.119271099999999</c:v>
                </c:pt>
                <c:pt idx="10748">
                  <c:v>11.2003416</c:v>
                </c:pt>
                <c:pt idx="10749">
                  <c:v>11.2544229</c:v>
                </c:pt>
                <c:pt idx="10750">
                  <c:v>11.2093527</c:v>
                </c:pt>
                <c:pt idx="10751">
                  <c:v>11.281456200000004</c:v>
                </c:pt>
                <c:pt idx="10752">
                  <c:v>11.551774500000002</c:v>
                </c:pt>
                <c:pt idx="10753">
                  <c:v>11.434630200000004</c:v>
                </c:pt>
                <c:pt idx="10754">
                  <c:v>11.551774500000002</c:v>
                </c:pt>
                <c:pt idx="10755">
                  <c:v>11.569796700000008</c:v>
                </c:pt>
                <c:pt idx="10756">
                  <c:v>11.686941000000001</c:v>
                </c:pt>
                <c:pt idx="10757">
                  <c:v>11.461648800000004</c:v>
                </c:pt>
                <c:pt idx="10758">
                  <c:v>11.3355081</c:v>
                </c:pt>
                <c:pt idx="10759">
                  <c:v>10.5245385</c:v>
                </c:pt>
                <c:pt idx="10760">
                  <c:v>10.7948568</c:v>
                </c:pt>
                <c:pt idx="10761">
                  <c:v>10.164094500000004</c:v>
                </c:pt>
                <c:pt idx="10762">
                  <c:v>11.191330499999999</c:v>
                </c:pt>
                <c:pt idx="10763">
                  <c:v>10.785860400000001</c:v>
                </c:pt>
                <c:pt idx="10764">
                  <c:v>10.912001100000001</c:v>
                </c:pt>
                <c:pt idx="10765">
                  <c:v>10.948045499999999</c:v>
                </c:pt>
                <c:pt idx="10766">
                  <c:v>10.902990000000004</c:v>
                </c:pt>
                <c:pt idx="10767">
                  <c:v>11.002126800000006</c:v>
                </c:pt>
                <c:pt idx="10768">
                  <c:v>11.3355081</c:v>
                </c:pt>
                <c:pt idx="10769">
                  <c:v>11.461648800000004</c:v>
                </c:pt>
                <c:pt idx="10770">
                  <c:v>12.200559</c:v>
                </c:pt>
                <c:pt idx="10771">
                  <c:v>12.191518499999999</c:v>
                </c:pt>
                <c:pt idx="10772">
                  <c:v>12.038329799999998</c:v>
                </c:pt>
                <c:pt idx="10773">
                  <c:v>11.218363799999992</c:v>
                </c:pt>
                <c:pt idx="10774">
                  <c:v>11.5157007</c:v>
                </c:pt>
                <c:pt idx="10775">
                  <c:v>11.1102306</c:v>
                </c:pt>
                <c:pt idx="10776">
                  <c:v>11.587818899999998</c:v>
                </c:pt>
                <c:pt idx="10777">
                  <c:v>11.389589400000007</c:v>
                </c:pt>
                <c:pt idx="10778">
                  <c:v>10.966053</c:v>
                </c:pt>
                <c:pt idx="10779">
                  <c:v>11.6058264</c:v>
                </c:pt>
                <c:pt idx="10780">
                  <c:v>11.398600500000002</c:v>
                </c:pt>
                <c:pt idx="10781">
                  <c:v>10.875971400000001</c:v>
                </c:pt>
                <c:pt idx="10782">
                  <c:v>11.3355081</c:v>
                </c:pt>
                <c:pt idx="10783">
                  <c:v>11.668918799999998</c:v>
                </c:pt>
                <c:pt idx="10784">
                  <c:v>11.2093527</c:v>
                </c:pt>
                <c:pt idx="10785">
                  <c:v>10.7948568</c:v>
                </c:pt>
                <c:pt idx="10786">
                  <c:v>11.1102306</c:v>
                </c:pt>
                <c:pt idx="10787">
                  <c:v>11.317485900000008</c:v>
                </c:pt>
                <c:pt idx="10788">
                  <c:v>10.884982500000007</c:v>
                </c:pt>
                <c:pt idx="10789">
                  <c:v>10.966053</c:v>
                </c:pt>
                <c:pt idx="10790">
                  <c:v>11.191330499999999</c:v>
                </c:pt>
                <c:pt idx="10791">
                  <c:v>11.425619100000002</c:v>
                </c:pt>
                <c:pt idx="10792">
                  <c:v>10.939034400000002</c:v>
                </c:pt>
                <c:pt idx="10793">
                  <c:v>11.038156499999999</c:v>
                </c:pt>
                <c:pt idx="10794">
                  <c:v>10.866960300000002</c:v>
                </c:pt>
                <c:pt idx="10795">
                  <c:v>11.146289700000001</c:v>
                </c:pt>
                <c:pt idx="10796">
                  <c:v>11.245382399999999</c:v>
                </c:pt>
                <c:pt idx="10797">
                  <c:v>10.930023299999998</c:v>
                </c:pt>
                <c:pt idx="10798">
                  <c:v>10.803867900000002</c:v>
                </c:pt>
                <c:pt idx="10799">
                  <c:v>10.9210122</c:v>
                </c:pt>
                <c:pt idx="10800">
                  <c:v>10.912001100000001</c:v>
                </c:pt>
                <c:pt idx="10801">
                  <c:v>10.695734700000004</c:v>
                </c:pt>
                <c:pt idx="10802">
                  <c:v>10.6416828</c:v>
                </c:pt>
                <c:pt idx="10803">
                  <c:v>10.2722277</c:v>
                </c:pt>
                <c:pt idx="10804">
                  <c:v>10.335334800000007</c:v>
                </c:pt>
                <c:pt idx="10805">
                  <c:v>10.939034400000002</c:v>
                </c:pt>
                <c:pt idx="10806">
                  <c:v>10.3983831</c:v>
                </c:pt>
                <c:pt idx="10807">
                  <c:v>10.254220200000001</c:v>
                </c:pt>
                <c:pt idx="10808">
                  <c:v>9.7586097000000009</c:v>
                </c:pt>
                <c:pt idx="10809">
                  <c:v>9.6685280999999996</c:v>
                </c:pt>
                <c:pt idx="10810">
                  <c:v>9.9027873000000071</c:v>
                </c:pt>
                <c:pt idx="10811">
                  <c:v>10.335334800000007</c:v>
                </c:pt>
                <c:pt idx="10812">
                  <c:v>10.6056531</c:v>
                </c:pt>
                <c:pt idx="10813">
                  <c:v>10.839897600000002</c:v>
                </c:pt>
                <c:pt idx="10814">
                  <c:v>11.038156499999999</c:v>
                </c:pt>
                <c:pt idx="10815">
                  <c:v>10.9210122</c:v>
                </c:pt>
                <c:pt idx="10816">
                  <c:v>10.7137422</c:v>
                </c:pt>
                <c:pt idx="10817">
                  <c:v>10.5155274</c:v>
                </c:pt>
                <c:pt idx="10818">
                  <c:v>10.533549600000002</c:v>
                </c:pt>
                <c:pt idx="10819">
                  <c:v>11.002126800000006</c:v>
                </c:pt>
                <c:pt idx="10820">
                  <c:v>12.822280800000007</c:v>
                </c:pt>
                <c:pt idx="10821">
                  <c:v>12.083414700000002</c:v>
                </c:pt>
                <c:pt idx="10822">
                  <c:v>12.560958900000001</c:v>
                </c:pt>
                <c:pt idx="10823">
                  <c:v>13.227750899999998</c:v>
                </c:pt>
                <c:pt idx="10824">
                  <c:v>13.903568700000001</c:v>
                </c:pt>
                <c:pt idx="10825">
                  <c:v>13.056569400000004</c:v>
                </c:pt>
                <c:pt idx="10826">
                  <c:v>12.7772253</c:v>
                </c:pt>
                <c:pt idx="10827">
                  <c:v>13.1376399</c:v>
                </c:pt>
                <c:pt idx="10828">
                  <c:v>13.200732300000002</c:v>
                </c:pt>
                <c:pt idx="10829">
                  <c:v>12.8853732</c:v>
                </c:pt>
                <c:pt idx="10830">
                  <c:v>13.110621299999998</c:v>
                </c:pt>
                <c:pt idx="10831">
                  <c:v>13.4530431</c:v>
                </c:pt>
                <c:pt idx="10832">
                  <c:v>13.0385472</c:v>
                </c:pt>
                <c:pt idx="10833">
                  <c:v>13.3448952</c:v>
                </c:pt>
                <c:pt idx="10834">
                  <c:v>13.507095000000001</c:v>
                </c:pt>
                <c:pt idx="10835">
                  <c:v>13.119617700000001</c:v>
                </c:pt>
                <c:pt idx="10836">
                  <c:v>13.218754499999999</c:v>
                </c:pt>
                <c:pt idx="10837">
                  <c:v>13.3268877</c:v>
                </c:pt>
                <c:pt idx="10838">
                  <c:v>13.227750899999998</c:v>
                </c:pt>
                <c:pt idx="10839">
                  <c:v>13.011528599999998</c:v>
                </c:pt>
                <c:pt idx="10840">
                  <c:v>13.498083900000001</c:v>
                </c:pt>
                <c:pt idx="10841">
                  <c:v>13.6873317</c:v>
                </c:pt>
                <c:pt idx="10842">
                  <c:v>13.380939600000007</c:v>
                </c:pt>
                <c:pt idx="10843">
                  <c:v>13.236762000000001</c:v>
                </c:pt>
                <c:pt idx="10844">
                  <c:v>13.741368899999998</c:v>
                </c:pt>
                <c:pt idx="10845">
                  <c:v>13.660269</c:v>
                </c:pt>
                <c:pt idx="10846">
                  <c:v>13.498083900000001</c:v>
                </c:pt>
                <c:pt idx="10847">
                  <c:v>13.3448952</c:v>
                </c:pt>
                <c:pt idx="10848">
                  <c:v>13.4710506</c:v>
                </c:pt>
                <c:pt idx="10849">
                  <c:v>13.011528599999998</c:v>
                </c:pt>
                <c:pt idx="10850">
                  <c:v>12.2906406</c:v>
                </c:pt>
                <c:pt idx="10851">
                  <c:v>12.416796000000007</c:v>
                </c:pt>
                <c:pt idx="10852">
                  <c:v>12.5159181</c:v>
                </c:pt>
                <c:pt idx="10853">
                  <c:v>12.5969886</c:v>
                </c:pt>
                <c:pt idx="10854">
                  <c:v>12.8583105</c:v>
                </c:pt>
                <c:pt idx="10855">
                  <c:v>13.119617700000001</c:v>
                </c:pt>
                <c:pt idx="10856">
                  <c:v>12.5879922</c:v>
                </c:pt>
                <c:pt idx="10857">
                  <c:v>12.6330624</c:v>
                </c:pt>
                <c:pt idx="10858">
                  <c:v>12.7952475</c:v>
                </c:pt>
                <c:pt idx="10859">
                  <c:v>12.813269700000001</c:v>
                </c:pt>
                <c:pt idx="10860">
                  <c:v>12.867321599999999</c:v>
                </c:pt>
                <c:pt idx="10861">
                  <c:v>12.7952475</c:v>
                </c:pt>
                <c:pt idx="10862">
                  <c:v>12.8583105</c:v>
                </c:pt>
                <c:pt idx="10863">
                  <c:v>12.705136500000007</c:v>
                </c:pt>
                <c:pt idx="10864">
                  <c:v>12.696125399999998</c:v>
                </c:pt>
                <c:pt idx="10865">
                  <c:v>12.705136500000007</c:v>
                </c:pt>
                <c:pt idx="10866">
                  <c:v>12.939425100000001</c:v>
                </c:pt>
                <c:pt idx="10867">
                  <c:v>13.660269</c:v>
                </c:pt>
                <c:pt idx="10868">
                  <c:v>13.3088655</c:v>
                </c:pt>
                <c:pt idx="10869">
                  <c:v>12.939425100000001</c:v>
                </c:pt>
                <c:pt idx="10870">
                  <c:v>13.1376399</c:v>
                </c:pt>
                <c:pt idx="10871">
                  <c:v>13.362917400000002</c:v>
                </c:pt>
                <c:pt idx="10872">
                  <c:v>13.408002300000001</c:v>
                </c:pt>
                <c:pt idx="10873">
                  <c:v>13.426009800000006</c:v>
                </c:pt>
                <c:pt idx="10874">
                  <c:v>13.768402200000002</c:v>
                </c:pt>
                <c:pt idx="10875">
                  <c:v>13.371928499999999</c:v>
                </c:pt>
                <c:pt idx="10876">
                  <c:v>13.0024734</c:v>
                </c:pt>
                <c:pt idx="10877">
                  <c:v>13.074576900000002</c:v>
                </c:pt>
                <c:pt idx="10878">
                  <c:v>13.4800617</c:v>
                </c:pt>
                <c:pt idx="10879">
                  <c:v>13.426009800000006</c:v>
                </c:pt>
                <c:pt idx="10880">
                  <c:v>13.876535400000007</c:v>
                </c:pt>
                <c:pt idx="10881">
                  <c:v>14.0297094</c:v>
                </c:pt>
                <c:pt idx="10882">
                  <c:v>13.606217099999999</c:v>
                </c:pt>
                <c:pt idx="10883">
                  <c:v>14.101812900000001</c:v>
                </c:pt>
                <c:pt idx="10884">
                  <c:v>14.4081756</c:v>
                </c:pt>
                <c:pt idx="10885">
                  <c:v>13.741368899999998</c:v>
                </c:pt>
                <c:pt idx="10886">
                  <c:v>13.624239300000001</c:v>
                </c:pt>
                <c:pt idx="10887">
                  <c:v>13.191721199999998</c:v>
                </c:pt>
                <c:pt idx="10888">
                  <c:v>13.408002300000001</c:v>
                </c:pt>
                <c:pt idx="10889">
                  <c:v>13.1016102</c:v>
                </c:pt>
                <c:pt idx="10890">
                  <c:v>13.047558299999999</c:v>
                </c:pt>
                <c:pt idx="10891">
                  <c:v>13.1016102</c:v>
                </c:pt>
                <c:pt idx="10892">
                  <c:v>12.7592178</c:v>
                </c:pt>
                <c:pt idx="10893">
                  <c:v>12.353733000000009</c:v>
                </c:pt>
                <c:pt idx="10894">
                  <c:v>12.6240513</c:v>
                </c:pt>
                <c:pt idx="10895">
                  <c:v>12.7862364</c:v>
                </c:pt>
                <c:pt idx="10896">
                  <c:v>12.8492994</c:v>
                </c:pt>
                <c:pt idx="10897">
                  <c:v>12.651084600000004</c:v>
                </c:pt>
                <c:pt idx="10898">
                  <c:v>12.822280800000007</c:v>
                </c:pt>
                <c:pt idx="10899">
                  <c:v>13.245773099999999</c:v>
                </c:pt>
                <c:pt idx="10900">
                  <c:v>13.272835800000006</c:v>
                </c:pt>
                <c:pt idx="10901">
                  <c:v>13.362917400000002</c:v>
                </c:pt>
                <c:pt idx="10902">
                  <c:v>12.8763621</c:v>
                </c:pt>
                <c:pt idx="10903">
                  <c:v>13.272835800000006</c:v>
                </c:pt>
                <c:pt idx="10904">
                  <c:v>13.065565800000007</c:v>
                </c:pt>
                <c:pt idx="10905">
                  <c:v>13.597206</c:v>
                </c:pt>
                <c:pt idx="10906">
                  <c:v>12.1464777</c:v>
                </c:pt>
                <c:pt idx="10907">
                  <c:v>13.092599100000006</c:v>
                </c:pt>
                <c:pt idx="10908">
                  <c:v>13.092599100000006</c:v>
                </c:pt>
                <c:pt idx="10909">
                  <c:v>13.128628799999998</c:v>
                </c:pt>
                <c:pt idx="10910">
                  <c:v>12.966443700000006</c:v>
                </c:pt>
                <c:pt idx="10911">
                  <c:v>13.065565800000007</c:v>
                </c:pt>
                <c:pt idx="10912">
                  <c:v>13.5881949</c:v>
                </c:pt>
                <c:pt idx="10913">
                  <c:v>12.3086628</c:v>
                </c:pt>
                <c:pt idx="10914">
                  <c:v>13.065565800000007</c:v>
                </c:pt>
                <c:pt idx="10915">
                  <c:v>13.516091400000001</c:v>
                </c:pt>
                <c:pt idx="10916">
                  <c:v>13.408002300000001</c:v>
                </c:pt>
                <c:pt idx="10917">
                  <c:v>14.1288462</c:v>
                </c:pt>
                <c:pt idx="10918">
                  <c:v>12.9033807</c:v>
                </c:pt>
                <c:pt idx="10919">
                  <c:v>13.462054200000011</c:v>
                </c:pt>
                <c:pt idx="10920">
                  <c:v>12.813269700000001</c:v>
                </c:pt>
                <c:pt idx="10921">
                  <c:v>13.119617700000001</c:v>
                </c:pt>
                <c:pt idx="10922">
                  <c:v>12.813269700000001</c:v>
                </c:pt>
                <c:pt idx="10923">
                  <c:v>12.696125399999998</c:v>
                </c:pt>
                <c:pt idx="10924">
                  <c:v>12.975454800000014</c:v>
                </c:pt>
                <c:pt idx="10925">
                  <c:v>12.696125399999998</c:v>
                </c:pt>
                <c:pt idx="10926">
                  <c:v>12.768228899999999</c:v>
                </c:pt>
                <c:pt idx="10927">
                  <c:v>13.3088655</c:v>
                </c:pt>
                <c:pt idx="10928">
                  <c:v>12.272618400000001</c:v>
                </c:pt>
                <c:pt idx="10929">
                  <c:v>12.921402900000002</c:v>
                </c:pt>
                <c:pt idx="10930">
                  <c:v>13.155691500000007</c:v>
                </c:pt>
                <c:pt idx="10931">
                  <c:v>12.840288300000001</c:v>
                </c:pt>
                <c:pt idx="10932">
                  <c:v>12.615040200000006</c:v>
                </c:pt>
                <c:pt idx="10933">
                  <c:v>12.9123918</c:v>
                </c:pt>
                <c:pt idx="10934">
                  <c:v>12.5969886</c:v>
                </c:pt>
                <c:pt idx="10935">
                  <c:v>13.128628799999998</c:v>
                </c:pt>
                <c:pt idx="10936">
                  <c:v>12.8583105</c:v>
                </c:pt>
                <c:pt idx="10937">
                  <c:v>12.371755200000004</c:v>
                </c:pt>
                <c:pt idx="10938">
                  <c:v>12.921402900000002</c:v>
                </c:pt>
                <c:pt idx="10939">
                  <c:v>12.8583105</c:v>
                </c:pt>
                <c:pt idx="10940">
                  <c:v>12.5969886</c:v>
                </c:pt>
                <c:pt idx="10941">
                  <c:v>12.5969886</c:v>
                </c:pt>
                <c:pt idx="10942">
                  <c:v>12.660095700000001</c:v>
                </c:pt>
                <c:pt idx="10943">
                  <c:v>12.425792400000002</c:v>
                </c:pt>
                <c:pt idx="10944">
                  <c:v>12.5969886</c:v>
                </c:pt>
                <c:pt idx="10945">
                  <c:v>11.966270400000001</c:v>
                </c:pt>
                <c:pt idx="10946">
                  <c:v>12.380751600000002</c:v>
                </c:pt>
                <c:pt idx="10947">
                  <c:v>12.434803499999999</c:v>
                </c:pt>
                <c:pt idx="10948">
                  <c:v>12.272618400000001</c:v>
                </c:pt>
                <c:pt idx="10949">
                  <c:v>11.822092800000007</c:v>
                </c:pt>
                <c:pt idx="10950">
                  <c:v>11.6959521</c:v>
                </c:pt>
                <c:pt idx="10951">
                  <c:v>11.750004000000002</c:v>
                </c:pt>
                <c:pt idx="10952">
                  <c:v>11.8941669</c:v>
                </c:pt>
                <c:pt idx="10953">
                  <c:v>11.7950742</c:v>
                </c:pt>
                <c:pt idx="10954">
                  <c:v>11.731981799999998</c:v>
                </c:pt>
                <c:pt idx="10955">
                  <c:v>11.8941669</c:v>
                </c:pt>
                <c:pt idx="10956">
                  <c:v>11.668918799999998</c:v>
                </c:pt>
                <c:pt idx="10957">
                  <c:v>12.3266703</c:v>
                </c:pt>
                <c:pt idx="10958">
                  <c:v>12.461836800000007</c:v>
                </c:pt>
                <c:pt idx="10959">
                  <c:v>11.533767000000001</c:v>
                </c:pt>
                <c:pt idx="10960">
                  <c:v>12.506907000000002</c:v>
                </c:pt>
                <c:pt idx="10961">
                  <c:v>12.615040200000006</c:v>
                </c:pt>
                <c:pt idx="10962">
                  <c:v>12.524929199999999</c:v>
                </c:pt>
                <c:pt idx="10963">
                  <c:v>12.245599800000004</c:v>
                </c:pt>
                <c:pt idx="10964">
                  <c:v>12.651084600000004</c:v>
                </c:pt>
                <c:pt idx="10965">
                  <c:v>12.8853732</c:v>
                </c:pt>
                <c:pt idx="10966">
                  <c:v>12.7772253</c:v>
                </c:pt>
                <c:pt idx="10967">
                  <c:v>12.6690921</c:v>
                </c:pt>
                <c:pt idx="10968">
                  <c:v>12.371755200000004</c:v>
                </c:pt>
                <c:pt idx="10969">
                  <c:v>11.768011499999998</c:v>
                </c:pt>
                <c:pt idx="10970">
                  <c:v>12.560958900000001</c:v>
                </c:pt>
                <c:pt idx="10971">
                  <c:v>11.804085300000002</c:v>
                </c:pt>
                <c:pt idx="10972">
                  <c:v>12.3266703</c:v>
                </c:pt>
                <c:pt idx="10973">
                  <c:v>12.714132900000001</c:v>
                </c:pt>
                <c:pt idx="10974">
                  <c:v>12.029318699999999</c:v>
                </c:pt>
                <c:pt idx="10975">
                  <c:v>12.1014222</c:v>
                </c:pt>
                <c:pt idx="10976">
                  <c:v>11.263434000000007</c:v>
                </c:pt>
                <c:pt idx="10977">
                  <c:v>11.8311039</c:v>
                </c:pt>
                <c:pt idx="10978">
                  <c:v>12.0473409</c:v>
                </c:pt>
                <c:pt idx="10979">
                  <c:v>12.7592178</c:v>
                </c:pt>
                <c:pt idx="10980">
                  <c:v>12.0203223</c:v>
                </c:pt>
                <c:pt idx="10981">
                  <c:v>12.245599800000004</c:v>
                </c:pt>
                <c:pt idx="10982">
                  <c:v>12.705136500000007</c:v>
                </c:pt>
                <c:pt idx="10983">
                  <c:v>12.939425100000001</c:v>
                </c:pt>
                <c:pt idx="10984">
                  <c:v>12.894384300000002</c:v>
                </c:pt>
                <c:pt idx="10985">
                  <c:v>13.2818469</c:v>
                </c:pt>
                <c:pt idx="10986">
                  <c:v>12.479888400000002</c:v>
                </c:pt>
                <c:pt idx="10987">
                  <c:v>12.7592178</c:v>
                </c:pt>
                <c:pt idx="10988">
                  <c:v>12.164485200000007</c:v>
                </c:pt>
                <c:pt idx="10989">
                  <c:v>13.7143503</c:v>
                </c:pt>
                <c:pt idx="10990">
                  <c:v>13.435020900000001</c:v>
                </c:pt>
                <c:pt idx="10991">
                  <c:v>13.353906300000007</c:v>
                </c:pt>
                <c:pt idx="10992">
                  <c:v>13.3088655</c:v>
                </c:pt>
                <c:pt idx="10993">
                  <c:v>13.858527900000002</c:v>
                </c:pt>
                <c:pt idx="10994">
                  <c:v>13.921576200000002</c:v>
                </c:pt>
                <c:pt idx="10995">
                  <c:v>13.4710506</c:v>
                </c:pt>
                <c:pt idx="10996">
                  <c:v>13.525102500000004</c:v>
                </c:pt>
                <c:pt idx="10997">
                  <c:v>12.957432600000011</c:v>
                </c:pt>
                <c:pt idx="10998">
                  <c:v>13.218754499999999</c:v>
                </c:pt>
                <c:pt idx="10999">
                  <c:v>13.993679700000001</c:v>
                </c:pt>
                <c:pt idx="11000">
                  <c:v>14.588382900000001</c:v>
                </c:pt>
                <c:pt idx="11001">
                  <c:v>12.8583105</c:v>
                </c:pt>
                <c:pt idx="11002">
                  <c:v>14.0117019</c:v>
                </c:pt>
                <c:pt idx="11003">
                  <c:v>13.218754499999999</c:v>
                </c:pt>
                <c:pt idx="11004">
                  <c:v>13.065565800000007</c:v>
                </c:pt>
                <c:pt idx="11005">
                  <c:v>13.1827101</c:v>
                </c:pt>
                <c:pt idx="11006">
                  <c:v>12.8853732</c:v>
                </c:pt>
                <c:pt idx="11007">
                  <c:v>13.525102500000004</c:v>
                </c:pt>
                <c:pt idx="11008">
                  <c:v>12.957432600000011</c:v>
                </c:pt>
                <c:pt idx="11009">
                  <c:v>13.029536100000007</c:v>
                </c:pt>
                <c:pt idx="11010">
                  <c:v>13.263795300000002</c:v>
                </c:pt>
                <c:pt idx="11011">
                  <c:v>13.1376399</c:v>
                </c:pt>
                <c:pt idx="11012">
                  <c:v>13.642246800000002</c:v>
                </c:pt>
                <c:pt idx="11013">
                  <c:v>13.092599100000006</c:v>
                </c:pt>
                <c:pt idx="11014">
                  <c:v>13.083588000000002</c:v>
                </c:pt>
                <c:pt idx="11015">
                  <c:v>13.191721199999998</c:v>
                </c:pt>
                <c:pt idx="11016">
                  <c:v>13.047558299999999</c:v>
                </c:pt>
                <c:pt idx="11017">
                  <c:v>13.75038</c:v>
                </c:pt>
                <c:pt idx="11018">
                  <c:v>12.831277199999999</c:v>
                </c:pt>
                <c:pt idx="11019">
                  <c:v>13.489072800000002</c:v>
                </c:pt>
                <c:pt idx="11020">
                  <c:v>13.146680400000001</c:v>
                </c:pt>
                <c:pt idx="11021">
                  <c:v>13.011528599999998</c:v>
                </c:pt>
                <c:pt idx="11022">
                  <c:v>12.371755200000004</c:v>
                </c:pt>
                <c:pt idx="11023">
                  <c:v>12.831277199999999</c:v>
                </c:pt>
                <c:pt idx="11024">
                  <c:v>12.930414000000004</c:v>
                </c:pt>
                <c:pt idx="11025">
                  <c:v>12.9123918</c:v>
                </c:pt>
                <c:pt idx="11026">
                  <c:v>12.993462300000004</c:v>
                </c:pt>
                <c:pt idx="11027">
                  <c:v>12.533940300000001</c:v>
                </c:pt>
                <c:pt idx="11028">
                  <c:v>12.9123918</c:v>
                </c:pt>
                <c:pt idx="11029">
                  <c:v>13.191721199999998</c:v>
                </c:pt>
                <c:pt idx="11030">
                  <c:v>13.128628799999998</c:v>
                </c:pt>
                <c:pt idx="11031">
                  <c:v>13.110621299999998</c:v>
                </c:pt>
                <c:pt idx="11032">
                  <c:v>13.1737137</c:v>
                </c:pt>
                <c:pt idx="11033">
                  <c:v>12.723144</c:v>
                </c:pt>
                <c:pt idx="11034">
                  <c:v>13.984668600000001</c:v>
                </c:pt>
                <c:pt idx="11035">
                  <c:v>13.4710506</c:v>
                </c:pt>
                <c:pt idx="11036">
                  <c:v>13.146680400000001</c:v>
                </c:pt>
                <c:pt idx="11037">
                  <c:v>13.146680400000001</c:v>
                </c:pt>
                <c:pt idx="11038">
                  <c:v>13.335898800000002</c:v>
                </c:pt>
                <c:pt idx="11039">
                  <c:v>13.7954208</c:v>
                </c:pt>
                <c:pt idx="11040">
                  <c:v>13.110621299999998</c:v>
                </c:pt>
                <c:pt idx="11041">
                  <c:v>12.506907000000002</c:v>
                </c:pt>
                <c:pt idx="11042">
                  <c:v>12.398773800000001</c:v>
                </c:pt>
                <c:pt idx="11043">
                  <c:v>13.543154100000001</c:v>
                </c:pt>
                <c:pt idx="11044">
                  <c:v>13.597206</c:v>
                </c:pt>
                <c:pt idx="11045">
                  <c:v>13.155691500000007</c:v>
                </c:pt>
                <c:pt idx="11046">
                  <c:v>12.8853732</c:v>
                </c:pt>
                <c:pt idx="11047">
                  <c:v>12.768228899999999</c:v>
                </c:pt>
                <c:pt idx="11048">
                  <c:v>12.921402900000002</c:v>
                </c:pt>
                <c:pt idx="11049">
                  <c:v>12.957432600000011</c:v>
                </c:pt>
                <c:pt idx="11050">
                  <c:v>13.029536100000007</c:v>
                </c:pt>
                <c:pt idx="11051">
                  <c:v>12.696125399999998</c:v>
                </c:pt>
                <c:pt idx="11052">
                  <c:v>13.218754499999999</c:v>
                </c:pt>
                <c:pt idx="11053">
                  <c:v>12.2275776</c:v>
                </c:pt>
                <c:pt idx="11054">
                  <c:v>12.578981099999998</c:v>
                </c:pt>
                <c:pt idx="11055">
                  <c:v>12.894384300000002</c:v>
                </c:pt>
                <c:pt idx="11056">
                  <c:v>13.1376399</c:v>
                </c:pt>
                <c:pt idx="11057">
                  <c:v>12.8763621</c:v>
                </c:pt>
                <c:pt idx="11058">
                  <c:v>13.353906300000007</c:v>
                </c:pt>
                <c:pt idx="11059">
                  <c:v>12.651084600000004</c:v>
                </c:pt>
                <c:pt idx="11060">
                  <c:v>12.200559</c:v>
                </c:pt>
                <c:pt idx="11061">
                  <c:v>12.5969886</c:v>
                </c:pt>
                <c:pt idx="11062">
                  <c:v>12.8763621</c:v>
                </c:pt>
                <c:pt idx="11063">
                  <c:v>12.714132900000001</c:v>
                </c:pt>
                <c:pt idx="11064">
                  <c:v>12.254610900000001</c:v>
                </c:pt>
                <c:pt idx="11065">
                  <c:v>12.497910600000001</c:v>
                </c:pt>
                <c:pt idx="11066">
                  <c:v>12.254610900000001</c:v>
                </c:pt>
                <c:pt idx="11067">
                  <c:v>12.362744100000011</c:v>
                </c:pt>
                <c:pt idx="11068">
                  <c:v>12.696125399999998</c:v>
                </c:pt>
                <c:pt idx="11069">
                  <c:v>12.921402900000002</c:v>
                </c:pt>
                <c:pt idx="11070">
                  <c:v>12.56997</c:v>
                </c:pt>
                <c:pt idx="11071">
                  <c:v>12.768228899999999</c:v>
                </c:pt>
                <c:pt idx="11072">
                  <c:v>12.696125399999998</c:v>
                </c:pt>
                <c:pt idx="11073">
                  <c:v>12.660095700000001</c:v>
                </c:pt>
                <c:pt idx="11074">
                  <c:v>12.723144</c:v>
                </c:pt>
                <c:pt idx="11075">
                  <c:v>12.975454800000014</c:v>
                </c:pt>
                <c:pt idx="11076">
                  <c:v>13.1376399</c:v>
                </c:pt>
                <c:pt idx="11077">
                  <c:v>13.408002300000001</c:v>
                </c:pt>
                <c:pt idx="11078">
                  <c:v>13.371928499999999</c:v>
                </c:pt>
                <c:pt idx="11079">
                  <c:v>13.146680400000001</c:v>
                </c:pt>
                <c:pt idx="11080">
                  <c:v>13.317876600000002</c:v>
                </c:pt>
                <c:pt idx="11081">
                  <c:v>13.0024734</c:v>
                </c:pt>
                <c:pt idx="11082">
                  <c:v>12.5159181</c:v>
                </c:pt>
                <c:pt idx="11083">
                  <c:v>12.7772253</c:v>
                </c:pt>
                <c:pt idx="11084">
                  <c:v>12.506907000000002</c:v>
                </c:pt>
                <c:pt idx="11085">
                  <c:v>13.507095000000001</c:v>
                </c:pt>
                <c:pt idx="11086">
                  <c:v>13.831494600000006</c:v>
                </c:pt>
                <c:pt idx="11087">
                  <c:v>13.660269</c:v>
                </c:pt>
                <c:pt idx="11088">
                  <c:v>12.768228899999999</c:v>
                </c:pt>
                <c:pt idx="11089">
                  <c:v>12.6690921</c:v>
                </c:pt>
                <c:pt idx="11090">
                  <c:v>12.4438146</c:v>
                </c:pt>
                <c:pt idx="11091">
                  <c:v>12.353733000000009</c:v>
                </c:pt>
                <c:pt idx="11092">
                  <c:v>12.642073499999999</c:v>
                </c:pt>
                <c:pt idx="11093">
                  <c:v>13.651257900000001</c:v>
                </c:pt>
                <c:pt idx="11094">
                  <c:v>12.840288300000001</c:v>
                </c:pt>
                <c:pt idx="11095">
                  <c:v>12.038329799999998</c:v>
                </c:pt>
                <c:pt idx="11096">
                  <c:v>12.822280800000007</c:v>
                </c:pt>
                <c:pt idx="11097">
                  <c:v>13.083588000000002</c:v>
                </c:pt>
                <c:pt idx="11098">
                  <c:v>12.551947800000002</c:v>
                </c:pt>
                <c:pt idx="11099">
                  <c:v>12.533940300000001</c:v>
                </c:pt>
                <c:pt idx="11100">
                  <c:v>12.7952475</c:v>
                </c:pt>
                <c:pt idx="11101">
                  <c:v>12.065392500000007</c:v>
                </c:pt>
                <c:pt idx="11102">
                  <c:v>11.966270400000001</c:v>
                </c:pt>
                <c:pt idx="11103">
                  <c:v>12.461836800000007</c:v>
                </c:pt>
                <c:pt idx="11104">
                  <c:v>12.0744036</c:v>
                </c:pt>
                <c:pt idx="11105">
                  <c:v>13.380939600000007</c:v>
                </c:pt>
                <c:pt idx="11106">
                  <c:v>13.9666611</c:v>
                </c:pt>
                <c:pt idx="11107">
                  <c:v>13.245773099999999</c:v>
                </c:pt>
                <c:pt idx="11108">
                  <c:v>13.7864244</c:v>
                </c:pt>
                <c:pt idx="11109">
                  <c:v>13.804431900000004</c:v>
                </c:pt>
                <c:pt idx="11110">
                  <c:v>13.426009800000006</c:v>
                </c:pt>
                <c:pt idx="11111">
                  <c:v>12.939425100000001</c:v>
                </c:pt>
                <c:pt idx="11112">
                  <c:v>12.533940300000001</c:v>
                </c:pt>
                <c:pt idx="11113">
                  <c:v>12.497910600000001</c:v>
                </c:pt>
                <c:pt idx="11114">
                  <c:v>12.5969886</c:v>
                </c:pt>
                <c:pt idx="11115">
                  <c:v>12.804258600000001</c:v>
                </c:pt>
                <c:pt idx="11116">
                  <c:v>12.7862364</c:v>
                </c:pt>
                <c:pt idx="11117">
                  <c:v>12.822280800000007</c:v>
                </c:pt>
                <c:pt idx="11118">
                  <c:v>12.335710800000006</c:v>
                </c:pt>
                <c:pt idx="11119">
                  <c:v>12.813269700000001</c:v>
                </c:pt>
                <c:pt idx="11120">
                  <c:v>12.687114300000001</c:v>
                </c:pt>
                <c:pt idx="11121">
                  <c:v>13.092599100000006</c:v>
                </c:pt>
                <c:pt idx="11122">
                  <c:v>13.146680400000001</c:v>
                </c:pt>
                <c:pt idx="11123">
                  <c:v>12.3266703</c:v>
                </c:pt>
                <c:pt idx="11124">
                  <c:v>12.5969886</c:v>
                </c:pt>
                <c:pt idx="11125">
                  <c:v>12.398773800000001</c:v>
                </c:pt>
                <c:pt idx="11126">
                  <c:v>12.0744036</c:v>
                </c:pt>
                <c:pt idx="11127">
                  <c:v>12.5159181</c:v>
                </c:pt>
                <c:pt idx="11128">
                  <c:v>12.822280800000007</c:v>
                </c:pt>
                <c:pt idx="11129">
                  <c:v>13.0385472</c:v>
                </c:pt>
                <c:pt idx="11130">
                  <c:v>12.7592178</c:v>
                </c:pt>
                <c:pt idx="11131">
                  <c:v>12.353733000000009</c:v>
                </c:pt>
                <c:pt idx="11132">
                  <c:v>13.119617700000001</c:v>
                </c:pt>
                <c:pt idx="11133">
                  <c:v>12.407784900000006</c:v>
                </c:pt>
                <c:pt idx="11134">
                  <c:v>13.398947100000001</c:v>
                </c:pt>
                <c:pt idx="11135">
                  <c:v>13.7143503</c:v>
                </c:pt>
                <c:pt idx="11136">
                  <c:v>13.768402200000002</c:v>
                </c:pt>
                <c:pt idx="11137">
                  <c:v>14.336072100000001</c:v>
                </c:pt>
                <c:pt idx="11138">
                  <c:v>13.957650000000006</c:v>
                </c:pt>
                <c:pt idx="11139">
                  <c:v>13.7954208</c:v>
                </c:pt>
                <c:pt idx="11140">
                  <c:v>13.921576200000002</c:v>
                </c:pt>
                <c:pt idx="11141">
                  <c:v>13.984668600000001</c:v>
                </c:pt>
                <c:pt idx="11142">
                  <c:v>13.624239300000001</c:v>
                </c:pt>
                <c:pt idx="11143">
                  <c:v>12.9033807</c:v>
                </c:pt>
                <c:pt idx="11144">
                  <c:v>13.155691500000007</c:v>
                </c:pt>
                <c:pt idx="11145">
                  <c:v>13.606217099999999</c:v>
                </c:pt>
                <c:pt idx="11146">
                  <c:v>13.507095000000001</c:v>
                </c:pt>
                <c:pt idx="11147">
                  <c:v>13.290858</c:v>
                </c:pt>
                <c:pt idx="11148">
                  <c:v>12.9033807</c:v>
                </c:pt>
                <c:pt idx="11149">
                  <c:v>12.9123918</c:v>
                </c:pt>
                <c:pt idx="11150">
                  <c:v>12.993462300000004</c:v>
                </c:pt>
                <c:pt idx="11151">
                  <c:v>13.092599100000006</c:v>
                </c:pt>
                <c:pt idx="11152">
                  <c:v>12.993462300000004</c:v>
                </c:pt>
                <c:pt idx="11153">
                  <c:v>13.1016102</c:v>
                </c:pt>
                <c:pt idx="11154">
                  <c:v>12.948436200000007</c:v>
                </c:pt>
                <c:pt idx="11155">
                  <c:v>13.371928499999999</c:v>
                </c:pt>
                <c:pt idx="11156">
                  <c:v>13.146680400000001</c:v>
                </c:pt>
                <c:pt idx="11157">
                  <c:v>13.056569400000004</c:v>
                </c:pt>
                <c:pt idx="11158">
                  <c:v>13.3088655</c:v>
                </c:pt>
                <c:pt idx="11159">
                  <c:v>13.011528599999998</c:v>
                </c:pt>
                <c:pt idx="11160">
                  <c:v>13.290858</c:v>
                </c:pt>
                <c:pt idx="11161">
                  <c:v>13.416998700000001</c:v>
                </c:pt>
                <c:pt idx="11162">
                  <c:v>12.975454800000014</c:v>
                </c:pt>
                <c:pt idx="11163">
                  <c:v>12.921402900000002</c:v>
                </c:pt>
                <c:pt idx="11164">
                  <c:v>13.128628799999998</c:v>
                </c:pt>
                <c:pt idx="11165">
                  <c:v>13.029536100000007</c:v>
                </c:pt>
                <c:pt idx="11166">
                  <c:v>12.822280800000007</c:v>
                </c:pt>
                <c:pt idx="11167">
                  <c:v>13.290858</c:v>
                </c:pt>
                <c:pt idx="11168">
                  <c:v>12.8853732</c:v>
                </c:pt>
                <c:pt idx="11169">
                  <c:v>13.056569400000004</c:v>
                </c:pt>
                <c:pt idx="11170">
                  <c:v>12.362744100000011</c:v>
                </c:pt>
                <c:pt idx="11171">
                  <c:v>12.840288300000001</c:v>
                </c:pt>
                <c:pt idx="11172">
                  <c:v>13.011528599999998</c:v>
                </c:pt>
                <c:pt idx="11173">
                  <c:v>13.119617700000001</c:v>
                </c:pt>
                <c:pt idx="11174">
                  <c:v>12.6240513</c:v>
                </c:pt>
                <c:pt idx="11175">
                  <c:v>12.263607300000002</c:v>
                </c:pt>
                <c:pt idx="11176">
                  <c:v>12.660095700000001</c:v>
                </c:pt>
                <c:pt idx="11177">
                  <c:v>13.128628799999998</c:v>
                </c:pt>
                <c:pt idx="11178">
                  <c:v>12.5879922</c:v>
                </c:pt>
                <c:pt idx="11179">
                  <c:v>12.524929199999999</c:v>
                </c:pt>
                <c:pt idx="11180">
                  <c:v>12.2275776</c:v>
                </c:pt>
                <c:pt idx="11181">
                  <c:v>12.2185665</c:v>
                </c:pt>
                <c:pt idx="11182">
                  <c:v>12.317659200000007</c:v>
                </c:pt>
                <c:pt idx="11183">
                  <c:v>13.011528599999998</c:v>
                </c:pt>
                <c:pt idx="11184">
                  <c:v>12.8492994</c:v>
                </c:pt>
                <c:pt idx="11185">
                  <c:v>12.8492994</c:v>
                </c:pt>
                <c:pt idx="11186">
                  <c:v>12.660095700000001</c:v>
                </c:pt>
                <c:pt idx="11187">
                  <c:v>12.840288300000001</c:v>
                </c:pt>
                <c:pt idx="11188">
                  <c:v>12.705136500000007</c:v>
                </c:pt>
                <c:pt idx="11189">
                  <c:v>12.200559</c:v>
                </c:pt>
                <c:pt idx="11190">
                  <c:v>13.074576900000002</c:v>
                </c:pt>
                <c:pt idx="11191">
                  <c:v>12.5969886</c:v>
                </c:pt>
                <c:pt idx="11192">
                  <c:v>12.8492994</c:v>
                </c:pt>
                <c:pt idx="11193">
                  <c:v>12.4438146</c:v>
                </c:pt>
                <c:pt idx="11194">
                  <c:v>12.8763621</c:v>
                </c:pt>
                <c:pt idx="11195">
                  <c:v>12.9033807</c:v>
                </c:pt>
                <c:pt idx="11196">
                  <c:v>12.804258600000001</c:v>
                </c:pt>
                <c:pt idx="11197">
                  <c:v>13.209743400000001</c:v>
                </c:pt>
                <c:pt idx="11198">
                  <c:v>13.146680400000001</c:v>
                </c:pt>
                <c:pt idx="11199">
                  <c:v>13.155691500000007</c:v>
                </c:pt>
                <c:pt idx="11200">
                  <c:v>12.696125399999998</c:v>
                </c:pt>
                <c:pt idx="11201">
                  <c:v>13.5701874</c:v>
                </c:pt>
                <c:pt idx="11202">
                  <c:v>12.651084600000004</c:v>
                </c:pt>
                <c:pt idx="11203">
                  <c:v>12.615040200000006</c:v>
                </c:pt>
                <c:pt idx="11204">
                  <c:v>12.353733000000009</c:v>
                </c:pt>
                <c:pt idx="11205">
                  <c:v>12.4888995</c:v>
                </c:pt>
                <c:pt idx="11206">
                  <c:v>12.6240513</c:v>
                </c:pt>
                <c:pt idx="11207">
                  <c:v>12.741195599999999</c:v>
                </c:pt>
                <c:pt idx="11208">
                  <c:v>12.840288300000001</c:v>
                </c:pt>
                <c:pt idx="11209">
                  <c:v>12.425792400000002</c:v>
                </c:pt>
                <c:pt idx="11210">
                  <c:v>12.3086628</c:v>
                </c:pt>
                <c:pt idx="11211">
                  <c:v>12.083414700000002</c:v>
                </c:pt>
                <c:pt idx="11212">
                  <c:v>12.236588699999999</c:v>
                </c:pt>
                <c:pt idx="11213">
                  <c:v>12.317659200000007</c:v>
                </c:pt>
                <c:pt idx="11214">
                  <c:v>12.398773800000001</c:v>
                </c:pt>
                <c:pt idx="11215">
                  <c:v>12.2906406</c:v>
                </c:pt>
                <c:pt idx="11216">
                  <c:v>12.0744036</c:v>
                </c:pt>
                <c:pt idx="11217">
                  <c:v>12.245599800000004</c:v>
                </c:pt>
                <c:pt idx="11218">
                  <c:v>12.029318699999999</c:v>
                </c:pt>
                <c:pt idx="11219">
                  <c:v>12.0203223</c:v>
                </c:pt>
                <c:pt idx="11220">
                  <c:v>12.263607300000002</c:v>
                </c:pt>
                <c:pt idx="11221">
                  <c:v>12.236588699999999</c:v>
                </c:pt>
                <c:pt idx="11222">
                  <c:v>12.236588699999999</c:v>
                </c:pt>
                <c:pt idx="11223">
                  <c:v>12.497910600000001</c:v>
                </c:pt>
                <c:pt idx="11224">
                  <c:v>13.408002300000001</c:v>
                </c:pt>
                <c:pt idx="11225">
                  <c:v>12.4708773</c:v>
                </c:pt>
                <c:pt idx="11226">
                  <c:v>12.3086628</c:v>
                </c:pt>
                <c:pt idx="11227">
                  <c:v>12.7502067</c:v>
                </c:pt>
                <c:pt idx="11228">
                  <c:v>12.723144</c:v>
                </c:pt>
                <c:pt idx="11229">
                  <c:v>12.506907000000002</c:v>
                </c:pt>
                <c:pt idx="11230">
                  <c:v>12.551947800000002</c:v>
                </c:pt>
                <c:pt idx="11231">
                  <c:v>12.389762700000002</c:v>
                </c:pt>
                <c:pt idx="11232">
                  <c:v>12.353733000000009</c:v>
                </c:pt>
                <c:pt idx="11233">
                  <c:v>12.642073499999999</c:v>
                </c:pt>
                <c:pt idx="11234">
                  <c:v>12.5969886</c:v>
                </c:pt>
                <c:pt idx="11235">
                  <c:v>12.155474100000006</c:v>
                </c:pt>
                <c:pt idx="11236">
                  <c:v>12.5879922</c:v>
                </c:pt>
                <c:pt idx="11237">
                  <c:v>12.741195599999999</c:v>
                </c:pt>
                <c:pt idx="11238">
                  <c:v>12.822280800000007</c:v>
                </c:pt>
                <c:pt idx="11239">
                  <c:v>12.461836800000007</c:v>
                </c:pt>
                <c:pt idx="11240">
                  <c:v>12.065392500000007</c:v>
                </c:pt>
                <c:pt idx="11241">
                  <c:v>12.506907000000002</c:v>
                </c:pt>
                <c:pt idx="11242">
                  <c:v>12.425792400000002</c:v>
                </c:pt>
                <c:pt idx="11243">
                  <c:v>12.993462300000004</c:v>
                </c:pt>
                <c:pt idx="11244">
                  <c:v>12.1464777</c:v>
                </c:pt>
                <c:pt idx="11245">
                  <c:v>12.5159181</c:v>
                </c:pt>
                <c:pt idx="11246">
                  <c:v>12.3447219</c:v>
                </c:pt>
                <c:pt idx="11247">
                  <c:v>12.6240513</c:v>
                </c:pt>
                <c:pt idx="11248">
                  <c:v>12.6060438</c:v>
                </c:pt>
                <c:pt idx="11249">
                  <c:v>12.723144</c:v>
                </c:pt>
                <c:pt idx="11250">
                  <c:v>13.119617700000001</c:v>
                </c:pt>
                <c:pt idx="11251">
                  <c:v>12.371755200000004</c:v>
                </c:pt>
                <c:pt idx="11252">
                  <c:v>11.966270400000001</c:v>
                </c:pt>
                <c:pt idx="11253">
                  <c:v>12.4888995</c:v>
                </c:pt>
                <c:pt idx="11254">
                  <c:v>12.182507400000002</c:v>
                </c:pt>
                <c:pt idx="11255">
                  <c:v>11.497693200000002</c:v>
                </c:pt>
                <c:pt idx="11256">
                  <c:v>11.146289700000001</c:v>
                </c:pt>
                <c:pt idx="11257">
                  <c:v>11.542763399999998</c:v>
                </c:pt>
                <c:pt idx="11258">
                  <c:v>11.740992899999998</c:v>
                </c:pt>
                <c:pt idx="11259">
                  <c:v>11.542763399999998</c:v>
                </c:pt>
                <c:pt idx="11260">
                  <c:v>11.740992899999998</c:v>
                </c:pt>
                <c:pt idx="11261">
                  <c:v>12.7592178</c:v>
                </c:pt>
                <c:pt idx="11262">
                  <c:v>11.6959521</c:v>
                </c:pt>
                <c:pt idx="11263">
                  <c:v>11.542763399999998</c:v>
                </c:pt>
                <c:pt idx="11264">
                  <c:v>12.696125399999998</c:v>
                </c:pt>
                <c:pt idx="11265">
                  <c:v>11.993289000000004</c:v>
                </c:pt>
                <c:pt idx="11266">
                  <c:v>12.317659200000007</c:v>
                </c:pt>
                <c:pt idx="11267">
                  <c:v>12.5159181</c:v>
                </c:pt>
                <c:pt idx="11268">
                  <c:v>12.1374666</c:v>
                </c:pt>
                <c:pt idx="11269">
                  <c:v>12.182507400000002</c:v>
                </c:pt>
                <c:pt idx="11270">
                  <c:v>11.957259300000002</c:v>
                </c:pt>
                <c:pt idx="11271">
                  <c:v>12.804258600000001</c:v>
                </c:pt>
                <c:pt idx="11272">
                  <c:v>12.813269700000001</c:v>
                </c:pt>
                <c:pt idx="11273">
                  <c:v>12.8763621</c:v>
                </c:pt>
                <c:pt idx="11274">
                  <c:v>12.840288300000001</c:v>
                </c:pt>
                <c:pt idx="11275">
                  <c:v>12.714132900000001</c:v>
                </c:pt>
                <c:pt idx="11276">
                  <c:v>13.7143503</c:v>
                </c:pt>
                <c:pt idx="11277">
                  <c:v>13.3448952</c:v>
                </c:pt>
                <c:pt idx="11278">
                  <c:v>12.299651699999998</c:v>
                </c:pt>
                <c:pt idx="11279">
                  <c:v>13.164702600000002</c:v>
                </c:pt>
                <c:pt idx="11280">
                  <c:v>13.128628799999998</c:v>
                </c:pt>
                <c:pt idx="11281">
                  <c:v>13.543154100000001</c:v>
                </c:pt>
                <c:pt idx="11282">
                  <c:v>12.993462300000004</c:v>
                </c:pt>
                <c:pt idx="11283">
                  <c:v>12.7862364</c:v>
                </c:pt>
                <c:pt idx="11284">
                  <c:v>13.263795300000002</c:v>
                </c:pt>
                <c:pt idx="11285">
                  <c:v>12.8583105</c:v>
                </c:pt>
                <c:pt idx="11286">
                  <c:v>12.6240513</c:v>
                </c:pt>
                <c:pt idx="11287">
                  <c:v>12.651084600000004</c:v>
                </c:pt>
                <c:pt idx="11288">
                  <c:v>12.254610900000001</c:v>
                </c:pt>
                <c:pt idx="11289">
                  <c:v>12.56997</c:v>
                </c:pt>
                <c:pt idx="11290">
                  <c:v>11.6508672</c:v>
                </c:pt>
                <c:pt idx="11291">
                  <c:v>12.8583105</c:v>
                </c:pt>
                <c:pt idx="11292">
                  <c:v>12.452825700000002</c:v>
                </c:pt>
                <c:pt idx="11293">
                  <c:v>12.4888995</c:v>
                </c:pt>
                <c:pt idx="11294">
                  <c:v>12.8492994</c:v>
                </c:pt>
                <c:pt idx="11295">
                  <c:v>12.939425100000001</c:v>
                </c:pt>
                <c:pt idx="11296">
                  <c:v>12.8763621</c:v>
                </c:pt>
                <c:pt idx="11297">
                  <c:v>12.7952475</c:v>
                </c:pt>
                <c:pt idx="11298">
                  <c:v>12.9123918</c:v>
                </c:pt>
                <c:pt idx="11299">
                  <c:v>13.029536100000007</c:v>
                </c:pt>
                <c:pt idx="11300">
                  <c:v>12.651084600000004</c:v>
                </c:pt>
                <c:pt idx="11301">
                  <c:v>12.660095700000001</c:v>
                </c:pt>
                <c:pt idx="11302">
                  <c:v>12.939425100000001</c:v>
                </c:pt>
                <c:pt idx="11303">
                  <c:v>12.578981099999998</c:v>
                </c:pt>
                <c:pt idx="11304">
                  <c:v>13.435020900000001</c:v>
                </c:pt>
                <c:pt idx="11305">
                  <c:v>13.155691500000007</c:v>
                </c:pt>
                <c:pt idx="11306">
                  <c:v>13.011528599999998</c:v>
                </c:pt>
                <c:pt idx="11307">
                  <c:v>12.957432600000011</c:v>
                </c:pt>
                <c:pt idx="11308">
                  <c:v>13.353906300000007</c:v>
                </c:pt>
                <c:pt idx="11309">
                  <c:v>13.624239300000001</c:v>
                </c:pt>
                <c:pt idx="11310">
                  <c:v>13.7954208</c:v>
                </c:pt>
                <c:pt idx="11311">
                  <c:v>13.6873317</c:v>
                </c:pt>
                <c:pt idx="11312">
                  <c:v>13.597206</c:v>
                </c:pt>
                <c:pt idx="11313">
                  <c:v>13.7143503</c:v>
                </c:pt>
                <c:pt idx="11314">
                  <c:v>13.371928499999999</c:v>
                </c:pt>
                <c:pt idx="11315">
                  <c:v>13.579183800000004</c:v>
                </c:pt>
                <c:pt idx="11316">
                  <c:v>13.191721199999998</c:v>
                </c:pt>
                <c:pt idx="11317">
                  <c:v>13.444032</c:v>
                </c:pt>
                <c:pt idx="11318">
                  <c:v>13.6332357</c:v>
                </c:pt>
                <c:pt idx="11319">
                  <c:v>13.2998691</c:v>
                </c:pt>
                <c:pt idx="11320">
                  <c:v>13.1737137</c:v>
                </c:pt>
                <c:pt idx="11321">
                  <c:v>13.426009800000006</c:v>
                </c:pt>
                <c:pt idx="11322">
                  <c:v>12.921402900000002</c:v>
                </c:pt>
                <c:pt idx="11323">
                  <c:v>13.1737137</c:v>
                </c:pt>
                <c:pt idx="11324">
                  <c:v>13.092599100000006</c:v>
                </c:pt>
                <c:pt idx="11325">
                  <c:v>14.209916700000001</c:v>
                </c:pt>
                <c:pt idx="11326">
                  <c:v>13.813487100000007</c:v>
                </c:pt>
                <c:pt idx="11327">
                  <c:v>13.462054200000011</c:v>
                </c:pt>
                <c:pt idx="11328">
                  <c:v>13.1737137</c:v>
                </c:pt>
                <c:pt idx="11329">
                  <c:v>13.732372499999999</c:v>
                </c:pt>
                <c:pt idx="11330">
                  <c:v>13.498083900000001</c:v>
                </c:pt>
                <c:pt idx="11331">
                  <c:v>13.894557600000002</c:v>
                </c:pt>
                <c:pt idx="11332">
                  <c:v>13.362917400000002</c:v>
                </c:pt>
                <c:pt idx="11333">
                  <c:v>13.029536100000007</c:v>
                </c:pt>
                <c:pt idx="11334">
                  <c:v>13.209743400000001</c:v>
                </c:pt>
                <c:pt idx="11335">
                  <c:v>13.416998700000001</c:v>
                </c:pt>
                <c:pt idx="11336">
                  <c:v>13.858527900000002</c:v>
                </c:pt>
                <c:pt idx="11337">
                  <c:v>12.434803499999999</c:v>
                </c:pt>
                <c:pt idx="11338">
                  <c:v>13.489072800000002</c:v>
                </c:pt>
                <c:pt idx="11339">
                  <c:v>13.128628799999998</c:v>
                </c:pt>
                <c:pt idx="11340">
                  <c:v>13.020525000000001</c:v>
                </c:pt>
                <c:pt idx="11341">
                  <c:v>13.416998700000001</c:v>
                </c:pt>
                <c:pt idx="11342">
                  <c:v>13.624239300000001</c:v>
                </c:pt>
                <c:pt idx="11343">
                  <c:v>13.552165200000006</c:v>
                </c:pt>
                <c:pt idx="11344">
                  <c:v>13.146680400000001</c:v>
                </c:pt>
                <c:pt idx="11345">
                  <c:v>13.128628799999998</c:v>
                </c:pt>
                <c:pt idx="11346">
                  <c:v>12.921402900000002</c:v>
                </c:pt>
                <c:pt idx="11347">
                  <c:v>13.416998700000001</c:v>
                </c:pt>
                <c:pt idx="11348">
                  <c:v>13.426009800000006</c:v>
                </c:pt>
                <c:pt idx="11349">
                  <c:v>12.930414000000004</c:v>
                </c:pt>
                <c:pt idx="11350">
                  <c:v>13.011528599999998</c:v>
                </c:pt>
                <c:pt idx="11351">
                  <c:v>13.317876600000002</c:v>
                </c:pt>
                <c:pt idx="11352">
                  <c:v>13.254784200000007</c:v>
                </c:pt>
                <c:pt idx="11353">
                  <c:v>12.6060438</c:v>
                </c:pt>
                <c:pt idx="11354">
                  <c:v>13.164702600000002</c:v>
                </c:pt>
                <c:pt idx="11355">
                  <c:v>13.3448952</c:v>
                </c:pt>
                <c:pt idx="11356">
                  <c:v>12.5879922</c:v>
                </c:pt>
                <c:pt idx="11357">
                  <c:v>13.0024734</c:v>
                </c:pt>
                <c:pt idx="11358">
                  <c:v>12.930414000000004</c:v>
                </c:pt>
                <c:pt idx="11359">
                  <c:v>12.966443700000006</c:v>
                </c:pt>
                <c:pt idx="11360">
                  <c:v>11.668918799999998</c:v>
                </c:pt>
                <c:pt idx="11361">
                  <c:v>13.011528599999998</c:v>
                </c:pt>
                <c:pt idx="11362">
                  <c:v>13.3448952</c:v>
                </c:pt>
                <c:pt idx="11363">
                  <c:v>12.7321551</c:v>
                </c:pt>
                <c:pt idx="11364">
                  <c:v>12.6330624</c:v>
                </c:pt>
                <c:pt idx="11365">
                  <c:v>13.362917400000002</c:v>
                </c:pt>
                <c:pt idx="11366">
                  <c:v>13.624239300000001</c:v>
                </c:pt>
                <c:pt idx="11367">
                  <c:v>13.822483500000008</c:v>
                </c:pt>
                <c:pt idx="11368">
                  <c:v>12.263607300000002</c:v>
                </c:pt>
                <c:pt idx="11369">
                  <c:v>12.6060438</c:v>
                </c:pt>
                <c:pt idx="11370">
                  <c:v>12.497910600000001</c:v>
                </c:pt>
                <c:pt idx="11371">
                  <c:v>13.020525000000001</c:v>
                </c:pt>
                <c:pt idx="11372">
                  <c:v>12.804258600000001</c:v>
                </c:pt>
                <c:pt idx="11373">
                  <c:v>12.551947800000002</c:v>
                </c:pt>
                <c:pt idx="11374">
                  <c:v>13.3448952</c:v>
                </c:pt>
                <c:pt idx="11375">
                  <c:v>12.840288300000001</c:v>
                </c:pt>
                <c:pt idx="11376">
                  <c:v>12.660095700000001</c:v>
                </c:pt>
                <c:pt idx="11377">
                  <c:v>12.822280800000007</c:v>
                </c:pt>
                <c:pt idx="11378">
                  <c:v>12.4708773</c:v>
                </c:pt>
                <c:pt idx="11379">
                  <c:v>13.236762000000001</c:v>
                </c:pt>
                <c:pt idx="11380">
                  <c:v>13.389936000000011</c:v>
                </c:pt>
                <c:pt idx="11381">
                  <c:v>13.227750899999998</c:v>
                </c:pt>
                <c:pt idx="11382">
                  <c:v>12.642073499999999</c:v>
                </c:pt>
                <c:pt idx="11383">
                  <c:v>12.191518499999999</c:v>
                </c:pt>
                <c:pt idx="11384">
                  <c:v>12.615040200000006</c:v>
                </c:pt>
                <c:pt idx="11385">
                  <c:v>13.146680400000001</c:v>
                </c:pt>
                <c:pt idx="11386">
                  <c:v>13.020525000000001</c:v>
                </c:pt>
                <c:pt idx="11387">
                  <c:v>12.317659200000007</c:v>
                </c:pt>
                <c:pt idx="11388">
                  <c:v>12.840288300000001</c:v>
                </c:pt>
                <c:pt idx="11389">
                  <c:v>13.1376399</c:v>
                </c:pt>
                <c:pt idx="11390">
                  <c:v>12.578981099999998</c:v>
                </c:pt>
                <c:pt idx="11391">
                  <c:v>12.8763621</c:v>
                </c:pt>
                <c:pt idx="11392">
                  <c:v>12.8763621</c:v>
                </c:pt>
                <c:pt idx="11393">
                  <c:v>12.6330624</c:v>
                </c:pt>
                <c:pt idx="11394">
                  <c:v>12.380751600000002</c:v>
                </c:pt>
                <c:pt idx="11395">
                  <c:v>12.6330624</c:v>
                </c:pt>
                <c:pt idx="11396">
                  <c:v>11.587818899999998</c:v>
                </c:pt>
                <c:pt idx="11397">
                  <c:v>12.038329799999998</c:v>
                </c:pt>
                <c:pt idx="11398">
                  <c:v>12.867321599999999</c:v>
                </c:pt>
                <c:pt idx="11399">
                  <c:v>13.083588000000002</c:v>
                </c:pt>
                <c:pt idx="11400">
                  <c:v>12.9123918</c:v>
                </c:pt>
                <c:pt idx="11401">
                  <c:v>13.020525000000001</c:v>
                </c:pt>
                <c:pt idx="11402">
                  <c:v>13.272835800000006</c:v>
                </c:pt>
                <c:pt idx="11403">
                  <c:v>13.290858</c:v>
                </c:pt>
                <c:pt idx="11404">
                  <c:v>12.8492994</c:v>
                </c:pt>
                <c:pt idx="11405">
                  <c:v>12.804258600000001</c:v>
                </c:pt>
                <c:pt idx="11406">
                  <c:v>12.8492994</c:v>
                </c:pt>
                <c:pt idx="11407">
                  <c:v>12.948436200000007</c:v>
                </c:pt>
                <c:pt idx="11408">
                  <c:v>12.317659200000007</c:v>
                </c:pt>
                <c:pt idx="11409">
                  <c:v>14.038720499999998</c:v>
                </c:pt>
                <c:pt idx="11410">
                  <c:v>13.353906300000007</c:v>
                </c:pt>
                <c:pt idx="11411">
                  <c:v>13.930587300000004</c:v>
                </c:pt>
                <c:pt idx="11412">
                  <c:v>14.020713000000001</c:v>
                </c:pt>
                <c:pt idx="11413">
                  <c:v>11.993289000000004</c:v>
                </c:pt>
                <c:pt idx="11414">
                  <c:v>12.380751600000002</c:v>
                </c:pt>
                <c:pt idx="11415">
                  <c:v>13.056569400000004</c:v>
                </c:pt>
                <c:pt idx="11416">
                  <c:v>13.083588000000002</c:v>
                </c:pt>
                <c:pt idx="11417">
                  <c:v>13.092599100000006</c:v>
                </c:pt>
                <c:pt idx="11418">
                  <c:v>12.9844659</c:v>
                </c:pt>
                <c:pt idx="11419">
                  <c:v>13.290858</c:v>
                </c:pt>
                <c:pt idx="11420">
                  <c:v>13.1376399</c:v>
                </c:pt>
                <c:pt idx="11421">
                  <c:v>13.5611763</c:v>
                </c:pt>
                <c:pt idx="11422">
                  <c:v>13.4530431</c:v>
                </c:pt>
                <c:pt idx="11423">
                  <c:v>13.7864244</c:v>
                </c:pt>
                <c:pt idx="11424">
                  <c:v>13.074576900000002</c:v>
                </c:pt>
                <c:pt idx="11425">
                  <c:v>12.687114300000001</c:v>
                </c:pt>
                <c:pt idx="11426">
                  <c:v>14.633453100000001</c:v>
                </c:pt>
                <c:pt idx="11427">
                  <c:v>14.218957199999998</c:v>
                </c:pt>
                <c:pt idx="11428">
                  <c:v>14.047731600000001</c:v>
                </c:pt>
                <c:pt idx="11429">
                  <c:v>13.3268877</c:v>
                </c:pt>
                <c:pt idx="11430">
                  <c:v>13.543154100000001</c:v>
                </c:pt>
                <c:pt idx="11431">
                  <c:v>14.155864800000007</c:v>
                </c:pt>
                <c:pt idx="11432">
                  <c:v>14.1648759</c:v>
                </c:pt>
                <c:pt idx="11433">
                  <c:v>14.309038800000007</c:v>
                </c:pt>
                <c:pt idx="11434">
                  <c:v>14.588382900000001</c:v>
                </c:pt>
                <c:pt idx="11435">
                  <c:v>14.759608500000002</c:v>
                </c:pt>
                <c:pt idx="11436">
                  <c:v>14.047731600000001</c:v>
                </c:pt>
                <c:pt idx="11437">
                  <c:v>14.633453100000001</c:v>
                </c:pt>
                <c:pt idx="11438">
                  <c:v>14.723534700000002</c:v>
                </c:pt>
                <c:pt idx="11439">
                  <c:v>14.9398011</c:v>
                </c:pt>
                <c:pt idx="11440">
                  <c:v>14.3180499</c:v>
                </c:pt>
                <c:pt idx="11441">
                  <c:v>14.435194200000007</c:v>
                </c:pt>
                <c:pt idx="11442">
                  <c:v>14.570360699999998</c:v>
                </c:pt>
                <c:pt idx="11443">
                  <c:v>14.155864800000007</c:v>
                </c:pt>
                <c:pt idx="11444">
                  <c:v>14.543327399999999</c:v>
                </c:pt>
                <c:pt idx="11445">
                  <c:v>14.876723400000001</c:v>
                </c:pt>
                <c:pt idx="11446">
                  <c:v>14.6514753</c:v>
                </c:pt>
                <c:pt idx="11447">
                  <c:v>13.444032</c:v>
                </c:pt>
                <c:pt idx="11448">
                  <c:v>14.435194200000007</c:v>
                </c:pt>
                <c:pt idx="11449">
                  <c:v>14.4081756</c:v>
                </c:pt>
                <c:pt idx="11450">
                  <c:v>14.1648759</c:v>
                </c:pt>
                <c:pt idx="11451">
                  <c:v>14.831667900000001</c:v>
                </c:pt>
                <c:pt idx="11452">
                  <c:v>15.138030599999999</c:v>
                </c:pt>
                <c:pt idx="11453">
                  <c:v>15.038937900000001</c:v>
                </c:pt>
                <c:pt idx="11454">
                  <c:v>14.227968299999999</c:v>
                </c:pt>
                <c:pt idx="11455">
                  <c:v>14.579371799999999</c:v>
                </c:pt>
                <c:pt idx="11456">
                  <c:v>14.750553300000002</c:v>
                </c:pt>
                <c:pt idx="11457">
                  <c:v>14.597379299999998</c:v>
                </c:pt>
                <c:pt idx="11458">
                  <c:v>14.678493900000001</c:v>
                </c:pt>
                <c:pt idx="11459">
                  <c:v>14.597379299999998</c:v>
                </c:pt>
                <c:pt idx="11460">
                  <c:v>14.606390399999999</c:v>
                </c:pt>
                <c:pt idx="11461">
                  <c:v>14.5253199</c:v>
                </c:pt>
                <c:pt idx="11462">
                  <c:v>13.75038</c:v>
                </c:pt>
                <c:pt idx="11463">
                  <c:v>13.975672200000007</c:v>
                </c:pt>
                <c:pt idx="11464">
                  <c:v>14.741556900000001</c:v>
                </c:pt>
                <c:pt idx="11465">
                  <c:v>13.993679700000001</c:v>
                </c:pt>
                <c:pt idx="11466">
                  <c:v>13.75038</c:v>
                </c:pt>
                <c:pt idx="11467">
                  <c:v>13.9395984</c:v>
                </c:pt>
                <c:pt idx="11468">
                  <c:v>14.921793600000001</c:v>
                </c:pt>
                <c:pt idx="11469">
                  <c:v>13.426009800000006</c:v>
                </c:pt>
                <c:pt idx="11470">
                  <c:v>13.7143503</c:v>
                </c:pt>
                <c:pt idx="11471">
                  <c:v>13.317876600000002</c:v>
                </c:pt>
                <c:pt idx="11472">
                  <c:v>13.398947100000001</c:v>
                </c:pt>
                <c:pt idx="11473">
                  <c:v>13.317876600000002</c:v>
                </c:pt>
                <c:pt idx="11474">
                  <c:v>13.435020900000001</c:v>
                </c:pt>
                <c:pt idx="11475">
                  <c:v>13.380939600000007</c:v>
                </c:pt>
                <c:pt idx="11476">
                  <c:v>13.552165200000006</c:v>
                </c:pt>
                <c:pt idx="11477">
                  <c:v>13.7864244</c:v>
                </c:pt>
                <c:pt idx="11478">
                  <c:v>13.552165200000006</c:v>
                </c:pt>
                <c:pt idx="11479">
                  <c:v>13.624239300000001</c:v>
                </c:pt>
                <c:pt idx="11480">
                  <c:v>13.389936000000011</c:v>
                </c:pt>
                <c:pt idx="11481">
                  <c:v>13.462054200000011</c:v>
                </c:pt>
                <c:pt idx="11482">
                  <c:v>13.498083900000001</c:v>
                </c:pt>
                <c:pt idx="11483">
                  <c:v>13.353906300000007</c:v>
                </c:pt>
                <c:pt idx="11484">
                  <c:v>12.822280800000007</c:v>
                </c:pt>
                <c:pt idx="11485">
                  <c:v>13.705339200000004</c:v>
                </c:pt>
                <c:pt idx="11486">
                  <c:v>14.975845500000007</c:v>
                </c:pt>
                <c:pt idx="11487">
                  <c:v>13.867524300000008</c:v>
                </c:pt>
                <c:pt idx="11488">
                  <c:v>14.047731600000001</c:v>
                </c:pt>
                <c:pt idx="11489">
                  <c:v>13.858527900000002</c:v>
                </c:pt>
                <c:pt idx="11490">
                  <c:v>12.651084600000004</c:v>
                </c:pt>
                <c:pt idx="11491">
                  <c:v>12.434803499999999</c:v>
                </c:pt>
                <c:pt idx="11492">
                  <c:v>12.8583105</c:v>
                </c:pt>
                <c:pt idx="11493">
                  <c:v>13.3088655</c:v>
                </c:pt>
                <c:pt idx="11494">
                  <c:v>12.56997</c:v>
                </c:pt>
                <c:pt idx="11495">
                  <c:v>13.209743400000001</c:v>
                </c:pt>
                <c:pt idx="11496">
                  <c:v>11.9121744</c:v>
                </c:pt>
                <c:pt idx="11497">
                  <c:v>13.110621299999998</c:v>
                </c:pt>
                <c:pt idx="11498">
                  <c:v>13.606217099999999</c:v>
                </c:pt>
                <c:pt idx="11499">
                  <c:v>13.642246800000002</c:v>
                </c:pt>
                <c:pt idx="11500">
                  <c:v>13.083588000000002</c:v>
                </c:pt>
                <c:pt idx="11501">
                  <c:v>13.462054200000011</c:v>
                </c:pt>
                <c:pt idx="11502">
                  <c:v>13.426009800000006</c:v>
                </c:pt>
                <c:pt idx="11503">
                  <c:v>14.426197800000002</c:v>
                </c:pt>
                <c:pt idx="11504">
                  <c:v>14.8136604</c:v>
                </c:pt>
                <c:pt idx="11505">
                  <c:v>14.2820202</c:v>
                </c:pt>
                <c:pt idx="11506">
                  <c:v>14.146853699999999</c:v>
                </c:pt>
                <c:pt idx="11507">
                  <c:v>13.4800617</c:v>
                </c:pt>
                <c:pt idx="11508">
                  <c:v>14.173887000000002</c:v>
                </c:pt>
                <c:pt idx="11509">
                  <c:v>13.741368899999998</c:v>
                </c:pt>
                <c:pt idx="11510">
                  <c:v>14.273009100000001</c:v>
                </c:pt>
                <c:pt idx="11511">
                  <c:v>14.543327399999999</c:v>
                </c:pt>
                <c:pt idx="11512">
                  <c:v>14.2009056</c:v>
                </c:pt>
                <c:pt idx="11513">
                  <c:v>14.065753800000007</c:v>
                </c:pt>
                <c:pt idx="11514">
                  <c:v>14.606390399999999</c:v>
                </c:pt>
                <c:pt idx="11515">
                  <c:v>13.696328099999999</c:v>
                </c:pt>
                <c:pt idx="11516">
                  <c:v>13.741368899999998</c:v>
                </c:pt>
                <c:pt idx="11517">
                  <c:v>13.723361399999995</c:v>
                </c:pt>
                <c:pt idx="11518">
                  <c:v>13.804431900000004</c:v>
                </c:pt>
                <c:pt idx="11519">
                  <c:v>13.813487100000007</c:v>
                </c:pt>
                <c:pt idx="11520">
                  <c:v>13.9666611</c:v>
                </c:pt>
                <c:pt idx="11521">
                  <c:v>14.146853699999999</c:v>
                </c:pt>
                <c:pt idx="11522">
                  <c:v>14.209916700000001</c:v>
                </c:pt>
                <c:pt idx="11523">
                  <c:v>14.7325458</c:v>
                </c:pt>
                <c:pt idx="11524">
                  <c:v>14.8136604</c:v>
                </c:pt>
                <c:pt idx="11525">
                  <c:v>14.516308799999999</c:v>
                </c:pt>
                <c:pt idx="11526">
                  <c:v>14.624442</c:v>
                </c:pt>
                <c:pt idx="11527">
                  <c:v>14.453216400000002</c:v>
                </c:pt>
                <c:pt idx="11528">
                  <c:v>14.363134800000012</c:v>
                </c:pt>
                <c:pt idx="11529">
                  <c:v>14.0928018</c:v>
                </c:pt>
                <c:pt idx="11530">
                  <c:v>13.912579800000007</c:v>
                </c:pt>
                <c:pt idx="11531">
                  <c:v>13.984668600000001</c:v>
                </c:pt>
                <c:pt idx="11532">
                  <c:v>14.372145900000007</c:v>
                </c:pt>
                <c:pt idx="11533">
                  <c:v>13.245773099999999</c:v>
                </c:pt>
                <c:pt idx="11534">
                  <c:v>13.75038</c:v>
                </c:pt>
                <c:pt idx="11535">
                  <c:v>14.0928018</c:v>
                </c:pt>
                <c:pt idx="11536">
                  <c:v>14.300042400000002</c:v>
                </c:pt>
                <c:pt idx="11537">
                  <c:v>13.903568700000001</c:v>
                </c:pt>
                <c:pt idx="11538">
                  <c:v>14.0297094</c:v>
                </c:pt>
                <c:pt idx="11539">
                  <c:v>13.8405057</c:v>
                </c:pt>
                <c:pt idx="11540">
                  <c:v>13.984668600000001</c:v>
                </c:pt>
                <c:pt idx="11541">
                  <c:v>14.426197800000002</c:v>
                </c:pt>
                <c:pt idx="11542">
                  <c:v>14.227968299999999</c:v>
                </c:pt>
                <c:pt idx="11543">
                  <c:v>13.822483500000008</c:v>
                </c:pt>
                <c:pt idx="11544">
                  <c:v>14.146853699999999</c:v>
                </c:pt>
                <c:pt idx="11545">
                  <c:v>13.8405057</c:v>
                </c:pt>
                <c:pt idx="11546">
                  <c:v>14.2910313</c:v>
                </c:pt>
                <c:pt idx="11547">
                  <c:v>14.209916700000001</c:v>
                </c:pt>
                <c:pt idx="11548">
                  <c:v>13.984668600000001</c:v>
                </c:pt>
                <c:pt idx="11549">
                  <c:v>14.218957199999998</c:v>
                </c:pt>
                <c:pt idx="11550">
                  <c:v>14.227968299999999</c:v>
                </c:pt>
                <c:pt idx="11551">
                  <c:v>14.273009100000001</c:v>
                </c:pt>
                <c:pt idx="11552">
                  <c:v>13.741368899999998</c:v>
                </c:pt>
                <c:pt idx="11553">
                  <c:v>14.227968299999999</c:v>
                </c:pt>
                <c:pt idx="11554">
                  <c:v>13.444032</c:v>
                </c:pt>
                <c:pt idx="11555">
                  <c:v>12.993462300000004</c:v>
                </c:pt>
                <c:pt idx="11556">
                  <c:v>13.3448952</c:v>
                </c:pt>
                <c:pt idx="11557">
                  <c:v>13.8405057</c:v>
                </c:pt>
                <c:pt idx="11558">
                  <c:v>14.309038800000007</c:v>
                </c:pt>
                <c:pt idx="11559">
                  <c:v>14.0928018</c:v>
                </c:pt>
                <c:pt idx="11560">
                  <c:v>13.822483500000008</c:v>
                </c:pt>
                <c:pt idx="11561">
                  <c:v>13.777413300000001</c:v>
                </c:pt>
                <c:pt idx="11562">
                  <c:v>13.272835800000006</c:v>
                </c:pt>
                <c:pt idx="11563">
                  <c:v>14.1648759</c:v>
                </c:pt>
                <c:pt idx="11564">
                  <c:v>13.732372499999999</c:v>
                </c:pt>
                <c:pt idx="11565">
                  <c:v>13.822483500000008</c:v>
                </c:pt>
                <c:pt idx="11566">
                  <c:v>14.110823999999999</c:v>
                </c:pt>
                <c:pt idx="11567">
                  <c:v>14.5613496</c:v>
                </c:pt>
                <c:pt idx="11568">
                  <c:v>14.516308799999999</c:v>
                </c:pt>
                <c:pt idx="11569">
                  <c:v>14.327060999999999</c:v>
                </c:pt>
                <c:pt idx="11570">
                  <c:v>13.903568700000001</c:v>
                </c:pt>
                <c:pt idx="11571">
                  <c:v>13.777413300000001</c:v>
                </c:pt>
                <c:pt idx="11572">
                  <c:v>13.5701874</c:v>
                </c:pt>
                <c:pt idx="11573">
                  <c:v>13.552165200000006</c:v>
                </c:pt>
                <c:pt idx="11574">
                  <c:v>13.984668600000001</c:v>
                </c:pt>
                <c:pt idx="11575">
                  <c:v>13.642246800000002</c:v>
                </c:pt>
                <c:pt idx="11576">
                  <c:v>12.696125399999998</c:v>
                </c:pt>
                <c:pt idx="11577">
                  <c:v>13.119617700000001</c:v>
                </c:pt>
                <c:pt idx="11578">
                  <c:v>12.389762700000002</c:v>
                </c:pt>
                <c:pt idx="11579">
                  <c:v>14.218957199999998</c:v>
                </c:pt>
                <c:pt idx="11580">
                  <c:v>14.300042400000002</c:v>
                </c:pt>
                <c:pt idx="11581">
                  <c:v>13.993679700000001</c:v>
                </c:pt>
                <c:pt idx="11582">
                  <c:v>13.75038</c:v>
                </c:pt>
                <c:pt idx="11583">
                  <c:v>13.5701874</c:v>
                </c:pt>
                <c:pt idx="11584">
                  <c:v>12.714132900000001</c:v>
                </c:pt>
                <c:pt idx="11585">
                  <c:v>13.146680400000001</c:v>
                </c:pt>
                <c:pt idx="11586">
                  <c:v>13.218754499999999</c:v>
                </c:pt>
                <c:pt idx="11587">
                  <c:v>13.020525000000001</c:v>
                </c:pt>
                <c:pt idx="11588">
                  <c:v>13.543154100000001</c:v>
                </c:pt>
                <c:pt idx="11589">
                  <c:v>13.498083900000001</c:v>
                </c:pt>
                <c:pt idx="11590">
                  <c:v>13.9395984</c:v>
                </c:pt>
                <c:pt idx="11591">
                  <c:v>13.876535400000007</c:v>
                </c:pt>
                <c:pt idx="11592">
                  <c:v>13.696328099999999</c:v>
                </c:pt>
                <c:pt idx="11593">
                  <c:v>13.498083900000001</c:v>
                </c:pt>
                <c:pt idx="11594">
                  <c:v>13.804431900000004</c:v>
                </c:pt>
                <c:pt idx="11595">
                  <c:v>12.281629499999999</c:v>
                </c:pt>
                <c:pt idx="11596">
                  <c:v>12.6330624</c:v>
                </c:pt>
                <c:pt idx="11597">
                  <c:v>13.6332357</c:v>
                </c:pt>
                <c:pt idx="11598">
                  <c:v>13.543154100000001</c:v>
                </c:pt>
                <c:pt idx="11599">
                  <c:v>13.6692801</c:v>
                </c:pt>
                <c:pt idx="11600">
                  <c:v>13.930587300000004</c:v>
                </c:pt>
                <c:pt idx="11601">
                  <c:v>14.0297094</c:v>
                </c:pt>
                <c:pt idx="11602">
                  <c:v>14.101812900000001</c:v>
                </c:pt>
                <c:pt idx="11603">
                  <c:v>14.146853699999999</c:v>
                </c:pt>
                <c:pt idx="11604">
                  <c:v>14.3180499</c:v>
                </c:pt>
                <c:pt idx="11605">
                  <c:v>14.1198351</c:v>
                </c:pt>
                <c:pt idx="11606">
                  <c:v>14.0928018</c:v>
                </c:pt>
                <c:pt idx="11607">
                  <c:v>14.218957199999998</c:v>
                </c:pt>
                <c:pt idx="11608">
                  <c:v>15.020886300000004</c:v>
                </c:pt>
                <c:pt idx="11609">
                  <c:v>14.345083200000007</c:v>
                </c:pt>
                <c:pt idx="11610">
                  <c:v>13.552165200000006</c:v>
                </c:pt>
                <c:pt idx="11611">
                  <c:v>13.606217099999999</c:v>
                </c:pt>
                <c:pt idx="11612">
                  <c:v>13.9395984</c:v>
                </c:pt>
                <c:pt idx="11613">
                  <c:v>13.885546500000016</c:v>
                </c:pt>
                <c:pt idx="11614">
                  <c:v>13.723361399999995</c:v>
                </c:pt>
                <c:pt idx="11615">
                  <c:v>13.732372499999999</c:v>
                </c:pt>
                <c:pt idx="11616">
                  <c:v>13.912579800000007</c:v>
                </c:pt>
                <c:pt idx="11617">
                  <c:v>13.660269</c:v>
                </c:pt>
                <c:pt idx="11618">
                  <c:v>13.912579800000007</c:v>
                </c:pt>
                <c:pt idx="11619">
                  <c:v>13.912579800000007</c:v>
                </c:pt>
                <c:pt idx="11620">
                  <c:v>13.804431900000004</c:v>
                </c:pt>
                <c:pt idx="11621">
                  <c:v>14.0297094</c:v>
                </c:pt>
                <c:pt idx="11622">
                  <c:v>14.0928018</c:v>
                </c:pt>
                <c:pt idx="11623">
                  <c:v>14.065753800000007</c:v>
                </c:pt>
                <c:pt idx="11624">
                  <c:v>14.345083200000007</c:v>
                </c:pt>
                <c:pt idx="11625">
                  <c:v>14.345083200000007</c:v>
                </c:pt>
                <c:pt idx="11626">
                  <c:v>14.669482800000011</c:v>
                </c:pt>
                <c:pt idx="11627">
                  <c:v>13.7864244</c:v>
                </c:pt>
                <c:pt idx="11628">
                  <c:v>14.867712300000004</c:v>
                </c:pt>
                <c:pt idx="11629">
                  <c:v>14.218957199999998</c:v>
                </c:pt>
                <c:pt idx="11630">
                  <c:v>14.381142300000002</c:v>
                </c:pt>
                <c:pt idx="11631">
                  <c:v>13.335898800000002</c:v>
                </c:pt>
                <c:pt idx="11632">
                  <c:v>15.147041699999999</c:v>
                </c:pt>
                <c:pt idx="11633">
                  <c:v>13.2998691</c:v>
                </c:pt>
                <c:pt idx="11634">
                  <c:v>13.516091400000001</c:v>
                </c:pt>
                <c:pt idx="11635">
                  <c:v>14.101812900000001</c:v>
                </c:pt>
                <c:pt idx="11636">
                  <c:v>13.660269</c:v>
                </c:pt>
                <c:pt idx="11637">
                  <c:v>13.930587300000004</c:v>
                </c:pt>
                <c:pt idx="11638">
                  <c:v>13.894557600000002</c:v>
                </c:pt>
                <c:pt idx="11639">
                  <c:v>13.894557600000002</c:v>
                </c:pt>
                <c:pt idx="11640">
                  <c:v>13.444032</c:v>
                </c:pt>
                <c:pt idx="11641">
                  <c:v>13.4710506</c:v>
                </c:pt>
                <c:pt idx="11642">
                  <c:v>14.354123700000001</c:v>
                </c:pt>
                <c:pt idx="11643">
                  <c:v>14.236979399999999</c:v>
                </c:pt>
                <c:pt idx="11644">
                  <c:v>13.849516800000007</c:v>
                </c:pt>
                <c:pt idx="11645">
                  <c:v>14.1378573</c:v>
                </c:pt>
                <c:pt idx="11646">
                  <c:v>14.209916700000001</c:v>
                </c:pt>
                <c:pt idx="11647">
                  <c:v>14.2640127</c:v>
                </c:pt>
                <c:pt idx="11648">
                  <c:v>13.921576200000002</c:v>
                </c:pt>
                <c:pt idx="11649">
                  <c:v>14.336072100000001</c:v>
                </c:pt>
                <c:pt idx="11650">
                  <c:v>13.507095000000001</c:v>
                </c:pt>
                <c:pt idx="11651">
                  <c:v>13.245773099999999</c:v>
                </c:pt>
                <c:pt idx="11652">
                  <c:v>13.885546500000016</c:v>
                </c:pt>
                <c:pt idx="11653">
                  <c:v>14.002690800000007</c:v>
                </c:pt>
                <c:pt idx="11654">
                  <c:v>13.507095000000001</c:v>
                </c:pt>
                <c:pt idx="11655">
                  <c:v>13.371928499999999</c:v>
                </c:pt>
                <c:pt idx="11656">
                  <c:v>13.1827101</c:v>
                </c:pt>
                <c:pt idx="11657">
                  <c:v>13.5701874</c:v>
                </c:pt>
                <c:pt idx="11658">
                  <c:v>14.507297700000001</c:v>
                </c:pt>
                <c:pt idx="11659">
                  <c:v>14.372145900000007</c:v>
                </c:pt>
                <c:pt idx="11660">
                  <c:v>13.2998691</c:v>
                </c:pt>
                <c:pt idx="11661">
                  <c:v>13.957650000000006</c:v>
                </c:pt>
                <c:pt idx="11662">
                  <c:v>13.696328099999999</c:v>
                </c:pt>
                <c:pt idx="11663">
                  <c:v>13.984668600000001</c:v>
                </c:pt>
                <c:pt idx="11664">
                  <c:v>14.1378573</c:v>
                </c:pt>
                <c:pt idx="11665">
                  <c:v>14.597379299999998</c:v>
                </c:pt>
                <c:pt idx="11666">
                  <c:v>12.714132900000001</c:v>
                </c:pt>
                <c:pt idx="11667">
                  <c:v>14.345083200000007</c:v>
                </c:pt>
                <c:pt idx="11668">
                  <c:v>13.948638900000001</c:v>
                </c:pt>
                <c:pt idx="11669">
                  <c:v>13.660269</c:v>
                </c:pt>
                <c:pt idx="11670">
                  <c:v>13.5611763</c:v>
                </c:pt>
                <c:pt idx="11671">
                  <c:v>13.660269</c:v>
                </c:pt>
                <c:pt idx="11672">
                  <c:v>14.579371799999999</c:v>
                </c:pt>
                <c:pt idx="11673">
                  <c:v>14.426197800000002</c:v>
                </c:pt>
                <c:pt idx="11674">
                  <c:v>15.462430200000016</c:v>
                </c:pt>
                <c:pt idx="11675">
                  <c:v>14.606390399999999</c:v>
                </c:pt>
                <c:pt idx="11676">
                  <c:v>14.209916700000001</c:v>
                </c:pt>
                <c:pt idx="11677">
                  <c:v>14.300042400000002</c:v>
                </c:pt>
                <c:pt idx="11678">
                  <c:v>14.543327399999999</c:v>
                </c:pt>
                <c:pt idx="11679">
                  <c:v>14.110823999999999</c:v>
                </c:pt>
                <c:pt idx="11680">
                  <c:v>14.074764900000002</c:v>
                </c:pt>
                <c:pt idx="11681">
                  <c:v>13.903568700000001</c:v>
                </c:pt>
                <c:pt idx="11682">
                  <c:v>13.885546500000016</c:v>
                </c:pt>
                <c:pt idx="11683">
                  <c:v>13.408002300000001</c:v>
                </c:pt>
                <c:pt idx="11684">
                  <c:v>13.579183800000004</c:v>
                </c:pt>
                <c:pt idx="11685">
                  <c:v>13.768402200000002</c:v>
                </c:pt>
                <c:pt idx="11686">
                  <c:v>13.3088655</c:v>
                </c:pt>
                <c:pt idx="11687">
                  <c:v>14.209916700000001</c:v>
                </c:pt>
                <c:pt idx="11688">
                  <c:v>14.759608500000002</c:v>
                </c:pt>
                <c:pt idx="11689">
                  <c:v>13.975672200000007</c:v>
                </c:pt>
                <c:pt idx="11690">
                  <c:v>13.597206</c:v>
                </c:pt>
                <c:pt idx="11691">
                  <c:v>14.687505</c:v>
                </c:pt>
                <c:pt idx="11692">
                  <c:v>14.2820202</c:v>
                </c:pt>
                <c:pt idx="11693">
                  <c:v>14.615401500000004</c:v>
                </c:pt>
                <c:pt idx="11694">
                  <c:v>14.876723400000001</c:v>
                </c:pt>
                <c:pt idx="11695">
                  <c:v>14.786627099999999</c:v>
                </c:pt>
                <c:pt idx="11696">
                  <c:v>14.804649300000008</c:v>
                </c:pt>
                <c:pt idx="11697">
                  <c:v>14.543327399999999</c:v>
                </c:pt>
                <c:pt idx="11698">
                  <c:v>14.516308799999999</c:v>
                </c:pt>
                <c:pt idx="11699">
                  <c:v>14.696516100000002</c:v>
                </c:pt>
                <c:pt idx="11700">
                  <c:v>14.462227500000004</c:v>
                </c:pt>
                <c:pt idx="11701">
                  <c:v>14.155864800000007</c:v>
                </c:pt>
                <c:pt idx="11702">
                  <c:v>14.8136604</c:v>
                </c:pt>
                <c:pt idx="11703">
                  <c:v>14.687505</c:v>
                </c:pt>
                <c:pt idx="11704">
                  <c:v>14.1378573</c:v>
                </c:pt>
                <c:pt idx="11705">
                  <c:v>14.4442053</c:v>
                </c:pt>
                <c:pt idx="11706">
                  <c:v>14.0117019</c:v>
                </c:pt>
                <c:pt idx="11707">
                  <c:v>14.1648759</c:v>
                </c:pt>
                <c:pt idx="11708">
                  <c:v>14.020713000000001</c:v>
                </c:pt>
                <c:pt idx="11709">
                  <c:v>14.1198351</c:v>
                </c:pt>
                <c:pt idx="11710">
                  <c:v>14.426197800000002</c:v>
                </c:pt>
                <c:pt idx="11711">
                  <c:v>14.372145900000007</c:v>
                </c:pt>
                <c:pt idx="11712">
                  <c:v>14.4712386</c:v>
                </c:pt>
                <c:pt idx="11713">
                  <c:v>14.5613496</c:v>
                </c:pt>
                <c:pt idx="11714">
                  <c:v>14.417186700000002</c:v>
                </c:pt>
                <c:pt idx="11715">
                  <c:v>13.876535400000007</c:v>
                </c:pt>
                <c:pt idx="11716">
                  <c:v>14.543327399999999</c:v>
                </c:pt>
                <c:pt idx="11717">
                  <c:v>14.435194200000007</c:v>
                </c:pt>
                <c:pt idx="11718">
                  <c:v>14.300042400000002</c:v>
                </c:pt>
                <c:pt idx="11719">
                  <c:v>14.7145236</c:v>
                </c:pt>
                <c:pt idx="11720">
                  <c:v>14.885719800000007</c:v>
                </c:pt>
                <c:pt idx="11721">
                  <c:v>14.633453100000001</c:v>
                </c:pt>
                <c:pt idx="11722">
                  <c:v>14.921793600000001</c:v>
                </c:pt>
                <c:pt idx="11723">
                  <c:v>14.876723400000001</c:v>
                </c:pt>
                <c:pt idx="11724">
                  <c:v>15.147041699999999</c:v>
                </c:pt>
                <c:pt idx="11725">
                  <c:v>14.705512500000006</c:v>
                </c:pt>
                <c:pt idx="11726">
                  <c:v>14.615401500000004</c:v>
                </c:pt>
                <c:pt idx="11727">
                  <c:v>14.723534700000002</c:v>
                </c:pt>
                <c:pt idx="11728">
                  <c:v>14.975845500000007</c:v>
                </c:pt>
                <c:pt idx="11729">
                  <c:v>15.138030599999999</c:v>
                </c:pt>
                <c:pt idx="11730">
                  <c:v>15.435411600000002</c:v>
                </c:pt>
                <c:pt idx="11731">
                  <c:v>14.885719800000007</c:v>
                </c:pt>
                <c:pt idx="11732">
                  <c:v>15.606607800000004</c:v>
                </c:pt>
                <c:pt idx="11733">
                  <c:v>15.462430200000016</c:v>
                </c:pt>
                <c:pt idx="11734">
                  <c:v>15.426371099999999</c:v>
                </c:pt>
                <c:pt idx="11735">
                  <c:v>15.3182673</c:v>
                </c:pt>
                <c:pt idx="11736">
                  <c:v>14.876723400000001</c:v>
                </c:pt>
                <c:pt idx="11737">
                  <c:v>15.615618900000001</c:v>
                </c:pt>
                <c:pt idx="11738">
                  <c:v>15.246163799999998</c:v>
                </c:pt>
                <c:pt idx="11739">
                  <c:v>15.363308100000001</c:v>
                </c:pt>
                <c:pt idx="11740">
                  <c:v>15.020886300000004</c:v>
                </c:pt>
                <c:pt idx="11741">
                  <c:v>15.4984746</c:v>
                </c:pt>
                <c:pt idx="11742">
                  <c:v>15.3452859</c:v>
                </c:pt>
                <c:pt idx="11743">
                  <c:v>15.309256200000007</c:v>
                </c:pt>
                <c:pt idx="11744">
                  <c:v>14.678493900000001</c:v>
                </c:pt>
                <c:pt idx="11745">
                  <c:v>15.065956500000006</c:v>
                </c:pt>
                <c:pt idx="11746">
                  <c:v>14.8136604</c:v>
                </c:pt>
                <c:pt idx="11747">
                  <c:v>15.056945400000002</c:v>
                </c:pt>
                <c:pt idx="11748">
                  <c:v>14.534331</c:v>
                </c:pt>
                <c:pt idx="11749">
                  <c:v>15.002864100000002</c:v>
                </c:pt>
                <c:pt idx="11750">
                  <c:v>15.741759599999998</c:v>
                </c:pt>
                <c:pt idx="11751">
                  <c:v>14.750553300000002</c:v>
                </c:pt>
                <c:pt idx="11752">
                  <c:v>15.165093300000002</c:v>
                </c:pt>
                <c:pt idx="11753">
                  <c:v>15.192111899999999</c:v>
                </c:pt>
                <c:pt idx="11754">
                  <c:v>14.8226715</c:v>
                </c:pt>
                <c:pt idx="11755">
                  <c:v>15.074967600000001</c:v>
                </c:pt>
                <c:pt idx="11756">
                  <c:v>15.714740999999998</c:v>
                </c:pt>
                <c:pt idx="11757">
                  <c:v>15.246163799999998</c:v>
                </c:pt>
                <c:pt idx="11758">
                  <c:v>14.8947603</c:v>
                </c:pt>
                <c:pt idx="11759">
                  <c:v>14.795638200000004</c:v>
                </c:pt>
                <c:pt idx="11760">
                  <c:v>15.2912046</c:v>
                </c:pt>
                <c:pt idx="11761">
                  <c:v>14.1918945</c:v>
                </c:pt>
                <c:pt idx="11762">
                  <c:v>14.372145900000007</c:v>
                </c:pt>
                <c:pt idx="11763">
                  <c:v>14.155864800000007</c:v>
                </c:pt>
                <c:pt idx="11764">
                  <c:v>14.642464200000004</c:v>
                </c:pt>
                <c:pt idx="11765">
                  <c:v>14.543327399999999</c:v>
                </c:pt>
                <c:pt idx="11766">
                  <c:v>14.435194200000007</c:v>
                </c:pt>
                <c:pt idx="11767">
                  <c:v>14.624442</c:v>
                </c:pt>
                <c:pt idx="11768">
                  <c:v>14.768619600000001</c:v>
                </c:pt>
                <c:pt idx="11769">
                  <c:v>14.1378573</c:v>
                </c:pt>
                <c:pt idx="11770">
                  <c:v>14.3180499</c:v>
                </c:pt>
                <c:pt idx="11771">
                  <c:v>14.498286600000002</c:v>
                </c:pt>
                <c:pt idx="11772">
                  <c:v>13.741368899999998</c:v>
                </c:pt>
                <c:pt idx="11773">
                  <c:v>13.804431900000004</c:v>
                </c:pt>
                <c:pt idx="11774">
                  <c:v>14.101812900000001</c:v>
                </c:pt>
                <c:pt idx="11775">
                  <c:v>13.993679700000001</c:v>
                </c:pt>
                <c:pt idx="11776">
                  <c:v>13.957650000000006</c:v>
                </c:pt>
                <c:pt idx="11777">
                  <c:v>14.750553300000002</c:v>
                </c:pt>
                <c:pt idx="11778">
                  <c:v>15.2191452</c:v>
                </c:pt>
                <c:pt idx="11779">
                  <c:v>13.2998691</c:v>
                </c:pt>
                <c:pt idx="11780">
                  <c:v>14.309038800000007</c:v>
                </c:pt>
                <c:pt idx="11781">
                  <c:v>14.7325458</c:v>
                </c:pt>
                <c:pt idx="11782">
                  <c:v>14.570360699999998</c:v>
                </c:pt>
                <c:pt idx="11783">
                  <c:v>14.2640127</c:v>
                </c:pt>
                <c:pt idx="11784">
                  <c:v>14.155864800000007</c:v>
                </c:pt>
                <c:pt idx="11785">
                  <c:v>14.218957199999998</c:v>
                </c:pt>
                <c:pt idx="11786">
                  <c:v>14.047731600000001</c:v>
                </c:pt>
                <c:pt idx="11787">
                  <c:v>14.2910313</c:v>
                </c:pt>
                <c:pt idx="11788">
                  <c:v>14.101812900000001</c:v>
                </c:pt>
                <c:pt idx="11789">
                  <c:v>13.849516800000007</c:v>
                </c:pt>
                <c:pt idx="11790">
                  <c:v>14.300042400000002</c:v>
                </c:pt>
                <c:pt idx="11791">
                  <c:v>14.020713000000001</c:v>
                </c:pt>
                <c:pt idx="11792">
                  <c:v>14.0117019</c:v>
                </c:pt>
                <c:pt idx="11793">
                  <c:v>15.065956500000006</c:v>
                </c:pt>
                <c:pt idx="11794">
                  <c:v>14.2550016</c:v>
                </c:pt>
                <c:pt idx="11795">
                  <c:v>14.7325458</c:v>
                </c:pt>
                <c:pt idx="11796">
                  <c:v>14.552338500000007</c:v>
                </c:pt>
                <c:pt idx="11797">
                  <c:v>13.822483500000008</c:v>
                </c:pt>
                <c:pt idx="11798">
                  <c:v>14.363134800000012</c:v>
                </c:pt>
                <c:pt idx="11799">
                  <c:v>13.8405057</c:v>
                </c:pt>
                <c:pt idx="11800">
                  <c:v>14.209916700000001</c:v>
                </c:pt>
                <c:pt idx="11801">
                  <c:v>14.2820202</c:v>
                </c:pt>
                <c:pt idx="11802">
                  <c:v>13.696328099999999</c:v>
                </c:pt>
                <c:pt idx="11803">
                  <c:v>13.155691500000007</c:v>
                </c:pt>
                <c:pt idx="11804">
                  <c:v>13.6332357</c:v>
                </c:pt>
                <c:pt idx="11805">
                  <c:v>13.975672200000007</c:v>
                </c:pt>
                <c:pt idx="11806">
                  <c:v>13.903568700000001</c:v>
                </c:pt>
                <c:pt idx="11807">
                  <c:v>14.173887000000002</c:v>
                </c:pt>
                <c:pt idx="11808">
                  <c:v>14.696516100000002</c:v>
                </c:pt>
                <c:pt idx="11809">
                  <c:v>15.038937900000001</c:v>
                </c:pt>
                <c:pt idx="11810">
                  <c:v>14.615401500000004</c:v>
                </c:pt>
                <c:pt idx="11811">
                  <c:v>15.092989800000007</c:v>
                </c:pt>
                <c:pt idx="11812">
                  <c:v>14.390153400000001</c:v>
                </c:pt>
                <c:pt idx="11813">
                  <c:v>14.8226715</c:v>
                </c:pt>
                <c:pt idx="11814">
                  <c:v>15.1560381</c:v>
                </c:pt>
                <c:pt idx="11815">
                  <c:v>15.264186</c:v>
                </c:pt>
                <c:pt idx="11816">
                  <c:v>14.7325458</c:v>
                </c:pt>
                <c:pt idx="11817">
                  <c:v>14.2910313</c:v>
                </c:pt>
                <c:pt idx="11818">
                  <c:v>15.417359999999999</c:v>
                </c:pt>
                <c:pt idx="11819">
                  <c:v>15.1200084</c:v>
                </c:pt>
                <c:pt idx="11820">
                  <c:v>14.8496901</c:v>
                </c:pt>
                <c:pt idx="11821">
                  <c:v>15.011875199999999</c:v>
                </c:pt>
                <c:pt idx="11822">
                  <c:v>14.3180499</c:v>
                </c:pt>
                <c:pt idx="11823">
                  <c:v>14.2820202</c:v>
                </c:pt>
                <c:pt idx="11824">
                  <c:v>15.0299268</c:v>
                </c:pt>
                <c:pt idx="11825">
                  <c:v>14.2820202</c:v>
                </c:pt>
                <c:pt idx="11826">
                  <c:v>15.101986200000002</c:v>
                </c:pt>
                <c:pt idx="11827">
                  <c:v>14.804649300000008</c:v>
                </c:pt>
                <c:pt idx="11828">
                  <c:v>14.110823999999999</c:v>
                </c:pt>
                <c:pt idx="11829">
                  <c:v>14.336072100000001</c:v>
                </c:pt>
                <c:pt idx="11830">
                  <c:v>14.1918945</c:v>
                </c:pt>
                <c:pt idx="11831">
                  <c:v>14.534331</c:v>
                </c:pt>
                <c:pt idx="11832">
                  <c:v>14.1378573</c:v>
                </c:pt>
                <c:pt idx="11833">
                  <c:v>13.6332357</c:v>
                </c:pt>
                <c:pt idx="11834">
                  <c:v>14.182898100000001</c:v>
                </c:pt>
                <c:pt idx="11835">
                  <c:v>14.2910313</c:v>
                </c:pt>
                <c:pt idx="11836">
                  <c:v>14.0928018</c:v>
                </c:pt>
                <c:pt idx="11837">
                  <c:v>14.777630700000001</c:v>
                </c:pt>
                <c:pt idx="11838">
                  <c:v>14.4712386</c:v>
                </c:pt>
                <c:pt idx="11839">
                  <c:v>14.615401500000004</c:v>
                </c:pt>
                <c:pt idx="11840">
                  <c:v>14.633453100000001</c:v>
                </c:pt>
                <c:pt idx="11841">
                  <c:v>13.4800617</c:v>
                </c:pt>
                <c:pt idx="11842">
                  <c:v>14.8587012</c:v>
                </c:pt>
                <c:pt idx="11843">
                  <c:v>14.606390399999999</c:v>
                </c:pt>
                <c:pt idx="11844">
                  <c:v>15.110997300000001</c:v>
                </c:pt>
                <c:pt idx="11845">
                  <c:v>14.182898100000001</c:v>
                </c:pt>
                <c:pt idx="11846">
                  <c:v>14.173887000000002</c:v>
                </c:pt>
                <c:pt idx="11847">
                  <c:v>14.399164500000007</c:v>
                </c:pt>
                <c:pt idx="11848">
                  <c:v>14.056742700000004</c:v>
                </c:pt>
                <c:pt idx="11849">
                  <c:v>14.1918945</c:v>
                </c:pt>
                <c:pt idx="11850">
                  <c:v>14.065753800000007</c:v>
                </c:pt>
                <c:pt idx="11851">
                  <c:v>13.6692801</c:v>
                </c:pt>
                <c:pt idx="11852">
                  <c:v>14.1288462</c:v>
                </c:pt>
                <c:pt idx="11853">
                  <c:v>14.426197800000002</c:v>
                </c:pt>
                <c:pt idx="11854">
                  <c:v>13.552165200000006</c:v>
                </c:pt>
                <c:pt idx="11855">
                  <c:v>14.8947603</c:v>
                </c:pt>
                <c:pt idx="11856">
                  <c:v>15.399337800000007</c:v>
                </c:pt>
                <c:pt idx="11857">
                  <c:v>15.309256200000007</c:v>
                </c:pt>
                <c:pt idx="11858">
                  <c:v>14.426197800000002</c:v>
                </c:pt>
                <c:pt idx="11859">
                  <c:v>14.705512500000006</c:v>
                </c:pt>
                <c:pt idx="11860">
                  <c:v>14.795638200000004</c:v>
                </c:pt>
                <c:pt idx="11861">
                  <c:v>14.9037714</c:v>
                </c:pt>
                <c:pt idx="11862">
                  <c:v>14.957823300000001</c:v>
                </c:pt>
                <c:pt idx="11863">
                  <c:v>14.273009100000001</c:v>
                </c:pt>
                <c:pt idx="11864">
                  <c:v>15.381330300000002</c:v>
                </c:pt>
                <c:pt idx="11865">
                  <c:v>14.101812900000001</c:v>
                </c:pt>
                <c:pt idx="11866">
                  <c:v>14.912782500000008</c:v>
                </c:pt>
                <c:pt idx="11867">
                  <c:v>15.300245100000001</c:v>
                </c:pt>
                <c:pt idx="11868">
                  <c:v>14.8587012</c:v>
                </c:pt>
                <c:pt idx="11869">
                  <c:v>14.2640127</c:v>
                </c:pt>
                <c:pt idx="11870">
                  <c:v>14.588382900000001</c:v>
                </c:pt>
                <c:pt idx="11871">
                  <c:v>14.435194200000007</c:v>
                </c:pt>
                <c:pt idx="11872">
                  <c:v>14.543327399999999</c:v>
                </c:pt>
                <c:pt idx="11873">
                  <c:v>14.759608500000002</c:v>
                </c:pt>
                <c:pt idx="11874">
                  <c:v>15.165093300000002</c:v>
                </c:pt>
                <c:pt idx="11875">
                  <c:v>15.3182673</c:v>
                </c:pt>
                <c:pt idx="11876">
                  <c:v>15.363308100000001</c:v>
                </c:pt>
                <c:pt idx="11877">
                  <c:v>15.8048226</c:v>
                </c:pt>
                <c:pt idx="11878">
                  <c:v>16.111214699999998</c:v>
                </c:pt>
                <c:pt idx="11879">
                  <c:v>14.390153400000001</c:v>
                </c:pt>
                <c:pt idx="11880">
                  <c:v>15.435411600000002</c:v>
                </c:pt>
                <c:pt idx="11881">
                  <c:v>15.62463</c:v>
                </c:pt>
                <c:pt idx="11882">
                  <c:v>14.993853000000001</c:v>
                </c:pt>
                <c:pt idx="11883">
                  <c:v>14.804649300000008</c:v>
                </c:pt>
                <c:pt idx="11884">
                  <c:v>14.660486400000009</c:v>
                </c:pt>
                <c:pt idx="11885">
                  <c:v>14.8947603</c:v>
                </c:pt>
                <c:pt idx="11886">
                  <c:v>14.552338500000007</c:v>
                </c:pt>
                <c:pt idx="11887">
                  <c:v>14.948812199999999</c:v>
                </c:pt>
                <c:pt idx="11888">
                  <c:v>15.552511800000008</c:v>
                </c:pt>
                <c:pt idx="11889">
                  <c:v>15.110997300000001</c:v>
                </c:pt>
                <c:pt idx="11890">
                  <c:v>15.074967600000001</c:v>
                </c:pt>
                <c:pt idx="11891">
                  <c:v>14.534331</c:v>
                </c:pt>
                <c:pt idx="11892">
                  <c:v>14.110823999999999</c:v>
                </c:pt>
                <c:pt idx="11893">
                  <c:v>14.5253199</c:v>
                </c:pt>
                <c:pt idx="11894">
                  <c:v>14.074764900000002</c:v>
                </c:pt>
                <c:pt idx="11895">
                  <c:v>14.227968299999999</c:v>
                </c:pt>
                <c:pt idx="11896">
                  <c:v>14.146853699999999</c:v>
                </c:pt>
                <c:pt idx="11897">
                  <c:v>14.155864800000007</c:v>
                </c:pt>
                <c:pt idx="11898">
                  <c:v>14.336072100000001</c:v>
                </c:pt>
                <c:pt idx="11899">
                  <c:v>14.0297094</c:v>
                </c:pt>
                <c:pt idx="11900">
                  <c:v>14.218957199999998</c:v>
                </c:pt>
                <c:pt idx="11901">
                  <c:v>14.4712386</c:v>
                </c:pt>
                <c:pt idx="11902">
                  <c:v>14.1198351</c:v>
                </c:pt>
                <c:pt idx="11903">
                  <c:v>14.173887000000002</c:v>
                </c:pt>
                <c:pt idx="11904">
                  <c:v>14.588382900000001</c:v>
                </c:pt>
                <c:pt idx="11905">
                  <c:v>15.2912046</c:v>
                </c:pt>
                <c:pt idx="11906">
                  <c:v>15.976062900000002</c:v>
                </c:pt>
                <c:pt idx="11907">
                  <c:v>15.047949000000001</c:v>
                </c:pt>
                <c:pt idx="11908">
                  <c:v>15.210134100000001</c:v>
                </c:pt>
                <c:pt idx="11909">
                  <c:v>15.462430200000016</c:v>
                </c:pt>
                <c:pt idx="11910">
                  <c:v>14.8587012</c:v>
                </c:pt>
                <c:pt idx="11911">
                  <c:v>15.5345043</c:v>
                </c:pt>
                <c:pt idx="11912">
                  <c:v>15.885937200000011</c:v>
                </c:pt>
                <c:pt idx="11913">
                  <c:v>15.507471000000001</c:v>
                </c:pt>
                <c:pt idx="11914">
                  <c:v>15.561567</c:v>
                </c:pt>
                <c:pt idx="11915">
                  <c:v>16.237370100000014</c:v>
                </c:pt>
                <c:pt idx="11916">
                  <c:v>15.110997300000001</c:v>
                </c:pt>
                <c:pt idx="11917">
                  <c:v>15.2821935</c:v>
                </c:pt>
                <c:pt idx="11918">
                  <c:v>15.264186</c:v>
                </c:pt>
                <c:pt idx="11919">
                  <c:v>15.083978699999999</c:v>
                </c:pt>
                <c:pt idx="11920">
                  <c:v>14.309038800000007</c:v>
                </c:pt>
                <c:pt idx="11921">
                  <c:v>14.7145236</c:v>
                </c:pt>
                <c:pt idx="11922">
                  <c:v>15.2912046</c:v>
                </c:pt>
                <c:pt idx="11923">
                  <c:v>15.7868151</c:v>
                </c:pt>
                <c:pt idx="11924">
                  <c:v>16.435584899999977</c:v>
                </c:pt>
                <c:pt idx="11925">
                  <c:v>15.2551749</c:v>
                </c:pt>
                <c:pt idx="11926">
                  <c:v>15.246163799999998</c:v>
                </c:pt>
                <c:pt idx="11927">
                  <c:v>15.976062900000002</c:v>
                </c:pt>
                <c:pt idx="11928">
                  <c:v>15.110997300000001</c:v>
                </c:pt>
                <c:pt idx="11929">
                  <c:v>15.264186</c:v>
                </c:pt>
                <c:pt idx="11930">
                  <c:v>15.065956500000006</c:v>
                </c:pt>
                <c:pt idx="11931">
                  <c:v>15.300245100000001</c:v>
                </c:pt>
                <c:pt idx="11932">
                  <c:v>14.750553300000002</c:v>
                </c:pt>
                <c:pt idx="11933">
                  <c:v>15.408348899999998</c:v>
                </c:pt>
                <c:pt idx="11934">
                  <c:v>14.930804700000001</c:v>
                </c:pt>
                <c:pt idx="11935">
                  <c:v>14.885719800000007</c:v>
                </c:pt>
                <c:pt idx="11936">
                  <c:v>15.489463500000006</c:v>
                </c:pt>
                <c:pt idx="11937">
                  <c:v>15.0299268</c:v>
                </c:pt>
                <c:pt idx="11938">
                  <c:v>15.1200084</c:v>
                </c:pt>
                <c:pt idx="11939">
                  <c:v>14.2820202</c:v>
                </c:pt>
                <c:pt idx="11940">
                  <c:v>14.588382900000001</c:v>
                </c:pt>
                <c:pt idx="11941">
                  <c:v>14.227968299999999</c:v>
                </c:pt>
                <c:pt idx="11942">
                  <c:v>14.660486400000009</c:v>
                </c:pt>
                <c:pt idx="11943">
                  <c:v>15.083978699999999</c:v>
                </c:pt>
                <c:pt idx="11944">
                  <c:v>15.147041699999999</c:v>
                </c:pt>
                <c:pt idx="11945">
                  <c:v>15.62463</c:v>
                </c:pt>
                <c:pt idx="11946">
                  <c:v>15.444422700000001</c:v>
                </c:pt>
                <c:pt idx="11947">
                  <c:v>15.615618900000001</c:v>
                </c:pt>
                <c:pt idx="11948">
                  <c:v>15.138030599999999</c:v>
                </c:pt>
                <c:pt idx="11949">
                  <c:v>15.1560381</c:v>
                </c:pt>
                <c:pt idx="11950">
                  <c:v>15.381330300000002</c:v>
                </c:pt>
                <c:pt idx="11951">
                  <c:v>15.750770699999999</c:v>
                </c:pt>
                <c:pt idx="11952">
                  <c:v>15.2551749</c:v>
                </c:pt>
                <c:pt idx="11953">
                  <c:v>15.435411600000002</c:v>
                </c:pt>
                <c:pt idx="11954">
                  <c:v>15.660659700000002</c:v>
                </c:pt>
                <c:pt idx="11955">
                  <c:v>15.714740999999998</c:v>
                </c:pt>
                <c:pt idx="11956">
                  <c:v>16.102203599999989</c:v>
                </c:pt>
                <c:pt idx="11957">
                  <c:v>15.7237521</c:v>
                </c:pt>
                <c:pt idx="11958">
                  <c:v>14.885719800000007</c:v>
                </c:pt>
                <c:pt idx="11959">
                  <c:v>16.156255500000015</c:v>
                </c:pt>
                <c:pt idx="11960">
                  <c:v>14.8587012</c:v>
                </c:pt>
                <c:pt idx="11961">
                  <c:v>15.732763200000001</c:v>
                </c:pt>
                <c:pt idx="11962">
                  <c:v>15.660659700000002</c:v>
                </c:pt>
                <c:pt idx="11963">
                  <c:v>16.129236899999981</c:v>
                </c:pt>
                <c:pt idx="11964">
                  <c:v>15.083978699999999</c:v>
                </c:pt>
                <c:pt idx="11965">
                  <c:v>15.651648600000001</c:v>
                </c:pt>
                <c:pt idx="11966">
                  <c:v>15.399337800000007</c:v>
                </c:pt>
                <c:pt idx="11967">
                  <c:v>16.138247999999987</c:v>
                </c:pt>
                <c:pt idx="11968">
                  <c:v>15.327278399999999</c:v>
                </c:pt>
                <c:pt idx="11969">
                  <c:v>15.138030599999999</c:v>
                </c:pt>
                <c:pt idx="11970">
                  <c:v>16.201296299999989</c:v>
                </c:pt>
                <c:pt idx="11971">
                  <c:v>16.021103700000001</c:v>
                </c:pt>
                <c:pt idx="11972">
                  <c:v>16.534721699999999</c:v>
                </c:pt>
                <c:pt idx="11973">
                  <c:v>16.1832888</c:v>
                </c:pt>
                <c:pt idx="11974">
                  <c:v>15.7237521</c:v>
                </c:pt>
                <c:pt idx="11975">
                  <c:v>15.4984746</c:v>
                </c:pt>
                <c:pt idx="11976">
                  <c:v>15.867915</c:v>
                </c:pt>
                <c:pt idx="11977">
                  <c:v>15.507471000000001</c:v>
                </c:pt>
                <c:pt idx="11978">
                  <c:v>15.8499075</c:v>
                </c:pt>
                <c:pt idx="11979">
                  <c:v>15.660659700000002</c:v>
                </c:pt>
                <c:pt idx="11980">
                  <c:v>15.444422700000001</c:v>
                </c:pt>
                <c:pt idx="11981">
                  <c:v>15.921966900000001</c:v>
                </c:pt>
                <c:pt idx="11982">
                  <c:v>16.066129799999981</c:v>
                </c:pt>
                <c:pt idx="11983">
                  <c:v>16.309429499999986</c:v>
                </c:pt>
                <c:pt idx="11984">
                  <c:v>15.7868151</c:v>
                </c:pt>
                <c:pt idx="11985">
                  <c:v>16.1202258</c:v>
                </c:pt>
                <c:pt idx="11986">
                  <c:v>14.8587012</c:v>
                </c:pt>
                <c:pt idx="11987">
                  <c:v>15.957996600000008</c:v>
                </c:pt>
                <c:pt idx="11988">
                  <c:v>14.2640127</c:v>
                </c:pt>
                <c:pt idx="11989">
                  <c:v>14.840679</c:v>
                </c:pt>
                <c:pt idx="11990">
                  <c:v>15.381330300000002</c:v>
                </c:pt>
                <c:pt idx="11991">
                  <c:v>15.354297000000004</c:v>
                </c:pt>
                <c:pt idx="11992">
                  <c:v>15.489463500000006</c:v>
                </c:pt>
                <c:pt idx="11993">
                  <c:v>14.840679</c:v>
                </c:pt>
                <c:pt idx="11994">
                  <c:v>14.8587012</c:v>
                </c:pt>
                <c:pt idx="11995">
                  <c:v>14.948812199999999</c:v>
                </c:pt>
                <c:pt idx="11996">
                  <c:v>15.633626400000001</c:v>
                </c:pt>
                <c:pt idx="11997">
                  <c:v>15.1200084</c:v>
                </c:pt>
                <c:pt idx="11998">
                  <c:v>15.309256200000007</c:v>
                </c:pt>
                <c:pt idx="11999">
                  <c:v>14.516308799999999</c:v>
                </c:pt>
                <c:pt idx="12000">
                  <c:v>14.642464200000004</c:v>
                </c:pt>
                <c:pt idx="12001">
                  <c:v>15.147041699999999</c:v>
                </c:pt>
                <c:pt idx="12002">
                  <c:v>14.921793600000001</c:v>
                </c:pt>
                <c:pt idx="12003">
                  <c:v>15.011875199999999</c:v>
                </c:pt>
                <c:pt idx="12004">
                  <c:v>15.038937900000001</c:v>
                </c:pt>
                <c:pt idx="12005">
                  <c:v>14.146853699999999</c:v>
                </c:pt>
                <c:pt idx="12006">
                  <c:v>14.876723400000001</c:v>
                </c:pt>
                <c:pt idx="12007">
                  <c:v>14.5253199</c:v>
                </c:pt>
                <c:pt idx="12008">
                  <c:v>15.633626400000001</c:v>
                </c:pt>
                <c:pt idx="12009">
                  <c:v>14.2820202</c:v>
                </c:pt>
                <c:pt idx="12010">
                  <c:v>14.218957199999998</c:v>
                </c:pt>
                <c:pt idx="12011">
                  <c:v>14.615401500000004</c:v>
                </c:pt>
                <c:pt idx="12012">
                  <c:v>15.309256200000007</c:v>
                </c:pt>
                <c:pt idx="12013">
                  <c:v>15.687678299999998</c:v>
                </c:pt>
                <c:pt idx="12014">
                  <c:v>15.336289500000007</c:v>
                </c:pt>
                <c:pt idx="12015">
                  <c:v>15.147041699999999</c:v>
                </c:pt>
                <c:pt idx="12016">
                  <c:v>15.038937900000001</c:v>
                </c:pt>
                <c:pt idx="12017">
                  <c:v>14.426197800000002</c:v>
                </c:pt>
                <c:pt idx="12018">
                  <c:v>13.885546500000016</c:v>
                </c:pt>
                <c:pt idx="12019">
                  <c:v>14.840679</c:v>
                </c:pt>
                <c:pt idx="12020">
                  <c:v>14.993853000000001</c:v>
                </c:pt>
                <c:pt idx="12021">
                  <c:v>14.101812900000001</c:v>
                </c:pt>
                <c:pt idx="12022">
                  <c:v>14.606390399999999</c:v>
                </c:pt>
                <c:pt idx="12023">
                  <c:v>15.1200084</c:v>
                </c:pt>
                <c:pt idx="12024">
                  <c:v>15.1200084</c:v>
                </c:pt>
                <c:pt idx="12025">
                  <c:v>14.777630700000001</c:v>
                </c:pt>
                <c:pt idx="12026">
                  <c:v>14.300042400000002</c:v>
                </c:pt>
                <c:pt idx="12027">
                  <c:v>13.930587300000004</c:v>
                </c:pt>
                <c:pt idx="12028">
                  <c:v>14.038720499999998</c:v>
                </c:pt>
                <c:pt idx="12029">
                  <c:v>15.615618900000001</c:v>
                </c:pt>
                <c:pt idx="12030">
                  <c:v>14.2820202</c:v>
                </c:pt>
                <c:pt idx="12031">
                  <c:v>14.074764900000002</c:v>
                </c:pt>
                <c:pt idx="12032">
                  <c:v>14.8947603</c:v>
                </c:pt>
                <c:pt idx="12033">
                  <c:v>14.786627099999999</c:v>
                </c:pt>
                <c:pt idx="12034">
                  <c:v>15.138030599999999</c:v>
                </c:pt>
                <c:pt idx="12035">
                  <c:v>14.8587012</c:v>
                </c:pt>
                <c:pt idx="12036">
                  <c:v>14.498286600000002</c:v>
                </c:pt>
                <c:pt idx="12037">
                  <c:v>14.777630700000001</c:v>
                </c:pt>
                <c:pt idx="12038">
                  <c:v>14.2640127</c:v>
                </c:pt>
                <c:pt idx="12039">
                  <c:v>14.3180499</c:v>
                </c:pt>
                <c:pt idx="12040">
                  <c:v>14.327060999999999</c:v>
                </c:pt>
                <c:pt idx="12041">
                  <c:v>14.047731600000001</c:v>
                </c:pt>
                <c:pt idx="12042">
                  <c:v>14.687505</c:v>
                </c:pt>
                <c:pt idx="12043">
                  <c:v>15.110997300000001</c:v>
                </c:pt>
                <c:pt idx="12044">
                  <c:v>14.705512500000006</c:v>
                </c:pt>
                <c:pt idx="12045">
                  <c:v>15.732763200000001</c:v>
                </c:pt>
                <c:pt idx="12046">
                  <c:v>14.741556900000001</c:v>
                </c:pt>
                <c:pt idx="12047">
                  <c:v>14.885719800000007</c:v>
                </c:pt>
                <c:pt idx="12048">
                  <c:v>14.696516100000002</c:v>
                </c:pt>
                <c:pt idx="12049">
                  <c:v>15.867915</c:v>
                </c:pt>
                <c:pt idx="12050">
                  <c:v>15.5345043</c:v>
                </c:pt>
                <c:pt idx="12051">
                  <c:v>15.381330300000002</c:v>
                </c:pt>
                <c:pt idx="12052">
                  <c:v>15.507471000000001</c:v>
                </c:pt>
                <c:pt idx="12053">
                  <c:v>15.110997300000001</c:v>
                </c:pt>
                <c:pt idx="12054">
                  <c:v>15.147041699999999</c:v>
                </c:pt>
                <c:pt idx="12055">
                  <c:v>15.462430200000016</c:v>
                </c:pt>
                <c:pt idx="12056">
                  <c:v>15.201122999999999</c:v>
                </c:pt>
                <c:pt idx="12057">
                  <c:v>14.948812199999999</c:v>
                </c:pt>
                <c:pt idx="12058">
                  <c:v>15.192111899999999</c:v>
                </c:pt>
                <c:pt idx="12059">
                  <c:v>15.165093300000002</c:v>
                </c:pt>
                <c:pt idx="12060">
                  <c:v>15.074967600000001</c:v>
                </c:pt>
                <c:pt idx="12061">
                  <c:v>14.795638200000004</c:v>
                </c:pt>
                <c:pt idx="12062">
                  <c:v>15.011875199999999</c:v>
                </c:pt>
                <c:pt idx="12063">
                  <c:v>15.732763200000001</c:v>
                </c:pt>
                <c:pt idx="12064">
                  <c:v>14.993853000000001</c:v>
                </c:pt>
                <c:pt idx="12065">
                  <c:v>15.0299268</c:v>
                </c:pt>
                <c:pt idx="12066">
                  <c:v>15.047949000000001</c:v>
                </c:pt>
                <c:pt idx="12067">
                  <c:v>14.8496901</c:v>
                </c:pt>
                <c:pt idx="12068">
                  <c:v>14.3180499</c:v>
                </c:pt>
                <c:pt idx="12069">
                  <c:v>15.101986200000002</c:v>
                </c:pt>
                <c:pt idx="12070">
                  <c:v>14.885719800000007</c:v>
                </c:pt>
                <c:pt idx="12071">
                  <c:v>15.3182673</c:v>
                </c:pt>
                <c:pt idx="12072">
                  <c:v>14.309038800000007</c:v>
                </c:pt>
                <c:pt idx="12073">
                  <c:v>14.507297700000001</c:v>
                </c:pt>
                <c:pt idx="12074">
                  <c:v>14.462227500000004</c:v>
                </c:pt>
                <c:pt idx="12075">
                  <c:v>14.8136604</c:v>
                </c:pt>
                <c:pt idx="12076">
                  <c:v>13.696328099999999</c:v>
                </c:pt>
                <c:pt idx="12077">
                  <c:v>15.408348899999998</c:v>
                </c:pt>
                <c:pt idx="12078">
                  <c:v>15.4984746</c:v>
                </c:pt>
                <c:pt idx="12079">
                  <c:v>14.768619600000001</c:v>
                </c:pt>
                <c:pt idx="12080">
                  <c:v>14.2640127</c:v>
                </c:pt>
                <c:pt idx="12081">
                  <c:v>16.021103700000001</c:v>
                </c:pt>
                <c:pt idx="12082">
                  <c:v>14.885719800000007</c:v>
                </c:pt>
                <c:pt idx="12083">
                  <c:v>14.876723400000001</c:v>
                </c:pt>
                <c:pt idx="12084">
                  <c:v>14.417186700000002</c:v>
                </c:pt>
                <c:pt idx="12085">
                  <c:v>15.2551749</c:v>
                </c:pt>
                <c:pt idx="12086">
                  <c:v>14.498286600000002</c:v>
                </c:pt>
                <c:pt idx="12087">
                  <c:v>14.8947603</c:v>
                </c:pt>
                <c:pt idx="12088">
                  <c:v>15.3452859</c:v>
                </c:pt>
                <c:pt idx="12089">
                  <c:v>15.011875199999999</c:v>
                </c:pt>
                <c:pt idx="12090">
                  <c:v>14.768619600000001</c:v>
                </c:pt>
                <c:pt idx="12091">
                  <c:v>14.921793600000001</c:v>
                </c:pt>
                <c:pt idx="12092">
                  <c:v>15.435411600000002</c:v>
                </c:pt>
                <c:pt idx="12093">
                  <c:v>15.399337800000007</c:v>
                </c:pt>
                <c:pt idx="12094">
                  <c:v>15.2821935</c:v>
                </c:pt>
                <c:pt idx="12095">
                  <c:v>15.192111899999999</c:v>
                </c:pt>
                <c:pt idx="12096">
                  <c:v>15.147041699999999</c:v>
                </c:pt>
                <c:pt idx="12097">
                  <c:v>15.237152699999999</c:v>
                </c:pt>
                <c:pt idx="12098">
                  <c:v>15.065956500000006</c:v>
                </c:pt>
                <c:pt idx="12099">
                  <c:v>14.912782500000008</c:v>
                </c:pt>
                <c:pt idx="12100">
                  <c:v>15.237152699999999</c:v>
                </c:pt>
                <c:pt idx="12101">
                  <c:v>14.840679</c:v>
                </c:pt>
                <c:pt idx="12102">
                  <c:v>14.5613496</c:v>
                </c:pt>
                <c:pt idx="12103">
                  <c:v>14.912782500000008</c:v>
                </c:pt>
                <c:pt idx="12104">
                  <c:v>14.1378573</c:v>
                </c:pt>
                <c:pt idx="12105">
                  <c:v>14.8496901</c:v>
                </c:pt>
                <c:pt idx="12106">
                  <c:v>14.570360699999998</c:v>
                </c:pt>
                <c:pt idx="12107">
                  <c:v>15.110997300000001</c:v>
                </c:pt>
                <c:pt idx="12108">
                  <c:v>15.065956500000006</c:v>
                </c:pt>
                <c:pt idx="12109">
                  <c:v>14.885719800000007</c:v>
                </c:pt>
                <c:pt idx="12110">
                  <c:v>15.327278399999999</c:v>
                </c:pt>
                <c:pt idx="12111">
                  <c:v>14.921793600000001</c:v>
                </c:pt>
                <c:pt idx="12112">
                  <c:v>14.1198351</c:v>
                </c:pt>
                <c:pt idx="12113">
                  <c:v>14.7325458</c:v>
                </c:pt>
                <c:pt idx="12114">
                  <c:v>14.5253199</c:v>
                </c:pt>
                <c:pt idx="12115">
                  <c:v>14.4892755</c:v>
                </c:pt>
                <c:pt idx="12116">
                  <c:v>14.300042400000002</c:v>
                </c:pt>
                <c:pt idx="12117">
                  <c:v>14.633453100000001</c:v>
                </c:pt>
                <c:pt idx="12118">
                  <c:v>15.210134100000001</c:v>
                </c:pt>
                <c:pt idx="12119">
                  <c:v>14.759608500000002</c:v>
                </c:pt>
                <c:pt idx="12120">
                  <c:v>15.489463500000006</c:v>
                </c:pt>
                <c:pt idx="12121">
                  <c:v>15.7868151</c:v>
                </c:pt>
                <c:pt idx="12122">
                  <c:v>14.795638200000004</c:v>
                </c:pt>
                <c:pt idx="12123">
                  <c:v>14.984856600000002</c:v>
                </c:pt>
                <c:pt idx="12124">
                  <c:v>15.2191452</c:v>
                </c:pt>
                <c:pt idx="12125">
                  <c:v>15.056945400000002</c:v>
                </c:pt>
                <c:pt idx="12126">
                  <c:v>15.065956500000006</c:v>
                </c:pt>
                <c:pt idx="12127">
                  <c:v>15.426371099999999</c:v>
                </c:pt>
                <c:pt idx="12128">
                  <c:v>15.6786672</c:v>
                </c:pt>
                <c:pt idx="12129">
                  <c:v>15.192111899999999</c:v>
                </c:pt>
                <c:pt idx="12130">
                  <c:v>15.435411600000002</c:v>
                </c:pt>
                <c:pt idx="12131">
                  <c:v>15.147041699999999</c:v>
                </c:pt>
                <c:pt idx="12132">
                  <c:v>15.327278399999999</c:v>
                </c:pt>
                <c:pt idx="12133">
                  <c:v>16.030100100000016</c:v>
                </c:pt>
                <c:pt idx="12134">
                  <c:v>14.984856600000002</c:v>
                </c:pt>
                <c:pt idx="12135">
                  <c:v>15.714740999999998</c:v>
                </c:pt>
                <c:pt idx="12136">
                  <c:v>15.2912046</c:v>
                </c:pt>
                <c:pt idx="12137">
                  <c:v>15.309256200000007</c:v>
                </c:pt>
                <c:pt idx="12138">
                  <c:v>15.552511800000008</c:v>
                </c:pt>
                <c:pt idx="12139">
                  <c:v>15.687678299999998</c:v>
                </c:pt>
                <c:pt idx="12140">
                  <c:v>15.399337800000007</c:v>
                </c:pt>
                <c:pt idx="12141">
                  <c:v>15.5885856</c:v>
                </c:pt>
                <c:pt idx="12142">
                  <c:v>15.444422700000001</c:v>
                </c:pt>
                <c:pt idx="12143">
                  <c:v>14.993853000000001</c:v>
                </c:pt>
                <c:pt idx="12144">
                  <c:v>15.047949000000001</c:v>
                </c:pt>
                <c:pt idx="12145">
                  <c:v>15.2281563</c:v>
                </c:pt>
                <c:pt idx="12146">
                  <c:v>14.0297094</c:v>
                </c:pt>
                <c:pt idx="12147">
                  <c:v>15.1290195</c:v>
                </c:pt>
                <c:pt idx="12148">
                  <c:v>14.831667900000001</c:v>
                </c:pt>
                <c:pt idx="12149">
                  <c:v>15.3452859</c:v>
                </c:pt>
                <c:pt idx="12150">
                  <c:v>15.309256200000007</c:v>
                </c:pt>
                <c:pt idx="12151">
                  <c:v>14.993853000000001</c:v>
                </c:pt>
                <c:pt idx="12152">
                  <c:v>14.786627099999999</c:v>
                </c:pt>
                <c:pt idx="12153">
                  <c:v>14.831667900000001</c:v>
                </c:pt>
                <c:pt idx="12154">
                  <c:v>14.498286600000002</c:v>
                </c:pt>
                <c:pt idx="12155">
                  <c:v>14.633453100000001</c:v>
                </c:pt>
                <c:pt idx="12156">
                  <c:v>15.165093300000002</c:v>
                </c:pt>
                <c:pt idx="12157">
                  <c:v>14.975845500000007</c:v>
                </c:pt>
                <c:pt idx="12158">
                  <c:v>15.1200084</c:v>
                </c:pt>
                <c:pt idx="12159">
                  <c:v>15.444422700000001</c:v>
                </c:pt>
                <c:pt idx="12160">
                  <c:v>14.876723400000001</c:v>
                </c:pt>
                <c:pt idx="12161">
                  <c:v>15.0299268</c:v>
                </c:pt>
                <c:pt idx="12162">
                  <c:v>14.2910313</c:v>
                </c:pt>
                <c:pt idx="12163">
                  <c:v>14.399164500000007</c:v>
                </c:pt>
                <c:pt idx="12164">
                  <c:v>14.930804700000001</c:v>
                </c:pt>
                <c:pt idx="12165">
                  <c:v>15.192111899999999</c:v>
                </c:pt>
                <c:pt idx="12166">
                  <c:v>15.8589039</c:v>
                </c:pt>
                <c:pt idx="12167">
                  <c:v>15.777804</c:v>
                </c:pt>
                <c:pt idx="12168">
                  <c:v>14.354123700000001</c:v>
                </c:pt>
                <c:pt idx="12169">
                  <c:v>15.705729900000001</c:v>
                </c:pt>
                <c:pt idx="12170">
                  <c:v>15.327278399999999</c:v>
                </c:pt>
                <c:pt idx="12171">
                  <c:v>15.1200084</c:v>
                </c:pt>
                <c:pt idx="12172">
                  <c:v>14.516308799999999</c:v>
                </c:pt>
                <c:pt idx="12173">
                  <c:v>14.8496901</c:v>
                </c:pt>
                <c:pt idx="12174">
                  <c:v>14.840679</c:v>
                </c:pt>
                <c:pt idx="12175">
                  <c:v>14.236979399999999</c:v>
                </c:pt>
                <c:pt idx="12176">
                  <c:v>14.363134800000012</c:v>
                </c:pt>
                <c:pt idx="12177">
                  <c:v>14.777630700000001</c:v>
                </c:pt>
                <c:pt idx="12178">
                  <c:v>14.381142300000002</c:v>
                </c:pt>
                <c:pt idx="12179">
                  <c:v>14.1288462</c:v>
                </c:pt>
                <c:pt idx="12180">
                  <c:v>14.110823999999999</c:v>
                </c:pt>
                <c:pt idx="12181">
                  <c:v>14.543327399999999</c:v>
                </c:pt>
                <c:pt idx="12182">
                  <c:v>14.516308799999999</c:v>
                </c:pt>
                <c:pt idx="12183">
                  <c:v>14.3180499</c:v>
                </c:pt>
                <c:pt idx="12184">
                  <c:v>14.1288462</c:v>
                </c:pt>
                <c:pt idx="12185">
                  <c:v>15.309256200000007</c:v>
                </c:pt>
                <c:pt idx="12186">
                  <c:v>14.984856600000002</c:v>
                </c:pt>
                <c:pt idx="12187">
                  <c:v>13.579183800000004</c:v>
                </c:pt>
                <c:pt idx="12188">
                  <c:v>13.975672200000007</c:v>
                </c:pt>
                <c:pt idx="12189">
                  <c:v>14.399164500000007</c:v>
                </c:pt>
                <c:pt idx="12190">
                  <c:v>14.3180499</c:v>
                </c:pt>
                <c:pt idx="12191">
                  <c:v>14.8587012</c:v>
                </c:pt>
                <c:pt idx="12192">
                  <c:v>14.300042400000002</c:v>
                </c:pt>
                <c:pt idx="12193">
                  <c:v>14.300042400000002</c:v>
                </c:pt>
                <c:pt idx="12194">
                  <c:v>14.921793600000001</c:v>
                </c:pt>
                <c:pt idx="12195">
                  <c:v>14.534331</c:v>
                </c:pt>
                <c:pt idx="12196">
                  <c:v>14.2910313</c:v>
                </c:pt>
                <c:pt idx="12197">
                  <c:v>14.1378573</c:v>
                </c:pt>
                <c:pt idx="12198">
                  <c:v>14.975845500000007</c:v>
                </c:pt>
                <c:pt idx="12199">
                  <c:v>14.795638200000004</c:v>
                </c:pt>
                <c:pt idx="12200">
                  <c:v>15.381330300000002</c:v>
                </c:pt>
                <c:pt idx="12201">
                  <c:v>13.984668600000001</c:v>
                </c:pt>
                <c:pt idx="12202">
                  <c:v>14.182898100000001</c:v>
                </c:pt>
                <c:pt idx="12203">
                  <c:v>14.372145900000007</c:v>
                </c:pt>
                <c:pt idx="12204">
                  <c:v>15.0299268</c:v>
                </c:pt>
                <c:pt idx="12205">
                  <c:v>14.480235000000002</c:v>
                </c:pt>
                <c:pt idx="12206">
                  <c:v>13.6873317</c:v>
                </c:pt>
                <c:pt idx="12207">
                  <c:v>14.831667900000001</c:v>
                </c:pt>
                <c:pt idx="12208">
                  <c:v>14.0117019</c:v>
                </c:pt>
                <c:pt idx="12209">
                  <c:v>13.9666611</c:v>
                </c:pt>
                <c:pt idx="12210">
                  <c:v>14.363134800000012</c:v>
                </c:pt>
                <c:pt idx="12211">
                  <c:v>15.011875199999999</c:v>
                </c:pt>
                <c:pt idx="12212">
                  <c:v>14.597379299999998</c:v>
                </c:pt>
                <c:pt idx="12213">
                  <c:v>14.759608500000002</c:v>
                </c:pt>
                <c:pt idx="12214">
                  <c:v>15.038937900000001</c:v>
                </c:pt>
                <c:pt idx="12215">
                  <c:v>14.8587012</c:v>
                </c:pt>
                <c:pt idx="12216">
                  <c:v>15.246163799999998</c:v>
                </c:pt>
                <c:pt idx="12217">
                  <c:v>14.083805400000001</c:v>
                </c:pt>
                <c:pt idx="12218">
                  <c:v>15.516482100000006</c:v>
                </c:pt>
                <c:pt idx="12219">
                  <c:v>14.570360699999998</c:v>
                </c:pt>
                <c:pt idx="12220">
                  <c:v>14.840679</c:v>
                </c:pt>
                <c:pt idx="12221">
                  <c:v>15.705729900000001</c:v>
                </c:pt>
                <c:pt idx="12222">
                  <c:v>15.327278399999999</c:v>
                </c:pt>
                <c:pt idx="12223">
                  <c:v>14.8496901</c:v>
                </c:pt>
                <c:pt idx="12224">
                  <c:v>14.435194200000007</c:v>
                </c:pt>
                <c:pt idx="12225">
                  <c:v>14.480235000000002</c:v>
                </c:pt>
                <c:pt idx="12226">
                  <c:v>14.462227500000004</c:v>
                </c:pt>
                <c:pt idx="12227">
                  <c:v>15.011875199999999</c:v>
                </c:pt>
                <c:pt idx="12228">
                  <c:v>14.4712386</c:v>
                </c:pt>
                <c:pt idx="12229">
                  <c:v>14.669482800000011</c:v>
                </c:pt>
                <c:pt idx="12230">
                  <c:v>14.4892755</c:v>
                </c:pt>
                <c:pt idx="12231">
                  <c:v>14.552338500000007</c:v>
                </c:pt>
                <c:pt idx="12232">
                  <c:v>15.570578100000001</c:v>
                </c:pt>
                <c:pt idx="12233">
                  <c:v>15.9670518</c:v>
                </c:pt>
                <c:pt idx="12234">
                  <c:v>15.768792900000001</c:v>
                </c:pt>
                <c:pt idx="12235">
                  <c:v>15.092989800000007</c:v>
                </c:pt>
                <c:pt idx="12236">
                  <c:v>15.2281563</c:v>
                </c:pt>
                <c:pt idx="12237">
                  <c:v>15.795811500000001</c:v>
                </c:pt>
                <c:pt idx="12238">
                  <c:v>15.795811500000001</c:v>
                </c:pt>
                <c:pt idx="12239">
                  <c:v>15.165093300000002</c:v>
                </c:pt>
                <c:pt idx="12240">
                  <c:v>15.633626400000001</c:v>
                </c:pt>
                <c:pt idx="12241">
                  <c:v>15.976062900000002</c:v>
                </c:pt>
                <c:pt idx="12242">
                  <c:v>15.408348899999998</c:v>
                </c:pt>
                <c:pt idx="12243">
                  <c:v>15.336289500000007</c:v>
                </c:pt>
                <c:pt idx="12244">
                  <c:v>16.057133399999987</c:v>
                </c:pt>
                <c:pt idx="12245">
                  <c:v>15.62463</c:v>
                </c:pt>
                <c:pt idx="12246">
                  <c:v>15.444422700000001</c:v>
                </c:pt>
                <c:pt idx="12247">
                  <c:v>16.498647899999973</c:v>
                </c:pt>
                <c:pt idx="12248">
                  <c:v>16.5437181</c:v>
                </c:pt>
                <c:pt idx="12249">
                  <c:v>16.489636799999971</c:v>
                </c:pt>
                <c:pt idx="12250">
                  <c:v>16.714914300000014</c:v>
                </c:pt>
                <c:pt idx="12251">
                  <c:v>17.534895000000024</c:v>
                </c:pt>
                <c:pt idx="12252">
                  <c:v>18.003472199999987</c:v>
                </c:pt>
                <c:pt idx="12253">
                  <c:v>17.670046799999987</c:v>
                </c:pt>
                <c:pt idx="12254">
                  <c:v>17.922357600000002</c:v>
                </c:pt>
                <c:pt idx="12255">
                  <c:v>17.670046799999987</c:v>
                </c:pt>
                <c:pt idx="12256">
                  <c:v>16.669873499999998</c:v>
                </c:pt>
                <c:pt idx="12257">
                  <c:v>16.9672251</c:v>
                </c:pt>
                <c:pt idx="12258">
                  <c:v>16.750958699999998</c:v>
                </c:pt>
                <c:pt idx="12259">
                  <c:v>17.48084309999998</c:v>
                </c:pt>
                <c:pt idx="12260">
                  <c:v>16.877099399999999</c:v>
                </c:pt>
                <c:pt idx="12261">
                  <c:v>17.462820899999979</c:v>
                </c:pt>
                <c:pt idx="12262">
                  <c:v>16.787017799999987</c:v>
                </c:pt>
                <c:pt idx="12263">
                  <c:v>17.174451000000019</c:v>
                </c:pt>
                <c:pt idx="12264">
                  <c:v>17.399728499999988</c:v>
                </c:pt>
                <c:pt idx="12265">
                  <c:v>17.588976299999981</c:v>
                </c:pt>
                <c:pt idx="12266">
                  <c:v>17.363698799999987</c:v>
                </c:pt>
                <c:pt idx="12267">
                  <c:v>17.012265899999999</c:v>
                </c:pt>
                <c:pt idx="12268">
                  <c:v>16.561740299999979</c:v>
                </c:pt>
                <c:pt idx="12269">
                  <c:v>17.219521199999999</c:v>
                </c:pt>
                <c:pt idx="12270">
                  <c:v>17.697080100000019</c:v>
                </c:pt>
                <c:pt idx="12271">
                  <c:v>17.210524799999988</c:v>
                </c:pt>
                <c:pt idx="12272">
                  <c:v>16.651866000000023</c:v>
                </c:pt>
                <c:pt idx="12273">
                  <c:v>17.444769299999979</c:v>
                </c:pt>
                <c:pt idx="12274">
                  <c:v>17.093380499999999</c:v>
                </c:pt>
                <c:pt idx="12275">
                  <c:v>16.669873499999998</c:v>
                </c:pt>
                <c:pt idx="12276">
                  <c:v>16.886110499999987</c:v>
                </c:pt>
                <c:pt idx="12277">
                  <c:v>16.994243700000002</c:v>
                </c:pt>
                <c:pt idx="12278">
                  <c:v>17.003254800000001</c:v>
                </c:pt>
                <c:pt idx="12279">
                  <c:v>16.859091899999999</c:v>
                </c:pt>
                <c:pt idx="12280">
                  <c:v>17.138421300000001</c:v>
                </c:pt>
                <c:pt idx="12281">
                  <c:v>16.913173199999999</c:v>
                </c:pt>
                <c:pt idx="12282">
                  <c:v>17.372709899999975</c:v>
                </c:pt>
                <c:pt idx="12283">
                  <c:v>16.687895700000031</c:v>
                </c:pt>
                <c:pt idx="12284">
                  <c:v>17.345676599999976</c:v>
                </c:pt>
                <c:pt idx="12285">
                  <c:v>16.768966199999987</c:v>
                </c:pt>
                <c:pt idx="12286">
                  <c:v>18.039501899999987</c:v>
                </c:pt>
                <c:pt idx="12287">
                  <c:v>17.859294599999988</c:v>
                </c:pt>
                <c:pt idx="12288">
                  <c:v>17.408739599999969</c:v>
                </c:pt>
                <c:pt idx="12289">
                  <c:v>16.111214699999998</c:v>
                </c:pt>
                <c:pt idx="12290">
                  <c:v>16.552729199999977</c:v>
                </c:pt>
                <c:pt idx="12291">
                  <c:v>16.642854900000014</c:v>
                </c:pt>
                <c:pt idx="12292">
                  <c:v>16.174277699999998</c:v>
                </c:pt>
                <c:pt idx="12293">
                  <c:v>15.417359999999999</c:v>
                </c:pt>
                <c:pt idx="12294">
                  <c:v>15.669656100000006</c:v>
                </c:pt>
                <c:pt idx="12295">
                  <c:v>16.597770000000001</c:v>
                </c:pt>
                <c:pt idx="12296">
                  <c:v>16.498647899999973</c:v>
                </c:pt>
                <c:pt idx="12297">
                  <c:v>16.453607099999989</c:v>
                </c:pt>
                <c:pt idx="12298">
                  <c:v>15.7868151</c:v>
                </c:pt>
                <c:pt idx="12299">
                  <c:v>16.030100100000016</c:v>
                </c:pt>
                <c:pt idx="12300">
                  <c:v>15.7237521</c:v>
                </c:pt>
                <c:pt idx="12301">
                  <c:v>15.9940704</c:v>
                </c:pt>
                <c:pt idx="12302">
                  <c:v>15.976062900000002</c:v>
                </c:pt>
                <c:pt idx="12303">
                  <c:v>15.759781800000004</c:v>
                </c:pt>
                <c:pt idx="12304">
                  <c:v>16.174277699999998</c:v>
                </c:pt>
                <c:pt idx="12305">
                  <c:v>16.579762499999987</c:v>
                </c:pt>
                <c:pt idx="12306">
                  <c:v>16.228329599999967</c:v>
                </c:pt>
                <c:pt idx="12307">
                  <c:v>16.435584899999977</c:v>
                </c:pt>
                <c:pt idx="12308">
                  <c:v>16.030100100000016</c:v>
                </c:pt>
                <c:pt idx="12309">
                  <c:v>15.957996600000008</c:v>
                </c:pt>
                <c:pt idx="12310">
                  <c:v>15.8138337</c:v>
                </c:pt>
                <c:pt idx="12311">
                  <c:v>15.714740999999998</c:v>
                </c:pt>
                <c:pt idx="12312">
                  <c:v>15.7237521</c:v>
                </c:pt>
                <c:pt idx="12313">
                  <c:v>15.957996600000008</c:v>
                </c:pt>
                <c:pt idx="12314">
                  <c:v>15.759781800000004</c:v>
                </c:pt>
                <c:pt idx="12315">
                  <c:v>15.8138337</c:v>
                </c:pt>
                <c:pt idx="12316">
                  <c:v>15.912955800000002</c:v>
                </c:pt>
                <c:pt idx="12317">
                  <c:v>16.039111200000001</c:v>
                </c:pt>
                <c:pt idx="12318">
                  <c:v>16.066129799999981</c:v>
                </c:pt>
                <c:pt idx="12319">
                  <c:v>17.129410199999999</c:v>
                </c:pt>
                <c:pt idx="12320">
                  <c:v>16.318440599999981</c:v>
                </c:pt>
                <c:pt idx="12321">
                  <c:v>16.3364628</c:v>
                </c:pt>
                <c:pt idx="12322">
                  <c:v>16.084152</c:v>
                </c:pt>
                <c:pt idx="12323">
                  <c:v>15.660659700000002</c:v>
                </c:pt>
                <c:pt idx="12324">
                  <c:v>15.408348899999998</c:v>
                </c:pt>
                <c:pt idx="12325">
                  <c:v>16.129236899999981</c:v>
                </c:pt>
                <c:pt idx="12326">
                  <c:v>15.264186</c:v>
                </c:pt>
                <c:pt idx="12327">
                  <c:v>15.894948300000001</c:v>
                </c:pt>
                <c:pt idx="12328">
                  <c:v>16.46261819999998</c:v>
                </c:pt>
                <c:pt idx="12329">
                  <c:v>15.8048226</c:v>
                </c:pt>
                <c:pt idx="12330">
                  <c:v>16.057133399999987</c:v>
                </c:pt>
                <c:pt idx="12331">
                  <c:v>16.138247999999987</c:v>
                </c:pt>
                <c:pt idx="12332">
                  <c:v>16.291421999999987</c:v>
                </c:pt>
                <c:pt idx="12333">
                  <c:v>16.471614599999981</c:v>
                </c:pt>
                <c:pt idx="12334">
                  <c:v>15.363308100000001</c:v>
                </c:pt>
                <c:pt idx="12335">
                  <c:v>15.8408964</c:v>
                </c:pt>
                <c:pt idx="12336">
                  <c:v>16.615792199999987</c:v>
                </c:pt>
                <c:pt idx="12337">
                  <c:v>16.534721699999999</c:v>
                </c:pt>
                <c:pt idx="12338">
                  <c:v>16.309429499999986</c:v>
                </c:pt>
                <c:pt idx="12339">
                  <c:v>16.084152</c:v>
                </c:pt>
                <c:pt idx="12340">
                  <c:v>16.606781099999999</c:v>
                </c:pt>
                <c:pt idx="12341">
                  <c:v>17.264576699999989</c:v>
                </c:pt>
                <c:pt idx="12342">
                  <c:v>16.588773599999978</c:v>
                </c:pt>
                <c:pt idx="12343">
                  <c:v>16.246381200000002</c:v>
                </c:pt>
                <c:pt idx="12344">
                  <c:v>16.174277699999998</c:v>
                </c:pt>
                <c:pt idx="12345">
                  <c:v>15.912955800000002</c:v>
                </c:pt>
                <c:pt idx="12346">
                  <c:v>16.2193185</c:v>
                </c:pt>
                <c:pt idx="12347">
                  <c:v>16.327451700000019</c:v>
                </c:pt>
                <c:pt idx="12348">
                  <c:v>16.471614599999981</c:v>
                </c:pt>
                <c:pt idx="12349">
                  <c:v>16.102203599999989</c:v>
                </c:pt>
                <c:pt idx="12350">
                  <c:v>16.192285199999997</c:v>
                </c:pt>
                <c:pt idx="12351">
                  <c:v>16.192285199999997</c:v>
                </c:pt>
                <c:pt idx="12352">
                  <c:v>16.021103700000001</c:v>
                </c:pt>
                <c:pt idx="12353">
                  <c:v>16.030100100000016</c:v>
                </c:pt>
                <c:pt idx="12354">
                  <c:v>16.417562699999987</c:v>
                </c:pt>
                <c:pt idx="12355">
                  <c:v>16.904132700000002</c:v>
                </c:pt>
                <c:pt idx="12356">
                  <c:v>16.039111200000001</c:v>
                </c:pt>
                <c:pt idx="12357">
                  <c:v>17.733153899999987</c:v>
                </c:pt>
                <c:pt idx="12358">
                  <c:v>17.769183599999977</c:v>
                </c:pt>
                <c:pt idx="12359">
                  <c:v>17.661050400000015</c:v>
                </c:pt>
                <c:pt idx="12360">
                  <c:v>17.444769299999979</c:v>
                </c:pt>
                <c:pt idx="12361">
                  <c:v>17.859294599999988</c:v>
                </c:pt>
                <c:pt idx="12362">
                  <c:v>17.183491499999999</c:v>
                </c:pt>
                <c:pt idx="12363">
                  <c:v>16.768966199999987</c:v>
                </c:pt>
                <c:pt idx="12364">
                  <c:v>16.507688399999999</c:v>
                </c:pt>
                <c:pt idx="12365">
                  <c:v>16.426573799999989</c:v>
                </c:pt>
                <c:pt idx="12366">
                  <c:v>16.3364628</c:v>
                </c:pt>
                <c:pt idx="12367">
                  <c:v>17.300606399999989</c:v>
                </c:pt>
                <c:pt idx="12368">
                  <c:v>16.669873499999998</c:v>
                </c:pt>
                <c:pt idx="12369">
                  <c:v>16.642854900000014</c:v>
                </c:pt>
                <c:pt idx="12370">
                  <c:v>16.066129799999981</c:v>
                </c:pt>
                <c:pt idx="12371">
                  <c:v>16.5437181</c:v>
                </c:pt>
                <c:pt idx="12372">
                  <c:v>16.498647899999973</c:v>
                </c:pt>
                <c:pt idx="12373">
                  <c:v>16.453607099999989</c:v>
                </c:pt>
                <c:pt idx="12374">
                  <c:v>16.174277699999998</c:v>
                </c:pt>
                <c:pt idx="12375">
                  <c:v>16.877099399999999</c:v>
                </c:pt>
                <c:pt idx="12376">
                  <c:v>16.507688399999999</c:v>
                </c:pt>
                <c:pt idx="12377">
                  <c:v>16.624803299999996</c:v>
                </c:pt>
                <c:pt idx="12378">
                  <c:v>16.2193185</c:v>
                </c:pt>
                <c:pt idx="12379">
                  <c:v>16.237370100000014</c:v>
                </c:pt>
                <c:pt idx="12380">
                  <c:v>16.228329599999967</c:v>
                </c:pt>
                <c:pt idx="12381">
                  <c:v>15.7237521</c:v>
                </c:pt>
                <c:pt idx="12382">
                  <c:v>16.2193185</c:v>
                </c:pt>
                <c:pt idx="12383">
                  <c:v>16.156255500000015</c:v>
                </c:pt>
                <c:pt idx="12384">
                  <c:v>16.07514089999998</c:v>
                </c:pt>
                <c:pt idx="12385">
                  <c:v>16.201296299999989</c:v>
                </c:pt>
                <c:pt idx="12386">
                  <c:v>15.5885856</c:v>
                </c:pt>
                <c:pt idx="12387">
                  <c:v>15.8048226</c:v>
                </c:pt>
                <c:pt idx="12388">
                  <c:v>16.156255500000015</c:v>
                </c:pt>
                <c:pt idx="12389">
                  <c:v>16.138247999999987</c:v>
                </c:pt>
                <c:pt idx="12390">
                  <c:v>16.0030815</c:v>
                </c:pt>
                <c:pt idx="12391">
                  <c:v>15.201122999999999</c:v>
                </c:pt>
                <c:pt idx="12392">
                  <c:v>16.174277699999998</c:v>
                </c:pt>
                <c:pt idx="12393">
                  <c:v>16.3364628</c:v>
                </c:pt>
                <c:pt idx="12394">
                  <c:v>16.588773599999978</c:v>
                </c:pt>
                <c:pt idx="12395">
                  <c:v>16.07514089999998</c:v>
                </c:pt>
                <c:pt idx="12396">
                  <c:v>15.651648600000001</c:v>
                </c:pt>
                <c:pt idx="12397">
                  <c:v>15.2281563</c:v>
                </c:pt>
                <c:pt idx="12398">
                  <c:v>16.174277699999998</c:v>
                </c:pt>
                <c:pt idx="12399">
                  <c:v>16.534721699999999</c:v>
                </c:pt>
                <c:pt idx="12400">
                  <c:v>16.309429499999986</c:v>
                </c:pt>
                <c:pt idx="12401">
                  <c:v>17.4898542</c:v>
                </c:pt>
                <c:pt idx="12402">
                  <c:v>16.949202899999971</c:v>
                </c:pt>
                <c:pt idx="12403">
                  <c:v>16.273399799999989</c:v>
                </c:pt>
                <c:pt idx="12404">
                  <c:v>16.084152</c:v>
                </c:pt>
                <c:pt idx="12405">
                  <c:v>16.426573799999989</c:v>
                </c:pt>
                <c:pt idx="12406">
                  <c:v>16.814051100000032</c:v>
                </c:pt>
                <c:pt idx="12407">
                  <c:v>16.660862399999999</c:v>
                </c:pt>
                <c:pt idx="12408">
                  <c:v>17.363698799999987</c:v>
                </c:pt>
                <c:pt idx="12409">
                  <c:v>15.201122999999999</c:v>
                </c:pt>
                <c:pt idx="12410">
                  <c:v>16.066129799999981</c:v>
                </c:pt>
                <c:pt idx="12411">
                  <c:v>16.3905441</c:v>
                </c:pt>
                <c:pt idx="12412">
                  <c:v>16.814051100000032</c:v>
                </c:pt>
                <c:pt idx="12413">
                  <c:v>16.714914300000014</c:v>
                </c:pt>
                <c:pt idx="12414">
                  <c:v>17.120399099999986</c:v>
                </c:pt>
                <c:pt idx="12415">
                  <c:v>15.6786672</c:v>
                </c:pt>
                <c:pt idx="12416">
                  <c:v>16.0030815</c:v>
                </c:pt>
                <c:pt idx="12417">
                  <c:v>16.021103700000001</c:v>
                </c:pt>
                <c:pt idx="12418">
                  <c:v>15.210134100000001</c:v>
                </c:pt>
                <c:pt idx="12419">
                  <c:v>15.795811500000001</c:v>
                </c:pt>
                <c:pt idx="12420">
                  <c:v>16.579762499999987</c:v>
                </c:pt>
                <c:pt idx="12421">
                  <c:v>16.102203599999989</c:v>
                </c:pt>
                <c:pt idx="12422">
                  <c:v>15.516482100000006</c:v>
                </c:pt>
                <c:pt idx="12423">
                  <c:v>16.1832888</c:v>
                </c:pt>
                <c:pt idx="12424">
                  <c:v>16.498647899999973</c:v>
                </c:pt>
                <c:pt idx="12425">
                  <c:v>16.417562699999987</c:v>
                </c:pt>
                <c:pt idx="12426">
                  <c:v>16.516699499999987</c:v>
                </c:pt>
                <c:pt idx="12427">
                  <c:v>16.129236899999981</c:v>
                </c:pt>
                <c:pt idx="12428">
                  <c:v>15.939989100000002</c:v>
                </c:pt>
                <c:pt idx="12429">
                  <c:v>16.057133399999987</c:v>
                </c:pt>
                <c:pt idx="12430">
                  <c:v>17.003254800000001</c:v>
                </c:pt>
                <c:pt idx="12431">
                  <c:v>16.309429499999986</c:v>
                </c:pt>
                <c:pt idx="12432">
                  <c:v>15.939989100000002</c:v>
                </c:pt>
                <c:pt idx="12433">
                  <c:v>16.057133399999987</c:v>
                </c:pt>
                <c:pt idx="12434">
                  <c:v>16.552729199999977</c:v>
                </c:pt>
                <c:pt idx="12435">
                  <c:v>16.534721699999999</c:v>
                </c:pt>
                <c:pt idx="12436">
                  <c:v>16.147244399999988</c:v>
                </c:pt>
                <c:pt idx="12437">
                  <c:v>16.588773599999978</c:v>
                </c:pt>
                <c:pt idx="12438">
                  <c:v>17.021276999999987</c:v>
                </c:pt>
                <c:pt idx="12439">
                  <c:v>16.471614599999981</c:v>
                </c:pt>
                <c:pt idx="12440">
                  <c:v>17.138421300000001</c:v>
                </c:pt>
                <c:pt idx="12441">
                  <c:v>17.516872799999998</c:v>
                </c:pt>
                <c:pt idx="12442">
                  <c:v>17.030273399999999</c:v>
                </c:pt>
                <c:pt idx="12443">
                  <c:v>17.904350099999988</c:v>
                </c:pt>
                <c:pt idx="12444">
                  <c:v>16.372536599999979</c:v>
                </c:pt>
                <c:pt idx="12445">
                  <c:v>17.003254800000001</c:v>
                </c:pt>
                <c:pt idx="12446">
                  <c:v>17.228532299999969</c:v>
                </c:pt>
                <c:pt idx="12447">
                  <c:v>16.778006699999981</c:v>
                </c:pt>
                <c:pt idx="12448">
                  <c:v>17.111387999999998</c:v>
                </c:pt>
                <c:pt idx="12449">
                  <c:v>17.174451000000019</c:v>
                </c:pt>
                <c:pt idx="12450">
                  <c:v>16.913173199999999</c:v>
                </c:pt>
                <c:pt idx="12451">
                  <c:v>17.724142799999989</c:v>
                </c:pt>
                <c:pt idx="12452">
                  <c:v>17.138421300000001</c:v>
                </c:pt>
                <c:pt idx="12453">
                  <c:v>17.985449999999972</c:v>
                </c:pt>
                <c:pt idx="12454">
                  <c:v>16.886110499999987</c:v>
                </c:pt>
                <c:pt idx="12455">
                  <c:v>18.084542699999979</c:v>
                </c:pt>
                <c:pt idx="12456">
                  <c:v>18.363872100000005</c:v>
                </c:pt>
                <c:pt idx="12457">
                  <c:v>17.507861700000024</c:v>
                </c:pt>
                <c:pt idx="12458">
                  <c:v>17.877316799999999</c:v>
                </c:pt>
                <c:pt idx="12459">
                  <c:v>17.4898542</c:v>
                </c:pt>
                <c:pt idx="12460">
                  <c:v>16.985247299999969</c:v>
                </c:pt>
                <c:pt idx="12461">
                  <c:v>16.534721699999999</c:v>
                </c:pt>
                <c:pt idx="12462">
                  <c:v>16.237370100000014</c:v>
                </c:pt>
                <c:pt idx="12463">
                  <c:v>17.228532299999969</c:v>
                </c:pt>
                <c:pt idx="12464">
                  <c:v>17.381706299999976</c:v>
                </c:pt>
                <c:pt idx="12465">
                  <c:v>17.597987399999997</c:v>
                </c:pt>
                <c:pt idx="12466">
                  <c:v>17.19250259999998</c:v>
                </c:pt>
                <c:pt idx="12467">
                  <c:v>17.003254800000001</c:v>
                </c:pt>
                <c:pt idx="12468">
                  <c:v>16.8680883</c:v>
                </c:pt>
                <c:pt idx="12469">
                  <c:v>16.624803299999996</c:v>
                </c:pt>
                <c:pt idx="12470">
                  <c:v>16.228329599999967</c:v>
                </c:pt>
                <c:pt idx="12471">
                  <c:v>16.498647899999973</c:v>
                </c:pt>
                <c:pt idx="12472">
                  <c:v>16.8951216</c:v>
                </c:pt>
                <c:pt idx="12473">
                  <c:v>17.165439899999971</c:v>
                </c:pt>
                <c:pt idx="12474">
                  <c:v>16.759955100000024</c:v>
                </c:pt>
                <c:pt idx="12475">
                  <c:v>17.733153899999987</c:v>
                </c:pt>
                <c:pt idx="12476">
                  <c:v>16.624803299999996</c:v>
                </c:pt>
                <c:pt idx="12477">
                  <c:v>16.597770000000001</c:v>
                </c:pt>
                <c:pt idx="12478">
                  <c:v>16.805039999999977</c:v>
                </c:pt>
                <c:pt idx="12479">
                  <c:v>16.111214699999998</c:v>
                </c:pt>
                <c:pt idx="12480">
                  <c:v>16.7960289</c:v>
                </c:pt>
                <c:pt idx="12481">
                  <c:v>17.111387999999998</c:v>
                </c:pt>
                <c:pt idx="12482">
                  <c:v>16.066129799999981</c:v>
                </c:pt>
                <c:pt idx="12483">
                  <c:v>15.9670518</c:v>
                </c:pt>
                <c:pt idx="12484">
                  <c:v>16.327451700000019</c:v>
                </c:pt>
                <c:pt idx="12485">
                  <c:v>17.093380499999999</c:v>
                </c:pt>
                <c:pt idx="12486">
                  <c:v>16.615792199999987</c:v>
                </c:pt>
                <c:pt idx="12487">
                  <c:v>16.417562699999987</c:v>
                </c:pt>
                <c:pt idx="12488">
                  <c:v>17.733153899999987</c:v>
                </c:pt>
                <c:pt idx="12489">
                  <c:v>16.976236199999981</c:v>
                </c:pt>
                <c:pt idx="12490">
                  <c:v>16.759955100000024</c:v>
                </c:pt>
                <c:pt idx="12491">
                  <c:v>16.705903199999987</c:v>
                </c:pt>
                <c:pt idx="12492">
                  <c:v>16.579762499999987</c:v>
                </c:pt>
                <c:pt idx="12493">
                  <c:v>16.615792199999987</c:v>
                </c:pt>
                <c:pt idx="12494">
                  <c:v>16.606781099999999</c:v>
                </c:pt>
                <c:pt idx="12495">
                  <c:v>16.471614599999981</c:v>
                </c:pt>
                <c:pt idx="12496">
                  <c:v>15.777804</c:v>
                </c:pt>
                <c:pt idx="12497">
                  <c:v>15.705729900000001</c:v>
                </c:pt>
                <c:pt idx="12498">
                  <c:v>15.768792900000001</c:v>
                </c:pt>
                <c:pt idx="12499">
                  <c:v>16.300433099999989</c:v>
                </c:pt>
                <c:pt idx="12500">
                  <c:v>15.696718799999999</c:v>
                </c:pt>
                <c:pt idx="12501">
                  <c:v>16.859091899999999</c:v>
                </c:pt>
                <c:pt idx="12502">
                  <c:v>15.9670518</c:v>
                </c:pt>
                <c:pt idx="12503">
                  <c:v>15.822844800000007</c:v>
                </c:pt>
                <c:pt idx="12504">
                  <c:v>16.489636799999971</c:v>
                </c:pt>
                <c:pt idx="12505">
                  <c:v>16.877099399999999</c:v>
                </c:pt>
                <c:pt idx="12506">
                  <c:v>15.480452400000004</c:v>
                </c:pt>
                <c:pt idx="12507">
                  <c:v>15.8499075</c:v>
                </c:pt>
                <c:pt idx="12508">
                  <c:v>16.246381200000002</c:v>
                </c:pt>
                <c:pt idx="12509">
                  <c:v>16.192285199999997</c:v>
                </c:pt>
                <c:pt idx="12510">
                  <c:v>15.390326700000001</c:v>
                </c:pt>
                <c:pt idx="12511">
                  <c:v>16.012092599999981</c:v>
                </c:pt>
                <c:pt idx="12512">
                  <c:v>16.012092599999981</c:v>
                </c:pt>
                <c:pt idx="12513">
                  <c:v>16.048122299999971</c:v>
                </c:pt>
                <c:pt idx="12514">
                  <c:v>16.931195400000014</c:v>
                </c:pt>
                <c:pt idx="12515">
                  <c:v>15.8138337</c:v>
                </c:pt>
                <c:pt idx="12516">
                  <c:v>16.066129799999981</c:v>
                </c:pt>
                <c:pt idx="12517">
                  <c:v>15.083978699999999</c:v>
                </c:pt>
                <c:pt idx="12518">
                  <c:v>15.1290195</c:v>
                </c:pt>
                <c:pt idx="12519">
                  <c:v>16.354470299999999</c:v>
                </c:pt>
                <c:pt idx="12520">
                  <c:v>15.8048226</c:v>
                </c:pt>
                <c:pt idx="12521">
                  <c:v>15.101986200000002</c:v>
                </c:pt>
                <c:pt idx="12522">
                  <c:v>16.417562699999987</c:v>
                </c:pt>
                <c:pt idx="12523">
                  <c:v>16.678884599999996</c:v>
                </c:pt>
                <c:pt idx="12524">
                  <c:v>16.8680883</c:v>
                </c:pt>
                <c:pt idx="12525">
                  <c:v>16.435584899999977</c:v>
                </c:pt>
                <c:pt idx="12526">
                  <c:v>16.048122299999971</c:v>
                </c:pt>
                <c:pt idx="12527">
                  <c:v>15.822844800000007</c:v>
                </c:pt>
                <c:pt idx="12528">
                  <c:v>15.885937200000011</c:v>
                </c:pt>
                <c:pt idx="12529">
                  <c:v>16.012092599999981</c:v>
                </c:pt>
                <c:pt idx="12530">
                  <c:v>16.210307400000001</c:v>
                </c:pt>
                <c:pt idx="12531">
                  <c:v>16.850080799999997</c:v>
                </c:pt>
                <c:pt idx="12532">
                  <c:v>17.039284500000001</c:v>
                </c:pt>
                <c:pt idx="12533">
                  <c:v>16.606781099999999</c:v>
                </c:pt>
                <c:pt idx="12534">
                  <c:v>17.048339699999978</c:v>
                </c:pt>
                <c:pt idx="12535">
                  <c:v>16.246381200000002</c:v>
                </c:pt>
                <c:pt idx="12536">
                  <c:v>16.705903199999987</c:v>
                </c:pt>
                <c:pt idx="12537">
                  <c:v>16.615792199999987</c:v>
                </c:pt>
                <c:pt idx="12538">
                  <c:v>15.939989100000002</c:v>
                </c:pt>
                <c:pt idx="12539">
                  <c:v>16.615792199999987</c:v>
                </c:pt>
                <c:pt idx="12540">
                  <c:v>16.057133399999987</c:v>
                </c:pt>
                <c:pt idx="12541">
                  <c:v>16.030100100000016</c:v>
                </c:pt>
                <c:pt idx="12542">
                  <c:v>15.336289500000007</c:v>
                </c:pt>
                <c:pt idx="12543">
                  <c:v>16.156255500000015</c:v>
                </c:pt>
                <c:pt idx="12544">
                  <c:v>15.985059300000009</c:v>
                </c:pt>
                <c:pt idx="12545">
                  <c:v>16.201296299999989</c:v>
                </c:pt>
                <c:pt idx="12546">
                  <c:v>15.660659700000002</c:v>
                </c:pt>
                <c:pt idx="12547">
                  <c:v>16.823047499999987</c:v>
                </c:pt>
                <c:pt idx="12548">
                  <c:v>17.19250259999998</c:v>
                </c:pt>
                <c:pt idx="12549">
                  <c:v>16.913173199999999</c:v>
                </c:pt>
                <c:pt idx="12550">
                  <c:v>17.399728499999988</c:v>
                </c:pt>
                <c:pt idx="12551">
                  <c:v>17.336680199999996</c:v>
                </c:pt>
                <c:pt idx="12552">
                  <c:v>16.859091899999999</c:v>
                </c:pt>
                <c:pt idx="12553">
                  <c:v>17.300606399999989</c:v>
                </c:pt>
                <c:pt idx="12554">
                  <c:v>16.048122299999971</c:v>
                </c:pt>
                <c:pt idx="12555">
                  <c:v>16.687895700000031</c:v>
                </c:pt>
                <c:pt idx="12556">
                  <c:v>16.300433099999989</c:v>
                </c:pt>
                <c:pt idx="12557">
                  <c:v>16.823047499999987</c:v>
                </c:pt>
                <c:pt idx="12558">
                  <c:v>17.156428799999997</c:v>
                </c:pt>
                <c:pt idx="12559">
                  <c:v>16.588773599999978</c:v>
                </c:pt>
                <c:pt idx="12560">
                  <c:v>16.354470299999999</c:v>
                </c:pt>
                <c:pt idx="12561">
                  <c:v>16.913173199999999</c:v>
                </c:pt>
                <c:pt idx="12562">
                  <c:v>16.624803299999996</c:v>
                </c:pt>
                <c:pt idx="12563">
                  <c:v>16.291421999999987</c:v>
                </c:pt>
                <c:pt idx="12564">
                  <c:v>16.579762499999987</c:v>
                </c:pt>
                <c:pt idx="12565">
                  <c:v>16.111214699999998</c:v>
                </c:pt>
                <c:pt idx="12566">
                  <c:v>16.687895700000031</c:v>
                </c:pt>
                <c:pt idx="12567">
                  <c:v>17.309617499999987</c:v>
                </c:pt>
                <c:pt idx="12568">
                  <c:v>17.823235499999999</c:v>
                </c:pt>
                <c:pt idx="12569">
                  <c:v>16.940206499999981</c:v>
                </c:pt>
                <c:pt idx="12570">
                  <c:v>16.841069699999988</c:v>
                </c:pt>
                <c:pt idx="12571">
                  <c:v>16.787017799999987</c:v>
                </c:pt>
                <c:pt idx="12572">
                  <c:v>16.814051100000032</c:v>
                </c:pt>
                <c:pt idx="12573">
                  <c:v>16.516699499999987</c:v>
                </c:pt>
                <c:pt idx="12574">
                  <c:v>16.832058600000014</c:v>
                </c:pt>
                <c:pt idx="12575">
                  <c:v>16.940206499999981</c:v>
                </c:pt>
                <c:pt idx="12576">
                  <c:v>16.498647899999973</c:v>
                </c:pt>
                <c:pt idx="12577">
                  <c:v>16.841069699999988</c:v>
                </c:pt>
                <c:pt idx="12578">
                  <c:v>16.057133399999987</c:v>
                </c:pt>
                <c:pt idx="12579">
                  <c:v>16.318440599999981</c:v>
                </c:pt>
                <c:pt idx="12580">
                  <c:v>16.066129799999981</c:v>
                </c:pt>
                <c:pt idx="12581">
                  <c:v>16.021103700000001</c:v>
                </c:pt>
                <c:pt idx="12582">
                  <c:v>16.318440599999981</c:v>
                </c:pt>
                <c:pt idx="12583">
                  <c:v>16.138247999999987</c:v>
                </c:pt>
                <c:pt idx="12584">
                  <c:v>17.381706299999976</c:v>
                </c:pt>
                <c:pt idx="12585">
                  <c:v>16.8680883</c:v>
                </c:pt>
                <c:pt idx="12586">
                  <c:v>16.750958699999998</c:v>
                </c:pt>
                <c:pt idx="12587">
                  <c:v>16.624803299999996</c:v>
                </c:pt>
                <c:pt idx="12588">
                  <c:v>16.841069699999988</c:v>
                </c:pt>
                <c:pt idx="12589">
                  <c:v>16.048122299999971</c:v>
                </c:pt>
                <c:pt idx="12590">
                  <c:v>15.669656100000006</c:v>
                </c:pt>
                <c:pt idx="12591">
                  <c:v>16.345473899999977</c:v>
                </c:pt>
                <c:pt idx="12592">
                  <c:v>16.489636799999971</c:v>
                </c:pt>
                <c:pt idx="12593">
                  <c:v>15.885937200000011</c:v>
                </c:pt>
                <c:pt idx="12594">
                  <c:v>16.021103700000001</c:v>
                </c:pt>
                <c:pt idx="12595">
                  <c:v>16.0030815</c:v>
                </c:pt>
                <c:pt idx="12596">
                  <c:v>16.093163099999988</c:v>
                </c:pt>
                <c:pt idx="12597">
                  <c:v>16.030100100000016</c:v>
                </c:pt>
                <c:pt idx="12598">
                  <c:v>16.300433099999989</c:v>
                </c:pt>
                <c:pt idx="12599">
                  <c:v>16.138247999999987</c:v>
                </c:pt>
                <c:pt idx="12600">
                  <c:v>16.516699499999987</c:v>
                </c:pt>
                <c:pt idx="12601">
                  <c:v>16.300433099999989</c:v>
                </c:pt>
                <c:pt idx="12602">
                  <c:v>16.129236899999981</c:v>
                </c:pt>
                <c:pt idx="12603">
                  <c:v>16.3905441</c:v>
                </c:pt>
                <c:pt idx="12604">
                  <c:v>15.985059300000009</c:v>
                </c:pt>
                <c:pt idx="12605">
                  <c:v>16.138247999999987</c:v>
                </c:pt>
                <c:pt idx="12606">
                  <c:v>15.9940704</c:v>
                </c:pt>
                <c:pt idx="12607">
                  <c:v>16.489636799999971</c:v>
                </c:pt>
                <c:pt idx="12608">
                  <c:v>15.976062900000002</c:v>
                </c:pt>
                <c:pt idx="12609">
                  <c:v>15.795811500000001</c:v>
                </c:pt>
                <c:pt idx="12610">
                  <c:v>16.507688399999999</c:v>
                </c:pt>
                <c:pt idx="12611">
                  <c:v>16.07514089999998</c:v>
                </c:pt>
                <c:pt idx="12612">
                  <c:v>16.345473899999977</c:v>
                </c:pt>
                <c:pt idx="12613">
                  <c:v>15.912955800000002</c:v>
                </c:pt>
                <c:pt idx="12614">
                  <c:v>16.444595999999986</c:v>
                </c:pt>
                <c:pt idx="12615">
                  <c:v>16.8951216</c:v>
                </c:pt>
                <c:pt idx="12616">
                  <c:v>16.886110499999987</c:v>
                </c:pt>
                <c:pt idx="12617">
                  <c:v>15.9670518</c:v>
                </c:pt>
                <c:pt idx="12618">
                  <c:v>17.4898542</c:v>
                </c:pt>
                <c:pt idx="12619">
                  <c:v>16.534721699999999</c:v>
                </c:pt>
                <c:pt idx="12620">
                  <c:v>16.7960289</c:v>
                </c:pt>
                <c:pt idx="12621">
                  <c:v>16.823047499999987</c:v>
                </c:pt>
                <c:pt idx="12622">
                  <c:v>17.021276999999987</c:v>
                </c:pt>
                <c:pt idx="12623">
                  <c:v>16.129236899999981</c:v>
                </c:pt>
                <c:pt idx="12624">
                  <c:v>16.516699499999987</c:v>
                </c:pt>
                <c:pt idx="12625">
                  <c:v>16.7419476</c:v>
                </c:pt>
                <c:pt idx="12626">
                  <c:v>16.913173199999999</c:v>
                </c:pt>
                <c:pt idx="12627">
                  <c:v>17.426747099999979</c:v>
                </c:pt>
                <c:pt idx="12628">
                  <c:v>16.453607099999989</c:v>
                </c:pt>
                <c:pt idx="12629">
                  <c:v>16.8951216</c:v>
                </c:pt>
                <c:pt idx="12630">
                  <c:v>16.814051100000032</c:v>
                </c:pt>
                <c:pt idx="12631">
                  <c:v>17.093380499999999</c:v>
                </c:pt>
                <c:pt idx="12632">
                  <c:v>17.120399099999986</c:v>
                </c:pt>
                <c:pt idx="12633">
                  <c:v>16.985247299999969</c:v>
                </c:pt>
                <c:pt idx="12634">
                  <c:v>17.129410199999999</c:v>
                </c:pt>
                <c:pt idx="12635">
                  <c:v>16.030100100000016</c:v>
                </c:pt>
                <c:pt idx="12636">
                  <c:v>16.363481399999987</c:v>
                </c:pt>
                <c:pt idx="12637">
                  <c:v>15.976062900000002</c:v>
                </c:pt>
                <c:pt idx="12638">
                  <c:v>16.264388700000001</c:v>
                </c:pt>
                <c:pt idx="12639">
                  <c:v>16.174277699999998</c:v>
                </c:pt>
                <c:pt idx="12640">
                  <c:v>14.831667900000001</c:v>
                </c:pt>
                <c:pt idx="12641">
                  <c:v>14.912782500000008</c:v>
                </c:pt>
                <c:pt idx="12642">
                  <c:v>15.660659700000002</c:v>
                </c:pt>
                <c:pt idx="12643">
                  <c:v>16.8680883</c:v>
                </c:pt>
                <c:pt idx="12644">
                  <c:v>16.048122299999971</c:v>
                </c:pt>
                <c:pt idx="12645">
                  <c:v>16.48062569999998</c:v>
                </c:pt>
                <c:pt idx="12646">
                  <c:v>16.471614599999981</c:v>
                </c:pt>
                <c:pt idx="12647">
                  <c:v>16.534721699999999</c:v>
                </c:pt>
                <c:pt idx="12648">
                  <c:v>16.300433099999989</c:v>
                </c:pt>
                <c:pt idx="12649">
                  <c:v>15.327278399999999</c:v>
                </c:pt>
                <c:pt idx="12650">
                  <c:v>15.9940704</c:v>
                </c:pt>
                <c:pt idx="12651">
                  <c:v>16.282410899999967</c:v>
                </c:pt>
                <c:pt idx="12652">
                  <c:v>15.426371099999999</c:v>
                </c:pt>
                <c:pt idx="12653">
                  <c:v>15.507471000000001</c:v>
                </c:pt>
                <c:pt idx="12654">
                  <c:v>14.9398011</c:v>
                </c:pt>
                <c:pt idx="12655">
                  <c:v>15.651648600000001</c:v>
                </c:pt>
                <c:pt idx="12656">
                  <c:v>14.741556900000001</c:v>
                </c:pt>
                <c:pt idx="12657">
                  <c:v>15.273197100000001</c:v>
                </c:pt>
                <c:pt idx="12658">
                  <c:v>15.011875199999999</c:v>
                </c:pt>
                <c:pt idx="12659">
                  <c:v>15.912955800000002</c:v>
                </c:pt>
                <c:pt idx="12660">
                  <c:v>15.210134100000001</c:v>
                </c:pt>
                <c:pt idx="12661">
                  <c:v>15.714740999999998</c:v>
                </c:pt>
                <c:pt idx="12662">
                  <c:v>15.192111899999999</c:v>
                </c:pt>
                <c:pt idx="12663">
                  <c:v>15.210134100000001</c:v>
                </c:pt>
                <c:pt idx="12664">
                  <c:v>15.138030599999999</c:v>
                </c:pt>
                <c:pt idx="12665">
                  <c:v>14.966834400000009</c:v>
                </c:pt>
                <c:pt idx="12666">
                  <c:v>15.2821935</c:v>
                </c:pt>
                <c:pt idx="12667">
                  <c:v>15.426371099999999</c:v>
                </c:pt>
                <c:pt idx="12668">
                  <c:v>15.011875199999999</c:v>
                </c:pt>
                <c:pt idx="12669">
                  <c:v>15.426371099999999</c:v>
                </c:pt>
                <c:pt idx="12670">
                  <c:v>16.318440599999981</c:v>
                </c:pt>
                <c:pt idx="12671">
                  <c:v>15.5345043</c:v>
                </c:pt>
                <c:pt idx="12672">
                  <c:v>15.435411600000002</c:v>
                </c:pt>
                <c:pt idx="12673">
                  <c:v>15.885937200000011</c:v>
                </c:pt>
                <c:pt idx="12674">
                  <c:v>16.345473899999977</c:v>
                </c:pt>
                <c:pt idx="12675">
                  <c:v>16.030100100000016</c:v>
                </c:pt>
                <c:pt idx="12676">
                  <c:v>16.814051100000032</c:v>
                </c:pt>
                <c:pt idx="12677">
                  <c:v>15.903944700000002</c:v>
                </c:pt>
                <c:pt idx="12678">
                  <c:v>15.939989100000002</c:v>
                </c:pt>
                <c:pt idx="12679">
                  <c:v>16.354470299999999</c:v>
                </c:pt>
                <c:pt idx="12680">
                  <c:v>16.012092599999981</c:v>
                </c:pt>
                <c:pt idx="12681">
                  <c:v>16.021103700000001</c:v>
                </c:pt>
                <c:pt idx="12682">
                  <c:v>17.102391599999986</c:v>
                </c:pt>
                <c:pt idx="12683">
                  <c:v>15.7237521</c:v>
                </c:pt>
                <c:pt idx="12684">
                  <c:v>15.714740999999998</c:v>
                </c:pt>
                <c:pt idx="12685">
                  <c:v>15.759781800000004</c:v>
                </c:pt>
                <c:pt idx="12686">
                  <c:v>15.1200084</c:v>
                </c:pt>
                <c:pt idx="12687">
                  <c:v>16.174277699999998</c:v>
                </c:pt>
                <c:pt idx="12688">
                  <c:v>16.111214699999998</c:v>
                </c:pt>
                <c:pt idx="12689">
                  <c:v>16.084152</c:v>
                </c:pt>
                <c:pt idx="12690">
                  <c:v>16.237370100000014</c:v>
                </c:pt>
                <c:pt idx="12691">
                  <c:v>15.1290195</c:v>
                </c:pt>
                <c:pt idx="12692">
                  <c:v>15.174104400000001</c:v>
                </c:pt>
                <c:pt idx="12693">
                  <c:v>15.714740999999998</c:v>
                </c:pt>
                <c:pt idx="12694">
                  <c:v>15.8499075</c:v>
                </c:pt>
                <c:pt idx="12695">
                  <c:v>15.381330300000002</c:v>
                </c:pt>
                <c:pt idx="12696">
                  <c:v>15.660659700000002</c:v>
                </c:pt>
                <c:pt idx="12697">
                  <c:v>15.8499075</c:v>
                </c:pt>
                <c:pt idx="12698">
                  <c:v>15.903944700000002</c:v>
                </c:pt>
                <c:pt idx="12699">
                  <c:v>16.1202258</c:v>
                </c:pt>
                <c:pt idx="12700">
                  <c:v>15.9940704</c:v>
                </c:pt>
                <c:pt idx="12701">
                  <c:v>16.084152</c:v>
                </c:pt>
                <c:pt idx="12702">
                  <c:v>16.174277699999998</c:v>
                </c:pt>
                <c:pt idx="12703">
                  <c:v>15.714740999999998</c:v>
                </c:pt>
                <c:pt idx="12704">
                  <c:v>16.102203599999989</c:v>
                </c:pt>
                <c:pt idx="12705">
                  <c:v>15.876926100000002</c:v>
                </c:pt>
                <c:pt idx="12706">
                  <c:v>17.5258839</c:v>
                </c:pt>
                <c:pt idx="12707">
                  <c:v>16.732936499999987</c:v>
                </c:pt>
                <c:pt idx="12708">
                  <c:v>16.588773599999978</c:v>
                </c:pt>
                <c:pt idx="12709">
                  <c:v>15.957996600000008</c:v>
                </c:pt>
                <c:pt idx="12710">
                  <c:v>16.0030815</c:v>
                </c:pt>
                <c:pt idx="12711">
                  <c:v>16.07514089999998</c:v>
                </c:pt>
                <c:pt idx="12712">
                  <c:v>16.381532999999976</c:v>
                </c:pt>
                <c:pt idx="12713">
                  <c:v>16.534721699999999</c:v>
                </c:pt>
                <c:pt idx="12714">
                  <c:v>16.327451700000019</c:v>
                </c:pt>
                <c:pt idx="12715">
                  <c:v>16.471614599999981</c:v>
                </c:pt>
                <c:pt idx="12716">
                  <c:v>15.957996600000008</c:v>
                </c:pt>
                <c:pt idx="12717">
                  <c:v>15.669656100000006</c:v>
                </c:pt>
                <c:pt idx="12718">
                  <c:v>16.012092599999981</c:v>
                </c:pt>
                <c:pt idx="12719">
                  <c:v>16.030100100000016</c:v>
                </c:pt>
                <c:pt idx="12720">
                  <c:v>16.345473899999977</c:v>
                </c:pt>
                <c:pt idx="12721">
                  <c:v>16.210307400000001</c:v>
                </c:pt>
                <c:pt idx="12722">
                  <c:v>16.606781099999999</c:v>
                </c:pt>
                <c:pt idx="12723">
                  <c:v>16.931195400000014</c:v>
                </c:pt>
                <c:pt idx="12724">
                  <c:v>16.291421999999987</c:v>
                </c:pt>
                <c:pt idx="12725">
                  <c:v>16.129236899999981</c:v>
                </c:pt>
                <c:pt idx="12726">
                  <c:v>16.615792199999987</c:v>
                </c:pt>
                <c:pt idx="12727">
                  <c:v>16.985247299999969</c:v>
                </c:pt>
                <c:pt idx="12728">
                  <c:v>16.453607099999989</c:v>
                </c:pt>
                <c:pt idx="12729">
                  <c:v>16.291421999999987</c:v>
                </c:pt>
                <c:pt idx="12730">
                  <c:v>16.651866000000023</c:v>
                </c:pt>
                <c:pt idx="12731">
                  <c:v>17.895338999999989</c:v>
                </c:pt>
                <c:pt idx="12732">
                  <c:v>17.534895000000024</c:v>
                </c:pt>
                <c:pt idx="12733">
                  <c:v>18.048512999999982</c:v>
                </c:pt>
                <c:pt idx="12734">
                  <c:v>17.3907174</c:v>
                </c:pt>
                <c:pt idx="12735">
                  <c:v>17.138421300000001</c:v>
                </c:pt>
                <c:pt idx="12736">
                  <c:v>16.832058600000014</c:v>
                </c:pt>
                <c:pt idx="12737">
                  <c:v>17.904350099999988</c:v>
                </c:pt>
                <c:pt idx="12738">
                  <c:v>17.444769299999979</c:v>
                </c:pt>
                <c:pt idx="12739">
                  <c:v>17.760172499999989</c:v>
                </c:pt>
                <c:pt idx="12740">
                  <c:v>17.498865299999999</c:v>
                </c:pt>
                <c:pt idx="12741">
                  <c:v>17.724142799999989</c:v>
                </c:pt>
                <c:pt idx="12742">
                  <c:v>17.688068999999999</c:v>
                </c:pt>
                <c:pt idx="12743">
                  <c:v>17.949390899999976</c:v>
                </c:pt>
                <c:pt idx="12744">
                  <c:v>16.850080799999997</c:v>
                </c:pt>
                <c:pt idx="12745">
                  <c:v>17.994461099999999</c:v>
                </c:pt>
                <c:pt idx="12746">
                  <c:v>16.453607099999989</c:v>
                </c:pt>
                <c:pt idx="12747">
                  <c:v>16.750958699999998</c:v>
                </c:pt>
                <c:pt idx="12748">
                  <c:v>17.165439899999971</c:v>
                </c:pt>
                <c:pt idx="12749">
                  <c:v>17.327669099999987</c:v>
                </c:pt>
                <c:pt idx="12750">
                  <c:v>17.138421300000001</c:v>
                </c:pt>
                <c:pt idx="12751">
                  <c:v>17.003254800000001</c:v>
                </c:pt>
                <c:pt idx="12752">
                  <c:v>17.3907174</c:v>
                </c:pt>
                <c:pt idx="12753">
                  <c:v>16.886110499999987</c:v>
                </c:pt>
                <c:pt idx="12754">
                  <c:v>17.255565600000001</c:v>
                </c:pt>
                <c:pt idx="12755">
                  <c:v>16.246381200000002</c:v>
                </c:pt>
                <c:pt idx="12756">
                  <c:v>16.705903199999987</c:v>
                </c:pt>
                <c:pt idx="12757">
                  <c:v>17.282584199999981</c:v>
                </c:pt>
                <c:pt idx="12758">
                  <c:v>16.570751399999999</c:v>
                </c:pt>
                <c:pt idx="12759">
                  <c:v>16.985247299999969</c:v>
                </c:pt>
                <c:pt idx="12760">
                  <c:v>16.588773599999978</c:v>
                </c:pt>
                <c:pt idx="12761">
                  <c:v>16.570751399999999</c:v>
                </c:pt>
                <c:pt idx="12762">
                  <c:v>16.750958699999998</c:v>
                </c:pt>
                <c:pt idx="12763">
                  <c:v>16.687895700000031</c:v>
                </c:pt>
                <c:pt idx="12764">
                  <c:v>16.426573799999989</c:v>
                </c:pt>
                <c:pt idx="12765">
                  <c:v>16.678884599999996</c:v>
                </c:pt>
                <c:pt idx="12766">
                  <c:v>16.597770000000001</c:v>
                </c:pt>
                <c:pt idx="12767">
                  <c:v>16.399555199999998</c:v>
                </c:pt>
                <c:pt idx="12768">
                  <c:v>16.300433099999989</c:v>
                </c:pt>
                <c:pt idx="12769">
                  <c:v>16.084152</c:v>
                </c:pt>
                <c:pt idx="12770">
                  <c:v>16.696906800000001</c:v>
                </c:pt>
                <c:pt idx="12771">
                  <c:v>16.723925399999999</c:v>
                </c:pt>
                <c:pt idx="12772">
                  <c:v>16.778006699999981</c:v>
                </c:pt>
                <c:pt idx="12773">
                  <c:v>16.408566299999976</c:v>
                </c:pt>
                <c:pt idx="12774">
                  <c:v>16.102203599999989</c:v>
                </c:pt>
                <c:pt idx="12775">
                  <c:v>16.138247999999987</c:v>
                </c:pt>
                <c:pt idx="12776">
                  <c:v>16.102203599999989</c:v>
                </c:pt>
                <c:pt idx="12777">
                  <c:v>16.525710599999982</c:v>
                </c:pt>
                <c:pt idx="12778">
                  <c:v>16.111214699999998</c:v>
                </c:pt>
                <c:pt idx="12779">
                  <c:v>16.246381200000002</c:v>
                </c:pt>
                <c:pt idx="12780">
                  <c:v>16.7419476</c:v>
                </c:pt>
                <c:pt idx="12781">
                  <c:v>16.92218429999998</c:v>
                </c:pt>
                <c:pt idx="12782">
                  <c:v>17.372709899999975</c:v>
                </c:pt>
                <c:pt idx="12783">
                  <c:v>17.336680199999996</c:v>
                </c:pt>
                <c:pt idx="12784">
                  <c:v>17.291595299999987</c:v>
                </c:pt>
                <c:pt idx="12785">
                  <c:v>17.165439899999971</c:v>
                </c:pt>
                <c:pt idx="12786">
                  <c:v>16.7419476</c:v>
                </c:pt>
                <c:pt idx="12787">
                  <c:v>16.471614599999981</c:v>
                </c:pt>
                <c:pt idx="12788">
                  <c:v>16.660862399999999</c:v>
                </c:pt>
                <c:pt idx="12789">
                  <c:v>16.588773599999978</c:v>
                </c:pt>
                <c:pt idx="12790">
                  <c:v>16.651866000000023</c:v>
                </c:pt>
                <c:pt idx="12791">
                  <c:v>16.363481399999987</c:v>
                </c:pt>
                <c:pt idx="12792">
                  <c:v>16.687895700000031</c:v>
                </c:pt>
                <c:pt idx="12793">
                  <c:v>16.039111200000001</c:v>
                </c:pt>
                <c:pt idx="12794">
                  <c:v>16.282410899999967</c:v>
                </c:pt>
                <c:pt idx="12795">
                  <c:v>16.913173199999999</c:v>
                </c:pt>
                <c:pt idx="12796">
                  <c:v>17.318657999999999</c:v>
                </c:pt>
                <c:pt idx="12797">
                  <c:v>16.7960289</c:v>
                </c:pt>
                <c:pt idx="12798">
                  <c:v>16.021103700000001</c:v>
                </c:pt>
                <c:pt idx="12799">
                  <c:v>16.138247999999987</c:v>
                </c:pt>
                <c:pt idx="12800">
                  <c:v>16.354470299999999</c:v>
                </c:pt>
                <c:pt idx="12801">
                  <c:v>17.498865299999999</c:v>
                </c:pt>
                <c:pt idx="12802">
                  <c:v>16.778006699999981</c:v>
                </c:pt>
                <c:pt idx="12803">
                  <c:v>16.435584899999977</c:v>
                </c:pt>
                <c:pt idx="12804">
                  <c:v>16.705903199999987</c:v>
                </c:pt>
                <c:pt idx="12805">
                  <c:v>17.138421300000001</c:v>
                </c:pt>
                <c:pt idx="12806">
                  <c:v>16.823047499999987</c:v>
                </c:pt>
                <c:pt idx="12807">
                  <c:v>18.499038599999981</c:v>
                </c:pt>
                <c:pt idx="12808">
                  <c:v>17.4898542</c:v>
                </c:pt>
                <c:pt idx="12809">
                  <c:v>17.471831999999999</c:v>
                </c:pt>
                <c:pt idx="12810">
                  <c:v>17.057336100000001</c:v>
                </c:pt>
                <c:pt idx="12811">
                  <c:v>17.471831999999999</c:v>
                </c:pt>
                <c:pt idx="12812">
                  <c:v>17.679057900000014</c:v>
                </c:pt>
                <c:pt idx="12813">
                  <c:v>17.877316799999999</c:v>
                </c:pt>
                <c:pt idx="12814">
                  <c:v>17.868305699999986</c:v>
                </c:pt>
                <c:pt idx="12815">
                  <c:v>17.88632789999998</c:v>
                </c:pt>
                <c:pt idx="12816">
                  <c:v>17.724142799999989</c:v>
                </c:pt>
                <c:pt idx="12817">
                  <c:v>17.769183599999977</c:v>
                </c:pt>
                <c:pt idx="12818">
                  <c:v>17.183491499999999</c:v>
                </c:pt>
                <c:pt idx="12819">
                  <c:v>16.8680883</c:v>
                </c:pt>
                <c:pt idx="12820">
                  <c:v>16.9672251</c:v>
                </c:pt>
                <c:pt idx="12821">
                  <c:v>17.1474324</c:v>
                </c:pt>
                <c:pt idx="12822">
                  <c:v>17.228532299999969</c:v>
                </c:pt>
                <c:pt idx="12823">
                  <c:v>17.039284500000001</c:v>
                </c:pt>
                <c:pt idx="12824">
                  <c:v>17.183491499999999</c:v>
                </c:pt>
                <c:pt idx="12825">
                  <c:v>17.210524799999988</c:v>
                </c:pt>
                <c:pt idx="12826">
                  <c:v>17.282584199999981</c:v>
                </c:pt>
                <c:pt idx="12827">
                  <c:v>17.183491499999999</c:v>
                </c:pt>
                <c:pt idx="12828">
                  <c:v>17.841242999999981</c:v>
                </c:pt>
                <c:pt idx="12829">
                  <c:v>17.48084309999998</c:v>
                </c:pt>
                <c:pt idx="12830">
                  <c:v>16.660862399999999</c:v>
                </c:pt>
                <c:pt idx="12831">
                  <c:v>16.570751399999999</c:v>
                </c:pt>
                <c:pt idx="12832">
                  <c:v>17.039284500000001</c:v>
                </c:pt>
                <c:pt idx="12833">
                  <c:v>16.8680883</c:v>
                </c:pt>
                <c:pt idx="12834">
                  <c:v>16.606781099999999</c:v>
                </c:pt>
                <c:pt idx="12835">
                  <c:v>16.732936499999987</c:v>
                </c:pt>
                <c:pt idx="12836">
                  <c:v>16.886110499999987</c:v>
                </c:pt>
                <c:pt idx="12837">
                  <c:v>16.111214699999998</c:v>
                </c:pt>
                <c:pt idx="12838">
                  <c:v>17.742150299999981</c:v>
                </c:pt>
                <c:pt idx="12839">
                  <c:v>17.670046799999987</c:v>
                </c:pt>
                <c:pt idx="12840">
                  <c:v>17.129410199999999</c:v>
                </c:pt>
                <c:pt idx="12841">
                  <c:v>16.606781099999999</c:v>
                </c:pt>
                <c:pt idx="12842">
                  <c:v>16.588773599999978</c:v>
                </c:pt>
                <c:pt idx="12843">
                  <c:v>16.327451700000019</c:v>
                </c:pt>
                <c:pt idx="12844">
                  <c:v>16.823047499999987</c:v>
                </c:pt>
                <c:pt idx="12845">
                  <c:v>17.003254800000001</c:v>
                </c:pt>
                <c:pt idx="12846">
                  <c:v>16.372536599999979</c:v>
                </c:pt>
                <c:pt idx="12847">
                  <c:v>16.48062569999998</c:v>
                </c:pt>
                <c:pt idx="12848">
                  <c:v>16.2193185</c:v>
                </c:pt>
                <c:pt idx="12849">
                  <c:v>17.093380499999999</c:v>
                </c:pt>
                <c:pt idx="12850">
                  <c:v>16.8951216</c:v>
                </c:pt>
                <c:pt idx="12851">
                  <c:v>16.282410899999967</c:v>
                </c:pt>
                <c:pt idx="12852">
                  <c:v>15.453419100000007</c:v>
                </c:pt>
                <c:pt idx="12853">
                  <c:v>17.210524799999988</c:v>
                </c:pt>
                <c:pt idx="12854">
                  <c:v>17.399728499999988</c:v>
                </c:pt>
                <c:pt idx="12855">
                  <c:v>16.399555199999998</c:v>
                </c:pt>
                <c:pt idx="12856">
                  <c:v>16.399555199999998</c:v>
                </c:pt>
                <c:pt idx="12857">
                  <c:v>16.129236899999981</c:v>
                </c:pt>
                <c:pt idx="12858">
                  <c:v>14.885719800000007</c:v>
                </c:pt>
                <c:pt idx="12859">
                  <c:v>16.138247999999987</c:v>
                </c:pt>
                <c:pt idx="12860">
                  <c:v>17.345676599999976</c:v>
                </c:pt>
                <c:pt idx="12861">
                  <c:v>16.832058600000014</c:v>
                </c:pt>
                <c:pt idx="12862">
                  <c:v>16.1832888</c:v>
                </c:pt>
                <c:pt idx="12863">
                  <c:v>16.435584899999977</c:v>
                </c:pt>
                <c:pt idx="12864">
                  <c:v>16.615792199999987</c:v>
                </c:pt>
                <c:pt idx="12865">
                  <c:v>16.354470299999999</c:v>
                </c:pt>
                <c:pt idx="12866">
                  <c:v>17.111387999999998</c:v>
                </c:pt>
                <c:pt idx="12867">
                  <c:v>18.246727799999981</c:v>
                </c:pt>
                <c:pt idx="12868">
                  <c:v>17.922357600000002</c:v>
                </c:pt>
                <c:pt idx="12869">
                  <c:v>17.805213299999977</c:v>
                </c:pt>
                <c:pt idx="12870">
                  <c:v>17.634017099999998</c:v>
                </c:pt>
                <c:pt idx="12871">
                  <c:v>17.534895000000024</c:v>
                </c:pt>
                <c:pt idx="12872">
                  <c:v>16.732936499999987</c:v>
                </c:pt>
                <c:pt idx="12873">
                  <c:v>15.192111899999999</c:v>
                </c:pt>
                <c:pt idx="12874">
                  <c:v>16.102203599999989</c:v>
                </c:pt>
                <c:pt idx="12875">
                  <c:v>16.759955100000024</c:v>
                </c:pt>
                <c:pt idx="12876">
                  <c:v>16.318440599999981</c:v>
                </c:pt>
                <c:pt idx="12877">
                  <c:v>17.048339699999978</c:v>
                </c:pt>
                <c:pt idx="12878">
                  <c:v>17.246554499999988</c:v>
                </c:pt>
                <c:pt idx="12879">
                  <c:v>16.138247999999987</c:v>
                </c:pt>
                <c:pt idx="12880">
                  <c:v>16.561740299999979</c:v>
                </c:pt>
                <c:pt idx="12881">
                  <c:v>17.715102299999977</c:v>
                </c:pt>
                <c:pt idx="12882">
                  <c:v>17.742150299999981</c:v>
                </c:pt>
                <c:pt idx="12883">
                  <c:v>16.579762499999987</c:v>
                </c:pt>
                <c:pt idx="12884">
                  <c:v>16.651866000000023</c:v>
                </c:pt>
                <c:pt idx="12885">
                  <c:v>17.102391599999986</c:v>
                </c:pt>
                <c:pt idx="12886">
                  <c:v>16.8680883</c:v>
                </c:pt>
                <c:pt idx="12887">
                  <c:v>17.057336100000001</c:v>
                </c:pt>
                <c:pt idx="12888">
                  <c:v>17.336680199999996</c:v>
                </c:pt>
                <c:pt idx="12889">
                  <c:v>17.156428799999997</c:v>
                </c:pt>
                <c:pt idx="12890">
                  <c:v>16.976236199999981</c:v>
                </c:pt>
                <c:pt idx="12891">
                  <c:v>17.4898542</c:v>
                </c:pt>
                <c:pt idx="12892">
                  <c:v>17.4538245</c:v>
                </c:pt>
                <c:pt idx="12893">
                  <c:v>17.2015137</c:v>
                </c:pt>
                <c:pt idx="12894">
                  <c:v>17.138421300000001</c:v>
                </c:pt>
                <c:pt idx="12895">
                  <c:v>17.165439899999971</c:v>
                </c:pt>
                <c:pt idx="12896">
                  <c:v>17.138421300000001</c:v>
                </c:pt>
                <c:pt idx="12897">
                  <c:v>17.733153899999987</c:v>
                </c:pt>
                <c:pt idx="12898">
                  <c:v>18.463008899999977</c:v>
                </c:pt>
                <c:pt idx="12899">
                  <c:v>17.345676599999976</c:v>
                </c:pt>
                <c:pt idx="12900">
                  <c:v>16.606781099999999</c:v>
                </c:pt>
                <c:pt idx="12901">
                  <c:v>16.444595999999986</c:v>
                </c:pt>
                <c:pt idx="12902">
                  <c:v>17.399728499999988</c:v>
                </c:pt>
                <c:pt idx="12903">
                  <c:v>16.768966199999987</c:v>
                </c:pt>
                <c:pt idx="12904">
                  <c:v>16.525710599999982</c:v>
                </c:pt>
                <c:pt idx="12905">
                  <c:v>16.606781099999999</c:v>
                </c:pt>
                <c:pt idx="12906">
                  <c:v>16.579762499999987</c:v>
                </c:pt>
                <c:pt idx="12907">
                  <c:v>16.471614599999981</c:v>
                </c:pt>
                <c:pt idx="12908">
                  <c:v>17.264576699999989</c:v>
                </c:pt>
                <c:pt idx="12909">
                  <c:v>17.462820899999979</c:v>
                </c:pt>
                <c:pt idx="12910">
                  <c:v>17.021276999999987</c:v>
                </c:pt>
                <c:pt idx="12911">
                  <c:v>18.0124833</c:v>
                </c:pt>
                <c:pt idx="12912">
                  <c:v>17.2735731</c:v>
                </c:pt>
                <c:pt idx="12913">
                  <c:v>17.2735731</c:v>
                </c:pt>
                <c:pt idx="12914">
                  <c:v>17.2015137</c:v>
                </c:pt>
                <c:pt idx="12915">
                  <c:v>17.5619136</c:v>
                </c:pt>
                <c:pt idx="12916">
                  <c:v>17.318657999999999</c:v>
                </c:pt>
                <c:pt idx="12917">
                  <c:v>18.553119899999981</c:v>
                </c:pt>
                <c:pt idx="12918">
                  <c:v>19.003645499999987</c:v>
                </c:pt>
                <c:pt idx="12919">
                  <c:v>18.156646199999987</c:v>
                </c:pt>
                <c:pt idx="12920">
                  <c:v>18.084542699999979</c:v>
                </c:pt>
                <c:pt idx="12921">
                  <c:v>17.507861700000024</c:v>
                </c:pt>
                <c:pt idx="12922">
                  <c:v>17.940379799999981</c:v>
                </c:pt>
                <c:pt idx="12923">
                  <c:v>18.102564900000001</c:v>
                </c:pt>
                <c:pt idx="12924">
                  <c:v>17.399728499999988</c:v>
                </c:pt>
                <c:pt idx="12925">
                  <c:v>17.742150299999981</c:v>
                </c:pt>
                <c:pt idx="12926">
                  <c:v>17.444769299999979</c:v>
                </c:pt>
                <c:pt idx="12927">
                  <c:v>17.246554499999988</c:v>
                </c:pt>
                <c:pt idx="12928">
                  <c:v>17.435758200000002</c:v>
                </c:pt>
                <c:pt idx="12929">
                  <c:v>18.363872100000005</c:v>
                </c:pt>
                <c:pt idx="12930">
                  <c:v>17.715102299999977</c:v>
                </c:pt>
                <c:pt idx="12931">
                  <c:v>18.111576000000014</c:v>
                </c:pt>
                <c:pt idx="12932">
                  <c:v>17.823235499999999</c:v>
                </c:pt>
                <c:pt idx="12933">
                  <c:v>17.543906099999987</c:v>
                </c:pt>
                <c:pt idx="12934">
                  <c:v>18.526101299999986</c:v>
                </c:pt>
                <c:pt idx="12935">
                  <c:v>17.706091199999999</c:v>
                </c:pt>
                <c:pt idx="12936">
                  <c:v>18.886501199999987</c:v>
                </c:pt>
                <c:pt idx="12937">
                  <c:v>18.219709199999986</c:v>
                </c:pt>
                <c:pt idx="12938">
                  <c:v>18.183664799999999</c:v>
                </c:pt>
                <c:pt idx="12939">
                  <c:v>17.724142799999989</c:v>
                </c:pt>
                <c:pt idx="12940">
                  <c:v>17.228532299999969</c:v>
                </c:pt>
                <c:pt idx="12941">
                  <c:v>17.859294599999988</c:v>
                </c:pt>
                <c:pt idx="12942">
                  <c:v>17.922357600000002</c:v>
                </c:pt>
                <c:pt idx="12943">
                  <c:v>17.778179999999981</c:v>
                </c:pt>
                <c:pt idx="12944">
                  <c:v>17.904350099999988</c:v>
                </c:pt>
                <c:pt idx="12945">
                  <c:v>17.363698799999987</c:v>
                </c:pt>
                <c:pt idx="12946">
                  <c:v>16.7960289</c:v>
                </c:pt>
                <c:pt idx="12947">
                  <c:v>17.724142799999989</c:v>
                </c:pt>
                <c:pt idx="12948">
                  <c:v>18.075531599999977</c:v>
                </c:pt>
                <c:pt idx="12949">
                  <c:v>17.570924699999999</c:v>
                </c:pt>
                <c:pt idx="12950">
                  <c:v>17.156428799999997</c:v>
                </c:pt>
                <c:pt idx="12951">
                  <c:v>17.60699850000001</c:v>
                </c:pt>
                <c:pt idx="12952">
                  <c:v>16.92218429999998</c:v>
                </c:pt>
                <c:pt idx="12953">
                  <c:v>17.210524799999988</c:v>
                </c:pt>
                <c:pt idx="12954">
                  <c:v>17.156428799999997</c:v>
                </c:pt>
                <c:pt idx="12955">
                  <c:v>16.669873499999998</c:v>
                </c:pt>
                <c:pt idx="12956">
                  <c:v>17.4898542</c:v>
                </c:pt>
                <c:pt idx="12957">
                  <c:v>17.5619136</c:v>
                </c:pt>
                <c:pt idx="12958">
                  <c:v>16.174277699999998</c:v>
                </c:pt>
                <c:pt idx="12959">
                  <c:v>16.642854900000014</c:v>
                </c:pt>
                <c:pt idx="12960">
                  <c:v>17.210524799999988</c:v>
                </c:pt>
                <c:pt idx="12961">
                  <c:v>16.9672251</c:v>
                </c:pt>
                <c:pt idx="12962">
                  <c:v>17.570924699999999</c:v>
                </c:pt>
                <c:pt idx="12963">
                  <c:v>18.120616499999986</c:v>
                </c:pt>
                <c:pt idx="12964">
                  <c:v>18.3909348</c:v>
                </c:pt>
                <c:pt idx="12965">
                  <c:v>17.210524799999988</c:v>
                </c:pt>
                <c:pt idx="12966">
                  <c:v>17.778179999999981</c:v>
                </c:pt>
                <c:pt idx="12967">
                  <c:v>17.534895000000024</c:v>
                </c:pt>
                <c:pt idx="12968">
                  <c:v>17.814224399999997</c:v>
                </c:pt>
                <c:pt idx="12969">
                  <c:v>17.760172499999989</c:v>
                </c:pt>
                <c:pt idx="12970">
                  <c:v>17.507861700000024</c:v>
                </c:pt>
                <c:pt idx="12971">
                  <c:v>17.336680199999996</c:v>
                </c:pt>
                <c:pt idx="12972">
                  <c:v>16.92218429999998</c:v>
                </c:pt>
                <c:pt idx="12973">
                  <c:v>17.814224399999997</c:v>
                </c:pt>
                <c:pt idx="12974">
                  <c:v>16.92218429999998</c:v>
                </c:pt>
                <c:pt idx="12975">
                  <c:v>16.624803299999996</c:v>
                </c:pt>
                <c:pt idx="12976">
                  <c:v>17.895338999999989</c:v>
                </c:pt>
                <c:pt idx="12977">
                  <c:v>17.444769299999979</c:v>
                </c:pt>
                <c:pt idx="12978">
                  <c:v>17.516872799999998</c:v>
                </c:pt>
                <c:pt idx="12979">
                  <c:v>17.760172499999989</c:v>
                </c:pt>
                <c:pt idx="12980">
                  <c:v>16.850080799999997</c:v>
                </c:pt>
                <c:pt idx="12981">
                  <c:v>17.291595299999987</c:v>
                </c:pt>
                <c:pt idx="12982">
                  <c:v>16.327451700000019</c:v>
                </c:pt>
                <c:pt idx="12983">
                  <c:v>16.850080799999997</c:v>
                </c:pt>
                <c:pt idx="12984">
                  <c:v>16.669873499999998</c:v>
                </c:pt>
                <c:pt idx="12985">
                  <c:v>16.381532999999976</c:v>
                </c:pt>
                <c:pt idx="12986">
                  <c:v>16.354470299999999</c:v>
                </c:pt>
                <c:pt idx="12987">
                  <c:v>15.976062900000002</c:v>
                </c:pt>
                <c:pt idx="12988">
                  <c:v>16.147244399999988</c:v>
                </c:pt>
                <c:pt idx="12989">
                  <c:v>16.3364628</c:v>
                </c:pt>
                <c:pt idx="12990">
                  <c:v>16.498647899999973</c:v>
                </c:pt>
                <c:pt idx="12991">
                  <c:v>16.624803299999996</c:v>
                </c:pt>
                <c:pt idx="12992">
                  <c:v>16.904132700000002</c:v>
                </c:pt>
                <c:pt idx="12993">
                  <c:v>17.066347199999989</c:v>
                </c:pt>
                <c:pt idx="12994">
                  <c:v>17.949390899999976</c:v>
                </c:pt>
                <c:pt idx="12995">
                  <c:v>17.88632789999998</c:v>
                </c:pt>
                <c:pt idx="12996">
                  <c:v>16.435584899999977</c:v>
                </c:pt>
                <c:pt idx="12997">
                  <c:v>16.435584899999977</c:v>
                </c:pt>
                <c:pt idx="12998">
                  <c:v>16.687895700000031</c:v>
                </c:pt>
                <c:pt idx="12999">
                  <c:v>16.949202899999971</c:v>
                </c:pt>
                <c:pt idx="13000">
                  <c:v>17.913346499999989</c:v>
                </c:pt>
                <c:pt idx="13001">
                  <c:v>16.129236899999981</c:v>
                </c:pt>
                <c:pt idx="13002">
                  <c:v>17.444769299999979</c:v>
                </c:pt>
                <c:pt idx="13003">
                  <c:v>15.976062900000002</c:v>
                </c:pt>
                <c:pt idx="13004">
                  <c:v>16.958214000000002</c:v>
                </c:pt>
                <c:pt idx="13005">
                  <c:v>16.651866000000023</c:v>
                </c:pt>
                <c:pt idx="13006">
                  <c:v>17.399728499999988</c:v>
                </c:pt>
                <c:pt idx="13007">
                  <c:v>16.210307400000001</c:v>
                </c:pt>
                <c:pt idx="13008">
                  <c:v>16.489636799999971</c:v>
                </c:pt>
                <c:pt idx="13009">
                  <c:v>17.138421300000001</c:v>
                </c:pt>
                <c:pt idx="13010">
                  <c:v>18.363872100000005</c:v>
                </c:pt>
                <c:pt idx="13011">
                  <c:v>19.003645499999987</c:v>
                </c:pt>
                <c:pt idx="13012">
                  <c:v>17.679057900000014</c:v>
                </c:pt>
                <c:pt idx="13013">
                  <c:v>16.958214000000002</c:v>
                </c:pt>
                <c:pt idx="13014">
                  <c:v>16.904132700000002</c:v>
                </c:pt>
                <c:pt idx="13015">
                  <c:v>17.4898542</c:v>
                </c:pt>
                <c:pt idx="13016">
                  <c:v>17.210524799999988</c:v>
                </c:pt>
                <c:pt idx="13017">
                  <c:v>17.264576699999989</c:v>
                </c:pt>
                <c:pt idx="13018">
                  <c:v>16.597770000000001</c:v>
                </c:pt>
                <c:pt idx="13019">
                  <c:v>17.003254800000001</c:v>
                </c:pt>
                <c:pt idx="13020">
                  <c:v>17.210524799999988</c:v>
                </c:pt>
                <c:pt idx="13021">
                  <c:v>16.372536599999979</c:v>
                </c:pt>
                <c:pt idx="13022">
                  <c:v>16.570751399999999</c:v>
                </c:pt>
                <c:pt idx="13023">
                  <c:v>16.678884599999996</c:v>
                </c:pt>
                <c:pt idx="13024">
                  <c:v>17.444769299999979</c:v>
                </c:pt>
                <c:pt idx="13025">
                  <c:v>16.913173199999999</c:v>
                </c:pt>
                <c:pt idx="13026">
                  <c:v>17.634017099999998</c:v>
                </c:pt>
                <c:pt idx="13027">
                  <c:v>17.5258839</c:v>
                </c:pt>
                <c:pt idx="13028">
                  <c:v>17.904350099999988</c:v>
                </c:pt>
                <c:pt idx="13029">
                  <c:v>18.526101299999986</c:v>
                </c:pt>
                <c:pt idx="13030">
                  <c:v>18.354875700000033</c:v>
                </c:pt>
                <c:pt idx="13031">
                  <c:v>19.201904400000014</c:v>
                </c:pt>
                <c:pt idx="13032">
                  <c:v>17.615994899999997</c:v>
                </c:pt>
                <c:pt idx="13033">
                  <c:v>18.760345799999989</c:v>
                </c:pt>
                <c:pt idx="13034">
                  <c:v>18.580138499999986</c:v>
                </c:pt>
                <c:pt idx="13035">
                  <c:v>18.679275300000015</c:v>
                </c:pt>
                <c:pt idx="13036">
                  <c:v>19.355078400000014</c:v>
                </c:pt>
                <c:pt idx="13037">
                  <c:v>18.093553799999999</c:v>
                </c:pt>
                <c:pt idx="13038">
                  <c:v>18.336853500000014</c:v>
                </c:pt>
                <c:pt idx="13039">
                  <c:v>17.805213299999977</c:v>
                </c:pt>
                <c:pt idx="13040">
                  <c:v>18.363872100000005</c:v>
                </c:pt>
                <c:pt idx="13041">
                  <c:v>18.625194</c:v>
                </c:pt>
                <c:pt idx="13042">
                  <c:v>18.571142099999989</c:v>
                </c:pt>
                <c:pt idx="13043">
                  <c:v>18.616182899999988</c:v>
                </c:pt>
                <c:pt idx="13044">
                  <c:v>17.570924699999999</c:v>
                </c:pt>
                <c:pt idx="13045">
                  <c:v>18.066520499999989</c:v>
                </c:pt>
                <c:pt idx="13046">
                  <c:v>17.958387299999977</c:v>
                </c:pt>
                <c:pt idx="13047">
                  <c:v>18.282801599999985</c:v>
                </c:pt>
                <c:pt idx="13048">
                  <c:v>17.931368700000014</c:v>
                </c:pt>
                <c:pt idx="13049">
                  <c:v>17.769183599999977</c:v>
                </c:pt>
                <c:pt idx="13050">
                  <c:v>18.165657299999989</c:v>
                </c:pt>
                <c:pt idx="13051">
                  <c:v>18.192675900000001</c:v>
                </c:pt>
                <c:pt idx="13052">
                  <c:v>18.210698099999988</c:v>
                </c:pt>
                <c:pt idx="13053">
                  <c:v>17.931368700000014</c:v>
                </c:pt>
                <c:pt idx="13054">
                  <c:v>17.625005999999999</c:v>
                </c:pt>
                <c:pt idx="13055">
                  <c:v>18.841460399999999</c:v>
                </c:pt>
                <c:pt idx="13056">
                  <c:v>18.273790499999986</c:v>
                </c:pt>
                <c:pt idx="13057">
                  <c:v>17.165439899999971</c:v>
                </c:pt>
                <c:pt idx="13058">
                  <c:v>17.48084309999998</c:v>
                </c:pt>
                <c:pt idx="13059">
                  <c:v>17.354687699999999</c:v>
                </c:pt>
                <c:pt idx="13060">
                  <c:v>18.192675900000001</c:v>
                </c:pt>
                <c:pt idx="13061">
                  <c:v>16.192285199999997</c:v>
                </c:pt>
                <c:pt idx="13062">
                  <c:v>16.210307400000001</c:v>
                </c:pt>
                <c:pt idx="13063">
                  <c:v>17.19250259999998</c:v>
                </c:pt>
                <c:pt idx="13064">
                  <c:v>16.949202899999971</c:v>
                </c:pt>
                <c:pt idx="13065">
                  <c:v>16.768966199999987</c:v>
                </c:pt>
                <c:pt idx="13066">
                  <c:v>17.318657999999999</c:v>
                </c:pt>
                <c:pt idx="13067">
                  <c:v>17.210524799999988</c:v>
                </c:pt>
                <c:pt idx="13068">
                  <c:v>17.2735731</c:v>
                </c:pt>
                <c:pt idx="13069">
                  <c:v>17.399728499999988</c:v>
                </c:pt>
                <c:pt idx="13070">
                  <c:v>17.219521199999999</c:v>
                </c:pt>
                <c:pt idx="13071">
                  <c:v>17.039284500000001</c:v>
                </c:pt>
                <c:pt idx="13072">
                  <c:v>16.8951216</c:v>
                </c:pt>
                <c:pt idx="13073">
                  <c:v>17.381706299999976</c:v>
                </c:pt>
                <c:pt idx="13074">
                  <c:v>17.075358299999987</c:v>
                </c:pt>
                <c:pt idx="13075">
                  <c:v>16.850080799999997</c:v>
                </c:pt>
                <c:pt idx="13076">
                  <c:v>16.660862399999999</c:v>
                </c:pt>
                <c:pt idx="13077">
                  <c:v>16.904132700000002</c:v>
                </c:pt>
                <c:pt idx="13078">
                  <c:v>16.805039999999977</c:v>
                </c:pt>
                <c:pt idx="13079">
                  <c:v>15.363308100000001</c:v>
                </c:pt>
                <c:pt idx="13080">
                  <c:v>16.264388700000001</c:v>
                </c:pt>
                <c:pt idx="13081">
                  <c:v>16.850080799999997</c:v>
                </c:pt>
                <c:pt idx="13082">
                  <c:v>16.633814400000023</c:v>
                </c:pt>
                <c:pt idx="13083">
                  <c:v>17.570924699999999</c:v>
                </c:pt>
                <c:pt idx="13084">
                  <c:v>17.4538245</c:v>
                </c:pt>
                <c:pt idx="13085">
                  <c:v>16.46261819999998</c:v>
                </c:pt>
                <c:pt idx="13086">
                  <c:v>17.246554499999988</c:v>
                </c:pt>
                <c:pt idx="13087">
                  <c:v>17.859294599999988</c:v>
                </c:pt>
                <c:pt idx="13088">
                  <c:v>18.264779399999977</c:v>
                </c:pt>
                <c:pt idx="13089">
                  <c:v>17.823235499999999</c:v>
                </c:pt>
                <c:pt idx="13090">
                  <c:v>17.706091199999999</c:v>
                </c:pt>
                <c:pt idx="13091">
                  <c:v>17.733153899999987</c:v>
                </c:pt>
                <c:pt idx="13092">
                  <c:v>17.4538245</c:v>
                </c:pt>
                <c:pt idx="13093">
                  <c:v>17.679057900000014</c:v>
                </c:pt>
                <c:pt idx="13094">
                  <c:v>18.093553799999999</c:v>
                </c:pt>
                <c:pt idx="13095">
                  <c:v>18.823438199999988</c:v>
                </c:pt>
                <c:pt idx="13096">
                  <c:v>18.300823799999996</c:v>
                </c:pt>
                <c:pt idx="13097">
                  <c:v>16.417562699999987</c:v>
                </c:pt>
                <c:pt idx="13098">
                  <c:v>17.634017099999998</c:v>
                </c:pt>
                <c:pt idx="13099">
                  <c:v>17.327669099999987</c:v>
                </c:pt>
                <c:pt idx="13100">
                  <c:v>18.291812699999987</c:v>
                </c:pt>
                <c:pt idx="13101">
                  <c:v>17.300606399999989</c:v>
                </c:pt>
                <c:pt idx="13102">
                  <c:v>19.003645499999987</c:v>
                </c:pt>
                <c:pt idx="13103">
                  <c:v>19.138811999999998</c:v>
                </c:pt>
                <c:pt idx="13104">
                  <c:v>17.733153899999987</c:v>
                </c:pt>
                <c:pt idx="13105">
                  <c:v>17.931368700000014</c:v>
                </c:pt>
                <c:pt idx="13106">
                  <c:v>18.147635100000016</c:v>
                </c:pt>
                <c:pt idx="13107">
                  <c:v>17.012265899999999</c:v>
                </c:pt>
                <c:pt idx="13108">
                  <c:v>17.435758200000002</c:v>
                </c:pt>
                <c:pt idx="13109">
                  <c:v>17.4538245</c:v>
                </c:pt>
                <c:pt idx="13110">
                  <c:v>17.372709899999975</c:v>
                </c:pt>
                <c:pt idx="13111">
                  <c:v>17.60699850000001</c:v>
                </c:pt>
                <c:pt idx="13112">
                  <c:v>16.994243700000002</c:v>
                </c:pt>
                <c:pt idx="13113">
                  <c:v>17.19250259999998</c:v>
                </c:pt>
                <c:pt idx="13114">
                  <c:v>16.309429499999986</c:v>
                </c:pt>
                <c:pt idx="13115">
                  <c:v>16.516699499999987</c:v>
                </c:pt>
                <c:pt idx="13116">
                  <c:v>18.039501899999987</c:v>
                </c:pt>
                <c:pt idx="13117">
                  <c:v>18.535097699999987</c:v>
                </c:pt>
                <c:pt idx="13118">
                  <c:v>19.454171100000014</c:v>
                </c:pt>
                <c:pt idx="13119">
                  <c:v>19.030664099999999</c:v>
                </c:pt>
                <c:pt idx="13120">
                  <c:v>18.4539978</c:v>
                </c:pt>
                <c:pt idx="13121">
                  <c:v>17.760172499999989</c:v>
                </c:pt>
                <c:pt idx="13122">
                  <c:v>17.363698799999987</c:v>
                </c:pt>
                <c:pt idx="13123">
                  <c:v>17.688068999999999</c:v>
                </c:pt>
                <c:pt idx="13124">
                  <c:v>16.768966199999987</c:v>
                </c:pt>
                <c:pt idx="13125">
                  <c:v>16.426573799999989</c:v>
                </c:pt>
                <c:pt idx="13126">
                  <c:v>16.8951216</c:v>
                </c:pt>
                <c:pt idx="13127">
                  <c:v>16.904132700000002</c:v>
                </c:pt>
                <c:pt idx="13128">
                  <c:v>17.111387999999998</c:v>
                </c:pt>
                <c:pt idx="13129">
                  <c:v>17.156428799999997</c:v>
                </c:pt>
                <c:pt idx="13130">
                  <c:v>16.084152</c:v>
                </c:pt>
                <c:pt idx="13131">
                  <c:v>15.939989100000002</c:v>
                </c:pt>
                <c:pt idx="13132">
                  <c:v>16.030100100000016</c:v>
                </c:pt>
                <c:pt idx="13133">
                  <c:v>16.030100100000016</c:v>
                </c:pt>
                <c:pt idx="13134">
                  <c:v>15.5975967</c:v>
                </c:pt>
                <c:pt idx="13135">
                  <c:v>16.165266599999981</c:v>
                </c:pt>
                <c:pt idx="13136">
                  <c:v>16.633814400000023</c:v>
                </c:pt>
                <c:pt idx="13137">
                  <c:v>16.579762499999987</c:v>
                </c:pt>
                <c:pt idx="13138">
                  <c:v>17.372709899999975</c:v>
                </c:pt>
                <c:pt idx="13139">
                  <c:v>16.057133399999987</c:v>
                </c:pt>
                <c:pt idx="13140">
                  <c:v>16.057133399999987</c:v>
                </c:pt>
                <c:pt idx="13141">
                  <c:v>17.093380499999999</c:v>
                </c:pt>
                <c:pt idx="13142">
                  <c:v>17.336680199999996</c:v>
                </c:pt>
                <c:pt idx="13143">
                  <c:v>16.327451700000019</c:v>
                </c:pt>
                <c:pt idx="13144">
                  <c:v>16.354470299999999</c:v>
                </c:pt>
                <c:pt idx="13145">
                  <c:v>16.174277699999998</c:v>
                </c:pt>
                <c:pt idx="13146">
                  <c:v>17.228532299999969</c:v>
                </c:pt>
                <c:pt idx="13147">
                  <c:v>17.913346499999989</c:v>
                </c:pt>
                <c:pt idx="13148">
                  <c:v>17.543906099999987</c:v>
                </c:pt>
                <c:pt idx="13149">
                  <c:v>17.48084309999998</c:v>
                </c:pt>
                <c:pt idx="13150">
                  <c:v>17.102391599999986</c:v>
                </c:pt>
                <c:pt idx="13151">
                  <c:v>17.318657999999999</c:v>
                </c:pt>
                <c:pt idx="13152">
                  <c:v>18.165657299999989</c:v>
                </c:pt>
                <c:pt idx="13153">
                  <c:v>18.841460399999999</c:v>
                </c:pt>
                <c:pt idx="13154">
                  <c:v>17.868305699999986</c:v>
                </c:pt>
                <c:pt idx="13155">
                  <c:v>17.2015137</c:v>
                </c:pt>
                <c:pt idx="13156">
                  <c:v>17.417750699999999</c:v>
                </c:pt>
                <c:pt idx="13157">
                  <c:v>16.642854900000014</c:v>
                </c:pt>
                <c:pt idx="13158">
                  <c:v>16.48062569999998</c:v>
                </c:pt>
                <c:pt idx="13159">
                  <c:v>17.039284500000001</c:v>
                </c:pt>
                <c:pt idx="13160">
                  <c:v>16.976236199999981</c:v>
                </c:pt>
                <c:pt idx="13161">
                  <c:v>16.165266599999981</c:v>
                </c:pt>
                <c:pt idx="13162">
                  <c:v>16.291421999999987</c:v>
                </c:pt>
                <c:pt idx="13163">
                  <c:v>16.102203599999989</c:v>
                </c:pt>
                <c:pt idx="13164">
                  <c:v>16.0030815</c:v>
                </c:pt>
                <c:pt idx="13165">
                  <c:v>15.9940704</c:v>
                </c:pt>
                <c:pt idx="13166">
                  <c:v>16.111214699999998</c:v>
                </c:pt>
                <c:pt idx="13167">
                  <c:v>15.759781800000004</c:v>
                </c:pt>
                <c:pt idx="13168">
                  <c:v>16.561740299999979</c:v>
                </c:pt>
                <c:pt idx="13169">
                  <c:v>16.102203599999989</c:v>
                </c:pt>
                <c:pt idx="13170">
                  <c:v>15.669656100000006</c:v>
                </c:pt>
                <c:pt idx="13171">
                  <c:v>15.660659700000002</c:v>
                </c:pt>
                <c:pt idx="13172">
                  <c:v>16.012092599999981</c:v>
                </c:pt>
                <c:pt idx="13173">
                  <c:v>15.741759599999998</c:v>
                </c:pt>
                <c:pt idx="13174">
                  <c:v>15.930977999999998</c:v>
                </c:pt>
                <c:pt idx="13175">
                  <c:v>15.903944700000002</c:v>
                </c:pt>
                <c:pt idx="13176">
                  <c:v>15.489463500000006</c:v>
                </c:pt>
                <c:pt idx="13177">
                  <c:v>15.8589039</c:v>
                </c:pt>
                <c:pt idx="13178">
                  <c:v>16.048122299999971</c:v>
                </c:pt>
                <c:pt idx="13179">
                  <c:v>16.48062569999998</c:v>
                </c:pt>
                <c:pt idx="13180">
                  <c:v>17.417750699999999</c:v>
                </c:pt>
                <c:pt idx="13181">
                  <c:v>17.4898542</c:v>
                </c:pt>
                <c:pt idx="13182">
                  <c:v>16.0030815</c:v>
                </c:pt>
                <c:pt idx="13183">
                  <c:v>16.228329599999967</c:v>
                </c:pt>
                <c:pt idx="13184">
                  <c:v>16.426573799999989</c:v>
                </c:pt>
                <c:pt idx="13185">
                  <c:v>16.327451700000019</c:v>
                </c:pt>
                <c:pt idx="13186">
                  <c:v>16.597770000000001</c:v>
                </c:pt>
                <c:pt idx="13187">
                  <c:v>16.066129799999981</c:v>
                </c:pt>
                <c:pt idx="13188">
                  <c:v>16.246381200000002</c:v>
                </c:pt>
                <c:pt idx="13189">
                  <c:v>16.940206499999981</c:v>
                </c:pt>
                <c:pt idx="13190">
                  <c:v>16.759955100000024</c:v>
                </c:pt>
                <c:pt idx="13191">
                  <c:v>16.633814400000023</c:v>
                </c:pt>
                <c:pt idx="13192">
                  <c:v>16.1832888</c:v>
                </c:pt>
                <c:pt idx="13193">
                  <c:v>16.3905441</c:v>
                </c:pt>
                <c:pt idx="13194">
                  <c:v>16.318440599999981</c:v>
                </c:pt>
                <c:pt idx="13195">
                  <c:v>16.507688399999999</c:v>
                </c:pt>
                <c:pt idx="13196">
                  <c:v>16.381532999999976</c:v>
                </c:pt>
                <c:pt idx="13197">
                  <c:v>16.138247999999987</c:v>
                </c:pt>
                <c:pt idx="13198">
                  <c:v>15.976062900000002</c:v>
                </c:pt>
                <c:pt idx="13199">
                  <c:v>15.8048226</c:v>
                </c:pt>
                <c:pt idx="13200">
                  <c:v>15.147041699999999</c:v>
                </c:pt>
                <c:pt idx="13201">
                  <c:v>15.516482100000006</c:v>
                </c:pt>
                <c:pt idx="13202">
                  <c:v>15.606607800000004</c:v>
                </c:pt>
                <c:pt idx="13203">
                  <c:v>16.048122299999971</c:v>
                </c:pt>
                <c:pt idx="13204">
                  <c:v>16.039111200000001</c:v>
                </c:pt>
                <c:pt idx="13205">
                  <c:v>16.615792199999987</c:v>
                </c:pt>
                <c:pt idx="13206">
                  <c:v>16.507688399999999</c:v>
                </c:pt>
                <c:pt idx="13207">
                  <c:v>16.030100100000016</c:v>
                </c:pt>
                <c:pt idx="13208">
                  <c:v>16.147244399999988</c:v>
                </c:pt>
                <c:pt idx="13209">
                  <c:v>16.8951216</c:v>
                </c:pt>
                <c:pt idx="13210">
                  <c:v>16.165266599999981</c:v>
                </c:pt>
                <c:pt idx="13211">
                  <c:v>17.246554499999988</c:v>
                </c:pt>
                <c:pt idx="13212">
                  <c:v>16.552729199999977</c:v>
                </c:pt>
                <c:pt idx="13213">
                  <c:v>16.976236199999981</c:v>
                </c:pt>
                <c:pt idx="13214">
                  <c:v>16.913173199999999</c:v>
                </c:pt>
                <c:pt idx="13215">
                  <c:v>16.48062569999998</c:v>
                </c:pt>
                <c:pt idx="13216">
                  <c:v>15.660659700000002</c:v>
                </c:pt>
                <c:pt idx="13217">
                  <c:v>16.877099399999999</c:v>
                </c:pt>
                <c:pt idx="13218">
                  <c:v>17.111387999999998</c:v>
                </c:pt>
                <c:pt idx="13219">
                  <c:v>16.651866000000023</c:v>
                </c:pt>
                <c:pt idx="13220">
                  <c:v>17.030273399999999</c:v>
                </c:pt>
                <c:pt idx="13221">
                  <c:v>17.138421300000001</c:v>
                </c:pt>
                <c:pt idx="13222">
                  <c:v>18.138623999999989</c:v>
                </c:pt>
                <c:pt idx="13223">
                  <c:v>18.634190400000019</c:v>
                </c:pt>
                <c:pt idx="13224">
                  <c:v>17.661050400000015</c:v>
                </c:pt>
                <c:pt idx="13225">
                  <c:v>17.120399099999986</c:v>
                </c:pt>
                <c:pt idx="13226">
                  <c:v>17.715102299999977</c:v>
                </c:pt>
                <c:pt idx="13227">
                  <c:v>17.787191099999987</c:v>
                </c:pt>
                <c:pt idx="13228">
                  <c:v>17.1474324</c:v>
                </c:pt>
                <c:pt idx="13229">
                  <c:v>17.634017099999998</c:v>
                </c:pt>
                <c:pt idx="13230">
                  <c:v>17.625005999999999</c:v>
                </c:pt>
                <c:pt idx="13231">
                  <c:v>17.652039300000002</c:v>
                </c:pt>
                <c:pt idx="13232">
                  <c:v>17.228532299999969</c:v>
                </c:pt>
                <c:pt idx="13233">
                  <c:v>17.733153899999987</c:v>
                </c:pt>
                <c:pt idx="13234">
                  <c:v>17.805213299999977</c:v>
                </c:pt>
                <c:pt idx="13235">
                  <c:v>17.724142799999989</c:v>
                </c:pt>
                <c:pt idx="13236">
                  <c:v>17.634017099999998</c:v>
                </c:pt>
                <c:pt idx="13237">
                  <c:v>17.570924699999999</c:v>
                </c:pt>
                <c:pt idx="13238">
                  <c:v>18.084542699999979</c:v>
                </c:pt>
                <c:pt idx="13239">
                  <c:v>17.291595299999987</c:v>
                </c:pt>
                <c:pt idx="13240">
                  <c:v>18.472005299999989</c:v>
                </c:pt>
                <c:pt idx="13241">
                  <c:v>19.174841699999998</c:v>
                </c:pt>
                <c:pt idx="13242">
                  <c:v>18.958604699999981</c:v>
                </c:pt>
                <c:pt idx="13243">
                  <c:v>18.517046099999988</c:v>
                </c:pt>
                <c:pt idx="13244">
                  <c:v>18.877490099999999</c:v>
                </c:pt>
                <c:pt idx="13245">
                  <c:v>17.796202199999989</c:v>
                </c:pt>
                <c:pt idx="13246">
                  <c:v>17.670046799999987</c:v>
                </c:pt>
                <c:pt idx="13247">
                  <c:v>17.958387299999977</c:v>
                </c:pt>
                <c:pt idx="13248">
                  <c:v>19.057697400000016</c:v>
                </c:pt>
                <c:pt idx="13249">
                  <c:v>18.219709199999986</c:v>
                </c:pt>
                <c:pt idx="13250">
                  <c:v>17.570924699999999</c:v>
                </c:pt>
                <c:pt idx="13251">
                  <c:v>17.796202199999989</c:v>
                </c:pt>
                <c:pt idx="13252">
                  <c:v>17.039284500000001</c:v>
                </c:pt>
                <c:pt idx="13253">
                  <c:v>17.048339699999978</c:v>
                </c:pt>
                <c:pt idx="13254">
                  <c:v>17.814224399999997</c:v>
                </c:pt>
                <c:pt idx="13255">
                  <c:v>16.579762499999987</c:v>
                </c:pt>
                <c:pt idx="13256">
                  <c:v>16.805039999999977</c:v>
                </c:pt>
                <c:pt idx="13257">
                  <c:v>16.3364628</c:v>
                </c:pt>
                <c:pt idx="13258">
                  <c:v>16.489636799999971</c:v>
                </c:pt>
                <c:pt idx="13259">
                  <c:v>16.8680883</c:v>
                </c:pt>
                <c:pt idx="13260">
                  <c:v>16.084152</c:v>
                </c:pt>
                <c:pt idx="13261">
                  <c:v>17.354687699999999</c:v>
                </c:pt>
                <c:pt idx="13262">
                  <c:v>16.841069699999988</c:v>
                </c:pt>
                <c:pt idx="13263">
                  <c:v>17.507861700000024</c:v>
                </c:pt>
                <c:pt idx="13264">
                  <c:v>17.724142799999989</c:v>
                </c:pt>
                <c:pt idx="13265">
                  <c:v>18.093553799999999</c:v>
                </c:pt>
                <c:pt idx="13266">
                  <c:v>18.562130999999976</c:v>
                </c:pt>
                <c:pt idx="13267">
                  <c:v>20.274181200000001</c:v>
                </c:pt>
                <c:pt idx="13268">
                  <c:v>19.742540999999971</c:v>
                </c:pt>
                <c:pt idx="13269">
                  <c:v>18.949593599999982</c:v>
                </c:pt>
                <c:pt idx="13270">
                  <c:v>18.769356899999977</c:v>
                </c:pt>
                <c:pt idx="13271">
                  <c:v>18.958604699999981</c:v>
                </c:pt>
                <c:pt idx="13272">
                  <c:v>18.634190400000019</c:v>
                </c:pt>
                <c:pt idx="13273">
                  <c:v>19.373100600000001</c:v>
                </c:pt>
                <c:pt idx="13274">
                  <c:v>19.841633699999985</c:v>
                </c:pt>
                <c:pt idx="13275">
                  <c:v>18.688286399999985</c:v>
                </c:pt>
                <c:pt idx="13276">
                  <c:v>17.48084309999998</c:v>
                </c:pt>
                <c:pt idx="13277">
                  <c:v>18.625194</c:v>
                </c:pt>
                <c:pt idx="13278">
                  <c:v>17.931368700000014</c:v>
                </c:pt>
                <c:pt idx="13279">
                  <c:v>18.868478999999986</c:v>
                </c:pt>
                <c:pt idx="13280">
                  <c:v>18.003472199999987</c:v>
                </c:pt>
                <c:pt idx="13281">
                  <c:v>18.201687</c:v>
                </c:pt>
                <c:pt idx="13282">
                  <c:v>18.354875700000033</c:v>
                </c:pt>
                <c:pt idx="13283">
                  <c:v>17.715102299999977</c:v>
                </c:pt>
                <c:pt idx="13284">
                  <c:v>17.751161400000019</c:v>
                </c:pt>
                <c:pt idx="13285">
                  <c:v>18.264779399999977</c:v>
                </c:pt>
                <c:pt idx="13286">
                  <c:v>18.0124833</c:v>
                </c:pt>
                <c:pt idx="13287">
                  <c:v>17.327669099999987</c:v>
                </c:pt>
                <c:pt idx="13288">
                  <c:v>17.625005999999999</c:v>
                </c:pt>
                <c:pt idx="13289">
                  <c:v>18.490027499999989</c:v>
                </c:pt>
                <c:pt idx="13290">
                  <c:v>17.958387299999977</c:v>
                </c:pt>
                <c:pt idx="13291">
                  <c:v>18.039501899999987</c:v>
                </c:pt>
                <c:pt idx="13292">
                  <c:v>17.949390899999976</c:v>
                </c:pt>
                <c:pt idx="13293">
                  <c:v>16.823047499999987</c:v>
                </c:pt>
                <c:pt idx="13294">
                  <c:v>16.949202899999971</c:v>
                </c:pt>
                <c:pt idx="13295">
                  <c:v>17.516872799999998</c:v>
                </c:pt>
                <c:pt idx="13296">
                  <c:v>16.877099399999999</c:v>
                </c:pt>
                <c:pt idx="13297">
                  <c:v>16.552729199999977</c:v>
                </c:pt>
                <c:pt idx="13298">
                  <c:v>17.471831999999999</c:v>
                </c:pt>
                <c:pt idx="13299">
                  <c:v>17.931368700000014</c:v>
                </c:pt>
                <c:pt idx="13300">
                  <c:v>16.931195400000014</c:v>
                </c:pt>
                <c:pt idx="13301">
                  <c:v>16.759955100000024</c:v>
                </c:pt>
                <c:pt idx="13302">
                  <c:v>16.597770000000001</c:v>
                </c:pt>
                <c:pt idx="13303">
                  <c:v>16.318440599999981</c:v>
                </c:pt>
                <c:pt idx="13304">
                  <c:v>16.156255500000015</c:v>
                </c:pt>
                <c:pt idx="13305">
                  <c:v>16.07514089999998</c:v>
                </c:pt>
                <c:pt idx="13306">
                  <c:v>16.021103700000001</c:v>
                </c:pt>
                <c:pt idx="13307">
                  <c:v>15.633626400000001</c:v>
                </c:pt>
                <c:pt idx="13308">
                  <c:v>15.714740999999998</c:v>
                </c:pt>
                <c:pt idx="13309">
                  <c:v>15.777804</c:v>
                </c:pt>
                <c:pt idx="13310">
                  <c:v>15.8138337</c:v>
                </c:pt>
                <c:pt idx="13311">
                  <c:v>15.2191452</c:v>
                </c:pt>
                <c:pt idx="13312">
                  <c:v>15.056945400000002</c:v>
                </c:pt>
                <c:pt idx="13313">
                  <c:v>15.147041699999999</c:v>
                </c:pt>
                <c:pt idx="13314">
                  <c:v>15.147041699999999</c:v>
                </c:pt>
                <c:pt idx="13315">
                  <c:v>14.155864800000007</c:v>
                </c:pt>
                <c:pt idx="13316">
                  <c:v>14.516308799999999</c:v>
                </c:pt>
                <c:pt idx="13317">
                  <c:v>14.687505</c:v>
                </c:pt>
                <c:pt idx="13318">
                  <c:v>14.8136604</c:v>
                </c:pt>
                <c:pt idx="13319">
                  <c:v>14.8587012</c:v>
                </c:pt>
                <c:pt idx="13320">
                  <c:v>15.2821935</c:v>
                </c:pt>
                <c:pt idx="13321">
                  <c:v>15.246163799999998</c:v>
                </c:pt>
                <c:pt idx="13322">
                  <c:v>14.777630700000001</c:v>
                </c:pt>
                <c:pt idx="13323">
                  <c:v>14.606390399999999</c:v>
                </c:pt>
                <c:pt idx="13324">
                  <c:v>14.660486400000009</c:v>
                </c:pt>
                <c:pt idx="13325">
                  <c:v>14.741556900000001</c:v>
                </c:pt>
                <c:pt idx="13326">
                  <c:v>14.7325458</c:v>
                </c:pt>
                <c:pt idx="13327">
                  <c:v>15.110997300000001</c:v>
                </c:pt>
                <c:pt idx="13328">
                  <c:v>15.101986200000002</c:v>
                </c:pt>
                <c:pt idx="13329">
                  <c:v>15.083978699999999</c:v>
                </c:pt>
                <c:pt idx="13330">
                  <c:v>14.984856600000002</c:v>
                </c:pt>
                <c:pt idx="13331">
                  <c:v>15.101986200000002</c:v>
                </c:pt>
                <c:pt idx="13332">
                  <c:v>14.930804700000001</c:v>
                </c:pt>
                <c:pt idx="13333">
                  <c:v>15.2551749</c:v>
                </c:pt>
                <c:pt idx="13334">
                  <c:v>15.2281563</c:v>
                </c:pt>
                <c:pt idx="13335">
                  <c:v>15.192111899999999</c:v>
                </c:pt>
                <c:pt idx="13336">
                  <c:v>15.201122999999999</c:v>
                </c:pt>
                <c:pt idx="13337">
                  <c:v>15.2191452</c:v>
                </c:pt>
                <c:pt idx="13338">
                  <c:v>14.723534700000002</c:v>
                </c:pt>
                <c:pt idx="13339">
                  <c:v>13.7143503</c:v>
                </c:pt>
                <c:pt idx="13340">
                  <c:v>13.777413300000001</c:v>
                </c:pt>
                <c:pt idx="13341">
                  <c:v>13.831494600000006</c:v>
                </c:pt>
                <c:pt idx="13342">
                  <c:v>13.831494600000006</c:v>
                </c:pt>
                <c:pt idx="13343">
                  <c:v>13.876535400000007</c:v>
                </c:pt>
                <c:pt idx="13344">
                  <c:v>13.885546500000016</c:v>
                </c:pt>
                <c:pt idx="13345">
                  <c:v>13.894557600000002</c:v>
                </c:pt>
                <c:pt idx="13346">
                  <c:v>13.867524300000008</c:v>
                </c:pt>
                <c:pt idx="13347">
                  <c:v>13.822483500000008</c:v>
                </c:pt>
                <c:pt idx="13348">
                  <c:v>13.822483500000008</c:v>
                </c:pt>
                <c:pt idx="13349">
                  <c:v>13.849516800000007</c:v>
                </c:pt>
                <c:pt idx="13350">
                  <c:v>13.8405057</c:v>
                </c:pt>
                <c:pt idx="13351">
                  <c:v>14.2820202</c:v>
                </c:pt>
                <c:pt idx="13352">
                  <c:v>14.273009100000001</c:v>
                </c:pt>
                <c:pt idx="13353">
                  <c:v>14.2910313</c:v>
                </c:pt>
                <c:pt idx="13354">
                  <c:v>12.533940300000001</c:v>
                </c:pt>
                <c:pt idx="13355">
                  <c:v>11.398600500000002</c:v>
                </c:pt>
                <c:pt idx="13356">
                  <c:v>10.902990000000004</c:v>
                </c:pt>
                <c:pt idx="13357">
                  <c:v>10.993115700000001</c:v>
                </c:pt>
                <c:pt idx="13358">
                  <c:v>11.1102306</c:v>
                </c:pt>
                <c:pt idx="13359">
                  <c:v>12.7862364</c:v>
                </c:pt>
                <c:pt idx="13360">
                  <c:v>11.560785600000004</c:v>
                </c:pt>
                <c:pt idx="13361">
                  <c:v>10.839897600000002</c:v>
                </c:pt>
                <c:pt idx="13362">
                  <c:v>9.5784171000000011</c:v>
                </c:pt>
                <c:pt idx="13363">
                  <c:v>9.5063430000000011</c:v>
                </c:pt>
                <c:pt idx="13364">
                  <c:v>9.6505059000000042</c:v>
                </c:pt>
                <c:pt idx="13365">
                  <c:v>9.9208389000000015</c:v>
                </c:pt>
                <c:pt idx="13366">
                  <c:v>11.1372933</c:v>
                </c:pt>
                <c:pt idx="13367">
                  <c:v>11.317485900000008</c:v>
                </c:pt>
                <c:pt idx="13368">
                  <c:v>10.4885088</c:v>
                </c:pt>
                <c:pt idx="13369">
                  <c:v>10.3983831</c:v>
                </c:pt>
                <c:pt idx="13370">
                  <c:v>10.506516300000008</c:v>
                </c:pt>
                <c:pt idx="13371">
                  <c:v>10.596642000000006</c:v>
                </c:pt>
                <c:pt idx="13372">
                  <c:v>10.695734700000004</c:v>
                </c:pt>
                <c:pt idx="13373">
                  <c:v>10.7678382</c:v>
                </c:pt>
                <c:pt idx="13374">
                  <c:v>10.839897600000002</c:v>
                </c:pt>
                <c:pt idx="13375">
                  <c:v>10.893993600000002</c:v>
                </c:pt>
                <c:pt idx="13376">
                  <c:v>10.966053</c:v>
                </c:pt>
                <c:pt idx="13377">
                  <c:v>11.038156499999999</c:v>
                </c:pt>
                <c:pt idx="13378">
                  <c:v>11.0831973</c:v>
                </c:pt>
                <c:pt idx="13379">
                  <c:v>11.119271099999999</c:v>
                </c:pt>
                <c:pt idx="13380">
                  <c:v>10.8309012</c:v>
                </c:pt>
                <c:pt idx="13381">
                  <c:v>10.839897600000002</c:v>
                </c:pt>
                <c:pt idx="13382">
                  <c:v>10.9210122</c:v>
                </c:pt>
                <c:pt idx="13383">
                  <c:v>10.993115700000001</c:v>
                </c:pt>
                <c:pt idx="13384">
                  <c:v>11.047167599999998</c:v>
                </c:pt>
                <c:pt idx="13385">
                  <c:v>11.1643119</c:v>
                </c:pt>
                <c:pt idx="13386">
                  <c:v>11.722970699999999</c:v>
                </c:pt>
                <c:pt idx="13387">
                  <c:v>11.641856099999998</c:v>
                </c:pt>
                <c:pt idx="13388">
                  <c:v>11.5788078</c:v>
                </c:pt>
                <c:pt idx="13389">
                  <c:v>11.5157007</c:v>
                </c:pt>
                <c:pt idx="13390">
                  <c:v>11.443641300000001</c:v>
                </c:pt>
                <c:pt idx="13391">
                  <c:v>11.398600500000002</c:v>
                </c:pt>
                <c:pt idx="13392">
                  <c:v>10.930023299999998</c:v>
                </c:pt>
                <c:pt idx="13393">
                  <c:v>10.560568200000002</c:v>
                </c:pt>
                <c:pt idx="13394">
                  <c:v>9.9478574999999996</c:v>
                </c:pt>
                <c:pt idx="13395">
                  <c:v>9.8937762000000067</c:v>
                </c:pt>
                <c:pt idx="13396">
                  <c:v>9.938846400000001</c:v>
                </c:pt>
                <c:pt idx="13397">
                  <c:v>9.9568686</c:v>
                </c:pt>
                <c:pt idx="13398">
                  <c:v>9.9839019000000011</c:v>
                </c:pt>
                <c:pt idx="13399">
                  <c:v>10.001909400000001</c:v>
                </c:pt>
                <c:pt idx="13400">
                  <c:v>10.0199316</c:v>
                </c:pt>
                <c:pt idx="13401">
                  <c:v>10.0469943</c:v>
                </c:pt>
                <c:pt idx="13402">
                  <c:v>9.7495985999999988</c:v>
                </c:pt>
                <c:pt idx="13403">
                  <c:v>9.1909398000000024</c:v>
                </c:pt>
                <c:pt idx="13404">
                  <c:v>9.2720544</c:v>
                </c:pt>
                <c:pt idx="13405">
                  <c:v>9.6595170000000028</c:v>
                </c:pt>
                <c:pt idx="13406">
                  <c:v>9.9748908000000025</c:v>
                </c:pt>
                <c:pt idx="13407">
                  <c:v>9.7315910999999993</c:v>
                </c:pt>
                <c:pt idx="13408">
                  <c:v>10.2722277</c:v>
                </c:pt>
                <c:pt idx="13409">
                  <c:v>10.4344275</c:v>
                </c:pt>
                <c:pt idx="13410">
                  <c:v>9.9748908000000025</c:v>
                </c:pt>
                <c:pt idx="13411">
                  <c:v>9.9118277999999993</c:v>
                </c:pt>
                <c:pt idx="13412">
                  <c:v>9.8757540000000095</c:v>
                </c:pt>
                <c:pt idx="13413">
                  <c:v>9.8757540000000095</c:v>
                </c:pt>
                <c:pt idx="13414">
                  <c:v>9.884765100000001</c:v>
                </c:pt>
                <c:pt idx="13415">
                  <c:v>10.380375600000001</c:v>
                </c:pt>
                <c:pt idx="13416">
                  <c:v>10.2452091</c:v>
                </c:pt>
                <c:pt idx="13417">
                  <c:v>9.884765100000001</c:v>
                </c:pt>
                <c:pt idx="13418">
                  <c:v>10.001909400000001</c:v>
                </c:pt>
                <c:pt idx="13419">
                  <c:v>10.092035100000002</c:v>
                </c:pt>
                <c:pt idx="13420">
                  <c:v>10.0289427</c:v>
                </c:pt>
                <c:pt idx="13421">
                  <c:v>9.9839019000000011</c:v>
                </c:pt>
                <c:pt idx="13422">
                  <c:v>10.119053699999998</c:v>
                </c:pt>
                <c:pt idx="13423">
                  <c:v>10.083024</c:v>
                </c:pt>
                <c:pt idx="13424">
                  <c:v>10.155083400000002</c:v>
                </c:pt>
                <c:pt idx="13425">
                  <c:v>10.236197999999998</c:v>
                </c:pt>
                <c:pt idx="13426">
                  <c:v>10.335334800000007</c:v>
                </c:pt>
                <c:pt idx="13427">
                  <c:v>10.2632166</c:v>
                </c:pt>
                <c:pt idx="13428">
                  <c:v>10.389372</c:v>
                </c:pt>
                <c:pt idx="13429">
                  <c:v>10.749816000000001</c:v>
                </c:pt>
                <c:pt idx="13430">
                  <c:v>10.930023299999998</c:v>
                </c:pt>
                <c:pt idx="13431">
                  <c:v>10.7137422</c:v>
                </c:pt>
                <c:pt idx="13432">
                  <c:v>10.5155274</c:v>
                </c:pt>
                <c:pt idx="13433">
                  <c:v>10.389372</c:v>
                </c:pt>
                <c:pt idx="13434">
                  <c:v>10.4885088</c:v>
                </c:pt>
                <c:pt idx="13435">
                  <c:v>10.560568200000002</c:v>
                </c:pt>
                <c:pt idx="13436">
                  <c:v>10.5245385</c:v>
                </c:pt>
                <c:pt idx="13437">
                  <c:v>10.4885088</c:v>
                </c:pt>
                <c:pt idx="13438">
                  <c:v>10.416405300000006</c:v>
                </c:pt>
                <c:pt idx="13439">
                  <c:v>10.281238800000001</c:v>
                </c:pt>
                <c:pt idx="13440">
                  <c:v>10.290249900000001</c:v>
                </c:pt>
                <c:pt idx="13441">
                  <c:v>10.353342300000007</c:v>
                </c:pt>
                <c:pt idx="13442">
                  <c:v>9.992898300000002</c:v>
                </c:pt>
                <c:pt idx="13443">
                  <c:v>9.695561399999999</c:v>
                </c:pt>
                <c:pt idx="13444">
                  <c:v>10.650693900000002</c:v>
                </c:pt>
                <c:pt idx="13445">
                  <c:v>10.308272099999998</c:v>
                </c:pt>
                <c:pt idx="13446">
                  <c:v>9.8667576000000068</c:v>
                </c:pt>
                <c:pt idx="13447">
                  <c:v>9.8127057000000022</c:v>
                </c:pt>
                <c:pt idx="13448">
                  <c:v>10.4344275</c:v>
                </c:pt>
                <c:pt idx="13449">
                  <c:v>10.209179399999998</c:v>
                </c:pt>
                <c:pt idx="13450">
                  <c:v>10.2271869</c:v>
                </c:pt>
                <c:pt idx="13451">
                  <c:v>10.092035100000002</c:v>
                </c:pt>
                <c:pt idx="13452">
                  <c:v>10.218190499999999</c:v>
                </c:pt>
                <c:pt idx="13453">
                  <c:v>10.2271869</c:v>
                </c:pt>
                <c:pt idx="13454">
                  <c:v>10.2632166</c:v>
                </c:pt>
                <c:pt idx="13455">
                  <c:v>10.164094500000004</c:v>
                </c:pt>
                <c:pt idx="13456">
                  <c:v>9.8397243000000021</c:v>
                </c:pt>
                <c:pt idx="13457">
                  <c:v>9.9839019000000011</c:v>
                </c:pt>
                <c:pt idx="13458">
                  <c:v>9.9478574999999996</c:v>
                </c:pt>
                <c:pt idx="13459">
                  <c:v>10.407394200000002</c:v>
                </c:pt>
                <c:pt idx="13460">
                  <c:v>10.470486600000015</c:v>
                </c:pt>
                <c:pt idx="13461">
                  <c:v>10.479497700000007</c:v>
                </c:pt>
                <c:pt idx="13462">
                  <c:v>9.8757540000000095</c:v>
                </c:pt>
                <c:pt idx="13463">
                  <c:v>9.5153541000000015</c:v>
                </c:pt>
                <c:pt idx="13464">
                  <c:v>9.4792803000000028</c:v>
                </c:pt>
                <c:pt idx="13465">
                  <c:v>9.4162320000000008</c:v>
                </c:pt>
                <c:pt idx="13466">
                  <c:v>9.6054357000000028</c:v>
                </c:pt>
                <c:pt idx="13467">
                  <c:v>9.8127057000000022</c:v>
                </c:pt>
                <c:pt idx="13468">
                  <c:v>9.9478574999999996</c:v>
                </c:pt>
                <c:pt idx="13469">
                  <c:v>10.101031499999999</c:v>
                </c:pt>
                <c:pt idx="13470">
                  <c:v>9.6505059000000042</c:v>
                </c:pt>
                <c:pt idx="13471">
                  <c:v>9.5784171000000011</c:v>
                </c:pt>
                <c:pt idx="13472">
                  <c:v>9.4162320000000008</c:v>
                </c:pt>
                <c:pt idx="13473">
                  <c:v>8.9296326000000068</c:v>
                </c:pt>
                <c:pt idx="13474">
                  <c:v>9.3982098000000001</c:v>
                </c:pt>
                <c:pt idx="13475">
                  <c:v>9.3801876000000028</c:v>
                </c:pt>
                <c:pt idx="13476">
                  <c:v>9.3531249000000027</c:v>
                </c:pt>
                <c:pt idx="13477">
                  <c:v>9.6324690000000004</c:v>
                </c:pt>
                <c:pt idx="13478">
                  <c:v>9.6865503000000004</c:v>
                </c:pt>
                <c:pt idx="13479">
                  <c:v>9.7406021999999997</c:v>
                </c:pt>
                <c:pt idx="13480">
                  <c:v>9.7406021999999997</c:v>
                </c:pt>
                <c:pt idx="13481">
                  <c:v>9.7586097000000009</c:v>
                </c:pt>
                <c:pt idx="13482">
                  <c:v>9.7586097000000009</c:v>
                </c:pt>
                <c:pt idx="13483">
                  <c:v>9.7406021999999997</c:v>
                </c:pt>
                <c:pt idx="13484">
                  <c:v>8.8305399000000087</c:v>
                </c:pt>
                <c:pt idx="13485">
                  <c:v>8.8214994000000004</c:v>
                </c:pt>
                <c:pt idx="13486">
                  <c:v>8.8124883000000072</c:v>
                </c:pt>
                <c:pt idx="13487">
                  <c:v>8.8124883000000072</c:v>
                </c:pt>
                <c:pt idx="13488">
                  <c:v>8.8124883000000072</c:v>
                </c:pt>
                <c:pt idx="13489">
                  <c:v>8.7944661000000011</c:v>
                </c:pt>
                <c:pt idx="13490">
                  <c:v>8.7944661000000011</c:v>
                </c:pt>
                <c:pt idx="13491">
                  <c:v>8.7944661000000011</c:v>
                </c:pt>
                <c:pt idx="13492">
                  <c:v>8.7944661000000011</c:v>
                </c:pt>
                <c:pt idx="13493">
                  <c:v>8.7944661000000011</c:v>
                </c:pt>
                <c:pt idx="13494">
                  <c:v>8.7764586000000016</c:v>
                </c:pt>
                <c:pt idx="13495">
                  <c:v>8.7674475000000047</c:v>
                </c:pt>
                <c:pt idx="13496">
                  <c:v>8.7764586000000016</c:v>
                </c:pt>
                <c:pt idx="13497">
                  <c:v>8.7764586000000016</c:v>
                </c:pt>
                <c:pt idx="13498">
                  <c:v>8.7674475000000047</c:v>
                </c:pt>
                <c:pt idx="13499">
                  <c:v>8.5962513000000005</c:v>
                </c:pt>
                <c:pt idx="13500">
                  <c:v>8.0285814000000002</c:v>
                </c:pt>
                <c:pt idx="13501">
                  <c:v>7.9474667999999999</c:v>
                </c:pt>
                <c:pt idx="13502">
                  <c:v>8.0375925000000006</c:v>
                </c:pt>
                <c:pt idx="13503">
                  <c:v>8.1096666000000024</c:v>
                </c:pt>
                <c:pt idx="13504">
                  <c:v>8.3889813000000011</c:v>
                </c:pt>
                <c:pt idx="13505">
                  <c:v>8.5962513000000005</c:v>
                </c:pt>
                <c:pt idx="13506">
                  <c:v>8.7674475000000047</c:v>
                </c:pt>
                <c:pt idx="13507">
                  <c:v>8.8395510000000002</c:v>
                </c:pt>
                <c:pt idx="13508">
                  <c:v>8.8755807000000075</c:v>
                </c:pt>
                <c:pt idx="13509">
                  <c:v>8.8305399000000087</c:v>
                </c:pt>
                <c:pt idx="13510">
                  <c:v>8.9837139000000015</c:v>
                </c:pt>
                <c:pt idx="13511">
                  <c:v>9.2540469000000023</c:v>
                </c:pt>
                <c:pt idx="13512">
                  <c:v>8.7944661000000011</c:v>
                </c:pt>
                <c:pt idx="13513">
                  <c:v>9.1909398000000024</c:v>
                </c:pt>
                <c:pt idx="13514">
                  <c:v>9.1729323000000047</c:v>
                </c:pt>
                <c:pt idx="13515">
                  <c:v>8.7944661000000011</c:v>
                </c:pt>
                <c:pt idx="13516">
                  <c:v>8.9206214999999993</c:v>
                </c:pt>
                <c:pt idx="13517">
                  <c:v>8.9206214999999993</c:v>
                </c:pt>
                <c:pt idx="13518">
                  <c:v>9.0107472000000008</c:v>
                </c:pt>
                <c:pt idx="13519">
                  <c:v>9.1098693000000015</c:v>
                </c:pt>
                <c:pt idx="13520">
                  <c:v>9.0287547000000004</c:v>
                </c:pt>
                <c:pt idx="13521">
                  <c:v>8.9927250000000001</c:v>
                </c:pt>
                <c:pt idx="13522">
                  <c:v>9.0557880000000068</c:v>
                </c:pt>
                <c:pt idx="13523">
                  <c:v>9.1188804000000001</c:v>
                </c:pt>
                <c:pt idx="13524">
                  <c:v>9.0287547000000004</c:v>
                </c:pt>
                <c:pt idx="13525">
                  <c:v>8.9386437000000001</c:v>
                </c:pt>
                <c:pt idx="13526">
                  <c:v>8.8214994000000004</c:v>
                </c:pt>
                <c:pt idx="13527">
                  <c:v>8.8034772000000068</c:v>
                </c:pt>
                <c:pt idx="13528">
                  <c:v>8.7764586000000016</c:v>
                </c:pt>
                <c:pt idx="13529">
                  <c:v>8.7584364000000026</c:v>
                </c:pt>
                <c:pt idx="13530">
                  <c:v>8.8214994000000004</c:v>
                </c:pt>
                <c:pt idx="13531">
                  <c:v>8.9206214999999993</c:v>
                </c:pt>
                <c:pt idx="13532">
                  <c:v>8.9747028000000046</c:v>
                </c:pt>
                <c:pt idx="13533">
                  <c:v>8.947640100000001</c:v>
                </c:pt>
                <c:pt idx="13534">
                  <c:v>8.9296326000000068</c:v>
                </c:pt>
                <c:pt idx="13535">
                  <c:v>8.9206214999999993</c:v>
                </c:pt>
                <c:pt idx="13536">
                  <c:v>8.9116104000000025</c:v>
                </c:pt>
                <c:pt idx="13537">
                  <c:v>8.9026140000000069</c:v>
                </c:pt>
                <c:pt idx="13538">
                  <c:v>8.9026140000000069</c:v>
                </c:pt>
                <c:pt idx="13539">
                  <c:v>8.9206214999999993</c:v>
                </c:pt>
                <c:pt idx="13540">
                  <c:v>8.9657064000000073</c:v>
                </c:pt>
                <c:pt idx="13541">
                  <c:v>8.2628406000000023</c:v>
                </c:pt>
                <c:pt idx="13542">
                  <c:v>8.3259330000000027</c:v>
                </c:pt>
                <c:pt idx="13543">
                  <c:v>8.3439405000000004</c:v>
                </c:pt>
                <c:pt idx="13544">
                  <c:v>8.3619627000000012</c:v>
                </c:pt>
                <c:pt idx="13545">
                  <c:v>8.4160146000000022</c:v>
                </c:pt>
                <c:pt idx="13546">
                  <c:v>8.4250256999999991</c:v>
                </c:pt>
                <c:pt idx="13547">
                  <c:v>8.4340662000000002</c:v>
                </c:pt>
                <c:pt idx="13548">
                  <c:v>8.4430772999999988</c:v>
                </c:pt>
                <c:pt idx="13549">
                  <c:v>8.4610995000000067</c:v>
                </c:pt>
                <c:pt idx="13550">
                  <c:v>8.4430772999999988</c:v>
                </c:pt>
                <c:pt idx="13551">
                  <c:v>8.4340662000000002</c:v>
                </c:pt>
                <c:pt idx="13552">
                  <c:v>8.3799849000000073</c:v>
                </c:pt>
                <c:pt idx="13553">
                  <c:v>8.3979924000000015</c:v>
                </c:pt>
                <c:pt idx="13554">
                  <c:v>8.4250256999999991</c:v>
                </c:pt>
                <c:pt idx="13555">
                  <c:v>8.4971291999999998</c:v>
                </c:pt>
                <c:pt idx="13556">
                  <c:v>8.506140300000002</c:v>
                </c:pt>
                <c:pt idx="13557">
                  <c:v>8.506140300000002</c:v>
                </c:pt>
                <c:pt idx="13558">
                  <c:v>8.4971291999999998</c:v>
                </c:pt>
                <c:pt idx="13559">
                  <c:v>8.4881180999999994</c:v>
                </c:pt>
                <c:pt idx="13560">
                  <c:v>8.4791070000000008</c:v>
                </c:pt>
                <c:pt idx="13561">
                  <c:v>8.5241477999999997</c:v>
                </c:pt>
                <c:pt idx="13562">
                  <c:v>9.0828066000000067</c:v>
                </c:pt>
                <c:pt idx="13563">
                  <c:v>8.6052624000000009</c:v>
                </c:pt>
                <c:pt idx="13564">
                  <c:v>8.4430772999999988</c:v>
                </c:pt>
                <c:pt idx="13565">
                  <c:v>8.6322810000000008</c:v>
                </c:pt>
                <c:pt idx="13566">
                  <c:v>8.7494253000000004</c:v>
                </c:pt>
                <c:pt idx="13567">
                  <c:v>9.0287547000000004</c:v>
                </c:pt>
                <c:pt idx="13568">
                  <c:v>9.0557880000000068</c:v>
                </c:pt>
                <c:pt idx="13569">
                  <c:v>8.8755807000000075</c:v>
                </c:pt>
                <c:pt idx="13570">
                  <c:v>8.4700959000000022</c:v>
                </c:pt>
                <c:pt idx="13571">
                  <c:v>8.8665696000000072</c:v>
                </c:pt>
                <c:pt idx="13572">
                  <c:v>8.0375925000000006</c:v>
                </c:pt>
                <c:pt idx="13573">
                  <c:v>8.7854550000000042</c:v>
                </c:pt>
                <c:pt idx="13574">
                  <c:v>9.1008581999999993</c:v>
                </c:pt>
                <c:pt idx="13575">
                  <c:v>8.9747028000000046</c:v>
                </c:pt>
                <c:pt idx="13576">
                  <c:v>8.9296326000000068</c:v>
                </c:pt>
                <c:pt idx="13577">
                  <c:v>8.8665696000000072</c:v>
                </c:pt>
                <c:pt idx="13578">
                  <c:v>8.8485621000000005</c:v>
                </c:pt>
                <c:pt idx="13579">
                  <c:v>8.8214994000000004</c:v>
                </c:pt>
                <c:pt idx="13580">
                  <c:v>8.7404142</c:v>
                </c:pt>
                <c:pt idx="13581">
                  <c:v>8.7043844999999997</c:v>
                </c:pt>
                <c:pt idx="13582">
                  <c:v>8.6412920999999994</c:v>
                </c:pt>
                <c:pt idx="13583">
                  <c:v>8.6412920999999994</c:v>
                </c:pt>
                <c:pt idx="13584">
                  <c:v>8.0826333000000048</c:v>
                </c:pt>
                <c:pt idx="13585">
                  <c:v>8.5692327000000006</c:v>
                </c:pt>
                <c:pt idx="13586">
                  <c:v>8.5692327000000006</c:v>
                </c:pt>
                <c:pt idx="13587">
                  <c:v>8.6142734999999959</c:v>
                </c:pt>
                <c:pt idx="13588">
                  <c:v>8.6052624000000009</c:v>
                </c:pt>
                <c:pt idx="13589">
                  <c:v>8.5692327000000006</c:v>
                </c:pt>
                <c:pt idx="13590">
                  <c:v>7.7041817999999953</c:v>
                </c:pt>
                <c:pt idx="13591">
                  <c:v>8.3799849000000073</c:v>
                </c:pt>
                <c:pt idx="13592">
                  <c:v>8.2177998000000017</c:v>
                </c:pt>
                <c:pt idx="13593">
                  <c:v>8.4070035000000001</c:v>
                </c:pt>
                <c:pt idx="13594">
                  <c:v>8.4070035000000001</c:v>
                </c:pt>
                <c:pt idx="13595">
                  <c:v>8.4700959000000022</c:v>
                </c:pt>
                <c:pt idx="13596">
                  <c:v>8.4070035000000001</c:v>
                </c:pt>
                <c:pt idx="13597">
                  <c:v>8.4250256999999991</c:v>
                </c:pt>
                <c:pt idx="13598">
                  <c:v>8.4791070000000008</c:v>
                </c:pt>
                <c:pt idx="13599">
                  <c:v>8.4340662000000002</c:v>
                </c:pt>
                <c:pt idx="13600">
                  <c:v>8.4250256999999991</c:v>
                </c:pt>
                <c:pt idx="13601">
                  <c:v>8.3799849000000073</c:v>
                </c:pt>
                <c:pt idx="13602">
                  <c:v>8.4791070000000008</c:v>
                </c:pt>
                <c:pt idx="13603">
                  <c:v>9.3982098000000001</c:v>
                </c:pt>
                <c:pt idx="13604">
                  <c:v>9.4162320000000008</c:v>
                </c:pt>
                <c:pt idx="13605">
                  <c:v>9.4162320000000008</c:v>
                </c:pt>
                <c:pt idx="13606">
                  <c:v>8.8214994000000004</c:v>
                </c:pt>
                <c:pt idx="13607">
                  <c:v>8.9566512000000067</c:v>
                </c:pt>
                <c:pt idx="13608">
                  <c:v>8.9927250000000001</c:v>
                </c:pt>
                <c:pt idx="13609">
                  <c:v>9.1278914999999987</c:v>
                </c:pt>
                <c:pt idx="13610">
                  <c:v>9.1368879000000014</c:v>
                </c:pt>
                <c:pt idx="13611">
                  <c:v>9.4252283999999982</c:v>
                </c:pt>
                <c:pt idx="13612">
                  <c:v>9.3891987000000015</c:v>
                </c:pt>
                <c:pt idx="13613">
                  <c:v>9.0017361000000022</c:v>
                </c:pt>
                <c:pt idx="13614">
                  <c:v>9.3441284999999983</c:v>
                </c:pt>
                <c:pt idx="13615">
                  <c:v>9.2810654999999986</c:v>
                </c:pt>
                <c:pt idx="13616">
                  <c:v>9.1729323000000047</c:v>
                </c:pt>
                <c:pt idx="13617">
                  <c:v>9.199950900000001</c:v>
                </c:pt>
                <c:pt idx="13618">
                  <c:v>9.2089619999999979</c:v>
                </c:pt>
                <c:pt idx="13619">
                  <c:v>9.1909398000000024</c:v>
                </c:pt>
                <c:pt idx="13620">
                  <c:v>9.2360246999999998</c:v>
                </c:pt>
                <c:pt idx="13621">
                  <c:v>9.199950900000001</c:v>
                </c:pt>
                <c:pt idx="13622">
                  <c:v>8.3709737999999998</c:v>
                </c:pt>
                <c:pt idx="13623">
                  <c:v>8.4340662000000002</c:v>
                </c:pt>
                <c:pt idx="13624">
                  <c:v>8.4340662000000002</c:v>
                </c:pt>
                <c:pt idx="13625">
                  <c:v>8.3709737999999998</c:v>
                </c:pt>
                <c:pt idx="13626">
                  <c:v>8.3619627000000012</c:v>
                </c:pt>
                <c:pt idx="13627">
                  <c:v>8.3889813000000011</c:v>
                </c:pt>
                <c:pt idx="13628">
                  <c:v>8.4160146000000022</c:v>
                </c:pt>
                <c:pt idx="13629">
                  <c:v>8.4791070000000008</c:v>
                </c:pt>
                <c:pt idx="13630">
                  <c:v>8.5421699999999987</c:v>
                </c:pt>
                <c:pt idx="13631">
                  <c:v>8.5511664000000014</c:v>
                </c:pt>
                <c:pt idx="13632">
                  <c:v>8.6142734999999959</c:v>
                </c:pt>
                <c:pt idx="13633">
                  <c:v>8.5962513000000005</c:v>
                </c:pt>
                <c:pt idx="13634">
                  <c:v>8.5872402000000001</c:v>
                </c:pt>
                <c:pt idx="13635">
                  <c:v>8.5962513000000005</c:v>
                </c:pt>
                <c:pt idx="13636">
                  <c:v>8.5872402000000001</c:v>
                </c:pt>
                <c:pt idx="13637">
                  <c:v>8.5872402000000001</c:v>
                </c:pt>
                <c:pt idx="13638">
                  <c:v>8.6322810000000008</c:v>
                </c:pt>
                <c:pt idx="13639">
                  <c:v>8.6593143000000037</c:v>
                </c:pt>
                <c:pt idx="13640">
                  <c:v>8.6863329000000018</c:v>
                </c:pt>
                <c:pt idx="13641">
                  <c:v>8.8214994000000004</c:v>
                </c:pt>
                <c:pt idx="13642">
                  <c:v>8.6773217999999979</c:v>
                </c:pt>
                <c:pt idx="13643">
                  <c:v>8.7494253000000004</c:v>
                </c:pt>
                <c:pt idx="13644">
                  <c:v>8.8034772000000068</c:v>
                </c:pt>
                <c:pt idx="13645">
                  <c:v>8.8665696000000072</c:v>
                </c:pt>
                <c:pt idx="13646">
                  <c:v>8.8845918000000008</c:v>
                </c:pt>
                <c:pt idx="13647">
                  <c:v>8.8936029000000048</c:v>
                </c:pt>
                <c:pt idx="13648">
                  <c:v>9.1188804000000001</c:v>
                </c:pt>
                <c:pt idx="13649">
                  <c:v>9.1008581999999993</c:v>
                </c:pt>
                <c:pt idx="13650">
                  <c:v>9.2089619999999979</c:v>
                </c:pt>
                <c:pt idx="13651">
                  <c:v>9.2269842000000004</c:v>
                </c:pt>
                <c:pt idx="13652">
                  <c:v>9.3891987000000015</c:v>
                </c:pt>
                <c:pt idx="13653">
                  <c:v>9.4342395000000003</c:v>
                </c:pt>
                <c:pt idx="13654">
                  <c:v>9.3261063000000028</c:v>
                </c:pt>
                <c:pt idx="13655">
                  <c:v>9.8127057000000022</c:v>
                </c:pt>
                <c:pt idx="13656">
                  <c:v>8.1817554000000001</c:v>
                </c:pt>
                <c:pt idx="13657">
                  <c:v>8.3889813000000011</c:v>
                </c:pt>
                <c:pt idx="13658">
                  <c:v>8.1727590000000028</c:v>
                </c:pt>
                <c:pt idx="13659">
                  <c:v>8.8214994000000004</c:v>
                </c:pt>
                <c:pt idx="13660">
                  <c:v>8.7764586000000016</c:v>
                </c:pt>
                <c:pt idx="13661">
                  <c:v>8.8214994000000004</c:v>
                </c:pt>
                <c:pt idx="13662">
                  <c:v>8.7944661000000011</c:v>
                </c:pt>
                <c:pt idx="13663">
                  <c:v>8.8485621000000005</c:v>
                </c:pt>
                <c:pt idx="13664">
                  <c:v>8.8305399000000087</c:v>
                </c:pt>
                <c:pt idx="13665">
                  <c:v>8.8575732000000027</c:v>
                </c:pt>
                <c:pt idx="13666">
                  <c:v>8.8755807000000075</c:v>
                </c:pt>
                <c:pt idx="13667">
                  <c:v>8.9116104000000025</c:v>
                </c:pt>
                <c:pt idx="13668">
                  <c:v>8.9927250000000001</c:v>
                </c:pt>
                <c:pt idx="13669">
                  <c:v>9.0647991000000001</c:v>
                </c:pt>
                <c:pt idx="13670">
                  <c:v>9.0828066000000067</c:v>
                </c:pt>
                <c:pt idx="13671">
                  <c:v>9.0647991000000001</c:v>
                </c:pt>
                <c:pt idx="13672">
                  <c:v>9.0467769000000011</c:v>
                </c:pt>
                <c:pt idx="13673">
                  <c:v>9.0287547000000004</c:v>
                </c:pt>
                <c:pt idx="13674">
                  <c:v>9.0737955000000028</c:v>
                </c:pt>
                <c:pt idx="13675">
                  <c:v>9.1368879000000014</c:v>
                </c:pt>
                <c:pt idx="13676">
                  <c:v>9.1909398000000024</c:v>
                </c:pt>
                <c:pt idx="13677">
                  <c:v>9.2089619999999979</c:v>
                </c:pt>
                <c:pt idx="13678">
                  <c:v>9.2269842000000004</c:v>
                </c:pt>
                <c:pt idx="13679">
                  <c:v>9.2540469000000023</c:v>
                </c:pt>
                <c:pt idx="13680">
                  <c:v>9.2630580000000009</c:v>
                </c:pt>
                <c:pt idx="13681">
                  <c:v>9.2720544</c:v>
                </c:pt>
                <c:pt idx="13682">
                  <c:v>9.2720544</c:v>
                </c:pt>
                <c:pt idx="13683">
                  <c:v>9.2810654999999986</c:v>
                </c:pt>
                <c:pt idx="13684">
                  <c:v>9.3261063000000028</c:v>
                </c:pt>
                <c:pt idx="13685">
                  <c:v>9.3801876000000028</c:v>
                </c:pt>
                <c:pt idx="13686">
                  <c:v>9.3891987000000015</c:v>
                </c:pt>
                <c:pt idx="13687">
                  <c:v>9.3891987000000015</c:v>
                </c:pt>
                <c:pt idx="13688">
                  <c:v>9.3801876000000028</c:v>
                </c:pt>
                <c:pt idx="13689">
                  <c:v>9.3801876000000028</c:v>
                </c:pt>
                <c:pt idx="13690">
                  <c:v>9.3711912000000002</c:v>
                </c:pt>
                <c:pt idx="13691">
                  <c:v>9.3891987000000015</c:v>
                </c:pt>
                <c:pt idx="13692">
                  <c:v>9.3891987000000015</c:v>
                </c:pt>
                <c:pt idx="13693">
                  <c:v>9.4342395000000003</c:v>
                </c:pt>
                <c:pt idx="13694">
                  <c:v>8.2538295000000002</c:v>
                </c:pt>
                <c:pt idx="13695">
                  <c:v>7.3888079999999965</c:v>
                </c:pt>
                <c:pt idx="13696">
                  <c:v>8.9386437000000001</c:v>
                </c:pt>
                <c:pt idx="13697">
                  <c:v>9.145899</c:v>
                </c:pt>
                <c:pt idx="13698">
                  <c:v>9.2089619999999979</c:v>
                </c:pt>
                <c:pt idx="13699">
                  <c:v>8.8575732000000027</c:v>
                </c:pt>
                <c:pt idx="13700">
                  <c:v>8.8305399000000087</c:v>
                </c:pt>
                <c:pt idx="13701">
                  <c:v>8.8665696000000072</c:v>
                </c:pt>
                <c:pt idx="13702">
                  <c:v>8.8845918000000008</c:v>
                </c:pt>
                <c:pt idx="13703">
                  <c:v>8.8845918000000008</c:v>
                </c:pt>
                <c:pt idx="13704">
                  <c:v>9.3801876000000028</c:v>
                </c:pt>
                <c:pt idx="13705">
                  <c:v>9.3801876000000028</c:v>
                </c:pt>
                <c:pt idx="13706">
                  <c:v>9.4882913999999996</c:v>
                </c:pt>
                <c:pt idx="13707">
                  <c:v>9.3170952000000007</c:v>
                </c:pt>
                <c:pt idx="13708">
                  <c:v>9.2360246999999998</c:v>
                </c:pt>
                <c:pt idx="13709">
                  <c:v>9.2540469000000023</c:v>
                </c:pt>
                <c:pt idx="13710">
                  <c:v>9.2450358000000001</c:v>
                </c:pt>
                <c:pt idx="13711">
                  <c:v>9.2630580000000009</c:v>
                </c:pt>
                <c:pt idx="13712">
                  <c:v>9.3170952000000007</c:v>
                </c:pt>
                <c:pt idx="13713">
                  <c:v>9.6054357000000028</c:v>
                </c:pt>
                <c:pt idx="13714">
                  <c:v>9.5243651999999983</c:v>
                </c:pt>
                <c:pt idx="13715">
                  <c:v>9.5423726999999996</c:v>
                </c:pt>
                <c:pt idx="13716">
                  <c:v>7.9204482</c:v>
                </c:pt>
                <c:pt idx="13717">
                  <c:v>8.2898592000000004</c:v>
                </c:pt>
                <c:pt idx="13718">
                  <c:v>8.3349294</c:v>
                </c:pt>
                <c:pt idx="13719">
                  <c:v>8.4610995000000067</c:v>
                </c:pt>
                <c:pt idx="13720">
                  <c:v>8.5241477999999997</c:v>
                </c:pt>
                <c:pt idx="13721">
                  <c:v>8.5782290999999997</c:v>
                </c:pt>
                <c:pt idx="13722">
                  <c:v>8.8575732000000027</c:v>
                </c:pt>
                <c:pt idx="13723">
                  <c:v>9.0017361000000022</c:v>
                </c:pt>
                <c:pt idx="13724">
                  <c:v>8.7764586000000016</c:v>
                </c:pt>
                <c:pt idx="13725">
                  <c:v>8.7764586000000016</c:v>
                </c:pt>
                <c:pt idx="13726">
                  <c:v>8.7944661000000011</c:v>
                </c:pt>
                <c:pt idx="13727">
                  <c:v>8.8755807000000075</c:v>
                </c:pt>
                <c:pt idx="13728">
                  <c:v>8.7854550000000042</c:v>
                </c:pt>
                <c:pt idx="13729">
                  <c:v>8.5782290999999997</c:v>
                </c:pt>
                <c:pt idx="13730">
                  <c:v>8.4430772999999988</c:v>
                </c:pt>
                <c:pt idx="13731">
                  <c:v>9.4792803000000028</c:v>
                </c:pt>
                <c:pt idx="13732">
                  <c:v>8.4610995000000067</c:v>
                </c:pt>
                <c:pt idx="13733">
                  <c:v>8.6052624000000009</c:v>
                </c:pt>
                <c:pt idx="13734">
                  <c:v>8.6593143000000037</c:v>
                </c:pt>
                <c:pt idx="13735">
                  <c:v>8.6322810000000008</c:v>
                </c:pt>
                <c:pt idx="13736">
                  <c:v>8.6503031999999997</c:v>
                </c:pt>
                <c:pt idx="13737">
                  <c:v>8.6322810000000008</c:v>
                </c:pt>
                <c:pt idx="13738">
                  <c:v>8.5872402000000001</c:v>
                </c:pt>
                <c:pt idx="13739">
                  <c:v>8.5421699999999987</c:v>
                </c:pt>
                <c:pt idx="13740">
                  <c:v>8.5331589000000001</c:v>
                </c:pt>
                <c:pt idx="13741">
                  <c:v>8.3439405000000004</c:v>
                </c:pt>
                <c:pt idx="13742">
                  <c:v>8.5692327000000006</c:v>
                </c:pt>
                <c:pt idx="13743">
                  <c:v>8.5962513000000005</c:v>
                </c:pt>
                <c:pt idx="13744">
                  <c:v>8.5241477999999997</c:v>
                </c:pt>
                <c:pt idx="13745">
                  <c:v>8.4430772999999988</c:v>
                </c:pt>
                <c:pt idx="13746">
                  <c:v>8.3529516000000026</c:v>
                </c:pt>
                <c:pt idx="13747">
                  <c:v>8.5241477999999997</c:v>
                </c:pt>
                <c:pt idx="13748">
                  <c:v>8.3619627000000012</c:v>
                </c:pt>
                <c:pt idx="13749">
                  <c:v>8.4791070000000008</c:v>
                </c:pt>
                <c:pt idx="13750">
                  <c:v>8.7854550000000042</c:v>
                </c:pt>
                <c:pt idx="13751">
                  <c:v>8.8305399000000087</c:v>
                </c:pt>
                <c:pt idx="13752">
                  <c:v>8.5151367000000047</c:v>
                </c:pt>
                <c:pt idx="13753">
                  <c:v>8.0646111000000005</c:v>
                </c:pt>
                <c:pt idx="13754">
                  <c:v>8.4881180999999994</c:v>
                </c:pt>
                <c:pt idx="13755">
                  <c:v>8.2087886999999995</c:v>
                </c:pt>
                <c:pt idx="13756">
                  <c:v>8.1907665000000005</c:v>
                </c:pt>
                <c:pt idx="13757">
                  <c:v>8.1907665000000005</c:v>
                </c:pt>
                <c:pt idx="13758">
                  <c:v>8.1817554000000001</c:v>
                </c:pt>
                <c:pt idx="13759">
                  <c:v>8.3169218999999988</c:v>
                </c:pt>
                <c:pt idx="13760">
                  <c:v>8.4700959000000022</c:v>
                </c:pt>
                <c:pt idx="13761">
                  <c:v>8.5511664000000014</c:v>
                </c:pt>
                <c:pt idx="13762">
                  <c:v>8.2988996999999998</c:v>
                </c:pt>
                <c:pt idx="13763">
                  <c:v>8.2718516999999991</c:v>
                </c:pt>
                <c:pt idx="13764">
                  <c:v>8.244818399999998</c:v>
                </c:pt>
                <c:pt idx="13765">
                  <c:v>8.2538295000000002</c:v>
                </c:pt>
                <c:pt idx="13766">
                  <c:v>8.0916444000000016</c:v>
                </c:pt>
                <c:pt idx="13767">
                  <c:v>8.3799849000000073</c:v>
                </c:pt>
                <c:pt idx="13768">
                  <c:v>8.3529516000000026</c:v>
                </c:pt>
                <c:pt idx="13769">
                  <c:v>8.3709737999999998</c:v>
                </c:pt>
                <c:pt idx="13770">
                  <c:v>8.3439405000000004</c:v>
                </c:pt>
                <c:pt idx="13771">
                  <c:v>8.3799849000000073</c:v>
                </c:pt>
                <c:pt idx="13772">
                  <c:v>8.4070035000000001</c:v>
                </c:pt>
                <c:pt idx="13773">
                  <c:v>8.3889813000000011</c:v>
                </c:pt>
                <c:pt idx="13774">
                  <c:v>8.3889813000000011</c:v>
                </c:pt>
                <c:pt idx="13775">
                  <c:v>8.3709737999999998</c:v>
                </c:pt>
                <c:pt idx="13776">
                  <c:v>8.3619627000000012</c:v>
                </c:pt>
                <c:pt idx="13777">
                  <c:v>8.3349294</c:v>
                </c:pt>
                <c:pt idx="13778">
                  <c:v>8.0826333000000048</c:v>
                </c:pt>
                <c:pt idx="13779">
                  <c:v>7.8033038999999995</c:v>
                </c:pt>
                <c:pt idx="13780">
                  <c:v>7.9564778999999985</c:v>
                </c:pt>
                <c:pt idx="13781">
                  <c:v>7.9474667999999999</c:v>
                </c:pt>
                <c:pt idx="13782">
                  <c:v>7.7492226000000031</c:v>
                </c:pt>
                <c:pt idx="13783">
                  <c:v>8.2718516999999991</c:v>
                </c:pt>
                <c:pt idx="13784">
                  <c:v>7.5780263999999988</c:v>
                </c:pt>
                <c:pt idx="13785">
                  <c:v>7.6321076999999953</c:v>
                </c:pt>
                <c:pt idx="13786">
                  <c:v>7.6411187999999965</c:v>
                </c:pt>
                <c:pt idx="13787">
                  <c:v>7.650129899999996</c:v>
                </c:pt>
                <c:pt idx="13788">
                  <c:v>7.650129899999996</c:v>
                </c:pt>
                <c:pt idx="13789">
                  <c:v>7.7942928</c:v>
                </c:pt>
                <c:pt idx="13790">
                  <c:v>7.7942928</c:v>
                </c:pt>
                <c:pt idx="13791">
                  <c:v>7.6861595999999963</c:v>
                </c:pt>
                <c:pt idx="13792">
                  <c:v>7.8934295999999975</c:v>
                </c:pt>
                <c:pt idx="13793">
                  <c:v>7.8934295999999975</c:v>
                </c:pt>
                <c:pt idx="13794">
                  <c:v>7.9114370999999997</c:v>
                </c:pt>
                <c:pt idx="13795">
                  <c:v>7.9024259999999975</c:v>
                </c:pt>
                <c:pt idx="13796">
                  <c:v>7.5600041999999963</c:v>
                </c:pt>
                <c:pt idx="13797">
                  <c:v>7.9564778999999985</c:v>
                </c:pt>
                <c:pt idx="13798">
                  <c:v>7.9835111999999997</c:v>
                </c:pt>
                <c:pt idx="13799">
                  <c:v>8.1637479000000024</c:v>
                </c:pt>
                <c:pt idx="13800">
                  <c:v>8.0556147000000067</c:v>
                </c:pt>
                <c:pt idx="13801">
                  <c:v>7.7131781999999998</c:v>
                </c:pt>
                <c:pt idx="13802">
                  <c:v>7.6681373999999947</c:v>
                </c:pt>
                <c:pt idx="13803">
                  <c:v>8.2808481</c:v>
                </c:pt>
                <c:pt idx="13804">
                  <c:v>7.6681373999999947</c:v>
                </c:pt>
                <c:pt idx="13805">
                  <c:v>8.244818399999998</c:v>
                </c:pt>
                <c:pt idx="13806">
                  <c:v>7.9384557000000004</c:v>
                </c:pt>
                <c:pt idx="13807">
                  <c:v>7.9564778999999985</c:v>
                </c:pt>
                <c:pt idx="13808">
                  <c:v>7.9564778999999985</c:v>
                </c:pt>
                <c:pt idx="13809">
                  <c:v>7.9654889999999954</c:v>
                </c:pt>
                <c:pt idx="13810">
                  <c:v>7.7402115</c:v>
                </c:pt>
                <c:pt idx="13811">
                  <c:v>8.1817554000000001</c:v>
                </c:pt>
                <c:pt idx="13812">
                  <c:v>8.6412920999999994</c:v>
                </c:pt>
                <c:pt idx="13813">
                  <c:v>8.5602215999999984</c:v>
                </c:pt>
                <c:pt idx="13814">
                  <c:v>8.5421699999999987</c:v>
                </c:pt>
                <c:pt idx="13815">
                  <c:v>8.5331589000000001</c:v>
                </c:pt>
                <c:pt idx="13816">
                  <c:v>8.5331589000000001</c:v>
                </c:pt>
                <c:pt idx="13817">
                  <c:v>8.5331589000000001</c:v>
                </c:pt>
                <c:pt idx="13818">
                  <c:v>8.5241477999999997</c:v>
                </c:pt>
                <c:pt idx="13819">
                  <c:v>8.5151367000000047</c:v>
                </c:pt>
                <c:pt idx="13820">
                  <c:v>8.2267962000000008</c:v>
                </c:pt>
                <c:pt idx="13821">
                  <c:v>8.0916444000000016</c:v>
                </c:pt>
                <c:pt idx="13822">
                  <c:v>7.7942928</c:v>
                </c:pt>
                <c:pt idx="13823">
                  <c:v>7.5600041999999963</c:v>
                </c:pt>
                <c:pt idx="13824">
                  <c:v>8.0015187000000001</c:v>
                </c:pt>
                <c:pt idx="13825">
                  <c:v>7.4969559000000006</c:v>
                </c:pt>
                <c:pt idx="13826">
                  <c:v>7.8123149999999937</c:v>
                </c:pt>
                <c:pt idx="13827">
                  <c:v>7.8393335999999998</c:v>
                </c:pt>
                <c:pt idx="13828">
                  <c:v>7.8303224999999994</c:v>
                </c:pt>
                <c:pt idx="13829">
                  <c:v>7.5690152999999949</c:v>
                </c:pt>
                <c:pt idx="13830">
                  <c:v>7.8303224999999994</c:v>
                </c:pt>
                <c:pt idx="13831">
                  <c:v>7.9384557000000004</c:v>
                </c:pt>
                <c:pt idx="13832">
                  <c:v>7.8753632999999992</c:v>
                </c:pt>
                <c:pt idx="13833">
                  <c:v>7.8213260999999985</c:v>
                </c:pt>
                <c:pt idx="13834">
                  <c:v>7.3167044999999975</c:v>
                </c:pt>
                <c:pt idx="13835">
                  <c:v>7.2806747999999999</c:v>
                </c:pt>
                <c:pt idx="13836">
                  <c:v>7.4969559000000006</c:v>
                </c:pt>
                <c:pt idx="13837">
                  <c:v>7.5419966999999986</c:v>
                </c:pt>
                <c:pt idx="13838">
                  <c:v>7.5419966999999986</c:v>
                </c:pt>
                <c:pt idx="13839">
                  <c:v>7.5780263999999988</c:v>
                </c:pt>
                <c:pt idx="13840">
                  <c:v>7.6050449999999961</c:v>
                </c:pt>
                <c:pt idx="13841">
                  <c:v>7.6230965999999949</c:v>
                </c:pt>
                <c:pt idx="13842">
                  <c:v>7.6591409999999955</c:v>
                </c:pt>
                <c:pt idx="13843">
                  <c:v>7.6771484999999995</c:v>
                </c:pt>
                <c:pt idx="13844">
                  <c:v>7.7041817999999953</c:v>
                </c:pt>
                <c:pt idx="13845">
                  <c:v>7.7221892999999948</c:v>
                </c:pt>
                <c:pt idx="13846">
                  <c:v>7.7672741999999975</c:v>
                </c:pt>
                <c:pt idx="13847">
                  <c:v>7.8123149999999937</c:v>
                </c:pt>
                <c:pt idx="13848">
                  <c:v>7.8213260999999985</c:v>
                </c:pt>
                <c:pt idx="13849">
                  <c:v>7.8393335999999998</c:v>
                </c:pt>
                <c:pt idx="13850">
                  <c:v>7.857355799999997</c:v>
                </c:pt>
                <c:pt idx="13851">
                  <c:v>7.9024259999999975</c:v>
                </c:pt>
                <c:pt idx="13852">
                  <c:v>7.9114370999999997</c:v>
                </c:pt>
                <c:pt idx="13853">
                  <c:v>7.9204482</c:v>
                </c:pt>
                <c:pt idx="13854">
                  <c:v>7.8934295999999975</c:v>
                </c:pt>
                <c:pt idx="13855">
                  <c:v>7.8483446999999975</c:v>
                </c:pt>
                <c:pt idx="13856">
                  <c:v>7.7672741999999975</c:v>
                </c:pt>
                <c:pt idx="13857">
                  <c:v>7.7131781999999998</c:v>
                </c:pt>
                <c:pt idx="13858">
                  <c:v>7.6771484999999995</c:v>
                </c:pt>
                <c:pt idx="13859">
                  <c:v>7.6230965999999949</c:v>
                </c:pt>
                <c:pt idx="13860">
                  <c:v>7.5870227999999997</c:v>
                </c:pt>
                <c:pt idx="13861">
                  <c:v>7.5329855999999937</c:v>
                </c:pt>
                <c:pt idx="13862">
                  <c:v>7.4969559000000006</c:v>
                </c:pt>
                <c:pt idx="13863">
                  <c:v>7.4969559000000006</c:v>
                </c:pt>
                <c:pt idx="13864">
                  <c:v>7.4608820999999965</c:v>
                </c:pt>
                <c:pt idx="13865">
                  <c:v>7.424837699999995</c:v>
                </c:pt>
                <c:pt idx="13866">
                  <c:v>7.424837699999995</c:v>
                </c:pt>
                <c:pt idx="13867">
                  <c:v>7.4158412999999985</c:v>
                </c:pt>
                <c:pt idx="13868">
                  <c:v>7.4158412999999985</c:v>
                </c:pt>
                <c:pt idx="13869">
                  <c:v>7.4068301999999999</c:v>
                </c:pt>
                <c:pt idx="13870">
                  <c:v>7.4068301999999999</c:v>
                </c:pt>
                <c:pt idx="13871">
                  <c:v>7.3978190999999951</c:v>
                </c:pt>
                <c:pt idx="13872">
                  <c:v>7.3978190999999951</c:v>
                </c:pt>
                <c:pt idx="13873">
                  <c:v>7.3978190999999951</c:v>
                </c:pt>
                <c:pt idx="13874">
                  <c:v>7.4068301999999999</c:v>
                </c:pt>
                <c:pt idx="13875">
                  <c:v>7.4158412999999985</c:v>
                </c:pt>
                <c:pt idx="13876">
                  <c:v>7.4428599000000002</c:v>
                </c:pt>
                <c:pt idx="13877">
                  <c:v>7.4698932000000013</c:v>
                </c:pt>
                <c:pt idx="13878">
                  <c:v>7.5329855999999937</c:v>
                </c:pt>
                <c:pt idx="13879">
                  <c:v>7.6591409999999955</c:v>
                </c:pt>
                <c:pt idx="13880">
                  <c:v>7.2896858999999985</c:v>
                </c:pt>
                <c:pt idx="13881">
                  <c:v>7.5870227999999997</c:v>
                </c:pt>
                <c:pt idx="13882">
                  <c:v>7.1725415999999953</c:v>
                </c:pt>
                <c:pt idx="13883">
                  <c:v>7.2986969999999998</c:v>
                </c:pt>
                <c:pt idx="13884">
                  <c:v>7.2896858999999985</c:v>
                </c:pt>
                <c:pt idx="13885">
                  <c:v>7.3888079999999965</c:v>
                </c:pt>
                <c:pt idx="13886">
                  <c:v>7.1725415999999953</c:v>
                </c:pt>
                <c:pt idx="13887">
                  <c:v>7.3708005000000005</c:v>
                </c:pt>
                <c:pt idx="13888">
                  <c:v>7.4969559000000006</c:v>
                </c:pt>
                <c:pt idx="13889">
                  <c:v>7.5870227999999997</c:v>
                </c:pt>
                <c:pt idx="13890">
                  <c:v>7.6411187999999965</c:v>
                </c:pt>
                <c:pt idx="13891">
                  <c:v>7.6050449999999961</c:v>
                </c:pt>
                <c:pt idx="13892">
                  <c:v>7.5960338999999975</c:v>
                </c:pt>
                <c:pt idx="13893">
                  <c:v>7.5960338999999975</c:v>
                </c:pt>
                <c:pt idx="13894">
                  <c:v>7.3708005000000005</c:v>
                </c:pt>
                <c:pt idx="13895">
                  <c:v>7.6050449999999961</c:v>
                </c:pt>
                <c:pt idx="13896">
                  <c:v>7.6321076999999953</c:v>
                </c:pt>
                <c:pt idx="13897">
                  <c:v>7.6050449999999961</c:v>
                </c:pt>
                <c:pt idx="13898">
                  <c:v>7.5960338999999975</c:v>
                </c:pt>
                <c:pt idx="13899">
                  <c:v>7.6681373999999947</c:v>
                </c:pt>
                <c:pt idx="13900">
                  <c:v>7.9835111999999997</c:v>
                </c:pt>
                <c:pt idx="13901">
                  <c:v>7.6321076999999953</c:v>
                </c:pt>
                <c:pt idx="13902">
                  <c:v>7.3708005000000005</c:v>
                </c:pt>
                <c:pt idx="13903">
                  <c:v>7.5960338999999975</c:v>
                </c:pt>
                <c:pt idx="13904">
                  <c:v>7.5600041999999963</c:v>
                </c:pt>
                <c:pt idx="13905">
                  <c:v>7.6681373999999947</c:v>
                </c:pt>
                <c:pt idx="13906">
                  <c:v>7.6411187999999965</c:v>
                </c:pt>
                <c:pt idx="13907">
                  <c:v>7.0734047999999996</c:v>
                </c:pt>
                <c:pt idx="13908">
                  <c:v>6.6589235999999961</c:v>
                </c:pt>
                <c:pt idx="13909">
                  <c:v>6.857182499999996</c:v>
                </c:pt>
                <c:pt idx="13910">
                  <c:v>7.064408399999996</c:v>
                </c:pt>
                <c:pt idx="13911">
                  <c:v>6.6769751999999976</c:v>
                </c:pt>
                <c:pt idx="13912">
                  <c:v>6.6949973999999948</c:v>
                </c:pt>
                <c:pt idx="13913">
                  <c:v>6.9202307999999997</c:v>
                </c:pt>
                <c:pt idx="13914">
                  <c:v>6.9653156999999961</c:v>
                </c:pt>
                <c:pt idx="13915">
                  <c:v>6.8030864999999965</c:v>
                </c:pt>
                <c:pt idx="13916">
                  <c:v>6.8211380999999962</c:v>
                </c:pt>
                <c:pt idx="13917">
                  <c:v>6.8211380999999962</c:v>
                </c:pt>
                <c:pt idx="13918">
                  <c:v>6.8121269999999949</c:v>
                </c:pt>
                <c:pt idx="13919">
                  <c:v>6.8211380999999962</c:v>
                </c:pt>
                <c:pt idx="13920">
                  <c:v>6.8211380999999962</c:v>
                </c:pt>
                <c:pt idx="13921">
                  <c:v>6.8211380999999962</c:v>
                </c:pt>
                <c:pt idx="13922">
                  <c:v>6.8121269999999949</c:v>
                </c:pt>
                <c:pt idx="13923">
                  <c:v>6.866178899999996</c:v>
                </c:pt>
                <c:pt idx="13924">
                  <c:v>6.9833232000000027</c:v>
                </c:pt>
                <c:pt idx="13925">
                  <c:v>6.9833232000000027</c:v>
                </c:pt>
                <c:pt idx="13926">
                  <c:v>7.0103564999999985</c:v>
                </c:pt>
                <c:pt idx="13927">
                  <c:v>6.3435644999999985</c:v>
                </c:pt>
                <c:pt idx="13928">
                  <c:v>6.6228791999999963</c:v>
                </c:pt>
                <c:pt idx="13929">
                  <c:v>6.6318903000000002</c:v>
                </c:pt>
                <c:pt idx="13930">
                  <c:v>6.1453349999999949</c:v>
                </c:pt>
                <c:pt idx="13931">
                  <c:v>6.2805014999999997</c:v>
                </c:pt>
                <c:pt idx="13932">
                  <c:v>6.2354165999999962</c:v>
                </c:pt>
                <c:pt idx="13933">
                  <c:v>6.5508197999999975</c:v>
                </c:pt>
                <c:pt idx="13934">
                  <c:v>6.4787162999999985</c:v>
                </c:pt>
                <c:pt idx="13935">
                  <c:v>6.4967384999999993</c:v>
                </c:pt>
                <c:pt idx="13936">
                  <c:v>6.7850789999999996</c:v>
                </c:pt>
                <c:pt idx="13937">
                  <c:v>7.1635304999999949</c:v>
                </c:pt>
                <c:pt idx="13938">
                  <c:v>7.2986969999999998</c:v>
                </c:pt>
                <c:pt idx="13939">
                  <c:v>7.3077080999999975</c:v>
                </c:pt>
                <c:pt idx="13940">
                  <c:v>7.2806747999999999</c:v>
                </c:pt>
                <c:pt idx="13941">
                  <c:v>7.1995601999999996</c:v>
                </c:pt>
                <c:pt idx="13942">
                  <c:v>7.1815527000000001</c:v>
                </c:pt>
                <c:pt idx="13943">
                  <c:v>7.1635304999999949</c:v>
                </c:pt>
                <c:pt idx="13944">
                  <c:v>7.1905491000000001</c:v>
                </c:pt>
                <c:pt idx="13945">
                  <c:v>7.1815527000000001</c:v>
                </c:pt>
                <c:pt idx="13946">
                  <c:v>5.5506023999999998</c:v>
                </c:pt>
                <c:pt idx="13947">
                  <c:v>6.8211380999999962</c:v>
                </c:pt>
                <c:pt idx="13948">
                  <c:v>6.8121269999999949</c:v>
                </c:pt>
                <c:pt idx="13949">
                  <c:v>7.1995601999999996</c:v>
                </c:pt>
                <c:pt idx="13950">
                  <c:v>7.1275007999999938</c:v>
                </c:pt>
                <c:pt idx="13951">
                  <c:v>6.2805014999999997</c:v>
                </c:pt>
                <c:pt idx="13952">
                  <c:v>6.9292418999999992</c:v>
                </c:pt>
                <c:pt idx="13953">
                  <c:v>6.5598308999999961</c:v>
                </c:pt>
                <c:pt idx="13954">
                  <c:v>6.6048716999999968</c:v>
                </c:pt>
                <c:pt idx="13955">
                  <c:v>7.1094786000000001</c:v>
                </c:pt>
                <c:pt idx="13956">
                  <c:v>6.8301491999999993</c:v>
                </c:pt>
                <c:pt idx="13957">
                  <c:v>6.3345533999999963</c:v>
                </c:pt>
                <c:pt idx="13958">
                  <c:v>6.8211380999999962</c:v>
                </c:pt>
                <c:pt idx="13959">
                  <c:v>7.1635304999999949</c:v>
                </c:pt>
                <c:pt idx="13960">
                  <c:v>7.1545193999999936</c:v>
                </c:pt>
                <c:pt idx="13961">
                  <c:v>7.1905491000000001</c:v>
                </c:pt>
                <c:pt idx="13962">
                  <c:v>7.2896858999999985</c:v>
                </c:pt>
                <c:pt idx="13963">
                  <c:v>7.3077080999999975</c:v>
                </c:pt>
                <c:pt idx="13964">
                  <c:v>7.1725415999999953</c:v>
                </c:pt>
                <c:pt idx="13965">
                  <c:v>7.2356339999999992</c:v>
                </c:pt>
                <c:pt idx="13966">
                  <c:v>7.4158412999999985</c:v>
                </c:pt>
                <c:pt idx="13967">
                  <c:v>7.4068301999999999</c:v>
                </c:pt>
                <c:pt idx="13968">
                  <c:v>7.5960338999999975</c:v>
                </c:pt>
                <c:pt idx="13969">
                  <c:v>7.5509931000000003</c:v>
                </c:pt>
                <c:pt idx="13970">
                  <c:v>7.4338488000000034</c:v>
                </c:pt>
                <c:pt idx="13971">
                  <c:v>7.3527782999999962</c:v>
                </c:pt>
                <c:pt idx="13972">
                  <c:v>7.4698932000000013</c:v>
                </c:pt>
                <c:pt idx="13973">
                  <c:v>7.4608820999999965</c:v>
                </c:pt>
                <c:pt idx="13974">
                  <c:v>7.2266228999999997</c:v>
                </c:pt>
                <c:pt idx="13975">
                  <c:v>7.2896858999999985</c:v>
                </c:pt>
                <c:pt idx="13976">
                  <c:v>7.424837699999995</c:v>
                </c:pt>
                <c:pt idx="13977">
                  <c:v>7.6050449999999961</c:v>
                </c:pt>
                <c:pt idx="13978">
                  <c:v>7.4788895999999996</c:v>
                </c:pt>
                <c:pt idx="13979">
                  <c:v>7.2896858999999985</c:v>
                </c:pt>
                <c:pt idx="13980">
                  <c:v>7.4518709999999997</c:v>
                </c:pt>
                <c:pt idx="13981">
                  <c:v>7.6681373999999947</c:v>
                </c:pt>
                <c:pt idx="13982">
                  <c:v>7.6140560999999938</c:v>
                </c:pt>
                <c:pt idx="13983">
                  <c:v>7.4518709999999997</c:v>
                </c:pt>
                <c:pt idx="13984">
                  <c:v>7.6411187999999965</c:v>
                </c:pt>
                <c:pt idx="13985">
                  <c:v>7.5509931000000003</c:v>
                </c:pt>
                <c:pt idx="13986">
                  <c:v>7.5870227999999997</c:v>
                </c:pt>
                <c:pt idx="13987">
                  <c:v>7.650129899999996</c:v>
                </c:pt>
                <c:pt idx="13988">
                  <c:v>7.6591409999999955</c:v>
                </c:pt>
                <c:pt idx="13989">
                  <c:v>7.2356339999999992</c:v>
                </c:pt>
                <c:pt idx="13990">
                  <c:v>7.5690152999999949</c:v>
                </c:pt>
                <c:pt idx="13991">
                  <c:v>7.5509931000000003</c:v>
                </c:pt>
                <c:pt idx="13992">
                  <c:v>7.0734047999999996</c:v>
                </c:pt>
                <c:pt idx="13993">
                  <c:v>6.731027100000003</c:v>
                </c:pt>
                <c:pt idx="13994">
                  <c:v>7.3617893999999975</c:v>
                </c:pt>
                <c:pt idx="13995">
                  <c:v>7.3167044999999975</c:v>
                </c:pt>
                <c:pt idx="13996">
                  <c:v>7.2446450999999996</c:v>
                </c:pt>
                <c:pt idx="13997">
                  <c:v>7.4068301999999999</c:v>
                </c:pt>
                <c:pt idx="13998">
                  <c:v>7.4158412999999985</c:v>
                </c:pt>
                <c:pt idx="13999">
                  <c:v>7.424837699999995</c:v>
                </c:pt>
                <c:pt idx="14000">
                  <c:v>7.4068301999999999</c:v>
                </c:pt>
                <c:pt idx="14001">
                  <c:v>7.4158412999999985</c:v>
                </c:pt>
                <c:pt idx="14002">
                  <c:v>7.424837699999995</c:v>
                </c:pt>
                <c:pt idx="14003">
                  <c:v>7.4338488000000034</c:v>
                </c:pt>
                <c:pt idx="14004">
                  <c:v>7.4338488000000034</c:v>
                </c:pt>
                <c:pt idx="14005">
                  <c:v>7.4518709999999997</c:v>
                </c:pt>
                <c:pt idx="14006">
                  <c:v>7.4698932000000013</c:v>
                </c:pt>
                <c:pt idx="14007">
                  <c:v>7.4788895999999996</c:v>
                </c:pt>
                <c:pt idx="14008">
                  <c:v>7.4608820999999965</c:v>
                </c:pt>
                <c:pt idx="14009">
                  <c:v>7.4788895999999996</c:v>
                </c:pt>
                <c:pt idx="14010">
                  <c:v>7.4879447999999975</c:v>
                </c:pt>
                <c:pt idx="14011">
                  <c:v>7.4698932000000013</c:v>
                </c:pt>
                <c:pt idx="14012">
                  <c:v>7.4788895999999996</c:v>
                </c:pt>
                <c:pt idx="14013">
                  <c:v>7.4698932000000013</c:v>
                </c:pt>
                <c:pt idx="14014">
                  <c:v>7.5690152999999949</c:v>
                </c:pt>
                <c:pt idx="14015">
                  <c:v>7.5419966999999986</c:v>
                </c:pt>
                <c:pt idx="14016">
                  <c:v>7.3617893999999975</c:v>
                </c:pt>
                <c:pt idx="14017">
                  <c:v>6.7850789999999996</c:v>
                </c:pt>
                <c:pt idx="14018">
                  <c:v>6.5418086999999998</c:v>
                </c:pt>
                <c:pt idx="14019">
                  <c:v>6.731027100000003</c:v>
                </c:pt>
                <c:pt idx="14020">
                  <c:v>6.7490345999999963</c:v>
                </c:pt>
                <c:pt idx="14021">
                  <c:v>6.9833232000000027</c:v>
                </c:pt>
                <c:pt idx="14022">
                  <c:v>6.8932121999999998</c:v>
                </c:pt>
                <c:pt idx="14023">
                  <c:v>6.866178899999996</c:v>
                </c:pt>
                <c:pt idx="14024">
                  <c:v>6.8391602999999996</c:v>
                </c:pt>
                <c:pt idx="14025">
                  <c:v>6.8481714</c:v>
                </c:pt>
                <c:pt idx="14026">
                  <c:v>6.8391602999999996</c:v>
                </c:pt>
                <c:pt idx="14027">
                  <c:v>6.8481714</c:v>
                </c:pt>
                <c:pt idx="14028">
                  <c:v>6.8391602999999996</c:v>
                </c:pt>
                <c:pt idx="14029">
                  <c:v>6.7670567999999953</c:v>
                </c:pt>
                <c:pt idx="14030">
                  <c:v>6.7940901</c:v>
                </c:pt>
                <c:pt idx="14031">
                  <c:v>6.6228791999999963</c:v>
                </c:pt>
                <c:pt idx="14032">
                  <c:v>6.7490345999999963</c:v>
                </c:pt>
                <c:pt idx="14033">
                  <c:v>6.7039938000000001</c:v>
                </c:pt>
                <c:pt idx="14034">
                  <c:v>6.6859862999999926</c:v>
                </c:pt>
                <c:pt idx="14035">
                  <c:v>6.4877273999999998</c:v>
                </c:pt>
                <c:pt idx="14036">
                  <c:v>6.5598308999999961</c:v>
                </c:pt>
                <c:pt idx="14037">
                  <c:v>6.5418086999999998</c:v>
                </c:pt>
                <c:pt idx="14038">
                  <c:v>6.5508197999999975</c:v>
                </c:pt>
                <c:pt idx="14039">
                  <c:v>6.6048716999999968</c:v>
                </c:pt>
                <c:pt idx="14040">
                  <c:v>6.6048716999999968</c:v>
                </c:pt>
                <c:pt idx="14041">
                  <c:v>6.6048716999999968</c:v>
                </c:pt>
                <c:pt idx="14042">
                  <c:v>6.6318903000000002</c:v>
                </c:pt>
                <c:pt idx="14043">
                  <c:v>6.6409013999999962</c:v>
                </c:pt>
                <c:pt idx="14044">
                  <c:v>6.6589235999999961</c:v>
                </c:pt>
                <c:pt idx="14045">
                  <c:v>6.6589235999999961</c:v>
                </c:pt>
                <c:pt idx="14046">
                  <c:v>6.6859862999999926</c:v>
                </c:pt>
                <c:pt idx="14047">
                  <c:v>6.7039938000000001</c:v>
                </c:pt>
                <c:pt idx="14048">
                  <c:v>6.7039938000000001</c:v>
                </c:pt>
                <c:pt idx="14049">
                  <c:v>6.7039938000000001</c:v>
                </c:pt>
                <c:pt idx="14050">
                  <c:v>6.731027100000003</c:v>
                </c:pt>
                <c:pt idx="14051">
                  <c:v>6.7400381999999999</c:v>
                </c:pt>
                <c:pt idx="14052">
                  <c:v>6.7670567999999953</c:v>
                </c:pt>
                <c:pt idx="14053">
                  <c:v>6.7850789999999996</c:v>
                </c:pt>
                <c:pt idx="14054">
                  <c:v>6.8030864999999965</c:v>
                </c:pt>
                <c:pt idx="14055">
                  <c:v>6.8121269999999949</c:v>
                </c:pt>
                <c:pt idx="14056">
                  <c:v>6.8391602999999996</c:v>
                </c:pt>
                <c:pt idx="14057">
                  <c:v>6.866178899999996</c:v>
                </c:pt>
                <c:pt idx="14058">
                  <c:v>6.9563046000000002</c:v>
                </c:pt>
                <c:pt idx="14059">
                  <c:v>7.0193675999999998</c:v>
                </c:pt>
                <c:pt idx="14060">
                  <c:v>7.0373751000000002</c:v>
                </c:pt>
                <c:pt idx="14061">
                  <c:v>7.0734047999999996</c:v>
                </c:pt>
                <c:pt idx="14062">
                  <c:v>7.0734047999999996</c:v>
                </c:pt>
                <c:pt idx="14063">
                  <c:v>7.1004674999999997</c:v>
                </c:pt>
                <c:pt idx="14064">
                  <c:v>7.0914710999999997</c:v>
                </c:pt>
                <c:pt idx="14065">
                  <c:v>7.0914710999999997</c:v>
                </c:pt>
                <c:pt idx="14066">
                  <c:v>7.0824599999999975</c:v>
                </c:pt>
                <c:pt idx="14067">
                  <c:v>7.0463861999999997</c:v>
                </c:pt>
                <c:pt idx="14068">
                  <c:v>7.0013453999999991</c:v>
                </c:pt>
                <c:pt idx="14069">
                  <c:v>6.9653156999999961</c:v>
                </c:pt>
                <c:pt idx="14070">
                  <c:v>6.9382530000000031</c:v>
                </c:pt>
                <c:pt idx="14071">
                  <c:v>6.9472935000000033</c:v>
                </c:pt>
                <c:pt idx="14072">
                  <c:v>6.9833232000000027</c:v>
                </c:pt>
                <c:pt idx="14073">
                  <c:v>7.0103564999999985</c:v>
                </c:pt>
                <c:pt idx="14074">
                  <c:v>6.9653156999999961</c:v>
                </c:pt>
                <c:pt idx="14075">
                  <c:v>7.0013453999999991</c:v>
                </c:pt>
                <c:pt idx="14076">
                  <c:v>7.0103564999999985</c:v>
                </c:pt>
                <c:pt idx="14077">
                  <c:v>7.0193675999999998</c:v>
                </c:pt>
                <c:pt idx="14078">
                  <c:v>7.0103564999999985</c:v>
                </c:pt>
                <c:pt idx="14079">
                  <c:v>7.0373751000000002</c:v>
                </c:pt>
                <c:pt idx="14080">
                  <c:v>7.0553973000000001</c:v>
                </c:pt>
                <c:pt idx="14081">
                  <c:v>7.0824599999999975</c:v>
                </c:pt>
                <c:pt idx="14082">
                  <c:v>7.1094786000000001</c:v>
                </c:pt>
                <c:pt idx="14083">
                  <c:v>7.118489699999996</c:v>
                </c:pt>
                <c:pt idx="14084">
                  <c:v>7.1275007999999938</c:v>
                </c:pt>
                <c:pt idx="14085">
                  <c:v>7.118489699999996</c:v>
                </c:pt>
                <c:pt idx="14086">
                  <c:v>7.1094786000000001</c:v>
                </c:pt>
                <c:pt idx="14087">
                  <c:v>7.1004674999999997</c:v>
                </c:pt>
                <c:pt idx="14088">
                  <c:v>7.1094786000000001</c:v>
                </c:pt>
                <c:pt idx="14089">
                  <c:v>7.1004674999999997</c:v>
                </c:pt>
                <c:pt idx="14090">
                  <c:v>7.1094786000000001</c:v>
                </c:pt>
                <c:pt idx="14091">
                  <c:v>7.118489699999996</c:v>
                </c:pt>
                <c:pt idx="14092">
                  <c:v>7.1275007999999938</c:v>
                </c:pt>
                <c:pt idx="14093">
                  <c:v>7.1545193999999936</c:v>
                </c:pt>
                <c:pt idx="14094">
                  <c:v>7.1545193999999936</c:v>
                </c:pt>
                <c:pt idx="14095">
                  <c:v>7.1905491000000001</c:v>
                </c:pt>
                <c:pt idx="14096">
                  <c:v>7.2266228999999997</c:v>
                </c:pt>
                <c:pt idx="14097">
                  <c:v>7.2626526</c:v>
                </c:pt>
                <c:pt idx="14098">
                  <c:v>7.2896858999999985</c:v>
                </c:pt>
                <c:pt idx="14099">
                  <c:v>7.3347266999999965</c:v>
                </c:pt>
                <c:pt idx="14100">
                  <c:v>7.3708005000000005</c:v>
                </c:pt>
                <c:pt idx="14101">
                  <c:v>7.4158412999999985</c:v>
                </c:pt>
                <c:pt idx="14102">
                  <c:v>7.4879447999999975</c:v>
                </c:pt>
                <c:pt idx="14103">
                  <c:v>7.5600041999999963</c:v>
                </c:pt>
                <c:pt idx="14104">
                  <c:v>7.5960338999999975</c:v>
                </c:pt>
                <c:pt idx="14105">
                  <c:v>7.650129899999996</c:v>
                </c:pt>
                <c:pt idx="14106">
                  <c:v>7.650129899999996</c:v>
                </c:pt>
                <c:pt idx="14107">
                  <c:v>7.6591409999999955</c:v>
                </c:pt>
                <c:pt idx="14108">
                  <c:v>7.6771484999999995</c:v>
                </c:pt>
                <c:pt idx="14109">
                  <c:v>7.6951706999999949</c:v>
                </c:pt>
                <c:pt idx="14110">
                  <c:v>7.7221892999999948</c:v>
                </c:pt>
                <c:pt idx="14111">
                  <c:v>7.7492226000000031</c:v>
                </c:pt>
                <c:pt idx="14112">
                  <c:v>7.7492226000000031</c:v>
                </c:pt>
                <c:pt idx="14113">
                  <c:v>7.7672741999999975</c:v>
                </c:pt>
                <c:pt idx="14114">
                  <c:v>7.8033038999999995</c:v>
                </c:pt>
                <c:pt idx="14115">
                  <c:v>7.8213260999999985</c:v>
                </c:pt>
                <c:pt idx="14116">
                  <c:v>7.8483446999999975</c:v>
                </c:pt>
                <c:pt idx="14117">
                  <c:v>7.857355799999997</c:v>
                </c:pt>
                <c:pt idx="14118">
                  <c:v>7.8663669000000001</c:v>
                </c:pt>
                <c:pt idx="14119">
                  <c:v>7.8663669000000001</c:v>
                </c:pt>
                <c:pt idx="14120">
                  <c:v>7.8753632999999992</c:v>
                </c:pt>
                <c:pt idx="14121">
                  <c:v>7.8753632999999992</c:v>
                </c:pt>
                <c:pt idx="14122">
                  <c:v>7.8753632999999992</c:v>
                </c:pt>
                <c:pt idx="14123">
                  <c:v>7.8483446999999975</c:v>
                </c:pt>
                <c:pt idx="14124">
                  <c:v>7.857355799999997</c:v>
                </c:pt>
                <c:pt idx="14125">
                  <c:v>7.8393335999999998</c:v>
                </c:pt>
                <c:pt idx="14126">
                  <c:v>7.8033038999999995</c:v>
                </c:pt>
                <c:pt idx="14127">
                  <c:v>7.7762705999999993</c:v>
                </c:pt>
                <c:pt idx="14128">
                  <c:v>7.7312004000000032</c:v>
                </c:pt>
                <c:pt idx="14129">
                  <c:v>7.7131781999999998</c:v>
                </c:pt>
                <c:pt idx="14130">
                  <c:v>7.7221892999999948</c:v>
                </c:pt>
                <c:pt idx="14131">
                  <c:v>7.7312004000000032</c:v>
                </c:pt>
                <c:pt idx="14132">
                  <c:v>7.7221892999999948</c:v>
                </c:pt>
                <c:pt idx="14133">
                  <c:v>7.8123149999999937</c:v>
                </c:pt>
                <c:pt idx="14134">
                  <c:v>7.7852817000000014</c:v>
                </c:pt>
                <c:pt idx="14135">
                  <c:v>7.6140560999999938</c:v>
                </c:pt>
                <c:pt idx="14136">
                  <c:v>7.5690152999999949</c:v>
                </c:pt>
                <c:pt idx="14137">
                  <c:v>7.5419966999999986</c:v>
                </c:pt>
                <c:pt idx="14138">
                  <c:v>7.5419966999999986</c:v>
                </c:pt>
                <c:pt idx="14139">
                  <c:v>7.5690152999999949</c:v>
                </c:pt>
                <c:pt idx="14140">
                  <c:v>7.5690152999999949</c:v>
                </c:pt>
                <c:pt idx="14141">
                  <c:v>7.4969559000000006</c:v>
                </c:pt>
                <c:pt idx="14142">
                  <c:v>7.5690152999999949</c:v>
                </c:pt>
                <c:pt idx="14143">
                  <c:v>7.6230965999999949</c:v>
                </c:pt>
                <c:pt idx="14144">
                  <c:v>7.6411187999999965</c:v>
                </c:pt>
                <c:pt idx="14145">
                  <c:v>7.6411187999999965</c:v>
                </c:pt>
                <c:pt idx="14146">
                  <c:v>7.6140560999999938</c:v>
                </c:pt>
                <c:pt idx="14147">
                  <c:v>7.0553973000000001</c:v>
                </c:pt>
                <c:pt idx="14148">
                  <c:v>7.1815527000000001</c:v>
                </c:pt>
                <c:pt idx="14149">
                  <c:v>7.4518709999999997</c:v>
                </c:pt>
                <c:pt idx="14150">
                  <c:v>7.3617893999999975</c:v>
                </c:pt>
                <c:pt idx="14151">
                  <c:v>7.3257155999999926</c:v>
                </c:pt>
                <c:pt idx="14152">
                  <c:v>7.3167044999999975</c:v>
                </c:pt>
                <c:pt idx="14153">
                  <c:v>7.3077080999999975</c:v>
                </c:pt>
                <c:pt idx="14154">
                  <c:v>7.3527782999999962</c:v>
                </c:pt>
                <c:pt idx="14155">
                  <c:v>7.2536562</c:v>
                </c:pt>
                <c:pt idx="14156">
                  <c:v>7.2176117999999985</c:v>
                </c:pt>
                <c:pt idx="14157">
                  <c:v>7.3257155999999926</c:v>
                </c:pt>
                <c:pt idx="14158">
                  <c:v>7.3708005000000005</c:v>
                </c:pt>
                <c:pt idx="14159">
                  <c:v>7.3978190999999951</c:v>
                </c:pt>
                <c:pt idx="14160">
                  <c:v>7.3978190999999951</c:v>
                </c:pt>
                <c:pt idx="14161">
                  <c:v>6.6859862999999926</c:v>
                </c:pt>
                <c:pt idx="14162">
                  <c:v>7.0463861999999997</c:v>
                </c:pt>
                <c:pt idx="14163">
                  <c:v>6.9472935000000033</c:v>
                </c:pt>
                <c:pt idx="14164">
                  <c:v>6.866178899999996</c:v>
                </c:pt>
                <c:pt idx="14165">
                  <c:v>6.5868495000000014</c:v>
                </c:pt>
                <c:pt idx="14166">
                  <c:v>6.7580456999999985</c:v>
                </c:pt>
                <c:pt idx="14167">
                  <c:v>6.5237570999999965</c:v>
                </c:pt>
                <c:pt idx="14168">
                  <c:v>6.4877273999999998</c:v>
                </c:pt>
                <c:pt idx="14169">
                  <c:v>6.8121269999999949</c:v>
                </c:pt>
                <c:pt idx="14170">
                  <c:v>6.8301491999999993</c:v>
                </c:pt>
                <c:pt idx="14171">
                  <c:v>6.8842010999999985</c:v>
                </c:pt>
                <c:pt idx="14172">
                  <c:v>6.8932121999999998</c:v>
                </c:pt>
                <c:pt idx="14173">
                  <c:v>6.9112196999999993</c:v>
                </c:pt>
                <c:pt idx="14174">
                  <c:v>6.8842010999999985</c:v>
                </c:pt>
                <c:pt idx="14175">
                  <c:v>6.8751899999999964</c:v>
                </c:pt>
                <c:pt idx="14176">
                  <c:v>6.866178899999996</c:v>
                </c:pt>
                <c:pt idx="14177">
                  <c:v>6.8481714</c:v>
                </c:pt>
                <c:pt idx="14178">
                  <c:v>6.8751899999999964</c:v>
                </c:pt>
                <c:pt idx="14179">
                  <c:v>6.857182499999996</c:v>
                </c:pt>
                <c:pt idx="14180">
                  <c:v>6.857182499999996</c:v>
                </c:pt>
                <c:pt idx="14181">
                  <c:v>6.8391602999999996</c:v>
                </c:pt>
                <c:pt idx="14182">
                  <c:v>6.8121269999999949</c:v>
                </c:pt>
                <c:pt idx="14183">
                  <c:v>6.7940901</c:v>
                </c:pt>
                <c:pt idx="14184">
                  <c:v>6.7850789999999996</c:v>
                </c:pt>
                <c:pt idx="14185">
                  <c:v>6.7850789999999996</c:v>
                </c:pt>
                <c:pt idx="14186">
                  <c:v>6.7760679000000037</c:v>
                </c:pt>
                <c:pt idx="14187">
                  <c:v>6.7580456999999985</c:v>
                </c:pt>
                <c:pt idx="14188">
                  <c:v>6.7039938000000001</c:v>
                </c:pt>
                <c:pt idx="14189">
                  <c:v>6.6859862999999926</c:v>
                </c:pt>
                <c:pt idx="14190">
                  <c:v>6.6679346999999884</c:v>
                </c:pt>
                <c:pt idx="14191">
                  <c:v>6.6318903000000002</c:v>
                </c:pt>
                <c:pt idx="14192">
                  <c:v>6.6318903000000002</c:v>
                </c:pt>
                <c:pt idx="14193">
                  <c:v>6.6318903000000002</c:v>
                </c:pt>
                <c:pt idx="14194">
                  <c:v>6.6318903000000002</c:v>
                </c:pt>
                <c:pt idx="14195">
                  <c:v>6.6318903000000002</c:v>
                </c:pt>
                <c:pt idx="14196">
                  <c:v>6.6409013999999962</c:v>
                </c:pt>
                <c:pt idx="14197">
                  <c:v>6.6318903000000002</c:v>
                </c:pt>
                <c:pt idx="14198">
                  <c:v>6.6949973999999948</c:v>
                </c:pt>
                <c:pt idx="14199">
                  <c:v>6.7130048999999961</c:v>
                </c:pt>
                <c:pt idx="14200">
                  <c:v>6.7580456999999985</c:v>
                </c:pt>
                <c:pt idx="14201">
                  <c:v>6.7670567999999953</c:v>
                </c:pt>
                <c:pt idx="14202">
                  <c:v>6.7490345999999963</c:v>
                </c:pt>
                <c:pt idx="14203">
                  <c:v>6.7400381999999999</c:v>
                </c:pt>
                <c:pt idx="14204">
                  <c:v>6.731027100000003</c:v>
                </c:pt>
                <c:pt idx="14205">
                  <c:v>6.7220159999999947</c:v>
                </c:pt>
                <c:pt idx="14206">
                  <c:v>6.7400381999999999</c:v>
                </c:pt>
                <c:pt idx="14207">
                  <c:v>6.7490345999999963</c:v>
                </c:pt>
                <c:pt idx="14208">
                  <c:v>6.731027100000003</c:v>
                </c:pt>
                <c:pt idx="14209">
                  <c:v>6.7130048999999961</c:v>
                </c:pt>
                <c:pt idx="14210">
                  <c:v>6.6679346999999884</c:v>
                </c:pt>
                <c:pt idx="14211">
                  <c:v>6.6499124999999975</c:v>
                </c:pt>
                <c:pt idx="14212">
                  <c:v>6.6138827999999963</c:v>
                </c:pt>
                <c:pt idx="14213">
                  <c:v>6.6138827999999963</c:v>
                </c:pt>
                <c:pt idx="14214">
                  <c:v>6.6048716999999968</c:v>
                </c:pt>
                <c:pt idx="14215">
                  <c:v>6.5868495000000014</c:v>
                </c:pt>
                <c:pt idx="14216">
                  <c:v>6.6228791999999963</c:v>
                </c:pt>
                <c:pt idx="14217">
                  <c:v>6.6409013999999962</c:v>
                </c:pt>
                <c:pt idx="14218">
                  <c:v>6.6589235999999961</c:v>
                </c:pt>
                <c:pt idx="14219">
                  <c:v>6.7039938000000001</c:v>
                </c:pt>
                <c:pt idx="14220">
                  <c:v>6.7490345999999963</c:v>
                </c:pt>
                <c:pt idx="14221">
                  <c:v>6.7490345999999963</c:v>
                </c:pt>
                <c:pt idx="14222">
                  <c:v>6.7400381999999999</c:v>
                </c:pt>
                <c:pt idx="14223">
                  <c:v>6.7400381999999999</c:v>
                </c:pt>
                <c:pt idx="14224">
                  <c:v>6.7220159999999947</c:v>
                </c:pt>
                <c:pt idx="14225">
                  <c:v>6.7220159999999947</c:v>
                </c:pt>
                <c:pt idx="14226">
                  <c:v>6.7220159999999947</c:v>
                </c:pt>
                <c:pt idx="14227">
                  <c:v>6.6679346999999884</c:v>
                </c:pt>
                <c:pt idx="14228">
                  <c:v>6.6679346999999884</c:v>
                </c:pt>
                <c:pt idx="14229">
                  <c:v>6.6679346999999884</c:v>
                </c:pt>
                <c:pt idx="14230">
                  <c:v>6.6589235999999961</c:v>
                </c:pt>
                <c:pt idx="14231">
                  <c:v>6.6318903000000002</c:v>
                </c:pt>
                <c:pt idx="14232">
                  <c:v>6.5958605999999955</c:v>
                </c:pt>
                <c:pt idx="14233">
                  <c:v>6.5598308999999961</c:v>
                </c:pt>
                <c:pt idx="14234">
                  <c:v>6.5418086999999998</c:v>
                </c:pt>
                <c:pt idx="14235">
                  <c:v>6.5418086999999998</c:v>
                </c:pt>
                <c:pt idx="14236">
                  <c:v>6.5418086999999998</c:v>
                </c:pt>
                <c:pt idx="14237">
                  <c:v>6.5237570999999965</c:v>
                </c:pt>
                <c:pt idx="14238">
                  <c:v>6.5327682000000014</c:v>
                </c:pt>
                <c:pt idx="14239">
                  <c:v>6.5327682000000014</c:v>
                </c:pt>
                <c:pt idx="14240">
                  <c:v>6.5958605999999955</c:v>
                </c:pt>
                <c:pt idx="14241">
                  <c:v>6.6499124999999975</c:v>
                </c:pt>
                <c:pt idx="14242">
                  <c:v>6.5868495000000014</c:v>
                </c:pt>
                <c:pt idx="14243">
                  <c:v>6.4967384999999993</c:v>
                </c:pt>
                <c:pt idx="14244">
                  <c:v>6.4336755000000014</c:v>
                </c:pt>
                <c:pt idx="14245">
                  <c:v>6.4516977000000031</c:v>
                </c:pt>
                <c:pt idx="14246">
                  <c:v>6.4697051999999999</c:v>
                </c:pt>
                <c:pt idx="14247">
                  <c:v>6.4787162999999985</c:v>
                </c:pt>
                <c:pt idx="14248">
                  <c:v>6.5057495999999997</c:v>
                </c:pt>
                <c:pt idx="14249">
                  <c:v>6.4967384999999993</c:v>
                </c:pt>
                <c:pt idx="14250">
                  <c:v>6.4877273999999998</c:v>
                </c:pt>
                <c:pt idx="14251">
                  <c:v>6.5057495999999997</c:v>
                </c:pt>
                <c:pt idx="14252">
                  <c:v>6.5057495999999997</c:v>
                </c:pt>
                <c:pt idx="14253">
                  <c:v>6.5147459999999962</c:v>
                </c:pt>
                <c:pt idx="14254">
                  <c:v>6.5237570999999965</c:v>
                </c:pt>
                <c:pt idx="14255">
                  <c:v>6.5327682000000014</c:v>
                </c:pt>
                <c:pt idx="14256">
                  <c:v>6.5688419999999965</c:v>
                </c:pt>
                <c:pt idx="14257">
                  <c:v>6.6409013999999962</c:v>
                </c:pt>
                <c:pt idx="14258">
                  <c:v>6.6409013999999962</c:v>
                </c:pt>
                <c:pt idx="14259">
                  <c:v>6.6859862999999926</c:v>
                </c:pt>
                <c:pt idx="14260">
                  <c:v>6.6859862999999926</c:v>
                </c:pt>
                <c:pt idx="14261">
                  <c:v>6.7130048999999961</c:v>
                </c:pt>
                <c:pt idx="14262">
                  <c:v>6.6949973999999948</c:v>
                </c:pt>
                <c:pt idx="14263">
                  <c:v>6.7130048999999961</c:v>
                </c:pt>
                <c:pt idx="14264">
                  <c:v>6.7760679000000037</c:v>
                </c:pt>
                <c:pt idx="14265">
                  <c:v>6.8121269999999949</c:v>
                </c:pt>
                <c:pt idx="14266">
                  <c:v>6.8211380999999962</c:v>
                </c:pt>
                <c:pt idx="14267">
                  <c:v>6.8481714</c:v>
                </c:pt>
                <c:pt idx="14268">
                  <c:v>6.8842010999999985</c:v>
                </c:pt>
                <c:pt idx="14269">
                  <c:v>6.4426866</c:v>
                </c:pt>
                <c:pt idx="14270">
                  <c:v>6.3165311999999965</c:v>
                </c:pt>
                <c:pt idx="14271">
                  <c:v>6.5508197999999975</c:v>
                </c:pt>
                <c:pt idx="14272">
                  <c:v>6.2985090000000001</c:v>
                </c:pt>
                <c:pt idx="14273">
                  <c:v>6.8121269999999949</c:v>
                </c:pt>
                <c:pt idx="14274">
                  <c:v>6.8211380999999962</c:v>
                </c:pt>
                <c:pt idx="14275">
                  <c:v>6.8481714</c:v>
                </c:pt>
                <c:pt idx="14276">
                  <c:v>6.857182499999996</c:v>
                </c:pt>
                <c:pt idx="14277">
                  <c:v>6.866178899999996</c:v>
                </c:pt>
                <c:pt idx="14278">
                  <c:v>6.8932121999999998</c:v>
                </c:pt>
                <c:pt idx="14279">
                  <c:v>6.857182499999996</c:v>
                </c:pt>
                <c:pt idx="14280">
                  <c:v>6.8932121999999998</c:v>
                </c:pt>
                <c:pt idx="14281">
                  <c:v>6.9022232999999993</c:v>
                </c:pt>
                <c:pt idx="14282">
                  <c:v>6.8932121999999998</c:v>
                </c:pt>
                <c:pt idx="14283">
                  <c:v>6.9112196999999993</c:v>
                </c:pt>
                <c:pt idx="14284">
                  <c:v>6.9653156999999961</c:v>
                </c:pt>
                <c:pt idx="14285">
                  <c:v>6.9833232000000027</c:v>
                </c:pt>
                <c:pt idx="14286">
                  <c:v>6.9472935000000033</c:v>
                </c:pt>
                <c:pt idx="14287">
                  <c:v>6.9292418999999992</c:v>
                </c:pt>
                <c:pt idx="14288">
                  <c:v>6.9382530000000031</c:v>
                </c:pt>
                <c:pt idx="14289">
                  <c:v>6.9202307999999997</c:v>
                </c:pt>
                <c:pt idx="14290">
                  <c:v>6.9202307999999997</c:v>
                </c:pt>
                <c:pt idx="14291">
                  <c:v>6.9112196999999993</c:v>
                </c:pt>
                <c:pt idx="14292">
                  <c:v>6.9022232999999993</c:v>
                </c:pt>
                <c:pt idx="14293">
                  <c:v>6.8932121999999998</c:v>
                </c:pt>
                <c:pt idx="14294">
                  <c:v>6.9112196999999993</c:v>
                </c:pt>
                <c:pt idx="14295">
                  <c:v>6.9292418999999992</c:v>
                </c:pt>
                <c:pt idx="14296">
                  <c:v>6.9292418999999992</c:v>
                </c:pt>
                <c:pt idx="14297">
                  <c:v>6.9202307999999997</c:v>
                </c:pt>
                <c:pt idx="14298">
                  <c:v>6.9563046000000002</c:v>
                </c:pt>
                <c:pt idx="14299">
                  <c:v>6.9202307999999997</c:v>
                </c:pt>
                <c:pt idx="14300">
                  <c:v>6.8842010999999985</c:v>
                </c:pt>
                <c:pt idx="14301">
                  <c:v>6.8121269999999949</c:v>
                </c:pt>
                <c:pt idx="14302">
                  <c:v>6.3075200999999961</c:v>
                </c:pt>
                <c:pt idx="14303">
                  <c:v>6.5598308999999961</c:v>
                </c:pt>
                <c:pt idx="14304">
                  <c:v>6.4336755000000014</c:v>
                </c:pt>
                <c:pt idx="14305">
                  <c:v>6.4606940999999996</c:v>
                </c:pt>
                <c:pt idx="14306">
                  <c:v>6.3165311999999965</c:v>
                </c:pt>
                <c:pt idx="14307">
                  <c:v>6.325542299999996</c:v>
                </c:pt>
                <c:pt idx="14308">
                  <c:v>6.3435644999999985</c:v>
                </c:pt>
                <c:pt idx="14309">
                  <c:v>6.3795941999999997</c:v>
                </c:pt>
                <c:pt idx="14310">
                  <c:v>6.3976017000000001</c:v>
                </c:pt>
                <c:pt idx="14311">
                  <c:v>6.3795941999999997</c:v>
                </c:pt>
                <c:pt idx="14312">
                  <c:v>6.352560899999995</c:v>
                </c:pt>
                <c:pt idx="14313">
                  <c:v>6.3615719999999962</c:v>
                </c:pt>
                <c:pt idx="14314">
                  <c:v>6.3615719999999962</c:v>
                </c:pt>
                <c:pt idx="14315">
                  <c:v>6.3705831000000002</c:v>
                </c:pt>
                <c:pt idx="14316">
                  <c:v>6.3795941999999997</c:v>
                </c:pt>
                <c:pt idx="14317">
                  <c:v>6.3886053</c:v>
                </c:pt>
                <c:pt idx="14318">
                  <c:v>6.4246643999999975</c:v>
                </c:pt>
                <c:pt idx="14319">
                  <c:v>6.4336755000000014</c:v>
                </c:pt>
                <c:pt idx="14320">
                  <c:v>6.4606940999999996</c:v>
                </c:pt>
                <c:pt idx="14321">
                  <c:v>6.4877273999999998</c:v>
                </c:pt>
                <c:pt idx="14322">
                  <c:v>6.4967384999999993</c:v>
                </c:pt>
                <c:pt idx="14323">
                  <c:v>6.5237570999999965</c:v>
                </c:pt>
                <c:pt idx="14324">
                  <c:v>6.5598308999999961</c:v>
                </c:pt>
                <c:pt idx="14325">
                  <c:v>6.5958605999999955</c:v>
                </c:pt>
                <c:pt idx="14326">
                  <c:v>6.6589235999999961</c:v>
                </c:pt>
                <c:pt idx="14327">
                  <c:v>6.6499124999999975</c:v>
                </c:pt>
                <c:pt idx="14328">
                  <c:v>6.6679346999999884</c:v>
                </c:pt>
                <c:pt idx="14329">
                  <c:v>6.6949973999999948</c:v>
                </c:pt>
                <c:pt idx="14330">
                  <c:v>6.7039938000000001</c:v>
                </c:pt>
                <c:pt idx="14331">
                  <c:v>6.7130048999999961</c:v>
                </c:pt>
                <c:pt idx="14332">
                  <c:v>6.7130048999999961</c:v>
                </c:pt>
                <c:pt idx="14333">
                  <c:v>6.7400381999999999</c:v>
                </c:pt>
                <c:pt idx="14334">
                  <c:v>6.7490345999999963</c:v>
                </c:pt>
                <c:pt idx="14335">
                  <c:v>6.7400381999999999</c:v>
                </c:pt>
                <c:pt idx="14336">
                  <c:v>6.731027100000003</c:v>
                </c:pt>
                <c:pt idx="14337">
                  <c:v>6.7670567999999953</c:v>
                </c:pt>
                <c:pt idx="14338">
                  <c:v>6.8121269999999949</c:v>
                </c:pt>
                <c:pt idx="14339">
                  <c:v>6.4787162999999985</c:v>
                </c:pt>
                <c:pt idx="14340">
                  <c:v>7.0013453999999991</c:v>
                </c:pt>
                <c:pt idx="14341">
                  <c:v>6.9653156999999961</c:v>
                </c:pt>
                <c:pt idx="14342">
                  <c:v>6.9653156999999961</c:v>
                </c:pt>
                <c:pt idx="14343">
                  <c:v>6.9472935000000033</c:v>
                </c:pt>
                <c:pt idx="14344">
                  <c:v>6.9292418999999992</c:v>
                </c:pt>
                <c:pt idx="14345">
                  <c:v>6.9292418999999992</c:v>
                </c:pt>
                <c:pt idx="14346">
                  <c:v>6.9472935000000033</c:v>
                </c:pt>
                <c:pt idx="14347">
                  <c:v>6.9653156999999961</c:v>
                </c:pt>
                <c:pt idx="14348">
                  <c:v>6.9833232000000027</c:v>
                </c:pt>
                <c:pt idx="14349">
                  <c:v>7.0103564999999985</c:v>
                </c:pt>
                <c:pt idx="14350">
                  <c:v>6.7580456999999985</c:v>
                </c:pt>
                <c:pt idx="14351">
                  <c:v>7.1635304999999949</c:v>
                </c:pt>
                <c:pt idx="14352">
                  <c:v>6.8932121999999998</c:v>
                </c:pt>
                <c:pt idx="14353">
                  <c:v>6.8751899999999964</c:v>
                </c:pt>
                <c:pt idx="14354">
                  <c:v>6.8301491999999993</c:v>
                </c:pt>
                <c:pt idx="14355">
                  <c:v>6.8932121999999998</c:v>
                </c:pt>
                <c:pt idx="14356">
                  <c:v>6.9382530000000031</c:v>
                </c:pt>
                <c:pt idx="14357">
                  <c:v>7.0373751000000002</c:v>
                </c:pt>
                <c:pt idx="14358">
                  <c:v>7.0914710999999997</c:v>
                </c:pt>
                <c:pt idx="14359">
                  <c:v>7.0824599999999975</c:v>
                </c:pt>
                <c:pt idx="14360">
                  <c:v>7.0734047999999996</c:v>
                </c:pt>
                <c:pt idx="14361">
                  <c:v>7.0373751000000002</c:v>
                </c:pt>
                <c:pt idx="14362">
                  <c:v>7.0463861999999997</c:v>
                </c:pt>
                <c:pt idx="14363">
                  <c:v>7.064408399999996</c:v>
                </c:pt>
                <c:pt idx="14364">
                  <c:v>7.0734047999999996</c:v>
                </c:pt>
                <c:pt idx="14365">
                  <c:v>7.0914710999999997</c:v>
                </c:pt>
                <c:pt idx="14366">
                  <c:v>7.0824599999999975</c:v>
                </c:pt>
                <c:pt idx="14367">
                  <c:v>7.1004674999999997</c:v>
                </c:pt>
                <c:pt idx="14368">
                  <c:v>7.2986969999999998</c:v>
                </c:pt>
                <c:pt idx="14369">
                  <c:v>7.2896858999999985</c:v>
                </c:pt>
                <c:pt idx="14370">
                  <c:v>7.3077080999999975</c:v>
                </c:pt>
                <c:pt idx="14371">
                  <c:v>7.3437377999999995</c:v>
                </c:pt>
                <c:pt idx="14372">
                  <c:v>7.3437377999999995</c:v>
                </c:pt>
                <c:pt idx="14373">
                  <c:v>7.3347266999999965</c:v>
                </c:pt>
                <c:pt idx="14374">
                  <c:v>7.3257155999999926</c:v>
                </c:pt>
                <c:pt idx="14375">
                  <c:v>7.2986969999999998</c:v>
                </c:pt>
                <c:pt idx="14376">
                  <c:v>7.2446450999999996</c:v>
                </c:pt>
                <c:pt idx="14377">
                  <c:v>7.2446450999999996</c:v>
                </c:pt>
                <c:pt idx="14378">
                  <c:v>7.2446450999999996</c:v>
                </c:pt>
                <c:pt idx="14379">
                  <c:v>7.2266228999999997</c:v>
                </c:pt>
                <c:pt idx="14380">
                  <c:v>7.1995601999999996</c:v>
                </c:pt>
                <c:pt idx="14381">
                  <c:v>7.2176117999999985</c:v>
                </c:pt>
                <c:pt idx="14382">
                  <c:v>7.2176117999999985</c:v>
                </c:pt>
                <c:pt idx="14383">
                  <c:v>7.2266228999999997</c:v>
                </c:pt>
                <c:pt idx="14384">
                  <c:v>7.3708005000000005</c:v>
                </c:pt>
                <c:pt idx="14385">
                  <c:v>6.7760679000000037</c:v>
                </c:pt>
                <c:pt idx="14386">
                  <c:v>7.1004674999999997</c:v>
                </c:pt>
                <c:pt idx="14387">
                  <c:v>7.1004674999999997</c:v>
                </c:pt>
                <c:pt idx="14388">
                  <c:v>7.0824599999999975</c:v>
                </c:pt>
                <c:pt idx="14389">
                  <c:v>7.0914710999999997</c:v>
                </c:pt>
                <c:pt idx="14390">
                  <c:v>7.1094786000000001</c:v>
                </c:pt>
                <c:pt idx="14391">
                  <c:v>7.118489699999996</c:v>
                </c:pt>
                <c:pt idx="14392">
                  <c:v>7.1094786000000001</c:v>
                </c:pt>
                <c:pt idx="14393">
                  <c:v>7.3167044999999975</c:v>
                </c:pt>
                <c:pt idx="14394">
                  <c:v>7.2716637000000084</c:v>
                </c:pt>
                <c:pt idx="14395">
                  <c:v>6.8301491999999993</c:v>
                </c:pt>
                <c:pt idx="14396">
                  <c:v>6.3345533999999963</c:v>
                </c:pt>
                <c:pt idx="14397">
                  <c:v>6.5778383999999965</c:v>
                </c:pt>
                <c:pt idx="14398">
                  <c:v>6.9833232000000027</c:v>
                </c:pt>
                <c:pt idx="14399">
                  <c:v>7.2085713</c:v>
                </c:pt>
                <c:pt idx="14400">
                  <c:v>6.1002647999999997</c:v>
                </c:pt>
                <c:pt idx="14401">
                  <c:v>6.7220159999999947</c:v>
                </c:pt>
                <c:pt idx="14402">
                  <c:v>6.7490345999999963</c:v>
                </c:pt>
                <c:pt idx="14403">
                  <c:v>7.5600041999999963</c:v>
                </c:pt>
                <c:pt idx="14404">
                  <c:v>7.1995601999999996</c:v>
                </c:pt>
                <c:pt idx="14405">
                  <c:v>7.2356339999999992</c:v>
                </c:pt>
                <c:pt idx="14406">
                  <c:v>7.3257155999999926</c:v>
                </c:pt>
                <c:pt idx="14407">
                  <c:v>7.2986969999999998</c:v>
                </c:pt>
                <c:pt idx="14408">
                  <c:v>6.9472935000000033</c:v>
                </c:pt>
                <c:pt idx="14409">
                  <c:v>7.0553973000000001</c:v>
                </c:pt>
                <c:pt idx="14410">
                  <c:v>7.0553973000000001</c:v>
                </c:pt>
                <c:pt idx="14411">
                  <c:v>7.0373751000000002</c:v>
                </c:pt>
                <c:pt idx="14412">
                  <c:v>7.0734047999999996</c:v>
                </c:pt>
                <c:pt idx="14413">
                  <c:v>6.7850789999999996</c:v>
                </c:pt>
                <c:pt idx="14414">
                  <c:v>6.9563046000000002</c:v>
                </c:pt>
                <c:pt idx="14415">
                  <c:v>6.857182499999996</c:v>
                </c:pt>
                <c:pt idx="14416">
                  <c:v>7.0283639999999998</c:v>
                </c:pt>
                <c:pt idx="14417">
                  <c:v>7.0013453999999991</c:v>
                </c:pt>
                <c:pt idx="14418">
                  <c:v>7.1365118999999959</c:v>
                </c:pt>
                <c:pt idx="14419">
                  <c:v>7.2085713</c:v>
                </c:pt>
                <c:pt idx="14420">
                  <c:v>7.1275007999999938</c:v>
                </c:pt>
                <c:pt idx="14421">
                  <c:v>7.0553973000000001</c:v>
                </c:pt>
                <c:pt idx="14422">
                  <c:v>7.1004674999999997</c:v>
                </c:pt>
                <c:pt idx="14423">
                  <c:v>6.8932121999999998</c:v>
                </c:pt>
                <c:pt idx="14424">
                  <c:v>6.5508197999999975</c:v>
                </c:pt>
                <c:pt idx="14425">
                  <c:v>6.7400381999999999</c:v>
                </c:pt>
                <c:pt idx="14426">
                  <c:v>6.7580456999999985</c:v>
                </c:pt>
                <c:pt idx="14427">
                  <c:v>6.8301491999999993</c:v>
                </c:pt>
                <c:pt idx="14428">
                  <c:v>6.731027100000003</c:v>
                </c:pt>
                <c:pt idx="14429">
                  <c:v>6.8751899999999964</c:v>
                </c:pt>
                <c:pt idx="14430">
                  <c:v>6.8121269999999949</c:v>
                </c:pt>
                <c:pt idx="14431">
                  <c:v>6.8211380999999962</c:v>
                </c:pt>
                <c:pt idx="14432">
                  <c:v>6.9833232000000027</c:v>
                </c:pt>
                <c:pt idx="14433">
                  <c:v>6.9833232000000027</c:v>
                </c:pt>
                <c:pt idx="14434">
                  <c:v>6.8751899999999964</c:v>
                </c:pt>
                <c:pt idx="14435">
                  <c:v>6.8751899999999964</c:v>
                </c:pt>
                <c:pt idx="14436">
                  <c:v>6.8932121999999998</c:v>
                </c:pt>
                <c:pt idx="14437">
                  <c:v>6.8932121999999998</c:v>
                </c:pt>
                <c:pt idx="14438">
                  <c:v>6.8751899999999964</c:v>
                </c:pt>
                <c:pt idx="14439">
                  <c:v>6.866178899999996</c:v>
                </c:pt>
                <c:pt idx="14440">
                  <c:v>6.8211380999999962</c:v>
                </c:pt>
                <c:pt idx="14441">
                  <c:v>6.866178899999996</c:v>
                </c:pt>
                <c:pt idx="14442">
                  <c:v>6.866178899999996</c:v>
                </c:pt>
                <c:pt idx="14443">
                  <c:v>6.8751899999999964</c:v>
                </c:pt>
                <c:pt idx="14444">
                  <c:v>6.9022232999999993</c:v>
                </c:pt>
                <c:pt idx="14445">
                  <c:v>6.9112196999999993</c:v>
                </c:pt>
                <c:pt idx="14446">
                  <c:v>6.9382530000000031</c:v>
                </c:pt>
                <c:pt idx="14447">
                  <c:v>6.9653156999999961</c:v>
                </c:pt>
                <c:pt idx="14448">
                  <c:v>6.9472935000000033</c:v>
                </c:pt>
                <c:pt idx="14449">
                  <c:v>6.9653156999999961</c:v>
                </c:pt>
                <c:pt idx="14450">
                  <c:v>6.9653156999999961</c:v>
                </c:pt>
                <c:pt idx="14451">
                  <c:v>6.9563046000000002</c:v>
                </c:pt>
                <c:pt idx="14452">
                  <c:v>6.9563046000000002</c:v>
                </c:pt>
                <c:pt idx="14453">
                  <c:v>6.9563046000000002</c:v>
                </c:pt>
                <c:pt idx="14454">
                  <c:v>6.9563046000000002</c:v>
                </c:pt>
                <c:pt idx="14455">
                  <c:v>6.9743120999999997</c:v>
                </c:pt>
                <c:pt idx="14456">
                  <c:v>6.9743120999999997</c:v>
                </c:pt>
                <c:pt idx="14457">
                  <c:v>6.9743120999999997</c:v>
                </c:pt>
                <c:pt idx="14458">
                  <c:v>6.992334299999996</c:v>
                </c:pt>
                <c:pt idx="14459">
                  <c:v>6.992334299999996</c:v>
                </c:pt>
                <c:pt idx="14460">
                  <c:v>7.0283639999999998</c:v>
                </c:pt>
                <c:pt idx="14461">
                  <c:v>7.0553973000000001</c:v>
                </c:pt>
                <c:pt idx="14462">
                  <c:v>6.9292418999999992</c:v>
                </c:pt>
                <c:pt idx="14463">
                  <c:v>6.9563046000000002</c:v>
                </c:pt>
                <c:pt idx="14464">
                  <c:v>7.0013453999999991</c:v>
                </c:pt>
                <c:pt idx="14465">
                  <c:v>7.0013453999999991</c:v>
                </c:pt>
                <c:pt idx="14466">
                  <c:v>7.0824599999999975</c:v>
                </c:pt>
                <c:pt idx="14467">
                  <c:v>7.1275007999999938</c:v>
                </c:pt>
                <c:pt idx="14468">
                  <c:v>7.1545193999999936</c:v>
                </c:pt>
                <c:pt idx="14469">
                  <c:v>7.2085713</c:v>
                </c:pt>
                <c:pt idx="14470">
                  <c:v>7.2266228999999997</c:v>
                </c:pt>
                <c:pt idx="14471">
                  <c:v>7.2626526</c:v>
                </c:pt>
                <c:pt idx="14472">
                  <c:v>7.2896858999999985</c:v>
                </c:pt>
                <c:pt idx="14473">
                  <c:v>7.3167044999999975</c:v>
                </c:pt>
                <c:pt idx="14474">
                  <c:v>7.3347266999999965</c:v>
                </c:pt>
                <c:pt idx="14475">
                  <c:v>7.3617893999999975</c:v>
                </c:pt>
                <c:pt idx="14476">
                  <c:v>7.3708005000000005</c:v>
                </c:pt>
                <c:pt idx="14477">
                  <c:v>7.3797968999999997</c:v>
                </c:pt>
                <c:pt idx="14478">
                  <c:v>7.3797968999999997</c:v>
                </c:pt>
                <c:pt idx="14479">
                  <c:v>7.3888079999999965</c:v>
                </c:pt>
                <c:pt idx="14480">
                  <c:v>7.3797968999999997</c:v>
                </c:pt>
                <c:pt idx="14481">
                  <c:v>7.3978190999999951</c:v>
                </c:pt>
                <c:pt idx="14482">
                  <c:v>7.4158412999999985</c:v>
                </c:pt>
                <c:pt idx="14483">
                  <c:v>7.4518709999999997</c:v>
                </c:pt>
                <c:pt idx="14484">
                  <c:v>7.4879447999999975</c:v>
                </c:pt>
                <c:pt idx="14485">
                  <c:v>7.5329855999999937</c:v>
                </c:pt>
                <c:pt idx="14486">
                  <c:v>7.5780263999999988</c:v>
                </c:pt>
                <c:pt idx="14487">
                  <c:v>7.5870227999999997</c:v>
                </c:pt>
                <c:pt idx="14488">
                  <c:v>7.6591409999999955</c:v>
                </c:pt>
                <c:pt idx="14489">
                  <c:v>7.6230965999999949</c:v>
                </c:pt>
                <c:pt idx="14490">
                  <c:v>7.5690152999999949</c:v>
                </c:pt>
                <c:pt idx="14491">
                  <c:v>7.3527782999999962</c:v>
                </c:pt>
                <c:pt idx="14492">
                  <c:v>8.046603600000001</c:v>
                </c:pt>
                <c:pt idx="14493">
                  <c:v>7.7221892999999948</c:v>
                </c:pt>
                <c:pt idx="14494">
                  <c:v>7.9114370999999997</c:v>
                </c:pt>
                <c:pt idx="14495">
                  <c:v>7.758263100000006</c:v>
                </c:pt>
                <c:pt idx="14496">
                  <c:v>6.8211380999999962</c:v>
                </c:pt>
                <c:pt idx="14497">
                  <c:v>7.2085713</c:v>
                </c:pt>
                <c:pt idx="14498">
                  <c:v>7.4788895999999996</c:v>
                </c:pt>
                <c:pt idx="14499">
                  <c:v>6.9022232999999993</c:v>
                </c:pt>
                <c:pt idx="14500">
                  <c:v>6.5418086999999998</c:v>
                </c:pt>
                <c:pt idx="14501">
                  <c:v>7.0914710999999997</c:v>
                </c:pt>
                <c:pt idx="14502">
                  <c:v>7.0914710999999997</c:v>
                </c:pt>
                <c:pt idx="14503">
                  <c:v>7.0553973000000001</c:v>
                </c:pt>
                <c:pt idx="14504">
                  <c:v>7.0463861999999997</c:v>
                </c:pt>
                <c:pt idx="14505">
                  <c:v>6.6589235999999961</c:v>
                </c:pt>
                <c:pt idx="14506">
                  <c:v>6.9292418999999992</c:v>
                </c:pt>
                <c:pt idx="14507">
                  <c:v>6.7760679000000037</c:v>
                </c:pt>
                <c:pt idx="14508">
                  <c:v>5.7398501999999993</c:v>
                </c:pt>
                <c:pt idx="14509">
                  <c:v>6.0822425999999998</c:v>
                </c:pt>
                <c:pt idx="14510">
                  <c:v>6.2714904000000038</c:v>
                </c:pt>
                <c:pt idx="14511">
                  <c:v>6.4066568999999998</c:v>
                </c:pt>
                <c:pt idx="14512">
                  <c:v>6.7670567999999953</c:v>
                </c:pt>
                <c:pt idx="14513">
                  <c:v>6.7850789999999996</c:v>
                </c:pt>
                <c:pt idx="14514">
                  <c:v>6.8391602999999996</c:v>
                </c:pt>
                <c:pt idx="14515">
                  <c:v>6.857182499999996</c:v>
                </c:pt>
                <c:pt idx="14516">
                  <c:v>6.866178899999996</c:v>
                </c:pt>
                <c:pt idx="14517">
                  <c:v>6.8932121999999998</c:v>
                </c:pt>
                <c:pt idx="14518">
                  <c:v>6.9022232999999993</c:v>
                </c:pt>
                <c:pt idx="14519">
                  <c:v>6.9743120999999997</c:v>
                </c:pt>
                <c:pt idx="14520">
                  <c:v>7.0193675999999998</c:v>
                </c:pt>
                <c:pt idx="14521">
                  <c:v>7.4879447999999975</c:v>
                </c:pt>
                <c:pt idx="14522">
                  <c:v>7.4518709999999997</c:v>
                </c:pt>
                <c:pt idx="14523">
                  <c:v>7.3617893999999975</c:v>
                </c:pt>
                <c:pt idx="14524">
                  <c:v>7.3257155999999926</c:v>
                </c:pt>
                <c:pt idx="14525">
                  <c:v>7.3167044999999975</c:v>
                </c:pt>
                <c:pt idx="14526">
                  <c:v>7.2806747999999999</c:v>
                </c:pt>
                <c:pt idx="14527">
                  <c:v>7.2356339999999992</c:v>
                </c:pt>
                <c:pt idx="14528">
                  <c:v>7.2085713</c:v>
                </c:pt>
                <c:pt idx="14529">
                  <c:v>7.1995601999999996</c:v>
                </c:pt>
                <c:pt idx="14530">
                  <c:v>7.1995601999999996</c:v>
                </c:pt>
                <c:pt idx="14531">
                  <c:v>7.1815527000000001</c:v>
                </c:pt>
                <c:pt idx="14532">
                  <c:v>7.1725415999999953</c:v>
                </c:pt>
                <c:pt idx="14533">
                  <c:v>7.1545193999999936</c:v>
                </c:pt>
                <c:pt idx="14534">
                  <c:v>7.1815527000000001</c:v>
                </c:pt>
                <c:pt idx="14535">
                  <c:v>7.1545193999999936</c:v>
                </c:pt>
                <c:pt idx="14536">
                  <c:v>7.1365118999999959</c:v>
                </c:pt>
                <c:pt idx="14537">
                  <c:v>7.118489699999996</c:v>
                </c:pt>
                <c:pt idx="14538">
                  <c:v>7.1094786000000001</c:v>
                </c:pt>
                <c:pt idx="14539">
                  <c:v>7.0914710999999997</c:v>
                </c:pt>
                <c:pt idx="14540">
                  <c:v>6.6138827999999963</c:v>
                </c:pt>
                <c:pt idx="14541">
                  <c:v>6.6409013999999962</c:v>
                </c:pt>
                <c:pt idx="14542">
                  <c:v>6.6499124999999975</c:v>
                </c:pt>
                <c:pt idx="14543">
                  <c:v>6.6949973999999948</c:v>
                </c:pt>
                <c:pt idx="14544">
                  <c:v>6.8391602999999996</c:v>
                </c:pt>
                <c:pt idx="14545">
                  <c:v>6.7940901</c:v>
                </c:pt>
                <c:pt idx="14546">
                  <c:v>6.6048716999999968</c:v>
                </c:pt>
                <c:pt idx="14547">
                  <c:v>6.6409013999999962</c:v>
                </c:pt>
                <c:pt idx="14548">
                  <c:v>6.6679346999999884</c:v>
                </c:pt>
                <c:pt idx="14549">
                  <c:v>6.6499124999999975</c:v>
                </c:pt>
                <c:pt idx="14550">
                  <c:v>6.9472935000000033</c:v>
                </c:pt>
                <c:pt idx="14551">
                  <c:v>6.7850789999999996</c:v>
                </c:pt>
                <c:pt idx="14552">
                  <c:v>6.4967384999999993</c:v>
                </c:pt>
                <c:pt idx="14553">
                  <c:v>6.325542299999996</c:v>
                </c:pt>
                <c:pt idx="14554">
                  <c:v>6.1993868999999968</c:v>
                </c:pt>
                <c:pt idx="14555">
                  <c:v>6.352560899999995</c:v>
                </c:pt>
                <c:pt idx="14556">
                  <c:v>6.1002647999999997</c:v>
                </c:pt>
                <c:pt idx="14557">
                  <c:v>6.3075200999999961</c:v>
                </c:pt>
                <c:pt idx="14558">
                  <c:v>6.3075200999999961</c:v>
                </c:pt>
                <c:pt idx="14559">
                  <c:v>6.3795941999999997</c:v>
                </c:pt>
                <c:pt idx="14560">
                  <c:v>6.1723682999999996</c:v>
                </c:pt>
                <c:pt idx="14561">
                  <c:v>6.3976017000000001</c:v>
                </c:pt>
                <c:pt idx="14562">
                  <c:v>6.4156532999999998</c:v>
                </c:pt>
                <c:pt idx="14563">
                  <c:v>6.4606940999999996</c:v>
                </c:pt>
                <c:pt idx="14564">
                  <c:v>6.3435644999999985</c:v>
                </c:pt>
                <c:pt idx="14565">
                  <c:v>6.3795941999999997</c:v>
                </c:pt>
                <c:pt idx="14566">
                  <c:v>6.4246643999999975</c:v>
                </c:pt>
                <c:pt idx="14567">
                  <c:v>6.3795941999999997</c:v>
                </c:pt>
                <c:pt idx="14568">
                  <c:v>6.4877273999999998</c:v>
                </c:pt>
                <c:pt idx="14569">
                  <c:v>6.3705831000000002</c:v>
                </c:pt>
                <c:pt idx="14570">
                  <c:v>6.4697051999999999</c:v>
                </c:pt>
                <c:pt idx="14571">
                  <c:v>6.7670567999999953</c:v>
                </c:pt>
                <c:pt idx="14572">
                  <c:v>6.7670567999999953</c:v>
                </c:pt>
                <c:pt idx="14573">
                  <c:v>6.7850789999999996</c:v>
                </c:pt>
                <c:pt idx="14574">
                  <c:v>6.7940901</c:v>
                </c:pt>
                <c:pt idx="14575">
                  <c:v>6.7940901</c:v>
                </c:pt>
                <c:pt idx="14576">
                  <c:v>6.7940901</c:v>
                </c:pt>
                <c:pt idx="14577">
                  <c:v>6.7940901</c:v>
                </c:pt>
                <c:pt idx="14578">
                  <c:v>6.8030864999999965</c:v>
                </c:pt>
                <c:pt idx="14579">
                  <c:v>6.7940901</c:v>
                </c:pt>
                <c:pt idx="14580">
                  <c:v>6.7850789999999996</c:v>
                </c:pt>
                <c:pt idx="14581">
                  <c:v>6.7670567999999953</c:v>
                </c:pt>
                <c:pt idx="14582">
                  <c:v>6.7670567999999953</c:v>
                </c:pt>
                <c:pt idx="14583">
                  <c:v>6.7760679000000037</c:v>
                </c:pt>
                <c:pt idx="14584">
                  <c:v>6.7850789999999996</c:v>
                </c:pt>
                <c:pt idx="14585">
                  <c:v>6.7940901</c:v>
                </c:pt>
                <c:pt idx="14586">
                  <c:v>6.7850789999999996</c:v>
                </c:pt>
                <c:pt idx="14587">
                  <c:v>6.7760679000000037</c:v>
                </c:pt>
                <c:pt idx="14588">
                  <c:v>6.7760679000000037</c:v>
                </c:pt>
                <c:pt idx="14589">
                  <c:v>6.7670567999999953</c:v>
                </c:pt>
                <c:pt idx="14590">
                  <c:v>6.7580456999999985</c:v>
                </c:pt>
                <c:pt idx="14591">
                  <c:v>6.6949973999999948</c:v>
                </c:pt>
                <c:pt idx="14592">
                  <c:v>6.7130048999999961</c:v>
                </c:pt>
                <c:pt idx="14593">
                  <c:v>6.7220159999999947</c:v>
                </c:pt>
                <c:pt idx="14594">
                  <c:v>6.7400381999999999</c:v>
                </c:pt>
                <c:pt idx="14595">
                  <c:v>6.7670567999999953</c:v>
                </c:pt>
                <c:pt idx="14596">
                  <c:v>6.7760679000000037</c:v>
                </c:pt>
                <c:pt idx="14597">
                  <c:v>6.1092612000000024</c:v>
                </c:pt>
                <c:pt idx="14598">
                  <c:v>6.4606940999999996</c:v>
                </c:pt>
                <c:pt idx="14599">
                  <c:v>6.7850789999999996</c:v>
                </c:pt>
                <c:pt idx="14600">
                  <c:v>6.7580456999999985</c:v>
                </c:pt>
                <c:pt idx="14601">
                  <c:v>6.5508197999999975</c:v>
                </c:pt>
                <c:pt idx="14602">
                  <c:v>6.6048716999999968</c:v>
                </c:pt>
                <c:pt idx="14603">
                  <c:v>6.6318903000000002</c:v>
                </c:pt>
                <c:pt idx="14604">
                  <c:v>6.6409013999999962</c:v>
                </c:pt>
                <c:pt idx="14605">
                  <c:v>6.4967384999999993</c:v>
                </c:pt>
                <c:pt idx="14606">
                  <c:v>6.5057495999999997</c:v>
                </c:pt>
                <c:pt idx="14607">
                  <c:v>6.5598308999999961</c:v>
                </c:pt>
                <c:pt idx="14608">
                  <c:v>6.6048716999999968</c:v>
                </c:pt>
                <c:pt idx="14609">
                  <c:v>6.6318903000000002</c:v>
                </c:pt>
                <c:pt idx="14610">
                  <c:v>6.8211380999999962</c:v>
                </c:pt>
                <c:pt idx="14611">
                  <c:v>6.8391602999999996</c:v>
                </c:pt>
                <c:pt idx="14612">
                  <c:v>6.8391602999999996</c:v>
                </c:pt>
                <c:pt idx="14613">
                  <c:v>6.857182499999996</c:v>
                </c:pt>
                <c:pt idx="14614">
                  <c:v>6.8030864999999965</c:v>
                </c:pt>
                <c:pt idx="14615">
                  <c:v>6.7940901</c:v>
                </c:pt>
                <c:pt idx="14616">
                  <c:v>7.424837699999995</c:v>
                </c:pt>
                <c:pt idx="14617">
                  <c:v>7.424837699999995</c:v>
                </c:pt>
                <c:pt idx="14618">
                  <c:v>7.424837699999995</c:v>
                </c:pt>
                <c:pt idx="14619">
                  <c:v>7.4158412999999985</c:v>
                </c:pt>
                <c:pt idx="14620">
                  <c:v>7.4068301999999999</c:v>
                </c:pt>
                <c:pt idx="14621">
                  <c:v>7.3888079999999965</c:v>
                </c:pt>
                <c:pt idx="14622">
                  <c:v>6.4697051999999999</c:v>
                </c:pt>
                <c:pt idx="14623">
                  <c:v>6.6949973999999948</c:v>
                </c:pt>
                <c:pt idx="14624">
                  <c:v>6.7580456999999985</c:v>
                </c:pt>
                <c:pt idx="14625">
                  <c:v>6.9292418999999992</c:v>
                </c:pt>
                <c:pt idx="14626">
                  <c:v>6.7400381999999999</c:v>
                </c:pt>
                <c:pt idx="14627">
                  <c:v>6.9382530000000031</c:v>
                </c:pt>
                <c:pt idx="14628">
                  <c:v>6.992334299999996</c:v>
                </c:pt>
                <c:pt idx="14629">
                  <c:v>6.7400381999999999</c:v>
                </c:pt>
                <c:pt idx="14630">
                  <c:v>6.5147459999999962</c:v>
                </c:pt>
                <c:pt idx="14631">
                  <c:v>6.2985090000000001</c:v>
                </c:pt>
                <c:pt idx="14632">
                  <c:v>6.0912536999999993</c:v>
                </c:pt>
                <c:pt idx="14633">
                  <c:v>6.2534387999999996</c:v>
                </c:pt>
                <c:pt idx="14634">
                  <c:v>6.6138827999999963</c:v>
                </c:pt>
                <c:pt idx="14635">
                  <c:v>6.2264054999999985</c:v>
                </c:pt>
                <c:pt idx="14636">
                  <c:v>6.6949973999999948</c:v>
                </c:pt>
                <c:pt idx="14637">
                  <c:v>6.6769751999999976</c:v>
                </c:pt>
                <c:pt idx="14638">
                  <c:v>6.6318903000000002</c:v>
                </c:pt>
                <c:pt idx="14639">
                  <c:v>6.6318903000000002</c:v>
                </c:pt>
                <c:pt idx="14640">
                  <c:v>6.5688419999999965</c:v>
                </c:pt>
                <c:pt idx="14641">
                  <c:v>6.5508197999999975</c:v>
                </c:pt>
                <c:pt idx="14642">
                  <c:v>6.5508197999999975</c:v>
                </c:pt>
                <c:pt idx="14643">
                  <c:v>6.5598308999999961</c:v>
                </c:pt>
                <c:pt idx="14644">
                  <c:v>6.5508197999999975</c:v>
                </c:pt>
                <c:pt idx="14645">
                  <c:v>6.5057495999999997</c:v>
                </c:pt>
                <c:pt idx="14646">
                  <c:v>6.4877273999999998</c:v>
                </c:pt>
                <c:pt idx="14647">
                  <c:v>6.4787162999999985</c:v>
                </c:pt>
                <c:pt idx="14648">
                  <c:v>6.2264054999999985</c:v>
                </c:pt>
                <c:pt idx="14649">
                  <c:v>6.2895126000000001</c:v>
                </c:pt>
                <c:pt idx="14650">
                  <c:v>6.3345533999999963</c:v>
                </c:pt>
                <c:pt idx="14651">
                  <c:v>6.3345533999999963</c:v>
                </c:pt>
                <c:pt idx="14652">
                  <c:v>6.3345533999999963</c:v>
                </c:pt>
                <c:pt idx="14653">
                  <c:v>6.3795941999999997</c:v>
                </c:pt>
                <c:pt idx="14654">
                  <c:v>6.3615719999999962</c:v>
                </c:pt>
                <c:pt idx="14655">
                  <c:v>6.3705831000000002</c:v>
                </c:pt>
                <c:pt idx="14656">
                  <c:v>6.3705831000000002</c:v>
                </c:pt>
                <c:pt idx="14657">
                  <c:v>6.3615719999999962</c:v>
                </c:pt>
                <c:pt idx="14658">
                  <c:v>6.3705831000000002</c:v>
                </c:pt>
                <c:pt idx="14659">
                  <c:v>6.3795941999999997</c:v>
                </c:pt>
                <c:pt idx="14660">
                  <c:v>6.3705831000000002</c:v>
                </c:pt>
                <c:pt idx="14661">
                  <c:v>6.3615719999999962</c:v>
                </c:pt>
                <c:pt idx="14662">
                  <c:v>6.3615719999999962</c:v>
                </c:pt>
                <c:pt idx="14663">
                  <c:v>6.3435644999999985</c:v>
                </c:pt>
                <c:pt idx="14664">
                  <c:v>6.3615719999999962</c:v>
                </c:pt>
                <c:pt idx="14665">
                  <c:v>6.3705831000000002</c:v>
                </c:pt>
                <c:pt idx="14666">
                  <c:v>6.4156532999999998</c:v>
                </c:pt>
                <c:pt idx="14667">
                  <c:v>6.4336755000000014</c:v>
                </c:pt>
                <c:pt idx="14668">
                  <c:v>6.4426866</c:v>
                </c:pt>
                <c:pt idx="14669">
                  <c:v>6.4516977000000031</c:v>
                </c:pt>
                <c:pt idx="14670">
                  <c:v>6.4606940999999996</c:v>
                </c:pt>
                <c:pt idx="14671">
                  <c:v>6.4697051999999999</c:v>
                </c:pt>
                <c:pt idx="14672">
                  <c:v>6.4877273999999998</c:v>
                </c:pt>
                <c:pt idx="14673">
                  <c:v>6.4697051999999999</c:v>
                </c:pt>
                <c:pt idx="14674">
                  <c:v>6.5057495999999997</c:v>
                </c:pt>
                <c:pt idx="14675">
                  <c:v>6.5057495999999997</c:v>
                </c:pt>
                <c:pt idx="14676">
                  <c:v>6.6228791999999963</c:v>
                </c:pt>
                <c:pt idx="14677">
                  <c:v>6.6138827999999963</c:v>
                </c:pt>
                <c:pt idx="14678">
                  <c:v>6.5958605999999955</c:v>
                </c:pt>
                <c:pt idx="14679">
                  <c:v>6.5508197999999975</c:v>
                </c:pt>
                <c:pt idx="14680">
                  <c:v>6.5327682000000014</c:v>
                </c:pt>
                <c:pt idx="14681">
                  <c:v>6.5057495999999997</c:v>
                </c:pt>
                <c:pt idx="14682">
                  <c:v>6.4967384999999993</c:v>
                </c:pt>
                <c:pt idx="14683">
                  <c:v>6.5598308999999961</c:v>
                </c:pt>
                <c:pt idx="14684">
                  <c:v>6.5327682000000014</c:v>
                </c:pt>
                <c:pt idx="14685">
                  <c:v>6.5237570999999965</c:v>
                </c:pt>
                <c:pt idx="14686">
                  <c:v>6.4967384999999993</c:v>
                </c:pt>
                <c:pt idx="14687">
                  <c:v>6.2985090000000001</c:v>
                </c:pt>
                <c:pt idx="14688">
                  <c:v>6.325542299999996</c:v>
                </c:pt>
                <c:pt idx="14689">
                  <c:v>6.2264054999999985</c:v>
                </c:pt>
                <c:pt idx="14690">
                  <c:v>6.7760679000000037</c:v>
                </c:pt>
                <c:pt idx="14691">
                  <c:v>6.6589235999999961</c:v>
                </c:pt>
                <c:pt idx="14692">
                  <c:v>6.5237570999999965</c:v>
                </c:pt>
                <c:pt idx="14693">
                  <c:v>6.4697051999999999</c:v>
                </c:pt>
                <c:pt idx="14694">
                  <c:v>6.4246643999999975</c:v>
                </c:pt>
                <c:pt idx="14695">
                  <c:v>6.1182722999999966</c:v>
                </c:pt>
                <c:pt idx="14696">
                  <c:v>6.1092612000000024</c:v>
                </c:pt>
                <c:pt idx="14697">
                  <c:v>6.1092612000000024</c:v>
                </c:pt>
                <c:pt idx="14698">
                  <c:v>6.1002647999999997</c:v>
                </c:pt>
                <c:pt idx="14699">
                  <c:v>6.1453349999999949</c:v>
                </c:pt>
                <c:pt idx="14700">
                  <c:v>6.1543460999999962</c:v>
                </c:pt>
                <c:pt idx="14701">
                  <c:v>6.1993868999999968</c:v>
                </c:pt>
                <c:pt idx="14702">
                  <c:v>6.2174091000000002</c:v>
                </c:pt>
                <c:pt idx="14703">
                  <c:v>6.2174091000000002</c:v>
                </c:pt>
                <c:pt idx="14704">
                  <c:v>6.2174091000000002</c:v>
                </c:pt>
                <c:pt idx="14705">
                  <c:v>6.2174091000000002</c:v>
                </c:pt>
                <c:pt idx="14706">
                  <c:v>6.2174091000000002</c:v>
                </c:pt>
                <c:pt idx="14707">
                  <c:v>6.2264054999999985</c:v>
                </c:pt>
                <c:pt idx="14708">
                  <c:v>6.2444276999999975</c:v>
                </c:pt>
                <c:pt idx="14709">
                  <c:v>6.2444276999999975</c:v>
                </c:pt>
                <c:pt idx="14710">
                  <c:v>5.7668834999999996</c:v>
                </c:pt>
                <c:pt idx="14711">
                  <c:v>6.2174091000000002</c:v>
                </c:pt>
                <c:pt idx="14712">
                  <c:v>5.8119242999999958</c:v>
                </c:pt>
                <c:pt idx="14713">
                  <c:v>5.7488612999999997</c:v>
                </c:pt>
                <c:pt idx="14714">
                  <c:v>5.7668834999999996</c:v>
                </c:pt>
                <c:pt idx="14715">
                  <c:v>5.7939021000000004</c:v>
                </c:pt>
                <c:pt idx="14716">
                  <c:v>5.8209353999999927</c:v>
                </c:pt>
                <c:pt idx="14717">
                  <c:v>5.8750166999999962</c:v>
                </c:pt>
                <c:pt idx="14718">
                  <c:v>6.1813793999999991</c:v>
                </c:pt>
                <c:pt idx="14719">
                  <c:v>6.1362945</c:v>
                </c:pt>
                <c:pt idx="14720">
                  <c:v>5.7037911000000037</c:v>
                </c:pt>
                <c:pt idx="14721">
                  <c:v>5.6227058999999926</c:v>
                </c:pt>
                <c:pt idx="14722">
                  <c:v>5.6317170000000001</c:v>
                </c:pt>
                <c:pt idx="14723">
                  <c:v>5.6227058999999926</c:v>
                </c:pt>
                <c:pt idx="14724">
                  <c:v>5.6317170000000001</c:v>
                </c:pt>
                <c:pt idx="14725">
                  <c:v>5.6407280999999996</c:v>
                </c:pt>
                <c:pt idx="14726">
                  <c:v>5.5416059999999998</c:v>
                </c:pt>
                <c:pt idx="14727">
                  <c:v>5.5506023999999998</c:v>
                </c:pt>
                <c:pt idx="14728">
                  <c:v>5.5596135000000002</c:v>
                </c:pt>
                <c:pt idx="14729">
                  <c:v>5.4875540999999961</c:v>
                </c:pt>
                <c:pt idx="14730">
                  <c:v>5.0459954999999965</c:v>
                </c:pt>
                <c:pt idx="14731">
                  <c:v>6.1543460999999962</c:v>
                </c:pt>
                <c:pt idx="14732">
                  <c:v>5.929068599999999</c:v>
                </c:pt>
                <c:pt idx="14733">
                  <c:v>4.9378916999999998</c:v>
                </c:pt>
                <c:pt idx="14734">
                  <c:v>5.3613986999999996</c:v>
                </c:pt>
                <c:pt idx="14735">
                  <c:v>5.3704098</c:v>
                </c:pt>
                <c:pt idx="14736">
                  <c:v>5.5686245999999961</c:v>
                </c:pt>
                <c:pt idx="14737">
                  <c:v>5.6136947999999975</c:v>
                </c:pt>
                <c:pt idx="14738">
                  <c:v>5.6407280999999996</c:v>
                </c:pt>
                <c:pt idx="14739">
                  <c:v>5.2712730000000061</c:v>
                </c:pt>
                <c:pt idx="14740">
                  <c:v>5.6497392</c:v>
                </c:pt>
                <c:pt idx="14741">
                  <c:v>5.6497392</c:v>
                </c:pt>
                <c:pt idx="14742">
                  <c:v>5.4785430000000037</c:v>
                </c:pt>
                <c:pt idx="14743">
                  <c:v>5.3794209000000004</c:v>
                </c:pt>
                <c:pt idx="14744">
                  <c:v>5.532594899999995</c:v>
                </c:pt>
                <c:pt idx="14745">
                  <c:v>5.055006599999996</c:v>
                </c:pt>
                <c:pt idx="14746">
                  <c:v>5.7217985999999996</c:v>
                </c:pt>
                <c:pt idx="14747">
                  <c:v>5.7849056999999968</c:v>
                </c:pt>
                <c:pt idx="14748">
                  <c:v>5.8029131999999963</c:v>
                </c:pt>
                <c:pt idx="14749">
                  <c:v>5.7939021000000004</c:v>
                </c:pt>
                <c:pt idx="14750">
                  <c:v>5.8119242999999958</c:v>
                </c:pt>
                <c:pt idx="14751">
                  <c:v>5.8299464999999975</c:v>
                </c:pt>
                <c:pt idx="14752">
                  <c:v>5.8389428999999975</c:v>
                </c:pt>
                <c:pt idx="14753">
                  <c:v>5.7127874999999975</c:v>
                </c:pt>
                <c:pt idx="14754">
                  <c:v>5.7127874999999975</c:v>
                </c:pt>
                <c:pt idx="14755">
                  <c:v>5.7308097000000036</c:v>
                </c:pt>
                <c:pt idx="14756">
                  <c:v>5.7758946</c:v>
                </c:pt>
                <c:pt idx="14757">
                  <c:v>5.8029131999999963</c:v>
                </c:pt>
                <c:pt idx="14758">
                  <c:v>5.8750166999999962</c:v>
                </c:pt>
                <c:pt idx="14759">
                  <c:v>5.9020352999999961</c:v>
                </c:pt>
                <c:pt idx="14760">
                  <c:v>6.0822425999999998</c:v>
                </c:pt>
                <c:pt idx="14761">
                  <c:v>6.1723682999999996</c:v>
                </c:pt>
                <c:pt idx="14762">
                  <c:v>6.1543460999999962</c:v>
                </c:pt>
                <c:pt idx="14763">
                  <c:v>6.1723682999999996</c:v>
                </c:pt>
                <c:pt idx="14764">
                  <c:v>6.1903757999999955</c:v>
                </c:pt>
                <c:pt idx="14765">
                  <c:v>6.1903757999999955</c:v>
                </c:pt>
                <c:pt idx="14766">
                  <c:v>6.2174091000000002</c:v>
                </c:pt>
                <c:pt idx="14767">
                  <c:v>6.2264054999999985</c:v>
                </c:pt>
                <c:pt idx="14768">
                  <c:v>6.2624498999999965</c:v>
                </c:pt>
                <c:pt idx="14769">
                  <c:v>6.3615719999999962</c:v>
                </c:pt>
                <c:pt idx="14770">
                  <c:v>6.3976017000000001</c:v>
                </c:pt>
                <c:pt idx="14771">
                  <c:v>6.4336755000000014</c:v>
                </c:pt>
                <c:pt idx="14772">
                  <c:v>6.4606940999999996</c:v>
                </c:pt>
                <c:pt idx="14773">
                  <c:v>6.4877273999999998</c:v>
                </c:pt>
                <c:pt idx="14774">
                  <c:v>6.5057495999999997</c:v>
                </c:pt>
                <c:pt idx="14775">
                  <c:v>6.4787162999999985</c:v>
                </c:pt>
                <c:pt idx="14776">
                  <c:v>6.4967384999999993</c:v>
                </c:pt>
                <c:pt idx="14777">
                  <c:v>6.5057495999999997</c:v>
                </c:pt>
                <c:pt idx="14778">
                  <c:v>6.5147459999999962</c:v>
                </c:pt>
                <c:pt idx="14779">
                  <c:v>6.5147459999999962</c:v>
                </c:pt>
                <c:pt idx="14780">
                  <c:v>6.5327682000000014</c:v>
                </c:pt>
                <c:pt idx="14781">
                  <c:v>6.5327682000000014</c:v>
                </c:pt>
                <c:pt idx="14782">
                  <c:v>6.5327682000000014</c:v>
                </c:pt>
                <c:pt idx="14783">
                  <c:v>6.5327682000000014</c:v>
                </c:pt>
                <c:pt idx="14784">
                  <c:v>6.5237570999999965</c:v>
                </c:pt>
                <c:pt idx="14785">
                  <c:v>6.5237570999999965</c:v>
                </c:pt>
                <c:pt idx="14786">
                  <c:v>6.5237570999999965</c:v>
                </c:pt>
                <c:pt idx="14787">
                  <c:v>6.5147459999999962</c:v>
                </c:pt>
                <c:pt idx="14788">
                  <c:v>6.5057495999999997</c:v>
                </c:pt>
                <c:pt idx="14789">
                  <c:v>6.5057495999999997</c:v>
                </c:pt>
                <c:pt idx="14790">
                  <c:v>6.4787162999999985</c:v>
                </c:pt>
                <c:pt idx="14791">
                  <c:v>6.4606940999999996</c:v>
                </c:pt>
                <c:pt idx="14792">
                  <c:v>6.4336755000000014</c:v>
                </c:pt>
                <c:pt idx="14793">
                  <c:v>6.4336755000000014</c:v>
                </c:pt>
                <c:pt idx="14794">
                  <c:v>6.4156532999999998</c:v>
                </c:pt>
                <c:pt idx="14795">
                  <c:v>6.3976017000000001</c:v>
                </c:pt>
                <c:pt idx="14796">
                  <c:v>6.3615719999999962</c:v>
                </c:pt>
                <c:pt idx="14797">
                  <c:v>6.3165311999999965</c:v>
                </c:pt>
                <c:pt idx="14798">
                  <c:v>6.2714904000000038</c:v>
                </c:pt>
                <c:pt idx="14799">
                  <c:v>6.2354165999999962</c:v>
                </c:pt>
                <c:pt idx="14800">
                  <c:v>6.2264054999999985</c:v>
                </c:pt>
                <c:pt idx="14801">
                  <c:v>6.2174091000000002</c:v>
                </c:pt>
                <c:pt idx="14802">
                  <c:v>6.1903757999999955</c:v>
                </c:pt>
                <c:pt idx="14803">
                  <c:v>6.1813793999999991</c:v>
                </c:pt>
                <c:pt idx="14804">
                  <c:v>6.1633571999999965</c:v>
                </c:pt>
                <c:pt idx="14805">
                  <c:v>6.1362945</c:v>
                </c:pt>
                <c:pt idx="14806">
                  <c:v>6.1362945</c:v>
                </c:pt>
                <c:pt idx="14807">
                  <c:v>6.1002647999999997</c:v>
                </c:pt>
                <c:pt idx="14808">
                  <c:v>6.0912536999999993</c:v>
                </c:pt>
                <c:pt idx="14809">
                  <c:v>6.0822425999999998</c:v>
                </c:pt>
                <c:pt idx="14810">
                  <c:v>6.0732314999999994</c:v>
                </c:pt>
                <c:pt idx="14811">
                  <c:v>6.0552239999999999</c:v>
                </c:pt>
                <c:pt idx="14812">
                  <c:v>6.0462128999999996</c:v>
                </c:pt>
                <c:pt idx="14813">
                  <c:v>6.0281906999999961</c:v>
                </c:pt>
                <c:pt idx="14814">
                  <c:v>6.0191795999999975</c:v>
                </c:pt>
                <c:pt idx="14815">
                  <c:v>6.0281906999999961</c:v>
                </c:pt>
                <c:pt idx="14816">
                  <c:v>6.0191795999999975</c:v>
                </c:pt>
                <c:pt idx="14817">
                  <c:v>6.0281906999999961</c:v>
                </c:pt>
                <c:pt idx="14818">
                  <c:v>6.0011279999999996</c:v>
                </c:pt>
                <c:pt idx="14819">
                  <c:v>5.992131599999996</c:v>
                </c:pt>
                <c:pt idx="14820">
                  <c:v>5.9831205000000001</c:v>
                </c:pt>
                <c:pt idx="14821">
                  <c:v>6.0011279999999996</c:v>
                </c:pt>
                <c:pt idx="14822">
                  <c:v>6.0191795999999975</c:v>
                </c:pt>
                <c:pt idx="14823">
                  <c:v>6.0281906999999961</c:v>
                </c:pt>
                <c:pt idx="14824">
                  <c:v>6.0462128999999996</c:v>
                </c:pt>
                <c:pt idx="14825">
                  <c:v>6.0552239999999999</c:v>
                </c:pt>
                <c:pt idx="14826">
                  <c:v>6.0642204</c:v>
                </c:pt>
                <c:pt idx="14827">
                  <c:v>6.1002647999999997</c:v>
                </c:pt>
                <c:pt idx="14828">
                  <c:v>6.1182722999999966</c:v>
                </c:pt>
                <c:pt idx="14829">
                  <c:v>6.1362945</c:v>
                </c:pt>
                <c:pt idx="14830">
                  <c:v>6.1182722999999966</c:v>
                </c:pt>
                <c:pt idx="14831">
                  <c:v>6.1543460999999962</c:v>
                </c:pt>
                <c:pt idx="14832">
                  <c:v>6.1813793999999991</c:v>
                </c:pt>
                <c:pt idx="14833">
                  <c:v>6.1903757999999955</c:v>
                </c:pt>
                <c:pt idx="14834">
                  <c:v>6.1092612000000024</c:v>
                </c:pt>
                <c:pt idx="14835">
                  <c:v>6.2083979999999999</c:v>
                </c:pt>
                <c:pt idx="14836">
                  <c:v>6.2624498999999965</c:v>
                </c:pt>
                <c:pt idx="14837">
                  <c:v>6.2714904000000038</c:v>
                </c:pt>
                <c:pt idx="14838">
                  <c:v>6.2895126000000001</c:v>
                </c:pt>
                <c:pt idx="14839">
                  <c:v>6.3075200999999961</c:v>
                </c:pt>
                <c:pt idx="14840">
                  <c:v>6.2895126000000001</c:v>
                </c:pt>
                <c:pt idx="14841">
                  <c:v>6.325542299999996</c:v>
                </c:pt>
                <c:pt idx="14842">
                  <c:v>6.3345533999999963</c:v>
                </c:pt>
                <c:pt idx="14843">
                  <c:v>6.2624498999999965</c:v>
                </c:pt>
                <c:pt idx="14844">
                  <c:v>6.2264054999999985</c:v>
                </c:pt>
                <c:pt idx="14845">
                  <c:v>6.2083979999999999</c:v>
                </c:pt>
                <c:pt idx="14846">
                  <c:v>6.1993868999999968</c:v>
                </c:pt>
                <c:pt idx="14847">
                  <c:v>6.1903757999999955</c:v>
                </c:pt>
                <c:pt idx="14848">
                  <c:v>6.1903757999999955</c:v>
                </c:pt>
                <c:pt idx="14849">
                  <c:v>6.1723682999999996</c:v>
                </c:pt>
                <c:pt idx="14850">
                  <c:v>6.1453349999999949</c:v>
                </c:pt>
                <c:pt idx="14851">
                  <c:v>6.1272834000000005</c:v>
                </c:pt>
                <c:pt idx="14852">
                  <c:v>6.1092612000000024</c:v>
                </c:pt>
                <c:pt idx="14853">
                  <c:v>6.0552239999999999</c:v>
                </c:pt>
                <c:pt idx="14854">
                  <c:v>6.0372018000000001</c:v>
                </c:pt>
                <c:pt idx="14855">
                  <c:v>6.0101684999999998</c:v>
                </c:pt>
                <c:pt idx="14856">
                  <c:v>5.992131599999996</c:v>
                </c:pt>
                <c:pt idx="14857">
                  <c:v>5.9560871999999998</c:v>
                </c:pt>
                <c:pt idx="14858">
                  <c:v>5.7037911000000037</c:v>
                </c:pt>
                <c:pt idx="14859">
                  <c:v>5.5506023999999998</c:v>
                </c:pt>
                <c:pt idx="14860">
                  <c:v>5.6136947999999975</c:v>
                </c:pt>
                <c:pt idx="14861">
                  <c:v>5.6227058999999926</c:v>
                </c:pt>
                <c:pt idx="14862">
                  <c:v>5.6407280999999996</c:v>
                </c:pt>
                <c:pt idx="14863">
                  <c:v>5.6497392</c:v>
                </c:pt>
                <c:pt idx="14864">
                  <c:v>5.6587355999999946</c:v>
                </c:pt>
                <c:pt idx="14865">
                  <c:v>5.6587355999999946</c:v>
                </c:pt>
                <c:pt idx="14866">
                  <c:v>5.6947799999999962</c:v>
                </c:pt>
                <c:pt idx="14867">
                  <c:v>5.6857688999999985</c:v>
                </c:pt>
                <c:pt idx="14868">
                  <c:v>5.7037911000000037</c:v>
                </c:pt>
                <c:pt idx="14869">
                  <c:v>5.7127874999999975</c:v>
                </c:pt>
                <c:pt idx="14870">
                  <c:v>5.7488612999999997</c:v>
                </c:pt>
                <c:pt idx="14871">
                  <c:v>5.7578723999999966</c:v>
                </c:pt>
                <c:pt idx="14872">
                  <c:v>5.7668834999999996</c:v>
                </c:pt>
                <c:pt idx="14873">
                  <c:v>5.8029131999999963</c:v>
                </c:pt>
                <c:pt idx="14874">
                  <c:v>5.8209353999999927</c:v>
                </c:pt>
                <c:pt idx="14875">
                  <c:v>5.8569650999999965</c:v>
                </c:pt>
                <c:pt idx="14876">
                  <c:v>5.8569650999999965</c:v>
                </c:pt>
                <c:pt idx="14877">
                  <c:v>5.8569650999999965</c:v>
                </c:pt>
                <c:pt idx="14878">
                  <c:v>5.865976199999996</c:v>
                </c:pt>
                <c:pt idx="14879">
                  <c:v>5.8840277999999975</c:v>
                </c:pt>
                <c:pt idx="14880">
                  <c:v>5.9020352999999961</c:v>
                </c:pt>
                <c:pt idx="14881">
                  <c:v>5.9200574999999995</c:v>
                </c:pt>
                <c:pt idx="14882">
                  <c:v>5.929068599999999</c:v>
                </c:pt>
                <c:pt idx="14883">
                  <c:v>5.9470760999999985</c:v>
                </c:pt>
                <c:pt idx="14884">
                  <c:v>5.9380796999999994</c:v>
                </c:pt>
                <c:pt idx="14885">
                  <c:v>5.9650983000000002</c:v>
                </c:pt>
                <c:pt idx="14886">
                  <c:v>5.9831205000000001</c:v>
                </c:pt>
                <c:pt idx="14887">
                  <c:v>5.992131599999996</c:v>
                </c:pt>
                <c:pt idx="14888">
                  <c:v>5.992131599999996</c:v>
                </c:pt>
                <c:pt idx="14889">
                  <c:v>6.0101684999999998</c:v>
                </c:pt>
                <c:pt idx="14890">
                  <c:v>6.0281906999999961</c:v>
                </c:pt>
                <c:pt idx="14891">
                  <c:v>6.0642204</c:v>
                </c:pt>
                <c:pt idx="14892">
                  <c:v>6.0642204</c:v>
                </c:pt>
                <c:pt idx="14893">
                  <c:v>6.0642204</c:v>
                </c:pt>
                <c:pt idx="14894">
                  <c:v>6.0642204</c:v>
                </c:pt>
                <c:pt idx="14895">
                  <c:v>6.0642204</c:v>
                </c:pt>
                <c:pt idx="14896">
                  <c:v>6.0462128999999996</c:v>
                </c:pt>
                <c:pt idx="14897">
                  <c:v>6.0552239999999999</c:v>
                </c:pt>
                <c:pt idx="14898">
                  <c:v>6.1002647999999997</c:v>
                </c:pt>
                <c:pt idx="14899">
                  <c:v>6.1092612000000024</c:v>
                </c:pt>
                <c:pt idx="14900">
                  <c:v>6.1092612000000024</c:v>
                </c:pt>
                <c:pt idx="14901">
                  <c:v>6.0822425999999998</c:v>
                </c:pt>
                <c:pt idx="14902">
                  <c:v>6.0822425999999998</c:v>
                </c:pt>
                <c:pt idx="14903">
                  <c:v>6.0822425999999998</c:v>
                </c:pt>
                <c:pt idx="14904">
                  <c:v>6.0642204</c:v>
                </c:pt>
                <c:pt idx="14905">
                  <c:v>6.0732314999999994</c:v>
                </c:pt>
                <c:pt idx="14906">
                  <c:v>6.0552239999999999</c:v>
                </c:pt>
                <c:pt idx="14907">
                  <c:v>6.0462128999999996</c:v>
                </c:pt>
                <c:pt idx="14908">
                  <c:v>6.0281906999999961</c:v>
                </c:pt>
                <c:pt idx="14909">
                  <c:v>6.0101684999999998</c:v>
                </c:pt>
                <c:pt idx="14910">
                  <c:v>6.0011279999999996</c:v>
                </c:pt>
                <c:pt idx="14911">
                  <c:v>5.9650983000000002</c:v>
                </c:pt>
                <c:pt idx="14912">
                  <c:v>6.0011279999999996</c:v>
                </c:pt>
                <c:pt idx="14913">
                  <c:v>6.0372018000000001</c:v>
                </c:pt>
                <c:pt idx="14914">
                  <c:v>6.0552239999999999</c:v>
                </c:pt>
                <c:pt idx="14915">
                  <c:v>6.1002647999999997</c:v>
                </c:pt>
                <c:pt idx="14916">
                  <c:v>6.1092612000000024</c:v>
                </c:pt>
                <c:pt idx="14917">
                  <c:v>6.1182722999999966</c:v>
                </c:pt>
                <c:pt idx="14918">
                  <c:v>6.1272834000000005</c:v>
                </c:pt>
                <c:pt idx="14919">
                  <c:v>6.1362945</c:v>
                </c:pt>
                <c:pt idx="14920">
                  <c:v>6.1453349999999949</c:v>
                </c:pt>
                <c:pt idx="14921">
                  <c:v>5.3163137999999996</c:v>
                </c:pt>
                <c:pt idx="14922">
                  <c:v>5.1811619999999996</c:v>
                </c:pt>
                <c:pt idx="14923">
                  <c:v>5.1901731</c:v>
                </c:pt>
                <c:pt idx="14924">
                  <c:v>5.1541286999999958</c:v>
                </c:pt>
                <c:pt idx="14925">
                  <c:v>5.1721508999999948</c:v>
                </c:pt>
                <c:pt idx="14926">
                  <c:v>5.2532655000000004</c:v>
                </c:pt>
                <c:pt idx="14927">
                  <c:v>5.3163137999999996</c:v>
                </c:pt>
                <c:pt idx="14928">
                  <c:v>5.3253248999999947</c:v>
                </c:pt>
                <c:pt idx="14929">
                  <c:v>5.3884172999999969</c:v>
                </c:pt>
                <c:pt idx="14930">
                  <c:v>5.3974283999999964</c:v>
                </c:pt>
                <c:pt idx="14931">
                  <c:v>5.3613986999999996</c:v>
                </c:pt>
                <c:pt idx="14932">
                  <c:v>5.3974283999999964</c:v>
                </c:pt>
                <c:pt idx="14933">
                  <c:v>5.6317170000000001</c:v>
                </c:pt>
                <c:pt idx="14934">
                  <c:v>5.3884172999999969</c:v>
                </c:pt>
                <c:pt idx="14935">
                  <c:v>5.6136947999999975</c:v>
                </c:pt>
                <c:pt idx="14936">
                  <c:v>5.5416059999999998</c:v>
                </c:pt>
                <c:pt idx="14937">
                  <c:v>5.532594899999995</c:v>
                </c:pt>
                <c:pt idx="14938">
                  <c:v>5.4965504999999997</c:v>
                </c:pt>
                <c:pt idx="14939">
                  <c:v>5.5686245999999961</c:v>
                </c:pt>
                <c:pt idx="14940">
                  <c:v>5.5686245999999961</c:v>
                </c:pt>
                <c:pt idx="14941">
                  <c:v>5.5776357000000001</c:v>
                </c:pt>
                <c:pt idx="14942">
                  <c:v>5.5506023999999998</c:v>
                </c:pt>
                <c:pt idx="14943">
                  <c:v>5.5506023999999998</c:v>
                </c:pt>
                <c:pt idx="14944">
                  <c:v>5.5416059999999998</c:v>
                </c:pt>
                <c:pt idx="14945">
                  <c:v>5.532594899999995</c:v>
                </c:pt>
                <c:pt idx="14946">
                  <c:v>5.5235837999999955</c:v>
                </c:pt>
                <c:pt idx="14947">
                  <c:v>5.5235837999999955</c:v>
                </c:pt>
                <c:pt idx="14948">
                  <c:v>5.5416059999999998</c:v>
                </c:pt>
                <c:pt idx="14949">
                  <c:v>5.532594899999995</c:v>
                </c:pt>
                <c:pt idx="14950">
                  <c:v>5.5596135000000002</c:v>
                </c:pt>
                <c:pt idx="14951">
                  <c:v>5.5416059999999998</c:v>
                </c:pt>
                <c:pt idx="14952">
                  <c:v>5.5686245999999961</c:v>
                </c:pt>
                <c:pt idx="14953">
                  <c:v>5.6046983999999975</c:v>
                </c:pt>
                <c:pt idx="14954">
                  <c:v>5.5956579</c:v>
                </c:pt>
                <c:pt idx="14955">
                  <c:v>5.6227058999999926</c:v>
                </c:pt>
                <c:pt idx="14956">
                  <c:v>5.6227058999999926</c:v>
                </c:pt>
                <c:pt idx="14957">
                  <c:v>5.5235837999999955</c:v>
                </c:pt>
                <c:pt idx="14958">
                  <c:v>6.1002647999999997</c:v>
                </c:pt>
                <c:pt idx="14959">
                  <c:v>5.9470760999999985</c:v>
                </c:pt>
                <c:pt idx="14960">
                  <c:v>5.8569650999999965</c:v>
                </c:pt>
                <c:pt idx="14961">
                  <c:v>5.8930388999999961</c:v>
                </c:pt>
                <c:pt idx="14962">
                  <c:v>6.4246643999999975</c:v>
                </c:pt>
                <c:pt idx="14963">
                  <c:v>7.3437377999999995</c:v>
                </c:pt>
                <c:pt idx="14964">
                  <c:v>6.0011279999999996</c:v>
                </c:pt>
                <c:pt idx="14965">
                  <c:v>6.4697051999999999</c:v>
                </c:pt>
                <c:pt idx="14966">
                  <c:v>6.0101684999999998</c:v>
                </c:pt>
                <c:pt idx="14967">
                  <c:v>6.4336755000000014</c:v>
                </c:pt>
                <c:pt idx="14968">
                  <c:v>6.7760679000000037</c:v>
                </c:pt>
                <c:pt idx="14969">
                  <c:v>6.4336755000000014</c:v>
                </c:pt>
                <c:pt idx="14970">
                  <c:v>6.4336755000000014</c:v>
                </c:pt>
                <c:pt idx="14971">
                  <c:v>6.4156532999999998</c:v>
                </c:pt>
                <c:pt idx="14972">
                  <c:v>6.3345533999999963</c:v>
                </c:pt>
                <c:pt idx="14973">
                  <c:v>6.2985090000000001</c:v>
                </c:pt>
                <c:pt idx="14974">
                  <c:v>6.2805014999999997</c:v>
                </c:pt>
                <c:pt idx="14975">
                  <c:v>6.2714904000000038</c:v>
                </c:pt>
                <c:pt idx="14976">
                  <c:v>6.2714904000000038</c:v>
                </c:pt>
                <c:pt idx="14977">
                  <c:v>6.2714904000000038</c:v>
                </c:pt>
                <c:pt idx="14978">
                  <c:v>6.2714904000000038</c:v>
                </c:pt>
                <c:pt idx="14979">
                  <c:v>6.325542299999996</c:v>
                </c:pt>
                <c:pt idx="14980">
                  <c:v>6.3705831000000002</c:v>
                </c:pt>
                <c:pt idx="14981">
                  <c:v>6.4516977000000031</c:v>
                </c:pt>
                <c:pt idx="14982">
                  <c:v>6.4426866</c:v>
                </c:pt>
                <c:pt idx="14983">
                  <c:v>6.4066568999999998</c:v>
                </c:pt>
                <c:pt idx="14984">
                  <c:v>6.3795941999999997</c:v>
                </c:pt>
                <c:pt idx="14985">
                  <c:v>6.3795941999999997</c:v>
                </c:pt>
                <c:pt idx="14986">
                  <c:v>6.3435644999999985</c:v>
                </c:pt>
                <c:pt idx="14987">
                  <c:v>6.352560899999995</c:v>
                </c:pt>
                <c:pt idx="14988">
                  <c:v>6.325542299999996</c:v>
                </c:pt>
                <c:pt idx="14989">
                  <c:v>6.3345533999999963</c:v>
                </c:pt>
                <c:pt idx="14990">
                  <c:v>6.2805014999999997</c:v>
                </c:pt>
                <c:pt idx="14991">
                  <c:v>6.2624498999999965</c:v>
                </c:pt>
                <c:pt idx="14992">
                  <c:v>6.2264054999999985</c:v>
                </c:pt>
                <c:pt idx="14993">
                  <c:v>6.2174091000000002</c:v>
                </c:pt>
                <c:pt idx="14994">
                  <c:v>5.9020352999999961</c:v>
                </c:pt>
                <c:pt idx="14995">
                  <c:v>6.0011279999999996</c:v>
                </c:pt>
                <c:pt idx="14996">
                  <c:v>6.0552239999999999</c:v>
                </c:pt>
                <c:pt idx="14997">
                  <c:v>6.0642204</c:v>
                </c:pt>
                <c:pt idx="14998">
                  <c:v>6.0552239999999999</c:v>
                </c:pt>
                <c:pt idx="14999">
                  <c:v>6.0642204</c:v>
                </c:pt>
                <c:pt idx="15000">
                  <c:v>6.0732314999999994</c:v>
                </c:pt>
                <c:pt idx="15001">
                  <c:v>6.0642204</c:v>
                </c:pt>
                <c:pt idx="15002">
                  <c:v>6.0552239999999999</c:v>
                </c:pt>
                <c:pt idx="15003">
                  <c:v>6.0462128999999996</c:v>
                </c:pt>
                <c:pt idx="15004">
                  <c:v>6.0372018000000001</c:v>
                </c:pt>
                <c:pt idx="15005">
                  <c:v>6.0372018000000001</c:v>
                </c:pt>
                <c:pt idx="15006">
                  <c:v>6.0552239999999999</c:v>
                </c:pt>
                <c:pt idx="15007">
                  <c:v>6.1092612000000024</c:v>
                </c:pt>
                <c:pt idx="15008">
                  <c:v>5.6587355999999946</c:v>
                </c:pt>
                <c:pt idx="15009">
                  <c:v>5.5866468000000014</c:v>
                </c:pt>
                <c:pt idx="15010">
                  <c:v>5.6046983999999975</c:v>
                </c:pt>
                <c:pt idx="15011">
                  <c:v>5.3794209000000004</c:v>
                </c:pt>
                <c:pt idx="15012">
                  <c:v>5.865976199999996</c:v>
                </c:pt>
                <c:pt idx="15013">
                  <c:v>5.9020352999999961</c:v>
                </c:pt>
                <c:pt idx="15014">
                  <c:v>5.9470760999999985</c:v>
                </c:pt>
                <c:pt idx="15015">
                  <c:v>6.0011279999999996</c:v>
                </c:pt>
                <c:pt idx="15016">
                  <c:v>6.0642204</c:v>
                </c:pt>
                <c:pt idx="15017">
                  <c:v>6.1092612000000024</c:v>
                </c:pt>
                <c:pt idx="15018">
                  <c:v>6.1182722999999966</c:v>
                </c:pt>
                <c:pt idx="15019">
                  <c:v>6.1453349999999949</c:v>
                </c:pt>
                <c:pt idx="15020">
                  <c:v>6.1813793999999991</c:v>
                </c:pt>
                <c:pt idx="15021">
                  <c:v>6.2174091000000002</c:v>
                </c:pt>
                <c:pt idx="15022">
                  <c:v>6.2264054999999985</c:v>
                </c:pt>
                <c:pt idx="15023">
                  <c:v>6.2444276999999975</c:v>
                </c:pt>
                <c:pt idx="15024">
                  <c:v>6.1903757999999955</c:v>
                </c:pt>
                <c:pt idx="15025">
                  <c:v>6.4066568999999998</c:v>
                </c:pt>
                <c:pt idx="15026">
                  <c:v>6.3435644999999985</c:v>
                </c:pt>
                <c:pt idx="15027">
                  <c:v>6.2714904000000038</c:v>
                </c:pt>
                <c:pt idx="15028">
                  <c:v>6.2444276999999975</c:v>
                </c:pt>
                <c:pt idx="15029">
                  <c:v>6.2534387999999996</c:v>
                </c:pt>
                <c:pt idx="15030">
                  <c:v>6.0912536999999993</c:v>
                </c:pt>
                <c:pt idx="15031">
                  <c:v>5.8569650999999965</c:v>
                </c:pt>
                <c:pt idx="15032">
                  <c:v>5.9380796999999994</c:v>
                </c:pt>
                <c:pt idx="15033">
                  <c:v>6.3345533999999963</c:v>
                </c:pt>
                <c:pt idx="15034">
                  <c:v>6.5418086999999998</c:v>
                </c:pt>
                <c:pt idx="15035">
                  <c:v>5.992131599999996</c:v>
                </c:pt>
                <c:pt idx="15036">
                  <c:v>6.4967384999999993</c:v>
                </c:pt>
                <c:pt idx="15037">
                  <c:v>6.4877273999999998</c:v>
                </c:pt>
                <c:pt idx="15038">
                  <c:v>5.3523875999999948</c:v>
                </c:pt>
                <c:pt idx="15039">
                  <c:v>5.5055616000000001</c:v>
                </c:pt>
                <c:pt idx="15040">
                  <c:v>5.5506023999999998</c:v>
                </c:pt>
                <c:pt idx="15041">
                  <c:v>5.6046983999999975</c:v>
                </c:pt>
                <c:pt idx="15042">
                  <c:v>5.6227058999999926</c:v>
                </c:pt>
                <c:pt idx="15043">
                  <c:v>5.6407280999999996</c:v>
                </c:pt>
                <c:pt idx="15044">
                  <c:v>5.6677466999999959</c:v>
                </c:pt>
                <c:pt idx="15045">
                  <c:v>5.7758946</c:v>
                </c:pt>
                <c:pt idx="15046">
                  <c:v>5.8569650999999965</c:v>
                </c:pt>
                <c:pt idx="15047">
                  <c:v>5.6407280999999996</c:v>
                </c:pt>
                <c:pt idx="15048">
                  <c:v>5.6677466999999959</c:v>
                </c:pt>
                <c:pt idx="15049">
                  <c:v>5.7037911000000037</c:v>
                </c:pt>
                <c:pt idx="15050">
                  <c:v>5.6767577999999999</c:v>
                </c:pt>
                <c:pt idx="15051">
                  <c:v>5.7217985999999996</c:v>
                </c:pt>
                <c:pt idx="15052">
                  <c:v>5.7308097000000036</c:v>
                </c:pt>
                <c:pt idx="15053">
                  <c:v>5.7217985999999996</c:v>
                </c:pt>
                <c:pt idx="15054">
                  <c:v>5.7217985999999996</c:v>
                </c:pt>
                <c:pt idx="15055">
                  <c:v>5.7398501999999993</c:v>
                </c:pt>
                <c:pt idx="15056">
                  <c:v>5.7578723999999966</c:v>
                </c:pt>
                <c:pt idx="15057">
                  <c:v>5.7578723999999966</c:v>
                </c:pt>
                <c:pt idx="15058">
                  <c:v>5.7849056999999968</c:v>
                </c:pt>
                <c:pt idx="15059">
                  <c:v>5.8119242999999958</c:v>
                </c:pt>
                <c:pt idx="15060">
                  <c:v>5.8299464999999975</c:v>
                </c:pt>
                <c:pt idx="15061">
                  <c:v>5.8840277999999975</c:v>
                </c:pt>
                <c:pt idx="15062">
                  <c:v>5.8840277999999975</c:v>
                </c:pt>
                <c:pt idx="15063">
                  <c:v>5.9200574999999995</c:v>
                </c:pt>
                <c:pt idx="15064">
                  <c:v>5.929068599999999</c:v>
                </c:pt>
                <c:pt idx="15065">
                  <c:v>5.9200574999999995</c:v>
                </c:pt>
                <c:pt idx="15066">
                  <c:v>5.9380796999999994</c:v>
                </c:pt>
                <c:pt idx="15067">
                  <c:v>5.8930388999999961</c:v>
                </c:pt>
                <c:pt idx="15068">
                  <c:v>5.865976199999996</c:v>
                </c:pt>
                <c:pt idx="15069">
                  <c:v>5.8389428999999975</c:v>
                </c:pt>
                <c:pt idx="15070">
                  <c:v>5.8479539999999961</c:v>
                </c:pt>
                <c:pt idx="15071">
                  <c:v>5.8299464999999975</c:v>
                </c:pt>
                <c:pt idx="15072">
                  <c:v>5.865976199999996</c:v>
                </c:pt>
                <c:pt idx="15073">
                  <c:v>5.8930388999999961</c:v>
                </c:pt>
                <c:pt idx="15074">
                  <c:v>5.5686245999999961</c:v>
                </c:pt>
                <c:pt idx="15075">
                  <c:v>6.0011279999999996</c:v>
                </c:pt>
                <c:pt idx="15076">
                  <c:v>5.6767577999999999</c:v>
                </c:pt>
                <c:pt idx="15077">
                  <c:v>5.9470760999999985</c:v>
                </c:pt>
                <c:pt idx="15078">
                  <c:v>5.9380796999999994</c:v>
                </c:pt>
                <c:pt idx="15079">
                  <c:v>5.929068599999999</c:v>
                </c:pt>
                <c:pt idx="15080">
                  <c:v>5.9380796999999994</c:v>
                </c:pt>
                <c:pt idx="15081">
                  <c:v>5.9470760999999985</c:v>
                </c:pt>
                <c:pt idx="15082">
                  <c:v>5.9560871999999998</c:v>
                </c:pt>
                <c:pt idx="15083">
                  <c:v>5.9560871999999998</c:v>
                </c:pt>
                <c:pt idx="15084">
                  <c:v>5.9560871999999998</c:v>
                </c:pt>
                <c:pt idx="15085">
                  <c:v>5.9560871999999998</c:v>
                </c:pt>
                <c:pt idx="15086">
                  <c:v>5.6407280999999996</c:v>
                </c:pt>
                <c:pt idx="15087">
                  <c:v>5.6497392</c:v>
                </c:pt>
                <c:pt idx="15088">
                  <c:v>5.6767577999999999</c:v>
                </c:pt>
                <c:pt idx="15089">
                  <c:v>5.6857688999999985</c:v>
                </c:pt>
                <c:pt idx="15090">
                  <c:v>5.7488612999999997</c:v>
                </c:pt>
                <c:pt idx="15091">
                  <c:v>5.7939021000000004</c:v>
                </c:pt>
                <c:pt idx="15092">
                  <c:v>5.8119242999999958</c:v>
                </c:pt>
                <c:pt idx="15093">
                  <c:v>5.865976199999996</c:v>
                </c:pt>
                <c:pt idx="15094">
                  <c:v>5.9020352999999961</c:v>
                </c:pt>
                <c:pt idx="15095">
                  <c:v>5.9200574999999995</c:v>
                </c:pt>
                <c:pt idx="15096">
                  <c:v>5.9470760999999985</c:v>
                </c:pt>
                <c:pt idx="15097">
                  <c:v>5.992131599999996</c:v>
                </c:pt>
                <c:pt idx="15098">
                  <c:v>6.0281906999999961</c:v>
                </c:pt>
                <c:pt idx="15099">
                  <c:v>6.0822425999999998</c:v>
                </c:pt>
                <c:pt idx="15100">
                  <c:v>6.1362945</c:v>
                </c:pt>
                <c:pt idx="15101">
                  <c:v>6.2174091000000002</c:v>
                </c:pt>
                <c:pt idx="15102">
                  <c:v>6.2264054999999985</c:v>
                </c:pt>
                <c:pt idx="15103">
                  <c:v>6.2354165999999962</c:v>
                </c:pt>
                <c:pt idx="15104">
                  <c:v>6.4877273999999998</c:v>
                </c:pt>
                <c:pt idx="15105">
                  <c:v>6.4066568999999998</c:v>
                </c:pt>
                <c:pt idx="15106">
                  <c:v>6.3435644999999985</c:v>
                </c:pt>
                <c:pt idx="15107">
                  <c:v>6.2354165999999962</c:v>
                </c:pt>
                <c:pt idx="15108">
                  <c:v>6.1633571999999965</c:v>
                </c:pt>
                <c:pt idx="15109">
                  <c:v>6.1813793999999991</c:v>
                </c:pt>
                <c:pt idx="15110">
                  <c:v>6.4606940999999996</c:v>
                </c:pt>
                <c:pt idx="15111">
                  <c:v>7.118489699999996</c:v>
                </c:pt>
                <c:pt idx="15112">
                  <c:v>5.3884172999999969</c:v>
                </c:pt>
                <c:pt idx="15113">
                  <c:v>5.992131599999996</c:v>
                </c:pt>
                <c:pt idx="15114">
                  <c:v>6.2083979999999999</c:v>
                </c:pt>
                <c:pt idx="15115">
                  <c:v>5.7578723999999966</c:v>
                </c:pt>
                <c:pt idx="15116">
                  <c:v>5.8750166999999962</c:v>
                </c:pt>
                <c:pt idx="15117">
                  <c:v>6.3976017000000001</c:v>
                </c:pt>
                <c:pt idx="15118">
                  <c:v>5.7398501999999993</c:v>
                </c:pt>
                <c:pt idx="15119">
                  <c:v>5.6677466999999959</c:v>
                </c:pt>
                <c:pt idx="15120">
                  <c:v>5.8840277999999975</c:v>
                </c:pt>
                <c:pt idx="15121">
                  <c:v>6.1993868999999968</c:v>
                </c:pt>
                <c:pt idx="15122">
                  <c:v>6.2624498999999965</c:v>
                </c:pt>
                <c:pt idx="15123">
                  <c:v>5.7758946</c:v>
                </c:pt>
                <c:pt idx="15124">
                  <c:v>6.5598308999999961</c:v>
                </c:pt>
                <c:pt idx="15125">
                  <c:v>6.2895126000000001</c:v>
                </c:pt>
                <c:pt idx="15126">
                  <c:v>6.3345533999999963</c:v>
                </c:pt>
                <c:pt idx="15127">
                  <c:v>6.2805014999999997</c:v>
                </c:pt>
                <c:pt idx="15128">
                  <c:v>6.0552239999999999</c:v>
                </c:pt>
                <c:pt idx="15129">
                  <c:v>6.0912536999999993</c:v>
                </c:pt>
                <c:pt idx="15130">
                  <c:v>6.0642204</c:v>
                </c:pt>
                <c:pt idx="15131">
                  <c:v>6.0912536999999993</c:v>
                </c:pt>
                <c:pt idx="15132">
                  <c:v>6.2624498999999965</c:v>
                </c:pt>
                <c:pt idx="15133">
                  <c:v>6.2083979999999999</c:v>
                </c:pt>
                <c:pt idx="15134">
                  <c:v>6.2083979999999999</c:v>
                </c:pt>
                <c:pt idx="15135">
                  <c:v>6.1453349999999949</c:v>
                </c:pt>
                <c:pt idx="15136">
                  <c:v>6.1362945</c:v>
                </c:pt>
                <c:pt idx="15137">
                  <c:v>6.2624498999999965</c:v>
                </c:pt>
                <c:pt idx="15138">
                  <c:v>6.1723682999999996</c:v>
                </c:pt>
                <c:pt idx="15139">
                  <c:v>6.1723682999999996</c:v>
                </c:pt>
                <c:pt idx="15140">
                  <c:v>6.1633571999999965</c:v>
                </c:pt>
                <c:pt idx="15141">
                  <c:v>6.1543460999999962</c:v>
                </c:pt>
                <c:pt idx="15142">
                  <c:v>6.1453349999999949</c:v>
                </c:pt>
                <c:pt idx="15143">
                  <c:v>6.1182722999999966</c:v>
                </c:pt>
                <c:pt idx="15144">
                  <c:v>6.4426866</c:v>
                </c:pt>
                <c:pt idx="15145">
                  <c:v>6.3886053</c:v>
                </c:pt>
                <c:pt idx="15146">
                  <c:v>6.3795941999999997</c:v>
                </c:pt>
                <c:pt idx="15147">
                  <c:v>6.3886053</c:v>
                </c:pt>
                <c:pt idx="15148">
                  <c:v>6.2264054999999985</c:v>
                </c:pt>
                <c:pt idx="15149">
                  <c:v>6.4246643999999975</c:v>
                </c:pt>
                <c:pt idx="15150">
                  <c:v>6.3165311999999965</c:v>
                </c:pt>
                <c:pt idx="15151">
                  <c:v>6.352560899999995</c:v>
                </c:pt>
                <c:pt idx="15152">
                  <c:v>6.4066568999999998</c:v>
                </c:pt>
                <c:pt idx="15153">
                  <c:v>6.2805014999999997</c:v>
                </c:pt>
                <c:pt idx="15154">
                  <c:v>6.2083979999999999</c:v>
                </c:pt>
                <c:pt idx="15155">
                  <c:v>6.2083979999999999</c:v>
                </c:pt>
                <c:pt idx="15156">
                  <c:v>6.2174091000000002</c:v>
                </c:pt>
                <c:pt idx="15157">
                  <c:v>6.2174091000000002</c:v>
                </c:pt>
                <c:pt idx="15158">
                  <c:v>6.1633571999999965</c:v>
                </c:pt>
                <c:pt idx="15159">
                  <c:v>6.1362945</c:v>
                </c:pt>
                <c:pt idx="15160">
                  <c:v>6.0822425999999998</c:v>
                </c:pt>
                <c:pt idx="15161">
                  <c:v>6.0372018000000001</c:v>
                </c:pt>
                <c:pt idx="15162">
                  <c:v>6.0191795999999975</c:v>
                </c:pt>
                <c:pt idx="15163">
                  <c:v>6.0011279999999996</c:v>
                </c:pt>
                <c:pt idx="15164">
                  <c:v>6.0462128999999996</c:v>
                </c:pt>
                <c:pt idx="15165">
                  <c:v>6.0462128999999996</c:v>
                </c:pt>
                <c:pt idx="15166">
                  <c:v>6.0372018000000001</c:v>
                </c:pt>
                <c:pt idx="15167">
                  <c:v>6.0642204</c:v>
                </c:pt>
                <c:pt idx="15168">
                  <c:v>6.0642204</c:v>
                </c:pt>
                <c:pt idx="15169">
                  <c:v>6.0642204</c:v>
                </c:pt>
                <c:pt idx="15170">
                  <c:v>6.0552239999999999</c:v>
                </c:pt>
                <c:pt idx="15171">
                  <c:v>6.0642204</c:v>
                </c:pt>
                <c:pt idx="15172">
                  <c:v>6.0822425999999998</c:v>
                </c:pt>
                <c:pt idx="15173">
                  <c:v>6.1182722999999966</c:v>
                </c:pt>
                <c:pt idx="15174">
                  <c:v>6.1182722999999966</c:v>
                </c:pt>
                <c:pt idx="15175">
                  <c:v>6.1272834000000005</c:v>
                </c:pt>
                <c:pt idx="15176">
                  <c:v>6.1272834000000005</c:v>
                </c:pt>
                <c:pt idx="15177">
                  <c:v>6.1453349999999949</c:v>
                </c:pt>
                <c:pt idx="15178">
                  <c:v>6.1633571999999965</c:v>
                </c:pt>
                <c:pt idx="15179">
                  <c:v>6.1723682999999996</c:v>
                </c:pt>
                <c:pt idx="15180">
                  <c:v>6.1453349999999949</c:v>
                </c:pt>
                <c:pt idx="15181">
                  <c:v>6.1362945</c:v>
                </c:pt>
                <c:pt idx="15182">
                  <c:v>6.0552239999999999</c:v>
                </c:pt>
                <c:pt idx="15183">
                  <c:v>6.0822425999999998</c:v>
                </c:pt>
                <c:pt idx="15184">
                  <c:v>6.0912536999999993</c:v>
                </c:pt>
                <c:pt idx="15185">
                  <c:v>6.1272834000000005</c:v>
                </c:pt>
                <c:pt idx="15186">
                  <c:v>6.1272834000000005</c:v>
                </c:pt>
                <c:pt idx="15187">
                  <c:v>6.1182722999999966</c:v>
                </c:pt>
                <c:pt idx="15188">
                  <c:v>6.1362945</c:v>
                </c:pt>
                <c:pt idx="15189">
                  <c:v>6.1272834000000005</c:v>
                </c:pt>
                <c:pt idx="15190">
                  <c:v>6.1272834000000005</c:v>
                </c:pt>
                <c:pt idx="15191">
                  <c:v>6.1362945</c:v>
                </c:pt>
                <c:pt idx="15192">
                  <c:v>6.1453349999999949</c:v>
                </c:pt>
                <c:pt idx="15193">
                  <c:v>6.1453349999999949</c:v>
                </c:pt>
                <c:pt idx="15194">
                  <c:v>6.1723682999999996</c:v>
                </c:pt>
                <c:pt idx="15195">
                  <c:v>6.2354165999999962</c:v>
                </c:pt>
                <c:pt idx="15196">
                  <c:v>6.3886053</c:v>
                </c:pt>
                <c:pt idx="15197">
                  <c:v>6.5327682000000014</c:v>
                </c:pt>
                <c:pt idx="15198">
                  <c:v>6.4246643999999975</c:v>
                </c:pt>
                <c:pt idx="15199">
                  <c:v>6.3075200999999961</c:v>
                </c:pt>
                <c:pt idx="15200">
                  <c:v>6.1453349999999949</c:v>
                </c:pt>
                <c:pt idx="15201">
                  <c:v>5.9560871999999998</c:v>
                </c:pt>
                <c:pt idx="15202">
                  <c:v>6.4426866</c:v>
                </c:pt>
                <c:pt idx="15203">
                  <c:v>6.5237570999999965</c:v>
                </c:pt>
                <c:pt idx="15204">
                  <c:v>6.5327682000000014</c:v>
                </c:pt>
                <c:pt idx="15205">
                  <c:v>6.4426866</c:v>
                </c:pt>
                <c:pt idx="15206">
                  <c:v>6.4697051999999999</c:v>
                </c:pt>
                <c:pt idx="15207">
                  <c:v>6.2444276999999975</c:v>
                </c:pt>
                <c:pt idx="15208">
                  <c:v>6.2444276999999975</c:v>
                </c:pt>
                <c:pt idx="15209">
                  <c:v>6.2805014999999997</c:v>
                </c:pt>
                <c:pt idx="15210">
                  <c:v>6.2444276999999975</c:v>
                </c:pt>
                <c:pt idx="15211">
                  <c:v>6.2174091000000002</c:v>
                </c:pt>
                <c:pt idx="15212">
                  <c:v>6.2534387999999996</c:v>
                </c:pt>
                <c:pt idx="15213">
                  <c:v>6.2624498999999965</c:v>
                </c:pt>
                <c:pt idx="15214">
                  <c:v>6.2534387999999996</c:v>
                </c:pt>
                <c:pt idx="15215">
                  <c:v>6.2534387999999996</c:v>
                </c:pt>
                <c:pt idx="15216">
                  <c:v>6.2354165999999962</c:v>
                </c:pt>
                <c:pt idx="15217">
                  <c:v>6.2174091000000002</c:v>
                </c:pt>
                <c:pt idx="15218">
                  <c:v>6.2083979999999999</c:v>
                </c:pt>
                <c:pt idx="15219">
                  <c:v>6.2174091000000002</c:v>
                </c:pt>
                <c:pt idx="15220">
                  <c:v>6.2264054999999985</c:v>
                </c:pt>
                <c:pt idx="15221">
                  <c:v>6.2624498999999965</c:v>
                </c:pt>
                <c:pt idx="15222">
                  <c:v>6.2714904000000038</c:v>
                </c:pt>
                <c:pt idx="15223">
                  <c:v>6.3075200999999961</c:v>
                </c:pt>
                <c:pt idx="15224">
                  <c:v>6.2985090000000001</c:v>
                </c:pt>
                <c:pt idx="15225">
                  <c:v>6.3075200999999961</c:v>
                </c:pt>
                <c:pt idx="15226">
                  <c:v>6.325542299999996</c:v>
                </c:pt>
                <c:pt idx="15227">
                  <c:v>6.325542299999996</c:v>
                </c:pt>
                <c:pt idx="15228">
                  <c:v>6.3435644999999985</c:v>
                </c:pt>
                <c:pt idx="15229">
                  <c:v>6.3615719999999962</c:v>
                </c:pt>
                <c:pt idx="15230">
                  <c:v>6.3615719999999962</c:v>
                </c:pt>
                <c:pt idx="15231">
                  <c:v>6.352560899999995</c:v>
                </c:pt>
                <c:pt idx="15232">
                  <c:v>6.352560899999995</c:v>
                </c:pt>
                <c:pt idx="15233">
                  <c:v>6.3705831000000002</c:v>
                </c:pt>
                <c:pt idx="15234">
                  <c:v>6.352560899999995</c:v>
                </c:pt>
                <c:pt idx="15235">
                  <c:v>6.3075200999999961</c:v>
                </c:pt>
                <c:pt idx="15236">
                  <c:v>6.3075200999999961</c:v>
                </c:pt>
                <c:pt idx="15237">
                  <c:v>6.2985090000000001</c:v>
                </c:pt>
                <c:pt idx="15238">
                  <c:v>6.3345533999999963</c:v>
                </c:pt>
                <c:pt idx="15239">
                  <c:v>6.3345533999999963</c:v>
                </c:pt>
                <c:pt idx="15240">
                  <c:v>6.325542299999996</c:v>
                </c:pt>
                <c:pt idx="15241">
                  <c:v>6.3435644999999985</c:v>
                </c:pt>
                <c:pt idx="15242">
                  <c:v>6.3795941999999997</c:v>
                </c:pt>
                <c:pt idx="15243">
                  <c:v>5.929068599999999</c:v>
                </c:pt>
                <c:pt idx="15244">
                  <c:v>5.9110464000000036</c:v>
                </c:pt>
                <c:pt idx="15245">
                  <c:v>5.9470760999999985</c:v>
                </c:pt>
                <c:pt idx="15246">
                  <c:v>5.7758946</c:v>
                </c:pt>
                <c:pt idx="15247">
                  <c:v>6.0101684999999998</c:v>
                </c:pt>
                <c:pt idx="15248">
                  <c:v>5.9470760999999985</c:v>
                </c:pt>
                <c:pt idx="15249">
                  <c:v>5.9560871999999998</c:v>
                </c:pt>
                <c:pt idx="15250">
                  <c:v>6.2083979999999999</c:v>
                </c:pt>
                <c:pt idx="15251">
                  <c:v>5.9200574999999995</c:v>
                </c:pt>
                <c:pt idx="15252">
                  <c:v>5.8930388999999961</c:v>
                </c:pt>
                <c:pt idx="15253">
                  <c:v>5.9200574999999995</c:v>
                </c:pt>
                <c:pt idx="15254">
                  <c:v>5.9470760999999985</c:v>
                </c:pt>
                <c:pt idx="15255">
                  <c:v>6.7760679000000037</c:v>
                </c:pt>
                <c:pt idx="15256">
                  <c:v>6.7220159999999947</c:v>
                </c:pt>
                <c:pt idx="15257">
                  <c:v>6.7039938000000001</c:v>
                </c:pt>
                <c:pt idx="15258">
                  <c:v>6.7130048999999961</c:v>
                </c:pt>
                <c:pt idx="15259">
                  <c:v>6.7220159999999947</c:v>
                </c:pt>
                <c:pt idx="15260">
                  <c:v>6.7580456999999985</c:v>
                </c:pt>
                <c:pt idx="15261">
                  <c:v>6.7940901</c:v>
                </c:pt>
                <c:pt idx="15262">
                  <c:v>6.866178899999996</c:v>
                </c:pt>
                <c:pt idx="15263">
                  <c:v>6.9202307999999997</c:v>
                </c:pt>
                <c:pt idx="15264">
                  <c:v>6.9833232000000027</c:v>
                </c:pt>
                <c:pt idx="15265">
                  <c:v>6.9382530000000031</c:v>
                </c:pt>
                <c:pt idx="15266">
                  <c:v>6.9653156999999961</c:v>
                </c:pt>
                <c:pt idx="15267">
                  <c:v>7.0013453999999991</c:v>
                </c:pt>
                <c:pt idx="15268">
                  <c:v>6.9563046000000002</c:v>
                </c:pt>
                <c:pt idx="15269">
                  <c:v>6.8842010999999985</c:v>
                </c:pt>
                <c:pt idx="15270">
                  <c:v>6.9202307999999997</c:v>
                </c:pt>
                <c:pt idx="15271">
                  <c:v>6.9292418999999992</c:v>
                </c:pt>
                <c:pt idx="15272">
                  <c:v>6.9292418999999992</c:v>
                </c:pt>
                <c:pt idx="15273">
                  <c:v>6.9022232999999993</c:v>
                </c:pt>
                <c:pt idx="15274">
                  <c:v>6.8932121999999998</c:v>
                </c:pt>
                <c:pt idx="15275">
                  <c:v>6.9022232999999993</c:v>
                </c:pt>
                <c:pt idx="15276">
                  <c:v>6.9563046000000002</c:v>
                </c:pt>
                <c:pt idx="15277">
                  <c:v>7.0013453999999991</c:v>
                </c:pt>
                <c:pt idx="15278">
                  <c:v>6.9833232000000027</c:v>
                </c:pt>
                <c:pt idx="15279">
                  <c:v>7.0013453999999991</c:v>
                </c:pt>
                <c:pt idx="15280">
                  <c:v>6.9833232000000027</c:v>
                </c:pt>
                <c:pt idx="15281">
                  <c:v>6.9653156999999961</c:v>
                </c:pt>
                <c:pt idx="15282">
                  <c:v>7.0373751000000002</c:v>
                </c:pt>
                <c:pt idx="15283">
                  <c:v>7.118489699999996</c:v>
                </c:pt>
                <c:pt idx="15284">
                  <c:v>6.857182499999996</c:v>
                </c:pt>
                <c:pt idx="15285">
                  <c:v>6.6949973999999948</c:v>
                </c:pt>
                <c:pt idx="15286">
                  <c:v>6.9112196999999993</c:v>
                </c:pt>
                <c:pt idx="15287">
                  <c:v>6.8932121999999998</c:v>
                </c:pt>
                <c:pt idx="15288">
                  <c:v>6.866178899999996</c:v>
                </c:pt>
                <c:pt idx="15289">
                  <c:v>6.8932121999999998</c:v>
                </c:pt>
                <c:pt idx="15290">
                  <c:v>6.866178899999996</c:v>
                </c:pt>
                <c:pt idx="15291">
                  <c:v>6.8481714</c:v>
                </c:pt>
                <c:pt idx="15292">
                  <c:v>6.8391602999999996</c:v>
                </c:pt>
                <c:pt idx="15293">
                  <c:v>6.8391602999999996</c:v>
                </c:pt>
                <c:pt idx="15294">
                  <c:v>6.8391602999999996</c:v>
                </c:pt>
                <c:pt idx="15295">
                  <c:v>6.866178899999996</c:v>
                </c:pt>
                <c:pt idx="15296">
                  <c:v>6.5418086999999998</c:v>
                </c:pt>
                <c:pt idx="15297">
                  <c:v>6.5327682000000014</c:v>
                </c:pt>
                <c:pt idx="15298">
                  <c:v>6.0462128999999996</c:v>
                </c:pt>
                <c:pt idx="15299">
                  <c:v>6.6048716999999968</c:v>
                </c:pt>
                <c:pt idx="15300">
                  <c:v>6.3976017000000001</c:v>
                </c:pt>
                <c:pt idx="15301">
                  <c:v>6.8751899999999964</c:v>
                </c:pt>
                <c:pt idx="15302">
                  <c:v>6.1002647999999997</c:v>
                </c:pt>
                <c:pt idx="15303">
                  <c:v>6.6769751999999976</c:v>
                </c:pt>
                <c:pt idx="15304">
                  <c:v>6.9022232999999993</c:v>
                </c:pt>
                <c:pt idx="15305">
                  <c:v>7.2716637000000084</c:v>
                </c:pt>
                <c:pt idx="15306">
                  <c:v>6.5327682000000014</c:v>
                </c:pt>
                <c:pt idx="15307">
                  <c:v>6.6859862999999926</c:v>
                </c:pt>
                <c:pt idx="15308">
                  <c:v>5.7127874999999975</c:v>
                </c:pt>
                <c:pt idx="15309">
                  <c:v>6.8391602999999996</c:v>
                </c:pt>
                <c:pt idx="15310">
                  <c:v>6.6859862999999926</c:v>
                </c:pt>
                <c:pt idx="15311">
                  <c:v>6.4877273999999998</c:v>
                </c:pt>
                <c:pt idx="15312">
                  <c:v>6.4246643999999975</c:v>
                </c:pt>
                <c:pt idx="15313">
                  <c:v>6.4426866</c:v>
                </c:pt>
                <c:pt idx="15314">
                  <c:v>6.4246643999999975</c:v>
                </c:pt>
                <c:pt idx="15315">
                  <c:v>6.4426866</c:v>
                </c:pt>
                <c:pt idx="15316">
                  <c:v>6.4516977000000031</c:v>
                </c:pt>
                <c:pt idx="15317">
                  <c:v>6.0732314999999994</c:v>
                </c:pt>
                <c:pt idx="15318">
                  <c:v>6.4606940999999996</c:v>
                </c:pt>
                <c:pt idx="15319">
                  <c:v>6.2805014999999997</c:v>
                </c:pt>
                <c:pt idx="15320">
                  <c:v>6.4516977000000031</c:v>
                </c:pt>
                <c:pt idx="15321">
                  <c:v>6.3705831000000002</c:v>
                </c:pt>
                <c:pt idx="15322">
                  <c:v>5.3433764999999998</c:v>
                </c:pt>
                <c:pt idx="15323">
                  <c:v>5.9650983000000002</c:v>
                </c:pt>
                <c:pt idx="15324">
                  <c:v>5.9020352999999961</c:v>
                </c:pt>
                <c:pt idx="15325">
                  <c:v>5.929068599999999</c:v>
                </c:pt>
                <c:pt idx="15326">
                  <c:v>6.2264054999999985</c:v>
                </c:pt>
                <c:pt idx="15327">
                  <c:v>6.2083979999999999</c:v>
                </c:pt>
                <c:pt idx="15328">
                  <c:v>6.2264054999999985</c:v>
                </c:pt>
                <c:pt idx="15329">
                  <c:v>6.1813793999999991</c:v>
                </c:pt>
                <c:pt idx="15330">
                  <c:v>6.0281906999999961</c:v>
                </c:pt>
                <c:pt idx="15331">
                  <c:v>6.0101684999999998</c:v>
                </c:pt>
                <c:pt idx="15332">
                  <c:v>5.9470760999999985</c:v>
                </c:pt>
                <c:pt idx="15333">
                  <c:v>6.2083979999999999</c:v>
                </c:pt>
                <c:pt idx="15334">
                  <c:v>6.2624498999999965</c:v>
                </c:pt>
                <c:pt idx="15335">
                  <c:v>6.2985090000000001</c:v>
                </c:pt>
                <c:pt idx="15336">
                  <c:v>6.1993868999999968</c:v>
                </c:pt>
                <c:pt idx="15337">
                  <c:v>6.3075200999999961</c:v>
                </c:pt>
                <c:pt idx="15338">
                  <c:v>6.2444276999999975</c:v>
                </c:pt>
                <c:pt idx="15339">
                  <c:v>6.2805014999999997</c:v>
                </c:pt>
                <c:pt idx="15340">
                  <c:v>6.2534387999999996</c:v>
                </c:pt>
                <c:pt idx="15341">
                  <c:v>6.2895126000000001</c:v>
                </c:pt>
                <c:pt idx="15342">
                  <c:v>6.2174091000000002</c:v>
                </c:pt>
                <c:pt idx="15343">
                  <c:v>6.1272834000000005</c:v>
                </c:pt>
                <c:pt idx="15344">
                  <c:v>5.7488612999999997</c:v>
                </c:pt>
                <c:pt idx="15345">
                  <c:v>6.7850789999999996</c:v>
                </c:pt>
                <c:pt idx="15346">
                  <c:v>6.5057495999999997</c:v>
                </c:pt>
                <c:pt idx="15347">
                  <c:v>6.4336755000000014</c:v>
                </c:pt>
                <c:pt idx="15348">
                  <c:v>6.4156532999999998</c:v>
                </c:pt>
                <c:pt idx="15349">
                  <c:v>6.5508197999999975</c:v>
                </c:pt>
                <c:pt idx="15350">
                  <c:v>6.6318903000000002</c:v>
                </c:pt>
                <c:pt idx="15351">
                  <c:v>6.6409013999999962</c:v>
                </c:pt>
                <c:pt idx="15352">
                  <c:v>5.6317170000000001</c:v>
                </c:pt>
                <c:pt idx="15353">
                  <c:v>5.6407280999999996</c:v>
                </c:pt>
                <c:pt idx="15354">
                  <c:v>5.9560871999999998</c:v>
                </c:pt>
                <c:pt idx="15355">
                  <c:v>6.1903757999999955</c:v>
                </c:pt>
                <c:pt idx="15356">
                  <c:v>6.5327682000000014</c:v>
                </c:pt>
                <c:pt idx="15357">
                  <c:v>6.325542299999996</c:v>
                </c:pt>
                <c:pt idx="15358">
                  <c:v>6.6318903000000002</c:v>
                </c:pt>
                <c:pt idx="15359">
                  <c:v>6.3795941999999997</c:v>
                </c:pt>
                <c:pt idx="15360">
                  <c:v>6.0281906999999961</c:v>
                </c:pt>
                <c:pt idx="15361">
                  <c:v>6.7130048999999961</c:v>
                </c:pt>
                <c:pt idx="15362">
                  <c:v>6.0642204</c:v>
                </c:pt>
                <c:pt idx="15363">
                  <c:v>6.2174091000000002</c:v>
                </c:pt>
                <c:pt idx="15364">
                  <c:v>6.866178899999996</c:v>
                </c:pt>
                <c:pt idx="15365">
                  <c:v>6.2083979999999999</c:v>
                </c:pt>
                <c:pt idx="15366">
                  <c:v>6.7760679000000037</c:v>
                </c:pt>
                <c:pt idx="15367">
                  <c:v>6.4606940999999996</c:v>
                </c:pt>
                <c:pt idx="15368">
                  <c:v>5.1811619999999996</c:v>
                </c:pt>
                <c:pt idx="15369">
                  <c:v>6.0552239999999999</c:v>
                </c:pt>
                <c:pt idx="15370">
                  <c:v>6.2444276999999975</c:v>
                </c:pt>
                <c:pt idx="15371">
                  <c:v>6.2624498999999965</c:v>
                </c:pt>
                <c:pt idx="15372">
                  <c:v>6.2444276999999975</c:v>
                </c:pt>
                <c:pt idx="15373">
                  <c:v>6.2444276999999975</c:v>
                </c:pt>
                <c:pt idx="15374">
                  <c:v>6.2534387999999996</c:v>
                </c:pt>
                <c:pt idx="15375">
                  <c:v>6.2534387999999996</c:v>
                </c:pt>
                <c:pt idx="15376">
                  <c:v>6.2534387999999996</c:v>
                </c:pt>
                <c:pt idx="15377">
                  <c:v>6.2714904000000038</c:v>
                </c:pt>
                <c:pt idx="15378">
                  <c:v>6.2624498999999965</c:v>
                </c:pt>
                <c:pt idx="15379">
                  <c:v>6.2805014999999997</c:v>
                </c:pt>
                <c:pt idx="15380">
                  <c:v>6.2805014999999997</c:v>
                </c:pt>
                <c:pt idx="15381">
                  <c:v>6.3345533999999963</c:v>
                </c:pt>
                <c:pt idx="15382">
                  <c:v>6.1993868999999968</c:v>
                </c:pt>
                <c:pt idx="15383">
                  <c:v>6.5778383999999965</c:v>
                </c:pt>
                <c:pt idx="15384">
                  <c:v>6.4967384999999993</c:v>
                </c:pt>
                <c:pt idx="15385">
                  <c:v>5.8209353999999927</c:v>
                </c:pt>
                <c:pt idx="15386">
                  <c:v>6.5508197999999975</c:v>
                </c:pt>
                <c:pt idx="15387">
                  <c:v>6.5147459999999962</c:v>
                </c:pt>
                <c:pt idx="15388">
                  <c:v>6.5508197999999975</c:v>
                </c:pt>
                <c:pt idx="15389">
                  <c:v>6.5418086999999998</c:v>
                </c:pt>
                <c:pt idx="15390">
                  <c:v>6.5598308999999961</c:v>
                </c:pt>
                <c:pt idx="15391">
                  <c:v>6.5868495000000014</c:v>
                </c:pt>
                <c:pt idx="15392">
                  <c:v>6.6138827999999963</c:v>
                </c:pt>
                <c:pt idx="15393">
                  <c:v>6.6679346999999884</c:v>
                </c:pt>
                <c:pt idx="15394">
                  <c:v>6.6048716999999968</c:v>
                </c:pt>
                <c:pt idx="15395">
                  <c:v>6.6679346999999884</c:v>
                </c:pt>
                <c:pt idx="15396">
                  <c:v>6.7220159999999947</c:v>
                </c:pt>
                <c:pt idx="15397">
                  <c:v>6.7580456999999985</c:v>
                </c:pt>
                <c:pt idx="15398">
                  <c:v>6.7760679000000037</c:v>
                </c:pt>
                <c:pt idx="15399">
                  <c:v>6.6409013999999962</c:v>
                </c:pt>
                <c:pt idx="15400">
                  <c:v>6.6409013999999962</c:v>
                </c:pt>
                <c:pt idx="15401">
                  <c:v>6.7940901</c:v>
                </c:pt>
                <c:pt idx="15402">
                  <c:v>6.8301491999999993</c:v>
                </c:pt>
                <c:pt idx="15403">
                  <c:v>6.866178899999996</c:v>
                </c:pt>
                <c:pt idx="15404">
                  <c:v>6.9472935000000033</c:v>
                </c:pt>
                <c:pt idx="15405">
                  <c:v>7.1815527000000001</c:v>
                </c:pt>
                <c:pt idx="15406">
                  <c:v>6.9292418999999992</c:v>
                </c:pt>
                <c:pt idx="15407">
                  <c:v>7.4158412999999985</c:v>
                </c:pt>
                <c:pt idx="15408">
                  <c:v>7.3708005000000005</c:v>
                </c:pt>
                <c:pt idx="15409">
                  <c:v>7.2446450999999996</c:v>
                </c:pt>
                <c:pt idx="15410">
                  <c:v>7.2806747999999999</c:v>
                </c:pt>
                <c:pt idx="15411">
                  <c:v>7.2986969999999998</c:v>
                </c:pt>
                <c:pt idx="15412">
                  <c:v>7.2986969999999998</c:v>
                </c:pt>
                <c:pt idx="15413">
                  <c:v>7.2806747999999999</c:v>
                </c:pt>
                <c:pt idx="15414">
                  <c:v>7.2356339999999992</c:v>
                </c:pt>
                <c:pt idx="15415">
                  <c:v>7.4428599000000002</c:v>
                </c:pt>
                <c:pt idx="15416">
                  <c:v>7.1815527000000001</c:v>
                </c:pt>
                <c:pt idx="15417">
                  <c:v>7.6321076999999953</c:v>
                </c:pt>
                <c:pt idx="15418">
                  <c:v>7.6140560999999938</c:v>
                </c:pt>
                <c:pt idx="15419">
                  <c:v>7.5780263999999988</c:v>
                </c:pt>
                <c:pt idx="15420">
                  <c:v>7.5509931000000003</c:v>
                </c:pt>
                <c:pt idx="15421">
                  <c:v>7.5239744999999969</c:v>
                </c:pt>
                <c:pt idx="15422">
                  <c:v>7.5149633999999965</c:v>
                </c:pt>
                <c:pt idx="15423">
                  <c:v>7.4879447999999975</c:v>
                </c:pt>
                <c:pt idx="15424">
                  <c:v>7.4788895999999996</c:v>
                </c:pt>
                <c:pt idx="15425">
                  <c:v>7.4608820999999965</c:v>
                </c:pt>
                <c:pt idx="15426">
                  <c:v>7.4428599000000002</c:v>
                </c:pt>
                <c:pt idx="15427">
                  <c:v>7.4068301999999999</c:v>
                </c:pt>
                <c:pt idx="15428">
                  <c:v>7.3888079999999965</c:v>
                </c:pt>
                <c:pt idx="15429">
                  <c:v>7.3797968999999997</c:v>
                </c:pt>
                <c:pt idx="15430">
                  <c:v>7.3797968999999997</c:v>
                </c:pt>
                <c:pt idx="15431">
                  <c:v>7.3797968999999997</c:v>
                </c:pt>
                <c:pt idx="15432">
                  <c:v>7.3888079999999965</c:v>
                </c:pt>
                <c:pt idx="15433">
                  <c:v>7.3708005000000005</c:v>
                </c:pt>
                <c:pt idx="15434">
                  <c:v>7.3437377999999995</c:v>
                </c:pt>
                <c:pt idx="15435">
                  <c:v>7.3167044999999975</c:v>
                </c:pt>
                <c:pt idx="15436">
                  <c:v>7.2806747999999999</c:v>
                </c:pt>
                <c:pt idx="15437">
                  <c:v>7.2716637000000084</c:v>
                </c:pt>
                <c:pt idx="15438">
                  <c:v>7.2536562</c:v>
                </c:pt>
                <c:pt idx="15439">
                  <c:v>7.1905491000000001</c:v>
                </c:pt>
                <c:pt idx="15440">
                  <c:v>7.1725415999999953</c:v>
                </c:pt>
                <c:pt idx="15441">
                  <c:v>7.1365118999999959</c:v>
                </c:pt>
                <c:pt idx="15442">
                  <c:v>7.1275007999999938</c:v>
                </c:pt>
                <c:pt idx="15443">
                  <c:v>7.118489699999996</c:v>
                </c:pt>
                <c:pt idx="15444">
                  <c:v>7.1004674999999997</c:v>
                </c:pt>
                <c:pt idx="15445">
                  <c:v>7.0914710999999997</c:v>
                </c:pt>
                <c:pt idx="15446">
                  <c:v>7.0463861999999997</c:v>
                </c:pt>
                <c:pt idx="15447">
                  <c:v>7.0824599999999975</c:v>
                </c:pt>
                <c:pt idx="15448">
                  <c:v>7.064408399999996</c:v>
                </c:pt>
                <c:pt idx="15449">
                  <c:v>7.0734047999999996</c:v>
                </c:pt>
                <c:pt idx="15450">
                  <c:v>7.0553973000000001</c:v>
                </c:pt>
                <c:pt idx="15451">
                  <c:v>7.0463861999999997</c:v>
                </c:pt>
                <c:pt idx="15452">
                  <c:v>7.0373751000000002</c:v>
                </c:pt>
                <c:pt idx="15453">
                  <c:v>7.0193675999999998</c:v>
                </c:pt>
                <c:pt idx="15454">
                  <c:v>7.0013453999999991</c:v>
                </c:pt>
                <c:pt idx="15455">
                  <c:v>6.9472935000000033</c:v>
                </c:pt>
                <c:pt idx="15456">
                  <c:v>6.9653156999999961</c:v>
                </c:pt>
                <c:pt idx="15457">
                  <c:v>6.9563046000000002</c:v>
                </c:pt>
                <c:pt idx="15458">
                  <c:v>6.992334299999996</c:v>
                </c:pt>
                <c:pt idx="15459">
                  <c:v>7.0103564999999985</c:v>
                </c:pt>
                <c:pt idx="15460">
                  <c:v>6.9472935000000033</c:v>
                </c:pt>
                <c:pt idx="15461">
                  <c:v>6.857182499999996</c:v>
                </c:pt>
                <c:pt idx="15462">
                  <c:v>6.8121269999999949</c:v>
                </c:pt>
                <c:pt idx="15463">
                  <c:v>6.8211380999999962</c:v>
                </c:pt>
                <c:pt idx="15464">
                  <c:v>6.8121269999999949</c:v>
                </c:pt>
                <c:pt idx="15465">
                  <c:v>6.8211380999999962</c:v>
                </c:pt>
                <c:pt idx="15466">
                  <c:v>6.7940901</c:v>
                </c:pt>
                <c:pt idx="15467">
                  <c:v>6.7760679000000037</c:v>
                </c:pt>
                <c:pt idx="15468">
                  <c:v>6.7580456999999985</c:v>
                </c:pt>
                <c:pt idx="15469">
                  <c:v>6.7580456999999985</c:v>
                </c:pt>
                <c:pt idx="15470">
                  <c:v>6.7670567999999953</c:v>
                </c:pt>
                <c:pt idx="15471">
                  <c:v>6.7490345999999963</c:v>
                </c:pt>
                <c:pt idx="15472">
                  <c:v>6.7039938000000001</c:v>
                </c:pt>
                <c:pt idx="15473">
                  <c:v>6.6859862999999926</c:v>
                </c:pt>
                <c:pt idx="15474">
                  <c:v>6.6679346999999884</c:v>
                </c:pt>
                <c:pt idx="15475">
                  <c:v>6.6679346999999884</c:v>
                </c:pt>
                <c:pt idx="15476">
                  <c:v>6.6409013999999962</c:v>
                </c:pt>
                <c:pt idx="15477">
                  <c:v>6.7130048999999961</c:v>
                </c:pt>
                <c:pt idx="15478">
                  <c:v>6.731027100000003</c:v>
                </c:pt>
                <c:pt idx="15479">
                  <c:v>6.7220159999999947</c:v>
                </c:pt>
                <c:pt idx="15480">
                  <c:v>6.7039938000000001</c:v>
                </c:pt>
                <c:pt idx="15481">
                  <c:v>6.4426866</c:v>
                </c:pt>
                <c:pt idx="15482">
                  <c:v>6.4967384999999993</c:v>
                </c:pt>
                <c:pt idx="15483">
                  <c:v>6.4877273999999998</c:v>
                </c:pt>
                <c:pt idx="15484">
                  <c:v>6.4877273999999998</c:v>
                </c:pt>
                <c:pt idx="15485">
                  <c:v>5.3613986999999996</c:v>
                </c:pt>
                <c:pt idx="15486">
                  <c:v>5.4785430000000037</c:v>
                </c:pt>
                <c:pt idx="15487">
                  <c:v>5.3613986999999996</c:v>
                </c:pt>
                <c:pt idx="15488">
                  <c:v>5.5686245999999961</c:v>
                </c:pt>
                <c:pt idx="15489">
                  <c:v>5.5866468000000014</c:v>
                </c:pt>
                <c:pt idx="15490">
                  <c:v>5.6136947999999975</c:v>
                </c:pt>
                <c:pt idx="15491">
                  <c:v>5.7849056999999968</c:v>
                </c:pt>
                <c:pt idx="15492">
                  <c:v>6.1993868999999968</c:v>
                </c:pt>
                <c:pt idx="15493">
                  <c:v>6.2174091000000002</c:v>
                </c:pt>
                <c:pt idx="15494">
                  <c:v>6.2174091000000002</c:v>
                </c:pt>
                <c:pt idx="15495">
                  <c:v>6.2083979999999999</c:v>
                </c:pt>
                <c:pt idx="15496">
                  <c:v>6.2174091000000002</c:v>
                </c:pt>
                <c:pt idx="15497">
                  <c:v>6.2444276999999975</c:v>
                </c:pt>
                <c:pt idx="15498">
                  <c:v>6.2444276999999975</c:v>
                </c:pt>
                <c:pt idx="15499">
                  <c:v>6.2624498999999965</c:v>
                </c:pt>
                <c:pt idx="15500">
                  <c:v>6.2714904000000038</c:v>
                </c:pt>
                <c:pt idx="15501">
                  <c:v>6.3075200999999961</c:v>
                </c:pt>
                <c:pt idx="15502">
                  <c:v>6.325542299999996</c:v>
                </c:pt>
                <c:pt idx="15503">
                  <c:v>6.3345533999999963</c:v>
                </c:pt>
                <c:pt idx="15504">
                  <c:v>6.3615719999999962</c:v>
                </c:pt>
                <c:pt idx="15505">
                  <c:v>6.3705831000000002</c:v>
                </c:pt>
                <c:pt idx="15506">
                  <c:v>6.3795941999999997</c:v>
                </c:pt>
                <c:pt idx="15507">
                  <c:v>6.3976017000000001</c:v>
                </c:pt>
                <c:pt idx="15508">
                  <c:v>6.4246643999999975</c:v>
                </c:pt>
                <c:pt idx="15509">
                  <c:v>6.4426866</c:v>
                </c:pt>
                <c:pt idx="15510">
                  <c:v>6.4606940999999996</c:v>
                </c:pt>
                <c:pt idx="15511">
                  <c:v>6.4336755000000014</c:v>
                </c:pt>
                <c:pt idx="15512">
                  <c:v>6.4336755000000014</c:v>
                </c:pt>
                <c:pt idx="15513">
                  <c:v>6.3886053</c:v>
                </c:pt>
                <c:pt idx="15514">
                  <c:v>6.325542299999996</c:v>
                </c:pt>
                <c:pt idx="15515">
                  <c:v>6.325542299999996</c:v>
                </c:pt>
                <c:pt idx="15516">
                  <c:v>6.2444276999999975</c:v>
                </c:pt>
                <c:pt idx="15517">
                  <c:v>6.1723682999999996</c:v>
                </c:pt>
                <c:pt idx="15518">
                  <c:v>6.1723682999999996</c:v>
                </c:pt>
                <c:pt idx="15519">
                  <c:v>6.1813793999999991</c:v>
                </c:pt>
                <c:pt idx="15520">
                  <c:v>6.1903757999999955</c:v>
                </c:pt>
                <c:pt idx="15521">
                  <c:v>6.1993868999999968</c:v>
                </c:pt>
                <c:pt idx="15522">
                  <c:v>6.2083979999999999</c:v>
                </c:pt>
                <c:pt idx="15523">
                  <c:v>6.1993868999999968</c:v>
                </c:pt>
                <c:pt idx="15524">
                  <c:v>6.1092612000000024</c:v>
                </c:pt>
                <c:pt idx="15525">
                  <c:v>5.9831205000000001</c:v>
                </c:pt>
                <c:pt idx="15526">
                  <c:v>6.1633571999999965</c:v>
                </c:pt>
                <c:pt idx="15527">
                  <c:v>6.0912536999999993</c:v>
                </c:pt>
                <c:pt idx="15528">
                  <c:v>6.1182722999999966</c:v>
                </c:pt>
                <c:pt idx="15529">
                  <c:v>6.1092612000000024</c:v>
                </c:pt>
                <c:pt idx="15530">
                  <c:v>5.9741093999999997</c:v>
                </c:pt>
                <c:pt idx="15531">
                  <c:v>6.0011279999999996</c:v>
                </c:pt>
                <c:pt idx="15532">
                  <c:v>6.0462128999999996</c:v>
                </c:pt>
                <c:pt idx="15533">
                  <c:v>6.0912536999999993</c:v>
                </c:pt>
                <c:pt idx="15534">
                  <c:v>6.1092612000000024</c:v>
                </c:pt>
                <c:pt idx="15535">
                  <c:v>6.1813793999999991</c:v>
                </c:pt>
                <c:pt idx="15536">
                  <c:v>6.1993868999999968</c:v>
                </c:pt>
                <c:pt idx="15537">
                  <c:v>6.1723682999999996</c:v>
                </c:pt>
                <c:pt idx="15538">
                  <c:v>6.1993868999999968</c:v>
                </c:pt>
                <c:pt idx="15539">
                  <c:v>6.1993868999999968</c:v>
                </c:pt>
                <c:pt idx="15540">
                  <c:v>5.992131599999996</c:v>
                </c:pt>
                <c:pt idx="15541">
                  <c:v>6.3345533999999963</c:v>
                </c:pt>
                <c:pt idx="15542">
                  <c:v>6.2083979999999999</c:v>
                </c:pt>
                <c:pt idx="15543">
                  <c:v>6.0822425999999998</c:v>
                </c:pt>
                <c:pt idx="15544">
                  <c:v>6.3165311999999965</c:v>
                </c:pt>
                <c:pt idx="15545">
                  <c:v>6.2624498999999965</c:v>
                </c:pt>
                <c:pt idx="15546">
                  <c:v>6.3615719999999962</c:v>
                </c:pt>
                <c:pt idx="15547">
                  <c:v>6.3795941999999997</c:v>
                </c:pt>
                <c:pt idx="15548">
                  <c:v>6.4426866</c:v>
                </c:pt>
                <c:pt idx="15549">
                  <c:v>6.4066568999999998</c:v>
                </c:pt>
                <c:pt idx="15550">
                  <c:v>6.352560899999995</c:v>
                </c:pt>
                <c:pt idx="15551">
                  <c:v>6.2264054999999985</c:v>
                </c:pt>
                <c:pt idx="15552">
                  <c:v>6.3886053</c:v>
                </c:pt>
                <c:pt idx="15553">
                  <c:v>6.1453349999999949</c:v>
                </c:pt>
                <c:pt idx="15554">
                  <c:v>5.7488612999999997</c:v>
                </c:pt>
                <c:pt idx="15555">
                  <c:v>6.5327682000000014</c:v>
                </c:pt>
                <c:pt idx="15556">
                  <c:v>6.2805014999999997</c:v>
                </c:pt>
                <c:pt idx="15557">
                  <c:v>6.2264054999999985</c:v>
                </c:pt>
                <c:pt idx="15558">
                  <c:v>6.2895126000000001</c:v>
                </c:pt>
                <c:pt idx="15559">
                  <c:v>5.7308097000000036</c:v>
                </c:pt>
                <c:pt idx="15560">
                  <c:v>5.6677466999999959</c:v>
                </c:pt>
                <c:pt idx="15561">
                  <c:v>4.9649249999999947</c:v>
                </c:pt>
                <c:pt idx="15562">
                  <c:v>5.2262322000000001</c:v>
                </c:pt>
                <c:pt idx="15563">
                  <c:v>5.6947799999999962</c:v>
                </c:pt>
                <c:pt idx="15564">
                  <c:v>5.4604913999999996</c:v>
                </c:pt>
                <c:pt idx="15565">
                  <c:v>5.000954699999995</c:v>
                </c:pt>
                <c:pt idx="15566">
                  <c:v>5.0640470999999962</c:v>
                </c:pt>
                <c:pt idx="15567">
                  <c:v>5.0820692999999997</c:v>
                </c:pt>
                <c:pt idx="15568">
                  <c:v>5.0820692999999997</c:v>
                </c:pt>
                <c:pt idx="15569">
                  <c:v>5.0820692999999997</c:v>
                </c:pt>
                <c:pt idx="15570">
                  <c:v>5.109087899999996</c:v>
                </c:pt>
                <c:pt idx="15571">
                  <c:v>5.6677466999999959</c:v>
                </c:pt>
                <c:pt idx="15572">
                  <c:v>5.7488612999999997</c:v>
                </c:pt>
                <c:pt idx="15573">
                  <c:v>5.9560871999999998</c:v>
                </c:pt>
                <c:pt idx="15574">
                  <c:v>5.7217985999999996</c:v>
                </c:pt>
                <c:pt idx="15575">
                  <c:v>6.0642204</c:v>
                </c:pt>
                <c:pt idx="15576">
                  <c:v>6.0822425999999998</c:v>
                </c:pt>
                <c:pt idx="15577">
                  <c:v>5.8479539999999961</c:v>
                </c:pt>
                <c:pt idx="15578">
                  <c:v>5.6857688999999985</c:v>
                </c:pt>
                <c:pt idx="15579">
                  <c:v>5.7398501999999993</c:v>
                </c:pt>
                <c:pt idx="15580">
                  <c:v>5.7758946</c:v>
                </c:pt>
                <c:pt idx="15581">
                  <c:v>5.7758946</c:v>
                </c:pt>
                <c:pt idx="15582">
                  <c:v>5.7939021000000004</c:v>
                </c:pt>
                <c:pt idx="15583">
                  <c:v>5.8119242999999958</c:v>
                </c:pt>
                <c:pt idx="15584">
                  <c:v>5.8119242999999958</c:v>
                </c:pt>
                <c:pt idx="15585">
                  <c:v>5.7849056999999968</c:v>
                </c:pt>
                <c:pt idx="15586">
                  <c:v>5.8119242999999958</c:v>
                </c:pt>
                <c:pt idx="15587">
                  <c:v>5.7939021000000004</c:v>
                </c:pt>
                <c:pt idx="15588">
                  <c:v>5.7939021000000004</c:v>
                </c:pt>
                <c:pt idx="15589">
                  <c:v>5.2172210999999997</c:v>
                </c:pt>
                <c:pt idx="15590">
                  <c:v>5.5416059999999998</c:v>
                </c:pt>
                <c:pt idx="15591">
                  <c:v>5.7308097000000036</c:v>
                </c:pt>
                <c:pt idx="15592">
                  <c:v>5.2442544</c:v>
                </c:pt>
                <c:pt idx="15593">
                  <c:v>5.7488612999999997</c:v>
                </c:pt>
                <c:pt idx="15594">
                  <c:v>5.2262322000000001</c:v>
                </c:pt>
                <c:pt idx="15595">
                  <c:v>5.7939021000000004</c:v>
                </c:pt>
                <c:pt idx="15596">
                  <c:v>6.2985090000000001</c:v>
                </c:pt>
                <c:pt idx="15597">
                  <c:v>6.2083979999999999</c:v>
                </c:pt>
                <c:pt idx="15598">
                  <c:v>6.3075200999999961</c:v>
                </c:pt>
                <c:pt idx="15599">
                  <c:v>6.2624498999999965</c:v>
                </c:pt>
                <c:pt idx="15600">
                  <c:v>6.2624498999999965</c:v>
                </c:pt>
                <c:pt idx="15601">
                  <c:v>6.2714904000000038</c:v>
                </c:pt>
                <c:pt idx="15602">
                  <c:v>6.2805014999999997</c:v>
                </c:pt>
                <c:pt idx="15603">
                  <c:v>6.3075200999999961</c:v>
                </c:pt>
                <c:pt idx="15604">
                  <c:v>6.3345533999999963</c:v>
                </c:pt>
                <c:pt idx="15605">
                  <c:v>6.352560899999995</c:v>
                </c:pt>
                <c:pt idx="15606">
                  <c:v>6.3976017000000001</c:v>
                </c:pt>
                <c:pt idx="15607">
                  <c:v>5.8569650999999965</c:v>
                </c:pt>
                <c:pt idx="15608">
                  <c:v>6.325542299999996</c:v>
                </c:pt>
                <c:pt idx="15609">
                  <c:v>6.5327682000000014</c:v>
                </c:pt>
                <c:pt idx="15610">
                  <c:v>6.5237570999999965</c:v>
                </c:pt>
                <c:pt idx="15611">
                  <c:v>6.5057495999999997</c:v>
                </c:pt>
                <c:pt idx="15612">
                  <c:v>6.5237570999999965</c:v>
                </c:pt>
                <c:pt idx="15613">
                  <c:v>6.4606940999999996</c:v>
                </c:pt>
                <c:pt idx="15614">
                  <c:v>6.4787162999999985</c:v>
                </c:pt>
                <c:pt idx="15615">
                  <c:v>6.5327682000000014</c:v>
                </c:pt>
                <c:pt idx="15616">
                  <c:v>6.5508197999999975</c:v>
                </c:pt>
                <c:pt idx="15617">
                  <c:v>7.1545193999999936</c:v>
                </c:pt>
                <c:pt idx="15618">
                  <c:v>6.8391602999999996</c:v>
                </c:pt>
                <c:pt idx="15619">
                  <c:v>6.6949973999999948</c:v>
                </c:pt>
                <c:pt idx="15620">
                  <c:v>6.9563046000000002</c:v>
                </c:pt>
                <c:pt idx="15621">
                  <c:v>7.064408399999996</c:v>
                </c:pt>
                <c:pt idx="15622">
                  <c:v>7.064408399999996</c:v>
                </c:pt>
                <c:pt idx="15623">
                  <c:v>6.8932121999999998</c:v>
                </c:pt>
                <c:pt idx="15624">
                  <c:v>6.8121269999999949</c:v>
                </c:pt>
                <c:pt idx="15625">
                  <c:v>7.0553973000000001</c:v>
                </c:pt>
                <c:pt idx="15626">
                  <c:v>6.9112196999999993</c:v>
                </c:pt>
                <c:pt idx="15627">
                  <c:v>6.9382530000000031</c:v>
                </c:pt>
                <c:pt idx="15628">
                  <c:v>6.9382530000000031</c:v>
                </c:pt>
                <c:pt idx="15629">
                  <c:v>7.0373751000000002</c:v>
                </c:pt>
                <c:pt idx="15630">
                  <c:v>7.064408399999996</c:v>
                </c:pt>
                <c:pt idx="15631">
                  <c:v>7.0463861999999997</c:v>
                </c:pt>
                <c:pt idx="15632">
                  <c:v>7.1275007999999938</c:v>
                </c:pt>
                <c:pt idx="15633">
                  <c:v>7.0824599999999975</c:v>
                </c:pt>
                <c:pt idx="15634">
                  <c:v>7.1725415999999953</c:v>
                </c:pt>
                <c:pt idx="15635">
                  <c:v>6.9472935000000033</c:v>
                </c:pt>
                <c:pt idx="15636">
                  <c:v>7.0283639999999998</c:v>
                </c:pt>
                <c:pt idx="15637">
                  <c:v>6.8121269999999949</c:v>
                </c:pt>
                <c:pt idx="15638">
                  <c:v>7.424837699999995</c:v>
                </c:pt>
                <c:pt idx="15639">
                  <c:v>7.4428599000000002</c:v>
                </c:pt>
                <c:pt idx="15640">
                  <c:v>7.3077080999999975</c:v>
                </c:pt>
                <c:pt idx="15641">
                  <c:v>7.4518709999999997</c:v>
                </c:pt>
                <c:pt idx="15642">
                  <c:v>7.3888079999999965</c:v>
                </c:pt>
                <c:pt idx="15643">
                  <c:v>6.5327682000000014</c:v>
                </c:pt>
                <c:pt idx="15644">
                  <c:v>6.6859862999999926</c:v>
                </c:pt>
                <c:pt idx="15645">
                  <c:v>6.6589235999999961</c:v>
                </c:pt>
                <c:pt idx="15646">
                  <c:v>6.6318903000000002</c:v>
                </c:pt>
                <c:pt idx="15647">
                  <c:v>6.6318903000000002</c:v>
                </c:pt>
                <c:pt idx="15648">
                  <c:v>6.6138827999999963</c:v>
                </c:pt>
                <c:pt idx="15649">
                  <c:v>6.5868495000000014</c:v>
                </c:pt>
                <c:pt idx="15650">
                  <c:v>6.6769751999999976</c:v>
                </c:pt>
                <c:pt idx="15651">
                  <c:v>6.6679346999999884</c:v>
                </c:pt>
                <c:pt idx="15652">
                  <c:v>6.8842010999999985</c:v>
                </c:pt>
                <c:pt idx="15653">
                  <c:v>6.5958605999999955</c:v>
                </c:pt>
                <c:pt idx="15654">
                  <c:v>6.3615719999999962</c:v>
                </c:pt>
                <c:pt idx="15655">
                  <c:v>6.2624498999999965</c:v>
                </c:pt>
                <c:pt idx="15656">
                  <c:v>6.2985090000000001</c:v>
                </c:pt>
                <c:pt idx="15657">
                  <c:v>6.2714904000000038</c:v>
                </c:pt>
                <c:pt idx="15658">
                  <c:v>6.5598308999999961</c:v>
                </c:pt>
                <c:pt idx="15659">
                  <c:v>6.7760679000000037</c:v>
                </c:pt>
                <c:pt idx="15660">
                  <c:v>6.7670567999999953</c:v>
                </c:pt>
                <c:pt idx="15661">
                  <c:v>6.7670567999999953</c:v>
                </c:pt>
                <c:pt idx="15662">
                  <c:v>6.731027100000003</c:v>
                </c:pt>
                <c:pt idx="15663">
                  <c:v>6.7220159999999947</c:v>
                </c:pt>
                <c:pt idx="15664">
                  <c:v>6.7130048999999961</c:v>
                </c:pt>
                <c:pt idx="15665">
                  <c:v>6.7130048999999961</c:v>
                </c:pt>
                <c:pt idx="15666">
                  <c:v>6.731027100000003</c:v>
                </c:pt>
                <c:pt idx="15667">
                  <c:v>6.7220159999999947</c:v>
                </c:pt>
                <c:pt idx="15668">
                  <c:v>6.731027100000003</c:v>
                </c:pt>
                <c:pt idx="15669">
                  <c:v>6.7220159999999947</c:v>
                </c:pt>
                <c:pt idx="15670">
                  <c:v>6.7220159999999947</c:v>
                </c:pt>
                <c:pt idx="15671">
                  <c:v>6.7130048999999961</c:v>
                </c:pt>
                <c:pt idx="15672">
                  <c:v>6.7039938000000001</c:v>
                </c:pt>
                <c:pt idx="15673">
                  <c:v>6.6859862999999926</c:v>
                </c:pt>
                <c:pt idx="15674">
                  <c:v>6.6679346999999884</c:v>
                </c:pt>
                <c:pt idx="15675">
                  <c:v>6.6589235999999961</c:v>
                </c:pt>
                <c:pt idx="15676">
                  <c:v>6.6499124999999975</c:v>
                </c:pt>
                <c:pt idx="15677">
                  <c:v>6.6499124999999975</c:v>
                </c:pt>
                <c:pt idx="15678">
                  <c:v>6.6589235999999961</c:v>
                </c:pt>
                <c:pt idx="15679">
                  <c:v>6.6228791999999963</c:v>
                </c:pt>
                <c:pt idx="15680">
                  <c:v>6.6318903000000002</c:v>
                </c:pt>
                <c:pt idx="15681">
                  <c:v>5.8119242999999958</c:v>
                </c:pt>
                <c:pt idx="15682">
                  <c:v>6.4066568999999998</c:v>
                </c:pt>
                <c:pt idx="15683">
                  <c:v>6.5057495999999997</c:v>
                </c:pt>
                <c:pt idx="15684">
                  <c:v>6.5147459999999962</c:v>
                </c:pt>
                <c:pt idx="15685">
                  <c:v>6.5237570999999965</c:v>
                </c:pt>
                <c:pt idx="15686">
                  <c:v>6.5147459999999962</c:v>
                </c:pt>
                <c:pt idx="15687">
                  <c:v>6.5237570999999965</c:v>
                </c:pt>
                <c:pt idx="15688">
                  <c:v>6.5237570999999965</c:v>
                </c:pt>
                <c:pt idx="15689">
                  <c:v>6.5327682000000014</c:v>
                </c:pt>
                <c:pt idx="15690">
                  <c:v>6.5147459999999962</c:v>
                </c:pt>
                <c:pt idx="15691">
                  <c:v>6.5237570999999965</c:v>
                </c:pt>
                <c:pt idx="15692">
                  <c:v>6.5237570999999965</c:v>
                </c:pt>
                <c:pt idx="15693">
                  <c:v>6.5147459999999962</c:v>
                </c:pt>
                <c:pt idx="15694">
                  <c:v>6.5237570999999965</c:v>
                </c:pt>
                <c:pt idx="15695">
                  <c:v>6.5237570999999965</c:v>
                </c:pt>
                <c:pt idx="15696">
                  <c:v>6.5147459999999962</c:v>
                </c:pt>
                <c:pt idx="15697">
                  <c:v>6.5147459999999962</c:v>
                </c:pt>
                <c:pt idx="15698">
                  <c:v>6.5147459999999962</c:v>
                </c:pt>
                <c:pt idx="15699">
                  <c:v>6.5057495999999997</c:v>
                </c:pt>
                <c:pt idx="15700">
                  <c:v>6.5057495999999997</c:v>
                </c:pt>
                <c:pt idx="15701">
                  <c:v>6.4967384999999993</c:v>
                </c:pt>
                <c:pt idx="15702">
                  <c:v>6.5057495999999997</c:v>
                </c:pt>
                <c:pt idx="15703">
                  <c:v>6.5147459999999962</c:v>
                </c:pt>
                <c:pt idx="15704">
                  <c:v>6.1092612000000024</c:v>
                </c:pt>
                <c:pt idx="15705">
                  <c:v>6.2264054999999985</c:v>
                </c:pt>
                <c:pt idx="15706">
                  <c:v>6.2534387999999996</c:v>
                </c:pt>
                <c:pt idx="15707">
                  <c:v>6.2264054999999985</c:v>
                </c:pt>
                <c:pt idx="15708">
                  <c:v>6.2354165999999962</c:v>
                </c:pt>
                <c:pt idx="15709">
                  <c:v>6.2714904000000038</c:v>
                </c:pt>
                <c:pt idx="15710">
                  <c:v>6.2805014999999997</c:v>
                </c:pt>
                <c:pt idx="15711">
                  <c:v>6.2985090000000001</c:v>
                </c:pt>
                <c:pt idx="15712">
                  <c:v>6.3075200999999961</c:v>
                </c:pt>
                <c:pt idx="15713">
                  <c:v>6.2985090000000001</c:v>
                </c:pt>
                <c:pt idx="15714">
                  <c:v>6.3075200999999961</c:v>
                </c:pt>
                <c:pt idx="15715">
                  <c:v>6.2895126000000001</c:v>
                </c:pt>
                <c:pt idx="15716">
                  <c:v>6.2985090000000001</c:v>
                </c:pt>
                <c:pt idx="15717">
                  <c:v>6.2714904000000038</c:v>
                </c:pt>
                <c:pt idx="15718">
                  <c:v>6.2714904000000038</c:v>
                </c:pt>
                <c:pt idx="15719">
                  <c:v>6.731027100000003</c:v>
                </c:pt>
                <c:pt idx="15720">
                  <c:v>7.1725415999999953</c:v>
                </c:pt>
                <c:pt idx="15721">
                  <c:v>7.0824599999999975</c:v>
                </c:pt>
                <c:pt idx="15722">
                  <c:v>7.0734047999999996</c:v>
                </c:pt>
                <c:pt idx="15723">
                  <c:v>7.0463861999999997</c:v>
                </c:pt>
                <c:pt idx="15724">
                  <c:v>7.0283639999999998</c:v>
                </c:pt>
                <c:pt idx="15725">
                  <c:v>6.992334299999996</c:v>
                </c:pt>
                <c:pt idx="15726">
                  <c:v>6.9563046000000002</c:v>
                </c:pt>
                <c:pt idx="15727">
                  <c:v>6.9202307999999997</c:v>
                </c:pt>
                <c:pt idx="15728">
                  <c:v>6.9563046000000002</c:v>
                </c:pt>
                <c:pt idx="15729">
                  <c:v>6.9292418999999992</c:v>
                </c:pt>
                <c:pt idx="15730">
                  <c:v>6.9292418999999992</c:v>
                </c:pt>
                <c:pt idx="15731">
                  <c:v>6.9202307999999997</c:v>
                </c:pt>
                <c:pt idx="15732">
                  <c:v>6.9382530000000031</c:v>
                </c:pt>
                <c:pt idx="15733">
                  <c:v>6.9563046000000002</c:v>
                </c:pt>
                <c:pt idx="15734">
                  <c:v>6.9833232000000027</c:v>
                </c:pt>
                <c:pt idx="15735">
                  <c:v>6.9743120999999997</c:v>
                </c:pt>
                <c:pt idx="15736">
                  <c:v>6.4156532999999998</c:v>
                </c:pt>
                <c:pt idx="15737">
                  <c:v>6.7220159999999947</c:v>
                </c:pt>
                <c:pt idx="15738">
                  <c:v>6.7400381999999999</c:v>
                </c:pt>
                <c:pt idx="15739">
                  <c:v>6.6318903000000002</c:v>
                </c:pt>
                <c:pt idx="15740">
                  <c:v>6.4787162999999985</c:v>
                </c:pt>
                <c:pt idx="15741">
                  <c:v>6.6499124999999975</c:v>
                </c:pt>
                <c:pt idx="15742">
                  <c:v>6.4787162999999985</c:v>
                </c:pt>
                <c:pt idx="15743">
                  <c:v>6.4877273999999998</c:v>
                </c:pt>
                <c:pt idx="15744">
                  <c:v>6.4967384999999993</c:v>
                </c:pt>
                <c:pt idx="15745">
                  <c:v>6.4967384999999993</c:v>
                </c:pt>
                <c:pt idx="15746">
                  <c:v>6.5057495999999997</c:v>
                </c:pt>
                <c:pt idx="15747">
                  <c:v>6.4877273999999998</c:v>
                </c:pt>
                <c:pt idx="15748">
                  <c:v>6.4697051999999999</c:v>
                </c:pt>
                <c:pt idx="15749">
                  <c:v>6.4877273999999998</c:v>
                </c:pt>
                <c:pt idx="15750">
                  <c:v>6.4967384999999993</c:v>
                </c:pt>
                <c:pt idx="15751">
                  <c:v>6.4877273999999998</c:v>
                </c:pt>
                <c:pt idx="15752">
                  <c:v>6.4877273999999998</c:v>
                </c:pt>
                <c:pt idx="15753">
                  <c:v>6.4787162999999985</c:v>
                </c:pt>
                <c:pt idx="15754">
                  <c:v>6.4787162999999985</c:v>
                </c:pt>
                <c:pt idx="15755">
                  <c:v>6.4877273999999998</c:v>
                </c:pt>
                <c:pt idx="15756">
                  <c:v>6.4877273999999998</c:v>
                </c:pt>
                <c:pt idx="15757">
                  <c:v>6.4787162999999985</c:v>
                </c:pt>
                <c:pt idx="15758">
                  <c:v>6.4697051999999999</c:v>
                </c:pt>
                <c:pt idx="15759">
                  <c:v>6.4697051999999999</c:v>
                </c:pt>
                <c:pt idx="15760">
                  <c:v>6.4697051999999999</c:v>
                </c:pt>
                <c:pt idx="15761">
                  <c:v>6.4606940999999996</c:v>
                </c:pt>
                <c:pt idx="15762">
                  <c:v>6.5418086999999998</c:v>
                </c:pt>
                <c:pt idx="15763">
                  <c:v>6.5688419999999965</c:v>
                </c:pt>
                <c:pt idx="15764">
                  <c:v>6.5598308999999961</c:v>
                </c:pt>
                <c:pt idx="15765">
                  <c:v>6.5508197999999975</c:v>
                </c:pt>
                <c:pt idx="15766">
                  <c:v>6.5688419999999965</c:v>
                </c:pt>
                <c:pt idx="15767">
                  <c:v>6.5598308999999961</c:v>
                </c:pt>
                <c:pt idx="15768">
                  <c:v>6.5778383999999965</c:v>
                </c:pt>
                <c:pt idx="15769">
                  <c:v>6.5778383999999965</c:v>
                </c:pt>
                <c:pt idx="15770">
                  <c:v>6.5688419999999965</c:v>
                </c:pt>
                <c:pt idx="15771">
                  <c:v>6.5778383999999965</c:v>
                </c:pt>
                <c:pt idx="15772">
                  <c:v>6.6048716999999968</c:v>
                </c:pt>
                <c:pt idx="15773">
                  <c:v>6.6499124999999975</c:v>
                </c:pt>
                <c:pt idx="15774">
                  <c:v>6.7760679000000037</c:v>
                </c:pt>
                <c:pt idx="15775">
                  <c:v>6.5598308999999961</c:v>
                </c:pt>
                <c:pt idx="15776">
                  <c:v>6.4426866</c:v>
                </c:pt>
                <c:pt idx="15777">
                  <c:v>6.3795941999999997</c:v>
                </c:pt>
                <c:pt idx="15778">
                  <c:v>5.4154505999999962</c:v>
                </c:pt>
                <c:pt idx="15779">
                  <c:v>5.6587355999999946</c:v>
                </c:pt>
                <c:pt idx="15780">
                  <c:v>5.5596135000000002</c:v>
                </c:pt>
                <c:pt idx="15781">
                  <c:v>6.2174091000000002</c:v>
                </c:pt>
                <c:pt idx="15782">
                  <c:v>6.3075200999999961</c:v>
                </c:pt>
                <c:pt idx="15783">
                  <c:v>6.325542299999996</c:v>
                </c:pt>
                <c:pt idx="15784">
                  <c:v>6.3075200999999961</c:v>
                </c:pt>
                <c:pt idx="15785">
                  <c:v>5.929068599999999</c:v>
                </c:pt>
                <c:pt idx="15786">
                  <c:v>5.9470760999999985</c:v>
                </c:pt>
                <c:pt idx="15787">
                  <c:v>5.9560871999999998</c:v>
                </c:pt>
                <c:pt idx="15788">
                  <c:v>6.3435644999999985</c:v>
                </c:pt>
                <c:pt idx="15789">
                  <c:v>5.8299464999999975</c:v>
                </c:pt>
                <c:pt idx="15790">
                  <c:v>6.1362945</c:v>
                </c:pt>
                <c:pt idx="15791">
                  <c:v>6.1182722999999966</c:v>
                </c:pt>
                <c:pt idx="15792">
                  <c:v>6.1272834000000005</c:v>
                </c:pt>
                <c:pt idx="15793">
                  <c:v>6.1272834000000005</c:v>
                </c:pt>
                <c:pt idx="15794">
                  <c:v>6.1633571999999965</c:v>
                </c:pt>
                <c:pt idx="15795">
                  <c:v>6.1362945</c:v>
                </c:pt>
                <c:pt idx="15796">
                  <c:v>6.1723682999999996</c:v>
                </c:pt>
                <c:pt idx="15797">
                  <c:v>6.1633571999999965</c:v>
                </c:pt>
                <c:pt idx="15798">
                  <c:v>6.1903757999999955</c:v>
                </c:pt>
                <c:pt idx="15799">
                  <c:v>6.1813793999999991</c:v>
                </c:pt>
                <c:pt idx="15800">
                  <c:v>6.1903757999999955</c:v>
                </c:pt>
                <c:pt idx="15801">
                  <c:v>6.1993868999999968</c:v>
                </c:pt>
                <c:pt idx="15802">
                  <c:v>6.1272834000000005</c:v>
                </c:pt>
                <c:pt idx="15803">
                  <c:v>6.1993868999999968</c:v>
                </c:pt>
                <c:pt idx="15804">
                  <c:v>6.2264054999999985</c:v>
                </c:pt>
                <c:pt idx="15805">
                  <c:v>6.2174091000000002</c:v>
                </c:pt>
                <c:pt idx="15806">
                  <c:v>6.2264054999999985</c:v>
                </c:pt>
                <c:pt idx="15807">
                  <c:v>6.2264054999999985</c:v>
                </c:pt>
                <c:pt idx="15808">
                  <c:v>6.2174091000000002</c:v>
                </c:pt>
                <c:pt idx="15809">
                  <c:v>6.2174091000000002</c:v>
                </c:pt>
                <c:pt idx="15810">
                  <c:v>6.2174091000000002</c:v>
                </c:pt>
                <c:pt idx="15811">
                  <c:v>6.2264054999999985</c:v>
                </c:pt>
                <c:pt idx="15812">
                  <c:v>6.2264054999999985</c:v>
                </c:pt>
                <c:pt idx="15813">
                  <c:v>6.2624498999999965</c:v>
                </c:pt>
                <c:pt idx="15814">
                  <c:v>6.6048716999999968</c:v>
                </c:pt>
                <c:pt idx="15815">
                  <c:v>6.6409013999999962</c:v>
                </c:pt>
                <c:pt idx="15816">
                  <c:v>6.2805014999999997</c:v>
                </c:pt>
                <c:pt idx="15817">
                  <c:v>6.2264054999999985</c:v>
                </c:pt>
                <c:pt idx="15818">
                  <c:v>6.2264054999999985</c:v>
                </c:pt>
                <c:pt idx="15819">
                  <c:v>6.2444276999999975</c:v>
                </c:pt>
                <c:pt idx="15820">
                  <c:v>6.7760679000000037</c:v>
                </c:pt>
                <c:pt idx="15821">
                  <c:v>6.7850789999999996</c:v>
                </c:pt>
                <c:pt idx="15822">
                  <c:v>7.0373751000000002</c:v>
                </c:pt>
                <c:pt idx="15823">
                  <c:v>7.0193675999999998</c:v>
                </c:pt>
                <c:pt idx="15824">
                  <c:v>7.0193675999999998</c:v>
                </c:pt>
                <c:pt idx="15825">
                  <c:v>7.0193675999999998</c:v>
                </c:pt>
                <c:pt idx="15826">
                  <c:v>6.9112196999999993</c:v>
                </c:pt>
                <c:pt idx="15827">
                  <c:v>6.9112196999999993</c:v>
                </c:pt>
                <c:pt idx="15828">
                  <c:v>6.9292418999999992</c:v>
                </c:pt>
                <c:pt idx="15829">
                  <c:v>6.9292418999999992</c:v>
                </c:pt>
                <c:pt idx="15830">
                  <c:v>6.8932121999999998</c:v>
                </c:pt>
                <c:pt idx="15831">
                  <c:v>6.9112196999999993</c:v>
                </c:pt>
                <c:pt idx="15832">
                  <c:v>6.9292418999999992</c:v>
                </c:pt>
                <c:pt idx="15833">
                  <c:v>6.9202307999999997</c:v>
                </c:pt>
                <c:pt idx="15834">
                  <c:v>6.8932121999999998</c:v>
                </c:pt>
                <c:pt idx="15835">
                  <c:v>6.8932121999999998</c:v>
                </c:pt>
                <c:pt idx="15836">
                  <c:v>6.9382530000000031</c:v>
                </c:pt>
                <c:pt idx="15837">
                  <c:v>7.0103564999999985</c:v>
                </c:pt>
                <c:pt idx="15838">
                  <c:v>7.1455229999999963</c:v>
                </c:pt>
                <c:pt idx="15839">
                  <c:v>7.2626526</c:v>
                </c:pt>
                <c:pt idx="15840">
                  <c:v>7.3888079999999965</c:v>
                </c:pt>
                <c:pt idx="15841">
                  <c:v>7.4788895999999996</c:v>
                </c:pt>
                <c:pt idx="15842">
                  <c:v>7.5690152999999949</c:v>
                </c:pt>
                <c:pt idx="15843">
                  <c:v>7.6681373999999947</c:v>
                </c:pt>
                <c:pt idx="15844">
                  <c:v>7.758263100000006</c:v>
                </c:pt>
                <c:pt idx="15845">
                  <c:v>7.8303224999999994</c:v>
                </c:pt>
                <c:pt idx="15846">
                  <c:v>7.9204482</c:v>
                </c:pt>
                <c:pt idx="15847">
                  <c:v>7.9835111999999997</c:v>
                </c:pt>
                <c:pt idx="15848">
                  <c:v>8.0736222000000026</c:v>
                </c:pt>
                <c:pt idx="15849">
                  <c:v>8.1456963000000027</c:v>
                </c:pt>
                <c:pt idx="15850">
                  <c:v>8.1276741000000001</c:v>
                </c:pt>
                <c:pt idx="15851">
                  <c:v>7.9925075999999953</c:v>
                </c:pt>
                <c:pt idx="15852">
                  <c:v>7.8123149999999937</c:v>
                </c:pt>
                <c:pt idx="15853">
                  <c:v>7.650129899999996</c:v>
                </c:pt>
                <c:pt idx="15854">
                  <c:v>7.4879447999999975</c:v>
                </c:pt>
                <c:pt idx="15855">
                  <c:v>7.3978190999999951</c:v>
                </c:pt>
                <c:pt idx="15856">
                  <c:v>7.3527782999999962</c:v>
                </c:pt>
                <c:pt idx="15857">
                  <c:v>7.3167044999999975</c:v>
                </c:pt>
                <c:pt idx="15858">
                  <c:v>7.3527782999999962</c:v>
                </c:pt>
                <c:pt idx="15859">
                  <c:v>7.4969559000000006</c:v>
                </c:pt>
                <c:pt idx="15860">
                  <c:v>7.5690152999999949</c:v>
                </c:pt>
                <c:pt idx="15861">
                  <c:v>7.6230965999999949</c:v>
                </c:pt>
                <c:pt idx="15862">
                  <c:v>7.6951706999999949</c:v>
                </c:pt>
                <c:pt idx="15863">
                  <c:v>7.8303224999999994</c:v>
                </c:pt>
                <c:pt idx="15864">
                  <c:v>8.0015187000000001</c:v>
                </c:pt>
                <c:pt idx="15865">
                  <c:v>7.7762705999999993</c:v>
                </c:pt>
                <c:pt idx="15866">
                  <c:v>7.3257155999999926</c:v>
                </c:pt>
                <c:pt idx="15867">
                  <c:v>7.5960338999999975</c:v>
                </c:pt>
                <c:pt idx="15868">
                  <c:v>7.9114370999999997</c:v>
                </c:pt>
                <c:pt idx="15869">
                  <c:v>8.0375925000000006</c:v>
                </c:pt>
                <c:pt idx="15870">
                  <c:v>7.7041817999999953</c:v>
                </c:pt>
                <c:pt idx="15871">
                  <c:v>7.8303224999999994</c:v>
                </c:pt>
                <c:pt idx="15872">
                  <c:v>7.6771484999999995</c:v>
                </c:pt>
                <c:pt idx="15873">
                  <c:v>7.8213260999999985</c:v>
                </c:pt>
                <c:pt idx="15874">
                  <c:v>7.9204482</c:v>
                </c:pt>
                <c:pt idx="15875">
                  <c:v>7.7942928</c:v>
                </c:pt>
                <c:pt idx="15876">
                  <c:v>8.0375925000000006</c:v>
                </c:pt>
                <c:pt idx="15877">
                  <c:v>7.7942928</c:v>
                </c:pt>
                <c:pt idx="15878">
                  <c:v>8.0015187000000001</c:v>
                </c:pt>
                <c:pt idx="15879">
                  <c:v>7.9564778999999985</c:v>
                </c:pt>
                <c:pt idx="15880">
                  <c:v>8.0195409000000026</c:v>
                </c:pt>
                <c:pt idx="15881">
                  <c:v>8.0556147000000067</c:v>
                </c:pt>
                <c:pt idx="15882">
                  <c:v>8.1997776000000009</c:v>
                </c:pt>
                <c:pt idx="15883">
                  <c:v>8.2177998000000017</c:v>
                </c:pt>
                <c:pt idx="15884">
                  <c:v>8.1907665000000005</c:v>
                </c:pt>
                <c:pt idx="15885">
                  <c:v>8.244818399999998</c:v>
                </c:pt>
                <c:pt idx="15886">
                  <c:v>8.2628406000000023</c:v>
                </c:pt>
                <c:pt idx="15887">
                  <c:v>8.1907665000000005</c:v>
                </c:pt>
                <c:pt idx="15888">
                  <c:v>8.1997776000000009</c:v>
                </c:pt>
                <c:pt idx="15889">
                  <c:v>8.3439405000000004</c:v>
                </c:pt>
                <c:pt idx="15890">
                  <c:v>8.3439405000000004</c:v>
                </c:pt>
                <c:pt idx="15891">
                  <c:v>8.3349294</c:v>
                </c:pt>
                <c:pt idx="15892">
                  <c:v>8.2718516999999991</c:v>
                </c:pt>
                <c:pt idx="15893">
                  <c:v>8.3169218999999988</c:v>
                </c:pt>
                <c:pt idx="15894">
                  <c:v>8.3709737999999998</c:v>
                </c:pt>
                <c:pt idx="15895">
                  <c:v>8.4340662000000002</c:v>
                </c:pt>
                <c:pt idx="15896">
                  <c:v>8.4070035000000001</c:v>
                </c:pt>
                <c:pt idx="15897">
                  <c:v>8.3799849000000073</c:v>
                </c:pt>
                <c:pt idx="15898">
                  <c:v>8.4610995000000067</c:v>
                </c:pt>
                <c:pt idx="15899">
                  <c:v>8.2538295000000002</c:v>
                </c:pt>
                <c:pt idx="15900">
                  <c:v>8.5151367000000047</c:v>
                </c:pt>
                <c:pt idx="15901">
                  <c:v>8.1186629999999997</c:v>
                </c:pt>
                <c:pt idx="15902">
                  <c:v>8.1727590000000028</c:v>
                </c:pt>
                <c:pt idx="15903">
                  <c:v>7.857355799999997</c:v>
                </c:pt>
                <c:pt idx="15904">
                  <c:v>8.1096666000000024</c:v>
                </c:pt>
                <c:pt idx="15905">
                  <c:v>8.1456963000000027</c:v>
                </c:pt>
                <c:pt idx="15906">
                  <c:v>7.8033038999999995</c:v>
                </c:pt>
                <c:pt idx="15907">
                  <c:v>7.9384557000000004</c:v>
                </c:pt>
                <c:pt idx="15908">
                  <c:v>8.9747028000000046</c:v>
                </c:pt>
                <c:pt idx="15909">
                  <c:v>9.1188804000000001</c:v>
                </c:pt>
                <c:pt idx="15910">
                  <c:v>8.5241477999999997</c:v>
                </c:pt>
                <c:pt idx="15911">
                  <c:v>8.4791070000000008</c:v>
                </c:pt>
                <c:pt idx="15912">
                  <c:v>8.4160146000000022</c:v>
                </c:pt>
                <c:pt idx="15913">
                  <c:v>8.3799849000000073</c:v>
                </c:pt>
                <c:pt idx="15914">
                  <c:v>8.4430772999999988</c:v>
                </c:pt>
                <c:pt idx="15915">
                  <c:v>8.6232846000000034</c:v>
                </c:pt>
                <c:pt idx="15916">
                  <c:v>7.9564778999999985</c:v>
                </c:pt>
                <c:pt idx="15917">
                  <c:v>7.8123149999999937</c:v>
                </c:pt>
                <c:pt idx="15918">
                  <c:v>8.7764586000000016</c:v>
                </c:pt>
                <c:pt idx="15919">
                  <c:v>8.7494253000000004</c:v>
                </c:pt>
                <c:pt idx="15920">
                  <c:v>8.7404142</c:v>
                </c:pt>
                <c:pt idx="15921">
                  <c:v>8.6322810000000008</c:v>
                </c:pt>
                <c:pt idx="15922">
                  <c:v>7.9835111999999997</c:v>
                </c:pt>
                <c:pt idx="15923">
                  <c:v>8.0105298000000005</c:v>
                </c:pt>
                <c:pt idx="15924">
                  <c:v>8.4881180999999994</c:v>
                </c:pt>
                <c:pt idx="15925">
                  <c:v>8.8485621000000005</c:v>
                </c:pt>
                <c:pt idx="15926">
                  <c:v>9.0467769000000011</c:v>
                </c:pt>
                <c:pt idx="15927">
                  <c:v>9.0467769000000011</c:v>
                </c:pt>
                <c:pt idx="15928">
                  <c:v>8.5241477999999997</c:v>
                </c:pt>
                <c:pt idx="15929">
                  <c:v>8.7404142</c:v>
                </c:pt>
                <c:pt idx="15930">
                  <c:v>9.145899</c:v>
                </c:pt>
                <c:pt idx="15931">
                  <c:v>8.8034772000000068</c:v>
                </c:pt>
                <c:pt idx="15932">
                  <c:v>9.0107472000000008</c:v>
                </c:pt>
                <c:pt idx="15933">
                  <c:v>9.1098693000000015</c:v>
                </c:pt>
                <c:pt idx="15934">
                  <c:v>8.6863329000000018</c:v>
                </c:pt>
                <c:pt idx="15935">
                  <c:v>8.9296326000000068</c:v>
                </c:pt>
                <c:pt idx="15936">
                  <c:v>9.2269842000000004</c:v>
                </c:pt>
                <c:pt idx="15937">
                  <c:v>9.0197583000000012</c:v>
                </c:pt>
                <c:pt idx="15938">
                  <c:v>8.8845918000000008</c:v>
                </c:pt>
                <c:pt idx="15939">
                  <c:v>9.0828066000000067</c:v>
                </c:pt>
                <c:pt idx="15940">
                  <c:v>9.3982098000000001</c:v>
                </c:pt>
                <c:pt idx="15941">
                  <c:v>9.1008581999999993</c:v>
                </c:pt>
                <c:pt idx="15942">
                  <c:v>9.1549100999999986</c:v>
                </c:pt>
                <c:pt idx="15943">
                  <c:v>9.3080841000000021</c:v>
                </c:pt>
                <c:pt idx="15944">
                  <c:v>9.3982098000000001</c:v>
                </c:pt>
                <c:pt idx="15945">
                  <c:v>9.4432505999999989</c:v>
                </c:pt>
                <c:pt idx="15946">
                  <c:v>9.3080841000000021</c:v>
                </c:pt>
                <c:pt idx="15947">
                  <c:v>8.8305399000000087</c:v>
                </c:pt>
                <c:pt idx="15948">
                  <c:v>9.7676207999999995</c:v>
                </c:pt>
                <c:pt idx="15949">
                  <c:v>10.308272099999998</c:v>
                </c:pt>
                <c:pt idx="15950">
                  <c:v>9.2810654999999986</c:v>
                </c:pt>
                <c:pt idx="15951">
                  <c:v>9.8757540000000095</c:v>
                </c:pt>
                <c:pt idx="15952">
                  <c:v>10.308272099999998</c:v>
                </c:pt>
                <c:pt idx="15953">
                  <c:v>10.5515571</c:v>
                </c:pt>
                <c:pt idx="15954">
                  <c:v>10.479497700000007</c:v>
                </c:pt>
                <c:pt idx="15955">
                  <c:v>9.7495985999999988</c:v>
                </c:pt>
                <c:pt idx="15956">
                  <c:v>9.1278914999999987</c:v>
                </c:pt>
                <c:pt idx="15957">
                  <c:v>9.8757540000000095</c:v>
                </c:pt>
                <c:pt idx="15958">
                  <c:v>10.5245385</c:v>
                </c:pt>
                <c:pt idx="15959">
                  <c:v>10.2632166</c:v>
                </c:pt>
                <c:pt idx="15960">
                  <c:v>10.4885088</c:v>
                </c:pt>
                <c:pt idx="15961">
                  <c:v>9.9208389000000015</c:v>
                </c:pt>
                <c:pt idx="15962">
                  <c:v>10.001909400000001</c:v>
                </c:pt>
                <c:pt idx="15963">
                  <c:v>10.236197999999998</c:v>
                </c:pt>
                <c:pt idx="15964">
                  <c:v>10.2271869</c:v>
                </c:pt>
                <c:pt idx="15965">
                  <c:v>10.416405300000006</c:v>
                </c:pt>
                <c:pt idx="15966">
                  <c:v>10.191157199999999</c:v>
                </c:pt>
                <c:pt idx="15967">
                  <c:v>9.7676207999999995</c:v>
                </c:pt>
                <c:pt idx="15968">
                  <c:v>9.1909398000000024</c:v>
                </c:pt>
                <c:pt idx="15969">
                  <c:v>9.7495985999999988</c:v>
                </c:pt>
                <c:pt idx="15970">
                  <c:v>10.254220200000001</c:v>
                </c:pt>
                <c:pt idx="15971">
                  <c:v>9.4792803000000028</c:v>
                </c:pt>
                <c:pt idx="15972">
                  <c:v>10.4975199</c:v>
                </c:pt>
                <c:pt idx="15973">
                  <c:v>10.5245385</c:v>
                </c:pt>
                <c:pt idx="15974">
                  <c:v>10.155083400000002</c:v>
                </c:pt>
                <c:pt idx="15975">
                  <c:v>10.182146100000002</c:v>
                </c:pt>
                <c:pt idx="15976">
                  <c:v>9.5243651999999983</c:v>
                </c:pt>
                <c:pt idx="15977">
                  <c:v>10.452464400000007</c:v>
                </c:pt>
                <c:pt idx="15978">
                  <c:v>9.7586097000000009</c:v>
                </c:pt>
                <c:pt idx="15979">
                  <c:v>10.164094500000004</c:v>
                </c:pt>
                <c:pt idx="15980">
                  <c:v>10.2632166</c:v>
                </c:pt>
                <c:pt idx="15981">
                  <c:v>9.9298500000000001</c:v>
                </c:pt>
                <c:pt idx="15982">
                  <c:v>9.992898300000002</c:v>
                </c:pt>
                <c:pt idx="15983">
                  <c:v>10.785860400000001</c:v>
                </c:pt>
                <c:pt idx="15984">
                  <c:v>10.4885088</c:v>
                </c:pt>
                <c:pt idx="15985">
                  <c:v>10.533549600000002</c:v>
                </c:pt>
                <c:pt idx="15986">
                  <c:v>10.722797400000001</c:v>
                </c:pt>
                <c:pt idx="15987">
                  <c:v>10.6687014</c:v>
                </c:pt>
                <c:pt idx="15988">
                  <c:v>9.8577465000000117</c:v>
                </c:pt>
                <c:pt idx="15989">
                  <c:v>10.930023299999998</c:v>
                </c:pt>
                <c:pt idx="15990">
                  <c:v>10.3623534</c:v>
                </c:pt>
                <c:pt idx="15991">
                  <c:v>10.993115700000001</c:v>
                </c:pt>
                <c:pt idx="15992">
                  <c:v>10.4975199</c:v>
                </c:pt>
                <c:pt idx="15993">
                  <c:v>10.344331199999999</c:v>
                </c:pt>
                <c:pt idx="15994">
                  <c:v>10.9210122</c:v>
                </c:pt>
                <c:pt idx="15995">
                  <c:v>11.1102306</c:v>
                </c:pt>
                <c:pt idx="15996">
                  <c:v>11.128282199999999</c:v>
                </c:pt>
                <c:pt idx="15997">
                  <c:v>11.2003416</c:v>
                </c:pt>
                <c:pt idx="15998">
                  <c:v>10.335334800000007</c:v>
                </c:pt>
                <c:pt idx="15999">
                  <c:v>10.389372</c:v>
                </c:pt>
                <c:pt idx="16000">
                  <c:v>10.722797400000001</c:v>
                </c:pt>
                <c:pt idx="16001">
                  <c:v>11.245382399999999</c:v>
                </c:pt>
                <c:pt idx="16002">
                  <c:v>9.6054357000000028</c:v>
                </c:pt>
                <c:pt idx="16003">
                  <c:v>9.9027873000000071</c:v>
                </c:pt>
                <c:pt idx="16004">
                  <c:v>10.344331199999999</c:v>
                </c:pt>
                <c:pt idx="16005">
                  <c:v>10.695734700000004</c:v>
                </c:pt>
                <c:pt idx="16006">
                  <c:v>10.290249900000001</c:v>
                </c:pt>
                <c:pt idx="16007">
                  <c:v>10.695734700000004</c:v>
                </c:pt>
                <c:pt idx="16008">
                  <c:v>10.4344275</c:v>
                </c:pt>
                <c:pt idx="16009">
                  <c:v>10.875971400000001</c:v>
                </c:pt>
                <c:pt idx="16010">
                  <c:v>11.0561787</c:v>
                </c:pt>
                <c:pt idx="16011">
                  <c:v>11.074186200000007</c:v>
                </c:pt>
                <c:pt idx="16012">
                  <c:v>10.893993600000002</c:v>
                </c:pt>
                <c:pt idx="16013">
                  <c:v>10.776849300000002</c:v>
                </c:pt>
                <c:pt idx="16014">
                  <c:v>10.875971400000001</c:v>
                </c:pt>
                <c:pt idx="16015">
                  <c:v>10.6687014</c:v>
                </c:pt>
                <c:pt idx="16016">
                  <c:v>10.821890100000001</c:v>
                </c:pt>
                <c:pt idx="16017">
                  <c:v>10.659705000000002</c:v>
                </c:pt>
                <c:pt idx="16018">
                  <c:v>11.2093527</c:v>
                </c:pt>
                <c:pt idx="16019">
                  <c:v>10.776849300000002</c:v>
                </c:pt>
                <c:pt idx="16020">
                  <c:v>11.119271099999999</c:v>
                </c:pt>
                <c:pt idx="16021">
                  <c:v>11.038156499999999</c:v>
                </c:pt>
                <c:pt idx="16022">
                  <c:v>11.029145400000001</c:v>
                </c:pt>
                <c:pt idx="16023">
                  <c:v>10.902990000000004</c:v>
                </c:pt>
                <c:pt idx="16024">
                  <c:v>10.866960300000002</c:v>
                </c:pt>
                <c:pt idx="16025">
                  <c:v>10.5245385</c:v>
                </c:pt>
                <c:pt idx="16026">
                  <c:v>10.6326717</c:v>
                </c:pt>
                <c:pt idx="16027">
                  <c:v>10.596642000000006</c:v>
                </c:pt>
                <c:pt idx="16028">
                  <c:v>10.7678382</c:v>
                </c:pt>
                <c:pt idx="16029">
                  <c:v>11.173323</c:v>
                </c:pt>
                <c:pt idx="16030">
                  <c:v>11.011123199999998</c:v>
                </c:pt>
                <c:pt idx="16031">
                  <c:v>10.596642000000006</c:v>
                </c:pt>
                <c:pt idx="16032">
                  <c:v>10.803867900000002</c:v>
                </c:pt>
                <c:pt idx="16033">
                  <c:v>10.542560700000001</c:v>
                </c:pt>
                <c:pt idx="16034">
                  <c:v>10.7047458</c:v>
                </c:pt>
                <c:pt idx="16035">
                  <c:v>10.6146642</c:v>
                </c:pt>
                <c:pt idx="16036">
                  <c:v>10.966053</c:v>
                </c:pt>
                <c:pt idx="16037">
                  <c:v>11.1102306</c:v>
                </c:pt>
                <c:pt idx="16038">
                  <c:v>11.074186200000007</c:v>
                </c:pt>
                <c:pt idx="16039">
                  <c:v>10.659705000000002</c:v>
                </c:pt>
                <c:pt idx="16040">
                  <c:v>10.866960300000002</c:v>
                </c:pt>
                <c:pt idx="16041">
                  <c:v>10.8309012</c:v>
                </c:pt>
                <c:pt idx="16042">
                  <c:v>10.506516300000008</c:v>
                </c:pt>
                <c:pt idx="16043">
                  <c:v>10.4885088</c:v>
                </c:pt>
                <c:pt idx="16044">
                  <c:v>10.749816000000001</c:v>
                </c:pt>
                <c:pt idx="16045">
                  <c:v>10.803867900000002</c:v>
                </c:pt>
                <c:pt idx="16046">
                  <c:v>10.812879000000002</c:v>
                </c:pt>
                <c:pt idx="16047">
                  <c:v>10.812879000000002</c:v>
                </c:pt>
                <c:pt idx="16048">
                  <c:v>10.8309012</c:v>
                </c:pt>
                <c:pt idx="16049">
                  <c:v>10.776849300000002</c:v>
                </c:pt>
                <c:pt idx="16050">
                  <c:v>10.812879000000002</c:v>
                </c:pt>
                <c:pt idx="16051">
                  <c:v>10.839897600000002</c:v>
                </c:pt>
                <c:pt idx="16052">
                  <c:v>10.740804900000001</c:v>
                </c:pt>
                <c:pt idx="16053">
                  <c:v>10.7678382</c:v>
                </c:pt>
                <c:pt idx="16054">
                  <c:v>10.821890100000001</c:v>
                </c:pt>
                <c:pt idx="16055">
                  <c:v>10.848952799999999</c:v>
                </c:pt>
                <c:pt idx="16056">
                  <c:v>10.650693900000002</c:v>
                </c:pt>
                <c:pt idx="16057">
                  <c:v>10.182146100000002</c:v>
                </c:pt>
                <c:pt idx="16058">
                  <c:v>10.9210122</c:v>
                </c:pt>
                <c:pt idx="16059">
                  <c:v>9.992898300000002</c:v>
                </c:pt>
                <c:pt idx="16060">
                  <c:v>9.7946834999999997</c:v>
                </c:pt>
                <c:pt idx="16061">
                  <c:v>10.164094500000004</c:v>
                </c:pt>
                <c:pt idx="16062">
                  <c:v>10.182146100000002</c:v>
                </c:pt>
                <c:pt idx="16063">
                  <c:v>10.236197999999998</c:v>
                </c:pt>
                <c:pt idx="16064">
                  <c:v>10.335334800000007</c:v>
                </c:pt>
                <c:pt idx="16065">
                  <c:v>10.560568200000002</c:v>
                </c:pt>
                <c:pt idx="16066">
                  <c:v>9.8667576000000068</c:v>
                </c:pt>
                <c:pt idx="16067">
                  <c:v>10.7948568</c:v>
                </c:pt>
                <c:pt idx="16068">
                  <c:v>11.2093527</c:v>
                </c:pt>
                <c:pt idx="16069">
                  <c:v>11.524755900000001</c:v>
                </c:pt>
                <c:pt idx="16070">
                  <c:v>11.353515600000007</c:v>
                </c:pt>
                <c:pt idx="16071">
                  <c:v>11.524755900000001</c:v>
                </c:pt>
                <c:pt idx="16072">
                  <c:v>11.407611600000001</c:v>
                </c:pt>
                <c:pt idx="16073">
                  <c:v>11.452652400000007</c:v>
                </c:pt>
                <c:pt idx="16074">
                  <c:v>11.7950742</c:v>
                </c:pt>
                <c:pt idx="16075">
                  <c:v>11.740992899999998</c:v>
                </c:pt>
                <c:pt idx="16076">
                  <c:v>11.362526700000007</c:v>
                </c:pt>
                <c:pt idx="16077">
                  <c:v>11.416608</c:v>
                </c:pt>
                <c:pt idx="16078">
                  <c:v>11.452652400000007</c:v>
                </c:pt>
                <c:pt idx="16079">
                  <c:v>10.587630900000002</c:v>
                </c:pt>
                <c:pt idx="16080">
                  <c:v>11.6148375</c:v>
                </c:pt>
                <c:pt idx="16081">
                  <c:v>11.722970699999999</c:v>
                </c:pt>
                <c:pt idx="16082">
                  <c:v>11.768011499999998</c:v>
                </c:pt>
                <c:pt idx="16083">
                  <c:v>11.722970699999999</c:v>
                </c:pt>
                <c:pt idx="16084">
                  <c:v>11.930240700000001</c:v>
                </c:pt>
                <c:pt idx="16085">
                  <c:v>10.866960300000002</c:v>
                </c:pt>
                <c:pt idx="16086">
                  <c:v>11.362526700000007</c:v>
                </c:pt>
                <c:pt idx="16087">
                  <c:v>11.263434000000007</c:v>
                </c:pt>
                <c:pt idx="16088">
                  <c:v>10.884982500000007</c:v>
                </c:pt>
                <c:pt idx="16089">
                  <c:v>11.2003416</c:v>
                </c:pt>
                <c:pt idx="16090">
                  <c:v>11.867133600000004</c:v>
                </c:pt>
                <c:pt idx="16091">
                  <c:v>12.1014222</c:v>
                </c:pt>
                <c:pt idx="16092">
                  <c:v>11.389589400000007</c:v>
                </c:pt>
                <c:pt idx="16093">
                  <c:v>10.866960300000002</c:v>
                </c:pt>
                <c:pt idx="16094">
                  <c:v>11.4886821</c:v>
                </c:pt>
                <c:pt idx="16095">
                  <c:v>11.281456200000004</c:v>
                </c:pt>
                <c:pt idx="16096">
                  <c:v>11.092208400000001</c:v>
                </c:pt>
                <c:pt idx="16097">
                  <c:v>11.362526700000007</c:v>
                </c:pt>
                <c:pt idx="16098">
                  <c:v>11.8130817</c:v>
                </c:pt>
                <c:pt idx="16099">
                  <c:v>12.1374666</c:v>
                </c:pt>
                <c:pt idx="16100">
                  <c:v>12.1374666</c:v>
                </c:pt>
                <c:pt idx="16101">
                  <c:v>12.119444400000004</c:v>
                </c:pt>
                <c:pt idx="16102">
                  <c:v>12.0744036</c:v>
                </c:pt>
                <c:pt idx="16103">
                  <c:v>11.858137200000007</c:v>
                </c:pt>
                <c:pt idx="16104">
                  <c:v>12.083414700000002</c:v>
                </c:pt>
                <c:pt idx="16105">
                  <c:v>11.9121744</c:v>
                </c:pt>
                <c:pt idx="16106">
                  <c:v>12.2906406</c:v>
                </c:pt>
                <c:pt idx="16107">
                  <c:v>11.191330499999999</c:v>
                </c:pt>
                <c:pt idx="16108">
                  <c:v>11.993289000000004</c:v>
                </c:pt>
                <c:pt idx="16109">
                  <c:v>10.785860400000001</c:v>
                </c:pt>
                <c:pt idx="16110">
                  <c:v>11.389589400000007</c:v>
                </c:pt>
                <c:pt idx="16111">
                  <c:v>11.263434000000007</c:v>
                </c:pt>
                <c:pt idx="16112">
                  <c:v>11.479671</c:v>
                </c:pt>
                <c:pt idx="16113">
                  <c:v>11.416608</c:v>
                </c:pt>
                <c:pt idx="16114">
                  <c:v>11.218363799999992</c:v>
                </c:pt>
                <c:pt idx="16115">
                  <c:v>11.227374899999999</c:v>
                </c:pt>
                <c:pt idx="16116">
                  <c:v>11.8130817</c:v>
                </c:pt>
                <c:pt idx="16117">
                  <c:v>12.281629499999999</c:v>
                </c:pt>
                <c:pt idx="16118">
                  <c:v>11.966270400000001</c:v>
                </c:pt>
                <c:pt idx="16119">
                  <c:v>11.876144700000006</c:v>
                </c:pt>
                <c:pt idx="16120">
                  <c:v>11.858137200000007</c:v>
                </c:pt>
                <c:pt idx="16121">
                  <c:v>11.713959600000001</c:v>
                </c:pt>
                <c:pt idx="16122">
                  <c:v>11.786033700000001</c:v>
                </c:pt>
                <c:pt idx="16123">
                  <c:v>11.686941000000001</c:v>
                </c:pt>
                <c:pt idx="16124">
                  <c:v>11.641856099999998</c:v>
                </c:pt>
                <c:pt idx="16125">
                  <c:v>11.560785600000004</c:v>
                </c:pt>
                <c:pt idx="16126">
                  <c:v>11.353515600000007</c:v>
                </c:pt>
                <c:pt idx="16127">
                  <c:v>11.281456200000004</c:v>
                </c:pt>
                <c:pt idx="16128">
                  <c:v>11.353515600000007</c:v>
                </c:pt>
                <c:pt idx="16129">
                  <c:v>11.416608</c:v>
                </c:pt>
                <c:pt idx="16130">
                  <c:v>11.479671</c:v>
                </c:pt>
                <c:pt idx="16131">
                  <c:v>11.903178</c:v>
                </c:pt>
                <c:pt idx="16132">
                  <c:v>12.0203223</c:v>
                </c:pt>
                <c:pt idx="16133">
                  <c:v>11.993289000000004</c:v>
                </c:pt>
                <c:pt idx="16134">
                  <c:v>11.353515600000007</c:v>
                </c:pt>
                <c:pt idx="16135">
                  <c:v>11.740992899999998</c:v>
                </c:pt>
                <c:pt idx="16136">
                  <c:v>11.750004000000002</c:v>
                </c:pt>
                <c:pt idx="16137">
                  <c:v>11.7770226</c:v>
                </c:pt>
                <c:pt idx="16138">
                  <c:v>11.849126100000001</c:v>
                </c:pt>
                <c:pt idx="16139">
                  <c:v>11.8941669</c:v>
                </c:pt>
                <c:pt idx="16140">
                  <c:v>11.9211855</c:v>
                </c:pt>
                <c:pt idx="16141">
                  <c:v>11.903178</c:v>
                </c:pt>
                <c:pt idx="16142">
                  <c:v>11.948248199999998</c:v>
                </c:pt>
                <c:pt idx="16143">
                  <c:v>11.9842779</c:v>
                </c:pt>
                <c:pt idx="16144">
                  <c:v>12.029318699999999</c:v>
                </c:pt>
                <c:pt idx="16145">
                  <c:v>12.182507400000002</c:v>
                </c:pt>
                <c:pt idx="16146">
                  <c:v>11.731981799999998</c:v>
                </c:pt>
                <c:pt idx="16147">
                  <c:v>12.110433300000002</c:v>
                </c:pt>
                <c:pt idx="16148">
                  <c:v>11.2093527</c:v>
                </c:pt>
                <c:pt idx="16149">
                  <c:v>11.3355081</c:v>
                </c:pt>
                <c:pt idx="16150">
                  <c:v>12.263607300000002</c:v>
                </c:pt>
                <c:pt idx="16151">
                  <c:v>12.371755200000004</c:v>
                </c:pt>
                <c:pt idx="16152">
                  <c:v>12.768228899999999</c:v>
                </c:pt>
                <c:pt idx="16153">
                  <c:v>10.866960300000002</c:v>
                </c:pt>
                <c:pt idx="16154">
                  <c:v>10.821890100000001</c:v>
                </c:pt>
                <c:pt idx="16155">
                  <c:v>10.893993600000002</c:v>
                </c:pt>
                <c:pt idx="16156">
                  <c:v>10.930023299999998</c:v>
                </c:pt>
                <c:pt idx="16157">
                  <c:v>10.857949200000007</c:v>
                </c:pt>
                <c:pt idx="16158">
                  <c:v>10.930023299999998</c:v>
                </c:pt>
                <c:pt idx="16159">
                  <c:v>11.047167599999998</c:v>
                </c:pt>
                <c:pt idx="16160">
                  <c:v>11.263434000000007</c:v>
                </c:pt>
                <c:pt idx="16161">
                  <c:v>11.2544229</c:v>
                </c:pt>
                <c:pt idx="16162">
                  <c:v>12.236588699999999</c:v>
                </c:pt>
                <c:pt idx="16163">
                  <c:v>11.119271099999999</c:v>
                </c:pt>
                <c:pt idx="16164">
                  <c:v>11.128282199999999</c:v>
                </c:pt>
                <c:pt idx="16165">
                  <c:v>11.074186200000007</c:v>
                </c:pt>
                <c:pt idx="16166">
                  <c:v>10.776849300000002</c:v>
                </c:pt>
                <c:pt idx="16167">
                  <c:v>10.7948568</c:v>
                </c:pt>
                <c:pt idx="16168">
                  <c:v>11.047167599999998</c:v>
                </c:pt>
                <c:pt idx="16169">
                  <c:v>11.092208400000001</c:v>
                </c:pt>
                <c:pt idx="16170">
                  <c:v>11.2093527</c:v>
                </c:pt>
                <c:pt idx="16171">
                  <c:v>11.272445100000002</c:v>
                </c:pt>
                <c:pt idx="16172">
                  <c:v>11.479671</c:v>
                </c:pt>
                <c:pt idx="16173">
                  <c:v>11.452652400000007</c:v>
                </c:pt>
                <c:pt idx="16174">
                  <c:v>11.704948499999999</c:v>
                </c:pt>
                <c:pt idx="16175">
                  <c:v>11.840115000000001</c:v>
                </c:pt>
                <c:pt idx="16176">
                  <c:v>11.858137200000007</c:v>
                </c:pt>
                <c:pt idx="16177">
                  <c:v>11.939251799999999</c:v>
                </c:pt>
                <c:pt idx="16178">
                  <c:v>11.858137200000007</c:v>
                </c:pt>
                <c:pt idx="16179">
                  <c:v>11.750004000000002</c:v>
                </c:pt>
                <c:pt idx="16180">
                  <c:v>11.7590004</c:v>
                </c:pt>
                <c:pt idx="16181">
                  <c:v>11.8130817</c:v>
                </c:pt>
                <c:pt idx="16182">
                  <c:v>11.8130817</c:v>
                </c:pt>
                <c:pt idx="16183">
                  <c:v>11.731981799999998</c:v>
                </c:pt>
                <c:pt idx="16184">
                  <c:v>11.7770226</c:v>
                </c:pt>
                <c:pt idx="16185">
                  <c:v>11.731981799999998</c:v>
                </c:pt>
                <c:pt idx="16186">
                  <c:v>11.713959600000001</c:v>
                </c:pt>
                <c:pt idx="16187">
                  <c:v>11.740992899999998</c:v>
                </c:pt>
                <c:pt idx="16188">
                  <c:v>11.822092800000007</c:v>
                </c:pt>
                <c:pt idx="16189">
                  <c:v>11.8130817</c:v>
                </c:pt>
                <c:pt idx="16190">
                  <c:v>11.6959521</c:v>
                </c:pt>
                <c:pt idx="16191">
                  <c:v>11.641856099999998</c:v>
                </c:pt>
                <c:pt idx="16192">
                  <c:v>11.668918799999998</c:v>
                </c:pt>
                <c:pt idx="16193">
                  <c:v>11.245382399999999</c:v>
                </c:pt>
                <c:pt idx="16194">
                  <c:v>10.912001100000001</c:v>
                </c:pt>
                <c:pt idx="16195">
                  <c:v>10.8309012</c:v>
                </c:pt>
                <c:pt idx="16196">
                  <c:v>10.7948568</c:v>
                </c:pt>
                <c:pt idx="16197">
                  <c:v>11.371537800000008</c:v>
                </c:pt>
                <c:pt idx="16198">
                  <c:v>11.461648800000004</c:v>
                </c:pt>
                <c:pt idx="16199">
                  <c:v>11.497693200000002</c:v>
                </c:pt>
                <c:pt idx="16200">
                  <c:v>12.1464777</c:v>
                </c:pt>
                <c:pt idx="16201">
                  <c:v>12.110433300000002</c:v>
                </c:pt>
                <c:pt idx="16202">
                  <c:v>11.9121744</c:v>
                </c:pt>
                <c:pt idx="16203">
                  <c:v>12.5969886</c:v>
                </c:pt>
                <c:pt idx="16204">
                  <c:v>11.858137200000007</c:v>
                </c:pt>
                <c:pt idx="16205">
                  <c:v>11.8130817</c:v>
                </c:pt>
                <c:pt idx="16206">
                  <c:v>11.939251799999999</c:v>
                </c:pt>
                <c:pt idx="16207">
                  <c:v>12.065392500000007</c:v>
                </c:pt>
                <c:pt idx="16208">
                  <c:v>12.173496300000007</c:v>
                </c:pt>
                <c:pt idx="16209">
                  <c:v>12.254610900000001</c:v>
                </c:pt>
                <c:pt idx="16210">
                  <c:v>12.2906406</c:v>
                </c:pt>
                <c:pt idx="16211">
                  <c:v>12.506907000000002</c:v>
                </c:pt>
                <c:pt idx="16212">
                  <c:v>12.831277199999999</c:v>
                </c:pt>
                <c:pt idx="16213">
                  <c:v>12.651084600000004</c:v>
                </c:pt>
                <c:pt idx="16214">
                  <c:v>12.497910600000001</c:v>
                </c:pt>
                <c:pt idx="16215">
                  <c:v>12.452825700000002</c:v>
                </c:pt>
                <c:pt idx="16216">
                  <c:v>12.3447219</c:v>
                </c:pt>
                <c:pt idx="16217">
                  <c:v>12.335710800000006</c:v>
                </c:pt>
                <c:pt idx="16218">
                  <c:v>12.245599800000004</c:v>
                </c:pt>
                <c:pt idx="16219">
                  <c:v>12.245599800000004</c:v>
                </c:pt>
                <c:pt idx="16220">
                  <c:v>12.362744100000011</c:v>
                </c:pt>
                <c:pt idx="16221">
                  <c:v>12.245599800000004</c:v>
                </c:pt>
                <c:pt idx="16222">
                  <c:v>11.930240700000001</c:v>
                </c:pt>
                <c:pt idx="16223">
                  <c:v>12.065392500000007</c:v>
                </c:pt>
                <c:pt idx="16224">
                  <c:v>12.119444400000004</c:v>
                </c:pt>
                <c:pt idx="16225">
                  <c:v>12.173496300000007</c:v>
                </c:pt>
                <c:pt idx="16226">
                  <c:v>12.209570100000001</c:v>
                </c:pt>
                <c:pt idx="16227">
                  <c:v>11.8311039</c:v>
                </c:pt>
                <c:pt idx="16228">
                  <c:v>11.740992899999998</c:v>
                </c:pt>
                <c:pt idx="16229">
                  <c:v>12.128455499999999</c:v>
                </c:pt>
                <c:pt idx="16230">
                  <c:v>11.786033700000001</c:v>
                </c:pt>
                <c:pt idx="16231">
                  <c:v>11.840115000000001</c:v>
                </c:pt>
                <c:pt idx="16232">
                  <c:v>12.0473409</c:v>
                </c:pt>
                <c:pt idx="16233">
                  <c:v>12.191518499999999</c:v>
                </c:pt>
                <c:pt idx="16234">
                  <c:v>12.245599800000004</c:v>
                </c:pt>
                <c:pt idx="16235">
                  <c:v>12.173496300000007</c:v>
                </c:pt>
                <c:pt idx="16236">
                  <c:v>12.0203223</c:v>
                </c:pt>
                <c:pt idx="16237">
                  <c:v>11.9121744</c:v>
                </c:pt>
                <c:pt idx="16238">
                  <c:v>11.9211855</c:v>
                </c:pt>
                <c:pt idx="16239">
                  <c:v>12.4438146</c:v>
                </c:pt>
                <c:pt idx="16240">
                  <c:v>12.416796000000007</c:v>
                </c:pt>
                <c:pt idx="16241">
                  <c:v>12.407784900000006</c:v>
                </c:pt>
                <c:pt idx="16242">
                  <c:v>12.479888400000002</c:v>
                </c:pt>
                <c:pt idx="16243">
                  <c:v>12.254610900000001</c:v>
                </c:pt>
                <c:pt idx="16244">
                  <c:v>12.380751600000002</c:v>
                </c:pt>
                <c:pt idx="16245">
                  <c:v>12.7952475</c:v>
                </c:pt>
                <c:pt idx="16246">
                  <c:v>12.5879922</c:v>
                </c:pt>
                <c:pt idx="16247">
                  <c:v>12.479888400000002</c:v>
                </c:pt>
                <c:pt idx="16248">
                  <c:v>12.416796000000007</c:v>
                </c:pt>
                <c:pt idx="16249">
                  <c:v>12.371755200000004</c:v>
                </c:pt>
                <c:pt idx="16250">
                  <c:v>12.209570100000001</c:v>
                </c:pt>
                <c:pt idx="16251">
                  <c:v>12.1014222</c:v>
                </c:pt>
                <c:pt idx="16252">
                  <c:v>12.083414700000002</c:v>
                </c:pt>
                <c:pt idx="16253">
                  <c:v>12.065392500000007</c:v>
                </c:pt>
                <c:pt idx="16254">
                  <c:v>11.966270400000001</c:v>
                </c:pt>
                <c:pt idx="16255">
                  <c:v>12.056352</c:v>
                </c:pt>
                <c:pt idx="16256">
                  <c:v>12.2906406</c:v>
                </c:pt>
                <c:pt idx="16257">
                  <c:v>12.506907000000002</c:v>
                </c:pt>
                <c:pt idx="16258">
                  <c:v>12.398773800000001</c:v>
                </c:pt>
                <c:pt idx="16259">
                  <c:v>12.362744100000011</c:v>
                </c:pt>
                <c:pt idx="16260">
                  <c:v>12.687114300000001</c:v>
                </c:pt>
                <c:pt idx="16261">
                  <c:v>12.948436200000007</c:v>
                </c:pt>
                <c:pt idx="16262">
                  <c:v>12.9123918</c:v>
                </c:pt>
                <c:pt idx="16263">
                  <c:v>12.840288300000001</c:v>
                </c:pt>
                <c:pt idx="16264">
                  <c:v>12.804258600000001</c:v>
                </c:pt>
                <c:pt idx="16265">
                  <c:v>12.714132900000001</c:v>
                </c:pt>
                <c:pt idx="16266">
                  <c:v>12.7321551</c:v>
                </c:pt>
                <c:pt idx="16267">
                  <c:v>12.6690921</c:v>
                </c:pt>
                <c:pt idx="16268">
                  <c:v>12.3447219</c:v>
                </c:pt>
                <c:pt idx="16269">
                  <c:v>11.0831973</c:v>
                </c:pt>
                <c:pt idx="16270">
                  <c:v>11.191330499999999</c:v>
                </c:pt>
                <c:pt idx="16271">
                  <c:v>11.092208400000001</c:v>
                </c:pt>
                <c:pt idx="16272">
                  <c:v>11.3355081</c:v>
                </c:pt>
                <c:pt idx="16273">
                  <c:v>11.3355081</c:v>
                </c:pt>
                <c:pt idx="16274">
                  <c:v>11.344519200000002</c:v>
                </c:pt>
                <c:pt idx="16275">
                  <c:v>11.362526700000007</c:v>
                </c:pt>
                <c:pt idx="16276">
                  <c:v>11.0831973</c:v>
                </c:pt>
                <c:pt idx="16277">
                  <c:v>11.281456200000004</c:v>
                </c:pt>
                <c:pt idx="16278">
                  <c:v>11.434630200000004</c:v>
                </c:pt>
                <c:pt idx="16279">
                  <c:v>11.425619100000002</c:v>
                </c:pt>
                <c:pt idx="16280">
                  <c:v>12.083414700000002</c:v>
                </c:pt>
                <c:pt idx="16281">
                  <c:v>11.497693200000002</c:v>
                </c:pt>
                <c:pt idx="16282">
                  <c:v>11.722970699999999</c:v>
                </c:pt>
                <c:pt idx="16283">
                  <c:v>11.939251799999999</c:v>
                </c:pt>
                <c:pt idx="16284">
                  <c:v>11.966270400000001</c:v>
                </c:pt>
                <c:pt idx="16285">
                  <c:v>11.551774500000002</c:v>
                </c:pt>
                <c:pt idx="16286">
                  <c:v>11.119271099999999</c:v>
                </c:pt>
                <c:pt idx="16287">
                  <c:v>11.0201343</c:v>
                </c:pt>
                <c:pt idx="16288">
                  <c:v>11.722970699999999</c:v>
                </c:pt>
                <c:pt idx="16289">
                  <c:v>11.8311039</c:v>
                </c:pt>
                <c:pt idx="16290">
                  <c:v>11.885155800000007</c:v>
                </c:pt>
                <c:pt idx="16291">
                  <c:v>11.993289000000004</c:v>
                </c:pt>
                <c:pt idx="16292">
                  <c:v>12.578981099999998</c:v>
                </c:pt>
                <c:pt idx="16293">
                  <c:v>11.8941669</c:v>
                </c:pt>
                <c:pt idx="16294">
                  <c:v>11.7950742</c:v>
                </c:pt>
                <c:pt idx="16295">
                  <c:v>11.903178</c:v>
                </c:pt>
                <c:pt idx="16296">
                  <c:v>12.479888400000002</c:v>
                </c:pt>
                <c:pt idx="16297">
                  <c:v>12.9033807</c:v>
                </c:pt>
                <c:pt idx="16298">
                  <c:v>12.9033807</c:v>
                </c:pt>
                <c:pt idx="16299">
                  <c:v>12.083414700000002</c:v>
                </c:pt>
                <c:pt idx="16300">
                  <c:v>12.029318699999999</c:v>
                </c:pt>
                <c:pt idx="16301">
                  <c:v>12.2906406</c:v>
                </c:pt>
                <c:pt idx="16302">
                  <c:v>12.5879922</c:v>
                </c:pt>
                <c:pt idx="16303">
                  <c:v>11.957259300000002</c:v>
                </c:pt>
                <c:pt idx="16304">
                  <c:v>12.56997</c:v>
                </c:pt>
                <c:pt idx="16305">
                  <c:v>12.551947800000002</c:v>
                </c:pt>
                <c:pt idx="16306">
                  <c:v>12.479888400000002</c:v>
                </c:pt>
                <c:pt idx="16307">
                  <c:v>12.2185665</c:v>
                </c:pt>
                <c:pt idx="16308">
                  <c:v>12.380751600000002</c:v>
                </c:pt>
                <c:pt idx="16309">
                  <c:v>11.632845</c:v>
                </c:pt>
                <c:pt idx="16310">
                  <c:v>11.7590004</c:v>
                </c:pt>
                <c:pt idx="16311">
                  <c:v>11.722970699999999</c:v>
                </c:pt>
                <c:pt idx="16312">
                  <c:v>11.822092800000007</c:v>
                </c:pt>
                <c:pt idx="16313">
                  <c:v>11.939251799999999</c:v>
                </c:pt>
                <c:pt idx="16314">
                  <c:v>12.254610900000001</c:v>
                </c:pt>
                <c:pt idx="16315">
                  <c:v>11.867133600000004</c:v>
                </c:pt>
                <c:pt idx="16316">
                  <c:v>12.6240513</c:v>
                </c:pt>
                <c:pt idx="16317">
                  <c:v>12.065392500000007</c:v>
                </c:pt>
                <c:pt idx="16318">
                  <c:v>12.4888995</c:v>
                </c:pt>
                <c:pt idx="16319">
                  <c:v>12.3447219</c:v>
                </c:pt>
                <c:pt idx="16320">
                  <c:v>13.092599100000006</c:v>
                </c:pt>
                <c:pt idx="16321">
                  <c:v>12.7772253</c:v>
                </c:pt>
                <c:pt idx="16322">
                  <c:v>12.425792400000002</c:v>
                </c:pt>
                <c:pt idx="16323">
                  <c:v>12.651084600000004</c:v>
                </c:pt>
                <c:pt idx="16324">
                  <c:v>12.3086628</c:v>
                </c:pt>
                <c:pt idx="16325">
                  <c:v>12.7321551</c:v>
                </c:pt>
                <c:pt idx="16326">
                  <c:v>12.335710800000006</c:v>
                </c:pt>
                <c:pt idx="16327">
                  <c:v>12.3086628</c:v>
                </c:pt>
                <c:pt idx="16328">
                  <c:v>11.7950742</c:v>
                </c:pt>
                <c:pt idx="16329">
                  <c:v>11.7590004</c:v>
                </c:pt>
                <c:pt idx="16330">
                  <c:v>11.443641300000001</c:v>
                </c:pt>
                <c:pt idx="16331">
                  <c:v>11.5788078</c:v>
                </c:pt>
                <c:pt idx="16332">
                  <c:v>11.497693200000002</c:v>
                </c:pt>
                <c:pt idx="16333">
                  <c:v>11.713959600000001</c:v>
                </c:pt>
                <c:pt idx="16334">
                  <c:v>11.407611600000001</c:v>
                </c:pt>
                <c:pt idx="16335">
                  <c:v>11.5157007</c:v>
                </c:pt>
                <c:pt idx="16336">
                  <c:v>11.416608</c:v>
                </c:pt>
                <c:pt idx="16337">
                  <c:v>11.506704300000004</c:v>
                </c:pt>
                <c:pt idx="16338">
                  <c:v>11.434630200000004</c:v>
                </c:pt>
                <c:pt idx="16339">
                  <c:v>11.704948499999999</c:v>
                </c:pt>
                <c:pt idx="16340">
                  <c:v>11.677929900000001</c:v>
                </c:pt>
                <c:pt idx="16341">
                  <c:v>11.731981799999998</c:v>
                </c:pt>
                <c:pt idx="16342">
                  <c:v>11.849126100000001</c:v>
                </c:pt>
                <c:pt idx="16343">
                  <c:v>12.128455499999999</c:v>
                </c:pt>
                <c:pt idx="16344">
                  <c:v>12.173496300000007</c:v>
                </c:pt>
                <c:pt idx="16345">
                  <c:v>12.110433300000002</c:v>
                </c:pt>
                <c:pt idx="16346">
                  <c:v>12.263607300000002</c:v>
                </c:pt>
                <c:pt idx="16347">
                  <c:v>12.1014222</c:v>
                </c:pt>
                <c:pt idx="16348">
                  <c:v>11.551774500000002</c:v>
                </c:pt>
                <c:pt idx="16349">
                  <c:v>12.651084600000004</c:v>
                </c:pt>
                <c:pt idx="16350">
                  <c:v>12.002300100000001</c:v>
                </c:pt>
                <c:pt idx="16351">
                  <c:v>12.029318699999999</c:v>
                </c:pt>
                <c:pt idx="16352">
                  <c:v>11.885155800000007</c:v>
                </c:pt>
                <c:pt idx="16353">
                  <c:v>11.686941000000001</c:v>
                </c:pt>
                <c:pt idx="16354">
                  <c:v>11.5788078</c:v>
                </c:pt>
                <c:pt idx="16355">
                  <c:v>11.479671</c:v>
                </c:pt>
                <c:pt idx="16356">
                  <c:v>11.272445100000002</c:v>
                </c:pt>
                <c:pt idx="16357">
                  <c:v>11.218363799999992</c:v>
                </c:pt>
                <c:pt idx="16358">
                  <c:v>10.749816000000001</c:v>
                </c:pt>
                <c:pt idx="16359">
                  <c:v>11.2093527</c:v>
                </c:pt>
                <c:pt idx="16360">
                  <c:v>11.5157007</c:v>
                </c:pt>
                <c:pt idx="16361">
                  <c:v>11.560785600000004</c:v>
                </c:pt>
                <c:pt idx="16362">
                  <c:v>11.5157007</c:v>
                </c:pt>
                <c:pt idx="16363">
                  <c:v>11.596815300000001</c:v>
                </c:pt>
                <c:pt idx="16364">
                  <c:v>11.542763399999998</c:v>
                </c:pt>
                <c:pt idx="16365">
                  <c:v>11.6058264</c:v>
                </c:pt>
                <c:pt idx="16366">
                  <c:v>11.533767000000001</c:v>
                </c:pt>
                <c:pt idx="16367">
                  <c:v>11.569796700000008</c:v>
                </c:pt>
                <c:pt idx="16368">
                  <c:v>11.587818899999998</c:v>
                </c:pt>
                <c:pt idx="16369">
                  <c:v>11.5157007</c:v>
                </c:pt>
                <c:pt idx="16370">
                  <c:v>11.740992899999998</c:v>
                </c:pt>
                <c:pt idx="16371">
                  <c:v>12.038329799999998</c:v>
                </c:pt>
                <c:pt idx="16372">
                  <c:v>12.254610900000001</c:v>
                </c:pt>
                <c:pt idx="16373">
                  <c:v>11.8311039</c:v>
                </c:pt>
                <c:pt idx="16374">
                  <c:v>11.524755900000001</c:v>
                </c:pt>
                <c:pt idx="16375">
                  <c:v>11.7770226</c:v>
                </c:pt>
                <c:pt idx="16376">
                  <c:v>11.632845</c:v>
                </c:pt>
                <c:pt idx="16377">
                  <c:v>11.407611600000001</c:v>
                </c:pt>
                <c:pt idx="16378">
                  <c:v>11.6508672</c:v>
                </c:pt>
                <c:pt idx="16379">
                  <c:v>11.398600500000002</c:v>
                </c:pt>
                <c:pt idx="16380">
                  <c:v>11.326497000000007</c:v>
                </c:pt>
                <c:pt idx="16381">
                  <c:v>11.2544229</c:v>
                </c:pt>
                <c:pt idx="16382">
                  <c:v>10.5245385</c:v>
                </c:pt>
                <c:pt idx="16383">
                  <c:v>11.479671</c:v>
                </c:pt>
                <c:pt idx="16384">
                  <c:v>10.7137422</c:v>
                </c:pt>
                <c:pt idx="16385">
                  <c:v>10.875971400000001</c:v>
                </c:pt>
                <c:pt idx="16386">
                  <c:v>11.389589400000007</c:v>
                </c:pt>
                <c:pt idx="16387">
                  <c:v>11.2994784</c:v>
                </c:pt>
                <c:pt idx="16388">
                  <c:v>11.038156499999999</c:v>
                </c:pt>
                <c:pt idx="16389">
                  <c:v>10.848952799999999</c:v>
                </c:pt>
                <c:pt idx="16390">
                  <c:v>11.885155800000007</c:v>
                </c:pt>
                <c:pt idx="16391">
                  <c:v>10.299261</c:v>
                </c:pt>
                <c:pt idx="16392">
                  <c:v>10.6146642</c:v>
                </c:pt>
                <c:pt idx="16393">
                  <c:v>11.011123199999998</c:v>
                </c:pt>
                <c:pt idx="16394">
                  <c:v>11.101219499999999</c:v>
                </c:pt>
                <c:pt idx="16395">
                  <c:v>11.344519200000002</c:v>
                </c:pt>
                <c:pt idx="16396">
                  <c:v>11.452652400000007</c:v>
                </c:pt>
                <c:pt idx="16397">
                  <c:v>11.6058264</c:v>
                </c:pt>
                <c:pt idx="16398">
                  <c:v>11.560785600000004</c:v>
                </c:pt>
                <c:pt idx="16399">
                  <c:v>11.2093527</c:v>
                </c:pt>
                <c:pt idx="16400">
                  <c:v>11.722970699999999</c:v>
                </c:pt>
                <c:pt idx="16401">
                  <c:v>11.786033700000001</c:v>
                </c:pt>
                <c:pt idx="16402">
                  <c:v>11.560785600000004</c:v>
                </c:pt>
                <c:pt idx="16403">
                  <c:v>11.272445100000002</c:v>
                </c:pt>
                <c:pt idx="16404">
                  <c:v>12.3266703</c:v>
                </c:pt>
                <c:pt idx="16405">
                  <c:v>11.7590004</c:v>
                </c:pt>
                <c:pt idx="16406">
                  <c:v>12.236588699999999</c:v>
                </c:pt>
                <c:pt idx="16407">
                  <c:v>13.056569400000004</c:v>
                </c:pt>
                <c:pt idx="16408">
                  <c:v>12.921402900000002</c:v>
                </c:pt>
                <c:pt idx="16409">
                  <c:v>12.8492994</c:v>
                </c:pt>
                <c:pt idx="16410">
                  <c:v>12.461836800000007</c:v>
                </c:pt>
                <c:pt idx="16411">
                  <c:v>12.615040200000006</c:v>
                </c:pt>
                <c:pt idx="16412">
                  <c:v>12.2275776</c:v>
                </c:pt>
                <c:pt idx="16413">
                  <c:v>12.254610900000001</c:v>
                </c:pt>
                <c:pt idx="16414">
                  <c:v>12.083414700000002</c:v>
                </c:pt>
                <c:pt idx="16415">
                  <c:v>12.245599800000004</c:v>
                </c:pt>
                <c:pt idx="16416">
                  <c:v>12.281629499999999</c:v>
                </c:pt>
                <c:pt idx="16417">
                  <c:v>12.2185665</c:v>
                </c:pt>
                <c:pt idx="16418">
                  <c:v>12.2185665</c:v>
                </c:pt>
                <c:pt idx="16419">
                  <c:v>12.164485200000007</c:v>
                </c:pt>
                <c:pt idx="16420">
                  <c:v>12.029318699999999</c:v>
                </c:pt>
                <c:pt idx="16421">
                  <c:v>11.957259300000002</c:v>
                </c:pt>
                <c:pt idx="16422">
                  <c:v>11.731981799999998</c:v>
                </c:pt>
                <c:pt idx="16423">
                  <c:v>11.632845</c:v>
                </c:pt>
                <c:pt idx="16424">
                  <c:v>11.713959600000001</c:v>
                </c:pt>
                <c:pt idx="16425">
                  <c:v>11.731981799999998</c:v>
                </c:pt>
                <c:pt idx="16426">
                  <c:v>11.677929900000001</c:v>
                </c:pt>
                <c:pt idx="16427">
                  <c:v>11.804085300000002</c:v>
                </c:pt>
                <c:pt idx="16428">
                  <c:v>12.002300100000001</c:v>
                </c:pt>
                <c:pt idx="16429">
                  <c:v>11.849126100000001</c:v>
                </c:pt>
                <c:pt idx="16430">
                  <c:v>11.6959521</c:v>
                </c:pt>
                <c:pt idx="16431">
                  <c:v>11.858137200000007</c:v>
                </c:pt>
                <c:pt idx="16432">
                  <c:v>11.8311039</c:v>
                </c:pt>
                <c:pt idx="16433">
                  <c:v>11.6508672</c:v>
                </c:pt>
                <c:pt idx="16434">
                  <c:v>11.668918799999998</c:v>
                </c:pt>
                <c:pt idx="16435">
                  <c:v>11.533767000000001</c:v>
                </c:pt>
                <c:pt idx="16436">
                  <c:v>11.6959521</c:v>
                </c:pt>
                <c:pt idx="16437">
                  <c:v>11.587818899999998</c:v>
                </c:pt>
                <c:pt idx="16438">
                  <c:v>11.704948499999999</c:v>
                </c:pt>
                <c:pt idx="16439">
                  <c:v>11.6959521</c:v>
                </c:pt>
                <c:pt idx="16440">
                  <c:v>11.6959521</c:v>
                </c:pt>
                <c:pt idx="16441">
                  <c:v>11.443641300000001</c:v>
                </c:pt>
                <c:pt idx="16442">
                  <c:v>11.569796700000008</c:v>
                </c:pt>
                <c:pt idx="16443">
                  <c:v>11.353515600000007</c:v>
                </c:pt>
                <c:pt idx="16444">
                  <c:v>11.3355081</c:v>
                </c:pt>
                <c:pt idx="16445">
                  <c:v>11.4886821</c:v>
                </c:pt>
                <c:pt idx="16446">
                  <c:v>12.0473409</c:v>
                </c:pt>
                <c:pt idx="16447">
                  <c:v>11.461648800000004</c:v>
                </c:pt>
                <c:pt idx="16448">
                  <c:v>10.9841046</c:v>
                </c:pt>
                <c:pt idx="16449">
                  <c:v>11.840115000000001</c:v>
                </c:pt>
                <c:pt idx="16450">
                  <c:v>12.011311199999998</c:v>
                </c:pt>
                <c:pt idx="16451">
                  <c:v>11.9211855</c:v>
                </c:pt>
                <c:pt idx="16452">
                  <c:v>11.840115000000001</c:v>
                </c:pt>
                <c:pt idx="16453">
                  <c:v>12.0203223</c:v>
                </c:pt>
                <c:pt idx="16454">
                  <c:v>11.6959521</c:v>
                </c:pt>
                <c:pt idx="16455">
                  <c:v>11.443641300000001</c:v>
                </c:pt>
                <c:pt idx="16456">
                  <c:v>11.236386</c:v>
                </c:pt>
                <c:pt idx="16457">
                  <c:v>11.227374899999999</c:v>
                </c:pt>
                <c:pt idx="16458">
                  <c:v>10.6777125</c:v>
                </c:pt>
                <c:pt idx="16459">
                  <c:v>10.5785904</c:v>
                </c:pt>
                <c:pt idx="16460">
                  <c:v>10.452464400000007</c:v>
                </c:pt>
                <c:pt idx="16461">
                  <c:v>10.560568200000002</c:v>
                </c:pt>
                <c:pt idx="16462">
                  <c:v>10.569579300000004</c:v>
                </c:pt>
                <c:pt idx="16463">
                  <c:v>10.569579300000004</c:v>
                </c:pt>
                <c:pt idx="16464">
                  <c:v>10.875971400000001</c:v>
                </c:pt>
                <c:pt idx="16465">
                  <c:v>11.425619100000002</c:v>
                </c:pt>
                <c:pt idx="16466">
                  <c:v>12.2185665</c:v>
                </c:pt>
                <c:pt idx="16467">
                  <c:v>11.389589400000007</c:v>
                </c:pt>
                <c:pt idx="16468">
                  <c:v>11.245382399999999</c:v>
                </c:pt>
                <c:pt idx="16469">
                  <c:v>11.2544229</c:v>
                </c:pt>
                <c:pt idx="16470">
                  <c:v>11.227374899999999</c:v>
                </c:pt>
                <c:pt idx="16471">
                  <c:v>11.993289000000004</c:v>
                </c:pt>
                <c:pt idx="16472">
                  <c:v>11.542763399999998</c:v>
                </c:pt>
                <c:pt idx="16473">
                  <c:v>11.677929900000001</c:v>
                </c:pt>
                <c:pt idx="16474">
                  <c:v>12.110433300000002</c:v>
                </c:pt>
                <c:pt idx="16475">
                  <c:v>12.119444400000004</c:v>
                </c:pt>
                <c:pt idx="16476">
                  <c:v>12.065392500000007</c:v>
                </c:pt>
              </c:numCache>
            </c:numRef>
          </c:yVal>
          <c:smooth val="1"/>
        </c:ser>
        <c:ser>
          <c:idx val="1"/>
          <c:order val="1"/>
          <c:tx>
            <c:v>overall</c:v>
          </c:tx>
          <c:marker>
            <c:symbol val="none"/>
          </c:marker>
          <c:xVal>
            <c:numRef>
              <c:f>Filtered!$Y$2:$Y$16478</c:f>
              <c:numCache>
                <c:formatCode>General</c:formatCode>
                <c:ptCount val="16477"/>
                <c:pt idx="0">
                  <c:v>3.0523178029722206E-4</c:v>
                </c:pt>
                <c:pt idx="1">
                  <c:v>6.1045625632097182E-4</c:v>
                </c:pt>
                <c:pt idx="2">
                  <c:v>9.1561131538896959E-4</c:v>
                </c:pt>
                <c:pt idx="3">
                  <c:v>1.220824835803164E-3</c:v>
                </c:pt>
                <c:pt idx="4">
                  <c:v>1.5258850308825945E-3</c:v>
                </c:pt>
                <c:pt idx="5">
                  <c:v>1.8309379317164359E-3</c:v>
                </c:pt>
                <c:pt idx="6">
                  <c:v>2.1361624077401837E-3</c:v>
                </c:pt>
                <c:pt idx="7">
                  <c:v>2.4412627287893093E-3</c:v>
                </c:pt>
                <c:pt idx="8">
                  <c:v>2.7463922404628049E-3</c:v>
                </c:pt>
                <c:pt idx="9">
                  <c:v>3.0515399997419652E-3</c:v>
                </c:pt>
                <c:pt idx="10">
                  <c:v>3.3566476178075095E-3</c:v>
                </c:pt>
                <c:pt idx="11">
                  <c:v>3.6617552358730572E-3</c:v>
                </c:pt>
                <c:pt idx="12">
                  <c:v>3.9668883968543992E-3</c:v>
                </c:pt>
                <c:pt idx="13">
                  <c:v>4.2720471059768143E-3</c:v>
                </c:pt>
                <c:pt idx="14">
                  <c:v>4.5773921571460874E-3</c:v>
                </c:pt>
                <c:pt idx="15">
                  <c:v>4.8830044351134789E-3</c:v>
                </c:pt>
                <c:pt idx="16">
                  <c:v>5.1888624576677698E-3</c:v>
                </c:pt>
                <c:pt idx="17">
                  <c:v>5.4946360711166193E-3</c:v>
                </c:pt>
                <c:pt idx="18">
                  <c:v>5.8003473088881511E-3</c:v>
                </c:pt>
                <c:pt idx="19">
                  <c:v>6.1061099185209522E-3</c:v>
                </c:pt>
                <c:pt idx="20">
                  <c:v>6.4118321555939311E-3</c:v>
                </c:pt>
                <c:pt idx="21">
                  <c:v>6.7175764228946735E-3</c:v>
                </c:pt>
                <c:pt idx="22">
                  <c:v>7.0231593972945134E-3</c:v>
                </c:pt>
                <c:pt idx="23">
                  <c:v>7.3288119836597224E-3</c:v>
                </c:pt>
                <c:pt idx="24">
                  <c:v>7.6342887471349524E-3</c:v>
                </c:pt>
                <c:pt idx="25">
                  <c:v>7.9397655106101927E-3</c:v>
                </c:pt>
                <c:pt idx="26">
                  <c:v>8.2452276325312365E-3</c:v>
                </c:pt>
                <c:pt idx="27">
                  <c:v>8.5505836938021655E-3</c:v>
                </c:pt>
                <c:pt idx="28">
                  <c:v>8.855932400580354E-3</c:v>
                </c:pt>
                <c:pt idx="29">
                  <c:v>9.1612555251125473E-3</c:v>
                </c:pt>
                <c:pt idx="30">
                  <c:v>9.4665859549152697E-3</c:v>
                </c:pt>
                <c:pt idx="31">
                  <c:v>9.7718506097284868E-3</c:v>
                </c:pt>
                <c:pt idx="32">
                  <c:v>1.0077042226571855E-2</c:v>
                </c:pt>
                <c:pt idx="33">
                  <c:v>1.0382241141001013E-2</c:v>
                </c:pt>
                <c:pt idx="34">
                  <c:v>1.0687396200069013E-2</c:v>
                </c:pt>
                <c:pt idx="35">
                  <c:v>1.099256586476029E-2</c:v>
                </c:pt>
                <c:pt idx="36">
                  <c:v>1.1297779389941726E-2</c:v>
                </c:pt>
                <c:pt idx="37">
                  <c:v>1.1602905257177913E-2</c:v>
                </c:pt>
                <c:pt idx="38">
                  <c:v>1.1907994604926801E-2</c:v>
                </c:pt>
                <c:pt idx="39">
                  <c:v>1.2212865221461621E-2</c:v>
                </c:pt>
                <c:pt idx="40">
                  <c:v>1.2517746763554912E-2</c:v>
                </c:pt>
                <c:pt idx="41">
                  <c:v>1.2822420798074271E-2</c:v>
                </c:pt>
                <c:pt idx="42">
                  <c:v>1.31270185008668E-2</c:v>
                </c:pt>
                <c:pt idx="43">
                  <c:v>1.3431514462781341E-2</c:v>
                </c:pt>
                <c:pt idx="44">
                  <c:v>1.3735930573460986E-2</c:v>
                </c:pt>
                <c:pt idx="45">
                  <c:v>1.404027047237E-2</c:v>
                </c:pt>
                <c:pt idx="46">
                  <c:v>1.4344505255353523E-2</c:v>
                </c:pt>
                <c:pt idx="47">
                  <c:v>1.4648794397559582E-2</c:v>
                </c:pt>
                <c:pt idx="48">
                  <c:v>1.4953061793227364E-2</c:v>
                </c:pt>
                <c:pt idx="49">
                  <c:v>1.525734006168932E-2</c:v>
                </c:pt>
                <c:pt idx="50">
                  <c:v>1.5561527752546656E-2</c:v>
                </c:pt>
                <c:pt idx="51">
                  <c:v>1.586571544340399E-2</c:v>
                </c:pt>
                <c:pt idx="52">
                  <c:v>1.6169924866874089E-2</c:v>
                </c:pt>
                <c:pt idx="53">
                  <c:v>1.6474032856698469E-2</c:v>
                </c:pt>
                <c:pt idx="54">
                  <c:v>1.6778177046450609E-2</c:v>
                </c:pt>
                <c:pt idx="55">
                  <c:v>1.7082292275417733E-2</c:v>
                </c:pt>
                <c:pt idx="56">
                  <c:v>1.7386378550341624E-2</c:v>
                </c:pt>
                <c:pt idx="57">
                  <c:v>1.7690479301444569E-2</c:v>
                </c:pt>
                <c:pt idx="58">
                  <c:v>1.7994533020571548E-2</c:v>
                </c:pt>
                <c:pt idx="59">
                  <c:v>1.8298579504135305E-2</c:v>
                </c:pt>
                <c:pt idx="60">
                  <c:v>1.8602709212652082E-2</c:v>
                </c:pt>
                <c:pt idx="61">
                  <c:v>1.8906820821995143E-2</c:v>
                </c:pt>
                <c:pt idx="62">
                  <c:v>1.9210965011747284E-2</c:v>
                </c:pt>
                <c:pt idx="63">
                  <c:v>1.9515011495311024E-2</c:v>
                </c:pt>
                <c:pt idx="64">
                  <c:v>1.9819101389121713E-2</c:v>
                </c:pt>
                <c:pt idx="65">
                  <c:v>2.0123198521021929E-2</c:v>
                </c:pt>
                <c:pt idx="66">
                  <c:v>2.0427248612868768E-2</c:v>
                </c:pt>
                <c:pt idx="67">
                  <c:v>2.0731273392268681E-2</c:v>
                </c:pt>
                <c:pt idx="68">
                  <c:v>2.1035305405968974E-2</c:v>
                </c:pt>
                <c:pt idx="69">
                  <c:v>2.1339351889532662E-2</c:v>
                </c:pt>
                <c:pt idx="70">
                  <c:v>2.1643405599213496E-2</c:v>
                </c:pt>
                <c:pt idx="71">
                  <c:v>2.1947455691060293E-2</c:v>
                </c:pt>
                <c:pt idx="72">
                  <c:v>2.2251458770084526E-2</c:v>
                </c:pt>
                <c:pt idx="73">
                  <c:v>2.2555450953133566E-2</c:v>
                </c:pt>
                <c:pt idx="74">
                  <c:v>2.2859425057013726E-2</c:v>
                </c:pt>
                <c:pt idx="75">
                  <c:v>2.3163413671224792E-2</c:v>
                </c:pt>
                <c:pt idx="76">
                  <c:v>2.346747461688934E-2</c:v>
                </c:pt>
                <c:pt idx="77">
                  <c:v>2.3771528326570149E-2</c:v>
                </c:pt>
                <c:pt idx="78">
                  <c:v>2.4075661655237689E-2</c:v>
                </c:pt>
                <c:pt idx="79">
                  <c:v>2.4379762406340655E-2</c:v>
                </c:pt>
                <c:pt idx="80">
                  <c:v>2.4683841443806857E-2</c:v>
                </c:pt>
                <c:pt idx="81">
                  <c:v>2.4987924099949235E-2</c:v>
                </c:pt>
                <c:pt idx="82">
                  <c:v>2.5292042948645756E-2</c:v>
                </c:pt>
                <c:pt idx="83">
                  <c:v>2.5596100276265802E-2</c:v>
                </c:pt>
                <c:pt idx="84">
                  <c:v>2.5900146759829563E-2</c:v>
                </c:pt>
                <c:pt idx="85">
                  <c:v>2.6204214941898889E-2</c:v>
                </c:pt>
                <c:pt idx="86">
                  <c:v>2.6508218020923159E-2</c:v>
                </c:pt>
                <c:pt idx="87">
                  <c:v>2.6812188509284993E-2</c:v>
                </c:pt>
                <c:pt idx="88">
                  <c:v>2.7116198821346946E-2</c:v>
                </c:pt>
                <c:pt idx="89">
                  <c:v>2.7420212750085583E-2</c:v>
                </c:pt>
                <c:pt idx="90">
                  <c:v>2.7724186853965688E-2</c:v>
                </c:pt>
                <c:pt idx="91">
                  <c:v>2.8028135651425992E-2</c:v>
                </c:pt>
                <c:pt idx="92">
                  <c:v>2.8332062761769361E-2</c:v>
                </c:pt>
                <c:pt idx="93">
                  <c:v>2.8635946509228721E-2</c:v>
                </c:pt>
                <c:pt idx="94">
                  <c:v>2.8940163177746687E-2</c:v>
                </c:pt>
                <c:pt idx="95">
                  <c:v>2.9244539382000608E-2</c:v>
                </c:pt>
                <c:pt idx="96">
                  <c:v>2.9548944607841195E-2</c:v>
                </c:pt>
                <c:pt idx="97">
                  <c:v>2.9853237374839789E-2</c:v>
                </c:pt>
                <c:pt idx="98">
                  <c:v>3.0157450420781079E-2</c:v>
                </c:pt>
                <c:pt idx="99">
                  <c:v>3.0461641733476954E-2</c:v>
                </c:pt>
                <c:pt idx="100">
                  <c:v>3.0765814938034437E-2</c:v>
                </c:pt>
                <c:pt idx="101">
                  <c:v>3.1069930167001596E-2</c:v>
                </c:pt>
                <c:pt idx="102">
                  <c:v>3.1374114236125808E-2</c:v>
                </c:pt>
                <c:pt idx="103">
                  <c:v>3.1678349019109368E-2</c:v>
                </c:pt>
                <c:pt idx="104">
                  <c:v>3.1982569310309461E-2</c:v>
                </c:pt>
                <c:pt idx="105">
                  <c:v>3.2286789601509609E-2</c:v>
                </c:pt>
                <c:pt idx="106">
                  <c:v>3.2590930170794855E-2</c:v>
                </c:pt>
                <c:pt idx="107">
                  <c:v>3.2895067119718589E-2</c:v>
                </c:pt>
                <c:pt idx="108">
                  <c:v>3.3199330891332673E-2</c:v>
                </c:pt>
                <c:pt idx="109">
                  <c:v>3.3503529448021888E-2</c:v>
                </c:pt>
                <c:pt idx="110">
                  <c:v>3.3807742493963247E-2</c:v>
                </c:pt>
                <c:pt idx="111">
                  <c:v>3.4111817912858541E-2</c:v>
                </c:pt>
                <c:pt idx="112">
                  <c:v>3.4416038204058662E-2</c:v>
                </c:pt>
                <c:pt idx="113">
                  <c:v>3.4720389019972084E-2</c:v>
                </c:pt>
                <c:pt idx="114">
                  <c:v>3.5024649167638075E-2</c:v>
                </c:pt>
                <c:pt idx="115">
                  <c:v>3.5328898444092795E-2</c:v>
                </c:pt>
                <c:pt idx="116">
                  <c:v>3.5633107867562963E-2</c:v>
                </c:pt>
                <c:pt idx="117">
                  <c:v>3.5937357144017655E-2</c:v>
                </c:pt>
                <c:pt idx="118">
                  <c:v>3.6241588303897079E-2</c:v>
                </c:pt>
                <c:pt idx="119">
                  <c:v>3.6545775994754434E-2</c:v>
                </c:pt>
                <c:pt idx="120">
                  <c:v>3.6849956442251003E-2</c:v>
                </c:pt>
                <c:pt idx="121">
                  <c:v>3.7154202095179681E-2</c:v>
                </c:pt>
                <c:pt idx="122">
                  <c:v>3.7458364388847004E-2</c:v>
                </c:pt>
                <c:pt idx="123">
                  <c:v>3.7762450663770875E-2</c:v>
                </c:pt>
                <c:pt idx="124">
                  <c:v>3.8066573132302127E-2</c:v>
                </c:pt>
                <c:pt idx="125">
                  <c:v>3.8370902190900835E-2</c:v>
                </c:pt>
                <c:pt idx="126">
                  <c:v>3.8675263886897709E-2</c:v>
                </c:pt>
                <c:pt idx="127">
                  <c:v>3.8979603823678446E-2</c:v>
                </c:pt>
                <c:pt idx="128">
                  <c:v>3.9283918341648946E-2</c:v>
                </c:pt>
                <c:pt idx="129">
                  <c:v>3.9588185737316726E-2</c:v>
                </c:pt>
                <c:pt idx="130">
                  <c:v>3.9892453132984479E-2</c:v>
                </c:pt>
                <c:pt idx="131">
                  <c:v>4.0196749524881122E-2</c:v>
                </c:pt>
                <c:pt idx="132">
                  <c:v>4.0501089461661859E-2</c:v>
                </c:pt>
                <c:pt idx="133">
                  <c:v>4.0805374979181012E-2</c:v>
                </c:pt>
                <c:pt idx="134">
                  <c:v>4.1109551805155325E-2</c:v>
                </c:pt>
                <c:pt idx="135">
                  <c:v>4.1413855447164756E-2</c:v>
                </c:pt>
                <c:pt idx="136">
                  <c:v>4.1718072115682764E-2</c:v>
                </c:pt>
                <c:pt idx="137">
                  <c:v>4.2022212684967995E-2</c:v>
                </c:pt>
                <c:pt idx="138">
                  <c:v>4.2326364115970079E-2</c:v>
                </c:pt>
                <c:pt idx="139">
                  <c:v>4.2630475725313137E-2</c:v>
                </c:pt>
                <c:pt idx="140">
                  <c:v>4.2934663416170464E-2</c:v>
                </c:pt>
                <c:pt idx="141">
                  <c:v>4.3238894576049895E-2</c:v>
                </c:pt>
                <c:pt idx="142">
                  <c:v>4.3543056869717239E-2</c:v>
                </c:pt>
                <c:pt idx="143">
                  <c:v>4.3847266293187352E-2</c:v>
                </c:pt>
                <c:pt idx="144">
                  <c:v>4.4151283838707901E-2</c:v>
                </c:pt>
                <c:pt idx="145">
                  <c:v>4.4455149522763776E-2</c:v>
                </c:pt>
                <c:pt idx="146">
                  <c:v>4.4759026044546776E-2</c:v>
                </c:pt>
                <c:pt idx="147">
                  <c:v>4.5063141273513831E-2</c:v>
                </c:pt>
                <c:pt idx="148">
                  <c:v>4.5367553755808115E-2</c:v>
                </c:pt>
                <c:pt idx="149">
                  <c:v>4.5671944470009766E-2</c:v>
                </c:pt>
                <c:pt idx="150">
                  <c:v>4.5976175629889246E-2</c:v>
                </c:pt>
                <c:pt idx="151">
                  <c:v>4.6280193175409746E-2</c:v>
                </c:pt>
                <c:pt idx="152">
                  <c:v>4.6584264975839472E-2</c:v>
                </c:pt>
                <c:pt idx="153">
                  <c:v>4.6888246311071663E-2</c:v>
                </c:pt>
                <c:pt idx="154">
                  <c:v>4.7192032509633303E-2</c:v>
                </c:pt>
                <c:pt idx="155">
                  <c:v>4.7495984921980962E-2</c:v>
                </c:pt>
                <c:pt idx="156">
                  <c:v>4.7799973488985834E-2</c:v>
                </c:pt>
                <c:pt idx="157">
                  <c:v>4.8103839173041812E-2</c:v>
                </c:pt>
                <c:pt idx="158">
                  <c:v>4.840803410768163E-2</c:v>
                </c:pt>
                <c:pt idx="159">
                  <c:v>4.8712203690927727E-2</c:v>
                </c:pt>
                <c:pt idx="160">
                  <c:v>4.9016351501252074E-2</c:v>
                </c:pt>
                <c:pt idx="161">
                  <c:v>4.9320390749673593E-2</c:v>
                </c:pt>
                <c:pt idx="162">
                  <c:v>4.96243467770138E-2</c:v>
                </c:pt>
                <c:pt idx="163">
                  <c:v>4.9928349856038112E-2</c:v>
                </c:pt>
                <c:pt idx="164">
                  <c:v>5.0232371018445736E-2</c:v>
                </c:pt>
                <c:pt idx="165">
                  <c:v>5.0536233090136093E-2</c:v>
                </c:pt>
                <c:pt idx="166">
                  <c:v>5.0840265103836296E-2</c:v>
                </c:pt>
                <c:pt idx="167">
                  <c:v>5.1144354997646954E-2</c:v>
                </c:pt>
                <c:pt idx="168">
                  <c:v>5.1448343564651812E-2</c:v>
                </c:pt>
                <c:pt idx="169">
                  <c:v>5.1752368334607821E-2</c:v>
                </c:pt>
                <c:pt idx="170">
                  <c:v>5.2056653852127058E-2</c:v>
                </c:pt>
                <c:pt idx="171">
                  <c:v>5.2360769081094112E-2</c:v>
                </c:pt>
                <c:pt idx="172">
                  <c:v>5.2664707034522924E-2</c:v>
                </c:pt>
                <c:pt idx="173">
                  <c:v>5.2968482403233819E-2</c:v>
                </c:pt>
                <c:pt idx="174">
                  <c:v>5.3272648365273845E-2</c:v>
                </c:pt>
                <c:pt idx="175">
                  <c:v>5.3576720165703563E-2</c:v>
                </c:pt>
                <c:pt idx="176">
                  <c:v>5.3880831775046704E-2</c:v>
                </c:pt>
                <c:pt idx="177">
                  <c:v>5.4185175338099315E-2</c:v>
                </c:pt>
                <c:pt idx="178">
                  <c:v>5.4489355785595855E-2</c:v>
                </c:pt>
                <c:pt idx="179">
                  <c:v>5.4793366097657878E-2</c:v>
                </c:pt>
                <c:pt idx="180">
                  <c:v>5.5097282365861679E-2</c:v>
                </c:pt>
                <c:pt idx="181">
                  <c:v>5.5401068564423207E-2</c:v>
                </c:pt>
                <c:pt idx="182">
                  <c:v>5.57049667644961E-2</c:v>
                </c:pt>
                <c:pt idx="183">
                  <c:v>5.6008756573217709E-2</c:v>
                </c:pt>
                <c:pt idx="184">
                  <c:v>5.6312611420492029E-2</c:v>
                </c:pt>
                <c:pt idx="185">
                  <c:v>5.6616477104547938E-2</c:v>
                </c:pt>
                <c:pt idx="186">
                  <c:v>5.6920321115985453E-2</c:v>
                </c:pt>
                <c:pt idx="187">
                  <c:v>5.7224078437043288E-2</c:v>
                </c:pt>
                <c:pt idx="188">
                  <c:v>5.7527911613589111E-2</c:v>
                </c:pt>
                <c:pt idx="189">
                  <c:v>5.7831770073018894E-2</c:v>
                </c:pt>
                <c:pt idx="190">
                  <c:v>5.8135736945967666E-2</c:v>
                </c:pt>
                <c:pt idx="191">
                  <c:v>5.8439881182985015E-2</c:v>
                </c:pt>
                <c:pt idx="192">
                  <c:v>5.8744112342864446E-2</c:v>
                </c:pt>
                <c:pt idx="193">
                  <c:v>5.9048180524933824E-2</c:v>
                </c:pt>
                <c:pt idx="194">
                  <c:v>5.9352089565570032E-2</c:v>
                </c:pt>
                <c:pt idx="195">
                  <c:v>5.9655955249625962E-2</c:v>
                </c:pt>
                <c:pt idx="196">
                  <c:v>5.9960063239450391E-2</c:v>
                </c:pt>
                <c:pt idx="197">
                  <c:v>6.0264033727812243E-2</c:v>
                </c:pt>
                <c:pt idx="198">
                  <c:v>6.056781992637382E-2</c:v>
                </c:pt>
                <c:pt idx="199">
                  <c:v>6.0871580856752414E-2</c:v>
                </c:pt>
                <c:pt idx="200">
                  <c:v>6.1175334568594267E-2</c:v>
                </c:pt>
                <c:pt idx="201">
                  <c:v>6.14799540994048E-2</c:v>
                </c:pt>
                <c:pt idx="202">
                  <c:v>6.1785076331837573E-2</c:v>
                </c:pt>
                <c:pt idx="203">
                  <c:v>6.2090019803506528E-2</c:v>
                </c:pt>
                <c:pt idx="204">
                  <c:v>6.2394795733925798E-2</c:v>
                </c:pt>
                <c:pt idx="205">
                  <c:v>6.2699444319341796E-2</c:v>
                </c:pt>
                <c:pt idx="206">
                  <c:v>6.3003987528082381E-2</c:v>
                </c:pt>
                <c:pt idx="207">
                  <c:v>6.3308465337493181E-2</c:v>
                </c:pt>
                <c:pt idx="208">
                  <c:v>6.3612885076663961E-2</c:v>
                </c:pt>
                <c:pt idx="209">
                  <c:v>6.3917228639716717E-2</c:v>
                </c:pt>
                <c:pt idx="210">
                  <c:v>6.4221608471298985E-2</c:v>
                </c:pt>
                <c:pt idx="211">
                  <c:v>6.4525868618964921E-2</c:v>
                </c:pt>
                <c:pt idx="212">
                  <c:v>6.4830049066461559E-2</c:v>
                </c:pt>
                <c:pt idx="213">
                  <c:v>6.5134048481914397E-2</c:v>
                </c:pt>
                <c:pt idx="214">
                  <c:v>6.5437950295403391E-2</c:v>
                </c:pt>
                <c:pt idx="215">
                  <c:v>6.5741895478081319E-2</c:v>
                </c:pt>
                <c:pt idx="216">
                  <c:v>6.6045855120519276E-2</c:v>
                </c:pt>
                <c:pt idx="217">
                  <c:v>6.6349778616711E-2</c:v>
                </c:pt>
                <c:pt idx="218">
                  <c:v>6.6653637076140818E-2</c:v>
                </c:pt>
                <c:pt idx="219">
                  <c:v>6.6957683550258884E-2</c:v>
                </c:pt>
                <c:pt idx="220">
                  <c:v>6.7262186811837113E-2</c:v>
                </c:pt>
                <c:pt idx="221">
                  <c:v>6.7567006455080264E-2</c:v>
                </c:pt>
                <c:pt idx="222">
                  <c:v>6.7871731450883585E-2</c:v>
                </c:pt>
                <c:pt idx="223">
                  <c:v>6.8176340055346771E-2</c:v>
                </c:pt>
                <c:pt idx="224">
                  <c:v>6.8480788826253094E-2</c:v>
                </c:pt>
                <c:pt idx="225">
                  <c:v>6.87850344791818E-2</c:v>
                </c:pt>
                <c:pt idx="226">
                  <c:v>6.908915332787828E-2</c:v>
                </c:pt>
                <c:pt idx="227">
                  <c:v>6.9393120200827066E-2</c:v>
                </c:pt>
                <c:pt idx="228">
                  <c:v>6.9697159449248522E-2</c:v>
                </c:pt>
                <c:pt idx="229">
                  <c:v>7.0001862622298419E-2</c:v>
                </c:pt>
                <c:pt idx="230">
                  <c:v>7.0306817063966104E-2</c:v>
                </c:pt>
                <c:pt idx="231">
                  <c:v>7.0611640299944309E-2</c:v>
                </c:pt>
                <c:pt idx="232">
                  <c:v>7.0916303427068839E-2</c:v>
                </c:pt>
                <c:pt idx="233">
                  <c:v>7.1220864797845507E-2</c:v>
                </c:pt>
                <c:pt idx="234">
                  <c:v>7.152527365186008E-2</c:v>
                </c:pt>
                <c:pt idx="235">
                  <c:v>7.1829515681368139E-2</c:v>
                </c:pt>
                <c:pt idx="236">
                  <c:v>7.2133580245182502E-2</c:v>
                </c:pt>
                <c:pt idx="237">
                  <c:v>7.2437594173921191E-2</c:v>
                </c:pt>
                <c:pt idx="238">
                  <c:v>7.2741626187621436E-2</c:v>
                </c:pt>
                <c:pt idx="239">
                  <c:v>7.304579214966149E-2</c:v>
                </c:pt>
                <c:pt idx="240">
                  <c:v>7.3349809695181956E-2</c:v>
                </c:pt>
                <c:pt idx="241">
                  <c:v>7.3653671766872333E-2</c:v>
                </c:pt>
                <c:pt idx="242">
                  <c:v>7.3958262226131721E-2</c:v>
                </c:pt>
                <c:pt idx="243">
                  <c:v>7.4263344277931798E-2</c:v>
                </c:pt>
                <c:pt idx="244">
                  <c:v>7.4568477410328113E-2</c:v>
                </c:pt>
                <c:pt idx="245">
                  <c:v>7.4873453680689595E-2</c:v>
                </c:pt>
                <c:pt idx="246">
                  <c:v>7.5178276916667813E-2</c:v>
                </c:pt>
                <c:pt idx="247">
                  <c:v>7.548302373904478E-2</c:v>
                </c:pt>
                <c:pt idx="248">
                  <c:v>7.5787788753151883E-2</c:v>
                </c:pt>
                <c:pt idx="249">
                  <c:v>7.609272858105362E-2</c:v>
                </c:pt>
                <c:pt idx="250">
                  <c:v>7.6397766866111369E-2</c:v>
                </c:pt>
                <c:pt idx="251">
                  <c:v>7.6702783273550221E-2</c:v>
                </c:pt>
                <c:pt idx="252">
                  <c:v>7.7007628400835637E-2</c:v>
                </c:pt>
                <c:pt idx="253">
                  <c:v>7.7312488092768736E-2</c:v>
                </c:pt>
                <c:pt idx="254">
                  <c:v>7.7617307736011845E-2</c:v>
                </c:pt>
                <c:pt idx="255">
                  <c:v>7.7922174710906414E-2</c:v>
                </c:pt>
                <c:pt idx="256">
                  <c:v>7.8227048969187696E-2</c:v>
                </c:pt>
                <c:pt idx="257">
                  <c:v>7.8531977866426378E-2</c:v>
                </c:pt>
                <c:pt idx="258">
                  <c:v>7.8836684676336657E-2</c:v>
                </c:pt>
                <c:pt idx="259">
                  <c:v>7.9141307817844189E-2</c:v>
                </c:pt>
                <c:pt idx="260">
                  <c:v>7.9446091026335874E-2</c:v>
                </c:pt>
                <c:pt idx="261">
                  <c:v>7.9751027210576808E-2</c:v>
                </c:pt>
                <c:pt idx="262">
                  <c:v>8.005609831925295E-2</c:v>
                </c:pt>
                <c:pt idx="263">
                  <c:v>8.0361143897702145E-2</c:v>
                </c:pt>
                <c:pt idx="264">
                  <c:v>8.0666091013244567E-2</c:v>
                </c:pt>
                <c:pt idx="265">
                  <c:v>8.0970881500233224E-2</c:v>
                </c:pt>
                <c:pt idx="266">
                  <c:v>8.1275555582219494E-2</c:v>
                </c:pt>
                <c:pt idx="267">
                  <c:v>8.1580185992885093E-2</c:v>
                </c:pt>
                <c:pt idx="268">
                  <c:v>8.1884918263788464E-2</c:v>
                </c:pt>
                <c:pt idx="269">
                  <c:v>8.2189759750177477E-2</c:v>
                </c:pt>
                <c:pt idx="270">
                  <c:v>8.2494652218786213E-2</c:v>
                </c:pt>
                <c:pt idx="271">
                  <c:v>8.279961391088686E-2</c:v>
                </c:pt>
                <c:pt idx="272">
                  <c:v>8.3104495452980279E-2</c:v>
                </c:pt>
                <c:pt idx="273">
                  <c:v>8.340930777800909E-2</c:v>
                </c:pt>
                <c:pt idx="274">
                  <c:v>8.3714171111369765E-2</c:v>
                </c:pt>
                <c:pt idx="275">
                  <c:v>8.4018968877280317E-2</c:v>
                </c:pt>
                <c:pt idx="276">
                  <c:v>8.4323690235692764E-2</c:v>
                </c:pt>
                <c:pt idx="277">
                  <c:v>8.4628346139211066E-2</c:v>
                </c:pt>
                <c:pt idx="278">
                  <c:v>8.4932889347951498E-2</c:v>
                </c:pt>
                <c:pt idx="279">
                  <c:v>8.5237468883412049E-2</c:v>
                </c:pt>
                <c:pt idx="280">
                  <c:v>8.5542117516285029E-2</c:v>
                </c:pt>
                <c:pt idx="281">
                  <c:v>8.5846769736969225E-2</c:v>
                </c:pt>
                <c:pt idx="282">
                  <c:v>8.6151331107745852E-2</c:v>
                </c:pt>
                <c:pt idx="283">
                  <c:v>8.645581622523564E-2</c:v>
                </c:pt>
                <c:pt idx="284">
                  <c:v>8.6760337643027041E-2</c:v>
                </c:pt>
                <c:pt idx="285">
                  <c:v>8.7064840904605298E-2</c:v>
                </c:pt>
                <c:pt idx="286">
                  <c:v>8.7369264272372849E-2</c:v>
                </c:pt>
                <c:pt idx="287">
                  <c:v>8.767368401154356E-2</c:v>
                </c:pt>
                <c:pt idx="288">
                  <c:v>8.7978241749701244E-2</c:v>
                </c:pt>
                <c:pt idx="289">
                  <c:v>8.8283145145782366E-2</c:v>
                </c:pt>
                <c:pt idx="290">
                  <c:v>8.858802304591655E-2</c:v>
                </c:pt>
                <c:pt idx="291">
                  <c:v>8.8892995671553246E-2</c:v>
                </c:pt>
                <c:pt idx="292">
                  <c:v>8.9197859004913824E-2</c:v>
                </c:pt>
                <c:pt idx="293">
                  <c:v>8.9502711414310432E-2</c:v>
                </c:pt>
                <c:pt idx="294">
                  <c:v>8.9807472789859441E-2</c:v>
                </c:pt>
                <c:pt idx="295">
                  <c:v>9.0112139600140015E-2</c:v>
                </c:pt>
                <c:pt idx="296">
                  <c:v>9.0416675544807465E-2</c:v>
                </c:pt>
                <c:pt idx="297">
                  <c:v>9.0721167923407342E-2</c:v>
                </c:pt>
                <c:pt idx="298">
                  <c:v>9.1025547754989736E-2</c:v>
                </c:pt>
                <c:pt idx="299">
                  <c:v>9.1330185482690465E-2</c:v>
                </c:pt>
                <c:pt idx="300">
                  <c:v>9.1635081593683582E-2</c:v>
                </c:pt>
                <c:pt idx="301">
                  <c:v>9.1940076127337234E-2</c:v>
                </c:pt>
                <c:pt idx="302">
                  <c:v>9.2244946743872194E-2</c:v>
                </c:pt>
                <c:pt idx="303">
                  <c:v>9.2549704480968609E-2</c:v>
                </c:pt>
                <c:pt idx="304">
                  <c:v>9.2854349431222755E-2</c:v>
                </c:pt>
                <c:pt idx="305">
                  <c:v>9.3158899904460121E-2</c:v>
                </c:pt>
                <c:pt idx="306">
                  <c:v>9.3463537632160684E-2</c:v>
                </c:pt>
                <c:pt idx="307">
                  <c:v>9.3768473816401743E-2</c:v>
                </c:pt>
                <c:pt idx="308">
                  <c:v>9.4073468350055561E-2</c:v>
                </c:pt>
                <c:pt idx="309">
                  <c:v>9.4378433686561694E-2</c:v>
                </c:pt>
                <c:pt idx="310">
                  <c:v>9.4683348011072171E-2</c:v>
                </c:pt>
                <c:pt idx="311">
                  <c:v>9.4988244122065107E-2</c:v>
                </c:pt>
                <c:pt idx="312">
                  <c:v>9.529307832698064E-2</c:v>
                </c:pt>
                <c:pt idx="313">
                  <c:v>9.5597861535472367E-2</c:v>
                </c:pt>
                <c:pt idx="314">
                  <c:v>9.590266293150003E-2</c:v>
                </c:pt>
                <c:pt idx="315">
                  <c:v>9.620754811565875E-2</c:v>
                </c:pt>
                <c:pt idx="316">
                  <c:v>9.6512564523097671E-2</c:v>
                </c:pt>
                <c:pt idx="317">
                  <c:v>9.6817642927083183E-2</c:v>
                </c:pt>
                <c:pt idx="318">
                  <c:v>9.7122644751572645E-2</c:v>
                </c:pt>
                <c:pt idx="319">
                  <c:v>9.7427628349771075E-2</c:v>
                </c:pt>
                <c:pt idx="320">
                  <c:v>9.7732568177672979E-2</c:v>
                </c:pt>
                <c:pt idx="321">
                  <c:v>9.8037471573753768E-2</c:v>
                </c:pt>
                <c:pt idx="322">
                  <c:v>9.8342360400084372E-2</c:v>
                </c:pt>
                <c:pt idx="323">
                  <c:v>9.8647285653981273E-2</c:v>
                </c:pt>
                <c:pt idx="324">
                  <c:v>9.8952156270516178E-2</c:v>
                </c:pt>
                <c:pt idx="325">
                  <c:v>9.9256986834854177E-2</c:v>
                </c:pt>
                <c:pt idx="326">
                  <c:v>9.9561853809748704E-2</c:v>
                </c:pt>
                <c:pt idx="327">
                  <c:v>9.9866738993907508E-2</c:v>
                </c:pt>
                <c:pt idx="328">
                  <c:v>0.10017156591777428</c:v>
                </c:pt>
                <c:pt idx="329">
                  <c:v>0.10047638920127616</c:v>
                </c:pt>
                <c:pt idx="330">
                  <c:v>0.1007811542153834</c:v>
                </c:pt>
                <c:pt idx="331">
                  <c:v>0.10108590103776018</c:v>
                </c:pt>
                <c:pt idx="332">
                  <c:v>0.10139063330866357</c:v>
                </c:pt>
                <c:pt idx="333">
                  <c:v>0.1016953583044669</c:v>
                </c:pt>
                <c:pt idx="334">
                  <c:v>0.10200005056757241</c:v>
                </c:pt>
                <c:pt idx="335">
                  <c:v>0.10230465190414921</c:v>
                </c:pt>
                <c:pt idx="336">
                  <c:v>0.10260910793404697</c:v>
                </c:pt>
                <c:pt idx="337">
                  <c:v>0.10291359663464253</c:v>
                </c:pt>
                <c:pt idx="338">
                  <c:v>0.10321806718379258</c:v>
                </c:pt>
                <c:pt idx="339">
                  <c:v>0.10352243976082376</c:v>
                </c:pt>
                <c:pt idx="340">
                  <c:v>0.10382675427879436</c:v>
                </c:pt>
                <c:pt idx="341">
                  <c:v>0.10413092748335186</c:v>
                </c:pt>
                <c:pt idx="342">
                  <c:v>0.10443546706000287</c:v>
                </c:pt>
                <c:pt idx="343">
                  <c:v>0.10474012296352105</c:v>
                </c:pt>
                <c:pt idx="344">
                  <c:v>0.10504480068151892</c:v>
                </c:pt>
                <c:pt idx="345">
                  <c:v>0.10534953295242215</c:v>
                </c:pt>
                <c:pt idx="346">
                  <c:v>0.10565421430653792</c:v>
                </c:pt>
                <c:pt idx="347">
                  <c:v>0.10595891747958772</c:v>
                </c:pt>
                <c:pt idx="348">
                  <c:v>0.10626352971815321</c:v>
                </c:pt>
                <c:pt idx="349">
                  <c:v>0.1065680765590892</c:v>
                </c:pt>
                <c:pt idx="350">
                  <c:v>0.10687256525968473</c:v>
                </c:pt>
                <c:pt idx="351">
                  <c:v>0.10717695960163769</c:v>
                </c:pt>
                <c:pt idx="352">
                  <c:v>0.10748128140864313</c:v>
                </c:pt>
                <c:pt idx="353">
                  <c:v>0.10778574832782144</c:v>
                </c:pt>
                <c:pt idx="354">
                  <c:v>0.10809034239693563</c:v>
                </c:pt>
                <c:pt idx="355">
                  <c:v>0.10839500920721651</c:v>
                </c:pt>
                <c:pt idx="356">
                  <c:v>0.10869956331286096</c:v>
                </c:pt>
                <c:pt idx="357">
                  <c:v>0.1090040956256506</c:v>
                </c:pt>
                <c:pt idx="358">
                  <c:v>0.10930859888722867</c:v>
                </c:pt>
                <c:pt idx="359">
                  <c:v>0.10961302225499643</c:v>
                </c:pt>
                <c:pt idx="360">
                  <c:v>0.10991750369469626</c:v>
                </c:pt>
                <c:pt idx="361">
                  <c:v>0.11022174210088952</c:v>
                </c:pt>
                <c:pt idx="362">
                  <c:v>0.11052613644284229</c:v>
                </c:pt>
                <c:pt idx="363">
                  <c:v>0.1108305126470961</c:v>
                </c:pt>
                <c:pt idx="364">
                  <c:v>0.11113483804197814</c:v>
                </c:pt>
                <c:pt idx="365">
                  <c:v>0.11143905833317823</c:v>
                </c:pt>
                <c:pt idx="366">
                  <c:v>0.11174316994252143</c:v>
                </c:pt>
                <c:pt idx="367">
                  <c:v>0.11204725621744521</c:v>
                </c:pt>
                <c:pt idx="368">
                  <c:v>0.11235137868597647</c:v>
                </c:pt>
                <c:pt idx="369">
                  <c:v>0.11265548305638752</c:v>
                </c:pt>
                <c:pt idx="370">
                  <c:v>0.11295955123845688</c:v>
                </c:pt>
                <c:pt idx="371">
                  <c:v>0.11326367370698825</c:v>
                </c:pt>
                <c:pt idx="372">
                  <c:v>0.11356772019055189</c:v>
                </c:pt>
                <c:pt idx="373">
                  <c:v>0.11387169429443197</c:v>
                </c:pt>
                <c:pt idx="374">
                  <c:v>0.11417595445629095</c:v>
                </c:pt>
                <c:pt idx="375">
                  <c:v>0.11448008416480752</c:v>
                </c:pt>
                <c:pt idx="376">
                  <c:v>0.11478409081308506</c:v>
                </c:pt>
                <c:pt idx="377">
                  <c:v>0.11508853232542297</c:v>
                </c:pt>
                <c:pt idx="378">
                  <c:v>0.11539283959264714</c:v>
                </c:pt>
                <c:pt idx="379">
                  <c:v>0.11569703090534308</c:v>
                </c:pt>
                <c:pt idx="380">
                  <c:v>0.11600122946203241</c:v>
                </c:pt>
                <c:pt idx="381">
                  <c:v>0.11630547511496095</c:v>
                </c:pt>
                <c:pt idx="382">
                  <c:v>0.11660964831951846</c:v>
                </c:pt>
                <c:pt idx="383">
                  <c:v>0.11691372373841383</c:v>
                </c:pt>
                <c:pt idx="384">
                  <c:v>0.11721807092784399</c:v>
                </c:pt>
                <c:pt idx="385">
                  <c:v>0.11752255599793893</c:v>
                </c:pt>
                <c:pt idx="386">
                  <c:v>0.11782683426640093</c:v>
                </c:pt>
                <c:pt idx="387">
                  <c:v>0.11813103282309009</c:v>
                </c:pt>
                <c:pt idx="388">
                  <c:v>0.11843563420710602</c:v>
                </c:pt>
                <c:pt idx="389">
                  <c:v>0.11874007934867534</c:v>
                </c:pt>
                <c:pt idx="390">
                  <c:v>0.11904446280769174</c:v>
                </c:pt>
                <c:pt idx="391">
                  <c:v>0.11934874107615376</c:v>
                </c:pt>
                <c:pt idx="392">
                  <c:v>0.11965334968061694</c:v>
                </c:pt>
                <c:pt idx="393">
                  <c:v>0.11995799099581468</c:v>
                </c:pt>
                <c:pt idx="394">
                  <c:v>0.12026259233239156</c:v>
                </c:pt>
                <c:pt idx="395">
                  <c:v>0.12056716823470344</c:v>
                </c:pt>
                <c:pt idx="396">
                  <c:v>0.12087164604411429</c:v>
                </c:pt>
                <c:pt idx="397">
                  <c:v>0.12117601499402836</c:v>
                </c:pt>
                <c:pt idx="398">
                  <c:v>0.12148035130464281</c:v>
                </c:pt>
                <c:pt idx="399">
                  <c:v>0.12178456797316092</c:v>
                </c:pt>
                <c:pt idx="400">
                  <c:v>0.12208894055019202</c:v>
                </c:pt>
                <c:pt idx="401">
                  <c:v>0.12239313186288789</c:v>
                </c:pt>
                <c:pt idx="402">
                  <c:v>0.12269743913011202</c:v>
                </c:pt>
                <c:pt idx="403">
                  <c:v>0.12300161590880869</c:v>
                </c:pt>
                <c:pt idx="404">
                  <c:v>0.12330574923747629</c:v>
                </c:pt>
                <c:pt idx="405">
                  <c:v>0.12360989342722839</c:v>
                </c:pt>
                <c:pt idx="406">
                  <c:v>0.12391407387472494</c:v>
                </c:pt>
                <c:pt idx="407">
                  <c:v>0.12421818910369209</c:v>
                </c:pt>
                <c:pt idx="408">
                  <c:v>0.12452235868693823</c:v>
                </c:pt>
                <c:pt idx="409">
                  <c:v>0.12482678931221679</c:v>
                </c:pt>
                <c:pt idx="410">
                  <c:v>0.1251312889523499</c:v>
                </c:pt>
                <c:pt idx="411">
                  <c:v>0.12543558171934843</c:v>
                </c:pt>
                <c:pt idx="412">
                  <c:v>0.12573973315035059</c:v>
                </c:pt>
                <c:pt idx="413">
                  <c:v>0.12604390635490798</c:v>
                </c:pt>
                <c:pt idx="414">
                  <c:v>0.12634816650257399</c:v>
                </c:pt>
                <c:pt idx="415">
                  <c:v>0.12665264435937687</c:v>
                </c:pt>
                <c:pt idx="416">
                  <c:v>0.12695708950094636</c:v>
                </c:pt>
                <c:pt idx="417">
                  <c:v>0.12726134602476971</c:v>
                </c:pt>
                <c:pt idx="418">
                  <c:v>0.12756578027896223</c:v>
                </c:pt>
                <c:pt idx="419">
                  <c:v>0.12787011292564632</c:v>
                </c:pt>
                <c:pt idx="420">
                  <c:v>0.12817450726759927</c:v>
                </c:pt>
                <c:pt idx="421">
                  <c:v>0.1284789923850892</c:v>
                </c:pt>
                <c:pt idx="422">
                  <c:v>0.12878333594814184</c:v>
                </c:pt>
                <c:pt idx="423">
                  <c:v>0.12908770127104438</c:v>
                </c:pt>
                <c:pt idx="424">
                  <c:v>0.12939219727087822</c:v>
                </c:pt>
                <c:pt idx="425">
                  <c:v>0.12969660612489278</c:v>
                </c:pt>
                <c:pt idx="426">
                  <c:v>0.13000090251678939</c:v>
                </c:pt>
                <c:pt idx="427">
                  <c:v>0.13030521340933396</c:v>
                </c:pt>
                <c:pt idx="428">
                  <c:v>0.13060955334611468</c:v>
                </c:pt>
                <c:pt idx="429">
                  <c:v>0.13091380262256944</c:v>
                </c:pt>
                <c:pt idx="430">
                  <c:v>0.13121792871104079</c:v>
                </c:pt>
                <c:pt idx="431">
                  <c:v>0.13152206565996447</c:v>
                </c:pt>
                <c:pt idx="432">
                  <c:v>0.13182604699519671</c:v>
                </c:pt>
                <c:pt idx="433">
                  <c:v>0.13212991267925248</c:v>
                </c:pt>
                <c:pt idx="434">
                  <c:v>0.13243382533362005</c:v>
                </c:pt>
                <c:pt idx="435">
                  <c:v>0.1327378067160557</c:v>
                </c:pt>
                <c:pt idx="436">
                  <c:v>0.13304184958199589</c:v>
                </c:pt>
                <c:pt idx="437">
                  <c:v>0.13334588521300392</c:v>
                </c:pt>
                <c:pt idx="438">
                  <c:v>0.13364991360950138</c:v>
                </c:pt>
                <c:pt idx="439">
                  <c:v>0.13395380458305742</c:v>
                </c:pt>
                <c:pt idx="440">
                  <c:v>0.13425786914687174</c:v>
                </c:pt>
                <c:pt idx="441">
                  <c:v>0.13456188669239244</c:v>
                </c:pt>
                <c:pt idx="442">
                  <c:v>0.13486596572985837</c:v>
                </c:pt>
                <c:pt idx="443">
                  <c:v>0.13516988922605019</c:v>
                </c:pt>
                <c:pt idx="444">
                  <c:v>0.13547395740811952</c:v>
                </c:pt>
                <c:pt idx="445">
                  <c:v>0.13577795320731792</c:v>
                </c:pt>
                <c:pt idx="446">
                  <c:v>0.13608183695477727</c:v>
                </c:pt>
                <c:pt idx="447">
                  <c:v>0.13638581467428085</c:v>
                </c:pt>
                <c:pt idx="448">
                  <c:v>0.13668977431671867</c:v>
                </c:pt>
                <c:pt idx="449">
                  <c:v>0.13699376649976791</c:v>
                </c:pt>
                <c:pt idx="450">
                  <c:v>0.13729770806776881</c:v>
                </c:pt>
                <c:pt idx="451">
                  <c:v>0.13760163879236884</c:v>
                </c:pt>
                <c:pt idx="452">
                  <c:v>0.13790597510298327</c:v>
                </c:pt>
                <c:pt idx="453">
                  <c:v>0.13821031500189232</c:v>
                </c:pt>
                <c:pt idx="454">
                  <c:v>0.13851470934384508</c:v>
                </c:pt>
                <c:pt idx="455">
                  <c:v>0.13881920898397823</c:v>
                </c:pt>
                <c:pt idx="456">
                  <c:v>0.1391235634264805</c:v>
                </c:pt>
                <c:pt idx="457">
                  <c:v>0.1394278199503039</c:v>
                </c:pt>
                <c:pt idx="458">
                  <c:v>0.13973200039780057</c:v>
                </c:pt>
                <c:pt idx="459">
                  <c:v>0.14003619171049653</c:v>
                </c:pt>
                <c:pt idx="460">
                  <c:v>0.14034062233577485</c:v>
                </c:pt>
                <c:pt idx="461">
                  <c:v>0.14064492597778427</c:v>
                </c:pt>
                <c:pt idx="462">
                  <c:v>0.14094910275648123</c:v>
                </c:pt>
                <c:pt idx="463">
                  <c:v>0.14125339552347968</c:v>
                </c:pt>
                <c:pt idx="464">
                  <c:v>0.14155760494694963</c:v>
                </c:pt>
                <c:pt idx="465">
                  <c:v>0.14186179625964537</c:v>
                </c:pt>
                <c:pt idx="466">
                  <c:v>0.14216591872817672</c:v>
                </c:pt>
                <c:pt idx="467">
                  <c:v>0.14246990006340904</c:v>
                </c:pt>
                <c:pt idx="468">
                  <c:v>0.14277374042539118</c:v>
                </c:pt>
                <c:pt idx="469">
                  <c:v>0.14307738586242835</c:v>
                </c:pt>
                <c:pt idx="470">
                  <c:v>0.1433808762998634</c:v>
                </c:pt>
                <c:pt idx="471">
                  <c:v>0.14368475643443221</c:v>
                </c:pt>
                <c:pt idx="472">
                  <c:v>0.14398873776966445</c:v>
                </c:pt>
                <c:pt idx="473">
                  <c:v>0.14429274808172643</c:v>
                </c:pt>
                <c:pt idx="474">
                  <c:v>0.14459683797553696</c:v>
                </c:pt>
                <c:pt idx="475">
                  <c:v>0.14490083739098991</c:v>
                </c:pt>
                <c:pt idx="476">
                  <c:v>0.14520488025692999</c:v>
                </c:pt>
                <c:pt idx="477">
                  <c:v>0.1455090353087149</c:v>
                </c:pt>
                <c:pt idx="478">
                  <c:v>0.14581307817465489</c:v>
                </c:pt>
                <c:pt idx="479">
                  <c:v>0.14611709933706268</c:v>
                </c:pt>
                <c:pt idx="480">
                  <c:v>0.14642104451974061</c:v>
                </c:pt>
                <c:pt idx="481">
                  <c:v>0.14672507653344086</c:v>
                </c:pt>
                <c:pt idx="482">
                  <c:v>0.14702910492993823</c:v>
                </c:pt>
                <c:pt idx="483">
                  <c:v>0.14733297783904045</c:v>
                </c:pt>
                <c:pt idx="484">
                  <c:v>0.14763661245849563</c:v>
                </c:pt>
                <c:pt idx="485">
                  <c:v>0.14794005608504437</c:v>
                </c:pt>
                <c:pt idx="486">
                  <c:v>0.14824434886623963</c:v>
                </c:pt>
                <c:pt idx="487">
                  <c:v>0.14854902658423738</c:v>
                </c:pt>
                <c:pt idx="488">
                  <c:v>0.14885392633772118</c:v>
                </c:pt>
                <c:pt idx="489">
                  <c:v>0.14915880787981436</c:v>
                </c:pt>
                <c:pt idx="490">
                  <c:v>0.14946360564572503</c:v>
                </c:pt>
                <c:pt idx="491">
                  <c:v>0.14976846169633687</c:v>
                </c:pt>
                <c:pt idx="492">
                  <c:v>0.15007321943343321</c:v>
                </c:pt>
                <c:pt idx="493">
                  <c:v>0.15037795897986106</c:v>
                </c:pt>
                <c:pt idx="494">
                  <c:v>0.15068266942673772</c:v>
                </c:pt>
                <c:pt idx="495">
                  <c:v>0.15098725259545295</c:v>
                </c:pt>
                <c:pt idx="496">
                  <c:v>0.15129173766554771</c:v>
                </c:pt>
                <c:pt idx="497">
                  <c:v>0.15159636080705544</c:v>
                </c:pt>
                <c:pt idx="498">
                  <c:v>0.15190108944035574</c:v>
                </c:pt>
                <c:pt idx="499">
                  <c:v>0.15220562901700668</c:v>
                </c:pt>
                <c:pt idx="500">
                  <c:v>0.15251014680334382</c:v>
                </c:pt>
                <c:pt idx="501">
                  <c:v>0.15281450124584589</c:v>
                </c:pt>
                <c:pt idx="502">
                  <c:v>0.15311918623618556</c:v>
                </c:pt>
                <c:pt idx="503">
                  <c:v>0.15342406413631979</c:v>
                </c:pt>
                <c:pt idx="504">
                  <c:v>0.15372892746968031</c:v>
                </c:pt>
                <c:pt idx="505">
                  <c:v>0.15403373979470927</c:v>
                </c:pt>
                <c:pt idx="506">
                  <c:v>0.15433842842137879</c:v>
                </c:pt>
                <c:pt idx="507">
                  <c:v>0.15464318252012946</c:v>
                </c:pt>
                <c:pt idx="508">
                  <c:v>0.15494793661887987</c:v>
                </c:pt>
                <c:pt idx="509">
                  <c:v>0.15525264706575639</c:v>
                </c:pt>
                <c:pt idx="510">
                  <c:v>0.15555739025010581</c:v>
                </c:pt>
                <c:pt idx="511">
                  <c:v>0.15586213343445518</c:v>
                </c:pt>
                <c:pt idx="512">
                  <c:v>0.15616670570372421</c:v>
                </c:pt>
                <c:pt idx="513">
                  <c:v>0.15647120534385736</c:v>
                </c:pt>
                <c:pt idx="514">
                  <c:v>0.15677552711299667</c:v>
                </c:pt>
                <c:pt idx="515">
                  <c:v>0.15708022664929236</c:v>
                </c:pt>
                <c:pt idx="516">
                  <c:v>0.15738507541758021</c:v>
                </c:pt>
                <c:pt idx="517">
                  <c:v>0.15768991690396927</c:v>
                </c:pt>
                <c:pt idx="518">
                  <c:v>0.15799477659590253</c:v>
                </c:pt>
                <c:pt idx="519">
                  <c:v>0.15829946158624222</c:v>
                </c:pt>
                <c:pt idx="520">
                  <c:v>0.15860411748976014</c:v>
                </c:pt>
                <c:pt idx="521">
                  <c:v>0.15890873336253369</c:v>
                </c:pt>
                <c:pt idx="522">
                  <c:v>0.1592134547209462</c:v>
                </c:pt>
                <c:pt idx="523">
                  <c:v>0.15951814698405156</c:v>
                </c:pt>
                <c:pt idx="524">
                  <c:v>0.15982279561692472</c:v>
                </c:pt>
                <c:pt idx="525">
                  <c:v>0.1601274587915118</c:v>
                </c:pt>
                <c:pt idx="526">
                  <c:v>0.16043205649430445</c:v>
                </c:pt>
                <c:pt idx="527">
                  <c:v>0.1607366251306368</c:v>
                </c:pt>
                <c:pt idx="528">
                  <c:v>0.16104121919975103</c:v>
                </c:pt>
                <c:pt idx="529">
                  <c:v>0.16134580963529291</c:v>
                </c:pt>
                <c:pt idx="530">
                  <c:v>0.16165041097186969</c:v>
                </c:pt>
                <c:pt idx="531">
                  <c:v>0.16195496144510704</c:v>
                </c:pt>
                <c:pt idx="532">
                  <c:v>0.16225949738977441</c:v>
                </c:pt>
                <c:pt idx="533">
                  <c:v>0.16256412053128214</c:v>
                </c:pt>
                <c:pt idx="534">
                  <c:v>0.16286875094194775</c:v>
                </c:pt>
                <c:pt idx="535">
                  <c:v>0.16317317430971517</c:v>
                </c:pt>
                <c:pt idx="536">
                  <c:v>0.16347749607885459</c:v>
                </c:pt>
                <c:pt idx="537">
                  <c:v>0.16378210831741991</c:v>
                </c:pt>
                <c:pt idx="538">
                  <c:v>0.16408681149046991</c:v>
                </c:pt>
                <c:pt idx="539">
                  <c:v>0.16439144917071771</c:v>
                </c:pt>
                <c:pt idx="540">
                  <c:v>0.16469621782348939</c:v>
                </c:pt>
                <c:pt idx="541">
                  <c:v>0.16500080825903118</c:v>
                </c:pt>
                <c:pt idx="542">
                  <c:v>0.16530542049759667</c:v>
                </c:pt>
                <c:pt idx="543">
                  <c:v>0.16560995644226403</c:v>
                </c:pt>
                <c:pt idx="544">
                  <c:v>0.16591445240417857</c:v>
                </c:pt>
                <c:pt idx="545">
                  <c:v>0.16621881047337531</c:v>
                </c:pt>
                <c:pt idx="546">
                  <c:v>0.16652314678398963</c:v>
                </c:pt>
                <c:pt idx="547">
                  <c:v>0.16682755563800417</c:v>
                </c:pt>
                <c:pt idx="548">
                  <c:v>0.16713193184225822</c:v>
                </c:pt>
                <c:pt idx="549">
                  <c:v>0.16743617387176638</c:v>
                </c:pt>
                <c:pt idx="550">
                  <c:v>0.16774062264267259</c:v>
                </c:pt>
                <c:pt idx="551">
                  <c:v>0.1680451186425064</c:v>
                </c:pt>
                <c:pt idx="552">
                  <c:v>0.16834959282173401</c:v>
                </c:pt>
                <c:pt idx="553">
                  <c:v>0.16865408156024661</c:v>
                </c:pt>
                <c:pt idx="554">
                  <c:v>0.16895858119089974</c:v>
                </c:pt>
                <c:pt idx="555">
                  <c:v>0.16926302996180589</c:v>
                </c:pt>
                <c:pt idx="556">
                  <c:v>0.1695673263537025</c:v>
                </c:pt>
                <c:pt idx="557">
                  <c:v>0.1698717969407639</c:v>
                </c:pt>
                <c:pt idx="558">
                  <c:v>0.17017642739887984</c:v>
                </c:pt>
                <c:pt idx="559">
                  <c:v>0.17048102873545673</c:v>
                </c:pt>
                <c:pt idx="560">
                  <c:v>0.17078560827091718</c:v>
                </c:pt>
                <c:pt idx="561">
                  <c:v>0.17109013695193501</c:v>
                </c:pt>
                <c:pt idx="562">
                  <c:v>0.17139451678351711</c:v>
                </c:pt>
                <c:pt idx="563">
                  <c:v>0.17169883133935174</c:v>
                </c:pt>
                <c:pt idx="564">
                  <c:v>0.17200315677210112</c:v>
                </c:pt>
                <c:pt idx="565">
                  <c:v>0.17230736619557122</c:v>
                </c:pt>
                <c:pt idx="566">
                  <c:v>0.17261161909565728</c:v>
                </c:pt>
                <c:pt idx="567">
                  <c:v>0.17291593362782715</c:v>
                </c:pt>
                <c:pt idx="568">
                  <c:v>0.17322020103768834</c:v>
                </c:pt>
                <c:pt idx="569">
                  <c:v>0.17352434525107319</c:v>
                </c:pt>
                <c:pt idx="570">
                  <c:v>0.17382840979127001</c:v>
                </c:pt>
                <c:pt idx="571">
                  <c:v>0.17413257210857316</c:v>
                </c:pt>
                <c:pt idx="572">
                  <c:v>0.17443682502285154</c:v>
                </c:pt>
                <c:pt idx="573">
                  <c:v>0.17474110330550841</c:v>
                </c:pt>
                <c:pt idx="574">
                  <c:v>0.17504536709131588</c:v>
                </c:pt>
                <c:pt idx="575">
                  <c:v>0.17534961275843564</c:v>
                </c:pt>
                <c:pt idx="576">
                  <c:v>0.17565392366517868</c:v>
                </c:pt>
                <c:pt idx="577">
                  <c:v>0.17595815483924779</c:v>
                </c:pt>
                <c:pt idx="578">
                  <c:v>0.17626236786154334</c:v>
                </c:pt>
                <c:pt idx="579">
                  <c:v>0.17656658088383895</c:v>
                </c:pt>
                <c:pt idx="580">
                  <c:v>0.17687077217289321</c:v>
                </c:pt>
                <c:pt idx="581">
                  <c:v>0.17717501421659188</c:v>
                </c:pt>
                <c:pt idx="582">
                  <c:v>0.17747912225366785</c:v>
                </c:pt>
                <c:pt idx="583">
                  <c:v>0.17778343678583758</c:v>
                </c:pt>
                <c:pt idx="584">
                  <c:v>0.17808818726059691</c:v>
                </c:pt>
                <c:pt idx="585">
                  <c:v>0.17839295592761936</c:v>
                </c:pt>
                <c:pt idx="586">
                  <c:v>0.17869768452767845</c:v>
                </c:pt>
                <c:pt idx="587">
                  <c:v>0.17900238040358829</c:v>
                </c:pt>
                <c:pt idx="588">
                  <c:v>0.1793070290127329</c:v>
                </c:pt>
                <c:pt idx="589">
                  <c:v>0.17961152498886712</c:v>
                </c:pt>
                <c:pt idx="590">
                  <c:v>0.17991595562835791</c:v>
                </c:pt>
                <c:pt idx="591">
                  <c:v>0.18022062968661065</c:v>
                </c:pt>
                <c:pt idx="592">
                  <c:v>0.1805253037448635</c:v>
                </c:pt>
                <c:pt idx="593">
                  <c:v>0.1808299996207734</c:v>
                </c:pt>
                <c:pt idx="594">
                  <c:v>0.18113471367148509</c:v>
                </c:pt>
                <c:pt idx="595">
                  <c:v>0.18143940591085381</c:v>
                </c:pt>
                <c:pt idx="596">
                  <c:v>0.18174407633320144</c:v>
                </c:pt>
                <c:pt idx="597">
                  <c:v>0.18204868496138576</c:v>
                </c:pt>
                <c:pt idx="598">
                  <c:v>0.18235331903051513</c:v>
                </c:pt>
                <c:pt idx="599">
                  <c:v>0.18265785131959827</c:v>
                </c:pt>
                <c:pt idx="600">
                  <c:v>0.18296242361258164</c:v>
                </c:pt>
                <c:pt idx="601">
                  <c:v>0.18326702860676891</c:v>
                </c:pt>
                <c:pt idx="602">
                  <c:v>0.18357162269960117</c:v>
                </c:pt>
                <c:pt idx="603">
                  <c:v>0.18387628585045729</c:v>
                </c:pt>
                <c:pt idx="604">
                  <c:v>0.18418097445339041</c:v>
                </c:pt>
                <c:pt idx="605">
                  <c:v>0.18448559034988621</c:v>
                </c:pt>
                <c:pt idx="606">
                  <c:v>0.18479020988069697</c:v>
                </c:pt>
                <c:pt idx="607">
                  <c:v>0.18509481124099325</c:v>
                </c:pt>
                <c:pt idx="608">
                  <c:v>0.18539946712078142</c:v>
                </c:pt>
                <c:pt idx="609">
                  <c:v>0.18570405760375816</c:v>
                </c:pt>
                <c:pt idx="610">
                  <c:v>0.18600852816712513</c:v>
                </c:pt>
                <c:pt idx="611">
                  <c:v>0.18631313679530936</c:v>
                </c:pt>
                <c:pt idx="612">
                  <c:v>0.18661778540445381</c:v>
                </c:pt>
                <c:pt idx="613">
                  <c:v>0.18692246673483476</c:v>
                </c:pt>
                <c:pt idx="614">
                  <c:v>0.18722722448618095</c:v>
                </c:pt>
                <c:pt idx="615">
                  <c:v>0.18753187309532551</c:v>
                </c:pt>
                <c:pt idx="616">
                  <c:v>0.18783649989508369</c:v>
                </c:pt>
                <c:pt idx="617">
                  <c:v>0.18814111942589423</c:v>
                </c:pt>
                <c:pt idx="618">
                  <c:v>0.18844577167030752</c:v>
                </c:pt>
                <c:pt idx="619">
                  <c:v>0.1887504493645713</c:v>
                </c:pt>
                <c:pt idx="620">
                  <c:v>0.18905516341528303</c:v>
                </c:pt>
                <c:pt idx="621">
                  <c:v>0.1893599320823057</c:v>
                </c:pt>
                <c:pt idx="622">
                  <c:v>0.18966462795821537</c:v>
                </c:pt>
                <c:pt idx="623">
                  <c:v>0.18996933838135205</c:v>
                </c:pt>
                <c:pt idx="624">
                  <c:v>0.1902740378939092</c:v>
                </c:pt>
                <c:pt idx="625">
                  <c:v>0.19057875559129536</c:v>
                </c:pt>
                <c:pt idx="626">
                  <c:v>0.19088344783066391</c:v>
                </c:pt>
                <c:pt idx="627">
                  <c:v>0.19118813643359714</c:v>
                </c:pt>
                <c:pt idx="628">
                  <c:v>0.19149283958290833</c:v>
                </c:pt>
                <c:pt idx="629">
                  <c:v>0.19179752091328886</c:v>
                </c:pt>
                <c:pt idx="630">
                  <c:v>0.19210222406259997</c:v>
                </c:pt>
                <c:pt idx="631">
                  <c:v>0.19240686903658177</c:v>
                </c:pt>
                <c:pt idx="632">
                  <c:v>0.19271143401637097</c:v>
                </c:pt>
                <c:pt idx="633">
                  <c:v>0.19301607172034518</c:v>
                </c:pt>
                <c:pt idx="634">
                  <c:v>0.19332070942431928</c:v>
                </c:pt>
                <c:pt idx="635">
                  <c:v>0.19362533985871022</c:v>
                </c:pt>
                <c:pt idx="636">
                  <c:v>0.19393002846164351</c:v>
                </c:pt>
                <c:pt idx="637">
                  <c:v>0.19423473888477991</c:v>
                </c:pt>
                <c:pt idx="638">
                  <c:v>0.19453939840004891</c:v>
                </c:pt>
                <c:pt idx="639">
                  <c:v>0.19484404700919344</c:v>
                </c:pt>
                <c:pt idx="640">
                  <c:v>0.19514873197579749</c:v>
                </c:pt>
                <c:pt idx="641">
                  <c:v>0.1954533624101884</c:v>
                </c:pt>
                <c:pt idx="642">
                  <c:v>0.19575802919673721</c:v>
                </c:pt>
                <c:pt idx="643">
                  <c:v>0.1960627250726471</c:v>
                </c:pt>
                <c:pt idx="644">
                  <c:v>0.19636742094855697</c:v>
                </c:pt>
                <c:pt idx="645">
                  <c:v>0.19667204411378827</c:v>
                </c:pt>
                <c:pt idx="646">
                  <c:v>0.19697669272293311</c:v>
                </c:pt>
                <c:pt idx="647">
                  <c:v>0.19728131225374357</c:v>
                </c:pt>
                <c:pt idx="648">
                  <c:v>0.19758595359266878</c:v>
                </c:pt>
                <c:pt idx="649">
                  <c:v>0.19789055495296498</c:v>
                </c:pt>
                <c:pt idx="650">
                  <c:v>0.19819524719233381</c:v>
                </c:pt>
                <c:pt idx="651">
                  <c:v>0.19849991397888239</c:v>
                </c:pt>
                <c:pt idx="652">
                  <c:v>0.1988046025818157</c:v>
                </c:pt>
                <c:pt idx="653">
                  <c:v>0.19910928027607946</c:v>
                </c:pt>
                <c:pt idx="654">
                  <c:v>0.19941395433433232</c:v>
                </c:pt>
                <c:pt idx="655">
                  <c:v>0.19971864657370092</c:v>
                </c:pt>
                <c:pt idx="656">
                  <c:v>0.20002330972455667</c:v>
                </c:pt>
                <c:pt idx="657">
                  <c:v>0.2003278892837326</c:v>
                </c:pt>
                <c:pt idx="658">
                  <c:v>0.20063248701024414</c:v>
                </c:pt>
                <c:pt idx="659">
                  <c:v>0.20093696846416217</c:v>
                </c:pt>
                <c:pt idx="660">
                  <c:v>0.20124150075324521</c:v>
                </c:pt>
                <c:pt idx="661">
                  <c:v>0.20154594227979675</c:v>
                </c:pt>
                <c:pt idx="662">
                  <c:v>0.20185032934267408</c:v>
                </c:pt>
                <c:pt idx="663">
                  <c:v>0.20215472003319632</c:v>
                </c:pt>
                <c:pt idx="664">
                  <c:v>0.20245904906812737</c:v>
                </c:pt>
                <c:pt idx="665">
                  <c:v>0.20276332372641351</c:v>
                </c:pt>
                <c:pt idx="666">
                  <c:v>0.20306761650760849</c:v>
                </c:pt>
                <c:pt idx="667">
                  <c:v>0.20337181506429772</c:v>
                </c:pt>
                <c:pt idx="668">
                  <c:v>0.20367609697143088</c:v>
                </c:pt>
                <c:pt idx="669">
                  <c:v>0.20398049496492152</c:v>
                </c:pt>
                <c:pt idx="670">
                  <c:v>0.20428488565544378</c:v>
                </c:pt>
                <c:pt idx="671">
                  <c:v>0.2045892872295344</c:v>
                </c:pt>
                <c:pt idx="672">
                  <c:v>0.20489377594434888</c:v>
                </c:pt>
                <c:pt idx="673">
                  <c:v>0.20519819932632813</c:v>
                </c:pt>
                <c:pt idx="674">
                  <c:v>0.20550256099865072</c:v>
                </c:pt>
                <c:pt idx="675">
                  <c:v>0.20580691906784759</c:v>
                </c:pt>
                <c:pt idx="676">
                  <c:v>0.20611112486895192</c:v>
                </c:pt>
                <c:pt idx="677">
                  <c:v>0.20641543215037464</c:v>
                </c:pt>
                <c:pt idx="678">
                  <c:v>0.20671981558571279</c:v>
                </c:pt>
                <c:pt idx="679">
                  <c:v>0.20702424259639496</c:v>
                </c:pt>
                <c:pt idx="680">
                  <c:v>0.20732857528094836</c:v>
                </c:pt>
                <c:pt idx="681">
                  <c:v>0.20763275210692292</c:v>
                </c:pt>
                <c:pt idx="682">
                  <c:v>0.20793699413643119</c:v>
                </c:pt>
                <c:pt idx="683">
                  <c:v>0.20824166455877871</c:v>
                </c:pt>
                <c:pt idx="684">
                  <c:v>0.20854644052720278</c:v>
                </c:pt>
                <c:pt idx="685">
                  <c:v>0.20885128929549049</c:v>
                </c:pt>
                <c:pt idx="686">
                  <c:v>0.20915611621935715</c:v>
                </c:pt>
                <c:pt idx="687">
                  <c:v>0.20946093950285924</c:v>
                </c:pt>
                <c:pt idx="688">
                  <c:v>0.20976581376114051</c:v>
                </c:pt>
                <c:pt idx="689">
                  <c:v>0.21007063340438353</c:v>
                </c:pt>
                <c:pt idx="690">
                  <c:v>0.21037536567528686</c:v>
                </c:pt>
                <c:pt idx="691">
                  <c:v>0.21068018531853003</c:v>
                </c:pt>
                <c:pt idx="692">
                  <c:v>0.21098499768157458</c:v>
                </c:pt>
                <c:pt idx="693">
                  <c:v>0.21128975178032525</c:v>
                </c:pt>
                <c:pt idx="694">
                  <c:v>0.21159448041362547</c:v>
                </c:pt>
                <c:pt idx="695">
                  <c:v>0.21189922359797486</c:v>
                </c:pt>
                <c:pt idx="696">
                  <c:v>0.21220391586108026</c:v>
                </c:pt>
                <c:pt idx="697">
                  <c:v>0.21250866632159074</c:v>
                </c:pt>
                <c:pt idx="698">
                  <c:v>0.2128134604859975</c:v>
                </c:pt>
                <c:pt idx="699">
                  <c:v>0.21311814547633706</c:v>
                </c:pt>
                <c:pt idx="700">
                  <c:v>0.21342280137985498</c:v>
                </c:pt>
                <c:pt idx="701">
                  <c:v>0.21372744274250738</c:v>
                </c:pt>
                <c:pt idx="702">
                  <c:v>0.21403205861528071</c:v>
                </c:pt>
                <c:pt idx="703">
                  <c:v>0.21433664541735628</c:v>
                </c:pt>
                <c:pt idx="704">
                  <c:v>0.21464125402181941</c:v>
                </c:pt>
                <c:pt idx="705">
                  <c:v>0.21494590628996207</c:v>
                </c:pt>
                <c:pt idx="706">
                  <c:v>0.21525051489442529</c:v>
                </c:pt>
                <c:pt idx="707">
                  <c:v>0.21555507263258281</c:v>
                </c:pt>
                <c:pt idx="708">
                  <c:v>0.21585972126545588</c:v>
                </c:pt>
                <c:pt idx="709">
                  <c:v>0.21616428263623286</c:v>
                </c:pt>
                <c:pt idx="710">
                  <c:v>0.21646884400700953</c:v>
                </c:pt>
                <c:pt idx="711">
                  <c:v>0.21677331460354868</c:v>
                </c:pt>
                <c:pt idx="712">
                  <c:v>0.21707783965290045</c:v>
                </c:pt>
                <c:pt idx="713">
                  <c:v>0.21738233565273427</c:v>
                </c:pt>
                <c:pt idx="714">
                  <c:v>0.21768684617648018</c:v>
                </c:pt>
                <c:pt idx="715">
                  <c:v>0.21799141117998186</c:v>
                </c:pt>
                <c:pt idx="716">
                  <c:v>0.21829595075663291</c:v>
                </c:pt>
                <c:pt idx="717">
                  <c:v>0.21860041408385431</c:v>
                </c:pt>
                <c:pt idx="718">
                  <c:v>0.21890486652210969</c:v>
                </c:pt>
                <c:pt idx="719">
                  <c:v>0.21920934799972444</c:v>
                </c:pt>
                <c:pt idx="720">
                  <c:v>0.21951384036884464</c:v>
                </c:pt>
                <c:pt idx="721">
                  <c:v>0.21981834360672206</c:v>
                </c:pt>
                <c:pt idx="722">
                  <c:v>0.22012273794867457</c:v>
                </c:pt>
                <c:pt idx="723">
                  <c:v>0.22042726297432139</c:v>
                </c:pt>
                <c:pt idx="724">
                  <c:v>0.22073187160250538</c:v>
                </c:pt>
                <c:pt idx="725">
                  <c:v>0.22103653111777441</c:v>
                </c:pt>
                <c:pt idx="726">
                  <c:v>0.22134125249043249</c:v>
                </c:pt>
                <c:pt idx="727">
                  <c:v>0.22164591564128822</c:v>
                </c:pt>
                <c:pt idx="728">
                  <c:v>0.22195057515655717</c:v>
                </c:pt>
                <c:pt idx="729">
                  <c:v>0.22225527830586822</c:v>
                </c:pt>
                <c:pt idx="730">
                  <c:v>0.22255994145672425</c:v>
                </c:pt>
                <c:pt idx="731">
                  <c:v>0.22286454281702059</c:v>
                </c:pt>
                <c:pt idx="732">
                  <c:v>0.22316917325141131</c:v>
                </c:pt>
                <c:pt idx="733">
                  <c:v>0.22347373827862557</c:v>
                </c:pt>
                <c:pt idx="734">
                  <c:v>0.22377829604049468</c:v>
                </c:pt>
                <c:pt idx="735">
                  <c:v>0.22408289013332694</c:v>
                </c:pt>
                <c:pt idx="736">
                  <c:v>0.22438748059258645</c:v>
                </c:pt>
                <c:pt idx="737">
                  <c:v>0.22469201288166946</c:v>
                </c:pt>
                <c:pt idx="738">
                  <c:v>0.22499654153898141</c:v>
                </c:pt>
                <c:pt idx="739">
                  <c:v>0.22530112109815717</c:v>
                </c:pt>
                <c:pt idx="740">
                  <c:v>0.22560568249264593</c:v>
                </c:pt>
                <c:pt idx="741">
                  <c:v>0.22591030202345649</c:v>
                </c:pt>
                <c:pt idx="742">
                  <c:v>0.22621487068350227</c:v>
                </c:pt>
                <c:pt idx="743">
                  <c:v>0.22651943207799125</c:v>
                </c:pt>
                <c:pt idx="744">
                  <c:v>0.22682396073530289</c:v>
                </c:pt>
                <c:pt idx="745">
                  <c:v>0.2271284494501174</c:v>
                </c:pt>
                <c:pt idx="746">
                  <c:v>0.22743301084460604</c:v>
                </c:pt>
                <c:pt idx="747">
                  <c:v>0.22773755402963811</c:v>
                </c:pt>
                <c:pt idx="748">
                  <c:v>0.22804203911395146</c:v>
                </c:pt>
                <c:pt idx="749">
                  <c:v>0.22834649878771932</c:v>
                </c:pt>
                <c:pt idx="750">
                  <c:v>0.22865099839467193</c:v>
                </c:pt>
                <c:pt idx="751">
                  <c:v>0.22895550163254932</c:v>
                </c:pt>
                <c:pt idx="752">
                  <c:v>0.2292600412329083</c:v>
                </c:pt>
                <c:pt idx="753">
                  <c:v>0.22956463895941961</c:v>
                </c:pt>
                <c:pt idx="754">
                  <c:v>0.22986926575917771</c:v>
                </c:pt>
                <c:pt idx="755">
                  <c:v>0.23017391073315932</c:v>
                </c:pt>
                <c:pt idx="756">
                  <c:v>0.23047858479141237</c:v>
                </c:pt>
                <c:pt idx="757">
                  <c:v>0.23078308076754661</c:v>
                </c:pt>
                <c:pt idx="758">
                  <c:v>0.23108749689243699</c:v>
                </c:pt>
                <c:pt idx="759">
                  <c:v>0.23139185856475961</c:v>
                </c:pt>
                <c:pt idx="760">
                  <c:v>0.23169623837266468</c:v>
                </c:pt>
                <c:pt idx="761">
                  <c:v>0.23200075981416041</c:v>
                </c:pt>
                <c:pt idx="762">
                  <c:v>0.23230538297939182</c:v>
                </c:pt>
                <c:pt idx="763">
                  <c:v>0.23260997343865089</c:v>
                </c:pt>
                <c:pt idx="764">
                  <c:v>0.23291458206683532</c:v>
                </c:pt>
                <c:pt idx="765">
                  <c:v>0.23321921250122624</c:v>
                </c:pt>
                <c:pt idx="766">
                  <c:v>0.23352392296234681</c:v>
                </c:pt>
                <c:pt idx="767">
                  <c:v>0.23382861883825667</c:v>
                </c:pt>
                <c:pt idx="768">
                  <c:v>0.23413317655270321</c:v>
                </c:pt>
                <c:pt idx="769">
                  <c:v>0.23443776337849559</c:v>
                </c:pt>
                <c:pt idx="770">
                  <c:v>0.23474237200667972</c:v>
                </c:pt>
                <c:pt idx="771">
                  <c:v>0.23504700244107057</c:v>
                </c:pt>
                <c:pt idx="772">
                  <c:v>0.23535157110111618</c:v>
                </c:pt>
                <c:pt idx="773">
                  <c:v>0.23565617246141271</c:v>
                </c:pt>
                <c:pt idx="774">
                  <c:v>0.2359607156464448</c:v>
                </c:pt>
                <c:pt idx="775">
                  <c:v>0.23626527704093345</c:v>
                </c:pt>
                <c:pt idx="776">
                  <c:v>0.23656986750019288</c:v>
                </c:pt>
                <c:pt idx="777">
                  <c:v>0.23687444342621941</c:v>
                </c:pt>
                <c:pt idx="778">
                  <c:v>0.23717906659145074</c:v>
                </c:pt>
                <c:pt idx="779">
                  <c:v>0.23748368248794657</c:v>
                </c:pt>
                <c:pt idx="780">
                  <c:v>0.23778837472731523</c:v>
                </c:pt>
                <c:pt idx="781">
                  <c:v>0.23809290338462696</c:v>
                </c:pt>
                <c:pt idx="782">
                  <c:v>0.23839745751398225</c:v>
                </c:pt>
                <c:pt idx="783">
                  <c:v>0.23870202617402791</c:v>
                </c:pt>
                <c:pt idx="784">
                  <c:v>0.23900659120124221</c:v>
                </c:pt>
                <c:pt idx="785">
                  <c:v>0.23931116712726896</c:v>
                </c:pt>
                <c:pt idx="786">
                  <c:v>0.23961573942025216</c:v>
                </c:pt>
                <c:pt idx="787">
                  <c:v>0.23992027897319529</c:v>
                </c:pt>
                <c:pt idx="788">
                  <c:v>0.24022480763050719</c:v>
                </c:pt>
                <c:pt idx="789">
                  <c:v>0.24052936175986248</c:v>
                </c:pt>
                <c:pt idx="790">
                  <c:v>0.24083392678707671</c:v>
                </c:pt>
                <c:pt idx="791">
                  <c:v>0.24113844818116395</c:v>
                </c:pt>
                <c:pt idx="792">
                  <c:v>0.24144306771197444</c:v>
                </c:pt>
                <c:pt idx="793">
                  <c:v>0.24174762547384321</c:v>
                </c:pt>
                <c:pt idx="794">
                  <c:v>0.24205226317781761</c:v>
                </c:pt>
                <c:pt idx="795">
                  <c:v>0.24235677367786121</c:v>
                </c:pt>
                <c:pt idx="796">
                  <c:v>0.24266131686289344</c:v>
                </c:pt>
                <c:pt idx="797">
                  <c:v>0.24296584188853995</c:v>
                </c:pt>
                <c:pt idx="798">
                  <c:v>0.24327026164192175</c:v>
                </c:pt>
                <c:pt idx="799">
                  <c:v>0.24357465596019434</c:v>
                </c:pt>
                <c:pt idx="800">
                  <c:v>0.24387906845669879</c:v>
                </c:pt>
                <c:pt idx="801">
                  <c:v>0.24418350272510403</c:v>
                </c:pt>
                <c:pt idx="802">
                  <c:v>0.24448798054873275</c:v>
                </c:pt>
                <c:pt idx="803">
                  <c:v>0.24479244022250046</c:v>
                </c:pt>
                <c:pt idx="804">
                  <c:v>0.24509689263706444</c:v>
                </c:pt>
                <c:pt idx="805">
                  <c:v>0.24540139950597201</c:v>
                </c:pt>
                <c:pt idx="806">
                  <c:v>0.24570589548210625</c:v>
                </c:pt>
                <c:pt idx="807">
                  <c:v>0.24601042777118928</c:v>
                </c:pt>
                <c:pt idx="808">
                  <c:v>0.24631494916527638</c:v>
                </c:pt>
                <c:pt idx="809">
                  <c:v>0.24661946692790976</c:v>
                </c:pt>
                <c:pt idx="810">
                  <c:v>0.24692393386130451</c:v>
                </c:pt>
                <c:pt idx="811">
                  <c:v>0.24722844799258994</c:v>
                </c:pt>
                <c:pt idx="812">
                  <c:v>0.24753288226099529</c:v>
                </c:pt>
                <c:pt idx="813">
                  <c:v>0.24783725844157245</c:v>
                </c:pt>
                <c:pt idx="814">
                  <c:v>0.24814168545225451</c:v>
                </c:pt>
                <c:pt idx="815">
                  <c:v>0.2484461378668186</c:v>
                </c:pt>
                <c:pt idx="816">
                  <c:v>0.24875056850630925</c:v>
                </c:pt>
                <c:pt idx="817">
                  <c:v>0.2490550426997539</c:v>
                </c:pt>
                <c:pt idx="818">
                  <c:v>0.24935960041420038</c:v>
                </c:pt>
                <c:pt idx="819">
                  <c:v>0.24966403105369123</c:v>
                </c:pt>
                <c:pt idx="820">
                  <c:v>0.24996850161705791</c:v>
                </c:pt>
                <c:pt idx="821">
                  <c:v>0.25027295766117075</c:v>
                </c:pt>
                <c:pt idx="822">
                  <c:v>0.25057747542380432</c:v>
                </c:pt>
                <c:pt idx="823">
                  <c:v>0.25088191695035594</c:v>
                </c:pt>
                <c:pt idx="824">
                  <c:v>0.25118639114380087</c:v>
                </c:pt>
                <c:pt idx="825">
                  <c:v>0.2514908362995838</c:v>
                </c:pt>
                <c:pt idx="826">
                  <c:v>0.25179531412321193</c:v>
                </c:pt>
                <c:pt idx="827">
                  <c:v>0.25209978831665691</c:v>
                </c:pt>
                <c:pt idx="828">
                  <c:v>0.25240422258506218</c:v>
                </c:pt>
                <c:pt idx="829">
                  <c:v>0.25270866774084577</c:v>
                </c:pt>
                <c:pt idx="830">
                  <c:v>0.25301312741461318</c:v>
                </c:pt>
                <c:pt idx="831">
                  <c:v>0.25331759797798026</c:v>
                </c:pt>
                <c:pt idx="832">
                  <c:v>0.25362195965030276</c:v>
                </c:pt>
                <c:pt idx="833">
                  <c:v>0.2539264302136699</c:v>
                </c:pt>
                <c:pt idx="834">
                  <c:v>0.25423084633855975</c:v>
                </c:pt>
                <c:pt idx="835">
                  <c:v>0.25453521526479855</c:v>
                </c:pt>
                <c:pt idx="836">
                  <c:v>0.25483955880418069</c:v>
                </c:pt>
                <c:pt idx="837">
                  <c:v>0.25514399307258595</c:v>
                </c:pt>
                <c:pt idx="838">
                  <c:v>0.25544844911669889</c:v>
                </c:pt>
                <c:pt idx="839">
                  <c:v>0.25575297051078594</c:v>
                </c:pt>
                <c:pt idx="840">
                  <c:v>0.25605752827265488</c:v>
                </c:pt>
                <c:pt idx="841">
                  <c:v>0.25636217688179946</c:v>
                </c:pt>
                <c:pt idx="842">
                  <c:v>0.25666684003265555</c:v>
                </c:pt>
                <c:pt idx="843">
                  <c:v>0.25697149954792436</c:v>
                </c:pt>
                <c:pt idx="844">
                  <c:v>0.25727627549259535</c:v>
                </c:pt>
                <c:pt idx="845">
                  <c:v>0.25758087685289216</c:v>
                </c:pt>
                <c:pt idx="846">
                  <c:v>0.25788545638835231</c:v>
                </c:pt>
                <c:pt idx="847">
                  <c:v>0.25819008318811026</c:v>
                </c:pt>
                <c:pt idx="848">
                  <c:v>0.25849470998786878</c:v>
                </c:pt>
                <c:pt idx="849">
                  <c:v>0.25879928591389495</c:v>
                </c:pt>
                <c:pt idx="850">
                  <c:v>0.25910386183992185</c:v>
                </c:pt>
                <c:pt idx="851">
                  <c:v>0.25940843413290482</c:v>
                </c:pt>
                <c:pt idx="852">
                  <c:v>0.25971313364546222</c:v>
                </c:pt>
                <c:pt idx="853">
                  <c:v>0.26001773863964972</c:v>
                </c:pt>
                <c:pt idx="854">
                  <c:v>0.26032235090193645</c:v>
                </c:pt>
                <c:pt idx="855">
                  <c:v>0.26062695953012061</c:v>
                </c:pt>
                <c:pt idx="856">
                  <c:v>0.26093151724456726</c:v>
                </c:pt>
                <c:pt idx="857">
                  <c:v>0.2612361513136966</c:v>
                </c:pt>
                <c:pt idx="858">
                  <c:v>0.26154079628767862</c:v>
                </c:pt>
                <c:pt idx="859">
                  <c:v>0.26184543762660345</c:v>
                </c:pt>
                <c:pt idx="860">
                  <c:v>0.26215006079183478</c:v>
                </c:pt>
                <c:pt idx="861">
                  <c:v>0.26245475666774482</c:v>
                </c:pt>
                <c:pt idx="862">
                  <c:v>0.26275934712700416</c:v>
                </c:pt>
                <c:pt idx="863">
                  <c:v>0.26306399212471382</c:v>
                </c:pt>
                <c:pt idx="864">
                  <c:v>0.26336870618492236</c:v>
                </c:pt>
                <c:pt idx="865">
                  <c:v>0.26367335842933504</c:v>
                </c:pt>
                <c:pt idx="866">
                  <c:v>0.26397798522909377</c:v>
                </c:pt>
                <c:pt idx="867">
                  <c:v>0.26428261929822316</c:v>
                </c:pt>
                <c:pt idx="868">
                  <c:v>0.26458725336735273</c:v>
                </c:pt>
                <c:pt idx="869">
                  <c:v>0.26489196015352312</c:v>
                </c:pt>
                <c:pt idx="870">
                  <c:v>0.26519660149244845</c:v>
                </c:pt>
                <c:pt idx="871">
                  <c:v>0.26550120648663522</c:v>
                </c:pt>
                <c:pt idx="872">
                  <c:v>0.26580588054488846</c:v>
                </c:pt>
                <c:pt idx="873">
                  <c:v>0.26611047827139961</c:v>
                </c:pt>
                <c:pt idx="874">
                  <c:v>0.26641505419742628</c:v>
                </c:pt>
                <c:pt idx="875">
                  <c:v>0.26671965555772259</c:v>
                </c:pt>
                <c:pt idx="876">
                  <c:v>0.26702421329588072</c:v>
                </c:pt>
                <c:pt idx="877">
                  <c:v>0.26732882194778579</c:v>
                </c:pt>
                <c:pt idx="878">
                  <c:v>0.26763339419334053</c:v>
                </c:pt>
                <c:pt idx="879">
                  <c:v>0.26793796643889572</c:v>
                </c:pt>
                <c:pt idx="880">
                  <c:v>0.26824251688842321</c:v>
                </c:pt>
                <c:pt idx="881">
                  <c:v>0.26854700197273657</c:v>
                </c:pt>
                <c:pt idx="882">
                  <c:v>0.26885150157968962</c:v>
                </c:pt>
                <c:pt idx="883">
                  <c:v>0.2691560920389488</c:v>
                </c:pt>
                <c:pt idx="884">
                  <c:v>0.26946074791873698</c:v>
                </c:pt>
                <c:pt idx="885">
                  <c:v>0.26976539289271878</c:v>
                </c:pt>
                <c:pt idx="886">
                  <c:v>0.27007006331506694</c:v>
                </c:pt>
                <c:pt idx="887">
                  <c:v>0.2703746755773539</c:v>
                </c:pt>
                <c:pt idx="888">
                  <c:v>0.27067929874258478</c:v>
                </c:pt>
                <c:pt idx="889">
                  <c:v>0.27098390737076938</c:v>
                </c:pt>
                <c:pt idx="890">
                  <c:v>0.27128856325055756</c:v>
                </c:pt>
                <c:pt idx="891">
                  <c:v>0.27159321549497045</c:v>
                </c:pt>
                <c:pt idx="892">
                  <c:v>0.27189782048915778</c:v>
                </c:pt>
                <c:pt idx="893">
                  <c:v>0.27220241458199013</c:v>
                </c:pt>
                <c:pt idx="894">
                  <c:v>0.27250701233222041</c:v>
                </c:pt>
                <c:pt idx="895">
                  <c:v>0.27281155917315641</c:v>
                </c:pt>
                <c:pt idx="896">
                  <c:v>0.27311611325509061</c:v>
                </c:pt>
                <c:pt idx="897">
                  <c:v>0.27342071461538681</c:v>
                </c:pt>
                <c:pt idx="898">
                  <c:v>0.27372528690837</c:v>
                </c:pt>
                <c:pt idx="899">
                  <c:v>0.27402991370812807</c:v>
                </c:pt>
                <c:pt idx="900">
                  <c:v>0.27433456595254191</c:v>
                </c:pt>
                <c:pt idx="901">
                  <c:v>0.27463914914497251</c:v>
                </c:pt>
                <c:pt idx="902">
                  <c:v>0.27494373597076482</c:v>
                </c:pt>
                <c:pt idx="903">
                  <c:v>0.27524837367473931</c:v>
                </c:pt>
                <c:pt idx="904">
                  <c:v>0.27555294960076582</c:v>
                </c:pt>
                <c:pt idx="905">
                  <c:v>0.27585758003515676</c:v>
                </c:pt>
                <c:pt idx="906">
                  <c:v>0.2761621886633408</c:v>
                </c:pt>
                <c:pt idx="907">
                  <c:v>0.27646681182857236</c:v>
                </c:pt>
                <c:pt idx="908">
                  <c:v>0.27677144953254634</c:v>
                </c:pt>
                <c:pt idx="909">
                  <c:v>0.27707610180068937</c:v>
                </c:pt>
                <c:pt idx="910">
                  <c:v>0.27738065951513541</c:v>
                </c:pt>
                <c:pt idx="911">
                  <c:v>0.27768522449492439</c:v>
                </c:pt>
                <c:pt idx="912">
                  <c:v>0.27798987310406953</c:v>
                </c:pt>
                <c:pt idx="913">
                  <c:v>0.27829445266324476</c:v>
                </c:pt>
                <c:pt idx="914">
                  <c:v>0.27859901769045931</c:v>
                </c:pt>
                <c:pt idx="915">
                  <c:v>0.27890364812485025</c:v>
                </c:pt>
                <c:pt idx="916">
                  <c:v>0.27920824221768237</c:v>
                </c:pt>
                <c:pt idx="917">
                  <c:v>0.27951284721186997</c:v>
                </c:pt>
                <c:pt idx="918">
                  <c:v>0.27981741223908413</c:v>
                </c:pt>
                <c:pt idx="919">
                  <c:v>0.28012199179826003</c:v>
                </c:pt>
                <c:pt idx="920">
                  <c:v>0.28042656772428698</c:v>
                </c:pt>
                <c:pt idx="921">
                  <c:v>0.28073112185364157</c:v>
                </c:pt>
                <c:pt idx="922">
                  <c:v>0.28103558152740932</c:v>
                </c:pt>
                <c:pt idx="923">
                  <c:v>0.2813401501874554</c:v>
                </c:pt>
                <c:pt idx="924">
                  <c:v>0.28164471884750092</c:v>
                </c:pt>
                <c:pt idx="925">
                  <c:v>0.28194931657401234</c:v>
                </c:pt>
                <c:pt idx="926">
                  <c:v>0.2822539106668448</c:v>
                </c:pt>
                <c:pt idx="927">
                  <c:v>0.28255849022602081</c:v>
                </c:pt>
                <c:pt idx="928">
                  <c:v>0.28286300803606135</c:v>
                </c:pt>
                <c:pt idx="929">
                  <c:v>0.28316754763642021</c:v>
                </c:pt>
                <c:pt idx="930">
                  <c:v>0.28347215263060771</c:v>
                </c:pt>
                <c:pt idx="931">
                  <c:v>0.28377675762479482</c:v>
                </c:pt>
                <c:pt idx="932">
                  <c:v>0.28408131175415013</c:v>
                </c:pt>
                <c:pt idx="933">
                  <c:v>0.28438586588350551</c:v>
                </c:pt>
                <c:pt idx="934">
                  <c:v>0.28469045997633724</c:v>
                </c:pt>
                <c:pt idx="935">
                  <c:v>0.28499503590236408</c:v>
                </c:pt>
                <c:pt idx="936">
                  <c:v>0.2852996118283907</c:v>
                </c:pt>
                <c:pt idx="937">
                  <c:v>0.28560420228765043</c:v>
                </c:pt>
                <c:pt idx="938">
                  <c:v>0.28590876368213902</c:v>
                </c:pt>
                <c:pt idx="939">
                  <c:v>0.2862133723103229</c:v>
                </c:pt>
                <c:pt idx="940">
                  <c:v>0.28651794460330615</c:v>
                </c:pt>
                <c:pt idx="941">
                  <c:v>0.286822535062566</c:v>
                </c:pt>
                <c:pt idx="942">
                  <c:v>0.28712708919192081</c:v>
                </c:pt>
                <c:pt idx="943">
                  <c:v>0.2874316687510966</c:v>
                </c:pt>
                <c:pt idx="944">
                  <c:v>0.28773622651296554</c:v>
                </c:pt>
                <c:pt idx="945">
                  <c:v>0.28804080607214166</c:v>
                </c:pt>
                <c:pt idx="946">
                  <c:v>0.28834542560295223</c:v>
                </c:pt>
                <c:pt idx="947">
                  <c:v>0.28865006694187734</c:v>
                </c:pt>
                <c:pt idx="948">
                  <c:v>0.28895461012690932</c:v>
                </c:pt>
                <c:pt idx="949">
                  <c:v>0.28925924056129965</c:v>
                </c:pt>
                <c:pt idx="950">
                  <c:v>0.28956374016825281</c:v>
                </c:pt>
                <c:pt idx="951">
                  <c:v>0.28986833062751238</c:v>
                </c:pt>
                <c:pt idx="952">
                  <c:v>0.29017292835402397</c:v>
                </c:pt>
                <c:pt idx="953">
                  <c:v>0.29047753698220802</c:v>
                </c:pt>
                <c:pt idx="954">
                  <c:v>0.29078213470871922</c:v>
                </c:pt>
                <c:pt idx="955">
                  <c:v>0.29108673970290694</c:v>
                </c:pt>
                <c:pt idx="956">
                  <c:v>0.29139135923371706</c:v>
                </c:pt>
                <c:pt idx="957">
                  <c:v>0.29169596786190138</c:v>
                </c:pt>
                <c:pt idx="958">
                  <c:v>0.29200054378792806</c:v>
                </c:pt>
                <c:pt idx="959">
                  <c:v>0.29230513788076051</c:v>
                </c:pt>
                <c:pt idx="960">
                  <c:v>0.29260973560727188</c:v>
                </c:pt>
                <c:pt idx="961">
                  <c:v>0.29291430063448626</c:v>
                </c:pt>
                <c:pt idx="962">
                  <c:v>0.29321886566170047</c:v>
                </c:pt>
                <c:pt idx="963">
                  <c:v>0.29352345975453281</c:v>
                </c:pt>
                <c:pt idx="964">
                  <c:v>0.29382810836367768</c:v>
                </c:pt>
                <c:pt idx="965">
                  <c:v>0.29413277151453326</c:v>
                </c:pt>
                <c:pt idx="966">
                  <c:v>0.29443738014271731</c:v>
                </c:pt>
                <c:pt idx="967">
                  <c:v>0.29474200694247532</c:v>
                </c:pt>
                <c:pt idx="968">
                  <c:v>0.29504665555161985</c:v>
                </c:pt>
                <c:pt idx="969">
                  <c:v>0.29535127871685146</c:v>
                </c:pt>
                <c:pt idx="970">
                  <c:v>0.29565593823212022</c:v>
                </c:pt>
                <c:pt idx="971">
                  <c:v>0.29596054686030437</c:v>
                </c:pt>
                <c:pt idx="972">
                  <c:v>0.29626519546944924</c:v>
                </c:pt>
                <c:pt idx="973">
                  <c:v>0.29656982953857852</c:v>
                </c:pt>
                <c:pt idx="974">
                  <c:v>0.29687442726509039</c:v>
                </c:pt>
                <c:pt idx="975">
                  <c:v>0.29717904679590051</c:v>
                </c:pt>
                <c:pt idx="976">
                  <c:v>0.29748364088873291</c:v>
                </c:pt>
                <c:pt idx="977">
                  <c:v>0.29778819501808834</c:v>
                </c:pt>
                <c:pt idx="978">
                  <c:v>0.29809280364627244</c:v>
                </c:pt>
                <c:pt idx="979">
                  <c:v>0.29839743408066327</c:v>
                </c:pt>
                <c:pt idx="980">
                  <c:v>0.29870202453992245</c:v>
                </c:pt>
                <c:pt idx="981">
                  <c:v>0.29900665133968102</c:v>
                </c:pt>
                <c:pt idx="982">
                  <c:v>0.29931129267860584</c:v>
                </c:pt>
                <c:pt idx="983">
                  <c:v>0.29961591220941647</c:v>
                </c:pt>
                <c:pt idx="984">
                  <c:v>0.29992050630224909</c:v>
                </c:pt>
                <c:pt idx="985">
                  <c:v>0.3002251694531044</c:v>
                </c:pt>
                <c:pt idx="986">
                  <c:v>0.30052982533289307</c:v>
                </c:pt>
                <c:pt idx="987">
                  <c:v>0.30083440125891947</c:v>
                </c:pt>
                <c:pt idx="988">
                  <c:v>0.30113908986185273</c:v>
                </c:pt>
                <c:pt idx="989">
                  <c:v>0.3014437057583485</c:v>
                </c:pt>
                <c:pt idx="990">
                  <c:v>0.30174837254489734</c:v>
                </c:pt>
                <c:pt idx="991">
                  <c:v>0.30205291936212425</c:v>
                </c:pt>
                <c:pt idx="992">
                  <c:v>0.30235748070918889</c:v>
                </c:pt>
                <c:pt idx="993">
                  <c:v>0.30266198394706639</c:v>
                </c:pt>
                <c:pt idx="994">
                  <c:v>0.30296643636163012</c:v>
                </c:pt>
                <c:pt idx="995">
                  <c:v>0.30327076539656128</c:v>
                </c:pt>
                <c:pt idx="996">
                  <c:v>0.303575221440674</c:v>
                </c:pt>
                <c:pt idx="997">
                  <c:v>0.30387980826646643</c:v>
                </c:pt>
                <c:pt idx="998">
                  <c:v>0.30418442416296215</c:v>
                </c:pt>
                <c:pt idx="999">
                  <c:v>0.30448900008898866</c:v>
                </c:pt>
                <c:pt idx="1000">
                  <c:v>0.30479363415811778</c:v>
                </c:pt>
                <c:pt idx="1001">
                  <c:v>0.30509817007907852</c:v>
                </c:pt>
                <c:pt idx="1002">
                  <c:v>0.30540277143937505</c:v>
                </c:pt>
                <c:pt idx="1003">
                  <c:v>0.30570728557066051</c:v>
                </c:pt>
                <c:pt idx="1004">
                  <c:v>0.30601183238788743</c:v>
                </c:pt>
                <c:pt idx="1005">
                  <c:v>0.30631631384180563</c:v>
                </c:pt>
                <c:pt idx="1006">
                  <c:v>0.30662064650269066</c:v>
                </c:pt>
                <c:pt idx="1007">
                  <c:v>0.30692519336733598</c:v>
                </c:pt>
                <c:pt idx="1008">
                  <c:v>0.30722975476182435</c:v>
                </c:pt>
                <c:pt idx="1009">
                  <c:v>0.30753433795425583</c:v>
                </c:pt>
                <c:pt idx="1010">
                  <c:v>0.30783892114668687</c:v>
                </c:pt>
                <c:pt idx="1011">
                  <c:v>0.30814356248561175</c:v>
                </c:pt>
                <c:pt idx="1012">
                  <c:v>0.30844812388010046</c:v>
                </c:pt>
                <c:pt idx="1013">
                  <c:v>0.30875272887428767</c:v>
                </c:pt>
                <c:pt idx="1014">
                  <c:v>0.30905736294341724</c:v>
                </c:pt>
                <c:pt idx="1015">
                  <c:v>0.30936193157974989</c:v>
                </c:pt>
                <c:pt idx="1016">
                  <c:v>0.30966643481762701</c:v>
                </c:pt>
                <c:pt idx="1017">
                  <c:v>0.30997101074365357</c:v>
                </c:pt>
                <c:pt idx="1018">
                  <c:v>0.31027561937183773</c:v>
                </c:pt>
                <c:pt idx="1019">
                  <c:v>0.31058013713447141</c:v>
                </c:pt>
                <c:pt idx="1020">
                  <c:v>0.31088473122730387</c:v>
                </c:pt>
                <c:pt idx="1021">
                  <c:v>0.31118928894175002</c:v>
                </c:pt>
                <c:pt idx="1022">
                  <c:v>0.31149385396896423</c:v>
                </c:pt>
                <c:pt idx="1023">
                  <c:v>0.31179842626194731</c:v>
                </c:pt>
                <c:pt idx="1024">
                  <c:v>0.31210292949982493</c:v>
                </c:pt>
                <c:pt idx="1025">
                  <c:v>0.31240750905900089</c:v>
                </c:pt>
                <c:pt idx="1026">
                  <c:v>0.31271205224403276</c:v>
                </c:pt>
                <c:pt idx="1027">
                  <c:v>0.31301659906125989</c:v>
                </c:pt>
                <c:pt idx="1028">
                  <c:v>0.31332115677570582</c:v>
                </c:pt>
                <c:pt idx="1029">
                  <c:v>0.31362570722523353</c:v>
                </c:pt>
                <c:pt idx="1030">
                  <c:v>0.31393025767476107</c:v>
                </c:pt>
                <c:pt idx="1031">
                  <c:v>0.31423478996384446</c:v>
                </c:pt>
                <c:pt idx="1032">
                  <c:v>0.31453926052721082</c:v>
                </c:pt>
                <c:pt idx="1033">
                  <c:v>0.31484378918452305</c:v>
                </c:pt>
                <c:pt idx="1034">
                  <c:v>0.31514829968456654</c:v>
                </c:pt>
                <c:pt idx="1035">
                  <c:v>0.315452795660701</c:v>
                </c:pt>
                <c:pt idx="1036">
                  <c:v>0.31575728800612179</c:v>
                </c:pt>
                <c:pt idx="1037">
                  <c:v>0.31606173679124294</c:v>
                </c:pt>
                <c:pt idx="1038">
                  <c:v>0.31636616743073392</c:v>
                </c:pt>
                <c:pt idx="1039">
                  <c:v>0.31667066703768693</c:v>
                </c:pt>
                <c:pt idx="1040">
                  <c:v>0.31697520659062983</c:v>
                </c:pt>
                <c:pt idx="1041">
                  <c:v>0.31727970982850712</c:v>
                </c:pt>
                <c:pt idx="1042">
                  <c:v>0.31758421306638446</c:v>
                </c:pt>
                <c:pt idx="1043">
                  <c:v>0.31788871630426219</c:v>
                </c:pt>
                <c:pt idx="1044">
                  <c:v>0.3181931977581795</c:v>
                </c:pt>
                <c:pt idx="1045">
                  <c:v>0.31849767921209793</c:v>
                </c:pt>
                <c:pt idx="1046">
                  <c:v>0.31880218608100541</c:v>
                </c:pt>
                <c:pt idx="1047">
                  <c:v>0.31910658765509614</c:v>
                </c:pt>
                <c:pt idx="1048">
                  <c:v>0.31941106184854112</c:v>
                </c:pt>
                <c:pt idx="1049">
                  <c:v>0.31971551789265407</c:v>
                </c:pt>
                <c:pt idx="1050">
                  <c:v>0.32001997393676701</c:v>
                </c:pt>
                <c:pt idx="1051">
                  <c:v>0.32032441183419252</c:v>
                </c:pt>
                <c:pt idx="1052">
                  <c:v>0.32062884973161793</c:v>
                </c:pt>
                <c:pt idx="1053">
                  <c:v>0.32093332392506252</c:v>
                </c:pt>
                <c:pt idx="1054">
                  <c:v>0.32123780900937582</c:v>
                </c:pt>
                <c:pt idx="1055">
                  <c:v>0.32154230135479756</c:v>
                </c:pt>
                <c:pt idx="1056">
                  <c:v>0.3218467537693615</c:v>
                </c:pt>
                <c:pt idx="1057">
                  <c:v>0.3221511771513404</c:v>
                </c:pt>
                <c:pt idx="1058">
                  <c:v>0.32245545908213197</c:v>
                </c:pt>
                <c:pt idx="1059">
                  <c:v>0.32275984614500941</c:v>
                </c:pt>
                <c:pt idx="1060">
                  <c:v>0.32306421869836477</c:v>
                </c:pt>
                <c:pt idx="1061">
                  <c:v>0.32336855498531014</c:v>
                </c:pt>
                <c:pt idx="1062">
                  <c:v>0.32367285139140389</c:v>
                </c:pt>
                <c:pt idx="1063">
                  <c:v>0.323977158672826</c:v>
                </c:pt>
                <c:pt idx="1064">
                  <c:v>0.32428144057995906</c:v>
                </c:pt>
                <c:pt idx="1065">
                  <c:v>0.32458572611167397</c:v>
                </c:pt>
                <c:pt idx="1066">
                  <c:v>0.32489010954701242</c:v>
                </c:pt>
                <c:pt idx="1067">
                  <c:v>0.32519447121933526</c:v>
                </c:pt>
                <c:pt idx="1068">
                  <c:v>0.32549885102724013</c:v>
                </c:pt>
                <c:pt idx="1069">
                  <c:v>0.32580324171776243</c:v>
                </c:pt>
                <c:pt idx="1070">
                  <c:v>0.3261075671268448</c:v>
                </c:pt>
                <c:pt idx="1071">
                  <c:v>0.3264119142926038</c:v>
                </c:pt>
                <c:pt idx="1072">
                  <c:v>0.32671620344900587</c:v>
                </c:pt>
                <c:pt idx="1073">
                  <c:v>0.327020434585236</c:v>
                </c:pt>
                <c:pt idx="1074">
                  <c:v>0.32732469474709508</c:v>
                </c:pt>
                <c:pt idx="1075">
                  <c:v>0.32762904916592445</c:v>
                </c:pt>
                <c:pt idx="1076">
                  <c:v>0.32793346529081496</c:v>
                </c:pt>
                <c:pt idx="1077">
                  <c:v>0.3282378559813367</c:v>
                </c:pt>
                <c:pt idx="1078">
                  <c:v>0.32854225755542771</c:v>
                </c:pt>
                <c:pt idx="1079">
                  <c:v>0.32884668093740715</c:v>
                </c:pt>
                <c:pt idx="1080">
                  <c:v>0.32915110794808883</c:v>
                </c:pt>
                <c:pt idx="1081">
                  <c:v>0.32945550952217961</c:v>
                </c:pt>
                <c:pt idx="1082">
                  <c:v>0.32975994379058482</c:v>
                </c:pt>
                <c:pt idx="1083">
                  <c:v>0.33006431271682357</c:v>
                </c:pt>
                <c:pt idx="1084">
                  <c:v>0.33036875424337503</c:v>
                </c:pt>
                <c:pt idx="1085">
                  <c:v>0.33067310140913381</c:v>
                </c:pt>
                <c:pt idx="1086">
                  <c:v>0.33097754656491724</c:v>
                </c:pt>
                <c:pt idx="1087">
                  <c:v>0.33128195907089525</c:v>
                </c:pt>
                <c:pt idx="1088">
                  <c:v>0.33158640785601612</c:v>
                </c:pt>
                <c:pt idx="1089">
                  <c:v>0.33189080580214508</c:v>
                </c:pt>
                <c:pt idx="1090">
                  <c:v>0.33219526547591238</c:v>
                </c:pt>
                <c:pt idx="1091">
                  <c:v>0.33249971063169548</c:v>
                </c:pt>
                <c:pt idx="1092">
                  <c:v>0.33280413039455187</c:v>
                </c:pt>
                <c:pt idx="1093">
                  <c:v>0.33310858643866448</c:v>
                </c:pt>
                <c:pt idx="1094">
                  <c:v>0.33341300619204645</c:v>
                </c:pt>
                <c:pt idx="1095">
                  <c:v>0.33371745497716682</c:v>
                </c:pt>
                <c:pt idx="1096">
                  <c:v>0.33402187835914643</c:v>
                </c:pt>
                <c:pt idx="1097">
                  <c:v>0.33432631625657172</c:v>
                </c:pt>
                <c:pt idx="1098">
                  <c:v>0.33463073963855056</c:v>
                </c:pt>
                <c:pt idx="1099">
                  <c:v>0.33493517390695593</c:v>
                </c:pt>
                <c:pt idx="1100">
                  <c:v>0.33523959003184606</c:v>
                </c:pt>
                <c:pt idx="1101">
                  <c:v>0.33554400253782402</c:v>
                </c:pt>
                <c:pt idx="1102">
                  <c:v>0.33584844769360739</c:v>
                </c:pt>
                <c:pt idx="1103">
                  <c:v>0.33615293640842142</c:v>
                </c:pt>
                <c:pt idx="1104">
                  <c:v>0.3364573743058476</c:v>
                </c:pt>
                <c:pt idx="1105">
                  <c:v>0.33676177225197607</c:v>
                </c:pt>
                <c:pt idx="1106">
                  <c:v>0.33706623918537093</c:v>
                </c:pt>
                <c:pt idx="1107">
                  <c:v>0.3373706371314999</c:v>
                </c:pt>
                <c:pt idx="1108">
                  <c:v>0.33767506414218174</c:v>
                </c:pt>
                <c:pt idx="1109">
                  <c:v>0.33797951292730266</c:v>
                </c:pt>
                <c:pt idx="1110">
                  <c:v>0.33828400527272418</c:v>
                </c:pt>
                <c:pt idx="1111">
                  <c:v>0.33858839233560178</c:v>
                </c:pt>
                <c:pt idx="1112">
                  <c:v>0.33889284837971451</c:v>
                </c:pt>
                <c:pt idx="1113">
                  <c:v>0.33919722818761922</c:v>
                </c:pt>
                <c:pt idx="1114">
                  <c:v>0.33950165882710981</c:v>
                </c:pt>
                <c:pt idx="1115">
                  <c:v>0.33980600599286953</c:v>
                </c:pt>
                <c:pt idx="1116">
                  <c:v>0.34011037491910773</c:v>
                </c:pt>
                <c:pt idx="1117">
                  <c:v>0.34041474021833545</c:v>
                </c:pt>
                <c:pt idx="1118">
                  <c:v>0.34071904749975784</c:v>
                </c:pt>
                <c:pt idx="1119">
                  <c:v>0.34102346725313981</c:v>
                </c:pt>
                <c:pt idx="1120">
                  <c:v>0.34132782167196957</c:v>
                </c:pt>
                <c:pt idx="1121">
                  <c:v>0.34163220147987444</c:v>
                </c:pt>
                <c:pt idx="1122">
                  <c:v>0.34193655589870386</c:v>
                </c:pt>
                <c:pt idx="1123">
                  <c:v>0.34224095021697659</c:v>
                </c:pt>
                <c:pt idx="1124">
                  <c:v>0.34254531551620454</c:v>
                </c:pt>
                <c:pt idx="1125">
                  <c:v>0.34284972438442907</c:v>
                </c:pt>
                <c:pt idx="1126">
                  <c:v>0.34315416228185458</c:v>
                </c:pt>
                <c:pt idx="1127">
                  <c:v>0.34345858929253675</c:v>
                </c:pt>
                <c:pt idx="1128">
                  <c:v>0.34376306711616489</c:v>
                </c:pt>
                <c:pt idx="1129">
                  <c:v>0.34406748324105546</c:v>
                </c:pt>
                <c:pt idx="1130">
                  <c:v>0.34437194291482326</c:v>
                </c:pt>
                <c:pt idx="1131">
                  <c:v>0.34467631546817801</c:v>
                </c:pt>
                <c:pt idx="1132">
                  <c:v>0.34498074973658338</c:v>
                </c:pt>
                <c:pt idx="1133">
                  <c:v>0.34528512591716048</c:v>
                </c:pt>
                <c:pt idx="1134">
                  <c:v>0.34558956018556597</c:v>
                </c:pt>
                <c:pt idx="1135">
                  <c:v>0.34589411431492106</c:v>
                </c:pt>
                <c:pt idx="1136">
                  <c:v>0.34619868297496698</c:v>
                </c:pt>
                <c:pt idx="1137">
                  <c:v>0.34650325163501244</c:v>
                </c:pt>
                <c:pt idx="1138">
                  <c:v>0.34680787843477073</c:v>
                </c:pt>
                <c:pt idx="1139">
                  <c:v>0.34711246889403014</c:v>
                </c:pt>
                <c:pt idx="1140">
                  <c:v>0.34741709932842102</c:v>
                </c:pt>
                <c:pt idx="1141">
                  <c:v>0.34772168252085206</c:v>
                </c:pt>
                <c:pt idx="1142">
                  <c:v>0.34802626571328338</c:v>
                </c:pt>
                <c:pt idx="1143">
                  <c:v>0.34833079073892947</c:v>
                </c:pt>
                <c:pt idx="1144">
                  <c:v>0.34863531944365289</c:v>
                </c:pt>
                <c:pt idx="1145">
                  <c:v>0.34893994624341096</c:v>
                </c:pt>
                <c:pt idx="1146">
                  <c:v>0.34924459121739282</c:v>
                </c:pt>
                <c:pt idx="1147">
                  <c:v>0.3495491889439043</c:v>
                </c:pt>
                <c:pt idx="1148">
                  <c:v>0.34985384482369236</c:v>
                </c:pt>
                <c:pt idx="1149">
                  <c:v>0.35015848616261763</c:v>
                </c:pt>
                <c:pt idx="1150">
                  <c:v>0.35046312386659184</c:v>
                </c:pt>
                <c:pt idx="1151">
                  <c:v>0.35076777247573626</c:v>
                </c:pt>
                <c:pt idx="1152">
                  <c:v>0.35107242108488146</c:v>
                </c:pt>
                <c:pt idx="1153">
                  <c:v>0.35137696426991366</c:v>
                </c:pt>
                <c:pt idx="1154">
                  <c:v>0.35168149655899617</c:v>
                </c:pt>
                <c:pt idx="1155">
                  <c:v>0.35198599253513041</c:v>
                </c:pt>
                <c:pt idx="1156">
                  <c:v>0.35229056482811366</c:v>
                </c:pt>
                <c:pt idx="1157">
                  <c:v>0.35259503176150825</c:v>
                </c:pt>
                <c:pt idx="1158">
                  <c:v>0.3528995567871549</c:v>
                </c:pt>
                <c:pt idx="1159">
                  <c:v>0.35320409638751382</c:v>
                </c:pt>
                <c:pt idx="1160">
                  <c:v>0.35350857058095891</c:v>
                </c:pt>
                <c:pt idx="1161">
                  <c:v>0.35381302299552247</c:v>
                </c:pt>
                <c:pt idx="1162">
                  <c:v>0.35411753712680832</c:v>
                </c:pt>
                <c:pt idx="1163">
                  <c:v>0.35442213848710447</c:v>
                </c:pt>
                <c:pt idx="1164">
                  <c:v>0.35472667445547917</c:v>
                </c:pt>
                <c:pt idx="1165">
                  <c:v>0.35503121042385344</c:v>
                </c:pt>
                <c:pt idx="1166">
                  <c:v>0.35533577181834242</c:v>
                </c:pt>
                <c:pt idx="1167">
                  <c:v>0.35564033684555635</c:v>
                </c:pt>
                <c:pt idx="1168">
                  <c:v>0.35594495637636692</c:v>
                </c:pt>
                <c:pt idx="1169">
                  <c:v>0.35624957227286297</c:v>
                </c:pt>
                <c:pt idx="1170">
                  <c:v>0.35655419543809402</c:v>
                </c:pt>
                <c:pt idx="1171">
                  <c:v>0.35685876046530857</c:v>
                </c:pt>
                <c:pt idx="1172">
                  <c:v>0.35716335819181971</c:v>
                </c:pt>
                <c:pt idx="1173">
                  <c:v>0.35746797408831571</c:v>
                </c:pt>
                <c:pt idx="1174">
                  <c:v>0.35777260815744544</c:v>
                </c:pt>
                <c:pt idx="1175">
                  <c:v>0.35807709687225991</c:v>
                </c:pt>
                <c:pt idx="1176">
                  <c:v>0.35838165463412847</c:v>
                </c:pt>
                <c:pt idx="1177">
                  <c:v>0.35868623056015508</c:v>
                </c:pt>
                <c:pt idx="1178">
                  <c:v>0.35899080285313834</c:v>
                </c:pt>
                <c:pt idx="1179">
                  <c:v>0.35929537514612159</c:v>
                </c:pt>
                <c:pt idx="1180">
                  <c:v>0.35959995833855268</c:v>
                </c:pt>
                <c:pt idx="1181">
                  <c:v>0.35990452699859848</c:v>
                </c:pt>
                <c:pt idx="1182">
                  <c:v>0.36020912835889485</c:v>
                </c:pt>
                <c:pt idx="1183">
                  <c:v>0.36051371881815431</c:v>
                </c:pt>
                <c:pt idx="1184">
                  <c:v>0.36081826205060386</c:v>
                </c:pt>
                <c:pt idx="1185">
                  <c:v>0.36112283071064954</c:v>
                </c:pt>
                <c:pt idx="1186">
                  <c:v>0.36142734852068986</c:v>
                </c:pt>
                <c:pt idx="1187">
                  <c:v>0.36173190265004501</c:v>
                </c:pt>
                <c:pt idx="1188">
                  <c:v>0.36203647494302832</c:v>
                </c:pt>
                <c:pt idx="1189">
                  <c:v>0.36234100001608494</c:v>
                </c:pt>
                <c:pt idx="1190">
                  <c:v>0.36264546328644304</c:v>
                </c:pt>
                <c:pt idx="1191">
                  <c:v>0.36294997380070804</c:v>
                </c:pt>
                <c:pt idx="1192">
                  <c:v>0.36325447342188083</c:v>
                </c:pt>
                <c:pt idx="1193">
                  <c:v>0.36355887140589926</c:v>
                </c:pt>
                <c:pt idx="1194">
                  <c:v>0.36386318232684112</c:v>
                </c:pt>
                <c:pt idx="1195">
                  <c:v>0.36416747149743911</c:v>
                </c:pt>
                <c:pt idx="1196">
                  <c:v>0.36447173892149398</c:v>
                </c:pt>
                <c:pt idx="1197">
                  <c:v>0.36477600267418381</c:v>
                </c:pt>
                <c:pt idx="1198">
                  <c:v>0.36508020483411313</c:v>
                </c:pt>
                <c:pt idx="1199">
                  <c:v>0.36538437801976043</c:v>
                </c:pt>
                <c:pt idx="1200">
                  <c:v>0.36568852223787168</c:v>
                </c:pt>
                <c:pt idx="1201">
                  <c:v>0.36599271353165402</c:v>
                </c:pt>
                <c:pt idx="1202">
                  <c:v>0.36629706795521816</c:v>
                </c:pt>
                <c:pt idx="1203">
                  <c:v>0.36660134261823535</c:v>
                </c:pt>
                <c:pt idx="1204">
                  <c:v>0.36690574782513036</c:v>
                </c:pt>
                <c:pt idx="1205">
                  <c:v>0.36721013126520458</c:v>
                </c:pt>
                <c:pt idx="1206">
                  <c:v>0.36751462362484577</c:v>
                </c:pt>
                <c:pt idx="1207">
                  <c:v>0.36781909783250744</c:v>
                </c:pt>
                <c:pt idx="1208">
                  <c:v>0.36812359382286158</c:v>
                </c:pt>
                <c:pt idx="1209">
                  <c:v>0.36842803172028693</c:v>
                </c:pt>
                <c:pt idx="1210">
                  <c:v>0.36873243333226807</c:v>
                </c:pt>
                <c:pt idx="1211">
                  <c:v>0.36903683494424944</c:v>
                </c:pt>
                <c:pt idx="1212">
                  <c:v>0.36934124381247357</c:v>
                </c:pt>
                <c:pt idx="1213">
                  <c:v>0.36964563088008656</c:v>
                </c:pt>
                <c:pt idx="1214">
                  <c:v>0.36994995991501772</c:v>
                </c:pt>
                <c:pt idx="1215">
                  <c:v>0.37025413309593685</c:v>
                </c:pt>
                <c:pt idx="1216">
                  <c:v>0.37055836789311053</c:v>
                </c:pt>
                <c:pt idx="1217">
                  <c:v>0.37086262439801088</c:v>
                </c:pt>
                <c:pt idx="1218">
                  <c:v>0.37116684104761177</c:v>
                </c:pt>
                <c:pt idx="1219">
                  <c:v>0.37147107946799501</c:v>
                </c:pt>
                <c:pt idx="1220">
                  <c:v>0.37177532151169357</c:v>
                </c:pt>
                <c:pt idx="1221">
                  <c:v>0.37207948748791603</c:v>
                </c:pt>
                <c:pt idx="1222">
                  <c:v>0.37238368605879102</c:v>
                </c:pt>
                <c:pt idx="1223">
                  <c:v>0.37268790636417948</c:v>
                </c:pt>
                <c:pt idx="1224">
                  <c:v>0.37299214840787798</c:v>
                </c:pt>
                <c:pt idx="1225">
                  <c:v>0.37329637958194711</c:v>
                </c:pt>
                <c:pt idx="1226">
                  <c:v>0.37360050207410689</c:v>
                </c:pt>
                <c:pt idx="1227">
                  <c:v>0.37390493270412289</c:v>
                </c:pt>
                <c:pt idx="1228">
                  <c:v>0.37420955950862556</c:v>
                </c:pt>
                <c:pt idx="1229">
                  <c:v>0.37451428812293103</c:v>
                </c:pt>
                <c:pt idx="1230">
                  <c:v>0.37481905315128838</c:v>
                </c:pt>
                <c:pt idx="1231">
                  <c:v>0.37512382181831117</c:v>
                </c:pt>
                <c:pt idx="1232">
                  <c:v>0.37542858684666902</c:v>
                </c:pt>
                <c:pt idx="1233">
                  <c:v>0.37573339190618077</c:v>
                </c:pt>
                <c:pt idx="1234">
                  <c:v>0.37603815693453835</c:v>
                </c:pt>
                <c:pt idx="1235">
                  <c:v>0.37634294015728287</c:v>
                </c:pt>
                <c:pt idx="1236">
                  <c:v>0.37664767608014232</c:v>
                </c:pt>
                <c:pt idx="1237">
                  <c:v>0.37695243019314206</c:v>
                </c:pt>
                <c:pt idx="1238">
                  <c:v>0.37725721705508181</c:v>
                </c:pt>
                <c:pt idx="1239">
                  <c:v>0.37756202575442754</c:v>
                </c:pt>
                <c:pt idx="1240">
                  <c:v>0.37786676531510316</c:v>
                </c:pt>
                <c:pt idx="1241">
                  <c:v>0.37817147577622362</c:v>
                </c:pt>
                <c:pt idx="1242">
                  <c:v>0.37847624080458137</c:v>
                </c:pt>
                <c:pt idx="1243">
                  <c:v>0.37878096217723933</c:v>
                </c:pt>
                <c:pt idx="1244">
                  <c:v>0.37908571265199831</c:v>
                </c:pt>
                <c:pt idx="1245">
                  <c:v>0.37939042675019208</c:v>
                </c:pt>
                <c:pt idx="1246">
                  <c:v>0.37969513357434631</c:v>
                </c:pt>
                <c:pt idx="1247">
                  <c:v>0.37999986222189297</c:v>
                </c:pt>
                <c:pt idx="1248">
                  <c:v>0.38030459814475293</c:v>
                </c:pt>
                <c:pt idx="1249">
                  <c:v>0.38060926493130126</c:v>
                </c:pt>
                <c:pt idx="1250">
                  <c:v>0.38091400812989873</c:v>
                </c:pt>
                <c:pt idx="1251">
                  <c:v>0.3812187185910193</c:v>
                </c:pt>
                <c:pt idx="1252">
                  <c:v>0.38152350545295943</c:v>
                </c:pt>
                <c:pt idx="1253">
                  <c:v>0.38182822318833237</c:v>
                </c:pt>
                <c:pt idx="1254">
                  <c:v>0.38213293364945322</c:v>
                </c:pt>
                <c:pt idx="1255">
                  <c:v>0.38243767321012845</c:v>
                </c:pt>
                <c:pt idx="1256">
                  <c:v>0.38274240549527838</c:v>
                </c:pt>
                <c:pt idx="1257">
                  <c:v>0.38304711595639906</c:v>
                </c:pt>
                <c:pt idx="1258">
                  <c:v>0.38335180823374704</c:v>
                </c:pt>
                <c:pt idx="1259">
                  <c:v>0.38365647505826711</c:v>
                </c:pt>
                <c:pt idx="1260">
                  <c:v>0.38396116733561486</c:v>
                </c:pt>
                <c:pt idx="1261">
                  <c:v>0.38426588143380835</c:v>
                </c:pt>
                <c:pt idx="1262">
                  <c:v>0.38457051550293792</c:v>
                </c:pt>
                <c:pt idx="1263">
                  <c:v>0.38487518959916422</c:v>
                </c:pt>
                <c:pt idx="1264">
                  <c:v>0.38517986369539037</c:v>
                </c:pt>
                <c:pt idx="1265">
                  <c:v>0.38548459598054075</c:v>
                </c:pt>
                <c:pt idx="1266">
                  <c:v>0.38578931735319816</c:v>
                </c:pt>
                <c:pt idx="1267">
                  <c:v>0.38609406782795785</c:v>
                </c:pt>
                <c:pt idx="1268">
                  <c:v>0.38639876010530538</c:v>
                </c:pt>
                <c:pt idx="1269">
                  <c:v>0.38670351785665147</c:v>
                </c:pt>
                <c:pt idx="1270">
                  <c:v>0.38700822468080548</c:v>
                </c:pt>
                <c:pt idx="1271">
                  <c:v>0.38731296060366543</c:v>
                </c:pt>
                <c:pt idx="1272">
                  <c:v>0.38761771471666473</c:v>
                </c:pt>
                <c:pt idx="1273">
                  <c:v>0.38792235605558978</c:v>
                </c:pt>
                <c:pt idx="1274">
                  <c:v>0.38822690287281697</c:v>
                </c:pt>
                <c:pt idx="1275">
                  <c:v>0.38853134077024198</c:v>
                </c:pt>
                <c:pt idx="1276">
                  <c:v>0.38883572057814686</c:v>
                </c:pt>
                <c:pt idx="1277">
                  <c:v>0.38914016936326801</c:v>
                </c:pt>
                <c:pt idx="1278">
                  <c:v>0.38944450202415326</c:v>
                </c:pt>
                <c:pt idx="1279">
                  <c:v>0.38974876580996076</c:v>
                </c:pt>
                <c:pt idx="1280">
                  <c:v>0.3900529679651612</c:v>
                </c:pt>
                <c:pt idx="1281">
                  <c:v>0.39035705785897157</c:v>
                </c:pt>
                <c:pt idx="1282">
                  <c:v>0.39066140866068183</c:v>
                </c:pt>
                <c:pt idx="1283">
                  <c:v>0.39096591554381055</c:v>
                </c:pt>
                <c:pt idx="1284">
                  <c:v>0.39127041882908947</c:v>
                </c:pt>
                <c:pt idx="1285">
                  <c:v>0.39157481314736248</c:v>
                </c:pt>
                <c:pt idx="1286">
                  <c:v>0.39187913130506391</c:v>
                </c:pt>
                <c:pt idx="1287">
                  <c:v>0.39218352203347306</c:v>
                </c:pt>
                <c:pt idx="1288">
                  <c:v>0.3924879308685415</c:v>
                </c:pt>
                <c:pt idx="1289">
                  <c:v>0.39279231430387962</c:v>
                </c:pt>
                <c:pt idx="1290">
                  <c:v>0.39309659983559453</c:v>
                </c:pt>
                <c:pt idx="1291">
                  <c:v>0.39340081648046626</c:v>
                </c:pt>
                <c:pt idx="1292">
                  <c:v>0.39370488825727717</c:v>
                </c:pt>
                <c:pt idx="1293">
                  <c:v>0.39400885879283803</c:v>
                </c:pt>
                <c:pt idx="1294">
                  <c:v>0.39431271002806195</c:v>
                </c:pt>
                <c:pt idx="1295">
                  <c:v>0.39461643847832817</c:v>
                </c:pt>
                <c:pt idx="1296">
                  <c:v>0.3949200334178517</c:v>
                </c:pt>
                <c:pt idx="1297">
                  <c:v>0.39522350588661753</c:v>
                </c:pt>
                <c:pt idx="1298">
                  <c:v>0.39552685954185396</c:v>
                </c:pt>
                <c:pt idx="1299">
                  <c:v>0.39583011605441315</c:v>
                </c:pt>
                <c:pt idx="1300">
                  <c:v>0.39613317856597652</c:v>
                </c:pt>
                <c:pt idx="1301">
                  <c:v>0.39643619081683784</c:v>
                </c:pt>
                <c:pt idx="1302">
                  <c:v>0.39673904887143835</c:v>
                </c:pt>
                <c:pt idx="1303">
                  <c:v>0.39704182447949532</c:v>
                </c:pt>
                <c:pt idx="1304">
                  <c:v>0.39734448200104189</c:v>
                </c:pt>
                <c:pt idx="1305">
                  <c:v>0.39764698930326869</c:v>
                </c:pt>
                <c:pt idx="1306">
                  <c:v>0.39794942871317956</c:v>
                </c:pt>
                <c:pt idx="1307">
                  <c:v>0.39825259536662178</c:v>
                </c:pt>
                <c:pt idx="1308">
                  <c:v>0.39855620114850554</c:v>
                </c:pt>
                <c:pt idx="1309">
                  <c:v>0.39885976365130765</c:v>
                </c:pt>
                <c:pt idx="1310">
                  <c:v>0.39916323612007348</c:v>
                </c:pt>
                <c:pt idx="1311">
                  <c:v>0.39946657898313753</c:v>
                </c:pt>
                <c:pt idx="1312">
                  <c:v>0.39976977080745069</c:v>
                </c:pt>
                <c:pt idx="1313">
                  <c:v>0.40007283331901433</c:v>
                </c:pt>
                <c:pt idx="1314">
                  <c:v>0.40037584918099495</c:v>
                </c:pt>
                <c:pt idx="1315">
                  <c:v>0.40067877892001003</c:v>
                </c:pt>
                <c:pt idx="1316">
                  <c:v>0.40098154022908206</c:v>
                </c:pt>
                <c:pt idx="1317">
                  <c:v>0.40128415121609967</c:v>
                </c:pt>
                <c:pt idx="1318">
                  <c:v>0.40158668712923401</c:v>
                </c:pt>
                <c:pt idx="1319">
                  <c:v>0.40188911937390054</c:v>
                </c:pt>
                <c:pt idx="1320">
                  <c:v>0.40219146241181319</c:v>
                </c:pt>
                <c:pt idx="1321">
                  <c:v>0.40249415209191824</c:v>
                </c:pt>
                <c:pt idx="1322">
                  <c:v>0.40279707106626428</c:v>
                </c:pt>
                <c:pt idx="1323">
                  <c:v>0.40310025210310479</c:v>
                </c:pt>
                <c:pt idx="1324">
                  <c:v>0.40340382543131975</c:v>
                </c:pt>
                <c:pt idx="1325">
                  <c:v>0.40370785381365115</c:v>
                </c:pt>
                <c:pt idx="1326">
                  <c:v>0.40401216835055376</c:v>
                </c:pt>
                <c:pt idx="1327">
                  <c:v>0.40431666800490718</c:v>
                </c:pt>
                <c:pt idx="1328">
                  <c:v>0.40462108051088458</c:v>
                </c:pt>
                <c:pt idx="1329">
                  <c:v>0.40492541679783012</c:v>
                </c:pt>
                <c:pt idx="1330">
                  <c:v>0.40522997815912182</c:v>
                </c:pt>
                <c:pt idx="1331">
                  <c:v>0.40553460495888011</c:v>
                </c:pt>
                <c:pt idx="1332">
                  <c:v>0.40583918088490673</c:v>
                </c:pt>
                <c:pt idx="1333">
                  <c:v>0.40614363329947067</c:v>
                </c:pt>
                <c:pt idx="1334">
                  <c:v>0.40644812564489213</c:v>
                </c:pt>
                <c:pt idx="1335">
                  <c:v>0.40675264703897895</c:v>
                </c:pt>
                <c:pt idx="1336">
                  <c:v>0.40705712123242382</c:v>
                </c:pt>
                <c:pt idx="1337">
                  <c:v>0.40736164625807031</c:v>
                </c:pt>
                <c:pt idx="1338">
                  <c:v>0.40766612771198835</c:v>
                </c:pt>
                <c:pt idx="1339">
                  <c:v>0.40797055475583138</c:v>
                </c:pt>
                <c:pt idx="1340">
                  <c:v>0.40827489829521374</c:v>
                </c:pt>
                <c:pt idx="1341">
                  <c:v>0.40857907871907073</c:v>
                </c:pt>
                <c:pt idx="1342">
                  <c:v>0.4088832120949995</c:v>
                </c:pt>
                <c:pt idx="1343">
                  <c:v>0.4091871753762385</c:v>
                </c:pt>
                <c:pt idx="1344">
                  <c:v>0.40949095435479471</c:v>
                </c:pt>
                <c:pt idx="1345">
                  <c:v>0.40979469002212976</c:v>
                </c:pt>
                <c:pt idx="1346">
                  <c:v>0.41009823090516034</c:v>
                </c:pt>
                <c:pt idx="1347">
                  <c:v>0.41040172498177985</c:v>
                </c:pt>
                <c:pt idx="1348">
                  <c:v>0.41070510742073485</c:v>
                </c:pt>
                <c:pt idx="1349">
                  <c:v>0.41100838550354846</c:v>
                </c:pt>
                <c:pt idx="1350">
                  <c:v>0.41131155936489516</c:v>
                </c:pt>
                <c:pt idx="1351">
                  <c:v>0.41161459675526896</c:v>
                </c:pt>
                <c:pt idx="1352">
                  <c:v>0.41191755517967804</c:v>
                </c:pt>
                <c:pt idx="1353">
                  <c:v>0.41222037383489579</c:v>
                </c:pt>
                <c:pt idx="1354">
                  <c:v>0.41252308860775388</c:v>
                </c:pt>
                <c:pt idx="1355">
                  <c:v>0.41282568171590189</c:v>
                </c:pt>
                <c:pt idx="1356">
                  <c:v>0.41312813898246026</c:v>
                </c:pt>
                <c:pt idx="1357">
                  <c:v>0.4134304569983217</c:v>
                </c:pt>
                <c:pt idx="1358">
                  <c:v>0.4137330179076848</c:v>
                </c:pt>
                <c:pt idx="1359">
                  <c:v>0.41403605887243405</c:v>
                </c:pt>
                <c:pt idx="1360">
                  <c:v>0.41433927582581875</c:v>
                </c:pt>
                <c:pt idx="1361">
                  <c:v>0.41464237064354337</c:v>
                </c:pt>
                <c:pt idx="1362">
                  <c:v>0.41494529321224893</c:v>
                </c:pt>
                <c:pt idx="1363">
                  <c:v>0.4152480867489578</c:v>
                </c:pt>
                <c:pt idx="1364">
                  <c:v>0.41555079794283323</c:v>
                </c:pt>
                <c:pt idx="1365">
                  <c:v>0.41585335530099538</c:v>
                </c:pt>
                <c:pt idx="1366">
                  <c:v>0.41615586977282137</c:v>
                </c:pt>
                <c:pt idx="1367">
                  <c:v>0.41645824136032311</c:v>
                </c:pt>
                <c:pt idx="1368">
                  <c:v>0.4167605130065713</c:v>
                </c:pt>
                <c:pt idx="1369">
                  <c:v>0.41706279180875294</c:v>
                </c:pt>
                <c:pt idx="1370">
                  <c:v>0.41736549580292365</c:v>
                </c:pt>
                <c:pt idx="1371">
                  <c:v>0.41766882423562507</c:v>
                </c:pt>
                <c:pt idx="1372">
                  <c:v>0.4179727658366581</c:v>
                </c:pt>
                <c:pt idx="1373">
                  <c:v>0.41827708399909241</c:v>
                </c:pt>
                <c:pt idx="1374">
                  <c:v>0.41858125358233816</c:v>
                </c:pt>
                <c:pt idx="1375">
                  <c:v>0.41888531814615271</c:v>
                </c:pt>
                <c:pt idx="1376">
                  <c:v>0.41918925971415338</c:v>
                </c:pt>
                <c:pt idx="1377">
                  <c:v>0.41949311094937697</c:v>
                </c:pt>
                <c:pt idx="1378">
                  <c:v>0.41979685744310136</c:v>
                </c:pt>
                <c:pt idx="1379">
                  <c:v>0.42010049571538582</c:v>
                </c:pt>
                <c:pt idx="1380">
                  <c:v>0.42040400780142506</c:v>
                </c:pt>
                <c:pt idx="1381">
                  <c:v>0.42070738664204987</c:v>
                </c:pt>
                <c:pt idx="1382">
                  <c:v>0.42101062518226529</c:v>
                </c:pt>
                <c:pt idx="1383">
                  <c:v>0.42131380622848574</c:v>
                </c:pt>
                <c:pt idx="1384">
                  <c:v>0.42161689745622088</c:v>
                </c:pt>
                <c:pt idx="1385">
                  <c:v>0.42191985229459222</c:v>
                </c:pt>
                <c:pt idx="1386">
                  <c:v>0.42222267811410163</c:v>
                </c:pt>
                <c:pt idx="1387">
                  <c:v>0.42252537141461216</c:v>
                </c:pt>
                <c:pt idx="1388">
                  <c:v>0.42282799313019342</c:v>
                </c:pt>
                <c:pt idx="1389">
                  <c:v>0.42313046468392768</c:v>
                </c:pt>
                <c:pt idx="1390">
                  <c:v>0.4234328612484145</c:v>
                </c:pt>
                <c:pt idx="1391">
                  <c:v>0.4237350580034101</c:v>
                </c:pt>
                <c:pt idx="1392">
                  <c:v>0.42403743669672284</c:v>
                </c:pt>
                <c:pt idx="1393">
                  <c:v>0.42433983323790797</c:v>
                </c:pt>
                <c:pt idx="1394">
                  <c:v>0.42464225836435948</c:v>
                </c:pt>
                <c:pt idx="1395">
                  <c:v>0.4249445442763265</c:v>
                </c:pt>
                <c:pt idx="1396">
                  <c:v>0.42524673749057706</c:v>
                </c:pt>
                <c:pt idx="1397">
                  <c:v>0.4255490269832003</c:v>
                </c:pt>
                <c:pt idx="1398">
                  <c:v>0.42585119879229377</c:v>
                </c:pt>
                <c:pt idx="1399">
                  <c:v>0.42615368819799426</c:v>
                </c:pt>
                <c:pt idx="1400">
                  <c:v>0.42645603478095262</c:v>
                </c:pt>
                <c:pt idx="1401">
                  <c:v>0.42675828146615907</c:v>
                </c:pt>
                <c:pt idx="1402">
                  <c:v>0.42706088173954926</c:v>
                </c:pt>
                <c:pt idx="1403">
                  <c:v>0.42736338549211511</c:v>
                </c:pt>
                <c:pt idx="1404">
                  <c:v>0.42766578205660138</c:v>
                </c:pt>
                <c:pt idx="1405">
                  <c:v>0.42796797527085251</c:v>
                </c:pt>
                <c:pt idx="1406">
                  <c:v>0.42827024332765107</c:v>
                </c:pt>
                <c:pt idx="1407">
                  <c:v>0.42857242939092854</c:v>
                </c:pt>
                <c:pt idx="1408">
                  <c:v>0.4288748688241501</c:v>
                </c:pt>
                <c:pt idx="1409">
                  <c:v>0.42917738327265159</c:v>
                </c:pt>
                <c:pt idx="1410">
                  <c:v>0.42947977983713775</c:v>
                </c:pt>
                <c:pt idx="1411">
                  <c:v>0.42978211217065637</c:v>
                </c:pt>
                <c:pt idx="1412">
                  <c:v>0.43008433031186893</c:v>
                </c:pt>
                <c:pt idx="1413">
                  <c:v>0.4303870952060494</c:v>
                </c:pt>
                <c:pt idx="1414">
                  <c:v>0.43068979921890793</c:v>
                </c:pt>
                <c:pt idx="1415">
                  <c:v>0.43099244597142489</c:v>
                </c:pt>
                <c:pt idx="1416">
                  <c:v>0.43129498903248836</c:v>
                </c:pt>
                <c:pt idx="1417">
                  <c:v>0.43159744987068582</c:v>
                </c:pt>
                <c:pt idx="1418">
                  <c:v>0.43189978934036444</c:v>
                </c:pt>
                <c:pt idx="1419">
                  <c:v>0.43220197899070795</c:v>
                </c:pt>
                <c:pt idx="1420">
                  <c:v>0.43250409734732037</c:v>
                </c:pt>
                <c:pt idx="1421">
                  <c:v>0.43280621211893822</c:v>
                </c:pt>
                <c:pt idx="1422">
                  <c:v>0.43310836611261644</c:v>
                </c:pt>
                <c:pt idx="1423">
                  <c:v>0.43341050585581392</c:v>
                </c:pt>
                <c:pt idx="1424">
                  <c:v>0.43371272399702643</c:v>
                </c:pt>
                <c:pt idx="1425">
                  <c:v>0.43401487442792991</c:v>
                </c:pt>
                <c:pt idx="1426">
                  <c:v>0.43431704623702311</c:v>
                </c:pt>
                <c:pt idx="1427">
                  <c:v>0.43461913964033033</c:v>
                </c:pt>
                <c:pt idx="1428">
                  <c:v>0.43492152548646246</c:v>
                </c:pt>
                <c:pt idx="1429">
                  <c:v>0.43522412572717556</c:v>
                </c:pt>
                <c:pt idx="1430">
                  <c:v>0.43552692282654992</c:v>
                </c:pt>
                <c:pt idx="1431">
                  <c:v>0.4358298239102143</c:v>
                </c:pt>
                <c:pt idx="1432">
                  <c:v>0.43613297619599312</c:v>
                </c:pt>
                <c:pt idx="1433">
                  <c:v>0.43643620038366704</c:v>
                </c:pt>
                <c:pt idx="1434">
                  <c:v>0.43673953962606843</c:v>
                </c:pt>
                <c:pt idx="1435">
                  <c:v>0.43704308776231027</c:v>
                </c:pt>
                <c:pt idx="1436">
                  <c:v>0.43734681622670923</c:v>
                </c:pt>
                <c:pt idx="1437">
                  <c:v>0.43765041839907365</c:v>
                </c:pt>
                <c:pt idx="1438">
                  <c:v>0.43795391607736778</c:v>
                </c:pt>
                <c:pt idx="1439">
                  <c:v>0.43825725894043133</c:v>
                </c:pt>
                <c:pt idx="1440">
                  <c:v>0.43856051904777277</c:v>
                </c:pt>
                <c:pt idx="1441">
                  <c:v>0.43886373602461393</c:v>
                </c:pt>
                <c:pt idx="1442">
                  <c:v>0.43916675906230984</c:v>
                </c:pt>
                <c:pt idx="1443">
                  <c:v>0.43946964936975963</c:v>
                </c:pt>
                <c:pt idx="1444">
                  <c:v>0.43977247876221692</c:v>
                </c:pt>
                <c:pt idx="1445">
                  <c:v>0.44007517206272695</c:v>
                </c:pt>
                <c:pt idx="1446">
                  <c:v>0.44037772942088976</c:v>
                </c:pt>
                <c:pt idx="1447">
                  <c:v>0.44068020454667634</c:v>
                </c:pt>
                <c:pt idx="1448">
                  <c:v>0.44098256899616251</c:v>
                </c:pt>
                <c:pt idx="1449">
                  <c:v>0.44128492628475063</c:v>
                </c:pt>
                <c:pt idx="1450">
                  <c:v>0.44158713016807377</c:v>
                </c:pt>
                <c:pt idx="1451">
                  <c:v>0.44188926991127148</c:v>
                </c:pt>
                <c:pt idx="1452">
                  <c:v>0.4421914381570754</c:v>
                </c:pt>
                <c:pt idx="1453">
                  <c:v>0.44249356721349248</c:v>
                </c:pt>
                <c:pt idx="1454">
                  <c:v>0.44279568202230829</c:v>
                </c:pt>
                <c:pt idx="1455">
                  <c:v>0.44309782534192399</c:v>
                </c:pt>
                <c:pt idx="1456">
                  <c:v>0.44339994011819173</c:v>
                </c:pt>
                <c:pt idx="1457">
                  <c:v>0.44370198367649705</c:v>
                </c:pt>
                <c:pt idx="1458">
                  <c:v>0.44400405215943378</c:v>
                </c:pt>
                <c:pt idx="1459">
                  <c:v>0.44430607432923647</c:v>
                </c:pt>
                <c:pt idx="1460">
                  <c:v>0.44460878910676732</c:v>
                </c:pt>
                <c:pt idx="1461">
                  <c:v>0.44491195219627294</c:v>
                </c:pt>
                <c:pt idx="1462">
                  <c:v>0.44521496088763807</c:v>
                </c:pt>
                <c:pt idx="1463">
                  <c:v>0.44551797673556731</c:v>
                </c:pt>
                <c:pt idx="1464">
                  <c:v>0.44582078819417603</c:v>
                </c:pt>
                <c:pt idx="1465">
                  <c:v>0.44612342065325944</c:v>
                </c:pt>
                <c:pt idx="1466">
                  <c:v>0.44642597798809025</c:v>
                </c:pt>
                <c:pt idx="1467">
                  <c:v>0.4467284745716793</c:v>
                </c:pt>
                <c:pt idx="1468">
                  <c:v>0.44703082828230351</c:v>
                </c:pt>
                <c:pt idx="1469">
                  <c:v>0.44733320697561635</c:v>
                </c:pt>
                <c:pt idx="1470">
                  <c:v>0.44763574999468658</c:v>
                </c:pt>
                <c:pt idx="1471">
                  <c:v>0.44793826442452889</c:v>
                </c:pt>
                <c:pt idx="1472">
                  <c:v>0.44824070739623906</c:v>
                </c:pt>
                <c:pt idx="1473">
                  <c:v>0.44854296480169281</c:v>
                </c:pt>
                <c:pt idx="1474">
                  <c:v>0.44884514373767231</c:v>
                </c:pt>
                <c:pt idx="1475">
                  <c:v>0.44914732980094985</c:v>
                </c:pt>
                <c:pt idx="1476">
                  <c:v>0.4494507086321799</c:v>
                </c:pt>
                <c:pt idx="1477">
                  <c:v>0.44975454902245215</c:v>
                </c:pt>
                <c:pt idx="1478">
                  <c:v>0.45005882003754777</c:v>
                </c:pt>
                <c:pt idx="1479">
                  <c:v>0.45036322527759748</c:v>
                </c:pt>
                <c:pt idx="1480">
                  <c:v>0.45066784846180774</c:v>
                </c:pt>
                <c:pt idx="1481">
                  <c:v>0.45097263169405405</c:v>
                </c:pt>
                <c:pt idx="1482">
                  <c:v>0.45127738217356261</c:v>
                </c:pt>
                <c:pt idx="1483">
                  <c:v>0.45158220179779707</c:v>
                </c:pt>
                <c:pt idx="1484">
                  <c:v>0.45188699593844778</c:v>
                </c:pt>
                <c:pt idx="1485">
                  <c:v>0.45219169185233721</c:v>
                </c:pt>
                <c:pt idx="1486">
                  <c:v>0.45249639140287606</c:v>
                </c:pt>
                <c:pt idx="1487">
                  <c:v>0.45280094553223121</c:v>
                </c:pt>
                <c:pt idx="1488">
                  <c:v>0.45310548513258986</c:v>
                </c:pt>
                <c:pt idx="1489">
                  <c:v>0.45341005375943721</c:v>
                </c:pt>
                <c:pt idx="1490">
                  <c:v>0.45371458969462192</c:v>
                </c:pt>
                <c:pt idx="1491">
                  <c:v>0.45401909294671933</c:v>
                </c:pt>
                <c:pt idx="1492">
                  <c:v>0.45432361435502921</c:v>
                </c:pt>
                <c:pt idx="1493">
                  <c:v>0.45462810308406276</c:v>
                </c:pt>
                <c:pt idx="1494">
                  <c:v>0.45493255186918308</c:v>
                </c:pt>
                <c:pt idx="1495">
                  <c:v>0.45523702970702895</c:v>
                </c:pt>
                <c:pt idx="1496">
                  <c:v>0.45554155474689856</c:v>
                </c:pt>
                <c:pt idx="1497">
                  <c:v>0.45584608705020607</c:v>
                </c:pt>
                <c:pt idx="1498">
                  <c:v>0.45615065567705315</c:v>
                </c:pt>
                <c:pt idx="1499">
                  <c:v>0.45645522067106925</c:v>
                </c:pt>
                <c:pt idx="1500">
                  <c:v>0.4567598074636583</c:v>
                </c:pt>
                <c:pt idx="1501">
                  <c:v>0.45706441609658655</c:v>
                </c:pt>
                <c:pt idx="1502">
                  <c:v>0.45736898472343396</c:v>
                </c:pt>
                <c:pt idx="1503">
                  <c:v>0.45767353881959399</c:v>
                </c:pt>
                <c:pt idx="1504">
                  <c:v>0.45797810384680865</c:v>
                </c:pt>
                <c:pt idx="1505">
                  <c:v>0.45828261072993681</c:v>
                </c:pt>
                <c:pt idx="1506">
                  <c:v>0.45858712850679229</c:v>
                </c:pt>
                <c:pt idx="1507">
                  <c:v>0.45889162816114559</c:v>
                </c:pt>
                <c:pt idx="1508">
                  <c:v>0.45919613504427431</c:v>
                </c:pt>
                <c:pt idx="1509">
                  <c:v>0.45950060560764133</c:v>
                </c:pt>
                <c:pt idx="1510">
                  <c:v>0.45980498545342996</c:v>
                </c:pt>
                <c:pt idx="1511">
                  <c:v>0.46010923836770795</c:v>
                </c:pt>
                <c:pt idx="1512">
                  <c:v>0.46041331019175652</c:v>
                </c:pt>
                <c:pt idx="1513">
                  <c:v>0.46071737835020782</c:v>
                </c:pt>
                <c:pt idx="1514">
                  <c:v>0.46102132717126376</c:v>
                </c:pt>
                <c:pt idx="1515">
                  <c:v>0.46132512060438985</c:v>
                </c:pt>
                <c:pt idx="1516">
                  <c:v>0.46162882738241789</c:v>
                </c:pt>
                <c:pt idx="1517">
                  <c:v>0.4619323646625188</c:v>
                </c:pt>
                <c:pt idx="1518">
                  <c:v>0.46223583710777971</c:v>
                </c:pt>
                <c:pt idx="1519">
                  <c:v>0.46253921592491731</c:v>
                </c:pt>
                <c:pt idx="1520">
                  <c:v>0.46284246522476369</c:v>
                </c:pt>
                <c:pt idx="1521">
                  <c:v>0.46314553130205621</c:v>
                </c:pt>
                <c:pt idx="1522">
                  <c:v>0.463448550728423</c:v>
                </c:pt>
                <c:pt idx="1523">
                  <c:v>0.46375146251904292</c:v>
                </c:pt>
                <c:pt idx="1524">
                  <c:v>0.46405428472361981</c:v>
                </c:pt>
                <c:pt idx="1525">
                  <c:v>0.46435700305220307</c:v>
                </c:pt>
                <c:pt idx="1526">
                  <c:v>0.46465953179449387</c:v>
                </c:pt>
                <c:pt idx="1527">
                  <c:v>0.46496199979959507</c:v>
                </c:pt>
                <c:pt idx="1528">
                  <c:v>0.46526502640188339</c:v>
                </c:pt>
                <c:pt idx="1529">
                  <c:v>0.46556871515635062</c:v>
                </c:pt>
                <c:pt idx="1530">
                  <c:v>0.46587254108658782</c:v>
                </c:pt>
                <c:pt idx="1531">
                  <c:v>0.46617632729928854</c:v>
                </c:pt>
                <c:pt idx="1532">
                  <c:v>0.46647996915389756</c:v>
                </c:pt>
                <c:pt idx="1533">
                  <c:v>0.46678348121642371</c:v>
                </c:pt>
                <c:pt idx="1534">
                  <c:v>0.46708687442750613</c:v>
                </c:pt>
                <c:pt idx="1535">
                  <c:v>0.46739018129997145</c:v>
                </c:pt>
                <c:pt idx="1536">
                  <c:v>0.4676933299940948</c:v>
                </c:pt>
                <c:pt idx="1537">
                  <c:v>0.46799641401873127</c:v>
                </c:pt>
                <c:pt idx="1538">
                  <c:v>0.46829942985729339</c:v>
                </c:pt>
                <c:pt idx="1539">
                  <c:v>0.46860228072234877</c:v>
                </c:pt>
                <c:pt idx="1540">
                  <c:v>0.46890508143592208</c:v>
                </c:pt>
                <c:pt idx="1541">
                  <c:v>0.46920773893411727</c:v>
                </c:pt>
                <c:pt idx="1542">
                  <c:v>0.46951019979562925</c:v>
                </c:pt>
                <c:pt idx="1543">
                  <c:v>0.46981265351396445</c:v>
                </c:pt>
                <c:pt idx="1544">
                  <c:v>0.47011530744417318</c:v>
                </c:pt>
                <c:pt idx="1545">
                  <c:v>0.47041782903936302</c:v>
                </c:pt>
                <c:pt idx="1546">
                  <c:v>0.47072033276860731</c:v>
                </c:pt>
                <c:pt idx="1547">
                  <c:v>0.47102266151091166</c:v>
                </c:pt>
                <c:pt idx="1548">
                  <c:v>0.47132484044689116</c:v>
                </c:pt>
                <c:pt idx="1549">
                  <c:v>0.47162711924907247</c:v>
                </c:pt>
                <c:pt idx="1550">
                  <c:v>0.47192933382565855</c:v>
                </c:pt>
                <c:pt idx="1551">
                  <c:v>0.47223165900479824</c:v>
                </c:pt>
                <c:pt idx="1552">
                  <c:v>0.47253389145208935</c:v>
                </c:pt>
                <c:pt idx="1553">
                  <c:v>0.47283607751536688</c:v>
                </c:pt>
                <c:pt idx="1554">
                  <c:v>0.47313906465523109</c:v>
                </c:pt>
                <c:pt idx="1555">
                  <c:v>0.47344258392225647</c:v>
                </c:pt>
                <c:pt idx="1556">
                  <c:v>0.47374584760101723</c:v>
                </c:pt>
                <c:pt idx="1557">
                  <c:v>0.47404898554424202</c:v>
                </c:pt>
                <c:pt idx="1558">
                  <c:v>0.4743520014062223</c:v>
                </c:pt>
                <c:pt idx="1559">
                  <c:v>0.47465493114523766</c:v>
                </c:pt>
                <c:pt idx="1560">
                  <c:v>0.47495773902206412</c:v>
                </c:pt>
                <c:pt idx="1561">
                  <c:v>0.47526040369857492</c:v>
                </c:pt>
                <c:pt idx="1562">
                  <c:v>0.47556297890710242</c:v>
                </c:pt>
                <c:pt idx="1563">
                  <c:v>0.47586552551895528</c:v>
                </c:pt>
                <c:pt idx="1564">
                  <c:v>0.47616790421226807</c:v>
                </c:pt>
                <c:pt idx="1565">
                  <c:v>0.47647029361399446</c:v>
                </c:pt>
                <c:pt idx="1566">
                  <c:v>0.47677257954924268</c:v>
                </c:pt>
                <c:pt idx="1567">
                  <c:v>0.47707479770441619</c:v>
                </c:pt>
                <c:pt idx="1568">
                  <c:v>0.47737703011447352</c:v>
                </c:pt>
                <c:pt idx="1569">
                  <c:v>0.47767926608967293</c:v>
                </c:pt>
                <c:pt idx="1570">
                  <c:v>0.47798145926204938</c:v>
                </c:pt>
                <c:pt idx="1571">
                  <c:v>0.47828359541032961</c:v>
                </c:pt>
                <c:pt idx="1572">
                  <c:v>0.47858676568877501</c:v>
                </c:pt>
                <c:pt idx="1573">
                  <c:v>0.47889013014181936</c:v>
                </c:pt>
                <c:pt idx="1574">
                  <c:v>0.47919363142659488</c:v>
                </c:pt>
                <c:pt idx="1575">
                  <c:v>0.47949689152455055</c:v>
                </c:pt>
                <c:pt idx="1576">
                  <c:v>0.47980006536244868</c:v>
                </c:pt>
                <c:pt idx="1577">
                  <c:v>0.48010312426153129</c:v>
                </c:pt>
                <c:pt idx="1578">
                  <c:v>0.48040610781452642</c:v>
                </c:pt>
                <c:pt idx="1579">
                  <c:v>0.4807089586795813</c:v>
                </c:pt>
                <c:pt idx="1580">
                  <c:v>0.48101170922460479</c:v>
                </c:pt>
                <c:pt idx="1581">
                  <c:v>0.48131429873395026</c:v>
                </c:pt>
                <c:pt idx="1582">
                  <c:v>0.4816167810274693</c:v>
                </c:pt>
                <c:pt idx="1583">
                  <c:v>0.48191911689640932</c:v>
                </c:pt>
                <c:pt idx="1584">
                  <c:v>0.48222145990171383</c:v>
                </c:pt>
                <c:pt idx="1585">
                  <c:v>0.4825236744782998</c:v>
                </c:pt>
                <c:pt idx="1586">
                  <c:v>0.48282589261951286</c:v>
                </c:pt>
                <c:pt idx="1587">
                  <c:v>0.48312799314982857</c:v>
                </c:pt>
                <c:pt idx="1588">
                  <c:v>0.48343008655778441</c:v>
                </c:pt>
                <c:pt idx="1589">
                  <c:v>0.48373209093376646</c:v>
                </c:pt>
                <c:pt idx="1590">
                  <c:v>0.48403516779321182</c:v>
                </c:pt>
                <c:pt idx="1591">
                  <c:v>0.48433866907798789</c:v>
                </c:pt>
                <c:pt idx="1592">
                  <c:v>0.4846420371101568</c:v>
                </c:pt>
                <c:pt idx="1593">
                  <c:v>0.48494532241205235</c:v>
                </c:pt>
                <c:pt idx="1594">
                  <c:v>0.48524864727146783</c:v>
                </c:pt>
                <c:pt idx="1595">
                  <c:v>0.48555192174959089</c:v>
                </c:pt>
                <c:pt idx="1596">
                  <c:v>0.48585520701393481</c:v>
                </c:pt>
                <c:pt idx="1597">
                  <c:v>0.48615836648333677</c:v>
                </c:pt>
                <c:pt idx="1598">
                  <c:v>0.48646165178523237</c:v>
                </c:pt>
                <c:pt idx="1599">
                  <c:v>0.48676475738761227</c:v>
                </c:pt>
                <c:pt idx="1600">
                  <c:v>0.48706778040188781</c:v>
                </c:pt>
                <c:pt idx="1601">
                  <c:v>0.48737073526366687</c:v>
                </c:pt>
                <c:pt idx="1602">
                  <c:v>0.48767351091846972</c:v>
                </c:pt>
                <c:pt idx="1603">
                  <c:v>0.48797620777408773</c:v>
                </c:pt>
                <c:pt idx="1604">
                  <c:v>0.48827878298261479</c:v>
                </c:pt>
                <c:pt idx="1605">
                  <c:v>0.48858125813171771</c:v>
                </c:pt>
                <c:pt idx="1606">
                  <c:v>0.48888357260335447</c:v>
                </c:pt>
                <c:pt idx="1607">
                  <c:v>0.48918590490426755</c:v>
                </c:pt>
                <c:pt idx="1608">
                  <c:v>0.48948873782768493</c:v>
                </c:pt>
                <c:pt idx="1609">
                  <c:v>0.48979123441127326</c:v>
                </c:pt>
                <c:pt idx="1610">
                  <c:v>0.49009361310458632</c:v>
                </c:pt>
                <c:pt idx="1611">
                  <c:v>0.49039594183757512</c:v>
                </c:pt>
                <c:pt idx="1612">
                  <c:v>0.49069819206506171</c:v>
                </c:pt>
                <c:pt idx="1613">
                  <c:v>0.49100073865825061</c:v>
                </c:pt>
                <c:pt idx="1614">
                  <c:v>0.49130325311141682</c:v>
                </c:pt>
                <c:pt idx="1615">
                  <c:v>0.49160591777391632</c:v>
                </c:pt>
                <c:pt idx="1616">
                  <c:v>0.49190837863542808</c:v>
                </c:pt>
                <c:pt idx="1617">
                  <c:v>0.4922107466212553</c:v>
                </c:pt>
                <c:pt idx="1618">
                  <c:v>0.4925130967633366</c:v>
                </c:pt>
                <c:pt idx="1619">
                  <c:v>0.49281575069354583</c:v>
                </c:pt>
                <c:pt idx="1620">
                  <c:v>0.49311846905016427</c:v>
                </c:pt>
                <c:pt idx="1621">
                  <c:v>0.49342104068374487</c:v>
                </c:pt>
                <c:pt idx="1622">
                  <c:v>0.49372352654962642</c:v>
                </c:pt>
                <c:pt idx="1623">
                  <c:v>0.4940258588505394</c:v>
                </c:pt>
                <c:pt idx="1624">
                  <c:v>0.49432837687699865</c:v>
                </c:pt>
                <c:pt idx="1625">
                  <c:v>0.49463114893235777</c:v>
                </c:pt>
                <c:pt idx="1626">
                  <c:v>0.4949340105374484</c:v>
                </c:pt>
                <c:pt idx="1627">
                  <c:v>0.49523695819469332</c:v>
                </c:pt>
                <c:pt idx="1628">
                  <c:v>0.49554003863902535</c:v>
                </c:pt>
                <c:pt idx="1629">
                  <c:v>0.49584298991486997</c:v>
                </c:pt>
                <c:pt idx="1630">
                  <c:v>0.49614585869609479</c:v>
                </c:pt>
                <c:pt idx="1631">
                  <c:v>0.49644859492166465</c:v>
                </c:pt>
                <c:pt idx="1632">
                  <c:v>0.49675124526531028</c:v>
                </c:pt>
                <c:pt idx="1633">
                  <c:v>0.49705375971381188</c:v>
                </c:pt>
                <c:pt idx="1634">
                  <c:v>0.4973561991004139</c:v>
                </c:pt>
                <c:pt idx="1635">
                  <c:v>0.49765858136309454</c:v>
                </c:pt>
                <c:pt idx="1636">
                  <c:v>0.49796090296054379</c:v>
                </c:pt>
                <c:pt idx="1637">
                  <c:v>0.49826343170749982</c:v>
                </c:pt>
                <c:pt idx="1638">
                  <c:v>0.49856579612437196</c:v>
                </c:pt>
                <c:pt idx="1639">
                  <c:v>0.49886821056261804</c:v>
                </c:pt>
                <c:pt idx="1640">
                  <c:v>0.49917051076523566</c:v>
                </c:pt>
                <c:pt idx="1641">
                  <c:v>0.4994727574271689</c:v>
                </c:pt>
                <c:pt idx="1642">
                  <c:v>0.4997751539823343</c:v>
                </c:pt>
                <c:pt idx="1643">
                  <c:v>0.50007779357625426</c:v>
                </c:pt>
                <c:pt idx="1644">
                  <c:v>0.50038078428436017</c:v>
                </c:pt>
                <c:pt idx="1645">
                  <c:v>0.50068454881002833</c:v>
                </c:pt>
                <c:pt idx="1646">
                  <c:v>0.50098879810067509</c:v>
                </c:pt>
                <c:pt idx="1647">
                  <c:v>0.50129334856442853</c:v>
                </c:pt>
                <c:pt idx="1648">
                  <c:v>0.50159786634128412</c:v>
                </c:pt>
                <c:pt idx="1649">
                  <c:v>0.50190230423870952</c:v>
                </c:pt>
                <c:pt idx="1650">
                  <c:v>0.50220668404661406</c:v>
                </c:pt>
                <c:pt idx="1651">
                  <c:v>0.50251091884378796</c:v>
                </c:pt>
                <c:pt idx="1652">
                  <c:v>0.50281506305717272</c:v>
                </c:pt>
                <c:pt idx="1653">
                  <c:v>0.50311902994428059</c:v>
                </c:pt>
                <c:pt idx="1654">
                  <c:v>0.50342292450745707</c:v>
                </c:pt>
                <c:pt idx="1655">
                  <c:v>0.50372676127195415</c:v>
                </c:pt>
                <c:pt idx="1656">
                  <c:v>0.50403044640507089</c:v>
                </c:pt>
                <c:pt idx="1657">
                  <c:v>0.50433400170086307</c:v>
                </c:pt>
                <c:pt idx="1658">
                  <c:v>0.50463747054518282</c:v>
                </c:pt>
                <c:pt idx="1659">
                  <c:v>0.50494084936231953</c:v>
                </c:pt>
                <c:pt idx="1660">
                  <c:v>0.50524405194220801</c:v>
                </c:pt>
                <c:pt idx="1661">
                  <c:v>0.50554721859565022</c:v>
                </c:pt>
                <c:pt idx="1662">
                  <c:v>0.50585020214864485</c:v>
                </c:pt>
                <c:pt idx="1663">
                  <c:v>0.50615315342448874</c:v>
                </c:pt>
                <c:pt idx="1664">
                  <c:v>0.5064560222057144</c:v>
                </c:pt>
                <c:pt idx="1665">
                  <c:v>0.50675871548286699</c:v>
                </c:pt>
                <c:pt idx="1666">
                  <c:v>0.50706135151865617</c:v>
                </c:pt>
                <c:pt idx="1667">
                  <c:v>0.50736391603998854</c:v>
                </c:pt>
                <c:pt idx="1668">
                  <c:v>0.50766636975832313</c:v>
                </c:pt>
                <c:pt idx="1669">
                  <c:v>0.50796872346894806</c:v>
                </c:pt>
                <c:pt idx="1670">
                  <c:v>0.5082716137810771</c:v>
                </c:pt>
                <c:pt idx="1671">
                  <c:v>0.50857424266355866</c:v>
                </c:pt>
                <c:pt idx="1672">
                  <c:v>0.50887670353439562</c:v>
                </c:pt>
                <c:pt idx="1673">
                  <c:v>0.50917904655367585</c:v>
                </c:pt>
                <c:pt idx="1674">
                  <c:v>0.5094815074245127</c:v>
                </c:pt>
                <c:pt idx="1675">
                  <c:v>0.50978383260365312</c:v>
                </c:pt>
                <c:pt idx="1676">
                  <c:v>0.5100860436296748</c:v>
                </c:pt>
                <c:pt idx="1677">
                  <c:v>0.5103883224132324</c:v>
                </c:pt>
                <c:pt idx="1678">
                  <c:v>0.5106905049221141</c:v>
                </c:pt>
                <c:pt idx="1679">
                  <c:v>0.51099278727215258</c:v>
                </c:pt>
                <c:pt idx="1680">
                  <c:v>0.51129492345298733</c:v>
                </c:pt>
                <c:pt idx="1681">
                  <c:v>0.51159705250940479</c:v>
                </c:pt>
                <c:pt idx="1682">
                  <c:v>0.51189904266611408</c:v>
                </c:pt>
                <c:pt idx="1683">
                  <c:v>0.51220128579983248</c:v>
                </c:pt>
                <c:pt idx="1684">
                  <c:v>0.51250336854826317</c:v>
                </c:pt>
                <c:pt idx="1685">
                  <c:v>0.51280541565696403</c:v>
                </c:pt>
                <c:pt idx="1686">
                  <c:v>0.51310773728235826</c:v>
                </c:pt>
                <c:pt idx="1687">
                  <c:v>0.51341038045319021</c:v>
                </c:pt>
                <c:pt idx="1688">
                  <c:v>0.51371274130120925</c:v>
                </c:pt>
                <c:pt idx="1689">
                  <c:v>0.51401504864744452</c:v>
                </c:pt>
                <c:pt idx="1690">
                  <c:v>0.51431733454078699</c:v>
                </c:pt>
                <c:pt idx="1691">
                  <c:v>0.51461976321464109</c:v>
                </c:pt>
                <c:pt idx="1692">
                  <c:v>0.51492213476020787</c:v>
                </c:pt>
                <c:pt idx="1693">
                  <c:v>0.51522433865749095</c:v>
                </c:pt>
                <c:pt idx="1694">
                  <c:v>0.51552641782196185</c:v>
                </c:pt>
                <c:pt idx="1695">
                  <c:v>0.51582860741647596</c:v>
                </c:pt>
                <c:pt idx="1696">
                  <c:v>0.51613095401806752</c:v>
                </c:pt>
                <c:pt idx="1697">
                  <c:v>0.51643332199457637</c:v>
                </c:pt>
                <c:pt idx="1698">
                  <c:v>0.51673572569427462</c:v>
                </c:pt>
                <c:pt idx="1699">
                  <c:v>0.51703799018965968</c:v>
                </c:pt>
                <c:pt idx="1700">
                  <c:v>0.51734031894127952</c:v>
                </c:pt>
                <c:pt idx="1701">
                  <c:v>0.51764279052765649</c:v>
                </c:pt>
                <c:pt idx="1702">
                  <c:v>0.51794521564944784</c:v>
                </c:pt>
                <c:pt idx="1703">
                  <c:v>0.51824755510049281</c:v>
                </c:pt>
                <c:pt idx="1704">
                  <c:v>0.51854975185548913</c:v>
                </c:pt>
                <c:pt idx="1705">
                  <c:v>0.51885202709129152</c:v>
                </c:pt>
                <c:pt idx="1706">
                  <c:v>0.51915458087035726</c:v>
                </c:pt>
                <c:pt idx="1707">
                  <c:v>0.51945712751020656</c:v>
                </c:pt>
                <c:pt idx="1708">
                  <c:v>0.51975980645585096</c:v>
                </c:pt>
                <c:pt idx="1709">
                  <c:v>0.520062535526987</c:v>
                </c:pt>
                <c:pt idx="1710">
                  <c:v>0.52036532546373249</c:v>
                </c:pt>
                <c:pt idx="1711">
                  <c:v>0.52066814768233849</c:v>
                </c:pt>
                <c:pt idx="1712">
                  <c:v>0.52097089465201663</c:v>
                </c:pt>
                <c:pt idx="1713">
                  <c:v>0.52127367742654762</c:v>
                </c:pt>
                <c:pt idx="1714">
                  <c:v>0.52157626339787322</c:v>
                </c:pt>
                <c:pt idx="1715">
                  <c:v>0.52187882073270353</c:v>
                </c:pt>
                <c:pt idx="1716">
                  <c:v>0.52218131731629291</c:v>
                </c:pt>
                <c:pt idx="1717">
                  <c:v>0.52248379957716617</c:v>
                </c:pt>
                <c:pt idx="1718">
                  <c:v>0.5227862639777805</c:v>
                </c:pt>
                <c:pt idx="1719">
                  <c:v>0.52308876410149618</c:v>
                </c:pt>
                <c:pt idx="1720">
                  <c:v>0.52339124993473152</c:v>
                </c:pt>
                <c:pt idx="1721">
                  <c:v>0.52369374295031235</c:v>
                </c:pt>
                <c:pt idx="1722">
                  <c:v>0.52399629671537995</c:v>
                </c:pt>
                <c:pt idx="1723">
                  <c:v>0.52429877900889932</c:v>
                </c:pt>
                <c:pt idx="1724">
                  <c:v>0.52460121130018356</c:v>
                </c:pt>
                <c:pt idx="1725">
                  <c:v>0.5249036042855677</c:v>
                </c:pt>
                <c:pt idx="1726">
                  <c:v>0.52520602226158664</c:v>
                </c:pt>
                <c:pt idx="1727">
                  <c:v>0.52550845452023809</c:v>
                </c:pt>
                <c:pt idx="1728">
                  <c:v>0.52581090463450364</c:v>
                </c:pt>
                <c:pt idx="1729">
                  <c:v>0.52611334403509058</c:v>
                </c:pt>
                <c:pt idx="1730">
                  <c:v>0.52641573702047562</c:v>
                </c:pt>
                <c:pt idx="1731">
                  <c:v>0.52671814071551259</c:v>
                </c:pt>
                <c:pt idx="1732">
                  <c:v>0.52702054441055024</c:v>
                </c:pt>
                <c:pt idx="1733">
                  <c:v>0.52732295524587203</c:v>
                </c:pt>
                <c:pt idx="1734">
                  <c:v>0.52762538036300144</c:v>
                </c:pt>
                <c:pt idx="1735">
                  <c:v>0.52792776263966124</c:v>
                </c:pt>
                <c:pt idx="1736">
                  <c:v>0.52823018775678976</c:v>
                </c:pt>
                <c:pt idx="1737">
                  <c:v>0.52853266644540553</c:v>
                </c:pt>
                <c:pt idx="1738">
                  <c:v>0.52883512370263819</c:v>
                </c:pt>
                <c:pt idx="1739">
                  <c:v>0.52913754524916068</c:v>
                </c:pt>
                <c:pt idx="1740">
                  <c:v>0.52943998822087135</c:v>
                </c:pt>
                <c:pt idx="1741">
                  <c:v>0.5297424240504397</c:v>
                </c:pt>
                <c:pt idx="1742">
                  <c:v>0.53004483845605865</c:v>
                </c:pt>
                <c:pt idx="1743">
                  <c:v>0.53034720287292969</c:v>
                </c:pt>
                <c:pt idx="1744">
                  <c:v>0.53064950663333521</c:v>
                </c:pt>
                <c:pt idx="1745">
                  <c:v>0.53095182466316893</c:v>
                </c:pt>
                <c:pt idx="1746">
                  <c:v>0.53125427120610469</c:v>
                </c:pt>
                <c:pt idx="1747">
                  <c:v>0.53155662493070444</c:v>
                </c:pt>
                <c:pt idx="1748">
                  <c:v>0.5318589572316178</c:v>
                </c:pt>
                <c:pt idx="1749">
                  <c:v>0.53216131094224139</c:v>
                </c:pt>
                <c:pt idx="1750">
                  <c:v>0.53246367894204683</c:v>
                </c:pt>
                <c:pt idx="1751">
                  <c:v>0.53276606835775342</c:v>
                </c:pt>
                <c:pt idx="1752">
                  <c:v>0.53306841489878654</c:v>
                </c:pt>
                <c:pt idx="1753">
                  <c:v>0.53337066156071922</c:v>
                </c:pt>
                <c:pt idx="1754">
                  <c:v>0.53367294032099721</c:v>
                </c:pt>
                <c:pt idx="1755">
                  <c:v>0.53397521555680005</c:v>
                </c:pt>
                <c:pt idx="1756">
                  <c:v>0.53427748361825389</c:v>
                </c:pt>
                <c:pt idx="1757">
                  <c:v>0.5345796696815317</c:v>
                </c:pt>
                <c:pt idx="1758">
                  <c:v>0.53488184502145242</c:v>
                </c:pt>
                <c:pt idx="1759">
                  <c:v>0.53518398832711556</c:v>
                </c:pt>
                <c:pt idx="1760">
                  <c:v>0.53548602120696809</c:v>
                </c:pt>
                <c:pt idx="1761">
                  <c:v>0.53578810037144042</c:v>
                </c:pt>
                <c:pt idx="1762">
                  <c:v>0.53609021518025624</c:v>
                </c:pt>
                <c:pt idx="1763">
                  <c:v>0.5363925939015266</c:v>
                </c:pt>
                <c:pt idx="1764">
                  <c:v>0.53669510475818138</c:v>
                </c:pt>
                <c:pt idx="1765">
                  <c:v>0.53699779086002852</c:v>
                </c:pt>
                <c:pt idx="1766">
                  <c:v>0.53730057010503052</c:v>
                </c:pt>
                <c:pt idx="1767">
                  <c:v>0.53760338869478064</c:v>
                </c:pt>
                <c:pt idx="1768">
                  <c:v>0.53790637940288666</c:v>
                </c:pt>
                <c:pt idx="1769">
                  <c:v>0.53820949577679711</c:v>
                </c:pt>
                <c:pt idx="1770">
                  <c:v>0.53851277028777456</c:v>
                </c:pt>
                <c:pt idx="1771">
                  <c:v>0.53881617790387015</c:v>
                </c:pt>
                <c:pt idx="1772">
                  <c:v>0.53911945958678464</c:v>
                </c:pt>
                <c:pt idx="1773">
                  <c:v>0.53942268014787753</c:v>
                </c:pt>
                <c:pt idx="1774">
                  <c:v>0.53972581085246962</c:v>
                </c:pt>
                <c:pt idx="1775">
                  <c:v>0.5400287585097151</c:v>
                </c:pt>
                <c:pt idx="1776">
                  <c:v>0.54033161297182963</c:v>
                </c:pt>
                <c:pt idx="1777">
                  <c:v>0.5406343348842757</c:v>
                </c:pt>
                <c:pt idx="1778">
                  <c:v>0.54093698519523115</c:v>
                </c:pt>
                <c:pt idx="1779">
                  <c:v>0.54123949250212344</c:v>
                </c:pt>
                <c:pt idx="1780">
                  <c:v>0.54154196047458314</c:v>
                </c:pt>
                <c:pt idx="1781">
                  <c:v>0.54184432847438835</c:v>
                </c:pt>
                <c:pt idx="1782">
                  <c:v>0.54214662868631913</c:v>
                </c:pt>
                <c:pt idx="1783">
                  <c:v>0.54244885753133831</c:v>
                </c:pt>
                <c:pt idx="1784">
                  <c:v>0.54275117556117225</c:v>
                </c:pt>
                <c:pt idx="1785">
                  <c:v>0.5430535435469992</c:v>
                </c:pt>
                <c:pt idx="1786">
                  <c:v>0.54335587938799124</c:v>
                </c:pt>
                <c:pt idx="1787">
                  <c:v>0.54365816531392652</c:v>
                </c:pt>
                <c:pt idx="1788">
                  <c:v>0.54396036919724922</c:v>
                </c:pt>
                <c:pt idx="1789">
                  <c:v>0.544262562369626</c:v>
                </c:pt>
                <c:pt idx="1790">
                  <c:v>0.54456474843290337</c:v>
                </c:pt>
                <c:pt idx="1791">
                  <c:v>0.54486695942635233</c:v>
                </c:pt>
                <c:pt idx="1792">
                  <c:v>0.54516917046633506</c:v>
                </c:pt>
                <c:pt idx="1793">
                  <c:v>0.54547143498499762</c:v>
                </c:pt>
                <c:pt idx="1794">
                  <c:v>0.54577373160199205</c:v>
                </c:pt>
                <c:pt idx="1795">
                  <c:v>0.54607604962251122</c:v>
                </c:pt>
                <c:pt idx="1796">
                  <c:v>0.54637835694080461</c:v>
                </c:pt>
                <c:pt idx="1797">
                  <c:v>0.54668068209665621</c:v>
                </c:pt>
                <c:pt idx="1798">
                  <c:v>0.54698297155668518</c:v>
                </c:pt>
                <c:pt idx="1799">
                  <c:v>0.54728530028035816</c:v>
                </c:pt>
                <c:pt idx="1800">
                  <c:v>0.5475876325719552</c:v>
                </c:pt>
                <c:pt idx="1801">
                  <c:v>0.54789002553403865</c:v>
                </c:pt>
                <c:pt idx="1802">
                  <c:v>0.54819224012458556</c:v>
                </c:pt>
                <c:pt idx="1803">
                  <c:v>0.54849438699281661</c:v>
                </c:pt>
                <c:pt idx="1804">
                  <c:v>0.54879686927700877</c:v>
                </c:pt>
                <c:pt idx="1805">
                  <c:v>0.54909920159655401</c:v>
                </c:pt>
                <c:pt idx="1806">
                  <c:v>0.54940154104759908</c:v>
                </c:pt>
                <c:pt idx="1807">
                  <c:v>0.54970374850920001</c:v>
                </c:pt>
                <c:pt idx="1808">
                  <c:v>0.55000590606575561</c:v>
                </c:pt>
                <c:pt idx="1809">
                  <c:v>0.55030828834707535</c:v>
                </c:pt>
                <c:pt idx="1810">
                  <c:v>0.55061048867549012</c:v>
                </c:pt>
                <c:pt idx="1811">
                  <c:v>0.5509128031517837</c:v>
                </c:pt>
                <c:pt idx="1812">
                  <c:v>0.55121503912698255</c:v>
                </c:pt>
                <c:pt idx="1813">
                  <c:v>0.55151740710349162</c:v>
                </c:pt>
                <c:pt idx="1814">
                  <c:v>0.55181985368838871</c:v>
                </c:pt>
                <c:pt idx="1815">
                  <c:v>0.55212231813096768</c:v>
                </c:pt>
                <c:pt idx="1816">
                  <c:v>0.55242484330898778</c:v>
                </c:pt>
                <c:pt idx="1817">
                  <c:v>0.55272735418896435</c:v>
                </c:pt>
                <c:pt idx="1818">
                  <c:v>0.55302979001853303</c:v>
                </c:pt>
                <c:pt idx="1819">
                  <c:v>0.5533321508665513</c:v>
                </c:pt>
                <c:pt idx="1820">
                  <c:v>0.55363436900776408</c:v>
                </c:pt>
                <c:pt idx="1821">
                  <c:v>0.55393675842347179</c:v>
                </c:pt>
                <c:pt idx="1822">
                  <c:v>0.55423900156649963</c:v>
                </c:pt>
                <c:pt idx="1823">
                  <c:v>0.55454125892540251</c:v>
                </c:pt>
                <c:pt idx="1824">
                  <c:v>0.55484343073449593</c:v>
                </c:pt>
                <c:pt idx="1825">
                  <c:v>0.55514552773612369</c:v>
                </c:pt>
                <c:pt idx="1826">
                  <c:v>0.55544784218913124</c:v>
                </c:pt>
                <c:pt idx="1827">
                  <c:v>0.55575000330866664</c:v>
                </c:pt>
                <c:pt idx="1828">
                  <c:v>0.55605221433468865</c:v>
                </c:pt>
                <c:pt idx="1829">
                  <c:v>0.5563543433585536</c:v>
                </c:pt>
                <c:pt idx="1830">
                  <c:v>0.55665653654954106</c:v>
                </c:pt>
                <c:pt idx="1831">
                  <c:v>0.55695871549947729</c:v>
                </c:pt>
                <c:pt idx="1832">
                  <c:v>0.55726075549819565</c:v>
                </c:pt>
                <c:pt idx="1833">
                  <c:v>0.55756324849978411</c:v>
                </c:pt>
                <c:pt idx="1834">
                  <c:v>0.5578655843361181</c:v>
                </c:pt>
                <c:pt idx="1835">
                  <c:v>0.55816799517143956</c:v>
                </c:pt>
                <c:pt idx="1836">
                  <c:v>0.55847023113733052</c:v>
                </c:pt>
                <c:pt idx="1837">
                  <c:v>0.55877237800556268</c:v>
                </c:pt>
                <c:pt idx="1838">
                  <c:v>0.55907445716538606</c:v>
                </c:pt>
                <c:pt idx="1839">
                  <c:v>0.5593765042833807</c:v>
                </c:pt>
                <c:pt idx="1840">
                  <c:v>0.55967867252918624</c:v>
                </c:pt>
                <c:pt idx="1841">
                  <c:v>0.55998089067505152</c:v>
                </c:pt>
                <c:pt idx="1842">
                  <c:v>0.56028308386603776</c:v>
                </c:pt>
                <c:pt idx="1843">
                  <c:v>0.5605852485160957</c:v>
                </c:pt>
                <c:pt idx="1844">
                  <c:v>0.56088745952815811</c:v>
                </c:pt>
                <c:pt idx="1845">
                  <c:v>0.56118982752796298</c:v>
                </c:pt>
                <c:pt idx="1846">
                  <c:v>0.56149213125576869</c:v>
                </c:pt>
                <c:pt idx="1847">
                  <c:v>0.56179425318818121</c:v>
                </c:pt>
                <c:pt idx="1848">
                  <c:v>0.56209638936901429</c:v>
                </c:pt>
                <c:pt idx="1849">
                  <c:v>0.5623984186895904</c:v>
                </c:pt>
                <c:pt idx="1850">
                  <c:v>0.56270050141477812</c:v>
                </c:pt>
                <c:pt idx="1851">
                  <c:v>0.56300264117657761</c:v>
                </c:pt>
                <c:pt idx="1852">
                  <c:v>0.56330454951027398</c:v>
                </c:pt>
                <c:pt idx="1853">
                  <c:v>0.56360648984975359</c:v>
                </c:pt>
                <c:pt idx="1854">
                  <c:v>0.5639083910721826</c:v>
                </c:pt>
                <c:pt idx="1855">
                  <c:v>0.56421045246714363</c:v>
                </c:pt>
                <c:pt idx="1856">
                  <c:v>0.56451243547999541</c:v>
                </c:pt>
                <c:pt idx="1857">
                  <c:v>0.564814311793012</c:v>
                </c:pt>
                <c:pt idx="1858">
                  <c:v>0.56511612058308081</c:v>
                </c:pt>
                <c:pt idx="1859">
                  <c:v>0.56541787254040365</c:v>
                </c:pt>
                <c:pt idx="1860">
                  <c:v>0.56571959964164098</c:v>
                </c:pt>
                <c:pt idx="1861">
                  <c:v>0.56602146529996045</c:v>
                </c:pt>
                <c:pt idx="1862">
                  <c:v>0.56632338430132767</c:v>
                </c:pt>
                <c:pt idx="1863">
                  <c:v>0.56662528195435169</c:v>
                </c:pt>
                <c:pt idx="1864">
                  <c:v>0.56692767850951786</c:v>
                </c:pt>
                <c:pt idx="1865">
                  <c:v>0.56722991450333415</c:v>
                </c:pt>
                <c:pt idx="1866">
                  <c:v>0.56753206490167918</c:v>
                </c:pt>
                <c:pt idx="1867">
                  <c:v>0.56783410486787</c:v>
                </c:pt>
                <c:pt idx="1868">
                  <c:v>0.56813620897346739</c:v>
                </c:pt>
                <c:pt idx="1869">
                  <c:v>0.56843844137421651</c:v>
                </c:pt>
                <c:pt idx="1870">
                  <c:v>0.56874058111741399</c:v>
                </c:pt>
                <c:pt idx="1871">
                  <c:v>0.56904269590763057</c:v>
                </c:pt>
                <c:pt idx="1872">
                  <c:v>0.56934462559152166</c:v>
                </c:pt>
                <c:pt idx="1873">
                  <c:v>0.56964660507440168</c:v>
                </c:pt>
                <c:pt idx="1874">
                  <c:v>0.56994861304146238</c:v>
                </c:pt>
                <c:pt idx="1875">
                  <c:v>0.57025053558499761</c:v>
                </c:pt>
                <c:pt idx="1876">
                  <c:v>0.57055241190729522</c:v>
                </c:pt>
                <c:pt idx="1877">
                  <c:v>0.570854334450832</c:v>
                </c:pt>
                <c:pt idx="1878">
                  <c:v>0.57115620721836768</c:v>
                </c:pt>
                <c:pt idx="1879">
                  <c:v>0.57145810842687073</c:v>
                </c:pt>
                <c:pt idx="1880">
                  <c:v>0.57176001674664123</c:v>
                </c:pt>
                <c:pt idx="1881">
                  <c:v>0.5720619499869346</c:v>
                </c:pt>
                <c:pt idx="1882">
                  <c:v>0.57236386900222935</c:v>
                </c:pt>
                <c:pt idx="1883">
                  <c:v>0.5726658449273726</c:v>
                </c:pt>
                <c:pt idx="1884">
                  <c:v>0.5729678315260357</c:v>
                </c:pt>
                <c:pt idx="1885">
                  <c:v>0.57326977543615643</c:v>
                </c:pt>
                <c:pt idx="1886">
                  <c:v>0.57357168378377865</c:v>
                </c:pt>
                <c:pt idx="1887">
                  <c:v>0.57387363836465011</c:v>
                </c:pt>
                <c:pt idx="1888">
                  <c:v>0.57417557871805891</c:v>
                </c:pt>
                <c:pt idx="1889">
                  <c:v>0.57447756531672189</c:v>
                </c:pt>
                <c:pt idx="1890">
                  <c:v>0.5747795234825791</c:v>
                </c:pt>
                <c:pt idx="1891">
                  <c:v>0.57508139981879869</c:v>
                </c:pt>
                <c:pt idx="1892">
                  <c:v>0.57538323701187732</c:v>
                </c:pt>
                <c:pt idx="1893">
                  <c:v>0.57568509202106055</c:v>
                </c:pt>
                <c:pt idx="1894">
                  <c:v>0.57598681200757607</c:v>
                </c:pt>
                <c:pt idx="1895">
                  <c:v>0.57628858525555859</c:v>
                </c:pt>
                <c:pt idx="1896">
                  <c:v>0.57659035140470061</c:v>
                </c:pt>
                <c:pt idx="1897">
                  <c:v>0.57689215308924213</c:v>
                </c:pt>
                <c:pt idx="1898">
                  <c:v>0.57719388017657502</c:v>
                </c:pt>
                <c:pt idx="1899">
                  <c:v>0.57749561791589998</c:v>
                </c:pt>
                <c:pt idx="1900">
                  <c:v>0.57779729525977686</c:v>
                </c:pt>
                <c:pt idx="1901">
                  <c:v>0.57809893711799565</c:v>
                </c:pt>
                <c:pt idx="1902">
                  <c:v>0.57840048321598925</c:v>
                </c:pt>
                <c:pt idx="1903">
                  <c:v>0.57870231332509814</c:v>
                </c:pt>
                <c:pt idx="1904">
                  <c:v>0.5790040120162534</c:v>
                </c:pt>
                <c:pt idx="1905">
                  <c:v>0.57930559357694267</c:v>
                </c:pt>
                <c:pt idx="1906">
                  <c:v>0.5796072709717861</c:v>
                </c:pt>
                <c:pt idx="1907">
                  <c:v>0.57990900157723291</c:v>
                </c:pt>
                <c:pt idx="1908">
                  <c:v>0.58021058313792151</c:v>
                </c:pt>
                <c:pt idx="1909">
                  <c:v>0.58051223209708758</c:v>
                </c:pt>
                <c:pt idx="1910">
                  <c:v>0.58081377110932109</c:v>
                </c:pt>
                <c:pt idx="1911">
                  <c:v>0.58111527109008132</c:v>
                </c:pt>
                <c:pt idx="1912">
                  <c:v>0.58141678174484557</c:v>
                </c:pt>
                <c:pt idx="1913">
                  <c:v>0.58171850529562408</c:v>
                </c:pt>
                <c:pt idx="1914">
                  <c:v>0.58202005491582309</c:v>
                </c:pt>
                <c:pt idx="1915">
                  <c:v>0.5823217500388016</c:v>
                </c:pt>
                <c:pt idx="1916">
                  <c:v>0.58262361924239714</c:v>
                </c:pt>
                <c:pt idx="1917">
                  <c:v>0.58292525046154464</c:v>
                </c:pt>
                <c:pt idx="1918">
                  <c:v>0.58322701662459675</c:v>
                </c:pt>
                <c:pt idx="1919">
                  <c:v>0.58352874371192709</c:v>
                </c:pt>
                <c:pt idx="1920">
                  <c:v>0.58383044594819267</c:v>
                </c:pt>
                <c:pt idx="1921">
                  <c:v>0.58413232226120837</c:v>
                </c:pt>
                <c:pt idx="1922">
                  <c:v>0.58443398540959557</c:v>
                </c:pt>
                <c:pt idx="1923">
                  <c:v>0.58473559533946351</c:v>
                </c:pt>
                <c:pt idx="1924">
                  <c:v>0.5850374467713001</c:v>
                </c:pt>
                <c:pt idx="1925">
                  <c:v>0.58533947608258263</c:v>
                </c:pt>
                <c:pt idx="1926">
                  <c:v>0.5856413773096526</c:v>
                </c:pt>
                <c:pt idx="1927">
                  <c:v>0.58594322516424657</c:v>
                </c:pt>
                <c:pt idx="1928">
                  <c:v>0.58624501972975807</c:v>
                </c:pt>
                <c:pt idx="1929">
                  <c:v>0.5865467716731726</c:v>
                </c:pt>
                <c:pt idx="1930">
                  <c:v>0.58684850231106644</c:v>
                </c:pt>
                <c:pt idx="1931">
                  <c:v>0.58715023648571862</c:v>
                </c:pt>
                <c:pt idx="1932">
                  <c:v>0.58745218395265197</c:v>
                </c:pt>
                <c:pt idx="1933">
                  <c:v>0.58775407450894879</c:v>
                </c:pt>
                <c:pt idx="1934">
                  <c:v>0.58805598284264438</c:v>
                </c:pt>
                <c:pt idx="1935">
                  <c:v>0.58835779516243858</c:v>
                </c:pt>
                <c:pt idx="1936">
                  <c:v>0.58865957907104416</c:v>
                </c:pt>
                <c:pt idx="1937">
                  <c:v>0.58896129191080637</c:v>
                </c:pt>
                <c:pt idx="1938">
                  <c:v>0.589263011897321</c:v>
                </c:pt>
                <c:pt idx="1939">
                  <c:v>0.58956469279032675</c:v>
                </c:pt>
                <c:pt idx="1940">
                  <c:v>0.58986638792720636</c:v>
                </c:pt>
                <c:pt idx="1941">
                  <c:v>0.59016806527108456</c:v>
                </c:pt>
                <c:pt idx="1942">
                  <c:v>0.59046974261496121</c:v>
                </c:pt>
                <c:pt idx="1943">
                  <c:v>0.590771501647126</c:v>
                </c:pt>
                <c:pt idx="1944">
                  <c:v>0.59107319675156833</c:v>
                </c:pt>
                <c:pt idx="1945">
                  <c:v>0.5913748599509151</c:v>
                </c:pt>
                <c:pt idx="1946">
                  <c:v>0.59167656925453238</c:v>
                </c:pt>
                <c:pt idx="1947">
                  <c:v>0.59197832118403848</c:v>
                </c:pt>
                <c:pt idx="1948">
                  <c:v>0.5922800056494415</c:v>
                </c:pt>
                <c:pt idx="1949">
                  <c:v>0.59258159784954356</c:v>
                </c:pt>
                <c:pt idx="1950">
                  <c:v>0.5928832716953587</c:v>
                </c:pt>
                <c:pt idx="1951">
                  <c:v>0.59318489938533459</c:v>
                </c:pt>
                <c:pt idx="1952">
                  <c:v>0.59348652352771447</c:v>
                </c:pt>
                <c:pt idx="1953">
                  <c:v>0.59378811927449193</c:v>
                </c:pt>
                <c:pt idx="1954">
                  <c:v>0.59408965825895754</c:v>
                </c:pt>
                <c:pt idx="1955">
                  <c:v>0.5943911511658645</c:v>
                </c:pt>
                <c:pt idx="1956">
                  <c:v>0.59469259801245777</c:v>
                </c:pt>
                <c:pt idx="1957">
                  <c:v>0.59499403065312384</c:v>
                </c:pt>
                <c:pt idx="1958">
                  <c:v>0.59529599233440922</c:v>
                </c:pt>
                <c:pt idx="1959">
                  <c:v>0.59559794335826</c:v>
                </c:pt>
                <c:pt idx="1960">
                  <c:v>0.59589986591572353</c:v>
                </c:pt>
                <c:pt idx="1961">
                  <c:v>0.5962016640244665</c:v>
                </c:pt>
                <c:pt idx="1962">
                  <c:v>0.59650337686422816</c:v>
                </c:pt>
                <c:pt idx="1963">
                  <c:v>0.59680508973643265</c:v>
                </c:pt>
                <c:pt idx="1964">
                  <c:v>0.59710673159465188</c:v>
                </c:pt>
                <c:pt idx="1965">
                  <c:v>0.59740832382253395</c:v>
                </c:pt>
                <c:pt idx="1966">
                  <c:v>0.59771111736859495</c:v>
                </c:pt>
                <c:pt idx="1967">
                  <c:v>0.59801366398511346</c:v>
                </c:pt>
                <c:pt idx="1968">
                  <c:v>0.59831614270637234</c:v>
                </c:pt>
                <c:pt idx="1969">
                  <c:v>0.5986184964169976</c:v>
                </c:pt>
                <c:pt idx="1970">
                  <c:v>0.59892086440282466</c:v>
                </c:pt>
                <c:pt idx="1971">
                  <c:v>0.59922320028108123</c:v>
                </c:pt>
                <c:pt idx="1972">
                  <c:v>0.59952534711210559</c:v>
                </c:pt>
                <c:pt idx="1973">
                  <c:v>0.5998274654454685</c:v>
                </c:pt>
                <c:pt idx="1974">
                  <c:v>0.600129544605292</c:v>
                </c:pt>
                <c:pt idx="1975">
                  <c:v>0.60043152054901172</c:v>
                </c:pt>
                <c:pt idx="1976">
                  <c:v>0.60073348226280554</c:v>
                </c:pt>
                <c:pt idx="1977">
                  <c:v>0.60103541196526644</c:v>
                </c:pt>
                <c:pt idx="1978">
                  <c:v>0.60133731674327762</c:v>
                </c:pt>
                <c:pt idx="1979">
                  <c:v>0.60163910065188309</c:v>
                </c:pt>
                <c:pt idx="1980">
                  <c:v>0.60194084194207642</c:v>
                </c:pt>
                <c:pt idx="1981">
                  <c:v>0.60224254063323124</c:v>
                </c:pt>
                <c:pt idx="1982">
                  <c:v>0.60254415411491569</c:v>
                </c:pt>
                <c:pt idx="1983">
                  <c:v>0.60284588473890444</c:v>
                </c:pt>
                <c:pt idx="1984">
                  <c:v>0.60314750178640053</c:v>
                </c:pt>
                <c:pt idx="1985">
                  <c:v>0.60344905140659999</c:v>
                </c:pt>
                <c:pt idx="1986">
                  <c:v>0.60375053722618266</c:v>
                </c:pt>
                <c:pt idx="1987">
                  <c:v>0.60405200178623986</c:v>
                </c:pt>
                <c:pt idx="1988">
                  <c:v>0.6043534592606068</c:v>
                </c:pt>
                <c:pt idx="1989">
                  <c:v>0.6046548246211213</c:v>
                </c:pt>
                <c:pt idx="1990">
                  <c:v>0.60495623601144721</c:v>
                </c:pt>
                <c:pt idx="1991">
                  <c:v>0.60525766156825767</c:v>
                </c:pt>
                <c:pt idx="1992">
                  <c:v>0.6055591757580957</c:v>
                </c:pt>
                <c:pt idx="1993">
                  <c:v>0.60586080700503164</c:v>
                </c:pt>
                <c:pt idx="1994">
                  <c:v>0.60616239567707997</c:v>
                </c:pt>
                <c:pt idx="1995">
                  <c:v>0.60646405176076257</c:v>
                </c:pt>
                <c:pt idx="1996">
                  <c:v>0.60676569009413794</c:v>
                </c:pt>
                <c:pt idx="1997">
                  <c:v>0.60706732845530276</c:v>
                </c:pt>
                <c:pt idx="1998">
                  <c:v>0.60736911234999613</c:v>
                </c:pt>
                <c:pt idx="1999">
                  <c:v>0.60767099933719571</c:v>
                </c:pt>
                <c:pt idx="2000">
                  <c:v>0.60797284010720654</c:v>
                </c:pt>
                <c:pt idx="2001">
                  <c:v>0.60827486588254476</c:v>
                </c:pt>
                <c:pt idx="2002">
                  <c:v>0.60857678134184556</c:v>
                </c:pt>
                <c:pt idx="2003">
                  <c:v>0.60887860081880585</c:v>
                </c:pt>
                <c:pt idx="2004">
                  <c:v>0.60918082253405581</c:v>
                </c:pt>
                <c:pt idx="2005">
                  <c:v>0.60948287323972594</c:v>
                </c:pt>
                <c:pt idx="2006">
                  <c:v>0.60978519126956032</c:v>
                </c:pt>
                <c:pt idx="2007">
                  <c:v>0.6100872027766997</c:v>
                </c:pt>
                <c:pt idx="2008">
                  <c:v>0.61038918228744721</c:v>
                </c:pt>
                <c:pt idx="2009">
                  <c:v>0.61069110129345783</c:v>
                </c:pt>
                <c:pt idx="2010">
                  <c:v>0.6109929456405061</c:v>
                </c:pt>
                <c:pt idx="2011">
                  <c:v>0.61129470468194269</c:v>
                </c:pt>
                <c:pt idx="2012">
                  <c:v>0.61159647792992566</c:v>
                </c:pt>
                <c:pt idx="2013">
                  <c:v>0.61189874245789988</c:v>
                </c:pt>
                <c:pt idx="2014">
                  <c:v>0.61220076108267019</c:v>
                </c:pt>
                <c:pt idx="2015">
                  <c:v>0.61250277261768482</c:v>
                </c:pt>
                <c:pt idx="2016">
                  <c:v>0.61280503354245053</c:v>
                </c:pt>
                <c:pt idx="2017">
                  <c:v>0.6131072338429463</c:v>
                </c:pt>
                <c:pt idx="2018">
                  <c:v>0.61340939850695841</c:v>
                </c:pt>
                <c:pt idx="2019">
                  <c:v>0.61371153467849271</c:v>
                </c:pt>
                <c:pt idx="2020">
                  <c:v>0.61401364235482558</c:v>
                </c:pt>
                <c:pt idx="2021">
                  <c:v>0.61431571437492993</c:v>
                </c:pt>
                <c:pt idx="2022">
                  <c:v>0.61461773299970168</c:v>
                </c:pt>
                <c:pt idx="2023">
                  <c:v>0.61491981570164689</c:v>
                </c:pt>
                <c:pt idx="2024">
                  <c:v>0.61522187704083653</c:v>
                </c:pt>
                <c:pt idx="2025">
                  <c:v>0.61552391702096676</c:v>
                </c:pt>
                <c:pt idx="2026">
                  <c:v>0.61582607457752259</c:v>
                </c:pt>
                <c:pt idx="2027">
                  <c:v>0.6161281858060963</c:v>
                </c:pt>
                <c:pt idx="2028">
                  <c:v>0.61643023290550292</c:v>
                </c:pt>
                <c:pt idx="2029">
                  <c:v>0.61673217325891161</c:v>
                </c:pt>
                <c:pt idx="2030">
                  <c:v>0.61703414206888685</c:v>
                </c:pt>
                <c:pt idx="2031">
                  <c:v>0.61733609664975753</c:v>
                </c:pt>
                <c:pt idx="2032">
                  <c:v>0.61763800144169412</c:v>
                </c:pt>
                <c:pt idx="2033">
                  <c:v>0.61793983866724722</c:v>
                </c:pt>
                <c:pt idx="2034">
                  <c:v>0.61824167233916649</c:v>
                </c:pt>
                <c:pt idx="2035">
                  <c:v>0.61854352022623726</c:v>
                </c:pt>
                <c:pt idx="2036">
                  <c:v>0.61884534323786722</c:v>
                </c:pt>
                <c:pt idx="2037">
                  <c:v>0.61914705253221514</c:v>
                </c:pt>
                <c:pt idx="2038">
                  <c:v>0.6194486979431727</c:v>
                </c:pt>
                <c:pt idx="2039">
                  <c:v>0.61975043565004806</c:v>
                </c:pt>
                <c:pt idx="2040">
                  <c:v>0.62005217338473684</c:v>
                </c:pt>
                <c:pt idx="2041">
                  <c:v>0.6203536875375576</c:v>
                </c:pt>
                <c:pt idx="2042">
                  <c:v>0.62065525486750384</c:v>
                </c:pt>
                <c:pt idx="2043">
                  <c:v>0.62095674424920178</c:v>
                </c:pt>
                <c:pt idx="2044">
                  <c:v>0.6212585565829114</c:v>
                </c:pt>
                <c:pt idx="2045">
                  <c:v>0.62156043290984975</c:v>
                </c:pt>
                <c:pt idx="2046">
                  <c:v>0.62186222039384165</c:v>
                </c:pt>
                <c:pt idx="2047">
                  <c:v>0.62216405761939531</c:v>
                </c:pt>
                <c:pt idx="2048">
                  <c:v>0.62246573142814543</c:v>
                </c:pt>
                <c:pt idx="2049">
                  <c:v>0.62276747270443211</c:v>
                </c:pt>
                <c:pt idx="2050">
                  <c:v>0.62306924597096158</c:v>
                </c:pt>
                <c:pt idx="2051">
                  <c:v>0.62337096238404954</c:v>
                </c:pt>
                <c:pt idx="2052">
                  <c:v>0.62367255813082623</c:v>
                </c:pt>
                <c:pt idx="2053">
                  <c:v>0.62397441312609037</c:v>
                </c:pt>
                <c:pt idx="2054">
                  <c:v>0.62427624323519815</c:v>
                </c:pt>
                <c:pt idx="2055">
                  <c:v>0.62457797384064451</c:v>
                </c:pt>
                <c:pt idx="2056">
                  <c:v>0.62487966895435565</c:v>
                </c:pt>
                <c:pt idx="2057">
                  <c:v>0.62518132860508446</c:v>
                </c:pt>
                <c:pt idx="2058">
                  <c:v>0.62548339706478084</c:v>
                </c:pt>
                <c:pt idx="2059">
                  <c:v>0.62578540143611794</c:v>
                </c:pt>
                <c:pt idx="2060">
                  <c:v>0.62608737737983788</c:v>
                </c:pt>
                <c:pt idx="2061">
                  <c:v>0.62638932840368955</c:v>
                </c:pt>
                <c:pt idx="2062">
                  <c:v>0.62669147524866708</c:v>
                </c:pt>
                <c:pt idx="2063">
                  <c:v>0.62699346898210462</c:v>
                </c:pt>
                <c:pt idx="2064">
                  <c:v>0.62729546981356743</c:v>
                </c:pt>
                <c:pt idx="2065">
                  <c:v>0.62759743506611221</c:v>
                </c:pt>
                <c:pt idx="2066">
                  <c:v>0.62789969246225585</c:v>
                </c:pt>
                <c:pt idx="2067">
                  <c:v>0.62820205331027512</c:v>
                </c:pt>
                <c:pt idx="2068">
                  <c:v>0.62850448915382862</c:v>
                </c:pt>
                <c:pt idx="2069">
                  <c:v>0.62880683572746954</c:v>
                </c:pt>
                <c:pt idx="2070">
                  <c:v>0.62910915377593324</c:v>
                </c:pt>
                <c:pt idx="2071">
                  <c:v>0.62941151108315685</c:v>
                </c:pt>
                <c:pt idx="2072">
                  <c:v>0.62971377558319863</c:v>
                </c:pt>
                <c:pt idx="2073">
                  <c:v>0.63001625790469862</c:v>
                </c:pt>
                <c:pt idx="2074">
                  <c:v>0.63031870803295009</c:v>
                </c:pt>
                <c:pt idx="2075">
                  <c:v>0.63062104748865533</c:v>
                </c:pt>
                <c:pt idx="2076">
                  <c:v>0.63092324069360051</c:v>
                </c:pt>
                <c:pt idx="2077">
                  <c:v>0.631225416033522</c:v>
                </c:pt>
                <c:pt idx="2078">
                  <c:v>0.6315279197441076</c:v>
                </c:pt>
                <c:pt idx="2079">
                  <c:v>0.6318304127643527</c:v>
                </c:pt>
                <c:pt idx="2080">
                  <c:v>0.63213276649361161</c:v>
                </c:pt>
                <c:pt idx="2081">
                  <c:v>0.63243501316020012</c:v>
                </c:pt>
                <c:pt idx="2082">
                  <c:v>0.63273720278728052</c:v>
                </c:pt>
                <c:pt idx="2083">
                  <c:v>0.63303941737782743</c:v>
                </c:pt>
                <c:pt idx="2084">
                  <c:v>0.63334157846480255</c:v>
                </c:pt>
                <c:pt idx="2085">
                  <c:v>0.63364375741473866</c:v>
                </c:pt>
                <c:pt idx="2086">
                  <c:v>0.63394585082269483</c:v>
                </c:pt>
                <c:pt idx="2087">
                  <c:v>0.63424804399507106</c:v>
                </c:pt>
                <c:pt idx="2088">
                  <c:v>0.63455021581811988</c:v>
                </c:pt>
                <c:pt idx="2089">
                  <c:v>0.63485224154699393</c:v>
                </c:pt>
                <c:pt idx="2090">
                  <c:v>0.63515476673434368</c:v>
                </c:pt>
                <c:pt idx="2091">
                  <c:v>0.6354570990259405</c:v>
                </c:pt>
                <c:pt idx="2092">
                  <c:v>0.63575927797587772</c:v>
                </c:pt>
                <c:pt idx="2093">
                  <c:v>0.63606138206752605</c:v>
                </c:pt>
                <c:pt idx="2094">
                  <c:v>0.63636339003458675</c:v>
                </c:pt>
                <c:pt idx="2095">
                  <c:v>0.63666543712005186</c:v>
                </c:pt>
                <c:pt idx="2096">
                  <c:v>0.6369676802444616</c:v>
                </c:pt>
                <c:pt idx="2097">
                  <c:v>0.63726981283048367</c:v>
                </c:pt>
                <c:pt idx="2098">
                  <c:v>0.63757188843434021</c:v>
                </c:pt>
                <c:pt idx="2099">
                  <c:v>0.63787391416321493</c:v>
                </c:pt>
                <c:pt idx="2100">
                  <c:v>0.63817641075613185</c:v>
                </c:pt>
                <c:pt idx="2101">
                  <c:v>0.63847888945873765</c:v>
                </c:pt>
                <c:pt idx="2102">
                  <c:v>0.63878117180877703</c:v>
                </c:pt>
                <c:pt idx="2103">
                  <c:v>0.63908336854516135</c:v>
                </c:pt>
                <c:pt idx="2104">
                  <c:v>0.63938566156732368</c:v>
                </c:pt>
                <c:pt idx="2105">
                  <c:v>0.63968794037881704</c:v>
                </c:pt>
                <c:pt idx="2106">
                  <c:v>0.63999020846354937</c:v>
                </c:pt>
                <c:pt idx="2107">
                  <c:v>0.64029248365279345</c:v>
                </c:pt>
                <c:pt idx="2108">
                  <c:v>0.64059463050242194</c:v>
                </c:pt>
                <c:pt idx="2109">
                  <c:v>0.64089673816945614</c:v>
                </c:pt>
                <c:pt idx="2110">
                  <c:v>0.64119871765233605</c:v>
                </c:pt>
                <c:pt idx="2111">
                  <c:v>0.64150091798540332</c:v>
                </c:pt>
                <c:pt idx="2112">
                  <c:v>0.64180292950183415</c:v>
                </c:pt>
                <c:pt idx="2113">
                  <c:v>0.64210508349551298</c:v>
                </c:pt>
                <c:pt idx="2114">
                  <c:v>0.64240711636607295</c:v>
                </c:pt>
                <c:pt idx="2115">
                  <c:v>0.64270912075599151</c:v>
                </c:pt>
                <c:pt idx="2116">
                  <c:v>0.64301104687429544</c:v>
                </c:pt>
                <c:pt idx="2117">
                  <c:v>0.64331299080298843</c:v>
                </c:pt>
                <c:pt idx="2118">
                  <c:v>0.64361511271215011</c:v>
                </c:pt>
                <c:pt idx="2119">
                  <c:v>0.6439170139670698</c:v>
                </c:pt>
                <c:pt idx="2120">
                  <c:v>0.64421896855722816</c:v>
                </c:pt>
                <c:pt idx="2121">
                  <c:v>0.64452107268142389</c:v>
                </c:pt>
                <c:pt idx="2122">
                  <c:v>0.64482303437664101</c:v>
                </c:pt>
                <c:pt idx="2123">
                  <c:v>0.64512488228227172</c:v>
                </c:pt>
                <c:pt idx="2124">
                  <c:v>0.6454267514858667</c:v>
                </c:pt>
                <c:pt idx="2125">
                  <c:v>0.64572860294554324</c:v>
                </c:pt>
                <c:pt idx="2126">
                  <c:v>0.64603053262943344</c:v>
                </c:pt>
                <c:pt idx="2127">
                  <c:v>0.64633238764325551</c:v>
                </c:pt>
                <c:pt idx="2128">
                  <c:v>0.64663430310255743</c:v>
                </c:pt>
                <c:pt idx="2129">
                  <c:v>0.64693642859691969</c:v>
                </c:pt>
                <c:pt idx="2130">
                  <c:v>0.64723841519558367</c:v>
                </c:pt>
                <c:pt idx="2131">
                  <c:v>0.64754031286253133</c:v>
                </c:pt>
                <c:pt idx="2132">
                  <c:v>0.64784227811507655</c:v>
                </c:pt>
                <c:pt idx="2133">
                  <c:v>0.64814411180555132</c:v>
                </c:pt>
                <c:pt idx="2134">
                  <c:v>0.64844598456380642</c:v>
                </c:pt>
                <c:pt idx="2135">
                  <c:v>0.64874793202145453</c:v>
                </c:pt>
                <c:pt idx="2136">
                  <c:v>0.64904974079296951</c:v>
                </c:pt>
                <c:pt idx="2137">
                  <c:v>0.6493515637721281</c:v>
                </c:pt>
                <c:pt idx="2138">
                  <c:v>0.64965335477595987</c:v>
                </c:pt>
                <c:pt idx="2139">
                  <c:v>0.64995499308617655</c:v>
                </c:pt>
                <c:pt idx="2140">
                  <c:v>0.65025661365790788</c:v>
                </c:pt>
                <c:pt idx="2141">
                  <c:v>0.65055849709003766</c:v>
                </c:pt>
                <c:pt idx="2142">
                  <c:v>0.65086021704410957</c:v>
                </c:pt>
                <c:pt idx="2143">
                  <c:v>0.6511618660032743</c:v>
                </c:pt>
                <c:pt idx="2144">
                  <c:v>0.65146387751970536</c:v>
                </c:pt>
                <c:pt idx="2145">
                  <c:v>0.65176575027795969</c:v>
                </c:pt>
                <c:pt idx="2146">
                  <c:v>0.65206751642246485</c:v>
                </c:pt>
                <c:pt idx="2147">
                  <c:v>0.65236935008510555</c:v>
                </c:pt>
                <c:pt idx="2148">
                  <c:v>0.65267110202852063</c:v>
                </c:pt>
                <c:pt idx="2149">
                  <c:v>0.65297297482389982</c:v>
                </c:pt>
                <c:pt idx="2150">
                  <c:v>0.65327477648525178</c:v>
                </c:pt>
                <c:pt idx="2151">
                  <c:v>0.65357664924350645</c:v>
                </c:pt>
                <c:pt idx="2152">
                  <c:v>0.65387846511631964</c:v>
                </c:pt>
                <c:pt idx="2153">
                  <c:v>0.65418022768142092</c:v>
                </c:pt>
                <c:pt idx="2154">
                  <c:v>0.65448195121829345</c:v>
                </c:pt>
                <c:pt idx="2155">
                  <c:v>0.65478362501314469</c:v>
                </c:pt>
                <c:pt idx="2156">
                  <c:v>0.65508521366204386</c:v>
                </c:pt>
                <c:pt idx="2157">
                  <c:v>0.65538706154911541</c:v>
                </c:pt>
                <c:pt idx="2158">
                  <c:v>0.65568873179504261</c:v>
                </c:pt>
                <c:pt idx="2159">
                  <c:v>0.65599048725728204</c:v>
                </c:pt>
                <c:pt idx="2160">
                  <c:v>0.65629247387452505</c:v>
                </c:pt>
                <c:pt idx="2161">
                  <c:v>0.65659425777849312</c:v>
                </c:pt>
                <c:pt idx="2162">
                  <c:v>0.6568960381350003</c:v>
                </c:pt>
                <c:pt idx="2163">
                  <c:v>0.65719820992548594</c:v>
                </c:pt>
                <c:pt idx="2164">
                  <c:v>0.657500008085244</c:v>
                </c:pt>
                <c:pt idx="2165">
                  <c:v>0.65780178133786382</c:v>
                </c:pt>
                <c:pt idx="2166">
                  <c:v>0.65810348352778703</c:v>
                </c:pt>
                <c:pt idx="2167">
                  <c:v>0.65840515022489321</c:v>
                </c:pt>
                <c:pt idx="2168">
                  <c:v>0.65870677434411706</c:v>
                </c:pt>
                <c:pt idx="2169">
                  <c:v>0.6590083204050845</c:v>
                </c:pt>
                <c:pt idx="2170">
                  <c:v>0.65930990905398323</c:v>
                </c:pt>
                <c:pt idx="2171">
                  <c:v>0.65961201315028206</c:v>
                </c:pt>
                <c:pt idx="2172">
                  <c:v>0.65991430264756146</c:v>
                </c:pt>
                <c:pt idx="2173">
                  <c:v>0.66021645662263462</c:v>
                </c:pt>
                <c:pt idx="2174">
                  <c:v>0.6605184147792027</c:v>
                </c:pt>
                <c:pt idx="2175">
                  <c:v>0.66082078279298562</c:v>
                </c:pt>
                <c:pt idx="2176">
                  <c:v>0.6611230223287764</c:v>
                </c:pt>
                <c:pt idx="2177">
                  <c:v>0.66142520479578704</c:v>
                </c:pt>
                <c:pt idx="2178">
                  <c:v>0.66172723052466176</c:v>
                </c:pt>
                <c:pt idx="2179">
                  <c:v>0.66202925272698776</c:v>
                </c:pt>
                <c:pt idx="2180">
                  <c:v>0.6623311717608511</c:v>
                </c:pt>
                <c:pt idx="2181">
                  <c:v>0.6626331263277917</c:v>
                </c:pt>
                <c:pt idx="2182">
                  <c:v>0.6629356228787322</c:v>
                </c:pt>
                <c:pt idx="2183">
                  <c:v>0.66323778402617573</c:v>
                </c:pt>
                <c:pt idx="2184">
                  <c:v>0.66353986321389002</c:v>
                </c:pt>
                <c:pt idx="2185">
                  <c:v>0.66384189963453788</c:v>
                </c:pt>
                <c:pt idx="2186">
                  <c:v>0.66414381508455433</c:v>
                </c:pt>
                <c:pt idx="2187">
                  <c:v>0.66444568076143462</c:v>
                </c:pt>
                <c:pt idx="2188">
                  <c:v>0.66474781335210731</c:v>
                </c:pt>
                <c:pt idx="2189">
                  <c:v>0.66504988182109925</c:v>
                </c:pt>
                <c:pt idx="2190">
                  <c:v>0.66535180080853995</c:v>
                </c:pt>
                <c:pt idx="2191">
                  <c:v>0.66565365580380376</c:v>
                </c:pt>
                <c:pt idx="2192">
                  <c:v>0.66595543262222734</c:v>
                </c:pt>
                <c:pt idx="2193">
                  <c:v>0.66625714547589265</c:v>
                </c:pt>
                <c:pt idx="2194">
                  <c:v>0.66656038045010335</c:v>
                </c:pt>
                <c:pt idx="2195">
                  <c:v>0.666862891316087</c:v>
                </c:pt>
                <c:pt idx="2196">
                  <c:v>0.66716517007636444</c:v>
                </c:pt>
                <c:pt idx="2197">
                  <c:v>0.66746749520892812</c:v>
                </c:pt>
                <c:pt idx="2198">
                  <c:v>0.66776970265657021</c:v>
                </c:pt>
                <c:pt idx="2199">
                  <c:v>0.66807185308747408</c:v>
                </c:pt>
                <c:pt idx="2200">
                  <c:v>0.66837401065798296</c:v>
                </c:pt>
                <c:pt idx="2201">
                  <c:v>0.66867602570994844</c:v>
                </c:pt>
                <c:pt idx="2202">
                  <c:v>0.66897804435330499</c:v>
                </c:pt>
                <c:pt idx="2203">
                  <c:v>0.66927999539573046</c:v>
                </c:pt>
                <c:pt idx="2204">
                  <c:v>0.66958191439709813</c:v>
                </c:pt>
                <c:pt idx="2205">
                  <c:v>0.66988380495339384</c:v>
                </c:pt>
                <c:pt idx="2206">
                  <c:v>0.67018577019200565</c:v>
                </c:pt>
                <c:pt idx="2207">
                  <c:v>0.67048764652822634</c:v>
                </c:pt>
                <c:pt idx="2208">
                  <c:v>0.67078941622905686</c:v>
                </c:pt>
                <c:pt idx="2209">
                  <c:v>0.6710911930335689</c:v>
                </c:pt>
                <c:pt idx="2210">
                  <c:v>0.6713931333730484</c:v>
                </c:pt>
                <c:pt idx="2211">
                  <c:v>0.67169483201322966</c:v>
                </c:pt>
                <c:pt idx="2212">
                  <c:v>0.67199660881310452</c:v>
                </c:pt>
                <c:pt idx="2213">
                  <c:v>0.67229849226379901</c:v>
                </c:pt>
                <c:pt idx="2214">
                  <c:v>0.67260019090397882</c:v>
                </c:pt>
                <c:pt idx="2215">
                  <c:v>0.67290184695523403</c:v>
                </c:pt>
                <c:pt idx="2216">
                  <c:v>0.67320390120221008</c:v>
                </c:pt>
                <c:pt idx="2217">
                  <c:v>0.67350568865374039</c:v>
                </c:pt>
                <c:pt idx="2218">
                  <c:v>0.67380775000222415</c:v>
                </c:pt>
                <c:pt idx="2219">
                  <c:v>0.67410975086155955</c:v>
                </c:pt>
                <c:pt idx="2220">
                  <c:v>0.67441176236869915</c:v>
                </c:pt>
                <c:pt idx="2221">
                  <c:v>0.67471378101670043</c:v>
                </c:pt>
                <c:pt idx="2222">
                  <c:v>0.67501579966934877</c:v>
                </c:pt>
                <c:pt idx="2223">
                  <c:v>0.67531769378091877</c:v>
                </c:pt>
                <c:pt idx="2224">
                  <c:v>0.67561965190498086</c:v>
                </c:pt>
                <c:pt idx="2225">
                  <c:v>0.67592165628096323</c:v>
                </c:pt>
                <c:pt idx="2226">
                  <c:v>0.67622373900615063</c:v>
                </c:pt>
                <c:pt idx="2227">
                  <c:v>0.67652558686074482</c:v>
                </c:pt>
                <c:pt idx="2228">
                  <c:v>0.67682736011336464</c:v>
                </c:pt>
                <c:pt idx="2229">
                  <c:v>0.67712979949996666</c:v>
                </c:pt>
                <c:pt idx="2230">
                  <c:v>0.67743187864119669</c:v>
                </c:pt>
                <c:pt idx="2231">
                  <c:v>0.67773393644352387</c:v>
                </c:pt>
                <c:pt idx="2232">
                  <c:v>0.67803589812480913</c:v>
                </c:pt>
                <c:pt idx="2233">
                  <c:v>0.67833789897949814</c:v>
                </c:pt>
                <c:pt idx="2234">
                  <c:v>0.67863978598062069</c:v>
                </c:pt>
                <c:pt idx="2235">
                  <c:v>0.67894159119468511</c:v>
                </c:pt>
                <c:pt idx="2236">
                  <c:v>0.6792436240559514</c:v>
                </c:pt>
                <c:pt idx="2237">
                  <c:v>0.67954550392383251</c:v>
                </c:pt>
                <c:pt idx="2238">
                  <c:v>0.6798473518016247</c:v>
                </c:pt>
                <c:pt idx="2239">
                  <c:v>0.6801491073102256</c:v>
                </c:pt>
                <c:pt idx="2240">
                  <c:v>0.68045070662230078</c:v>
                </c:pt>
                <c:pt idx="2241">
                  <c:v>0.6807523733518368</c:v>
                </c:pt>
                <c:pt idx="2242">
                  <c:v>0.68105389463063271</c:v>
                </c:pt>
                <c:pt idx="2243">
                  <c:v>0.68135534144947862</c:v>
                </c:pt>
                <c:pt idx="2244">
                  <c:v>0.68165713957213492</c:v>
                </c:pt>
                <c:pt idx="2245">
                  <c:v>0.68195884179449684</c:v>
                </c:pt>
                <c:pt idx="2246">
                  <c:v>0.68226049428344282</c:v>
                </c:pt>
                <c:pt idx="2247">
                  <c:v>0.68256202974137936</c:v>
                </c:pt>
                <c:pt idx="2248">
                  <c:v>0.68286357936157871</c:v>
                </c:pt>
                <c:pt idx="2249">
                  <c:v>0.68316507581230057</c:v>
                </c:pt>
                <c:pt idx="2250">
                  <c:v>0.6834665722630231</c:v>
                </c:pt>
                <c:pt idx="2251">
                  <c:v>0.68376801556722966</c:v>
                </c:pt>
                <c:pt idx="2252">
                  <c:v>0.68406976752455262</c:v>
                </c:pt>
                <c:pt idx="2253">
                  <c:v>0.68437140227297222</c:v>
                </c:pt>
                <c:pt idx="2254">
                  <c:v>0.68467347788612565</c:v>
                </c:pt>
                <c:pt idx="2255">
                  <c:v>0.68497527243772416</c:v>
                </c:pt>
                <c:pt idx="2256">
                  <c:v>0.68527704570425363</c:v>
                </c:pt>
                <c:pt idx="2257">
                  <c:v>0.68557875504494659</c:v>
                </c:pt>
                <c:pt idx="2258">
                  <c:v>0.6858812623331807</c:v>
                </c:pt>
                <c:pt idx="2259">
                  <c:v>0.68618336641088162</c:v>
                </c:pt>
                <c:pt idx="2260">
                  <c:v>0.68648550617268123</c:v>
                </c:pt>
                <c:pt idx="2261">
                  <c:v>0.6867874358426429</c:v>
                </c:pt>
                <c:pt idx="2262">
                  <c:v>0.68709002536132413</c:v>
                </c:pt>
                <c:pt idx="2263">
                  <c:v>0.6873925541082806</c:v>
                </c:pt>
                <c:pt idx="2264">
                  <c:v>0.68769499707999115</c:v>
                </c:pt>
                <c:pt idx="2265">
                  <c:v>0.68799732224515842</c:v>
                </c:pt>
                <c:pt idx="2266">
                  <c:v>0.68829973308514114</c:v>
                </c:pt>
                <c:pt idx="2267">
                  <c:v>0.68860210822316714</c:v>
                </c:pt>
                <c:pt idx="2268">
                  <c:v>0.68890431924918993</c:v>
                </c:pt>
                <c:pt idx="2269">
                  <c:v>0.6892065053124663</c:v>
                </c:pt>
                <c:pt idx="2270">
                  <c:v>0.6895086414933016</c:v>
                </c:pt>
                <c:pt idx="2271">
                  <c:v>0.68981071356918455</c:v>
                </c:pt>
                <c:pt idx="2272">
                  <c:v>0.6901127571321356</c:v>
                </c:pt>
                <c:pt idx="2273">
                  <c:v>0.69041471169907642</c:v>
                </c:pt>
                <c:pt idx="2274">
                  <c:v>0.69071660936602408</c:v>
                </c:pt>
                <c:pt idx="2275">
                  <c:v>0.6910201142479816</c:v>
                </c:pt>
                <c:pt idx="2276">
                  <c:v>0.69132311215844466</c:v>
                </c:pt>
                <c:pt idx="2277">
                  <c:v>0.69162600607345892</c:v>
                </c:pt>
                <c:pt idx="2278">
                  <c:v>0.69192884619005646</c:v>
                </c:pt>
                <c:pt idx="2279">
                  <c:v>0.6922315394672085</c:v>
                </c:pt>
                <c:pt idx="2280">
                  <c:v>0.69253421485358913</c:v>
                </c:pt>
                <c:pt idx="2281">
                  <c:v>0.69283686162011515</c:v>
                </c:pt>
                <c:pt idx="2282">
                  <c:v>0.69313940108849958</c:v>
                </c:pt>
                <c:pt idx="2283">
                  <c:v>0.69344180478353701</c:v>
                </c:pt>
                <c:pt idx="2284">
                  <c:v>0.69374411569242123</c:v>
                </c:pt>
                <c:pt idx="2285">
                  <c:v>0.69404761334720555</c:v>
                </c:pt>
                <c:pt idx="2286">
                  <c:v>0.69435025293178654</c:v>
                </c:pt>
                <c:pt idx="2287">
                  <c:v>0.69465284603526578</c:v>
                </c:pt>
                <c:pt idx="2288">
                  <c:v>0.69495532831013063</c:v>
                </c:pt>
                <c:pt idx="2289">
                  <c:v>0.69525777486705265</c:v>
                </c:pt>
                <c:pt idx="2290">
                  <c:v>0.69556015712041419</c:v>
                </c:pt>
                <c:pt idx="2291">
                  <c:v>0.69586234672888492</c:v>
                </c:pt>
                <c:pt idx="2292">
                  <c:v>0.69616451851937111</c:v>
                </c:pt>
                <c:pt idx="2293">
                  <c:v>0.69646660482862177</c:v>
                </c:pt>
                <c:pt idx="2294">
                  <c:v>0.69677053556737811</c:v>
                </c:pt>
                <c:pt idx="2295">
                  <c:v>0.6970736519459757</c:v>
                </c:pt>
                <c:pt idx="2296">
                  <c:v>0.69737659603153779</c:v>
                </c:pt>
                <c:pt idx="2297">
                  <c:v>0.6976794648034077</c:v>
                </c:pt>
                <c:pt idx="2298">
                  <c:v>0.69798219387454419</c:v>
                </c:pt>
                <c:pt idx="2299">
                  <c:v>0.69828487999974842</c:v>
                </c:pt>
                <c:pt idx="2300">
                  <c:v>0.69858744448841414</c:v>
                </c:pt>
                <c:pt idx="2301">
                  <c:v>0.69888997680907694</c:v>
                </c:pt>
                <c:pt idx="2302">
                  <c:v>0.69919241263864496</c:v>
                </c:pt>
                <c:pt idx="2303">
                  <c:v>0.69949472354752873</c:v>
                </c:pt>
                <c:pt idx="2304">
                  <c:v>0.69979705229449185</c:v>
                </c:pt>
                <c:pt idx="2305">
                  <c:v>0.70009927044035758</c:v>
                </c:pt>
                <c:pt idx="2306">
                  <c:v>0.70040147789730478</c:v>
                </c:pt>
                <c:pt idx="2307">
                  <c:v>0.7007036283468131</c:v>
                </c:pt>
                <c:pt idx="2308">
                  <c:v>0.7010057752336486</c:v>
                </c:pt>
                <c:pt idx="2309">
                  <c:v>0.70130784016092651</c:v>
                </c:pt>
                <c:pt idx="2310">
                  <c:v>0.70160983387578546</c:v>
                </c:pt>
                <c:pt idx="2311">
                  <c:v>0.70191182759064241</c:v>
                </c:pt>
                <c:pt idx="2312">
                  <c:v>0.70221376438744187</c:v>
                </c:pt>
                <c:pt idx="2313">
                  <c:v>0.70251566558666179</c:v>
                </c:pt>
                <c:pt idx="2314">
                  <c:v>0.70281740684440663</c:v>
                </c:pt>
                <c:pt idx="2315">
                  <c:v>0.70312002498369663</c:v>
                </c:pt>
                <c:pt idx="2316">
                  <c:v>0.70342245727498043</c:v>
                </c:pt>
                <c:pt idx="2317">
                  <c:v>0.70372483238970984</c:v>
                </c:pt>
                <c:pt idx="2318">
                  <c:v>0.70402703981873715</c:v>
                </c:pt>
                <c:pt idx="2319">
                  <c:v>0.70432932576329743</c:v>
                </c:pt>
                <c:pt idx="2320">
                  <c:v>0.70463149046452334</c:v>
                </c:pt>
                <c:pt idx="2321">
                  <c:v>0.70493359812225742</c:v>
                </c:pt>
                <c:pt idx="2322">
                  <c:v>0.70523621268069214</c:v>
                </c:pt>
                <c:pt idx="2323">
                  <c:v>0.7055397139513605</c:v>
                </c:pt>
                <c:pt idx="2324">
                  <c:v>0.70584281592594222</c:v>
                </c:pt>
                <c:pt idx="2325">
                  <c:v>0.70614574924090689</c:v>
                </c:pt>
                <c:pt idx="2326">
                  <c:v>0.70644855708500265</c:v>
                </c:pt>
                <c:pt idx="2327">
                  <c:v>0.70675123247138327</c:v>
                </c:pt>
                <c:pt idx="2328">
                  <c:v>0.707053889936886</c:v>
                </c:pt>
                <c:pt idx="2329">
                  <c:v>0.70735651878668349</c:v>
                </c:pt>
                <c:pt idx="2330">
                  <c:v>0.70765903681314357</c:v>
                </c:pt>
                <c:pt idx="2331">
                  <c:v>0.70796148692740779</c:v>
                </c:pt>
                <c:pt idx="2332">
                  <c:v>0.70826383351502464</c:v>
                </c:pt>
                <c:pt idx="2333">
                  <c:v>0.70856609444444452</c:v>
                </c:pt>
                <c:pt idx="2334">
                  <c:v>0.70886831971987363</c:v>
                </c:pt>
                <c:pt idx="2335">
                  <c:v>0.70917224321606531</c:v>
                </c:pt>
                <c:pt idx="2336">
                  <c:v>0.70947657227939764</c:v>
                </c:pt>
                <c:pt idx="2337">
                  <c:v>0.70978067303522563</c:v>
                </c:pt>
                <c:pt idx="2338">
                  <c:v>0.71008458569431054</c:v>
                </c:pt>
                <c:pt idx="2339">
                  <c:v>0.71038836105830849</c:v>
                </c:pt>
                <c:pt idx="2340">
                  <c:v>0.71069200652359288</c:v>
                </c:pt>
                <c:pt idx="2341">
                  <c:v>0.71099550419248225</c:v>
                </c:pt>
                <c:pt idx="2342">
                  <c:v>0.71129891180387905</c:v>
                </c:pt>
                <c:pt idx="2343">
                  <c:v>0.71160232661371048</c:v>
                </c:pt>
                <c:pt idx="2344">
                  <c:v>0.71190555795633292</c:v>
                </c:pt>
                <c:pt idx="2345">
                  <c:v>0.71220871384793849</c:v>
                </c:pt>
                <c:pt idx="2346">
                  <c:v>0.7125117296911847</c:v>
                </c:pt>
                <c:pt idx="2347">
                  <c:v>0.71281471324886214</c:v>
                </c:pt>
                <c:pt idx="2348">
                  <c:v>0.71311749960444792</c:v>
                </c:pt>
                <c:pt idx="2349">
                  <c:v>0.7134202429942107</c:v>
                </c:pt>
                <c:pt idx="2350">
                  <c:v>0.71372287184400862</c:v>
                </c:pt>
                <c:pt idx="2351">
                  <c:v>0.71402546493348507</c:v>
                </c:pt>
                <c:pt idx="2352">
                  <c:v>0.71432932698631169</c:v>
                </c:pt>
                <c:pt idx="2353">
                  <c:v>0.71463342051801348</c:v>
                </c:pt>
                <c:pt idx="2354">
                  <c:v>0.71493719227227104</c:v>
                </c:pt>
                <c:pt idx="2355">
                  <c:v>0.71524080524997768</c:v>
                </c:pt>
                <c:pt idx="2356">
                  <c:v>0.71554434257711363</c:v>
                </c:pt>
                <c:pt idx="2357">
                  <c:v>0.71584778981797259</c:v>
                </c:pt>
                <c:pt idx="2358">
                  <c:v>0.71615114344972663</c:v>
                </c:pt>
                <c:pt idx="2359">
                  <c:v>0.7164543316577866</c:v>
                </c:pt>
                <c:pt idx="2360">
                  <c:v>0.71675748035191</c:v>
                </c:pt>
                <c:pt idx="2361">
                  <c:v>0.71706049619047285</c:v>
                </c:pt>
                <c:pt idx="2362">
                  <c:v>0.71736349767885421</c:v>
                </c:pt>
                <c:pt idx="2363">
                  <c:v>0.71766633063033192</c:v>
                </c:pt>
                <c:pt idx="2364">
                  <c:v>0.71796913134390561</c:v>
                </c:pt>
                <c:pt idx="2365">
                  <c:v>0.7182718210426966</c:v>
                </c:pt>
                <c:pt idx="2366">
                  <c:v>0.71857445707848655</c:v>
                </c:pt>
                <c:pt idx="2367">
                  <c:v>0.7188770716229137</c:v>
                </c:pt>
                <c:pt idx="2368">
                  <c:v>0.71917958961205297</c:v>
                </c:pt>
                <c:pt idx="2369">
                  <c:v>0.71948195761185862</c:v>
                </c:pt>
                <c:pt idx="2370">
                  <c:v>0.71978425420557046</c:v>
                </c:pt>
                <c:pt idx="2371">
                  <c:v>0.72008654366559921</c:v>
                </c:pt>
                <c:pt idx="2372">
                  <c:v>0.72038873330663733</c:v>
                </c:pt>
                <c:pt idx="2373">
                  <c:v>0.72069108346269495</c:v>
                </c:pt>
                <c:pt idx="2374">
                  <c:v>0.72099431839936956</c:v>
                </c:pt>
                <c:pt idx="2375">
                  <c:v>0.72129735218268032</c:v>
                </c:pt>
                <c:pt idx="2376">
                  <c:v>0.72160025326634458</c:v>
                </c:pt>
                <c:pt idx="2377">
                  <c:v>0.72190302175041088</c:v>
                </c:pt>
                <c:pt idx="2378">
                  <c:v>0.72220577591294688</c:v>
                </c:pt>
                <c:pt idx="2379">
                  <c:v>0.72250840121893034</c:v>
                </c:pt>
                <c:pt idx="2380">
                  <c:v>0.72281093353492754</c:v>
                </c:pt>
                <c:pt idx="2381">
                  <c:v>0.72311345155672102</c:v>
                </c:pt>
                <c:pt idx="2382">
                  <c:v>0.72341585880786652</c:v>
                </c:pt>
                <c:pt idx="2383">
                  <c:v>0.72371821965588734</c:v>
                </c:pt>
                <c:pt idx="2384">
                  <c:v>0.72402045918702163</c:v>
                </c:pt>
                <c:pt idx="2385">
                  <c:v>0.72432264525029921</c:v>
                </c:pt>
                <c:pt idx="2386">
                  <c:v>0.72462576878231155</c:v>
                </c:pt>
                <c:pt idx="2387">
                  <c:v>0.72492869135569749</c:v>
                </c:pt>
                <c:pt idx="2388">
                  <c:v>0.72523155298417763</c:v>
                </c:pt>
                <c:pt idx="2389">
                  <c:v>0.72553431069889718</c:v>
                </c:pt>
                <c:pt idx="2390">
                  <c:v>0.72583689664221762</c:v>
                </c:pt>
                <c:pt idx="2391">
                  <c:v>0.72613948258553884</c:v>
                </c:pt>
                <c:pt idx="2392">
                  <c:v>0.72644199704336965</c:v>
                </c:pt>
                <c:pt idx="2393">
                  <c:v>0.7267444329148951</c:v>
                </c:pt>
                <c:pt idx="2394">
                  <c:v>0.72704680448841819</c:v>
                </c:pt>
                <c:pt idx="2395">
                  <c:v>0.72734907612069988</c:v>
                </c:pt>
                <c:pt idx="2396">
                  <c:v>0.72765125150248899</c:v>
                </c:pt>
                <c:pt idx="2397">
                  <c:v>0.7279533627217627</c:v>
                </c:pt>
                <c:pt idx="2398">
                  <c:v>0.7282553778155435</c:v>
                </c:pt>
                <c:pt idx="2399">
                  <c:v>0.72855761381866824</c:v>
                </c:pt>
                <c:pt idx="2400">
                  <c:v>0.72886025698950085</c:v>
                </c:pt>
                <c:pt idx="2401">
                  <c:v>0.72916253217874483</c:v>
                </c:pt>
                <c:pt idx="2402">
                  <c:v>0.72946475386607212</c:v>
                </c:pt>
                <c:pt idx="2403">
                  <c:v>0.72976686508069766</c:v>
                </c:pt>
                <c:pt idx="2404">
                  <c:v>0.7300688837286996</c:v>
                </c:pt>
                <c:pt idx="2405">
                  <c:v>0.73037088814184603</c:v>
                </c:pt>
                <c:pt idx="2406">
                  <c:v>0.73067281425550834</c:v>
                </c:pt>
                <c:pt idx="2407">
                  <c:v>0.73097512871782921</c:v>
                </c:pt>
                <c:pt idx="2408">
                  <c:v>0.73127727202349346</c:v>
                </c:pt>
                <c:pt idx="2409">
                  <c:v>0.73157945455098394</c:v>
                </c:pt>
                <c:pt idx="2410">
                  <c:v>0.73188153017808244</c:v>
                </c:pt>
                <c:pt idx="2411">
                  <c:v>0.73218350253165554</c:v>
                </c:pt>
                <c:pt idx="2412">
                  <c:v>0.73248542864531685</c:v>
                </c:pt>
                <c:pt idx="2413">
                  <c:v>0.73278793592888603</c:v>
                </c:pt>
                <c:pt idx="2414">
                  <c:v>0.73308997595548564</c:v>
                </c:pt>
                <c:pt idx="2415">
                  <c:v>0.73339199102138963</c:v>
                </c:pt>
                <c:pt idx="2416">
                  <c:v>0.73369399896986764</c:v>
                </c:pt>
                <c:pt idx="2417">
                  <c:v>0.73399594642751642</c:v>
                </c:pt>
                <c:pt idx="2418">
                  <c:v>0.73429815743957882</c:v>
                </c:pt>
                <c:pt idx="2419">
                  <c:v>0.73460015827104053</c:v>
                </c:pt>
                <c:pt idx="2420">
                  <c:v>0.73490204524895719</c:v>
                </c:pt>
                <c:pt idx="2421">
                  <c:v>0.73520403898239561</c:v>
                </c:pt>
                <c:pt idx="2422">
                  <c:v>0.73550600423494017</c:v>
                </c:pt>
                <c:pt idx="2423">
                  <c:v>0.73580790546201014</c:v>
                </c:pt>
                <c:pt idx="2424">
                  <c:v>0.73610967515356696</c:v>
                </c:pt>
                <c:pt idx="2425">
                  <c:v>0.73641168667928991</c:v>
                </c:pt>
                <c:pt idx="2426">
                  <c:v>0.73671361991958395</c:v>
                </c:pt>
                <c:pt idx="2427">
                  <c:v>0.73701551045267266</c:v>
                </c:pt>
                <c:pt idx="2428">
                  <c:v>0.73731736191234687</c:v>
                </c:pt>
                <c:pt idx="2429">
                  <c:v>0.73761923114378725</c:v>
                </c:pt>
                <c:pt idx="2430">
                  <c:v>0.73792115371517775</c:v>
                </c:pt>
                <c:pt idx="2431">
                  <c:v>0.73822310829604798</c:v>
                </c:pt>
                <c:pt idx="2432">
                  <c:v>0.73852502019017496</c:v>
                </c:pt>
                <c:pt idx="2433">
                  <c:v>0.73882683611401156</c:v>
                </c:pt>
                <c:pt idx="2434">
                  <c:v>0.73912890460159608</c:v>
                </c:pt>
                <c:pt idx="2435">
                  <c:v>0.73943071339166422</c:v>
                </c:pt>
                <c:pt idx="2436">
                  <c:v>0.73973274983089887</c:v>
                </c:pt>
                <c:pt idx="2437">
                  <c:v>0.74003458704717362</c:v>
                </c:pt>
                <c:pt idx="2438">
                  <c:v>0.74033642426344815</c:v>
                </c:pt>
                <c:pt idx="2439">
                  <c:v>0.74063820108187206</c:v>
                </c:pt>
                <c:pt idx="2440">
                  <c:v>0.7409400134248586</c:v>
                </c:pt>
                <c:pt idx="2441">
                  <c:v>0.74124173692928585</c:v>
                </c:pt>
                <c:pt idx="2442">
                  <c:v>0.74154347463616166</c:v>
                </c:pt>
                <c:pt idx="2443">
                  <c:v>0.74184523014476333</c:v>
                </c:pt>
                <c:pt idx="2444">
                  <c:v>0.74214696075020958</c:v>
                </c:pt>
                <c:pt idx="2445">
                  <c:v>0.74244884772812725</c:v>
                </c:pt>
                <c:pt idx="2446">
                  <c:v>0.74275097320388961</c:v>
                </c:pt>
                <c:pt idx="2447">
                  <c:v>0.74305288152365911</c:v>
                </c:pt>
                <c:pt idx="2448">
                  <c:v>0.74335506400462714</c:v>
                </c:pt>
                <c:pt idx="2449">
                  <c:v>0.74365700788688882</c:v>
                </c:pt>
                <c:pt idx="2450">
                  <c:v>0.74395885934656425</c:v>
                </c:pt>
                <c:pt idx="2451">
                  <c:v>0.74426077123604806</c:v>
                </c:pt>
                <c:pt idx="2452">
                  <c:v>0.74456340728584569</c:v>
                </c:pt>
                <c:pt idx="2453">
                  <c:v>0.74486593958318115</c:v>
                </c:pt>
                <c:pt idx="2454">
                  <c:v>0.7451683111520444</c:v>
                </c:pt>
                <c:pt idx="2455">
                  <c:v>0.74547063988503304</c:v>
                </c:pt>
                <c:pt idx="2456">
                  <c:v>0.74577291512083588</c:v>
                </c:pt>
                <c:pt idx="2457">
                  <c:v>0.74607509762041357</c:v>
                </c:pt>
                <c:pt idx="2458">
                  <c:v>0.74637737994717124</c:v>
                </c:pt>
                <c:pt idx="2459">
                  <c:v>0.74667951256574649</c:v>
                </c:pt>
                <c:pt idx="2460">
                  <c:v>0.74698165940142125</c:v>
                </c:pt>
                <c:pt idx="2461">
                  <c:v>0.74728409524497463</c:v>
                </c:pt>
                <c:pt idx="2462">
                  <c:v>0.7475865060942789</c:v>
                </c:pt>
                <c:pt idx="2463">
                  <c:v>0.74789053447188891</c:v>
                </c:pt>
                <c:pt idx="2464">
                  <c:v>0.748193960098952</c:v>
                </c:pt>
                <c:pt idx="2465">
                  <c:v>0.74849720582309964</c:v>
                </c:pt>
                <c:pt idx="2466">
                  <c:v>0.7488002360416115</c:v>
                </c:pt>
                <c:pt idx="2467">
                  <c:v>0.74910321959928872</c:v>
                </c:pt>
                <c:pt idx="2468">
                  <c:v>0.74940603460704913</c:v>
                </c:pt>
                <c:pt idx="2469">
                  <c:v>0.74970877444971384</c:v>
                </c:pt>
                <c:pt idx="2470">
                  <c:v>0.75001143552533878</c:v>
                </c:pt>
                <c:pt idx="2471">
                  <c:v>0.75031400362141165</c:v>
                </c:pt>
                <c:pt idx="2472">
                  <c:v>0.75061650377777644</c:v>
                </c:pt>
                <c:pt idx="2473">
                  <c:v>0.7509189860712957</c:v>
                </c:pt>
                <c:pt idx="2474">
                  <c:v>0.75122174736167135</c:v>
                </c:pt>
                <c:pt idx="2475">
                  <c:v>0.75152428323281462</c:v>
                </c:pt>
                <c:pt idx="2476">
                  <c:v>0.7518266762182001</c:v>
                </c:pt>
                <c:pt idx="2477">
                  <c:v>0.7521289728119106</c:v>
                </c:pt>
                <c:pt idx="2478">
                  <c:v>0.75243121947849911</c:v>
                </c:pt>
                <c:pt idx="2479">
                  <c:v>0.75273341981156561</c:v>
                </c:pt>
                <c:pt idx="2480">
                  <c:v>0.75303554171142606</c:v>
                </c:pt>
                <c:pt idx="2481">
                  <c:v>0.75333754252895213</c:v>
                </c:pt>
                <c:pt idx="2482">
                  <c:v>0.75363949709589317</c:v>
                </c:pt>
                <c:pt idx="2483">
                  <c:v>0.75394142676585485</c:v>
                </c:pt>
                <c:pt idx="2484">
                  <c:v>0.75424420598280761</c:v>
                </c:pt>
                <c:pt idx="2485">
                  <c:v>0.75454655257508341</c:v>
                </c:pt>
                <c:pt idx="2486">
                  <c:v>0.75484876713305515</c:v>
                </c:pt>
                <c:pt idx="2487">
                  <c:v>0.75515086766337136</c:v>
                </c:pt>
                <c:pt idx="2488">
                  <c:v>0.75545292902579786</c:v>
                </c:pt>
                <c:pt idx="2489">
                  <c:v>0.75575542201805956</c:v>
                </c:pt>
                <c:pt idx="2490">
                  <c:v>0.75605785786161261</c:v>
                </c:pt>
                <c:pt idx="2491">
                  <c:v>0.75636019017649903</c:v>
                </c:pt>
                <c:pt idx="2492">
                  <c:v>0.75666238694545351</c:v>
                </c:pt>
                <c:pt idx="2493">
                  <c:v>0.75696453021856203</c:v>
                </c:pt>
                <c:pt idx="2494">
                  <c:v>0.75726668061690738</c:v>
                </c:pt>
                <c:pt idx="2495">
                  <c:v>0.75756872417985976</c:v>
                </c:pt>
                <c:pt idx="2496">
                  <c:v>0.75787240571998393</c:v>
                </c:pt>
                <c:pt idx="2497">
                  <c:v>0.75817510974685853</c:v>
                </c:pt>
                <c:pt idx="2498">
                  <c:v>0.75847769926087216</c:v>
                </c:pt>
                <c:pt idx="2499">
                  <c:v>0.75878022443422599</c:v>
                </c:pt>
                <c:pt idx="2500">
                  <c:v>0.75908265315469603</c:v>
                </c:pt>
                <c:pt idx="2501">
                  <c:v>0.75938504260302331</c:v>
                </c:pt>
                <c:pt idx="2502">
                  <c:v>0.75968733562984203</c:v>
                </c:pt>
                <c:pt idx="2503">
                  <c:v>0.7599894931863973</c:v>
                </c:pt>
                <c:pt idx="2504">
                  <c:v>0.76029167212237725</c:v>
                </c:pt>
                <c:pt idx="2505">
                  <c:v>0.7605937085616109</c:v>
                </c:pt>
                <c:pt idx="2506">
                  <c:v>0.76089580200211082</c:v>
                </c:pt>
                <c:pt idx="2507">
                  <c:v>0.76119783488196313</c:v>
                </c:pt>
                <c:pt idx="2508">
                  <c:v>0.76149971832801677</c:v>
                </c:pt>
                <c:pt idx="2509">
                  <c:v>0.76180155196746069</c:v>
                </c:pt>
                <c:pt idx="2510">
                  <c:v>0.76210346027794706</c:v>
                </c:pt>
                <c:pt idx="2511">
                  <c:v>0.76240529747102603</c:v>
                </c:pt>
                <c:pt idx="2512">
                  <c:v>0.76270719155938915</c:v>
                </c:pt>
                <c:pt idx="2513">
                  <c:v>0.76300900032626662</c:v>
                </c:pt>
                <c:pt idx="2514">
                  <c:v>0.76331075582095853</c:v>
                </c:pt>
                <c:pt idx="2515">
                  <c:v>0.7636126286070577</c:v>
                </c:pt>
                <c:pt idx="2516">
                  <c:v>0.76391430244824043</c:v>
                </c:pt>
                <c:pt idx="2517">
                  <c:v>0.76421603664143412</c:v>
                </c:pt>
                <c:pt idx="2518">
                  <c:v>0.76451801256657681</c:v>
                </c:pt>
                <c:pt idx="2519">
                  <c:v>0.76481983204353621</c:v>
                </c:pt>
                <c:pt idx="2520">
                  <c:v>0.76512148100269994</c:v>
                </c:pt>
                <c:pt idx="2521">
                  <c:v>0.76542315482071666</c:v>
                </c:pt>
                <c:pt idx="2522">
                  <c:v>0.76572478603523264</c:v>
                </c:pt>
                <c:pt idx="2523">
                  <c:v>0.76602645275550318</c:v>
                </c:pt>
                <c:pt idx="2524">
                  <c:v>0.76632825088743461</c:v>
                </c:pt>
                <c:pt idx="2525">
                  <c:v>0.76662997442894298</c:v>
                </c:pt>
                <c:pt idx="2526">
                  <c:v>0.76693179387806965</c:v>
                </c:pt>
                <c:pt idx="2527">
                  <c:v>0.76723354581684744</c:v>
                </c:pt>
                <c:pt idx="2528">
                  <c:v>0.76753525160759295</c:v>
                </c:pt>
                <c:pt idx="2529">
                  <c:v>0.76783696094828469</c:v>
                </c:pt>
                <c:pt idx="2530">
                  <c:v>0.7681386916000853</c:v>
                </c:pt>
                <c:pt idx="2531">
                  <c:v>0.76844075650877286</c:v>
                </c:pt>
                <c:pt idx="2532">
                  <c:v>0.76874283212657502</c:v>
                </c:pt>
                <c:pt idx="2533">
                  <c:v>0.76904475468868028</c:v>
                </c:pt>
                <c:pt idx="2534">
                  <c:v>0.76934695502174644</c:v>
                </c:pt>
                <c:pt idx="2535">
                  <c:v>0.76964912681223263</c:v>
                </c:pt>
                <c:pt idx="2536">
                  <c:v>0.76995110632298036</c:v>
                </c:pt>
                <c:pt idx="2537">
                  <c:v>0.77025305733754501</c:v>
                </c:pt>
                <c:pt idx="2538">
                  <c:v>0.77055499056855314</c:v>
                </c:pt>
                <c:pt idx="2539">
                  <c:v>0.77085679225309534</c:v>
                </c:pt>
                <c:pt idx="2540">
                  <c:v>0.77115857262351439</c:v>
                </c:pt>
                <c:pt idx="2541">
                  <c:v>0.77146027127759653</c:v>
                </c:pt>
                <c:pt idx="2542">
                  <c:v>0.77176193441208563</c:v>
                </c:pt>
                <c:pt idx="2543">
                  <c:v>0.77206358339904302</c:v>
                </c:pt>
                <c:pt idx="2544">
                  <c:v>0.77236515784878512</c:v>
                </c:pt>
                <c:pt idx="2545">
                  <c:v>0.77266695597144086</c:v>
                </c:pt>
                <c:pt idx="2546">
                  <c:v>0.77296868302632715</c:v>
                </c:pt>
                <c:pt idx="2547">
                  <c:v>0.77327027877773413</c:v>
                </c:pt>
                <c:pt idx="2548">
                  <c:v>0.7735718674358939</c:v>
                </c:pt>
                <c:pt idx="2549">
                  <c:v>0.77387337455106153</c:v>
                </c:pt>
                <c:pt idx="2550">
                  <c:v>0.77417479301517955</c:v>
                </c:pt>
                <c:pt idx="2551">
                  <c:v>0.77447620439625831</c:v>
                </c:pt>
                <c:pt idx="2552">
                  <c:v>0.77477753436094199</c:v>
                </c:pt>
                <c:pt idx="2553">
                  <c:v>0.77507882186407107</c:v>
                </c:pt>
                <c:pt idx="2554">
                  <c:v>0.77538009167921185</c:v>
                </c:pt>
                <c:pt idx="2555">
                  <c:v>0.77568138979635459</c:v>
                </c:pt>
                <c:pt idx="2556">
                  <c:v>0.77598264541676376</c:v>
                </c:pt>
                <c:pt idx="2557">
                  <c:v>0.77628437247628579</c:v>
                </c:pt>
                <c:pt idx="2558">
                  <c:v>0.77658635195452053</c:v>
                </c:pt>
                <c:pt idx="2559">
                  <c:v>0.77688818207754595</c:v>
                </c:pt>
                <c:pt idx="2560">
                  <c:v>0.77718989138116312</c:v>
                </c:pt>
                <c:pt idx="2561">
                  <c:v>0.77749164687585604</c:v>
                </c:pt>
                <c:pt idx="2562">
                  <c:v>0.77779335974805974</c:v>
                </c:pt>
                <c:pt idx="2563">
                  <c:v>0.77809511876167914</c:v>
                </c:pt>
                <c:pt idx="2564">
                  <c:v>0.77839686714000977</c:v>
                </c:pt>
                <c:pt idx="2565">
                  <c:v>0.77869900331619457</c:v>
                </c:pt>
                <c:pt idx="2566">
                  <c:v>0.77900103265070886</c:v>
                </c:pt>
                <c:pt idx="2567">
                  <c:v>0.77930305130335564</c:v>
                </c:pt>
                <c:pt idx="2568">
                  <c:v>0.77960498097796038</c:v>
                </c:pt>
                <c:pt idx="2569">
                  <c:v>0.77990690707769383</c:v>
                </c:pt>
                <c:pt idx="2570">
                  <c:v>0.78020893638897615</c:v>
                </c:pt>
                <c:pt idx="2571">
                  <c:v>0.78051114383661635</c:v>
                </c:pt>
                <c:pt idx="2572">
                  <c:v>0.78081308060555921</c:v>
                </c:pt>
                <c:pt idx="2573">
                  <c:v>0.78111502095896801</c:v>
                </c:pt>
                <c:pt idx="2574">
                  <c:v>0.78141687239080571</c:v>
                </c:pt>
                <c:pt idx="2575">
                  <c:v>0.78171873448538975</c:v>
                </c:pt>
                <c:pt idx="2576">
                  <c:v>0.78202070330465279</c:v>
                </c:pt>
                <c:pt idx="2577">
                  <c:v>0.78232265785766109</c:v>
                </c:pt>
                <c:pt idx="2578">
                  <c:v>0.78262449149246704</c:v>
                </c:pt>
                <c:pt idx="2579">
                  <c:v>0.78292633937025957</c:v>
                </c:pt>
                <c:pt idx="2580">
                  <c:v>0.78322813039727901</c:v>
                </c:pt>
                <c:pt idx="2581">
                  <c:v>0.78352982905136159</c:v>
                </c:pt>
                <c:pt idx="2582">
                  <c:v>0.78383153482356893</c:v>
                </c:pt>
                <c:pt idx="2583">
                  <c:v>0.78413356412555757</c:v>
                </c:pt>
                <c:pt idx="2584">
                  <c:v>0.7844356824775206</c:v>
                </c:pt>
                <c:pt idx="2585">
                  <c:v>0.78473767266674499</c:v>
                </c:pt>
                <c:pt idx="2586">
                  <c:v>0.78503982664181815</c:v>
                </c:pt>
                <c:pt idx="2587">
                  <c:v>0.78534187021406465</c:v>
                </c:pt>
                <c:pt idx="2588">
                  <c:v>0.78564395297179279</c:v>
                </c:pt>
                <c:pt idx="2589">
                  <c:v>0.7859459075712385</c:v>
                </c:pt>
                <c:pt idx="2590">
                  <c:v>0.78624784438661055</c:v>
                </c:pt>
                <c:pt idx="2591">
                  <c:v>0.78654969938187458</c:v>
                </c:pt>
                <c:pt idx="2592">
                  <c:v>0.7868515117341367</c:v>
                </c:pt>
                <c:pt idx="2593">
                  <c:v>0.78715330632283631</c:v>
                </c:pt>
                <c:pt idx="2594">
                  <c:v>0.78745497660119512</c:v>
                </c:pt>
                <c:pt idx="2595">
                  <c:v>0.78775671787748125</c:v>
                </c:pt>
                <c:pt idx="2596">
                  <c:v>0.78805846270473867</c:v>
                </c:pt>
                <c:pt idx="2597">
                  <c:v>0.7883605632490015</c:v>
                </c:pt>
                <c:pt idx="2598">
                  <c:v>0.78866253204504377</c:v>
                </c:pt>
                <c:pt idx="2599">
                  <c:v>0.78896448664449015</c:v>
                </c:pt>
                <c:pt idx="2600">
                  <c:v>0.78926632741450109</c:v>
                </c:pt>
                <c:pt idx="2601">
                  <c:v>0.78956826778648259</c:v>
                </c:pt>
                <c:pt idx="2602">
                  <c:v>0.78987031491841964</c:v>
                </c:pt>
                <c:pt idx="2603">
                  <c:v>0.79017225882854014</c:v>
                </c:pt>
                <c:pt idx="2604">
                  <c:v>0.79047424542720357</c:v>
                </c:pt>
                <c:pt idx="2605">
                  <c:v>0.79077616798930928</c:v>
                </c:pt>
                <c:pt idx="2606">
                  <c:v>0.7910785359891146</c:v>
                </c:pt>
                <c:pt idx="2607">
                  <c:v>0.79138063650548318</c:v>
                </c:pt>
                <c:pt idx="2608">
                  <c:v>0.79168278335511089</c:v>
                </c:pt>
                <c:pt idx="2609">
                  <c:v>0.79198494445604051</c:v>
                </c:pt>
                <c:pt idx="2610">
                  <c:v>0.79228711982852551</c:v>
                </c:pt>
                <c:pt idx="2611">
                  <c:v>0.79258935225719973</c:v>
                </c:pt>
                <c:pt idx="2612">
                  <c:v>0.79289168455811343</c:v>
                </c:pt>
                <c:pt idx="2613">
                  <c:v>0.79319392766390462</c:v>
                </c:pt>
                <c:pt idx="2614">
                  <c:v>0.79349608879739397</c:v>
                </c:pt>
                <c:pt idx="2615">
                  <c:v>0.79379812524127591</c:v>
                </c:pt>
                <c:pt idx="2616">
                  <c:v>0.79410010826806199</c:v>
                </c:pt>
                <c:pt idx="2617">
                  <c:v>0.79440237635279376</c:v>
                </c:pt>
                <c:pt idx="2618">
                  <c:v>0.79470461591185571</c:v>
                </c:pt>
                <c:pt idx="2619">
                  <c:v>0.79500691252885058</c:v>
                </c:pt>
                <c:pt idx="2620">
                  <c:v>0.79530917348154662</c:v>
                </c:pt>
                <c:pt idx="2621">
                  <c:v>0.79561136668649213</c:v>
                </c:pt>
                <c:pt idx="2622">
                  <c:v>0.7959138918738411</c:v>
                </c:pt>
                <c:pt idx="2623">
                  <c:v>0.79621634917303763</c:v>
                </c:pt>
                <c:pt idx="2624">
                  <c:v>0.79651860654125051</c:v>
                </c:pt>
                <c:pt idx="2625">
                  <c:v>0.79682088530618522</c:v>
                </c:pt>
                <c:pt idx="2626">
                  <c:v>0.79712318908521584</c:v>
                </c:pt>
                <c:pt idx="2627">
                  <c:v>0.79742538941828367</c:v>
                </c:pt>
                <c:pt idx="2628">
                  <c:v>0.79772744722061062</c:v>
                </c:pt>
                <c:pt idx="2629">
                  <c:v>0.7980299652237447</c:v>
                </c:pt>
                <c:pt idx="2630">
                  <c:v>0.79833224403523717</c:v>
                </c:pt>
                <c:pt idx="2631">
                  <c:v>0.79863438018351862</c:v>
                </c:pt>
                <c:pt idx="2632">
                  <c:v>0.7989363596524639</c:v>
                </c:pt>
                <c:pt idx="2633">
                  <c:v>0.79923829999194362</c:v>
                </c:pt>
                <c:pt idx="2634">
                  <c:v>0.79954026167322978</c:v>
                </c:pt>
                <c:pt idx="2635">
                  <c:v>0.79984251906937354</c:v>
                </c:pt>
                <c:pt idx="2636">
                  <c:v>0.80014473010935561</c:v>
                </c:pt>
                <c:pt idx="2637">
                  <c:v>0.80044699106205119</c:v>
                </c:pt>
                <c:pt idx="2638">
                  <c:v>0.80074932692167644</c:v>
                </c:pt>
                <c:pt idx="2639">
                  <c:v>0.80105152722217265</c:v>
                </c:pt>
                <c:pt idx="2640">
                  <c:v>0.80135360638664388</c:v>
                </c:pt>
                <c:pt idx="2641">
                  <c:v>0.80165593155181181</c:v>
                </c:pt>
                <c:pt idx="2642">
                  <c:v>0.80195808552688463</c:v>
                </c:pt>
                <c:pt idx="2643">
                  <c:v>0.80226038928728804</c:v>
                </c:pt>
                <c:pt idx="2644">
                  <c:v>0.80256258607020114</c:v>
                </c:pt>
                <c:pt idx="2645">
                  <c:v>0.8028647614240787</c:v>
                </c:pt>
                <c:pt idx="2646">
                  <c:v>0.8031669154363611</c:v>
                </c:pt>
                <c:pt idx="2647">
                  <c:v>0.80346894832086158</c:v>
                </c:pt>
                <c:pt idx="2648">
                  <c:v>0.80377126634138163</c:v>
                </c:pt>
                <c:pt idx="2649">
                  <c:v>0.80407326717284322</c:v>
                </c:pt>
                <c:pt idx="2650">
                  <c:v>0.8043755174282593</c:v>
                </c:pt>
                <c:pt idx="2651">
                  <c:v>0.80467761085946032</c:v>
                </c:pt>
                <c:pt idx="2652">
                  <c:v>0.80497982902859522</c:v>
                </c:pt>
                <c:pt idx="2653">
                  <c:v>0.80528191531925131</c:v>
                </c:pt>
                <c:pt idx="2654">
                  <c:v>0.8055838698861908</c:v>
                </c:pt>
                <c:pt idx="2655">
                  <c:v>0.80588587783466903</c:v>
                </c:pt>
                <c:pt idx="2656">
                  <c:v>0.8061879356602335</c:v>
                </c:pt>
                <c:pt idx="2657">
                  <c:v>0.80649015380144651</c:v>
                </c:pt>
                <c:pt idx="2658">
                  <c:v>0.80679243972738202</c:v>
                </c:pt>
                <c:pt idx="2659">
                  <c:v>0.80709472206345323</c:v>
                </c:pt>
                <c:pt idx="2660">
                  <c:v>0.80739694380662486</c:v>
                </c:pt>
                <c:pt idx="2661">
                  <c:v>0.80769903368609886</c:v>
                </c:pt>
                <c:pt idx="2662">
                  <c:v>0.8080012482999116</c:v>
                </c:pt>
                <c:pt idx="2663">
                  <c:v>0.80830327405201796</c:v>
                </c:pt>
                <c:pt idx="2664">
                  <c:v>0.80860531760102983</c:v>
                </c:pt>
                <c:pt idx="2665">
                  <c:v>0.80890733623509314</c:v>
                </c:pt>
                <c:pt idx="2666">
                  <c:v>0.80920926589112641</c:v>
                </c:pt>
                <c:pt idx="2667">
                  <c:v>0.80951123112973888</c:v>
                </c:pt>
                <c:pt idx="2668">
                  <c:v>0.8098130896514113</c:v>
                </c:pt>
                <c:pt idx="2669">
                  <c:v>0.81011511539422498</c:v>
                </c:pt>
                <c:pt idx="2670">
                  <c:v>0.81041694903830819</c:v>
                </c:pt>
                <c:pt idx="2671">
                  <c:v>0.81071887159112965</c:v>
                </c:pt>
                <c:pt idx="2672">
                  <c:v>0.81102066969523445</c:v>
                </c:pt>
                <c:pt idx="2673">
                  <c:v>0.81132269544734059</c:v>
                </c:pt>
                <c:pt idx="2674">
                  <c:v>0.81162457532450405</c:v>
                </c:pt>
                <c:pt idx="2675">
                  <c:v>0.81192645877055625</c:v>
                </c:pt>
                <c:pt idx="2676">
                  <c:v>0.81222843470498762</c:v>
                </c:pt>
                <c:pt idx="2677">
                  <c:v>0.8125303110458485</c:v>
                </c:pt>
                <c:pt idx="2678">
                  <c:v>0.81283219449654232</c:v>
                </c:pt>
                <c:pt idx="2679">
                  <c:v>0.81313400681169823</c:v>
                </c:pt>
                <c:pt idx="2680">
                  <c:v>0.81343574811579888</c:v>
                </c:pt>
                <c:pt idx="2681">
                  <c:v>0.81373771695828356</c:v>
                </c:pt>
                <c:pt idx="2682">
                  <c:v>0.81403952575762772</c:v>
                </c:pt>
                <c:pt idx="2683">
                  <c:v>0.81434164053854641</c:v>
                </c:pt>
                <c:pt idx="2684">
                  <c:v>0.81464374107815973</c:v>
                </c:pt>
                <c:pt idx="2685">
                  <c:v>0.81494569563116914</c:v>
                </c:pt>
                <c:pt idx="2686">
                  <c:v>0.81524776411875333</c:v>
                </c:pt>
                <c:pt idx="2687">
                  <c:v>0.81555008573017496</c:v>
                </c:pt>
                <c:pt idx="2688">
                  <c:v>0.81585229674223669</c:v>
                </c:pt>
                <c:pt idx="2689">
                  <c:v>0.81615445070800785</c:v>
                </c:pt>
                <c:pt idx="2690">
                  <c:v>0.81645664030717369</c:v>
                </c:pt>
                <c:pt idx="2691">
                  <c:v>0.81675887627306498</c:v>
                </c:pt>
                <c:pt idx="2692">
                  <c:v>0.81706111940678361</c:v>
                </c:pt>
                <c:pt idx="2693">
                  <c:v>0.81736330188775064</c:v>
                </c:pt>
                <c:pt idx="2694">
                  <c:v>0.81766542736351422</c:v>
                </c:pt>
                <c:pt idx="2695">
                  <c:v>0.81796749229079235</c:v>
                </c:pt>
                <c:pt idx="2696">
                  <c:v>0.81826948247537179</c:v>
                </c:pt>
                <c:pt idx="2697">
                  <c:v>0.81857144775578061</c:v>
                </c:pt>
                <c:pt idx="2698">
                  <c:v>0.81887343793106993</c:v>
                </c:pt>
                <c:pt idx="2699">
                  <c:v>0.81917536761496024</c:v>
                </c:pt>
                <c:pt idx="2700">
                  <c:v>0.81947722618303365</c:v>
                </c:pt>
                <c:pt idx="2701">
                  <c:v>0.81977905987350941</c:v>
                </c:pt>
                <c:pt idx="2702">
                  <c:v>0.82008102156872664</c:v>
                </c:pt>
                <c:pt idx="2703">
                  <c:v>0.8203830330851577</c:v>
                </c:pt>
                <c:pt idx="2704">
                  <c:v>0.82068508018456365</c:v>
                </c:pt>
                <c:pt idx="2705">
                  <c:v>0.82098701698136389</c:v>
                </c:pt>
                <c:pt idx="2706">
                  <c:v>0.82128894310895306</c:v>
                </c:pt>
                <c:pt idx="2707">
                  <c:v>0.8215907661113051</c:v>
                </c:pt>
                <c:pt idx="2708">
                  <c:v>0.82189274203644724</c:v>
                </c:pt>
                <c:pt idx="2709">
                  <c:v>0.82219462902364671</c:v>
                </c:pt>
                <c:pt idx="2710">
                  <c:v>0.82249691853955165</c:v>
                </c:pt>
                <c:pt idx="2711">
                  <c:v>0.82279922588112964</c:v>
                </c:pt>
                <c:pt idx="2712">
                  <c:v>0.82310143332877184</c:v>
                </c:pt>
                <c:pt idx="2713">
                  <c:v>0.82340381203140323</c:v>
                </c:pt>
                <c:pt idx="2714">
                  <c:v>0.82370622286206352</c:v>
                </c:pt>
                <c:pt idx="2715">
                  <c:v>0.82400868728599264</c:v>
                </c:pt>
                <c:pt idx="2716">
                  <c:v>0.82431116599792409</c:v>
                </c:pt>
                <c:pt idx="2717">
                  <c:v>0.82461357327703533</c:v>
                </c:pt>
                <c:pt idx="2718">
                  <c:v>0.82491587348896711</c:v>
                </c:pt>
                <c:pt idx="2719">
                  <c:v>0.82521825220091805</c:v>
                </c:pt>
                <c:pt idx="2720">
                  <c:v>0.8255205523849094</c:v>
                </c:pt>
                <c:pt idx="2721">
                  <c:v>0.825822938207741</c:v>
                </c:pt>
                <c:pt idx="2722">
                  <c:v>0.8261251991604377</c:v>
                </c:pt>
                <c:pt idx="2723">
                  <c:v>0.82642767430954123</c:v>
                </c:pt>
                <c:pt idx="2724">
                  <c:v>0.82673016731112969</c:v>
                </c:pt>
                <c:pt idx="2725">
                  <c:v>0.82703269961779535</c:v>
                </c:pt>
                <c:pt idx="2726">
                  <c:v>0.82733514617471815</c:v>
                </c:pt>
                <c:pt idx="2727">
                  <c:v>0.82763772855211715</c:v>
                </c:pt>
                <c:pt idx="2728">
                  <c:v>0.82794016082475408</c:v>
                </c:pt>
                <c:pt idx="2729">
                  <c:v>0.82824271102949465</c:v>
                </c:pt>
                <c:pt idx="2730">
                  <c:v>0.82854522904195826</c:v>
                </c:pt>
                <c:pt idx="2731">
                  <c:v>0.82884774348113066</c:v>
                </c:pt>
                <c:pt idx="2732">
                  <c:v>0.82915031153053531</c:v>
                </c:pt>
                <c:pt idx="2733">
                  <c:v>0.82945276523954459</c:v>
                </c:pt>
                <c:pt idx="2734">
                  <c:v>0.82975525466856592</c:v>
                </c:pt>
                <c:pt idx="2735">
                  <c:v>0.83005777268102932</c:v>
                </c:pt>
                <c:pt idx="2736">
                  <c:v>0.83036020850593506</c:v>
                </c:pt>
                <c:pt idx="2737">
                  <c:v>0.8306625872132265</c:v>
                </c:pt>
                <c:pt idx="2738">
                  <c:v>0.83096494450181491</c:v>
                </c:pt>
                <c:pt idx="2739">
                  <c:v>0.83126722329468461</c:v>
                </c:pt>
                <c:pt idx="2740">
                  <c:v>0.8315693951037777</c:v>
                </c:pt>
                <c:pt idx="2741">
                  <c:v>0.83187155978639615</c:v>
                </c:pt>
                <c:pt idx="2742">
                  <c:v>0.83217362828327723</c:v>
                </c:pt>
                <c:pt idx="2743">
                  <c:v>0.83247563627821231</c:v>
                </c:pt>
                <c:pt idx="2744">
                  <c:v>0.83277756593424546</c:v>
                </c:pt>
                <c:pt idx="2745">
                  <c:v>0.83307942092950948</c:v>
                </c:pt>
                <c:pt idx="2746">
                  <c:v>0.83338126526263856</c:v>
                </c:pt>
                <c:pt idx="2747">
                  <c:v>0.83368304563305762</c:v>
                </c:pt>
                <c:pt idx="2748">
                  <c:v>0.83398518539020661</c:v>
                </c:pt>
                <c:pt idx="2749">
                  <c:v>0.83428716488237586</c:v>
                </c:pt>
                <c:pt idx="2750">
                  <c:v>0.83458911236788536</c:v>
                </c:pt>
                <c:pt idx="2751">
                  <c:v>0.83489129488141933</c:v>
                </c:pt>
                <c:pt idx="2752">
                  <c:v>0.83519349165037404</c:v>
                </c:pt>
                <c:pt idx="2753">
                  <c:v>0.83549555655906116</c:v>
                </c:pt>
                <c:pt idx="2754">
                  <c:v>0.83579792097593253</c:v>
                </c:pt>
                <c:pt idx="2755">
                  <c:v>0.83610018904669758</c:v>
                </c:pt>
                <c:pt idx="2756">
                  <c:v>0.83640230380901648</c:v>
                </c:pt>
                <c:pt idx="2757">
                  <c:v>0.83670465395109817</c:v>
                </c:pt>
                <c:pt idx="2758">
                  <c:v>0.83700689704758102</c:v>
                </c:pt>
                <c:pt idx="2759">
                  <c:v>0.83730927217162865</c:v>
                </c:pt>
                <c:pt idx="2760">
                  <c:v>0.83761172230920589</c:v>
                </c:pt>
                <c:pt idx="2761">
                  <c:v>0.83791409743325362</c:v>
                </c:pt>
                <c:pt idx="2762">
                  <c:v>0.83821650468439901</c:v>
                </c:pt>
                <c:pt idx="2763">
                  <c:v>0.83851892267440165</c:v>
                </c:pt>
                <c:pt idx="2764">
                  <c:v>0.83882124783025369</c:v>
                </c:pt>
                <c:pt idx="2765">
                  <c:v>0.83912362651424732</c:v>
                </c:pt>
                <c:pt idx="2766">
                  <c:v>0.83942584110013985</c:v>
                </c:pt>
                <c:pt idx="2767">
                  <c:v>0.83972799154964772</c:v>
                </c:pt>
                <c:pt idx="2768">
                  <c:v>0.84003011344950895</c:v>
                </c:pt>
                <c:pt idx="2769">
                  <c:v>0.84033217837678698</c:v>
                </c:pt>
                <c:pt idx="2770">
                  <c:v>0.84063423618376243</c:v>
                </c:pt>
                <c:pt idx="2771">
                  <c:v>0.84093624771877662</c:v>
                </c:pt>
                <c:pt idx="2772">
                  <c:v>0.84123816672014351</c:v>
                </c:pt>
                <c:pt idx="2773">
                  <c:v>0.84154024587067</c:v>
                </c:pt>
                <c:pt idx="2774">
                  <c:v>0.84184255676558373</c:v>
                </c:pt>
                <c:pt idx="2775">
                  <c:v>0.84214468580339874</c:v>
                </c:pt>
                <c:pt idx="2776">
                  <c:v>0.84244672934311582</c:v>
                </c:pt>
                <c:pt idx="2777">
                  <c:v>0.84274871241170579</c:v>
                </c:pt>
                <c:pt idx="2778">
                  <c:v>0.84305070971268481</c:v>
                </c:pt>
                <c:pt idx="2779">
                  <c:v>0.84335258960841142</c:v>
                </c:pt>
                <c:pt idx="2780">
                  <c:v>0.84365488980171577</c:v>
                </c:pt>
                <c:pt idx="2781">
                  <c:v>0.84395716500492757</c:v>
                </c:pt>
                <c:pt idx="2782">
                  <c:v>0.84425939028501062</c:v>
                </c:pt>
                <c:pt idx="2783">
                  <c:v>0.84456153002820789</c:v>
                </c:pt>
                <c:pt idx="2784">
                  <c:v>0.8448636092066244</c:v>
                </c:pt>
                <c:pt idx="2785">
                  <c:v>0.84516563850861393</c:v>
                </c:pt>
                <c:pt idx="2786">
                  <c:v>0.8454675753054135</c:v>
                </c:pt>
                <c:pt idx="2787">
                  <c:v>0.84576955479758331</c:v>
                </c:pt>
                <c:pt idx="2788">
                  <c:v>0.84607140979284634</c:v>
                </c:pt>
                <c:pt idx="2789">
                  <c:v>0.84637346760446863</c:v>
                </c:pt>
                <c:pt idx="2790">
                  <c:v>0.84667550405764369</c:v>
                </c:pt>
                <c:pt idx="2791">
                  <c:v>0.84697757967079745</c:v>
                </c:pt>
                <c:pt idx="2792">
                  <c:v>0.84727955561451784</c:v>
                </c:pt>
                <c:pt idx="2793">
                  <c:v>0.84758149238346003</c:v>
                </c:pt>
                <c:pt idx="2794">
                  <c:v>0.8478835965076541</c:v>
                </c:pt>
                <c:pt idx="2795">
                  <c:v>0.84818551196695491</c:v>
                </c:pt>
                <c:pt idx="2796">
                  <c:v>0.8484873882799715</c:v>
                </c:pt>
                <c:pt idx="2797">
                  <c:v>0.84878972056225321</c:v>
                </c:pt>
                <c:pt idx="2798">
                  <c:v>0.84909212070128459</c:v>
                </c:pt>
                <c:pt idx="2799">
                  <c:v>0.84939435670441021</c:v>
                </c:pt>
                <c:pt idx="2800">
                  <c:v>0.84969656774439251</c:v>
                </c:pt>
                <c:pt idx="2801">
                  <c:v>0.8499987609167684</c:v>
                </c:pt>
                <c:pt idx="2802">
                  <c:v>0.85030088996388475</c:v>
                </c:pt>
                <c:pt idx="2803">
                  <c:v>0.85060301900170099</c:v>
                </c:pt>
                <c:pt idx="2804">
                  <c:v>0.85090505900971358</c:v>
                </c:pt>
                <c:pt idx="2805">
                  <c:v>0.85120698158110353</c:v>
                </c:pt>
                <c:pt idx="2806">
                  <c:v>0.8515088685590213</c:v>
                </c:pt>
                <c:pt idx="2807">
                  <c:v>0.85181070935686876</c:v>
                </c:pt>
                <c:pt idx="2808">
                  <c:v>0.85211254657314361</c:v>
                </c:pt>
                <c:pt idx="2809">
                  <c:v>0.8524143127361955</c:v>
                </c:pt>
                <c:pt idx="2810">
                  <c:v>0.85271591559515081</c:v>
                </c:pt>
                <c:pt idx="2811">
                  <c:v>0.85301757872963857</c:v>
                </c:pt>
                <c:pt idx="2812">
                  <c:v>0.85331918509853133</c:v>
                </c:pt>
                <c:pt idx="2813">
                  <c:v>0.85362075955753214</c:v>
                </c:pt>
                <c:pt idx="2814">
                  <c:v>0.85392241561342008</c:v>
                </c:pt>
                <c:pt idx="2815">
                  <c:v>0.85422400070195847</c:v>
                </c:pt>
                <c:pt idx="2816">
                  <c:v>0.85452549008365752</c:v>
                </c:pt>
                <c:pt idx="2817">
                  <c:v>0.85482701488857604</c:v>
                </c:pt>
                <c:pt idx="2818">
                  <c:v>0.85512854321971665</c:v>
                </c:pt>
                <c:pt idx="2819">
                  <c:v>0.85543007513271507</c:v>
                </c:pt>
                <c:pt idx="2820">
                  <c:v>0.8557316743984883</c:v>
                </c:pt>
                <c:pt idx="2821">
                  <c:v>0.85603325951017584</c:v>
                </c:pt>
                <c:pt idx="2822">
                  <c:v>0.85633475595164388</c:v>
                </c:pt>
                <c:pt idx="2823">
                  <c:v>0.85663638008476228</c:v>
                </c:pt>
                <c:pt idx="2824">
                  <c:v>0.85693795809918605</c:v>
                </c:pt>
                <c:pt idx="2825">
                  <c:v>0.85723949355712348</c:v>
                </c:pt>
                <c:pt idx="2826">
                  <c:v>0.8575411958072896</c:v>
                </c:pt>
                <c:pt idx="2827">
                  <c:v>0.85784278446544882</c:v>
                </c:pt>
                <c:pt idx="2828">
                  <c:v>0.85814467502638603</c:v>
                </c:pt>
                <c:pt idx="2829">
                  <c:v>0.8584462814415843</c:v>
                </c:pt>
                <c:pt idx="2830">
                  <c:v>0.85874806181200269</c:v>
                </c:pt>
                <c:pt idx="2831">
                  <c:v>0.85904967532147336</c:v>
                </c:pt>
                <c:pt idx="2832">
                  <c:v>0.8593512072622379</c:v>
                </c:pt>
                <c:pt idx="2833">
                  <c:v>0.85965326862466562</c:v>
                </c:pt>
                <c:pt idx="2834">
                  <c:v>0.85995530148593224</c:v>
                </c:pt>
                <c:pt idx="2835">
                  <c:v>0.8602571956299927</c:v>
                </c:pt>
                <c:pt idx="2836">
                  <c:v>0.86055924276192897</c:v>
                </c:pt>
                <c:pt idx="2837">
                  <c:v>0.86086140385820753</c:v>
                </c:pt>
                <c:pt idx="2838">
                  <c:v>0.86116332640174287</c:v>
                </c:pt>
                <c:pt idx="2839">
                  <c:v>0.8614652596141803</c:v>
                </c:pt>
                <c:pt idx="2840">
                  <c:v>0.8617673601584428</c:v>
                </c:pt>
                <c:pt idx="2841">
                  <c:v>0.86206929341730865</c:v>
                </c:pt>
                <c:pt idx="2842">
                  <c:v>0.86237125157387784</c:v>
                </c:pt>
                <c:pt idx="2843">
                  <c:v>0.86267324529802514</c:v>
                </c:pt>
                <c:pt idx="2844">
                  <c:v>0.86297528172796556</c:v>
                </c:pt>
                <c:pt idx="2845">
                  <c:v>0.86327724342318424</c:v>
                </c:pt>
                <c:pt idx="2846">
                  <c:v>0.86357931905957885</c:v>
                </c:pt>
                <c:pt idx="2847">
                  <c:v>0.86388136260859028</c:v>
                </c:pt>
                <c:pt idx="2848">
                  <c:v>0.86418360927052262</c:v>
                </c:pt>
                <c:pt idx="2849">
                  <c:v>0.86448559944581171</c:v>
                </c:pt>
                <c:pt idx="2850">
                  <c:v>0.86478768576436049</c:v>
                </c:pt>
                <c:pt idx="2851">
                  <c:v>0.8650898789646535</c:v>
                </c:pt>
                <c:pt idx="2852">
                  <c:v>0.86539189048108534</c:v>
                </c:pt>
                <c:pt idx="2853">
                  <c:v>0.86569380946852592</c:v>
                </c:pt>
                <c:pt idx="2854">
                  <c:v>0.86599585659581535</c:v>
                </c:pt>
                <c:pt idx="2855">
                  <c:v>0.8662978681122453</c:v>
                </c:pt>
                <c:pt idx="2856">
                  <c:v>0.86659985827824504</c:v>
                </c:pt>
                <c:pt idx="2857">
                  <c:v>0.86690183776112495</c:v>
                </c:pt>
                <c:pt idx="2858">
                  <c:v>0.86720384571889364</c:v>
                </c:pt>
                <c:pt idx="2859">
                  <c:v>0.86750616373009759</c:v>
                </c:pt>
                <c:pt idx="2860">
                  <c:v>0.86780831772377676</c:v>
                </c:pt>
                <c:pt idx="2861">
                  <c:v>0.86811037907225985</c:v>
                </c:pt>
                <c:pt idx="2862">
                  <c:v>0.86841258295558366</c:v>
                </c:pt>
                <c:pt idx="2863">
                  <c:v>0.86871467991072104</c:v>
                </c:pt>
                <c:pt idx="2864">
                  <c:v>0.86901673061639184</c:v>
                </c:pt>
                <c:pt idx="2865">
                  <c:v>0.8693189630264494</c:v>
                </c:pt>
                <c:pt idx="2866">
                  <c:v>0.86962102797231977</c:v>
                </c:pt>
                <c:pt idx="2867">
                  <c:v>0.86992301101304015</c:v>
                </c:pt>
                <c:pt idx="2868">
                  <c:v>0.87022523628381609</c:v>
                </c:pt>
                <c:pt idx="2869">
                  <c:v>0.87052728338322072</c:v>
                </c:pt>
                <c:pt idx="2870">
                  <c:v>0.87082922018002185</c:v>
                </c:pt>
                <c:pt idx="2871">
                  <c:v>0.87113111782376162</c:v>
                </c:pt>
                <c:pt idx="2872">
                  <c:v>0.8714329515142365</c:v>
                </c:pt>
                <c:pt idx="2873">
                  <c:v>0.87173490251022734</c:v>
                </c:pt>
                <c:pt idx="2874">
                  <c:v>0.87203701019585966</c:v>
                </c:pt>
                <c:pt idx="2875">
                  <c:v>0.87233906798424343</c:v>
                </c:pt>
                <c:pt idx="2876">
                  <c:v>0.87264100833765312</c:v>
                </c:pt>
                <c:pt idx="2877">
                  <c:v>0.87294298426279482</c:v>
                </c:pt>
                <c:pt idx="2878">
                  <c:v>0.87324501001490185</c:v>
                </c:pt>
                <c:pt idx="2879">
                  <c:v>0.87354722818403563</c:v>
                </c:pt>
                <c:pt idx="2880">
                  <c:v>0.87384916850958705</c:v>
                </c:pt>
                <c:pt idx="2881">
                  <c:v>0.87415108748774184</c:v>
                </c:pt>
                <c:pt idx="2882">
                  <c:v>0.87445287139170935</c:v>
                </c:pt>
                <c:pt idx="2883">
                  <c:v>0.87475494700486334</c:v>
                </c:pt>
                <c:pt idx="2884">
                  <c:v>0.87505699767335554</c:v>
                </c:pt>
                <c:pt idx="2885">
                  <c:v>0.87535901990355913</c:v>
                </c:pt>
                <c:pt idx="2886">
                  <c:v>0.87566108125204289</c:v>
                </c:pt>
                <c:pt idx="2887">
                  <c:v>0.87596326018802262</c:v>
                </c:pt>
                <c:pt idx="2888">
                  <c:v>0.87626537499683832</c:v>
                </c:pt>
                <c:pt idx="2889">
                  <c:v>0.87656730465287214</c:v>
                </c:pt>
                <c:pt idx="2890">
                  <c:v>0.87686926279086552</c:v>
                </c:pt>
                <c:pt idx="2891">
                  <c:v>0.8771711889370245</c:v>
                </c:pt>
                <c:pt idx="2892">
                  <c:v>0.87747301550198165</c:v>
                </c:pt>
                <c:pt idx="2893">
                  <c:v>0.87777483140726453</c:v>
                </c:pt>
                <c:pt idx="2894">
                  <c:v>0.87807663661669055</c:v>
                </c:pt>
                <c:pt idx="2895">
                  <c:v>0.87837834951670168</c:v>
                </c:pt>
                <c:pt idx="2896">
                  <c:v>0.87868017961189371</c:v>
                </c:pt>
                <c:pt idx="2897">
                  <c:v>0.87898220535470672</c:v>
                </c:pt>
                <c:pt idx="2898">
                  <c:v>0.87928399281087433</c:v>
                </c:pt>
                <c:pt idx="2899">
                  <c:v>0.87958572343486263</c:v>
                </c:pt>
                <c:pt idx="2900">
                  <c:v>0.87988758907462028</c:v>
                </c:pt>
                <c:pt idx="2901">
                  <c:v>0.88018951520220901</c:v>
                </c:pt>
                <c:pt idx="2902">
                  <c:v>0.88049138795118298</c:v>
                </c:pt>
                <c:pt idx="2903">
                  <c:v>0.88079328560420644</c:v>
                </c:pt>
                <c:pt idx="2904">
                  <c:v>0.88109519749369114</c:v>
                </c:pt>
                <c:pt idx="2905">
                  <c:v>0.8813969494231968</c:v>
                </c:pt>
                <c:pt idx="2906">
                  <c:v>0.88169881152706175</c:v>
                </c:pt>
                <c:pt idx="2907">
                  <c:v>0.88200060607866015</c:v>
                </c:pt>
                <c:pt idx="2908">
                  <c:v>0.88230234738276025</c:v>
                </c:pt>
                <c:pt idx="2909">
                  <c:v>0.88260404603684361</c:v>
                </c:pt>
                <c:pt idx="2910">
                  <c:v>0.88290571985486033</c:v>
                </c:pt>
                <c:pt idx="2911">
                  <c:v>0.88320788098834979</c:v>
                </c:pt>
                <c:pt idx="2912">
                  <c:v>0.88350966492014138</c:v>
                </c:pt>
                <c:pt idx="2913">
                  <c:v>0.88381157325848014</c:v>
                </c:pt>
                <c:pt idx="2914">
                  <c:v>0.88411353493976486</c:v>
                </c:pt>
                <c:pt idx="2915">
                  <c:v>0.88441562479599356</c:v>
                </c:pt>
                <c:pt idx="2916">
                  <c:v>0.88471760073971351</c:v>
                </c:pt>
                <c:pt idx="2917">
                  <c:v>0.8850198973660216</c:v>
                </c:pt>
                <c:pt idx="2918">
                  <c:v>0.88532202995669285</c:v>
                </c:pt>
                <c:pt idx="2919">
                  <c:v>0.88562404859075672</c:v>
                </c:pt>
                <c:pt idx="2920">
                  <c:v>0.88592609213976792</c:v>
                </c:pt>
                <c:pt idx="2921">
                  <c:v>0.88622803604988964</c:v>
                </c:pt>
                <c:pt idx="2922">
                  <c:v>0.88653034337749559</c:v>
                </c:pt>
                <c:pt idx="2923">
                  <c:v>0.88683238692650657</c:v>
                </c:pt>
                <c:pt idx="2924">
                  <c:v>0.8871347477745265</c:v>
                </c:pt>
                <c:pt idx="2925">
                  <c:v>0.88743679136071341</c:v>
                </c:pt>
                <c:pt idx="2926">
                  <c:v>0.88773892754154871</c:v>
                </c:pt>
                <c:pt idx="2927">
                  <c:v>0.88804117420348205</c:v>
                </c:pt>
                <c:pt idx="2928">
                  <c:v>0.88834327471984953</c:v>
                </c:pt>
                <c:pt idx="2929">
                  <c:v>0.88864550355556093</c:v>
                </c:pt>
                <c:pt idx="2930">
                  <c:v>0.8889475685014302</c:v>
                </c:pt>
                <c:pt idx="2931">
                  <c:v>0.88924952663013601</c:v>
                </c:pt>
                <c:pt idx="2932">
                  <c:v>0.88955182324712989</c:v>
                </c:pt>
                <c:pt idx="2933">
                  <c:v>0.8898539558191999</c:v>
                </c:pt>
                <c:pt idx="2934">
                  <c:v>0.8901560314370015</c:v>
                </c:pt>
                <c:pt idx="2935">
                  <c:v>0.89045824601358825</c:v>
                </c:pt>
                <c:pt idx="2936">
                  <c:v>0.89076033944478883</c:v>
                </c:pt>
                <c:pt idx="2937">
                  <c:v>0.89106235097980346</c:v>
                </c:pt>
                <c:pt idx="2938">
                  <c:v>0.89136444795353709</c:v>
                </c:pt>
                <c:pt idx="2939">
                  <c:v>0.89166638118454489</c:v>
                </c:pt>
                <c:pt idx="2940">
                  <c:v>0.89196864570320744</c:v>
                </c:pt>
                <c:pt idx="2941">
                  <c:v>0.89227098511232916</c:v>
                </c:pt>
                <c:pt idx="2942">
                  <c:v>0.8925730927793637</c:v>
                </c:pt>
                <c:pt idx="2943">
                  <c:v>0.89287509363869999</c:v>
                </c:pt>
                <c:pt idx="2944">
                  <c:v>0.89317710514583859</c:v>
                </c:pt>
                <c:pt idx="2945">
                  <c:v>0.89347913801639889</c:v>
                </c:pt>
                <c:pt idx="2946">
                  <c:v>0.89378110326894367</c:v>
                </c:pt>
                <c:pt idx="2947">
                  <c:v>0.89408296183701597</c:v>
                </c:pt>
                <c:pt idx="2948">
                  <c:v>0.89438482748605552</c:v>
                </c:pt>
                <c:pt idx="2949">
                  <c:v>0.89468676074492071</c:v>
                </c:pt>
                <c:pt idx="2950">
                  <c:v>0.89498867976021568</c:v>
                </c:pt>
                <c:pt idx="2951">
                  <c:v>0.89529050986932457</c:v>
                </c:pt>
                <c:pt idx="2952">
                  <c:v>0.89559242885676438</c:v>
                </c:pt>
                <c:pt idx="2953">
                  <c:v>0.89589424827806152</c:v>
                </c:pt>
                <c:pt idx="2954">
                  <c:v>0.8961964699933106</c:v>
                </c:pt>
                <c:pt idx="2955">
                  <c:v>0.89649857766034569</c:v>
                </c:pt>
                <c:pt idx="2956">
                  <c:v>0.89680055356690969</c:v>
                </c:pt>
                <c:pt idx="2957">
                  <c:v>0.89710252591583872</c:v>
                </c:pt>
                <c:pt idx="2958">
                  <c:v>0.89740442001348564</c:v>
                </c:pt>
                <c:pt idx="2959">
                  <c:v>0.8977063354449335</c:v>
                </c:pt>
                <c:pt idx="2960">
                  <c:v>0.89800843597989877</c:v>
                </c:pt>
                <c:pt idx="2961">
                  <c:v>0.89831049732838264</c:v>
                </c:pt>
                <c:pt idx="2962">
                  <c:v>0.89861254087739317</c:v>
                </c:pt>
                <c:pt idx="2963">
                  <c:v>0.89891453105268271</c:v>
                </c:pt>
                <c:pt idx="2964">
                  <c:v>0.89921651411198256</c:v>
                </c:pt>
                <c:pt idx="2965">
                  <c:v>0.8995185363050161</c:v>
                </c:pt>
                <c:pt idx="2966">
                  <c:v>0.89982055849804965</c:v>
                </c:pt>
                <c:pt idx="2967">
                  <c:v>0.90012275526235108</c:v>
                </c:pt>
                <c:pt idx="2968">
                  <c:v>0.90042478813291116</c:v>
                </c:pt>
                <c:pt idx="2969">
                  <c:v>0.90072675694288662</c:v>
                </c:pt>
                <c:pt idx="2970">
                  <c:v>0.90102870796673751</c:v>
                </c:pt>
                <c:pt idx="2971">
                  <c:v>0.9013305593985752</c:v>
                </c:pt>
                <c:pt idx="2972">
                  <c:v>0.90163266349487403</c:v>
                </c:pt>
                <c:pt idx="2973">
                  <c:v>0.90193470352147365</c:v>
                </c:pt>
                <c:pt idx="2974">
                  <c:v>0.90223697518168844</c:v>
                </c:pt>
                <c:pt idx="2975">
                  <c:v>0.90253899025688489</c:v>
                </c:pt>
                <c:pt idx="2976">
                  <c:v>0.90284103382448522</c:v>
                </c:pt>
                <c:pt idx="2977">
                  <c:v>0.90314315929559652</c:v>
                </c:pt>
                <c:pt idx="2978">
                  <c:v>0.90344510678110468</c:v>
                </c:pt>
                <c:pt idx="2979">
                  <c:v>0.90374710406350434</c:v>
                </c:pt>
                <c:pt idx="2980">
                  <c:v>0.90404933290852318</c:v>
                </c:pt>
                <c:pt idx="2981">
                  <c:v>0.90435144413244728</c:v>
                </c:pt>
                <c:pt idx="2982">
                  <c:v>0.90465345564887956</c:v>
                </c:pt>
                <c:pt idx="2983">
                  <c:v>0.90495574154687741</c:v>
                </c:pt>
                <c:pt idx="2984">
                  <c:v>0.905257824304605</c:v>
                </c:pt>
                <c:pt idx="2985">
                  <c:v>0.9055599141608337</c:v>
                </c:pt>
                <c:pt idx="2986">
                  <c:v>0.90586184386329482</c:v>
                </c:pt>
                <c:pt idx="2987">
                  <c:v>0.90616391945320707</c:v>
                </c:pt>
                <c:pt idx="2988">
                  <c:v>0.90646589538763778</c:v>
                </c:pt>
                <c:pt idx="2989">
                  <c:v>0.90676782860007543</c:v>
                </c:pt>
                <c:pt idx="2990">
                  <c:v>0.90706969425839501</c:v>
                </c:pt>
                <c:pt idx="2991">
                  <c:v>0.90737151015440043</c:v>
                </c:pt>
                <c:pt idx="2992">
                  <c:v>0.90767361069401475</c:v>
                </c:pt>
                <c:pt idx="2993">
                  <c:v>0.90797582171538282</c:v>
                </c:pt>
                <c:pt idx="2994">
                  <c:v>0.90827795787296406</c:v>
                </c:pt>
                <c:pt idx="2995">
                  <c:v>0.90857998718424637</c:v>
                </c:pt>
                <c:pt idx="2996">
                  <c:v>0.90888190975563665</c:v>
                </c:pt>
                <c:pt idx="2997">
                  <c:v>0.90918378255101651</c:v>
                </c:pt>
                <c:pt idx="2998">
                  <c:v>0.90948561621365753</c:v>
                </c:pt>
                <c:pt idx="2999">
                  <c:v>0.9097876277300887</c:v>
                </c:pt>
                <c:pt idx="3000">
                  <c:v>0.91008986367736189</c:v>
                </c:pt>
                <c:pt idx="3001">
                  <c:v>0.91039206043235776</c:v>
                </c:pt>
                <c:pt idx="3002">
                  <c:v>0.91069410398136941</c:v>
                </c:pt>
                <c:pt idx="3003">
                  <c:v>0.91099597673962462</c:v>
                </c:pt>
                <c:pt idx="3004">
                  <c:v>0.91129817346670361</c:v>
                </c:pt>
                <c:pt idx="3005">
                  <c:v>0.91160016008394651</c:v>
                </c:pt>
                <c:pt idx="3006">
                  <c:v>0.91190204709899281</c:v>
                </c:pt>
                <c:pt idx="3007">
                  <c:v>0.91220425456059429</c:v>
                </c:pt>
                <c:pt idx="3008">
                  <c:v>0.91250629101376857</c:v>
                </c:pt>
                <c:pt idx="3009">
                  <c:v>0.9128082669574894</c:v>
                </c:pt>
                <c:pt idx="3010">
                  <c:v>0.91311037818606278</c:v>
                </c:pt>
                <c:pt idx="3011">
                  <c:v>0.91341262486195951</c:v>
                </c:pt>
                <c:pt idx="3012">
                  <c:v>0.91371473964287842</c:v>
                </c:pt>
                <c:pt idx="3013">
                  <c:v>0.9140169863187757</c:v>
                </c:pt>
                <c:pt idx="3014">
                  <c:v>0.91431908688163477</c:v>
                </c:pt>
                <c:pt idx="3015">
                  <c:v>0.91462115181356163</c:v>
                </c:pt>
                <c:pt idx="3016">
                  <c:v>0.91492319180298598</c:v>
                </c:pt>
                <c:pt idx="3017">
                  <c:v>0.915225256730265</c:v>
                </c:pt>
                <c:pt idx="3018">
                  <c:v>0.91552748557993757</c:v>
                </c:pt>
                <c:pt idx="3019">
                  <c:v>0.91582959682711063</c:v>
                </c:pt>
                <c:pt idx="3020">
                  <c:v>0.91613182567678353</c:v>
                </c:pt>
                <c:pt idx="3021">
                  <c:v>0.91643393336241541</c:v>
                </c:pt>
                <c:pt idx="3022">
                  <c:v>0.91673592353770472</c:v>
                </c:pt>
                <c:pt idx="3023">
                  <c:v>0.9170378781185764</c:v>
                </c:pt>
                <c:pt idx="3024">
                  <c:v>0.91733974376761407</c:v>
                </c:pt>
                <c:pt idx="3025">
                  <c:v>0.91764177309748318</c:v>
                </c:pt>
                <c:pt idx="3026">
                  <c:v>0.91794392709116068</c:v>
                </c:pt>
                <c:pt idx="3027">
                  <c:v>0.91824601338646605</c:v>
                </c:pt>
                <c:pt idx="3028">
                  <c:v>0.91854820301354745</c:v>
                </c:pt>
                <c:pt idx="3029">
                  <c:v>0.91885036055149694</c:v>
                </c:pt>
                <c:pt idx="3030">
                  <c:v>0.91915237209115741</c:v>
                </c:pt>
                <c:pt idx="3031">
                  <c:v>0.91945451897334218</c:v>
                </c:pt>
                <c:pt idx="3032">
                  <c:v>0.91975648064998383</c:v>
                </c:pt>
                <c:pt idx="3033">
                  <c:v>0.92005843169240975</c:v>
                </c:pt>
                <c:pt idx="3034">
                  <c:v>0.92036024759769219</c:v>
                </c:pt>
                <c:pt idx="3035">
                  <c:v>0.92066209903880869</c:v>
                </c:pt>
                <c:pt idx="3036">
                  <c:v>0.92096395403407205</c:v>
                </c:pt>
                <c:pt idx="3037">
                  <c:v>0.92126564915705056</c:v>
                </c:pt>
                <c:pt idx="3038">
                  <c:v>0.92156773545235537</c:v>
                </c:pt>
                <c:pt idx="3039">
                  <c:v>0.92186966513624646</c:v>
                </c:pt>
                <c:pt idx="3040">
                  <c:v>0.92217165529295553</c:v>
                </c:pt>
                <c:pt idx="3041">
                  <c:v>0.92247347832777893</c:v>
                </c:pt>
                <c:pt idx="3042">
                  <c:v>0.92277537240686003</c:v>
                </c:pt>
                <c:pt idx="3043">
                  <c:v>0.9230773767967787</c:v>
                </c:pt>
                <c:pt idx="3044">
                  <c:v>0.92337924956431461</c:v>
                </c:pt>
                <c:pt idx="3045">
                  <c:v>0.92368116500968889</c:v>
                </c:pt>
                <c:pt idx="3046">
                  <c:v>0.92398307689917381</c:v>
                </c:pt>
                <c:pt idx="3047">
                  <c:v>0.92428486083096373</c:v>
                </c:pt>
                <c:pt idx="3048">
                  <c:v>0.9245868118548155</c:v>
                </c:pt>
                <c:pt idx="3049">
                  <c:v>0.92488878066479063</c:v>
                </c:pt>
                <c:pt idx="3050">
                  <c:v>0.9251906961101658</c:v>
                </c:pt>
                <c:pt idx="3051">
                  <c:v>0.9254926684776722</c:v>
                </c:pt>
                <c:pt idx="3052">
                  <c:v>0.92579471917404865</c:v>
                </c:pt>
                <c:pt idx="3053">
                  <c:v>0.92609680187599408</c:v>
                </c:pt>
                <c:pt idx="3054">
                  <c:v>0.92639877069525711</c:v>
                </c:pt>
                <c:pt idx="3055">
                  <c:v>0.9267005546270487</c:v>
                </c:pt>
                <c:pt idx="3056">
                  <c:v>0.92700257325181945</c:v>
                </c:pt>
                <c:pt idx="3057">
                  <c:v>0.92730463106344163</c:v>
                </c:pt>
                <c:pt idx="3058">
                  <c:v>0.92760662125266558</c:v>
                </c:pt>
                <c:pt idx="3059">
                  <c:v>0.92790872535361402</c:v>
                </c:pt>
                <c:pt idx="3060">
                  <c:v>0.9282106336873106</c:v>
                </c:pt>
                <c:pt idx="3061">
                  <c:v>0.92851268437439149</c:v>
                </c:pt>
                <c:pt idx="3062">
                  <c:v>0.92881451091151535</c:v>
                </c:pt>
                <c:pt idx="3063">
                  <c:v>0.92911664707374753</c:v>
                </c:pt>
                <c:pt idx="3064">
                  <c:v>0.92941864078860459</c:v>
                </c:pt>
                <c:pt idx="3065">
                  <c:v>0.92972072352773905</c:v>
                </c:pt>
                <c:pt idx="3066">
                  <c:v>0.9300226389731141</c:v>
                </c:pt>
                <c:pt idx="3067">
                  <c:v>0.93032472526377064</c:v>
                </c:pt>
                <c:pt idx="3068">
                  <c:v>0.93062672256939694</c:v>
                </c:pt>
                <c:pt idx="3069">
                  <c:v>0.93092886587505952</c:v>
                </c:pt>
                <c:pt idx="3070">
                  <c:v>0.93123077063914561</c:v>
                </c:pt>
                <c:pt idx="3071">
                  <c:v>0.93153261497227458</c:v>
                </c:pt>
                <c:pt idx="3072">
                  <c:v>0.93183475472942445</c:v>
                </c:pt>
                <c:pt idx="3073">
                  <c:v>0.93213682678206577</c:v>
                </c:pt>
                <c:pt idx="3074">
                  <c:v>0.93243903421109464</c:v>
                </c:pt>
                <c:pt idx="3075">
                  <c:v>0.93274119178160397</c:v>
                </c:pt>
                <c:pt idx="3076">
                  <c:v>0.93304311792776351</c:v>
                </c:pt>
                <c:pt idx="3077">
                  <c:v>0.93334506185645749</c:v>
                </c:pt>
                <c:pt idx="3078">
                  <c:v>0.93364720517607402</c:v>
                </c:pt>
                <c:pt idx="3079">
                  <c:v>0.93394924516549882</c:v>
                </c:pt>
                <c:pt idx="3080">
                  <c:v>0.93425119974636839</c:v>
                </c:pt>
                <c:pt idx="3081">
                  <c:v>0.93455326823395357</c:v>
                </c:pt>
                <c:pt idx="3082">
                  <c:v>0.93485520147424794</c:v>
                </c:pt>
                <c:pt idx="3083">
                  <c:v>0.93515719163095667</c:v>
                </c:pt>
                <c:pt idx="3084">
                  <c:v>0.93545905372554161</c:v>
                </c:pt>
                <c:pt idx="3085">
                  <c:v>0.93576109727455326</c:v>
                </c:pt>
                <c:pt idx="3086">
                  <c:v>0.93606300206648962</c:v>
                </c:pt>
                <c:pt idx="3087">
                  <c:v>0.9363651453442472</c:v>
                </c:pt>
                <c:pt idx="3088">
                  <c:v>0.93666734566335608</c:v>
                </c:pt>
                <c:pt idx="3089">
                  <c:v>0.93696931803086314</c:v>
                </c:pt>
                <c:pt idx="3090">
                  <c:v>0.9372714791503991</c:v>
                </c:pt>
                <c:pt idx="3091">
                  <c:v>0.93757362240955433</c:v>
                </c:pt>
                <c:pt idx="3092">
                  <c:v>0.93787564815236768</c:v>
                </c:pt>
                <c:pt idx="3093">
                  <c:v>0.9381779090771325</c:v>
                </c:pt>
                <c:pt idx="3094">
                  <c:v>0.93847999538638405</c:v>
                </c:pt>
                <c:pt idx="3095">
                  <c:v>0.93878205677205007</c:v>
                </c:pt>
                <c:pt idx="3096">
                  <c:v>0.9390843961998051</c:v>
                </c:pt>
                <c:pt idx="3097">
                  <c:v>0.93938671063418344</c:v>
                </c:pt>
                <c:pt idx="3098">
                  <c:v>0.93968895373066552</c:v>
                </c:pt>
                <c:pt idx="3099">
                  <c:v>0.93999099375726558</c:v>
                </c:pt>
                <c:pt idx="3100">
                  <c:v>0.94029316912975058</c:v>
                </c:pt>
                <c:pt idx="3101">
                  <c:v>0.94059548359207312</c:v>
                </c:pt>
                <c:pt idx="3102">
                  <c:v>0.94089782302914415</c:v>
                </c:pt>
                <c:pt idx="3103">
                  <c:v>0.94119989505854562</c:v>
                </c:pt>
                <c:pt idx="3104">
                  <c:v>0.9415018887919826</c:v>
                </c:pt>
                <c:pt idx="3105">
                  <c:v>0.94180399291617822</c:v>
                </c:pt>
                <c:pt idx="3106">
                  <c:v>0.94210597597547763</c:v>
                </c:pt>
                <c:pt idx="3107">
                  <c:v>0.94240818342311861</c:v>
                </c:pt>
                <c:pt idx="3108">
                  <c:v>0.94271012374866858</c:v>
                </c:pt>
                <c:pt idx="3109">
                  <c:v>0.94301225990624993</c:v>
                </c:pt>
                <c:pt idx="3110">
                  <c:v>0.94331452084032519</c:v>
                </c:pt>
                <c:pt idx="3111">
                  <c:v>0.94361655012372869</c:v>
                </c:pt>
                <c:pt idx="3112">
                  <c:v>0.94391866850824013</c:v>
                </c:pt>
                <c:pt idx="3113">
                  <c:v>0.94422058751425009</c:v>
                </c:pt>
                <c:pt idx="3114">
                  <c:v>0.94452260261267595</c:v>
                </c:pt>
                <c:pt idx="3115">
                  <c:v>0.94482446116218932</c:v>
                </c:pt>
                <c:pt idx="3116">
                  <c:v>0.94512657595240557</c:v>
                </c:pt>
                <c:pt idx="3117">
                  <c:v>0.94542852340541061</c:v>
                </c:pt>
                <c:pt idx="3118">
                  <c:v>0.94573041396170621</c:v>
                </c:pt>
                <c:pt idx="3119">
                  <c:v>0.9460322085504056</c:v>
                </c:pt>
                <c:pt idx="3120">
                  <c:v>0.94633433758822161</c:v>
                </c:pt>
                <c:pt idx="3121">
                  <c:v>0.94663633130307923</c:v>
                </c:pt>
                <c:pt idx="3122">
                  <c:v>0.94693826454337326</c:v>
                </c:pt>
                <c:pt idx="3123">
                  <c:v>0.94724012309288574</c:v>
                </c:pt>
                <c:pt idx="3124">
                  <c:v>0.94754229844676252</c:v>
                </c:pt>
                <c:pt idx="3125">
                  <c:v>0.94784429927822555</c:v>
                </c:pt>
                <c:pt idx="3126">
                  <c:v>0.94814624675444692</c:v>
                </c:pt>
                <c:pt idx="3127">
                  <c:v>0.94844834729871053</c:v>
                </c:pt>
                <c:pt idx="3128">
                  <c:v>0.94875048705585963</c:v>
                </c:pt>
                <c:pt idx="3129">
                  <c:v>0.94905259472289349</c:v>
                </c:pt>
                <c:pt idx="3130">
                  <c:v>0.94935451371961921</c:v>
                </c:pt>
                <c:pt idx="3131">
                  <c:v>0.94965650741589658</c:v>
                </c:pt>
                <c:pt idx="3132">
                  <c:v>0.9499587826191086</c:v>
                </c:pt>
                <c:pt idx="3133">
                  <c:v>0.95026073723248483</c:v>
                </c:pt>
                <c:pt idx="3134">
                  <c:v>0.95056271316691543</c:v>
                </c:pt>
                <c:pt idx="3135">
                  <c:v>0.95086458593445156</c:v>
                </c:pt>
                <c:pt idx="3136">
                  <c:v>0.95116644803831696</c:v>
                </c:pt>
                <c:pt idx="3137">
                  <c:v>0.95146874464134157</c:v>
                </c:pt>
                <c:pt idx="3138">
                  <c:v>0.95177073122142564</c:v>
                </c:pt>
                <c:pt idx="3139">
                  <c:v>0.95207286029179305</c:v>
                </c:pt>
                <c:pt idx="3140">
                  <c:v>0.95237486824956263</c:v>
                </c:pt>
                <c:pt idx="3141">
                  <c:v>0.95267695097939964</c:v>
                </c:pt>
                <c:pt idx="3142">
                  <c:v>0.95297910142425601</c:v>
                </c:pt>
                <c:pt idx="3143">
                  <c:v>0.95328106313804961</c:v>
                </c:pt>
                <c:pt idx="3144">
                  <c:v>0.9535832919877214</c:v>
                </c:pt>
                <c:pt idx="3145">
                  <c:v>0.95388539255058302</c:v>
                </c:pt>
                <c:pt idx="3146">
                  <c:v>0.95418775698143143</c:v>
                </c:pt>
                <c:pt idx="3147">
                  <c:v>0.95448986466706376</c:v>
                </c:pt>
                <c:pt idx="3148">
                  <c:v>0.95479186195875365</c:v>
                </c:pt>
                <c:pt idx="3149">
                  <c:v>0.95509406227786231</c:v>
                </c:pt>
                <c:pt idx="3150">
                  <c:v>0.95539611654342893</c:v>
                </c:pt>
                <c:pt idx="3151">
                  <c:v>0.95569831329842569</c:v>
                </c:pt>
                <c:pt idx="3152">
                  <c:v>0.95600033908770199</c:v>
                </c:pt>
                <c:pt idx="3153">
                  <c:v>0.9563023221284227</c:v>
                </c:pt>
                <c:pt idx="3154">
                  <c:v>0.95660452601174573</c:v>
                </c:pt>
                <c:pt idx="3155">
                  <c:v>0.95690671920273251</c:v>
                </c:pt>
                <c:pt idx="3156">
                  <c:v>0.95720874855118732</c:v>
                </c:pt>
                <c:pt idx="3157">
                  <c:v>0.95751081345987477</c:v>
                </c:pt>
                <c:pt idx="3158">
                  <c:v>0.95781276804074456</c:v>
                </c:pt>
                <c:pt idx="3159">
                  <c:v>0.95811466568448589</c:v>
                </c:pt>
                <c:pt idx="3160">
                  <c:v>0.95841646381641676</c:v>
                </c:pt>
                <c:pt idx="3161">
                  <c:v>0.95871825839584213</c:v>
                </c:pt>
                <c:pt idx="3162">
                  <c:v>0.95902002455889435</c:v>
                </c:pt>
                <c:pt idx="3163">
                  <c:v>0.95932203609855426</c:v>
                </c:pt>
                <c:pt idx="3164">
                  <c:v>0.95962385552912788</c:v>
                </c:pt>
                <c:pt idx="3165">
                  <c:v>0.9599256820940848</c:v>
                </c:pt>
                <c:pt idx="3166">
                  <c:v>0.9602275299533175</c:v>
                </c:pt>
                <c:pt idx="3167">
                  <c:v>0.96052937070477162</c:v>
                </c:pt>
                <c:pt idx="3168">
                  <c:v>0.96083114039169082</c:v>
                </c:pt>
                <c:pt idx="3169">
                  <c:v>0.96113302383774357</c:v>
                </c:pt>
                <c:pt idx="3170">
                  <c:v>0.96143483261389884</c:v>
                </c:pt>
                <c:pt idx="3171">
                  <c:v>0.96173660233791103</c:v>
                </c:pt>
                <c:pt idx="3172">
                  <c:v>0.96203832231052244</c:v>
                </c:pt>
                <c:pt idx="3173">
                  <c:v>0.96234001391176494</c:v>
                </c:pt>
                <c:pt idx="3174">
                  <c:v>0.96264165933198675</c:v>
                </c:pt>
                <c:pt idx="3175">
                  <c:v>0.96294334735599063</c:v>
                </c:pt>
                <c:pt idx="3176">
                  <c:v>0.96324492893519864</c:v>
                </c:pt>
                <c:pt idx="3177">
                  <c:v>0.96354648923833752</c:v>
                </c:pt>
                <c:pt idx="3178">
                  <c:v>0.96384809915431369</c:v>
                </c:pt>
                <c:pt idx="3179">
                  <c:v>0.96414967005799368</c:v>
                </c:pt>
                <c:pt idx="3180">
                  <c:v>0.96445167802040854</c:v>
                </c:pt>
                <c:pt idx="3181">
                  <c:v>0.96475357214590285</c:v>
                </c:pt>
                <c:pt idx="3182">
                  <c:v>0.9650557047412246</c:v>
                </c:pt>
                <c:pt idx="3183">
                  <c:v>0.96535771983965057</c:v>
                </c:pt>
                <c:pt idx="3184">
                  <c:v>0.96565963171520885</c:v>
                </c:pt>
                <c:pt idx="3185">
                  <c:v>0.9659616290208346</c:v>
                </c:pt>
                <c:pt idx="3186">
                  <c:v>0.96626369397600032</c:v>
                </c:pt>
                <c:pt idx="3187">
                  <c:v>0.96656585150464769</c:v>
                </c:pt>
                <c:pt idx="3188">
                  <c:v>0.96686776693609555</c:v>
                </c:pt>
                <c:pt idx="3189">
                  <c:v>0.96716990665138936</c:v>
                </c:pt>
                <c:pt idx="3190">
                  <c:v>0.9674717652009015</c:v>
                </c:pt>
                <c:pt idx="3191">
                  <c:v>0.96777370911102267</c:v>
                </c:pt>
                <c:pt idx="3192">
                  <c:v>0.96807568149710765</c:v>
                </c:pt>
                <c:pt idx="3193">
                  <c:v>0.96837761831248015</c:v>
                </c:pt>
                <c:pt idx="3194">
                  <c:v>0.96867944487743662</c:v>
                </c:pt>
                <c:pt idx="3195">
                  <c:v>0.96898135319720702</c:v>
                </c:pt>
                <c:pt idx="3196">
                  <c:v>0.96928315485392069</c:v>
                </c:pt>
                <c:pt idx="3197">
                  <c:v>0.96958492098915317</c:v>
                </c:pt>
                <c:pt idx="3198">
                  <c:v>0.96988661611213212</c:v>
                </c:pt>
                <c:pt idx="3199">
                  <c:v>0.97018846757644761</c:v>
                </c:pt>
                <c:pt idx="3200">
                  <c:v>0.97049043282899272</c:v>
                </c:pt>
                <c:pt idx="3201">
                  <c:v>0.97079234472311871</c:v>
                </c:pt>
                <c:pt idx="3202">
                  <c:v>0.97109441318281586</c:v>
                </c:pt>
                <c:pt idx="3203">
                  <c:v>0.97139649947347284</c:v>
                </c:pt>
                <c:pt idx="3204">
                  <c:v>0.971698436288846</c:v>
                </c:pt>
                <c:pt idx="3205">
                  <c:v>0.97200046562335951</c:v>
                </c:pt>
                <c:pt idx="3206">
                  <c:v>0.97230274798270955</c:v>
                </c:pt>
                <c:pt idx="3207">
                  <c:v>0.97260473461388885</c:v>
                </c:pt>
                <c:pt idx="3208">
                  <c:v>0.9729068957148177</c:v>
                </c:pt>
                <c:pt idx="3209">
                  <c:v>0.97320891436746571</c:v>
                </c:pt>
                <c:pt idx="3210">
                  <c:v>0.9735107942446275</c:v>
                </c:pt>
                <c:pt idx="3211">
                  <c:v>0.97381268478699901</c:v>
                </c:pt>
                <c:pt idx="3212">
                  <c:v>0.97411447581401889</c:v>
                </c:pt>
                <c:pt idx="3213">
                  <c:v>0.9744166297890916</c:v>
                </c:pt>
                <c:pt idx="3214">
                  <c:v>0.9747186662190338</c:v>
                </c:pt>
                <c:pt idx="3215">
                  <c:v>0.97502062793282662</c:v>
                </c:pt>
                <c:pt idx="3216">
                  <c:v>0.97532270354598005</c:v>
                </c:pt>
                <c:pt idx="3217">
                  <c:v>0.97562464387153103</c:v>
                </c:pt>
                <c:pt idx="3218">
                  <c:v>0.97592668742054212</c:v>
                </c:pt>
                <c:pt idx="3219">
                  <c:v>0.97622862421734191</c:v>
                </c:pt>
                <c:pt idx="3220">
                  <c:v>0.97653043656032823</c:v>
                </c:pt>
                <c:pt idx="3221">
                  <c:v>0.97683255490763987</c:v>
                </c:pt>
                <c:pt idx="3222">
                  <c:v>0.97713444545001182</c:v>
                </c:pt>
                <c:pt idx="3223">
                  <c:v>0.97743645340778151</c:v>
                </c:pt>
                <c:pt idx="3224">
                  <c:v>0.97773839731790191</c:v>
                </c:pt>
                <c:pt idx="3225">
                  <c:v>0.9780405299132241</c:v>
                </c:pt>
                <c:pt idx="3226">
                  <c:v>0.97834265537968612</c:v>
                </c:pt>
                <c:pt idx="3227">
                  <c:v>0.9786446633746213</c:v>
                </c:pt>
                <c:pt idx="3228">
                  <c:v>0.97894665353133015</c:v>
                </c:pt>
                <c:pt idx="3229">
                  <c:v>0.97924868996127079</c:v>
                </c:pt>
                <c:pt idx="3230">
                  <c:v>0.97955092950636891</c:v>
                </c:pt>
                <c:pt idx="3231">
                  <c:v>0.97985296237692954</c:v>
                </c:pt>
                <c:pt idx="3232">
                  <c:v>0.98015519835678322</c:v>
                </c:pt>
                <c:pt idx="3233">
                  <c:v>0.98045756277365437</c:v>
                </c:pt>
                <c:pt idx="3234">
                  <c:v>0.98075968465956631</c:v>
                </c:pt>
                <c:pt idx="3235">
                  <c:v>0.9810618350904694</c:v>
                </c:pt>
                <c:pt idx="3236">
                  <c:v>0.98136393565332936</c:v>
                </c:pt>
                <c:pt idx="3237">
                  <c:v>0.98166625008770758</c:v>
                </c:pt>
                <c:pt idx="3238">
                  <c:v>0.98196831499639459</c:v>
                </c:pt>
                <c:pt idx="3239">
                  <c:v>0.98227036926196032</c:v>
                </c:pt>
                <c:pt idx="3240">
                  <c:v>0.98257276940099203</c:v>
                </c:pt>
                <c:pt idx="3241">
                  <c:v>0.98287476313443078</c:v>
                </c:pt>
                <c:pt idx="3242">
                  <c:v>0.98317693850691557</c:v>
                </c:pt>
                <c:pt idx="3243">
                  <c:v>0.98347916377769018</c:v>
                </c:pt>
                <c:pt idx="3244">
                  <c:v>0.98378120020763149</c:v>
                </c:pt>
                <c:pt idx="3245">
                  <c:v>0.98408322950962057</c:v>
                </c:pt>
                <c:pt idx="3246">
                  <c:v>0.98438513070884059</c:v>
                </c:pt>
                <c:pt idx="3247">
                  <c:v>0.98468701771460454</c:v>
                </c:pt>
                <c:pt idx="3248">
                  <c:v>0.98498876610220665</c:v>
                </c:pt>
                <c:pt idx="3249">
                  <c:v>0.98529044349705008</c:v>
                </c:pt>
                <c:pt idx="3250">
                  <c:v>0.98559204279060342</c:v>
                </c:pt>
                <c:pt idx="3251">
                  <c:v>0.98589400091466539</c:v>
                </c:pt>
                <c:pt idx="3252">
                  <c:v>0.98619576704989764</c:v>
                </c:pt>
                <c:pt idx="3253">
                  <c:v>0.98649774296110571</c:v>
                </c:pt>
                <c:pt idx="3254">
                  <c:v>0.98679979009304264</c:v>
                </c:pt>
                <c:pt idx="3255">
                  <c:v>0.98710168063541393</c:v>
                </c:pt>
                <c:pt idx="3256">
                  <c:v>0.98740344321906059</c:v>
                </c:pt>
                <c:pt idx="3257">
                  <c:v>0.9877052413509928</c:v>
                </c:pt>
                <c:pt idx="3258">
                  <c:v>0.98800728845039876</c:v>
                </c:pt>
                <c:pt idx="3259">
                  <c:v>0.98830944598834858</c:v>
                </c:pt>
                <c:pt idx="3260">
                  <c:v>0.98861134006742879</c:v>
                </c:pt>
                <c:pt idx="3261">
                  <c:v>0.98891319858910154</c:v>
                </c:pt>
                <c:pt idx="3262">
                  <c:v>0.98921530625613607</c:v>
                </c:pt>
                <c:pt idx="3263">
                  <c:v>0.98951723592609775</c:v>
                </c:pt>
                <c:pt idx="3264">
                  <c:v>0.98981917627950788</c:v>
                </c:pt>
                <c:pt idx="3265">
                  <c:v>0.99012121629681416</c:v>
                </c:pt>
                <c:pt idx="3266">
                  <c:v>0.9904230286397997</c:v>
                </c:pt>
                <c:pt idx="3267">
                  <c:v>0.99072506506044711</c:v>
                </c:pt>
                <c:pt idx="3268">
                  <c:v>0.9910271264321695</c:v>
                </c:pt>
                <c:pt idx="3269">
                  <c:v>0.99132924834133052</c:v>
                </c:pt>
                <c:pt idx="3270">
                  <c:v>0.99163116381920058</c:v>
                </c:pt>
                <c:pt idx="3271">
                  <c:v>0.99193296192330516</c:v>
                </c:pt>
                <c:pt idx="3272">
                  <c:v>0.99223494855448369</c:v>
                </c:pt>
                <c:pt idx="3273">
                  <c:v>0.99253671825531276</c:v>
                </c:pt>
                <c:pt idx="3274">
                  <c:v>0.99283880811619063</c:v>
                </c:pt>
                <c:pt idx="3275">
                  <c:v>0.99314073422985183</c:v>
                </c:pt>
                <c:pt idx="3276">
                  <c:v>0.99344268884322817</c:v>
                </c:pt>
                <c:pt idx="3277">
                  <c:v>0.99374476801699652</c:v>
                </c:pt>
                <c:pt idx="3278">
                  <c:v>0.99404686499537953</c:v>
                </c:pt>
                <c:pt idx="3279">
                  <c:v>0.99434880888692667</c:v>
                </c:pt>
                <c:pt idx="3280">
                  <c:v>0.99465067811836561</c:v>
                </c:pt>
                <c:pt idx="3281">
                  <c:v>0.99495260067582869</c:v>
                </c:pt>
                <c:pt idx="3282">
                  <c:v>0.99525444145511899</c:v>
                </c:pt>
                <c:pt idx="3283">
                  <c:v>0.99555617918980777</c:v>
                </c:pt>
                <c:pt idx="3284">
                  <c:v>0.995858130190442</c:v>
                </c:pt>
                <c:pt idx="3285">
                  <c:v>0.99616014525634522</c:v>
                </c:pt>
                <c:pt idx="3286">
                  <c:v>0.99646199311557992</c:v>
                </c:pt>
                <c:pt idx="3287">
                  <c:v>0.99676409009861167</c:v>
                </c:pt>
                <c:pt idx="3288">
                  <c:v>0.9970659593300496</c:v>
                </c:pt>
                <c:pt idx="3289">
                  <c:v>0.99736796019402996</c:v>
                </c:pt>
                <c:pt idx="3290">
                  <c:v>0.99766985784705386</c:v>
                </c:pt>
                <c:pt idx="3291">
                  <c:v>0.99797207242363983</c:v>
                </c:pt>
                <c:pt idx="3292">
                  <c:v>0.99827395232400684</c:v>
                </c:pt>
                <c:pt idx="3293">
                  <c:v>0.99857574691270656</c:v>
                </c:pt>
                <c:pt idx="3294">
                  <c:v>0.99887746691312673</c:v>
                </c:pt>
                <c:pt idx="3295">
                  <c:v>0.99917915136926261</c:v>
                </c:pt>
                <c:pt idx="3296">
                  <c:v>0.9994810632587473</c:v>
                </c:pt>
                <c:pt idx="3297">
                  <c:v>0.99978301072568221</c:v>
                </c:pt>
                <c:pt idx="3298">
                  <c:v>1.0000848479512361</c:v>
                </c:pt>
                <c:pt idx="3299">
                  <c:v>1.0003867989611559</c:v>
                </c:pt>
                <c:pt idx="3300">
                  <c:v>1.000688725074818</c:v>
                </c:pt>
                <c:pt idx="3301">
                  <c:v>1.0009908363033919</c:v>
                </c:pt>
                <c:pt idx="3302">
                  <c:v>1.0012927624124099</c:v>
                </c:pt>
                <c:pt idx="3303">
                  <c:v>1.0015947668348477</c:v>
                </c:pt>
                <c:pt idx="3304">
                  <c:v>1.0018966538220462</c:v>
                </c:pt>
                <c:pt idx="3305">
                  <c:v>1.0021984306126495</c:v>
                </c:pt>
                <c:pt idx="3306">
                  <c:v>1.0025003495815215</c:v>
                </c:pt>
                <c:pt idx="3307">
                  <c:v>1.0028021405899898</c:v>
                </c:pt>
                <c:pt idx="3308">
                  <c:v>1.0031039209696828</c:v>
                </c:pt>
                <c:pt idx="3309">
                  <c:v>1.0034058043832494</c:v>
                </c:pt>
                <c:pt idx="3310">
                  <c:v>1.0037075243651301</c:v>
                </c:pt>
                <c:pt idx="3311">
                  <c:v>1.0040095394449713</c:v>
                </c:pt>
                <c:pt idx="3312">
                  <c:v>1.0043115473934492</c:v>
                </c:pt>
                <c:pt idx="3313">
                  <c:v>1.0046135980851778</c:v>
                </c:pt>
                <c:pt idx="3314">
                  <c:v>1.0049156345058261</c:v>
                </c:pt>
                <c:pt idx="3315">
                  <c:v>1.0052178455458081</c:v>
                </c:pt>
                <c:pt idx="3316">
                  <c:v>1.0055198891180546</c:v>
                </c:pt>
                <c:pt idx="3317">
                  <c:v>1.0058217227899713</c:v>
                </c:pt>
                <c:pt idx="3318">
                  <c:v>1.00612371648625</c:v>
                </c:pt>
                <c:pt idx="3319">
                  <c:v>1.0064255394978801</c:v>
                </c:pt>
                <c:pt idx="3320">
                  <c:v>1.0067272559016962</c:v>
                </c:pt>
                <c:pt idx="3321">
                  <c:v>1.0070289368178693</c:v>
                </c:pt>
                <c:pt idx="3322">
                  <c:v>1.007331222743804</c:v>
                </c:pt>
                <c:pt idx="3323">
                  <c:v>1.0076331204107531</c:v>
                </c:pt>
                <c:pt idx="3324">
                  <c:v>1.0079351069908369</c:v>
                </c:pt>
                <c:pt idx="3325">
                  <c:v>1.008236940662756</c:v>
                </c:pt>
                <c:pt idx="3326">
                  <c:v>1.0085386251374258</c:v>
                </c:pt>
                <c:pt idx="3327">
                  <c:v>1.0088408468433681</c:v>
                </c:pt>
                <c:pt idx="3328">
                  <c:v>1.0091428726001208</c:v>
                </c:pt>
                <c:pt idx="3329">
                  <c:v>1.0094448485252621</c:v>
                </c:pt>
                <c:pt idx="3330">
                  <c:v>1.0097467461922112</c:v>
                </c:pt>
                <c:pt idx="3331">
                  <c:v>1.0100487968514087</c:v>
                </c:pt>
                <c:pt idx="3332">
                  <c:v>1.0103509294513831</c:v>
                </c:pt>
                <c:pt idx="3333">
                  <c:v>1.0106529552220731</c:v>
                </c:pt>
                <c:pt idx="3334">
                  <c:v>1.0109551056343724</c:v>
                </c:pt>
                <c:pt idx="3335">
                  <c:v>1.0112572525165573</c:v>
                </c:pt>
                <c:pt idx="3336">
                  <c:v>1.0115592177876767</c:v>
                </c:pt>
                <c:pt idx="3337">
                  <c:v>1.0118614038323452</c:v>
                </c:pt>
                <c:pt idx="3338">
                  <c:v>1.0121637182760392</c:v>
                </c:pt>
                <c:pt idx="3339">
                  <c:v>1.0124660256176172</c:v>
                </c:pt>
                <c:pt idx="3340">
                  <c:v>1.0127683722052339</c:v>
                </c:pt>
                <c:pt idx="3341">
                  <c:v>1.0130706973843726</c:v>
                </c:pt>
                <c:pt idx="3342">
                  <c:v>1.0133728442526064</c:v>
                </c:pt>
                <c:pt idx="3343">
                  <c:v>1.0136748878387938</c:v>
                </c:pt>
                <c:pt idx="3344">
                  <c:v>1.0139768673216738</c:v>
                </c:pt>
                <c:pt idx="3345">
                  <c:v>1.0142791353924392</c:v>
                </c:pt>
                <c:pt idx="3346">
                  <c:v>1.0145814105909954</c:v>
                </c:pt>
                <c:pt idx="3347">
                  <c:v>1.0148836822232759</c:v>
                </c:pt>
                <c:pt idx="3348">
                  <c:v>1.0151859681492132</c:v>
                </c:pt>
                <c:pt idx="3349">
                  <c:v>1.0154882255453557</c:v>
                </c:pt>
                <c:pt idx="3350">
                  <c:v>1.0157904045092478</c:v>
                </c:pt>
                <c:pt idx="3351">
                  <c:v>1.0160926940018715</c:v>
                </c:pt>
                <c:pt idx="3352">
                  <c:v>1.016395083403598</c:v>
                </c:pt>
                <c:pt idx="3353">
                  <c:v>1.0166973586300878</c:v>
                </c:pt>
                <c:pt idx="3354">
                  <c:v>1.0169995411575796</c:v>
                </c:pt>
                <c:pt idx="3355">
                  <c:v>1.0173016060569702</c:v>
                </c:pt>
                <c:pt idx="3356">
                  <c:v>1.0176035891255599</c:v>
                </c:pt>
                <c:pt idx="3357">
                  <c:v>1.0179057894446673</c:v>
                </c:pt>
                <c:pt idx="3358">
                  <c:v>1.0182079113770799</c:v>
                </c:pt>
                <c:pt idx="3359">
                  <c:v>1.0185099157669977</c:v>
                </c:pt>
                <c:pt idx="3360">
                  <c:v>1.0188120911394818</c:v>
                </c:pt>
                <c:pt idx="3361">
                  <c:v>1.0191141703271958</c:v>
                </c:pt>
                <c:pt idx="3362">
                  <c:v>1.019416217473073</c:v>
                </c:pt>
                <c:pt idx="3363">
                  <c:v>1.0197181329323752</c:v>
                </c:pt>
                <c:pt idx="3364">
                  <c:v>1.0200199630693181</c:v>
                </c:pt>
                <c:pt idx="3365">
                  <c:v>1.0203217576301895</c:v>
                </c:pt>
                <c:pt idx="3366">
                  <c:v>1.0206235131202477</c:v>
                </c:pt>
                <c:pt idx="3367">
                  <c:v>1.0209256956337818</c:v>
                </c:pt>
                <c:pt idx="3368">
                  <c:v>1.0212278424834098</c:v>
                </c:pt>
                <c:pt idx="3369">
                  <c:v>1.0215300071474207</c:v>
                </c:pt>
                <c:pt idx="3370">
                  <c:v>1.0218322074851411</c:v>
                </c:pt>
                <c:pt idx="3371">
                  <c:v>1.0221344862593871</c:v>
                </c:pt>
                <c:pt idx="3372">
                  <c:v>1.0224367471981177</c:v>
                </c:pt>
                <c:pt idx="3373">
                  <c:v>1.0227390545396957</c:v>
                </c:pt>
                <c:pt idx="3374">
                  <c:v>1.0230413154830815</c:v>
                </c:pt>
                <c:pt idx="3375">
                  <c:v>1.0233435193477933</c:v>
                </c:pt>
                <c:pt idx="3376">
                  <c:v>1.0236456946923658</c:v>
                </c:pt>
                <c:pt idx="3377">
                  <c:v>1.0239479663525821</c:v>
                </c:pt>
                <c:pt idx="3378">
                  <c:v>1.0242501025101631</c:v>
                </c:pt>
                <c:pt idx="3379">
                  <c:v>1.024552142499588</c:v>
                </c:pt>
                <c:pt idx="3380">
                  <c:v>1.0248541789295291</c:v>
                </c:pt>
                <c:pt idx="3381">
                  <c:v>1.0251564363163623</c:v>
                </c:pt>
                <c:pt idx="3382">
                  <c:v>1.0254586152616458</c:v>
                </c:pt>
                <c:pt idx="3383">
                  <c:v>1.0257608868939276</c:v>
                </c:pt>
                <c:pt idx="3384">
                  <c:v>1.026063090777251</c:v>
                </c:pt>
                <c:pt idx="3385">
                  <c:v>1.0263653981048571</c:v>
                </c:pt>
                <c:pt idx="3386">
                  <c:v>1.0266674772553839</c:v>
                </c:pt>
                <c:pt idx="3387">
                  <c:v>1.026969620542443</c:v>
                </c:pt>
                <c:pt idx="3388">
                  <c:v>1.027271742428354</c:v>
                </c:pt>
                <c:pt idx="3389">
                  <c:v>1.0275738465339519</c:v>
                </c:pt>
                <c:pt idx="3390">
                  <c:v>1.0278760575553199</c:v>
                </c:pt>
                <c:pt idx="3391">
                  <c:v>1.0281783505867963</c:v>
                </c:pt>
                <c:pt idx="3392">
                  <c:v>1.0284806400561379</c:v>
                </c:pt>
                <c:pt idx="3393">
                  <c:v>1.0287827726468106</c:v>
                </c:pt>
                <c:pt idx="3394">
                  <c:v>1.0290848910173716</c:v>
                </c:pt>
                <c:pt idx="3395">
                  <c:v>1.0293870735309061</c:v>
                </c:pt>
                <c:pt idx="3396">
                  <c:v>1.0296892631719439</c:v>
                </c:pt>
                <c:pt idx="3397">
                  <c:v>1.029991342345711</c:v>
                </c:pt>
                <c:pt idx="3398">
                  <c:v>1.0302934357862119</c:v>
                </c:pt>
                <c:pt idx="3399">
                  <c:v>1.0305956396834937</c:v>
                </c:pt>
                <c:pt idx="3400">
                  <c:v>1.0308977117128948</c:v>
                </c:pt>
                <c:pt idx="3401">
                  <c:v>1.0311999441276058</c:v>
                </c:pt>
                <c:pt idx="3402">
                  <c:v>1.0315020446625713</c:v>
                </c:pt>
                <c:pt idx="3403">
                  <c:v>1.0318040028191378</c:v>
                </c:pt>
                <c:pt idx="3404">
                  <c:v>1.0321062494950368</c:v>
                </c:pt>
                <c:pt idx="3405">
                  <c:v>1.0324083571806681</c:v>
                </c:pt>
                <c:pt idx="3406">
                  <c:v>1.032710329566755</c:v>
                </c:pt>
                <c:pt idx="3407">
                  <c:v>1.0330126119261045</c:v>
                </c:pt>
                <c:pt idx="3408">
                  <c:v>1.0333146662009658</c:v>
                </c:pt>
                <c:pt idx="3409">
                  <c:v>1.0336167453421936</c:v>
                </c:pt>
                <c:pt idx="3410">
                  <c:v>1.0339189599001672</c:v>
                </c:pt>
                <c:pt idx="3411">
                  <c:v>1.0342211566365522</c:v>
                </c:pt>
                <c:pt idx="3412">
                  <c:v>1.0345232358103198</c:v>
                </c:pt>
                <c:pt idx="3413">
                  <c:v>1.0348252402095293</c:v>
                </c:pt>
                <c:pt idx="3414">
                  <c:v>1.0351274761893838</c:v>
                </c:pt>
                <c:pt idx="3415">
                  <c:v>1.0354296479705647</c:v>
                </c:pt>
                <c:pt idx="3416">
                  <c:v>1.0357318055271199</c:v>
                </c:pt>
                <c:pt idx="3417">
                  <c:v>1.0360339701818309</c:v>
                </c:pt>
                <c:pt idx="3418">
                  <c:v>1.0363360885523918</c:v>
                </c:pt>
                <c:pt idx="3419">
                  <c:v>1.0366381891152521</c:v>
                </c:pt>
                <c:pt idx="3420">
                  <c:v>1.0369402968008838</c:v>
                </c:pt>
                <c:pt idx="3421">
                  <c:v>1.0372423723907964</c:v>
                </c:pt>
                <c:pt idx="3422">
                  <c:v>1.0375444978851573</c:v>
                </c:pt>
                <c:pt idx="3423">
                  <c:v>1.0378465913256576</c:v>
                </c:pt>
                <c:pt idx="3424">
                  <c:v>1.0381486812051302</c:v>
                </c:pt>
                <c:pt idx="3425">
                  <c:v>1.0384506642551401</c:v>
                </c:pt>
                <c:pt idx="3426">
                  <c:v>1.0387526259503581</c:v>
                </c:pt>
                <c:pt idx="3427">
                  <c:v>1.0390547051008838</c:v>
                </c:pt>
                <c:pt idx="3428">
                  <c:v>1.039356702383283</c:v>
                </c:pt>
                <c:pt idx="3429">
                  <c:v>1.039658753051776</c:v>
                </c:pt>
                <c:pt idx="3430">
                  <c:v>1.0399609426788559</c:v>
                </c:pt>
                <c:pt idx="3431">
                  <c:v>1.0402630147547387</c:v>
                </c:pt>
                <c:pt idx="3432">
                  <c:v>1.0405652150738463</c:v>
                </c:pt>
                <c:pt idx="3433">
                  <c:v>1.0408673654768443</c:v>
                </c:pt>
                <c:pt idx="3434">
                  <c:v>1.0411695301315531</c:v>
                </c:pt>
                <c:pt idx="3435">
                  <c:v>1.0414717411436152</c:v>
                </c:pt>
                <c:pt idx="3436">
                  <c:v>1.0417739022352419</c:v>
                </c:pt>
                <c:pt idx="3437">
                  <c:v>1.0420760526661454</c:v>
                </c:pt>
                <c:pt idx="3438">
                  <c:v>1.042378192409342</c:v>
                </c:pt>
                <c:pt idx="3439">
                  <c:v>1.0426803642184372</c:v>
                </c:pt>
                <c:pt idx="3440">
                  <c:v>1.0429825324363313</c:v>
                </c:pt>
                <c:pt idx="3441">
                  <c:v>1.0432848219056721</c:v>
                </c:pt>
                <c:pt idx="3442">
                  <c:v>1.0435871256381359</c:v>
                </c:pt>
                <c:pt idx="3443">
                  <c:v>1.0438894400725134</c:v>
                </c:pt>
                <c:pt idx="3444">
                  <c:v>1.0441917580744013</c:v>
                </c:pt>
                <c:pt idx="3445">
                  <c:v>1.0444941046200935</c:v>
                </c:pt>
                <c:pt idx="3446">
                  <c:v>1.0447964726245578</c:v>
                </c:pt>
                <c:pt idx="3447">
                  <c:v>1.0450987870868798</c:v>
                </c:pt>
                <c:pt idx="3448">
                  <c:v>1.0454010837131866</c:v>
                </c:pt>
                <c:pt idx="3449">
                  <c:v>1.0457032662406778</c:v>
                </c:pt>
                <c:pt idx="3450">
                  <c:v>1.0460054879745435</c:v>
                </c:pt>
                <c:pt idx="3451">
                  <c:v>1.0463076811934469</c:v>
                </c:pt>
                <c:pt idx="3452">
                  <c:v>1.0466097924313198</c:v>
                </c:pt>
                <c:pt idx="3453">
                  <c:v>1.0469120747906722</c:v>
                </c:pt>
                <c:pt idx="3454">
                  <c:v>1.0472143642832945</c:v>
                </c:pt>
                <c:pt idx="3455">
                  <c:v>1.0475166288112681</c:v>
                </c:pt>
                <c:pt idx="3456">
                  <c:v>1.0478189147372041</c:v>
                </c:pt>
                <c:pt idx="3457">
                  <c:v>1.0481210402129644</c:v>
                </c:pt>
                <c:pt idx="3458">
                  <c:v>1.0484234296146917</c:v>
                </c:pt>
                <c:pt idx="3459">
                  <c:v>1.0487258261931591</c:v>
                </c:pt>
                <c:pt idx="3460">
                  <c:v>1.0490281228194658</c:v>
                </c:pt>
                <c:pt idx="3461">
                  <c:v>1.0493303980087112</c:v>
                </c:pt>
                <c:pt idx="3462">
                  <c:v>1.0496326019199522</c:v>
                </c:pt>
                <c:pt idx="3463">
                  <c:v>1.0499346811076646</c:v>
                </c:pt>
                <c:pt idx="3464">
                  <c:v>1.0502370348369268</c:v>
                </c:pt>
                <c:pt idx="3465">
                  <c:v>1.050539249427471</c:v>
                </c:pt>
                <c:pt idx="3466">
                  <c:v>1.0508413285965921</c:v>
                </c:pt>
                <c:pt idx="3467">
                  <c:v>1.0511433899450762</c:v>
                </c:pt>
                <c:pt idx="3468">
                  <c:v>1.0514455047538929</c:v>
                </c:pt>
                <c:pt idx="3469">
                  <c:v>1.051747466467686</c:v>
                </c:pt>
                <c:pt idx="3470">
                  <c:v>1.052049695317357</c:v>
                </c:pt>
                <c:pt idx="3471">
                  <c:v>1.0523518671404071</c:v>
                </c:pt>
                <c:pt idx="3472">
                  <c:v>1.0526539178321359</c:v>
                </c:pt>
                <c:pt idx="3473">
                  <c:v>1.0529559044122208</c:v>
                </c:pt>
                <c:pt idx="3474">
                  <c:v>1.0532581118738216</c:v>
                </c:pt>
                <c:pt idx="3475">
                  <c:v>1.0535602551608794</c:v>
                </c:pt>
                <c:pt idx="3476">
                  <c:v>1.0538625232363021</c:v>
                </c:pt>
                <c:pt idx="3477">
                  <c:v>1.0541647984441676</c:v>
                </c:pt>
                <c:pt idx="3478">
                  <c:v>1.054467052265242</c:v>
                </c:pt>
                <c:pt idx="3479">
                  <c:v>1.0547693382051451</c:v>
                </c:pt>
                <c:pt idx="3480">
                  <c:v>1.0550715314100911</c:v>
                </c:pt>
                <c:pt idx="3481">
                  <c:v>1.0553738244695059</c:v>
                </c:pt>
                <c:pt idx="3482">
                  <c:v>1.0556760854128899</c:v>
                </c:pt>
                <c:pt idx="3483">
                  <c:v>1.0559782893101726</c:v>
                </c:pt>
                <c:pt idx="3484">
                  <c:v>1.0562804717818384</c:v>
                </c:pt>
                <c:pt idx="3485">
                  <c:v>1.0565826507178164</c:v>
                </c:pt>
                <c:pt idx="3486">
                  <c:v>1.0568847013863087</c:v>
                </c:pt>
                <c:pt idx="3487">
                  <c:v>1.0571867805833188</c:v>
                </c:pt>
                <c:pt idx="3488">
                  <c:v>1.0574887244655808</c:v>
                </c:pt>
                <c:pt idx="3489">
                  <c:v>1.0577907822725532</c:v>
                </c:pt>
                <c:pt idx="3490">
                  <c:v>1.05809286500704</c:v>
                </c:pt>
                <c:pt idx="3491">
                  <c:v>1.0583948765234712</c:v>
                </c:pt>
                <c:pt idx="3492">
                  <c:v>1.0586968381908251</c:v>
                </c:pt>
                <c:pt idx="3493">
                  <c:v>1.0589986682999326</c:v>
                </c:pt>
                <c:pt idx="3494">
                  <c:v>1.0593008294008639</c:v>
                </c:pt>
                <c:pt idx="3495">
                  <c:v>1.0596028658029235</c:v>
                </c:pt>
                <c:pt idx="3496">
                  <c:v>1.0599047136899937</c:v>
                </c:pt>
                <c:pt idx="3497">
                  <c:v>1.06020651892725</c:v>
                </c:pt>
                <c:pt idx="3498">
                  <c:v>1.0605082602313503</c:v>
                </c:pt>
                <c:pt idx="3499">
                  <c:v>1.060810029946091</c:v>
                </c:pt>
                <c:pt idx="3500">
                  <c:v>1.0611121411746645</c:v>
                </c:pt>
                <c:pt idx="3501">
                  <c:v>1.0614142239137985</c:v>
                </c:pt>
                <c:pt idx="3502">
                  <c:v>1.0617162924106776</c:v>
                </c:pt>
                <c:pt idx="3503">
                  <c:v>1.0620183003916777</c:v>
                </c:pt>
                <c:pt idx="3504">
                  <c:v>1.0623205506377826</c:v>
                </c:pt>
                <c:pt idx="3505">
                  <c:v>1.0626227759271734</c:v>
                </c:pt>
                <c:pt idx="3506">
                  <c:v>1.062924983356202</c:v>
                </c:pt>
                <c:pt idx="3507">
                  <c:v>1.0632273156710879</c:v>
                </c:pt>
                <c:pt idx="3508">
                  <c:v>1.0635296122973938</c:v>
                </c:pt>
                <c:pt idx="3509">
                  <c:v>1.0638317484782298</c:v>
                </c:pt>
                <c:pt idx="3510">
                  <c:v>1.0641340522106926</c:v>
                </c:pt>
                <c:pt idx="3511">
                  <c:v>1.0644362239918761</c:v>
                </c:pt>
                <c:pt idx="3512">
                  <c:v>1.0647382817802595</c:v>
                </c:pt>
                <c:pt idx="3513">
                  <c:v>1.0650405213207053</c:v>
                </c:pt>
                <c:pt idx="3514">
                  <c:v>1.0653427216398121</c:v>
                </c:pt>
                <c:pt idx="3515">
                  <c:v>1.0656450289674191</c:v>
                </c:pt>
                <c:pt idx="3516">
                  <c:v>1.0659473434017981</c:v>
                </c:pt>
                <c:pt idx="3517">
                  <c:v>1.0662496792707381</c:v>
                </c:pt>
                <c:pt idx="3518">
                  <c:v>1.0665520044359065</c:v>
                </c:pt>
                <c:pt idx="3519">
                  <c:v>1.0668543224657401</c:v>
                </c:pt>
                <c:pt idx="3520">
                  <c:v>1.0671566833137589</c:v>
                </c:pt>
                <c:pt idx="3521">
                  <c:v>1.0674588515595633</c:v>
                </c:pt>
                <c:pt idx="3522">
                  <c:v>1.0677612195453894</c:v>
                </c:pt>
                <c:pt idx="3523">
                  <c:v>1.0680634091724717</c:v>
                </c:pt>
                <c:pt idx="3524">
                  <c:v>1.0683657700204914</c:v>
                </c:pt>
                <c:pt idx="3525">
                  <c:v>1.0686678990583081</c:v>
                </c:pt>
                <c:pt idx="3526">
                  <c:v>1.0689702634751792</c:v>
                </c:pt>
                <c:pt idx="3527">
                  <c:v>1.0692724459747565</c:v>
                </c:pt>
                <c:pt idx="3528">
                  <c:v>1.0695746641159682</c:v>
                </c:pt>
                <c:pt idx="3529">
                  <c:v>1.0698769143806939</c:v>
                </c:pt>
                <c:pt idx="3530">
                  <c:v>1.0701791182640179</c:v>
                </c:pt>
                <c:pt idx="3531">
                  <c:v>1.0704814041899535</c:v>
                </c:pt>
                <c:pt idx="3532">
                  <c:v>1.0707835474956167</c:v>
                </c:pt>
                <c:pt idx="3533">
                  <c:v>1.0710856195622027</c:v>
                </c:pt>
                <c:pt idx="3534">
                  <c:v>1.071387855528094</c:v>
                </c:pt>
                <c:pt idx="3535">
                  <c:v>1.0716899418280481</c:v>
                </c:pt>
                <c:pt idx="3536">
                  <c:v>1.0719919604528192</c:v>
                </c:pt>
                <c:pt idx="3537">
                  <c:v>1.0722942107175437</c:v>
                </c:pt>
                <c:pt idx="3538">
                  <c:v>1.0725964574167155</c:v>
                </c:pt>
                <c:pt idx="3539">
                  <c:v>1.0728986755579273</c:v>
                </c:pt>
                <c:pt idx="3540">
                  <c:v>1.073200950784418</c:v>
                </c:pt>
                <c:pt idx="3541">
                  <c:v>1.0735031511035273</c:v>
                </c:pt>
                <c:pt idx="3542">
                  <c:v>1.0738053763743018</c:v>
                </c:pt>
                <c:pt idx="3543">
                  <c:v>1.0741076123774274</c:v>
                </c:pt>
                <c:pt idx="3544">
                  <c:v>1.0744099268118072</c:v>
                </c:pt>
                <c:pt idx="3545">
                  <c:v>1.0747121200120981</c:v>
                </c:pt>
                <c:pt idx="3546">
                  <c:v>1.0750141849207862</c:v>
                </c:pt>
                <c:pt idx="3547">
                  <c:v>1.0753160648257942</c:v>
                </c:pt>
                <c:pt idx="3548">
                  <c:v>1.075618279439607</c:v>
                </c:pt>
                <c:pt idx="3549">
                  <c:v>1.0759203942205238</c:v>
                </c:pt>
                <c:pt idx="3550">
                  <c:v>1.0762226052418933</c:v>
                </c:pt>
                <c:pt idx="3551">
                  <c:v>1.0765246950934713</c:v>
                </c:pt>
                <c:pt idx="3552">
                  <c:v>1.0768266603553058</c:v>
                </c:pt>
                <c:pt idx="3553">
                  <c:v>1.077128810800162</c:v>
                </c:pt>
                <c:pt idx="3554">
                  <c:v>1.0774308543724094</c:v>
                </c:pt>
                <c:pt idx="3555">
                  <c:v>1.0777328302789735</c:v>
                </c:pt>
                <c:pt idx="3556">
                  <c:v>1.0780350021020224</c:v>
                </c:pt>
                <c:pt idx="3557">
                  <c:v>1.0783369388802515</c:v>
                </c:pt>
                <c:pt idx="3558">
                  <c:v>1.0786390073399466</c:v>
                </c:pt>
                <c:pt idx="3559">
                  <c:v>1.0789410366512304</c:v>
                </c:pt>
                <c:pt idx="3560">
                  <c:v>1.0792432084742778</c:v>
                </c:pt>
                <c:pt idx="3561">
                  <c:v>1.0795451737361121</c:v>
                </c:pt>
                <c:pt idx="3562">
                  <c:v>1.0798474846030821</c:v>
                </c:pt>
                <c:pt idx="3563">
                  <c:v>1.0801496885050172</c:v>
                </c:pt>
                <c:pt idx="3564">
                  <c:v>1.0804519351855701</c:v>
                </c:pt>
                <c:pt idx="3565">
                  <c:v>1.0807540642233859</c:v>
                </c:pt>
                <c:pt idx="3566">
                  <c:v>1.0810562075430008</c:v>
                </c:pt>
                <c:pt idx="3567">
                  <c:v>1.0813583080826148</c:v>
                </c:pt>
                <c:pt idx="3568">
                  <c:v>1.08166040149522</c:v>
                </c:pt>
                <c:pt idx="3569">
                  <c:v>1.0819624023127459</c:v>
                </c:pt>
                <c:pt idx="3570">
                  <c:v>1.0822643746663201</c:v>
                </c:pt>
                <c:pt idx="3571">
                  <c:v>1.0825665428935181</c:v>
                </c:pt>
                <c:pt idx="3572">
                  <c:v>1.0828685864657641</c:v>
                </c:pt>
                <c:pt idx="3573">
                  <c:v>1.0831707368687624</c:v>
                </c:pt>
                <c:pt idx="3574">
                  <c:v>1.0834727768581862</c:v>
                </c:pt>
                <c:pt idx="3575">
                  <c:v>1.0837747349683162</c:v>
                </c:pt>
                <c:pt idx="3576">
                  <c:v>1.0840765757383286</c:v>
                </c:pt>
                <c:pt idx="3577">
                  <c:v>1.084378388081314</c:v>
                </c:pt>
                <c:pt idx="3578">
                  <c:v>1.0846806597182517</c:v>
                </c:pt>
                <c:pt idx="3579">
                  <c:v>1.0849829313365673</c:v>
                </c:pt>
                <c:pt idx="3580">
                  <c:v>1.0852850710611601</c:v>
                </c:pt>
                <c:pt idx="3581">
                  <c:v>1.0855871929749699</c:v>
                </c:pt>
                <c:pt idx="3582">
                  <c:v>1.0858893790196378</c:v>
                </c:pt>
                <c:pt idx="3583">
                  <c:v>1.086191547246836</c:v>
                </c:pt>
                <c:pt idx="3584">
                  <c:v>1.086493573017528</c:v>
                </c:pt>
                <c:pt idx="3585">
                  <c:v>1.0867955809752969</c:v>
                </c:pt>
                <c:pt idx="3586">
                  <c:v>1.0870974644074267</c:v>
                </c:pt>
                <c:pt idx="3587">
                  <c:v>1.0873992909631049</c:v>
                </c:pt>
                <c:pt idx="3588">
                  <c:v>1.0877010145138835</c:v>
                </c:pt>
                <c:pt idx="3589">
                  <c:v>1.0880027167640505</c:v>
                </c:pt>
                <c:pt idx="3590">
                  <c:v>1.0883045042109429</c:v>
                </c:pt>
                <c:pt idx="3591">
                  <c:v>1.0886067472888075</c:v>
                </c:pt>
                <c:pt idx="3592">
                  <c:v>1.0889088727413185</c:v>
                </c:pt>
                <c:pt idx="3593">
                  <c:v>1.0892110267163921</c:v>
                </c:pt>
                <c:pt idx="3594">
                  <c:v>1.0895129564002821</c:v>
                </c:pt>
                <c:pt idx="3595">
                  <c:v>1.0898148185273473</c:v>
                </c:pt>
                <c:pt idx="3596">
                  <c:v>1.0901169653955811</c:v>
                </c:pt>
                <c:pt idx="3597">
                  <c:v>1.0904189591104381</c:v>
                </c:pt>
                <c:pt idx="3598">
                  <c:v>1.0907208852565975</c:v>
                </c:pt>
                <c:pt idx="3599">
                  <c:v>1.0910229181178639</c:v>
                </c:pt>
                <c:pt idx="3600">
                  <c:v>1.0913248726801592</c:v>
                </c:pt>
                <c:pt idx="3601">
                  <c:v>1.091626976785758</c:v>
                </c:pt>
                <c:pt idx="3602">
                  <c:v>1.0919289918330779</c:v>
                </c:pt>
                <c:pt idx="3603">
                  <c:v>1.0922311992993319</c:v>
                </c:pt>
                <c:pt idx="3604">
                  <c:v>1.0925333069663667</c:v>
                </c:pt>
                <c:pt idx="3605">
                  <c:v>1.0928352188604922</c:v>
                </c:pt>
                <c:pt idx="3606">
                  <c:v>1.0931370880733695</c:v>
                </c:pt>
                <c:pt idx="3607">
                  <c:v>1.0934392777190594</c:v>
                </c:pt>
                <c:pt idx="3608">
                  <c:v>1.0937414459462582</c:v>
                </c:pt>
                <c:pt idx="3609">
                  <c:v>1.0940434752761261</c:v>
                </c:pt>
                <c:pt idx="3610">
                  <c:v>1.0943454583261361</c:v>
                </c:pt>
                <c:pt idx="3611">
                  <c:v>1.094647619427066</c:v>
                </c:pt>
                <c:pt idx="3612">
                  <c:v>1.0949498233383081</c:v>
                </c:pt>
                <c:pt idx="3613">
                  <c:v>1.0952521270800841</c:v>
                </c:pt>
                <c:pt idx="3614">
                  <c:v>1.0955543238164691</c:v>
                </c:pt>
                <c:pt idx="3615">
                  <c:v>1.0958565384116699</c:v>
                </c:pt>
                <c:pt idx="3616">
                  <c:v>1.0961587565342681</c:v>
                </c:pt>
                <c:pt idx="3617">
                  <c:v>1.096461063843247</c:v>
                </c:pt>
                <c:pt idx="3618">
                  <c:v>1.0967632712722746</c:v>
                </c:pt>
                <c:pt idx="3619">
                  <c:v>1.0970654822982968</c:v>
                </c:pt>
                <c:pt idx="3620">
                  <c:v>1.097367593522222</c:v>
                </c:pt>
                <c:pt idx="3621">
                  <c:v>1.0976695801394634</c:v>
                </c:pt>
                <c:pt idx="3622">
                  <c:v>1.0979715489494384</c:v>
                </c:pt>
                <c:pt idx="3623">
                  <c:v>1.0982734786333301</c:v>
                </c:pt>
                <c:pt idx="3624">
                  <c:v>1.0985756718382758</c:v>
                </c:pt>
                <c:pt idx="3625">
                  <c:v>1.098877587316146</c:v>
                </c:pt>
                <c:pt idx="3626">
                  <c:v>1.0991796451045284</c:v>
                </c:pt>
                <c:pt idx="3627">
                  <c:v>1.0994815249816929</c:v>
                </c:pt>
                <c:pt idx="3628">
                  <c:v>1.0997832378538959</c:v>
                </c:pt>
                <c:pt idx="3629">
                  <c:v>1.1000850253378889</c:v>
                </c:pt>
                <c:pt idx="3630">
                  <c:v>1.1003867595403525</c:v>
                </c:pt>
                <c:pt idx="3631">
                  <c:v>1.1006883340271301</c:v>
                </c:pt>
                <c:pt idx="3632">
                  <c:v>1.1009900185018</c:v>
                </c:pt>
                <c:pt idx="3633">
                  <c:v>1.1012917065258037</c:v>
                </c:pt>
                <c:pt idx="3634">
                  <c:v>1.101593252619167</c:v>
                </c:pt>
                <c:pt idx="3635">
                  <c:v>1.1018948483566846</c:v>
                </c:pt>
                <c:pt idx="3636">
                  <c:v>1.1021963341762691</c:v>
                </c:pt>
                <c:pt idx="3637">
                  <c:v>1.1024979334698231</c:v>
                </c:pt>
                <c:pt idx="3638">
                  <c:v>1.1027994582932499</c:v>
                </c:pt>
                <c:pt idx="3639">
                  <c:v>1.103100933454858</c:v>
                </c:pt>
                <c:pt idx="3640">
                  <c:v>1.1034027564479318</c:v>
                </c:pt>
                <c:pt idx="3641">
                  <c:v>1.1037045829943328</c:v>
                </c:pt>
                <c:pt idx="3642">
                  <c:v>1.1040061681060227</c:v>
                </c:pt>
                <c:pt idx="3643">
                  <c:v>1.1043079378022154</c:v>
                </c:pt>
                <c:pt idx="3644">
                  <c:v>1.1046094271839131</c:v>
                </c:pt>
                <c:pt idx="3645">
                  <c:v>1.1049114956575539</c:v>
                </c:pt>
                <c:pt idx="3646">
                  <c:v>1.1052135676916039</c:v>
                </c:pt>
                <c:pt idx="3647">
                  <c:v>1.1055154689140321</c:v>
                </c:pt>
                <c:pt idx="3648">
                  <c:v>1.1058172741234571</c:v>
                </c:pt>
                <c:pt idx="3649">
                  <c:v>1.1061194780207406</c:v>
                </c:pt>
                <c:pt idx="3650">
                  <c:v>1.1064213330160031</c:v>
                </c:pt>
                <c:pt idx="3651">
                  <c:v>1.1067233552090354</c:v>
                </c:pt>
                <c:pt idx="3652">
                  <c:v>1.1070251497884611</c:v>
                </c:pt>
                <c:pt idx="3653">
                  <c:v>1.107327268135774</c:v>
                </c:pt>
                <c:pt idx="3654">
                  <c:v>1.1076292191317638</c:v>
                </c:pt>
                <c:pt idx="3655">
                  <c:v>1.1079310812263479</c:v>
                </c:pt>
                <c:pt idx="3656">
                  <c:v>1.1082331889259291</c:v>
                </c:pt>
                <c:pt idx="3657">
                  <c:v>1.108535399951952</c:v>
                </c:pt>
                <c:pt idx="3658">
                  <c:v>1.1088376822880222</c:v>
                </c:pt>
                <c:pt idx="3659">
                  <c:v>1.1091397614385483</c:v>
                </c:pt>
                <c:pt idx="3660">
                  <c:v>1.1094417622700106</c:v>
                </c:pt>
                <c:pt idx="3661">
                  <c:v>1.1097440160910834</c:v>
                </c:pt>
                <c:pt idx="3662">
                  <c:v>1.1100460347344399</c:v>
                </c:pt>
                <c:pt idx="3663">
                  <c:v>1.110348007101946</c:v>
                </c:pt>
                <c:pt idx="3664">
                  <c:v>1.1106498550075758</c:v>
                </c:pt>
                <c:pt idx="3665">
                  <c:v>1.1109516033998152</c:v>
                </c:pt>
                <c:pt idx="3666">
                  <c:v>1.1112532807436919</c:v>
                </c:pt>
                <c:pt idx="3667">
                  <c:v>1.111554936794948</c:v>
                </c:pt>
                <c:pt idx="3668">
                  <c:v>1.1118569341005744</c:v>
                </c:pt>
                <c:pt idx="3669">
                  <c:v>1.1121589705026349</c:v>
                </c:pt>
                <c:pt idx="3670">
                  <c:v>1.1124610211897161</c:v>
                </c:pt>
                <c:pt idx="3671">
                  <c:v>1.1127630505009964</c:v>
                </c:pt>
                <c:pt idx="3672">
                  <c:v>1.113064955292933</c:v>
                </c:pt>
                <c:pt idx="3673">
                  <c:v>1.1133668351608148</c:v>
                </c:pt>
                <c:pt idx="3674">
                  <c:v>1.1136686084087977</c:v>
                </c:pt>
                <c:pt idx="3675">
                  <c:v>1.1139706163386918</c:v>
                </c:pt>
                <c:pt idx="3676">
                  <c:v>1.1142726100628406</c:v>
                </c:pt>
                <c:pt idx="3677">
                  <c:v>1.11457453619043</c:v>
                </c:pt>
                <c:pt idx="3678">
                  <c:v>1.1148764160675924</c:v>
                </c:pt>
                <c:pt idx="3679">
                  <c:v>1.1151784169083461</c:v>
                </c:pt>
                <c:pt idx="3680">
                  <c:v>1.1154804640356355</c:v>
                </c:pt>
                <c:pt idx="3681">
                  <c:v>1.1157824043611859</c:v>
                </c:pt>
                <c:pt idx="3682">
                  <c:v>1.1160847009874926</c:v>
                </c:pt>
                <c:pt idx="3683">
                  <c:v>1.1163867374174337</c:v>
                </c:pt>
                <c:pt idx="3684">
                  <c:v>1.1166886066210302</c:v>
                </c:pt>
                <c:pt idx="3685">
                  <c:v>1.1169905291645656</c:v>
                </c:pt>
                <c:pt idx="3686">
                  <c:v>1.1172924410401226</c:v>
                </c:pt>
                <c:pt idx="3687">
                  <c:v>1.1175942356195456</c:v>
                </c:pt>
                <c:pt idx="3688">
                  <c:v>1.1178959875305088</c:v>
                </c:pt>
                <c:pt idx="3689">
                  <c:v>1.1181979954882781</c:v>
                </c:pt>
                <c:pt idx="3690">
                  <c:v>1.1184997509968793</c:v>
                </c:pt>
                <c:pt idx="3691">
                  <c:v>1.1188014425610517</c:v>
                </c:pt>
                <c:pt idx="3692">
                  <c:v>1.1191030524677659</c:v>
                </c:pt>
                <c:pt idx="3693">
                  <c:v>1.1194049394735301</c:v>
                </c:pt>
                <c:pt idx="3694">
                  <c:v>1.1197067873327629</c:v>
                </c:pt>
                <c:pt idx="3695">
                  <c:v>1.1200084860053827</c:v>
                </c:pt>
                <c:pt idx="3696">
                  <c:v>1.1203104833110094</c:v>
                </c:pt>
                <c:pt idx="3697">
                  <c:v>1.1206122245872965</c:v>
                </c:pt>
                <c:pt idx="3698">
                  <c:v>1.120913894847122</c:v>
                </c:pt>
                <c:pt idx="3699">
                  <c:v>1.1212154728337689</c:v>
                </c:pt>
                <c:pt idx="3700">
                  <c:v>1.1215169905495244</c:v>
                </c:pt>
                <c:pt idx="3701">
                  <c:v>1.1218187673540359</c:v>
                </c:pt>
                <c:pt idx="3702">
                  <c:v>1.1221204447303474</c:v>
                </c:pt>
                <c:pt idx="3703">
                  <c:v>1.1224219837333245</c:v>
                </c:pt>
                <c:pt idx="3704">
                  <c:v>1.1227234624844933</c:v>
                </c:pt>
                <c:pt idx="3705">
                  <c:v>1.1230248845087782</c:v>
                </c:pt>
                <c:pt idx="3706">
                  <c:v>1.1233263029913898</c:v>
                </c:pt>
                <c:pt idx="3707">
                  <c:v>1.1236279448588737</c:v>
                </c:pt>
                <c:pt idx="3708">
                  <c:v>1.1239294874208769</c:v>
                </c:pt>
                <c:pt idx="3709">
                  <c:v>1.1242310157520192</c:v>
                </c:pt>
                <c:pt idx="3710">
                  <c:v>1.1245324377947981</c:v>
                </c:pt>
                <c:pt idx="3711">
                  <c:v>1.1248337394593877</c:v>
                </c:pt>
                <c:pt idx="3712">
                  <c:v>1.1251353351922739</c:v>
                </c:pt>
                <c:pt idx="3713">
                  <c:v>1.1254372506376478</c:v>
                </c:pt>
                <c:pt idx="3714">
                  <c:v>1.125738949305634</c:v>
                </c:pt>
                <c:pt idx="3715">
                  <c:v>1.1260405663392385</c:v>
                </c:pt>
                <c:pt idx="3716">
                  <c:v>1.1263420521773242</c:v>
                </c:pt>
                <c:pt idx="3717">
                  <c:v>1.1266434919115007</c:v>
                </c:pt>
                <c:pt idx="3718">
                  <c:v>1.1269450061013382</c:v>
                </c:pt>
                <c:pt idx="3719">
                  <c:v>1.1272470105051928</c:v>
                </c:pt>
                <c:pt idx="3720">
                  <c:v>1.1275487659674319</c:v>
                </c:pt>
                <c:pt idx="3721">
                  <c:v>1.127850638762812</c:v>
                </c:pt>
                <c:pt idx="3722">
                  <c:v>1.1281526324776701</c:v>
                </c:pt>
                <c:pt idx="3723">
                  <c:v>1.1284545052452062</c:v>
                </c:pt>
                <c:pt idx="3724">
                  <c:v>1.128756246521492</c:v>
                </c:pt>
                <c:pt idx="3725">
                  <c:v>1.1290579309776294</c:v>
                </c:pt>
                <c:pt idx="3726">
                  <c:v>1.12935952314995</c:v>
                </c:pt>
                <c:pt idx="3727">
                  <c:v>1.1296610799074338</c:v>
                </c:pt>
                <c:pt idx="3728">
                  <c:v>1.1299626047123519</c:v>
                </c:pt>
                <c:pt idx="3729">
                  <c:v>1.1302640940755464</c:v>
                </c:pt>
                <c:pt idx="3730">
                  <c:v>1.130565586982454</c:v>
                </c:pt>
                <c:pt idx="3731">
                  <c:v>1.1308669629637043</c:v>
                </c:pt>
                <c:pt idx="3732">
                  <c:v>1.1311682787729056</c:v>
                </c:pt>
                <c:pt idx="3733">
                  <c:v>1.1314703472558418</c:v>
                </c:pt>
                <c:pt idx="3734">
                  <c:v>1.1317722413813369</c:v>
                </c:pt>
                <c:pt idx="3735">
                  <c:v>1.1320740679694878</c:v>
                </c:pt>
                <c:pt idx="3736">
                  <c:v>1.1323758341418149</c:v>
                </c:pt>
                <c:pt idx="3737">
                  <c:v>1.1326775789690713</c:v>
                </c:pt>
                <c:pt idx="3738">
                  <c:v>1.1329792314580165</c:v>
                </c:pt>
                <c:pt idx="3739">
                  <c:v>1.133280791761156</c:v>
                </c:pt>
                <c:pt idx="3740">
                  <c:v>1.1335827214218337</c:v>
                </c:pt>
                <c:pt idx="3741">
                  <c:v>1.1338847258117517</c:v>
                </c:pt>
                <c:pt idx="3742">
                  <c:v>1.1341869047291229</c:v>
                </c:pt>
                <c:pt idx="3743">
                  <c:v>1.1344887952529279</c:v>
                </c:pt>
                <c:pt idx="3744">
                  <c:v>1.1347906609298091</c:v>
                </c:pt>
                <c:pt idx="3745">
                  <c:v>1.1350923667020161</c:v>
                </c:pt>
                <c:pt idx="3746">
                  <c:v>1.1353945634523595</c:v>
                </c:pt>
                <c:pt idx="3747">
                  <c:v>1.135696806590734</c:v>
                </c:pt>
                <c:pt idx="3748">
                  <c:v>1.1359989998003313</c:v>
                </c:pt>
                <c:pt idx="3749">
                  <c:v>1.1363010148755281</c:v>
                </c:pt>
                <c:pt idx="3750">
                  <c:v>1.136602948087964</c:v>
                </c:pt>
                <c:pt idx="3751">
                  <c:v>1.1369050699924756</c:v>
                </c:pt>
                <c:pt idx="3752">
                  <c:v>1.1372071812117517</c:v>
                </c:pt>
                <c:pt idx="3753">
                  <c:v>1.1375091856202508</c:v>
                </c:pt>
                <c:pt idx="3754">
                  <c:v>1.137811639338586</c:v>
                </c:pt>
                <c:pt idx="3755">
                  <c:v>1.1381139074559063</c:v>
                </c:pt>
                <c:pt idx="3756">
                  <c:v>1.1384159901671491</c:v>
                </c:pt>
                <c:pt idx="3757">
                  <c:v>1.1387184653302433</c:v>
                </c:pt>
                <c:pt idx="3758">
                  <c:v>1.1390206086080008</c:v>
                </c:pt>
                <c:pt idx="3759">
                  <c:v>1.1393229730388501</c:v>
                </c:pt>
                <c:pt idx="3760">
                  <c:v>1.1396251199070822</c:v>
                </c:pt>
                <c:pt idx="3761">
                  <c:v>1.1399271314142221</c:v>
                </c:pt>
                <c:pt idx="3762">
                  <c:v>1.1402293495554339</c:v>
                </c:pt>
                <c:pt idx="3763">
                  <c:v>1.1405317675314532</c:v>
                </c:pt>
                <c:pt idx="3764">
                  <c:v>1.1408339037122881</c:v>
                </c:pt>
                <c:pt idx="3765">
                  <c:v>1.1411360327687055</c:v>
                </c:pt>
                <c:pt idx="3766">
                  <c:v>1.1414384114759959</c:v>
                </c:pt>
                <c:pt idx="3767">
                  <c:v>1.141740593975574</c:v>
                </c:pt>
                <c:pt idx="3768">
                  <c:v>1.1420429940866434</c:v>
                </c:pt>
                <c:pt idx="3769">
                  <c:v>1.1423452621806849</c:v>
                </c:pt>
                <c:pt idx="3770">
                  <c:v>1.1426473164369573</c:v>
                </c:pt>
                <c:pt idx="3771">
                  <c:v>1.1429495025002341</c:v>
                </c:pt>
                <c:pt idx="3772">
                  <c:v>1.1432515140073733</c:v>
                </c:pt>
                <c:pt idx="3773">
                  <c:v>1.1435538962840335</c:v>
                </c:pt>
                <c:pt idx="3774">
                  <c:v>1.1438562642838397</c:v>
                </c:pt>
                <c:pt idx="3775">
                  <c:v>1.1441585466245667</c:v>
                </c:pt>
                <c:pt idx="3776">
                  <c:v>1.14446064004182</c:v>
                </c:pt>
                <c:pt idx="3777">
                  <c:v>1.1447626124186157</c:v>
                </c:pt>
                <c:pt idx="3778">
                  <c:v>1.1450645848047001</c:v>
                </c:pt>
                <c:pt idx="3779">
                  <c:v>1.1453667993626713</c:v>
                </c:pt>
                <c:pt idx="3780">
                  <c:v>1.1456688215789379</c:v>
                </c:pt>
                <c:pt idx="3781">
                  <c:v>1.1459707263430225</c:v>
                </c:pt>
                <c:pt idx="3782">
                  <c:v>1.1462729088239918</c:v>
                </c:pt>
                <c:pt idx="3783">
                  <c:v>1.1465750663619423</c:v>
                </c:pt>
                <c:pt idx="3784">
                  <c:v>1.1468773023092143</c:v>
                </c:pt>
                <c:pt idx="3785">
                  <c:v>1.1471794135377886</c:v>
                </c:pt>
                <c:pt idx="3786">
                  <c:v>1.1474813717082883</c:v>
                </c:pt>
                <c:pt idx="3787">
                  <c:v>1.1477835506256593</c:v>
                </c:pt>
                <c:pt idx="3788">
                  <c:v>1.1480857723502178</c:v>
                </c:pt>
                <c:pt idx="3789">
                  <c:v>1.1483878301293069</c:v>
                </c:pt>
                <c:pt idx="3790">
                  <c:v>1.1486900019523547</c:v>
                </c:pt>
                <c:pt idx="3791">
                  <c:v>1.1489919743059287</c:v>
                </c:pt>
                <c:pt idx="3792">
                  <c:v>1.1492941924611018</c:v>
                </c:pt>
                <c:pt idx="3793">
                  <c:v>1.1495964070330338</c:v>
                </c:pt>
                <c:pt idx="3794">
                  <c:v>1.1498986322991545</c:v>
                </c:pt>
                <c:pt idx="3795">
                  <c:v>1.1502008575885465</c:v>
                </c:pt>
                <c:pt idx="3796">
                  <c:v>1.1505031506293346</c:v>
                </c:pt>
                <c:pt idx="3797">
                  <c:v>1.15080546864054</c:v>
                </c:pt>
                <c:pt idx="3798">
                  <c:v>1.15110767250525</c:v>
                </c:pt>
                <c:pt idx="3799">
                  <c:v>1.1514096947215147</c:v>
                </c:pt>
                <c:pt idx="3800">
                  <c:v>1.1517117632090994</c:v>
                </c:pt>
                <c:pt idx="3801">
                  <c:v>1.1520138495090546</c:v>
                </c:pt>
                <c:pt idx="3802">
                  <c:v>1.152315907297438</c:v>
                </c:pt>
                <c:pt idx="3803">
                  <c:v>1.1526178547365142</c:v>
                </c:pt>
                <c:pt idx="3804">
                  <c:v>1.1529197808362461</c:v>
                </c:pt>
                <c:pt idx="3805">
                  <c:v>1.1532216073919237</c:v>
                </c:pt>
                <c:pt idx="3806">
                  <c:v>1.1535238326440838</c:v>
                </c:pt>
                <c:pt idx="3807">
                  <c:v>1.1538258797760212</c:v>
                </c:pt>
                <c:pt idx="3808">
                  <c:v>1.1541277703183921</c:v>
                </c:pt>
                <c:pt idx="3809">
                  <c:v>1.154430152595052</c:v>
                </c:pt>
                <c:pt idx="3810">
                  <c:v>1.154732238890358</c:v>
                </c:pt>
                <c:pt idx="3811">
                  <c:v>1.1550342077189082</c:v>
                </c:pt>
                <c:pt idx="3812">
                  <c:v>1.1553360591878639</c:v>
                </c:pt>
                <c:pt idx="3813">
                  <c:v>1.1556383522286515</c:v>
                </c:pt>
                <c:pt idx="3814">
                  <c:v>1.1559404349631381</c:v>
                </c:pt>
                <c:pt idx="3815">
                  <c:v>1.1562423860055646</c:v>
                </c:pt>
                <c:pt idx="3816">
                  <c:v>1.1565442303294138</c:v>
                </c:pt>
                <c:pt idx="3817">
                  <c:v>1.1568460888696472</c:v>
                </c:pt>
                <c:pt idx="3818">
                  <c:v>1.1571478336783627</c:v>
                </c:pt>
                <c:pt idx="3819">
                  <c:v>1.1574495039474537</c:v>
                </c:pt>
                <c:pt idx="3820">
                  <c:v>1.1577511244960315</c:v>
                </c:pt>
                <c:pt idx="3821">
                  <c:v>1.1580526386673597</c:v>
                </c:pt>
                <c:pt idx="3822">
                  <c:v>1.1583541634722783</c:v>
                </c:pt>
                <c:pt idx="3823">
                  <c:v>1.1586559864839083</c:v>
                </c:pt>
                <c:pt idx="3824">
                  <c:v>1.1589574829346287</c:v>
                </c:pt>
                <c:pt idx="3825">
                  <c:v>1.1592589191543681</c:v>
                </c:pt>
                <c:pt idx="3826">
                  <c:v>1.1595607919126218</c:v>
                </c:pt>
                <c:pt idx="3827">
                  <c:v>1.1598622635310281</c:v>
                </c:pt>
                <c:pt idx="3828">
                  <c:v>1.1601637174349508</c:v>
                </c:pt>
                <c:pt idx="3829">
                  <c:v>1.1604651111287123</c:v>
                </c:pt>
                <c:pt idx="3830">
                  <c:v>1.1607664552505039</c:v>
                </c:pt>
                <c:pt idx="3831">
                  <c:v>1.1610679197828118</c:v>
                </c:pt>
                <c:pt idx="3832">
                  <c:v>1.1613697107820042</c:v>
                </c:pt>
                <c:pt idx="3833">
                  <c:v>1.1616711611433401</c:v>
                </c:pt>
                <c:pt idx="3834">
                  <c:v>1.1619725194331147</c:v>
                </c:pt>
                <c:pt idx="3835">
                  <c:v>1.1622739485410507</c:v>
                </c:pt>
                <c:pt idx="3836">
                  <c:v>1.162575253734712</c:v>
                </c:pt>
                <c:pt idx="3837">
                  <c:v>1.1628765695439149</c:v>
                </c:pt>
                <c:pt idx="3838">
                  <c:v>1.1631784849892894</c:v>
                </c:pt>
                <c:pt idx="3839">
                  <c:v>1.1634803968787737</c:v>
                </c:pt>
                <c:pt idx="3840">
                  <c:v>1.1637823692230589</c:v>
                </c:pt>
                <c:pt idx="3841">
                  <c:v>1.1640842953506472</c:v>
                </c:pt>
                <c:pt idx="3842">
                  <c:v>1.1643860401918129</c:v>
                </c:pt>
                <c:pt idx="3843">
                  <c:v>1.1646877779265028</c:v>
                </c:pt>
                <c:pt idx="3844">
                  <c:v>1.1649896507079582</c:v>
                </c:pt>
                <c:pt idx="3845">
                  <c:v>1.1652914026374643</c:v>
                </c:pt>
                <c:pt idx="3846">
                  <c:v>1.1655931581182493</c:v>
                </c:pt>
                <c:pt idx="3847">
                  <c:v>1.1658948035569978</c:v>
                </c:pt>
                <c:pt idx="3848">
                  <c:v>1.1661965270614263</c:v>
                </c:pt>
                <c:pt idx="3849">
                  <c:v>1.1664984176316455</c:v>
                </c:pt>
                <c:pt idx="3850">
                  <c:v>1.1668001588893895</c:v>
                </c:pt>
                <c:pt idx="3851">
                  <c:v>1.1671018149499097</c:v>
                </c:pt>
                <c:pt idx="3852">
                  <c:v>1.1674035562401033</c:v>
                </c:pt>
                <c:pt idx="3853">
                  <c:v>1.1677053117487055</c:v>
                </c:pt>
                <c:pt idx="3854">
                  <c:v>1.1680069891064824</c:v>
                </c:pt>
                <c:pt idx="3855">
                  <c:v>1.1683089721472029</c:v>
                </c:pt>
                <c:pt idx="3856">
                  <c:v>1.1686106530541072</c:v>
                </c:pt>
                <c:pt idx="3857">
                  <c:v>1.1689125329127081</c:v>
                </c:pt>
                <c:pt idx="3858">
                  <c:v>1.169214146399022</c:v>
                </c:pt>
                <c:pt idx="3859">
                  <c:v>1.1695159054590041</c:v>
                </c:pt>
                <c:pt idx="3860">
                  <c:v>1.1698175721700097</c:v>
                </c:pt>
                <c:pt idx="3861">
                  <c:v>1.170119263724914</c:v>
                </c:pt>
                <c:pt idx="3862">
                  <c:v>1.1704208452578255</c:v>
                </c:pt>
                <c:pt idx="3863">
                  <c:v>1.1707225084201105</c:v>
                </c:pt>
                <c:pt idx="3864">
                  <c:v>1.1710240438410244</c:v>
                </c:pt>
                <c:pt idx="3865">
                  <c:v>1.1713257353959294</c:v>
                </c:pt>
                <c:pt idx="3866">
                  <c:v>1.171627246041441</c:v>
                </c:pt>
                <c:pt idx="3867">
                  <c:v>1.1719287176598452</c:v>
                </c:pt>
                <c:pt idx="3868">
                  <c:v>1.1722303666236447</c:v>
                </c:pt>
                <c:pt idx="3869">
                  <c:v>1.1725320333670781</c:v>
                </c:pt>
                <c:pt idx="3870">
                  <c:v>1.1728339167992081</c:v>
                </c:pt>
                <c:pt idx="3871">
                  <c:v>1.1731354380687498</c:v>
                </c:pt>
                <c:pt idx="3872">
                  <c:v>1.173437083484338</c:v>
                </c:pt>
                <c:pt idx="3873">
                  <c:v>1.1737386295915893</c:v>
                </c:pt>
                <c:pt idx="3874">
                  <c:v>1.174040225366147</c:v>
                </c:pt>
                <c:pt idx="3875">
                  <c:v>1.1743418104546852</c:v>
                </c:pt>
                <c:pt idx="3876">
                  <c:v>1.1746431900133603</c:v>
                </c:pt>
                <c:pt idx="3877">
                  <c:v>1.1749445695350598</c:v>
                </c:pt>
                <c:pt idx="3878">
                  <c:v>1.1752462078499055</c:v>
                </c:pt>
                <c:pt idx="3879">
                  <c:v>1.1755477078630523</c:v>
                </c:pt>
                <c:pt idx="3880">
                  <c:v>1.1758490413391378</c:v>
                </c:pt>
                <c:pt idx="3881">
                  <c:v>1.1761504102397964</c:v>
                </c:pt>
                <c:pt idx="3882">
                  <c:v>1.1764516765176445</c:v>
                </c:pt>
                <c:pt idx="3883">
                  <c:v>1.1767529604829738</c:v>
                </c:pt>
                <c:pt idx="3884">
                  <c:v>1.1770541418501801</c:v>
                </c:pt>
                <c:pt idx="3885">
                  <c:v>1.1773553798333549</c:v>
                </c:pt>
                <c:pt idx="3886">
                  <c:v>1.1776565505966221</c:v>
                </c:pt>
                <c:pt idx="3887">
                  <c:v>1.1779578451848962</c:v>
                </c:pt>
                <c:pt idx="3888">
                  <c:v>1.1782591432743261</c:v>
                </c:pt>
                <c:pt idx="3889">
                  <c:v>1.1785603034345682</c:v>
                </c:pt>
                <c:pt idx="3890">
                  <c:v>1.1788617254403577</c:v>
                </c:pt>
                <c:pt idx="3891">
                  <c:v>1.1791629952277913</c:v>
                </c:pt>
                <c:pt idx="3892">
                  <c:v>1.1794641907073162</c:v>
                </c:pt>
                <c:pt idx="3893">
                  <c:v>1.1797653402654498</c:v>
                </c:pt>
                <c:pt idx="3894">
                  <c:v>1.1800669395451138</c:v>
                </c:pt>
                <c:pt idx="3895">
                  <c:v>1.1803686169167904</c:v>
                </c:pt>
                <c:pt idx="3896">
                  <c:v>1.1806703866176191</c:v>
                </c:pt>
                <c:pt idx="3897">
                  <c:v>1.180971918530618</c:v>
                </c:pt>
                <c:pt idx="3898">
                  <c:v>1.1812733157653359</c:v>
                </c:pt>
                <c:pt idx="3899">
                  <c:v>1.1815750641251237</c:v>
                </c:pt>
                <c:pt idx="3900">
                  <c:v>1.1818766669470342</c:v>
                </c:pt>
                <c:pt idx="3901">
                  <c:v>1.1821782272038845</c:v>
                </c:pt>
                <c:pt idx="3902">
                  <c:v>1.1824797201107924</c:v>
                </c:pt>
                <c:pt idx="3903">
                  <c:v>1.1827810748514875</c:v>
                </c:pt>
                <c:pt idx="3904">
                  <c:v>1.1830824366996884</c:v>
                </c:pt>
                <c:pt idx="3905">
                  <c:v>1.1833837347983556</c:v>
                </c:pt>
                <c:pt idx="3906">
                  <c:v>1.183686578502346</c:v>
                </c:pt>
                <c:pt idx="3907">
                  <c:v>1.1839885330832169</c:v>
                </c:pt>
                <c:pt idx="3908">
                  <c:v>1.184290672831064</c:v>
                </c:pt>
                <c:pt idx="3909">
                  <c:v>1.1845925385125862</c:v>
                </c:pt>
                <c:pt idx="3910">
                  <c:v>1.1848947103170258</c:v>
                </c:pt>
                <c:pt idx="3911">
                  <c:v>1.1851967360412556</c:v>
                </c:pt>
                <c:pt idx="3912">
                  <c:v>1.1854990826195537</c:v>
                </c:pt>
                <c:pt idx="3913">
                  <c:v>1.1858012152195259</c:v>
                </c:pt>
                <c:pt idx="3914">
                  <c:v>1.1861033763530182</c:v>
                </c:pt>
                <c:pt idx="3915">
                  <c:v>1.1864064639721219</c:v>
                </c:pt>
                <c:pt idx="3916">
                  <c:v>1.1867088034138511</c:v>
                </c:pt>
                <c:pt idx="3917">
                  <c:v>1.1870110037143466</c:v>
                </c:pt>
                <c:pt idx="3918">
                  <c:v>1.1873133502693538</c:v>
                </c:pt>
                <c:pt idx="3919">
                  <c:v>1.1876155648552491</c:v>
                </c:pt>
                <c:pt idx="3920">
                  <c:v>1.1879176155423286</c:v>
                </c:pt>
                <c:pt idx="3921">
                  <c:v>1.1882196056851027</c:v>
                </c:pt>
                <c:pt idx="3922">
                  <c:v>1.1885215851540478</c:v>
                </c:pt>
                <c:pt idx="3923">
                  <c:v>1.1888234650497749</c:v>
                </c:pt>
                <c:pt idx="3924">
                  <c:v>1.189125248944467</c:v>
                </c:pt>
                <c:pt idx="3925">
                  <c:v>1.1894274813405639</c:v>
                </c:pt>
                <c:pt idx="3926">
                  <c:v>1.189729528439968</c:v>
                </c:pt>
                <c:pt idx="3927">
                  <c:v>1.1900314901212545</c:v>
                </c:pt>
                <c:pt idx="3928">
                  <c:v>1.1903339009705605</c:v>
                </c:pt>
                <c:pt idx="3929">
                  <c:v>1.1906359409506901</c:v>
                </c:pt>
                <c:pt idx="3930">
                  <c:v>1.1909378741724135</c:v>
                </c:pt>
                <c:pt idx="3931">
                  <c:v>1.1912396687611124</c:v>
                </c:pt>
                <c:pt idx="3932">
                  <c:v>1.1915416874184055</c:v>
                </c:pt>
                <c:pt idx="3933">
                  <c:v>1.1918435744241704</c:v>
                </c:pt>
                <c:pt idx="3934">
                  <c:v>1.1921453299142286</c:v>
                </c:pt>
                <c:pt idx="3935">
                  <c:v>1.1924470676396459</c:v>
                </c:pt>
                <c:pt idx="3936">
                  <c:v>1.1927487556636491</c:v>
                </c:pt>
                <c:pt idx="3937">
                  <c:v>1.1930504365612895</c:v>
                </c:pt>
                <c:pt idx="3938">
                  <c:v>1.1933520500707582</c:v>
                </c:pt>
                <c:pt idx="3939">
                  <c:v>1.1936539548626941</c:v>
                </c:pt>
                <c:pt idx="3940">
                  <c:v>1.1939556606163646</c:v>
                </c:pt>
                <c:pt idx="3941">
                  <c:v>1.1942573166768857</c:v>
                </c:pt>
                <c:pt idx="3942">
                  <c:v>1.1945589372578789</c:v>
                </c:pt>
                <c:pt idx="3943">
                  <c:v>1.1948607780093319</c:v>
                </c:pt>
                <c:pt idx="3944">
                  <c:v>1.1951623737607397</c:v>
                </c:pt>
                <c:pt idx="3945">
                  <c:v>1.1954642216292519</c:v>
                </c:pt>
                <c:pt idx="3946">
                  <c:v>1.195765703905326</c:v>
                </c:pt>
                <c:pt idx="3947">
                  <c:v>1.1960672819290081</c:v>
                </c:pt>
                <c:pt idx="3948">
                  <c:v>1.196368774835916</c:v>
                </c:pt>
                <c:pt idx="3949">
                  <c:v>1.1966702606416204</c:v>
                </c:pt>
                <c:pt idx="3950">
                  <c:v>1.1969720090153151</c:v>
                </c:pt>
                <c:pt idx="3951">
                  <c:v>1.1972737822493857</c:v>
                </c:pt>
                <c:pt idx="3952">
                  <c:v>1.1975755377487167</c:v>
                </c:pt>
                <c:pt idx="3953">
                  <c:v>1.1978773465295081</c:v>
                </c:pt>
                <c:pt idx="3954">
                  <c:v>1.1981791162442481</c:v>
                </c:pt>
                <c:pt idx="3955">
                  <c:v>1.1984808255942105</c:v>
                </c:pt>
                <c:pt idx="3956">
                  <c:v>1.1987825242482941</c:v>
                </c:pt>
                <c:pt idx="3957">
                  <c:v>1.1990841412818964</c:v>
                </c:pt>
                <c:pt idx="3958">
                  <c:v>1.1993858257380328</c:v>
                </c:pt>
                <c:pt idx="3959">
                  <c:v>1.1996874285830967</c:v>
                </c:pt>
                <c:pt idx="3960">
                  <c:v>1.1999891450147213</c:v>
                </c:pt>
                <c:pt idx="3961">
                  <c:v>1.2002908436873398</c:v>
                </c:pt>
                <c:pt idx="3962">
                  <c:v>1.2005925352376114</c:v>
                </c:pt>
                <c:pt idx="3963">
                  <c:v>1.2008940671506092</c:v>
                </c:pt>
                <c:pt idx="3964">
                  <c:v>1.2011959826099108</c:v>
                </c:pt>
                <c:pt idx="3965">
                  <c:v>1.2014977558578932</c:v>
                </c:pt>
                <c:pt idx="3966">
                  <c:v>1.2018001381205754</c:v>
                </c:pt>
                <c:pt idx="3967">
                  <c:v>1.2021021567453467</c:v>
                </c:pt>
                <c:pt idx="3968">
                  <c:v>1.2024040579724153</c:v>
                </c:pt>
                <c:pt idx="3969">
                  <c:v>1.2027058241076487</c:v>
                </c:pt>
                <c:pt idx="3970">
                  <c:v>1.2030075121131178</c:v>
                </c:pt>
                <c:pt idx="3971">
                  <c:v>1.2033092534172174</c:v>
                </c:pt>
                <c:pt idx="3972">
                  <c:v>1.2036108349501307</c:v>
                </c:pt>
                <c:pt idx="3973">
                  <c:v>1.2039124519976272</c:v>
                </c:pt>
                <c:pt idx="3974">
                  <c:v>1.2042143069743299</c:v>
                </c:pt>
                <c:pt idx="3975">
                  <c:v>1.2045163291580721</c:v>
                </c:pt>
                <c:pt idx="3976">
                  <c:v>1.2048181521697015</c:v>
                </c:pt>
                <c:pt idx="3977">
                  <c:v>1.2051198828215013</c:v>
                </c:pt>
                <c:pt idx="3978">
                  <c:v>1.2054215992253177</c:v>
                </c:pt>
                <c:pt idx="3979">
                  <c:v>1.2057235217967104</c:v>
                </c:pt>
                <c:pt idx="3980">
                  <c:v>1.2060251246556655</c:v>
                </c:pt>
                <c:pt idx="3981">
                  <c:v>1.2063266955500842</c:v>
                </c:pt>
                <c:pt idx="3982">
                  <c:v>1.2066282381074616</c:v>
                </c:pt>
                <c:pt idx="3983">
                  <c:v>1.2069296530669962</c:v>
                </c:pt>
                <c:pt idx="3984">
                  <c:v>1.2072310644850637</c:v>
                </c:pt>
                <c:pt idx="3985">
                  <c:v>1.2075324369536968</c:v>
                </c:pt>
                <c:pt idx="3986">
                  <c:v>1.2078343452781075</c:v>
                </c:pt>
                <c:pt idx="3987">
                  <c:v>1.2081365242094368</c:v>
                </c:pt>
                <c:pt idx="3988">
                  <c:v>1.20843854996619</c:v>
                </c:pt>
                <c:pt idx="3989">
                  <c:v>1.20874063268208</c:v>
                </c:pt>
                <c:pt idx="3990">
                  <c:v>1.2090426014920554</c:v>
                </c:pt>
                <c:pt idx="3991">
                  <c:v>1.2093449159357479</c:v>
                </c:pt>
                <c:pt idx="3992">
                  <c:v>1.2096468740598099</c:v>
                </c:pt>
                <c:pt idx="3993">
                  <c:v>1.2099487575105028</c:v>
                </c:pt>
                <c:pt idx="3994">
                  <c:v>1.2102507049635092</c:v>
                </c:pt>
                <c:pt idx="3995">
                  <c:v>1.2105529766004461</c:v>
                </c:pt>
                <c:pt idx="3996">
                  <c:v>1.2108550807246399</c:v>
                </c:pt>
                <c:pt idx="3997">
                  <c:v>1.21115706377465</c:v>
                </c:pt>
                <c:pt idx="3998">
                  <c:v>1.2114594389126758</c:v>
                </c:pt>
                <c:pt idx="3999">
                  <c:v>1.211761510988558</c:v>
                </c:pt>
                <c:pt idx="4000">
                  <c:v>1.2120639432425491</c:v>
                </c:pt>
                <c:pt idx="4001">
                  <c:v>1.212365983231974</c:v>
                </c:pt>
                <c:pt idx="4002">
                  <c:v>1.2126681229751715</c:v>
                </c:pt>
                <c:pt idx="4003">
                  <c:v>1.2129701452053741</c:v>
                </c:pt>
                <c:pt idx="4004">
                  <c:v>1.2132721353620839</c:v>
                </c:pt>
                <c:pt idx="4005">
                  <c:v>1.2135740686023773</c:v>
                </c:pt>
                <c:pt idx="4006">
                  <c:v>1.2138759271426101</c:v>
                </c:pt>
                <c:pt idx="4007">
                  <c:v>1.2141777324076934</c:v>
                </c:pt>
                <c:pt idx="4008">
                  <c:v>1.2144794665638041</c:v>
                </c:pt>
                <c:pt idx="4009">
                  <c:v>1.2147815422001977</c:v>
                </c:pt>
                <c:pt idx="4010">
                  <c:v>1.215083503913992</c:v>
                </c:pt>
                <c:pt idx="4011">
                  <c:v>1.2153853553458278</c:v>
                </c:pt>
                <c:pt idx="4012">
                  <c:v>1.215687416694313</c:v>
                </c:pt>
                <c:pt idx="4013">
                  <c:v>1.2159892716895755</c:v>
                </c:pt>
                <c:pt idx="4014">
                  <c:v>1.2162911373478948</c:v>
                </c:pt>
                <c:pt idx="4015">
                  <c:v>1.2165929425851498</c:v>
                </c:pt>
                <c:pt idx="4016">
                  <c:v>1.2168950538090735</c:v>
                </c:pt>
                <c:pt idx="4017">
                  <c:v>1.2171968661613373</c:v>
                </c:pt>
                <c:pt idx="4018">
                  <c:v>1.2174986216699377</c:v>
                </c:pt>
                <c:pt idx="4019">
                  <c:v>1.217800665218949</c:v>
                </c:pt>
                <c:pt idx="4020">
                  <c:v>1.2181025202374141</c:v>
                </c:pt>
                <c:pt idx="4021">
                  <c:v>1.2184042863726441</c:v>
                </c:pt>
                <c:pt idx="4022">
                  <c:v>1.218706048965565</c:v>
                </c:pt>
                <c:pt idx="4023">
                  <c:v>1.2190080676182129</c:v>
                </c:pt>
                <c:pt idx="4024">
                  <c:v>1.2193098444459098</c:v>
                </c:pt>
                <c:pt idx="4025">
                  <c:v>1.2196115147242688</c:v>
                </c:pt>
                <c:pt idx="4026">
                  <c:v>1.2199131850026264</c:v>
                </c:pt>
                <c:pt idx="4027">
                  <c:v>1.2202147665540577</c:v>
                </c:pt>
                <c:pt idx="4028">
                  <c:v>1.2205165327031995</c:v>
                </c:pt>
                <c:pt idx="4029">
                  <c:v>1.2208184694999999</c:v>
                </c:pt>
                <c:pt idx="4030">
                  <c:v>1.2211203173685123</c:v>
                </c:pt>
                <c:pt idx="4031">
                  <c:v>1.2214219770146075</c:v>
                </c:pt>
                <c:pt idx="4032">
                  <c:v>1.2217235408496161</c:v>
                </c:pt>
                <c:pt idx="4033">
                  <c:v>1.222025264354045</c:v>
                </c:pt>
                <c:pt idx="4034">
                  <c:v>1.2223268778357295</c:v>
                </c:pt>
                <c:pt idx="4035">
                  <c:v>1.22262843101989</c:v>
                </c:pt>
                <c:pt idx="4036">
                  <c:v>1.2229299204015895</c:v>
                </c:pt>
                <c:pt idx="4037">
                  <c:v>1.2232312716117908</c:v>
                </c:pt>
                <c:pt idx="4038">
                  <c:v>1.2235326723875686</c:v>
                </c:pt>
                <c:pt idx="4039">
                  <c:v>1.2238344776109078</c:v>
                </c:pt>
                <c:pt idx="4040">
                  <c:v>1.224136396626204</c:v>
                </c:pt>
                <c:pt idx="4041">
                  <c:v>1.2244381911963531</c:v>
                </c:pt>
                <c:pt idx="4042">
                  <c:v>1.2247402276541739</c:v>
                </c:pt>
                <c:pt idx="4043">
                  <c:v>1.22504199026564</c:v>
                </c:pt>
                <c:pt idx="4044">
                  <c:v>1.2253439804362851</c:v>
                </c:pt>
                <c:pt idx="4045">
                  <c:v>1.225646013311491</c:v>
                </c:pt>
                <c:pt idx="4046">
                  <c:v>1.2259479999101552</c:v>
                </c:pt>
                <c:pt idx="4047">
                  <c:v>1.2262500933088141</c:v>
                </c:pt>
                <c:pt idx="4048">
                  <c:v>1.2265521190841522</c:v>
                </c:pt>
                <c:pt idx="4049">
                  <c:v>1.2268541768632422</c:v>
                </c:pt>
                <c:pt idx="4050">
                  <c:v>1.2271561492400371</c:v>
                </c:pt>
                <c:pt idx="4051">
                  <c:v>1.2274580789424978</c:v>
                </c:pt>
                <c:pt idx="4052">
                  <c:v>1.2277602400759866</c:v>
                </c:pt>
                <c:pt idx="4053">
                  <c:v>1.2280625188455783</c:v>
                </c:pt>
                <c:pt idx="4054">
                  <c:v>1.2283646336311456</c:v>
                </c:pt>
                <c:pt idx="4055">
                  <c:v>1.2286666665017061</c:v>
                </c:pt>
                <c:pt idx="4056">
                  <c:v>1.2289686281690586</c:v>
                </c:pt>
                <c:pt idx="4057">
                  <c:v>1.2292708784151654</c:v>
                </c:pt>
                <c:pt idx="4058">
                  <c:v>1.2295730466749242</c:v>
                </c:pt>
                <c:pt idx="4059">
                  <c:v>1.2298751436300626</c:v>
                </c:pt>
                <c:pt idx="4060">
                  <c:v>1.2301773546421246</c:v>
                </c:pt>
                <c:pt idx="4061">
                  <c:v>1.2304794908043557</c:v>
                </c:pt>
                <c:pt idx="4062">
                  <c:v>1.2307815165657561</c:v>
                </c:pt>
                <c:pt idx="4063">
                  <c:v>1.2310836634060822</c:v>
                </c:pt>
                <c:pt idx="4064">
                  <c:v>1.2313858851213322</c:v>
                </c:pt>
                <c:pt idx="4065">
                  <c:v>1.2316880248645301</c:v>
                </c:pt>
                <c:pt idx="4066">
                  <c:v>1.2319901539209455</c:v>
                </c:pt>
                <c:pt idx="4067">
                  <c:v>1.2322920942743558</c:v>
                </c:pt>
                <c:pt idx="4068">
                  <c:v>1.2325941165045584</c:v>
                </c:pt>
                <c:pt idx="4069">
                  <c:v>1.2328960212593612</c:v>
                </c:pt>
                <c:pt idx="4070">
                  <c:v>1.2331978869083999</c:v>
                </c:pt>
                <c:pt idx="4071">
                  <c:v>1.2334996850403299</c:v>
                </c:pt>
                <c:pt idx="4072">
                  <c:v>1.2338014582604915</c:v>
                </c:pt>
                <c:pt idx="4073">
                  <c:v>1.234103608691397</c:v>
                </c:pt>
                <c:pt idx="4074">
                  <c:v>1.2344055134554826</c:v>
                </c:pt>
                <c:pt idx="4075">
                  <c:v>1.2347074573841752</c:v>
                </c:pt>
                <c:pt idx="4076">
                  <c:v>1.2350092519636</c:v>
                </c:pt>
                <c:pt idx="4077">
                  <c:v>1.2353111745535621</c:v>
                </c:pt>
                <c:pt idx="4078">
                  <c:v>1.2356130615407617</c:v>
                </c:pt>
                <c:pt idx="4079">
                  <c:v>1.235914799293991</c:v>
                </c:pt>
                <c:pt idx="4080">
                  <c:v>1.2362166329659106</c:v>
                </c:pt>
                <c:pt idx="4081">
                  <c:v>1.2365183564703384</c:v>
                </c:pt>
                <c:pt idx="4082">
                  <c:v>1.2368200267394298</c:v>
                </c:pt>
                <c:pt idx="4083">
                  <c:v>1.2371215834506275</c:v>
                </c:pt>
                <c:pt idx="4084">
                  <c:v>1.2374231685576857</c:v>
                </c:pt>
                <c:pt idx="4085">
                  <c:v>1.237724732406581</c:v>
                </c:pt>
                <c:pt idx="4086">
                  <c:v>1.2380262182261632</c:v>
                </c:pt>
                <c:pt idx="4087">
                  <c:v>1.2383279595163581</c:v>
                </c:pt>
                <c:pt idx="4088">
                  <c:v>1.2386295516979386</c:v>
                </c:pt>
                <c:pt idx="4089">
                  <c:v>1.2389310445770878</c:v>
                </c:pt>
                <c:pt idx="4090">
                  <c:v>1.2392324807690818</c:v>
                </c:pt>
                <c:pt idx="4091">
                  <c:v>1.2395338496697392</c:v>
                </c:pt>
                <c:pt idx="4092">
                  <c:v>1.239835190252101</c:v>
                </c:pt>
                <c:pt idx="4093">
                  <c:v>1.2401369599807521</c:v>
                </c:pt>
                <c:pt idx="4094">
                  <c:v>1.2404385096009507</c:v>
                </c:pt>
                <c:pt idx="4095">
                  <c:v>1.2407399280650682</c:v>
                </c:pt>
                <c:pt idx="4096">
                  <c:v>1.2410413359463899</c:v>
                </c:pt>
                <c:pt idx="4097">
                  <c:v>1.2413427686147993</c:v>
                </c:pt>
                <c:pt idx="4098">
                  <c:v>1.2416441162622618</c:v>
                </c:pt>
                <c:pt idx="4099">
                  <c:v>1.2419452976248531</c:v>
                </c:pt>
                <c:pt idx="4100">
                  <c:v>1.242246613443297</c:v>
                </c:pt>
                <c:pt idx="4101">
                  <c:v>1.2425479079946204</c:v>
                </c:pt>
                <c:pt idx="4102">
                  <c:v>1.2428491070555538</c:v>
                </c:pt>
                <c:pt idx="4103">
                  <c:v>1.2431502141867201</c:v>
                </c:pt>
                <c:pt idx="4104">
                  <c:v>1.2434513354493548</c:v>
                </c:pt>
                <c:pt idx="4105">
                  <c:v>1.2437526937391299</c:v>
                </c:pt>
                <c:pt idx="4106">
                  <c:v>1.2440538928000653</c:v>
                </c:pt>
                <c:pt idx="4107">
                  <c:v>1.2443550388151381</c:v>
                </c:pt>
                <c:pt idx="4108">
                  <c:v>1.244656404175652</c:v>
                </c:pt>
                <c:pt idx="4109">
                  <c:v>1.2449576527547148</c:v>
                </c:pt>
                <c:pt idx="4110">
                  <c:v>1.2452589225560031</c:v>
                </c:pt>
                <c:pt idx="4111">
                  <c:v>1.2455601145465243</c:v>
                </c:pt>
                <c:pt idx="4112">
                  <c:v>1.245861189887822</c:v>
                </c:pt>
                <c:pt idx="4113">
                  <c:v>1.2461629382615187</c:v>
                </c:pt>
                <c:pt idx="4114">
                  <c:v>1.2464647968342299</c:v>
                </c:pt>
                <c:pt idx="4115">
                  <c:v>1.2467663996607719</c:v>
                </c:pt>
                <c:pt idx="4116">
                  <c:v>1.2470680379848831</c:v>
                </c:pt>
                <c:pt idx="4117">
                  <c:v>1.2473697828399541</c:v>
                </c:pt>
                <c:pt idx="4118">
                  <c:v>1.2476716413709077</c:v>
                </c:pt>
                <c:pt idx="4119">
                  <c:v>1.247973432397927</c:v>
                </c:pt>
                <c:pt idx="4120">
                  <c:v>1.2482752518377784</c:v>
                </c:pt>
                <c:pt idx="4121">
                  <c:v>1.2485768263106669</c:v>
                </c:pt>
                <c:pt idx="4122">
                  <c:v>1.2488785533794577</c:v>
                </c:pt>
                <c:pt idx="4123">
                  <c:v>1.2491803230617424</c:v>
                </c:pt>
                <c:pt idx="4124">
                  <c:v>1.2494820323977993</c:v>
                </c:pt>
                <c:pt idx="4125">
                  <c:v>1.2497840724058118</c:v>
                </c:pt>
                <c:pt idx="4126">
                  <c:v>1.2500858207980516</c:v>
                </c:pt>
                <c:pt idx="4127">
                  <c:v>1.2503877042116169</c:v>
                </c:pt>
                <c:pt idx="4128">
                  <c:v>1.25068944550181</c:v>
                </c:pt>
                <c:pt idx="4129">
                  <c:v>1.2509915211103149</c:v>
                </c:pt>
                <c:pt idx="4130">
                  <c:v>1.2512933938592872</c:v>
                </c:pt>
                <c:pt idx="4131">
                  <c:v>1.251595191977307</c:v>
                </c:pt>
                <c:pt idx="4132">
                  <c:v>1.2518972070525016</c:v>
                </c:pt>
                <c:pt idx="4133">
                  <c:v>1.2521989483287901</c:v>
                </c:pt>
                <c:pt idx="4134">
                  <c:v>1.2525006612009939</c:v>
                </c:pt>
                <c:pt idx="4135">
                  <c:v>1.2528022179584779</c:v>
                </c:pt>
                <c:pt idx="4136">
                  <c:v>1.2531039201808409</c:v>
                </c:pt>
                <c:pt idx="4137">
                  <c:v>1.2534056117820838</c:v>
                </c:pt>
                <c:pt idx="4138">
                  <c:v>1.2537071933335144</c:v>
                </c:pt>
                <c:pt idx="4139">
                  <c:v>1.2540086153855399</c:v>
                </c:pt>
                <c:pt idx="4140">
                  <c:v>1.2543100834885981</c:v>
                </c:pt>
                <c:pt idx="4141">
                  <c:v>1.2546114382292932</c:v>
                </c:pt>
                <c:pt idx="4142">
                  <c:v>1.2549132860978058</c:v>
                </c:pt>
                <c:pt idx="4143">
                  <c:v>1.2552149386099138</c:v>
                </c:pt>
                <c:pt idx="4144">
                  <c:v>1.2555167936283764</c:v>
                </c:pt>
                <c:pt idx="4145">
                  <c:v>1.2558185420067081</c:v>
                </c:pt>
                <c:pt idx="4146">
                  <c:v>1.2561201306417182</c:v>
                </c:pt>
                <c:pt idx="4147">
                  <c:v>1.2564219003379098</c:v>
                </c:pt>
                <c:pt idx="4148">
                  <c:v>1.2567237268750335</c:v>
                </c:pt>
                <c:pt idx="4149">
                  <c:v>1.2570256031694855</c:v>
                </c:pt>
                <c:pt idx="4150">
                  <c:v>1.2573274687999638</c:v>
                </c:pt>
                <c:pt idx="4151">
                  <c:v>1.2576293593423344</c:v>
                </c:pt>
                <c:pt idx="4152">
                  <c:v>1.2579312214462008</c:v>
                </c:pt>
                <c:pt idx="4153">
                  <c:v>1.2582331724886266</c:v>
                </c:pt>
                <c:pt idx="4154">
                  <c:v>1.2585350417015042</c:v>
                </c:pt>
                <c:pt idx="4155">
                  <c:v>1.2588369500676921</c:v>
                </c:pt>
                <c:pt idx="4156">
                  <c:v>1.2591387375516838</c:v>
                </c:pt>
                <c:pt idx="4157">
                  <c:v>1.2594406103192197</c:v>
                </c:pt>
                <c:pt idx="4158">
                  <c:v>1.2597424439911391</c:v>
                </c:pt>
                <c:pt idx="4159">
                  <c:v>1.260044341672012</c:v>
                </c:pt>
                <c:pt idx="4160">
                  <c:v>1.2603460864992695</c:v>
                </c:pt>
                <c:pt idx="4161">
                  <c:v>1.2606479628215688</c:v>
                </c:pt>
                <c:pt idx="4162">
                  <c:v>1.2609496259838526</c:v>
                </c:pt>
                <c:pt idx="4163">
                  <c:v>1.261251420535451</c:v>
                </c:pt>
                <c:pt idx="4164">
                  <c:v>1.261553044677832</c:v>
                </c:pt>
                <c:pt idx="4165">
                  <c:v>1.2618549529976018</c:v>
                </c:pt>
                <c:pt idx="4166">
                  <c:v>1.2621567049271081</c:v>
                </c:pt>
                <c:pt idx="4167">
                  <c:v>1.2624585919143081</c:v>
                </c:pt>
                <c:pt idx="4168">
                  <c:v>1.2627604789015074</c:v>
                </c:pt>
                <c:pt idx="4169">
                  <c:v>1.2630624014450422</c:v>
                </c:pt>
                <c:pt idx="4170">
                  <c:v>1.2633642884322402</c:v>
                </c:pt>
                <c:pt idx="4171">
                  <c:v>1.2636660688026595</c:v>
                </c:pt>
                <c:pt idx="4172">
                  <c:v>1.2639678598018547</c:v>
                </c:pt>
                <c:pt idx="4173">
                  <c:v>1.2642696508288738</c:v>
                </c:pt>
                <c:pt idx="4174">
                  <c:v>1.2645713850035258</c:v>
                </c:pt>
                <c:pt idx="4175">
                  <c:v>1.2648732649085341</c:v>
                </c:pt>
                <c:pt idx="4176">
                  <c:v>1.2651750665652481</c:v>
                </c:pt>
                <c:pt idx="4177">
                  <c:v>1.265476878908234</c:v>
                </c:pt>
                <c:pt idx="4178">
                  <c:v>1.2657786521747632</c:v>
                </c:pt>
                <c:pt idx="4179">
                  <c:v>1.2660805355976121</c:v>
                </c:pt>
                <c:pt idx="4180">
                  <c:v>1.2663822839759424</c:v>
                </c:pt>
                <c:pt idx="4181">
                  <c:v>1.2666839932980971</c:v>
                </c:pt>
                <c:pt idx="4182">
                  <c:v>1.2669857097204535</c:v>
                </c:pt>
                <c:pt idx="4183">
                  <c:v>1.2672873977444568</c:v>
                </c:pt>
                <c:pt idx="4184">
                  <c:v>1.2675889083899692</c:v>
                </c:pt>
                <c:pt idx="4185">
                  <c:v>1.2678904296687659</c:v>
                </c:pt>
                <c:pt idx="4186">
                  <c:v>1.2681918906581748</c:v>
                </c:pt>
                <c:pt idx="4187">
                  <c:v>1.2684933091407873</c:v>
                </c:pt>
                <c:pt idx="4188">
                  <c:v>1.2687946780506867</c:v>
                </c:pt>
                <c:pt idx="4189">
                  <c:v>1.269096011526774</c:v>
                </c:pt>
                <c:pt idx="4190">
                  <c:v>1.2693972459458716</c:v>
                </c:pt>
                <c:pt idx="4191">
                  <c:v>1.269698997893921</c:v>
                </c:pt>
                <c:pt idx="4192">
                  <c:v>1.2700004659831041</c:v>
                </c:pt>
                <c:pt idx="4193">
                  <c:v>1.2703018703000446</c:v>
                </c:pt>
                <c:pt idx="4194">
                  <c:v>1.270603225049981</c:v>
                </c:pt>
                <c:pt idx="4195">
                  <c:v>1.2709045550239046</c:v>
                </c:pt>
                <c:pt idx="4196">
                  <c:v>1.2712058106627839</c:v>
                </c:pt>
                <c:pt idx="4197">
                  <c:v>1.2715070026348458</c:v>
                </c:pt>
                <c:pt idx="4198">
                  <c:v>1.2718081875369021</c:v>
                </c:pt>
                <c:pt idx="4199">
                  <c:v>1.272109315893559</c:v>
                </c:pt>
                <c:pt idx="4200">
                  <c:v>1.2724104089225481</c:v>
                </c:pt>
                <c:pt idx="4201">
                  <c:v>1.2727114948872205</c:v>
                </c:pt>
                <c:pt idx="4202">
                  <c:v>1.2730125737603213</c:v>
                </c:pt>
                <c:pt idx="4203">
                  <c:v>1.2733136208508635</c:v>
                </c:pt>
                <c:pt idx="4204">
                  <c:v>1.2736146326002298</c:v>
                </c:pt>
                <c:pt idx="4205">
                  <c:v>1.2739157114456654</c:v>
                </c:pt>
                <c:pt idx="4206">
                  <c:v>1.2742166843720186</c:v>
                </c:pt>
                <c:pt idx="4207">
                  <c:v>1.274518251715852</c:v>
                </c:pt>
                <c:pt idx="4208">
                  <c:v>1.2748198049138999</c:v>
                </c:pt>
                <c:pt idx="4209">
                  <c:v>1.275121581746234</c:v>
                </c:pt>
                <c:pt idx="4210">
                  <c:v>1.2754250469991149</c:v>
                </c:pt>
                <c:pt idx="4211">
                  <c:v>1.2757285590569396</c:v>
                </c:pt>
                <c:pt idx="4212">
                  <c:v>1.2760315641467623</c:v>
                </c:pt>
                <c:pt idx="4213">
                  <c:v>1.2763344508373922</c:v>
                </c:pt>
                <c:pt idx="4214">
                  <c:v>1.276637359057365</c:v>
                </c:pt>
                <c:pt idx="4215">
                  <c:v>1.2769401203477413</c:v>
                </c:pt>
                <c:pt idx="4216">
                  <c:v>1.277242878057786</c:v>
                </c:pt>
                <c:pt idx="4217">
                  <c:v>1.2775455391380821</c:v>
                </c:pt>
                <c:pt idx="4218">
                  <c:v>1.2778480750325532</c:v>
                </c:pt>
                <c:pt idx="4219">
                  <c:v>1.2781505144331415</c:v>
                </c:pt>
                <c:pt idx="4220">
                  <c:v>1.2784528538888453</c:v>
                </c:pt>
                <c:pt idx="4221">
                  <c:v>1.2787552218886509</c:v>
                </c:pt>
                <c:pt idx="4222">
                  <c:v>1.2790574756911037</c:v>
                </c:pt>
                <c:pt idx="4223">
                  <c:v>1.2793596795837323</c:v>
                </c:pt>
                <c:pt idx="4224">
                  <c:v>1.2796618763480339</c:v>
                </c:pt>
                <c:pt idx="4225">
                  <c:v>1.2799639590778704</c:v>
                </c:pt>
                <c:pt idx="4226">
                  <c:v>1.2802659563788521</c:v>
                </c:pt>
                <c:pt idx="4227">
                  <c:v>1.2805679501215803</c:v>
                </c:pt>
                <c:pt idx="4228">
                  <c:v>1.2808698122161637</c:v>
                </c:pt>
                <c:pt idx="4229">
                  <c:v>1.2811718985347136</c:v>
                </c:pt>
                <c:pt idx="4230">
                  <c:v>1.2814738922309892</c:v>
                </c:pt>
                <c:pt idx="4231">
                  <c:v>1.2817757898840139</c:v>
                </c:pt>
                <c:pt idx="4232">
                  <c:v>1.2820777871664131</c:v>
                </c:pt>
                <c:pt idx="4233">
                  <c:v>1.2823797701885544</c:v>
                </c:pt>
                <c:pt idx="4234">
                  <c:v>1.282681639373588</c:v>
                </c:pt>
                <c:pt idx="4235">
                  <c:v>1.2829833309470282</c:v>
                </c:pt>
                <c:pt idx="4236">
                  <c:v>1.2832852250261089</c:v>
                </c:pt>
                <c:pt idx="4237">
                  <c:v>1.2835871831641019</c:v>
                </c:pt>
                <c:pt idx="4238">
                  <c:v>1.2838889741725721</c:v>
                </c:pt>
                <c:pt idx="4239">
                  <c:v>1.2841906905949267</c:v>
                </c:pt>
                <c:pt idx="4240">
                  <c:v>1.2844923573244622</c:v>
                </c:pt>
                <c:pt idx="4241">
                  <c:v>1.2847939424130028</c:v>
                </c:pt>
                <c:pt idx="4242">
                  <c:v>1.285095467236431</c:v>
                </c:pt>
                <c:pt idx="4243">
                  <c:v>1.2853976248069403</c:v>
                </c:pt>
                <c:pt idx="4244">
                  <c:v>1.2856995793738799</c:v>
                </c:pt>
                <c:pt idx="4245">
                  <c:v>1.28600151972729</c:v>
                </c:pt>
                <c:pt idx="4246">
                  <c:v>1.2863033925087473</c:v>
                </c:pt>
                <c:pt idx="4247">
                  <c:v>1.2866052937311756</c:v>
                </c:pt>
                <c:pt idx="4248">
                  <c:v>1.2869070776351432</c:v>
                </c:pt>
                <c:pt idx="4249">
                  <c:v>1.2872088224994862</c:v>
                </c:pt>
                <c:pt idx="4250">
                  <c:v>1.2875104111344955</c:v>
                </c:pt>
                <c:pt idx="4251">
                  <c:v>1.287812972039192</c:v>
                </c:pt>
                <c:pt idx="4252">
                  <c:v>1.2881152936645872</c:v>
                </c:pt>
                <c:pt idx="4253">
                  <c:v>1.2884175260746455</c:v>
                </c:pt>
                <c:pt idx="4254">
                  <c:v>1.2887196765055482</c:v>
                </c:pt>
                <c:pt idx="4255">
                  <c:v>1.2890222767649326</c:v>
                </c:pt>
                <c:pt idx="4256">
                  <c:v>1.2893247126411187</c:v>
                </c:pt>
                <c:pt idx="4257">
                  <c:v>1.2896270021337433</c:v>
                </c:pt>
                <c:pt idx="4258">
                  <c:v>1.289929284455845</c:v>
                </c:pt>
                <c:pt idx="4259">
                  <c:v>1.2902314776747492</c:v>
                </c:pt>
                <c:pt idx="4260">
                  <c:v>1.2905335889126226</c:v>
                </c:pt>
                <c:pt idx="4261">
                  <c:v>1.2908355933025413</c:v>
                </c:pt>
                <c:pt idx="4262">
                  <c:v>1.2911375051688159</c:v>
                </c:pt>
                <c:pt idx="4263">
                  <c:v>1.2914393743724095</c:v>
                </c:pt>
                <c:pt idx="4264">
                  <c:v>1.2917412578231029</c:v>
                </c:pt>
                <c:pt idx="4265">
                  <c:v>1.2920430239676104</c:v>
                </c:pt>
                <c:pt idx="4266">
                  <c:v>1.2923447120101472</c:v>
                </c:pt>
                <c:pt idx="4267">
                  <c:v>1.2926463432478215</c:v>
                </c:pt>
                <c:pt idx="4268">
                  <c:v>1.2929481662594511</c:v>
                </c:pt>
                <c:pt idx="4269">
                  <c:v>1.293249847184889</c:v>
                </c:pt>
                <c:pt idx="4270">
                  <c:v>1.2935516524314192</c:v>
                </c:pt>
                <c:pt idx="4271">
                  <c:v>1.2938532694418698</c:v>
                </c:pt>
                <c:pt idx="4272">
                  <c:v>1.2941547977915207</c:v>
                </c:pt>
                <c:pt idx="4273">
                  <c:v>1.2944563190518077</c:v>
                </c:pt>
                <c:pt idx="4274">
                  <c:v>1.2947577623560147</c:v>
                </c:pt>
                <c:pt idx="4275">
                  <c:v>1.2950594432814524</c:v>
                </c:pt>
                <c:pt idx="4276">
                  <c:v>1.2953608475983938</c:v>
                </c:pt>
                <c:pt idx="4277">
                  <c:v>1.295662170485133</c:v>
                </c:pt>
                <c:pt idx="4278">
                  <c:v>1.2959637591108812</c:v>
                </c:pt>
                <c:pt idx="4279">
                  <c:v>1.2962653513156142</c:v>
                </c:pt>
                <c:pt idx="4280">
                  <c:v>1.2965668194371722</c:v>
                </c:pt>
                <c:pt idx="4281">
                  <c:v>1.2968685856002247</c:v>
                </c:pt>
                <c:pt idx="4282">
                  <c:v>1.2971700926644956</c:v>
                </c:pt>
                <c:pt idx="4283">
                  <c:v>1.2974715501111138</c:v>
                </c:pt>
                <c:pt idx="4284">
                  <c:v>1.2977729544557941</c:v>
                </c:pt>
                <c:pt idx="4285">
                  <c:v>1.2980743162855086</c:v>
                </c:pt>
                <c:pt idx="4286">
                  <c:v>1.2983757843746899</c:v>
                </c:pt>
                <c:pt idx="4287">
                  <c:v>1.2986772844017167</c:v>
                </c:pt>
                <c:pt idx="4288">
                  <c:v>1.2989789830882377</c:v>
                </c:pt>
                <c:pt idx="4289">
                  <c:v>1.2992803732411389</c:v>
                </c:pt>
                <c:pt idx="4290">
                  <c:v>1.2995817350616112</c:v>
                </c:pt>
                <c:pt idx="4291">
                  <c:v>1.2998830508708139</c:v>
                </c:pt>
                <c:pt idx="4292">
                  <c:v>1.300184884514898</c:v>
                </c:pt>
                <c:pt idx="4293">
                  <c:v>1.3004862640458403</c:v>
                </c:pt>
                <c:pt idx="4294">
                  <c:v>1.3007875975219263</c:v>
                </c:pt>
                <c:pt idx="4295">
                  <c:v>1.3010890195462113</c:v>
                </c:pt>
                <c:pt idx="4296">
                  <c:v>1.3013904026177039</c:v>
                </c:pt>
                <c:pt idx="4297">
                  <c:v>1.301691711349777</c:v>
                </c:pt>
                <c:pt idx="4298">
                  <c:v>1.3019931263139362</c:v>
                </c:pt>
                <c:pt idx="4299">
                  <c:v>1.3022944350182932</c:v>
                </c:pt>
                <c:pt idx="4300">
                  <c:v>1.3025957295973301</c:v>
                </c:pt>
                <c:pt idx="4301">
                  <c:v>1.3028969180343377</c:v>
                </c:pt>
                <c:pt idx="4302">
                  <c:v>1.3031980923321496</c:v>
                </c:pt>
                <c:pt idx="4303">
                  <c:v>1.3034992984454405</c:v>
                </c:pt>
                <c:pt idx="4304">
                  <c:v>1.3038003667142226</c:v>
                </c:pt>
                <c:pt idx="4305">
                  <c:v>1.3041015091771111</c:v>
                </c:pt>
                <c:pt idx="4306">
                  <c:v>1.304402630467421</c:v>
                </c:pt>
                <c:pt idx="4307">
                  <c:v>1.3047036917101895</c:v>
                </c:pt>
                <c:pt idx="4308">
                  <c:v>1.3050050039807781</c:v>
                </c:pt>
                <c:pt idx="4309">
                  <c:v>1.3053062879183934</c:v>
                </c:pt>
                <c:pt idx="4310">
                  <c:v>1.3056075258738693</c:v>
                </c:pt>
                <c:pt idx="4311">
                  <c:v>1.3059086754320004</c:v>
                </c:pt>
                <c:pt idx="4312">
                  <c:v>1.3062097684609895</c:v>
                </c:pt>
                <c:pt idx="4313">
                  <c:v>1.3065130573162549</c:v>
                </c:pt>
                <c:pt idx="4314">
                  <c:v>1.3068166594980311</c:v>
                </c:pt>
                <c:pt idx="4315">
                  <c:v>1.3071196322723118</c:v>
                </c:pt>
                <c:pt idx="4316">
                  <c:v>1.3074224938867582</c:v>
                </c:pt>
                <c:pt idx="4317">
                  <c:v>1.3077252981725533</c:v>
                </c:pt>
                <c:pt idx="4318">
                  <c:v>1.3080279878526602</c:v>
                </c:pt>
                <c:pt idx="4319">
                  <c:v>1.3083305487433579</c:v>
                </c:pt>
                <c:pt idx="4320">
                  <c:v>1.308633109634054</c:v>
                </c:pt>
                <c:pt idx="4321">
                  <c:v>1.3089355811924515</c:v>
                </c:pt>
                <c:pt idx="4322">
                  <c:v>1.3092379563351375</c:v>
                </c:pt>
                <c:pt idx="4323">
                  <c:v>1.3095417931043483</c:v>
                </c:pt>
                <c:pt idx="4324">
                  <c:v>1.3098453592531538</c:v>
                </c:pt>
                <c:pt idx="4325">
                  <c:v>1.3101485331191907</c:v>
                </c:pt>
                <c:pt idx="4326">
                  <c:v>1.3104515597027437</c:v>
                </c:pt>
                <c:pt idx="4327">
                  <c:v>1.3107544966124824</c:v>
                </c:pt>
                <c:pt idx="4328">
                  <c:v>1.3110573295359016</c:v>
                </c:pt>
                <c:pt idx="4329">
                  <c:v>1.3113600550323119</c:v>
                </c:pt>
                <c:pt idx="4330">
                  <c:v>1.3116627554758422</c:v>
                </c:pt>
                <c:pt idx="4331">
                  <c:v>1.3119653521735606</c:v>
                </c:pt>
                <c:pt idx="4332">
                  <c:v>1.3122678415745981</c:v>
                </c:pt>
                <c:pt idx="4333">
                  <c:v>1.3125702988318313</c:v>
                </c:pt>
                <c:pt idx="4334">
                  <c:v>1.3128726418511119</c:v>
                </c:pt>
                <c:pt idx="4335">
                  <c:v>1.3131749777340256</c:v>
                </c:pt>
                <c:pt idx="4336">
                  <c:v>1.3134771994492755</c:v>
                </c:pt>
                <c:pt idx="4337">
                  <c:v>1.3137794282942938</c:v>
                </c:pt>
                <c:pt idx="4338">
                  <c:v>1.3140816464355078</c:v>
                </c:pt>
                <c:pt idx="4339">
                  <c:v>1.3143852846701325</c:v>
                </c:pt>
                <c:pt idx="4340">
                  <c:v>1.3146887823202149</c:v>
                </c:pt>
                <c:pt idx="4341">
                  <c:v>1.3149918089365562</c:v>
                </c:pt>
                <c:pt idx="4342">
                  <c:v>1.3152946454892489</c:v>
                </c:pt>
                <c:pt idx="4343">
                  <c:v>1.3155973853225666</c:v>
                </c:pt>
                <c:pt idx="4344">
                  <c:v>1.3158999998810013</c:v>
                </c:pt>
                <c:pt idx="4345">
                  <c:v>1.3162026001637277</c:v>
                </c:pt>
                <c:pt idx="4346">
                  <c:v>1.3165066321868717</c:v>
                </c:pt>
                <c:pt idx="4347">
                  <c:v>1.3168103894985068</c:v>
                </c:pt>
                <c:pt idx="4348">
                  <c:v>1.317113775554686</c:v>
                </c:pt>
                <c:pt idx="4349">
                  <c:v>1.3174169170376804</c:v>
                </c:pt>
                <c:pt idx="4350">
                  <c:v>1.3177199329043459</c:v>
                </c:pt>
                <c:pt idx="4351">
                  <c:v>1.3180228590909167</c:v>
                </c:pt>
                <c:pt idx="4352">
                  <c:v>1.3183256168009618</c:v>
                </c:pt>
                <c:pt idx="4353">
                  <c:v>1.3186284139003366</c:v>
                </c:pt>
                <c:pt idx="4354">
                  <c:v>1.3189310892913875</c:v>
                </c:pt>
                <c:pt idx="4355">
                  <c:v>1.319233693107873</c:v>
                </c:pt>
                <c:pt idx="4356">
                  <c:v>1.3195361682616409</c:v>
                </c:pt>
                <c:pt idx="4357">
                  <c:v>1.3198390155624808</c:v>
                </c:pt>
                <c:pt idx="4358">
                  <c:v>1.3201418951227273</c:v>
                </c:pt>
                <c:pt idx="4359">
                  <c:v>1.3204445240052105</c:v>
                </c:pt>
                <c:pt idx="4360">
                  <c:v>1.3207471349875601</c:v>
                </c:pt>
                <c:pt idx="4361">
                  <c:v>1.3210496708866954</c:v>
                </c:pt>
                <c:pt idx="4362">
                  <c:v>1.321352153189542</c:v>
                </c:pt>
                <c:pt idx="4363">
                  <c:v>1.3216545461795859</c:v>
                </c:pt>
                <c:pt idx="4364">
                  <c:v>1.3219568035477991</c:v>
                </c:pt>
                <c:pt idx="4365">
                  <c:v>1.3222590430882442</c:v>
                </c:pt>
                <c:pt idx="4366">
                  <c:v>1.3225612077894664</c:v>
                </c:pt>
                <c:pt idx="4367">
                  <c:v>1.3228633118857669</c:v>
                </c:pt>
                <c:pt idx="4368">
                  <c:v>1.3231654872861638</c:v>
                </c:pt>
                <c:pt idx="4369">
                  <c:v>1.3234675451117297</c:v>
                </c:pt>
                <c:pt idx="4370">
                  <c:v>1.3237695388265864</c:v>
                </c:pt>
                <c:pt idx="4371">
                  <c:v>1.3240713973668192</c:v>
                </c:pt>
                <c:pt idx="4372">
                  <c:v>1.3243732665982586</c:v>
                </c:pt>
                <c:pt idx="4373">
                  <c:v>1.3246751145038893</c:v>
                </c:pt>
                <c:pt idx="4374">
                  <c:v>1.324976912663647</c:v>
                </c:pt>
                <c:pt idx="4375">
                  <c:v>1.325279194999718</c:v>
                </c:pt>
                <c:pt idx="4376">
                  <c:v>1.3255814095902643</c:v>
                </c:pt>
                <c:pt idx="4377">
                  <c:v>1.325883549333462</c:v>
                </c:pt>
                <c:pt idx="4378">
                  <c:v>1.3261855822040221</c:v>
                </c:pt>
                <c:pt idx="4379">
                  <c:v>1.3264875403420158</c:v>
                </c:pt>
                <c:pt idx="4380">
                  <c:v>1.326789594570402</c:v>
                </c:pt>
                <c:pt idx="4381">
                  <c:v>1.3270923057455879</c:v>
                </c:pt>
                <c:pt idx="4382">
                  <c:v>1.3273944811320282</c:v>
                </c:pt>
                <c:pt idx="4383">
                  <c:v>1.32769652824073</c:v>
                </c:pt>
                <c:pt idx="4384">
                  <c:v>1.32799847926458</c:v>
                </c:pt>
                <c:pt idx="4385">
                  <c:v>1.328301937320802</c:v>
                </c:pt>
                <c:pt idx="4386">
                  <c:v>1.32860453399518</c:v>
                </c:pt>
                <c:pt idx="4387">
                  <c:v>1.3289069841327579</c:v>
                </c:pt>
                <c:pt idx="4388">
                  <c:v>1.3292093128657456</c:v>
                </c:pt>
                <c:pt idx="4389">
                  <c:v>1.329511520341307</c:v>
                </c:pt>
                <c:pt idx="4390">
                  <c:v>1.3298136600658998</c:v>
                </c:pt>
                <c:pt idx="4391">
                  <c:v>1.3301157997904953</c:v>
                </c:pt>
                <c:pt idx="4392">
                  <c:v>1.3304179039053927</c:v>
                </c:pt>
                <c:pt idx="4393">
                  <c:v>1.3307198122158779</c:v>
                </c:pt>
                <c:pt idx="4394">
                  <c:v>1.331021638771557</c:v>
                </c:pt>
                <c:pt idx="4395">
                  <c:v>1.331323451114542</c:v>
                </c:pt>
                <c:pt idx="4396">
                  <c:v>1.3316252314385904</c:v>
                </c:pt>
                <c:pt idx="4397">
                  <c:v>1.3319268946101397</c:v>
                </c:pt>
                <c:pt idx="4398">
                  <c:v>1.3322285329713073</c:v>
                </c:pt>
                <c:pt idx="4399">
                  <c:v>1.3325301322370784</c:v>
                </c:pt>
                <c:pt idx="4400">
                  <c:v>1.3328317421623146</c:v>
                </c:pt>
                <c:pt idx="4401">
                  <c:v>1.3331332279818982</c:v>
                </c:pt>
                <c:pt idx="4402">
                  <c:v>1.3334346925419553</c:v>
                </c:pt>
                <c:pt idx="4403">
                  <c:v>1.3337360720636544</c:v>
                </c:pt>
                <c:pt idx="4404">
                  <c:v>1.3340374728301883</c:v>
                </c:pt>
                <c:pt idx="4405">
                  <c:v>1.3343388417308464</c:v>
                </c:pt>
                <c:pt idx="4406">
                  <c:v>1.3346401398479895</c:v>
                </c:pt>
                <c:pt idx="4407">
                  <c:v>1.3349413919315141</c:v>
                </c:pt>
                <c:pt idx="4408">
                  <c:v>1.3352430799555184</c:v>
                </c:pt>
                <c:pt idx="4409">
                  <c:v>1.3355446047465529</c:v>
                </c:pt>
                <c:pt idx="4410">
                  <c:v>1.3358459984403119</c:v>
                </c:pt>
                <c:pt idx="4411">
                  <c:v>1.3361473142495155</c:v>
                </c:pt>
                <c:pt idx="4412">
                  <c:v>1.3364487717423821</c:v>
                </c:pt>
                <c:pt idx="4413">
                  <c:v>1.3367502504935509</c:v>
                </c:pt>
                <c:pt idx="4414">
                  <c:v>1.3370518533339839</c:v>
                </c:pt>
                <c:pt idx="4415">
                  <c:v>1.3373532187037411</c:v>
                </c:pt>
                <c:pt idx="4416">
                  <c:v>1.3376546265619471</c:v>
                </c:pt>
                <c:pt idx="4417">
                  <c:v>1.33795588222853</c:v>
                </c:pt>
                <c:pt idx="4418">
                  <c:v>1.3382571697316614</c:v>
                </c:pt>
                <c:pt idx="4419">
                  <c:v>1.3385583829161751</c:v>
                </c:pt>
                <c:pt idx="4420">
                  <c:v>1.3388596951960015</c:v>
                </c:pt>
                <c:pt idx="4421">
                  <c:v>1.3391609685485375</c:v>
                </c:pt>
                <c:pt idx="4422">
                  <c:v>1.3394622560239531</c:v>
                </c:pt>
                <c:pt idx="4423">
                  <c:v>1.3397633985145205</c:v>
                </c:pt>
                <c:pt idx="4424">
                  <c:v>1.3400644773783998</c:v>
                </c:pt>
                <c:pt idx="4425">
                  <c:v>1.3403655456471799</c:v>
                </c:pt>
                <c:pt idx="4426">
                  <c:v>1.3406666386392776</c:v>
                </c:pt>
                <c:pt idx="4427">
                  <c:v>1.3409677634627106</c:v>
                </c:pt>
                <c:pt idx="4428">
                  <c:v>1.3412696504313437</c:v>
                </c:pt>
                <c:pt idx="4429">
                  <c:v>1.341571260351951</c:v>
                </c:pt>
                <c:pt idx="4430">
                  <c:v>1.3418728986529032</c:v>
                </c:pt>
                <c:pt idx="4431">
                  <c:v>1.3421744802182225</c:v>
                </c:pt>
                <c:pt idx="4432">
                  <c:v>1.3424761078943039</c:v>
                </c:pt>
                <c:pt idx="4433">
                  <c:v>1.3427777391227149</c:v>
                </c:pt>
                <c:pt idx="4434">
                  <c:v>1.3430793916301884</c:v>
                </c:pt>
                <c:pt idx="4435">
                  <c:v>1.3433808065712316</c:v>
                </c:pt>
                <c:pt idx="4436">
                  <c:v>1.343682225053842</c:v>
                </c:pt>
                <c:pt idx="4437">
                  <c:v>1.3439836825467086</c:v>
                </c:pt>
                <c:pt idx="4438">
                  <c:v>1.3442849594090305</c:v>
                </c:pt>
                <c:pt idx="4439">
                  <c:v>1.3445862256591719</c:v>
                </c:pt>
                <c:pt idx="4440">
                  <c:v>1.3448874282554661</c:v>
                </c:pt>
                <c:pt idx="4441">
                  <c:v>1.3451886308517602</c:v>
                </c:pt>
                <c:pt idx="4442">
                  <c:v>1.3454897909843182</c:v>
                </c:pt>
                <c:pt idx="4443">
                  <c:v>1.3457908592623198</c:v>
                </c:pt>
                <c:pt idx="4444">
                  <c:v>1.346091832188673</c:v>
                </c:pt>
                <c:pt idx="4445">
                  <c:v>1.3463928510349559</c:v>
                </c:pt>
                <c:pt idx="4446">
                  <c:v>1.3466937463520838</c:v>
                </c:pt>
                <c:pt idx="4447">
                  <c:v>1.3469946557763317</c:v>
                </c:pt>
                <c:pt idx="4448">
                  <c:v>1.3472955193583669</c:v>
                </c:pt>
                <c:pt idx="4449">
                  <c:v>1.3475963688385482</c:v>
                </c:pt>
                <c:pt idx="4450">
                  <c:v>1.3478981243332417</c:v>
                </c:pt>
                <c:pt idx="4451">
                  <c:v>1.3481996420813878</c:v>
                </c:pt>
                <c:pt idx="4452">
                  <c:v>1.3485012271838166</c:v>
                </c:pt>
                <c:pt idx="4453">
                  <c:v>1.3488025181925181</c:v>
                </c:pt>
                <c:pt idx="4454">
                  <c:v>1.3491040323777279</c:v>
                </c:pt>
                <c:pt idx="4455">
                  <c:v>1.3494053481869306</c:v>
                </c:pt>
                <c:pt idx="4456">
                  <c:v>1.3497070965513533</c:v>
                </c:pt>
                <c:pt idx="4457">
                  <c:v>1.3500086461854373</c:v>
                </c:pt>
                <c:pt idx="4458">
                  <c:v>1.3503101603891561</c:v>
                </c:pt>
                <c:pt idx="4459">
                  <c:v>1.3506114974414314</c:v>
                </c:pt>
                <c:pt idx="4460">
                  <c:v>1.350912841572466</c:v>
                </c:pt>
                <c:pt idx="4461">
                  <c:v>1.3512140972390476</c:v>
                </c:pt>
                <c:pt idx="4462">
                  <c:v>1.351515870473122</c:v>
                </c:pt>
                <c:pt idx="4463">
                  <c:v>1.351817487511356</c:v>
                </c:pt>
                <c:pt idx="4464">
                  <c:v>1.3521192359082312</c:v>
                </c:pt>
                <c:pt idx="4465">
                  <c:v>1.3524208493899148</c:v>
                </c:pt>
                <c:pt idx="4466">
                  <c:v>1.35272242738582</c:v>
                </c:pt>
                <c:pt idx="4467">
                  <c:v>1.3530238883752308</c:v>
                </c:pt>
                <c:pt idx="4468">
                  <c:v>1.3533254628434899</c:v>
                </c:pt>
                <c:pt idx="4469">
                  <c:v>1.3536269344618961</c:v>
                </c:pt>
                <c:pt idx="4470">
                  <c:v>1.3539288641457861</c:v>
                </c:pt>
                <c:pt idx="4471">
                  <c:v>1.3542304918450241</c:v>
                </c:pt>
                <c:pt idx="4472">
                  <c:v>1.3545323930813775</c:v>
                </c:pt>
                <c:pt idx="4473">
                  <c:v>1.3548342090098515</c:v>
                </c:pt>
                <c:pt idx="4474">
                  <c:v>1.3551358296140021</c:v>
                </c:pt>
                <c:pt idx="4475">
                  <c:v>1.3554374360199393</c:v>
                </c:pt>
                <c:pt idx="4476">
                  <c:v>1.3557389324706615</c:v>
                </c:pt>
                <c:pt idx="4477">
                  <c:v>1.3560403934878229</c:v>
                </c:pt>
                <c:pt idx="4478">
                  <c:v>1.3563416844826675</c:v>
                </c:pt>
                <c:pt idx="4479">
                  <c:v>1.3566434079870953</c:v>
                </c:pt>
                <c:pt idx="4480">
                  <c:v>1.35694519900484</c:v>
                </c:pt>
                <c:pt idx="4481">
                  <c:v>1.3572471108989661</c:v>
                </c:pt>
                <c:pt idx="4482">
                  <c:v>1.3575488344219344</c:v>
                </c:pt>
                <c:pt idx="4483">
                  <c:v>1.357850408880934</c:v>
                </c:pt>
                <c:pt idx="4484">
                  <c:v>1.3581521182030893</c:v>
                </c:pt>
                <c:pt idx="4485">
                  <c:v>1.3584541048342671</c:v>
                </c:pt>
                <c:pt idx="4486">
                  <c:v>1.3587557964077073</c:v>
                </c:pt>
                <c:pt idx="4487">
                  <c:v>1.3590575021799141</c:v>
                </c:pt>
                <c:pt idx="4488">
                  <c:v>1.3593590908519619</c:v>
                </c:pt>
                <c:pt idx="4489">
                  <c:v>1.3596611344009732</c:v>
                </c:pt>
                <c:pt idx="4490">
                  <c:v>1.3599629254140799</c:v>
                </c:pt>
                <c:pt idx="4491">
                  <c:v>1.3602648657535601</c:v>
                </c:pt>
                <c:pt idx="4492">
                  <c:v>1.3605665360319183</c:v>
                </c:pt>
                <c:pt idx="4493">
                  <c:v>1.3608682631053453</c:v>
                </c:pt>
                <c:pt idx="4494">
                  <c:v>1.3611698482309218</c:v>
                </c:pt>
                <c:pt idx="4495">
                  <c:v>1.3614716712147197</c:v>
                </c:pt>
                <c:pt idx="4496">
                  <c:v>1.3617732988676432</c:v>
                </c:pt>
                <c:pt idx="4497">
                  <c:v>1.3620752961732701</c:v>
                </c:pt>
                <c:pt idx="4498">
                  <c:v>1.3623770516540541</c:v>
                </c:pt>
                <c:pt idx="4499">
                  <c:v>1.3626787041430011</c:v>
                </c:pt>
                <c:pt idx="4500">
                  <c:v>1.3629802786297769</c:v>
                </c:pt>
                <c:pt idx="4501">
                  <c:v>1.3632817254763705</c:v>
                </c:pt>
                <c:pt idx="4502">
                  <c:v>1.363583502294794</c:v>
                </c:pt>
                <c:pt idx="4503">
                  <c:v>1.3638850767630539</c:v>
                </c:pt>
                <c:pt idx="4504">
                  <c:v>1.3641865696884667</c:v>
                </c:pt>
                <c:pt idx="4505">
                  <c:v>1.3644883145296303</c:v>
                </c:pt>
                <c:pt idx="4506">
                  <c:v>1.3647899351337809</c:v>
                </c:pt>
                <c:pt idx="4507">
                  <c:v>1.3650918648176704</c:v>
                </c:pt>
                <c:pt idx="4508">
                  <c:v>1.36539362383129</c:v>
                </c:pt>
                <c:pt idx="4509">
                  <c:v>1.3656955108324118</c:v>
                </c:pt>
                <c:pt idx="4510">
                  <c:v>1.3659971953070817</c:v>
                </c:pt>
                <c:pt idx="4511">
                  <c:v>1.3662992246415979</c:v>
                </c:pt>
                <c:pt idx="4512">
                  <c:v>1.3666010192024698</c:v>
                </c:pt>
                <c:pt idx="4513">
                  <c:v>1.3669027036771411</c:v>
                </c:pt>
                <c:pt idx="4514">
                  <c:v>1.3672046297908025</c:v>
                </c:pt>
                <c:pt idx="4515">
                  <c:v>1.367506506085256</c:v>
                </c:pt>
                <c:pt idx="4516">
                  <c:v>1.3678085069260102</c:v>
                </c:pt>
                <c:pt idx="4517">
                  <c:v>1.3681103619351935</c:v>
                </c:pt>
                <c:pt idx="4518">
                  <c:v>1.3684121245559333</c:v>
                </c:pt>
                <c:pt idx="4519">
                  <c:v>1.3687138125799354</c:v>
                </c:pt>
                <c:pt idx="4520">
                  <c:v>1.3690156782614566</c:v>
                </c:pt>
                <c:pt idx="4521">
                  <c:v>1.3693173520887401</c:v>
                </c:pt>
                <c:pt idx="4522">
                  <c:v>1.3696191644317273</c:v>
                </c:pt>
                <c:pt idx="4523">
                  <c:v>1.3699207920846481</c:v>
                </c:pt>
                <c:pt idx="4524">
                  <c:v>1.3702222920792886</c:v>
                </c:pt>
                <c:pt idx="4525">
                  <c:v>1.3705242004129849</c:v>
                </c:pt>
                <c:pt idx="4526">
                  <c:v>1.3708260945384798</c:v>
                </c:pt>
                <c:pt idx="4527">
                  <c:v>1.3711278962091078</c:v>
                </c:pt>
                <c:pt idx="4528">
                  <c:v>1.3714295416015381</c:v>
                </c:pt>
                <c:pt idx="4529">
                  <c:v>1.3717311196344775</c:v>
                </c:pt>
                <c:pt idx="4530">
                  <c:v>1.3720330493044406</c:v>
                </c:pt>
                <c:pt idx="4531">
                  <c:v>1.3723347550766476</c:v>
                </c:pt>
                <c:pt idx="4532">
                  <c:v>1.3726363437209166</c:v>
                </c:pt>
                <c:pt idx="4533">
                  <c:v>1.3729378366278246</c:v>
                </c:pt>
                <c:pt idx="4534">
                  <c:v>1.3732392551011869</c:v>
                </c:pt>
                <c:pt idx="4535">
                  <c:v>1.3735405602763735</c:v>
                </c:pt>
                <c:pt idx="4536">
                  <c:v>1.3738421205147087</c:v>
                </c:pt>
                <c:pt idx="4537">
                  <c:v>1.374143496505202</c:v>
                </c:pt>
                <c:pt idx="4538">
                  <c:v>1.3744451703139524</c:v>
                </c:pt>
                <c:pt idx="4539">
                  <c:v>1.3747466419323568</c:v>
                </c:pt>
                <c:pt idx="4540">
                  <c:v>1.3750483903245954</c:v>
                </c:pt>
                <c:pt idx="4541">
                  <c:v>1.3753499576823158</c:v>
                </c:pt>
                <c:pt idx="4542">
                  <c:v>1.375651794931066</c:v>
                </c:pt>
                <c:pt idx="4543">
                  <c:v>1.3759535539632306</c:v>
                </c:pt>
                <c:pt idx="4544">
                  <c:v>1.3762555120872921</c:v>
                </c:pt>
                <c:pt idx="4545">
                  <c:v>1.3765574062081456</c:v>
                </c:pt>
                <c:pt idx="4546">
                  <c:v>1.3768592256665502</c:v>
                </c:pt>
                <c:pt idx="4547">
                  <c:v>1.3771609030428591</c:v>
                </c:pt>
                <c:pt idx="4548">
                  <c:v>1.3774624952614802</c:v>
                </c:pt>
                <c:pt idx="4549">
                  <c:v>1.3777640768129116</c:v>
                </c:pt>
                <c:pt idx="4550">
                  <c:v>1.3780655697198201</c:v>
                </c:pt>
                <c:pt idx="4551">
                  <c:v>1.378366959863476</c:v>
                </c:pt>
                <c:pt idx="4552">
                  <c:v>1.3786683748045179</c:v>
                </c:pt>
                <c:pt idx="4553">
                  <c:v>1.3789696870473851</c:v>
                </c:pt>
                <c:pt idx="4554">
                  <c:v>1.3792709143940385</c:v>
                </c:pt>
                <c:pt idx="4555">
                  <c:v>1.3795720498358985</c:v>
                </c:pt>
                <c:pt idx="4556">
                  <c:v>1.3798731746501061</c:v>
                </c:pt>
                <c:pt idx="4557">
                  <c:v>1.3801742640915526</c:v>
                </c:pt>
                <c:pt idx="4558">
                  <c:v>1.3804752405467633</c:v>
                </c:pt>
                <c:pt idx="4559">
                  <c:v>1.380776224059993</c:v>
                </c:pt>
                <c:pt idx="4560">
                  <c:v>1.3810770805908983</c:v>
                </c:pt>
                <c:pt idx="4561">
                  <c:v>1.3813779758896121</c:v>
                </c:pt>
                <c:pt idx="4562">
                  <c:v>1.3816788606090495</c:v>
                </c:pt>
                <c:pt idx="4563">
                  <c:v>1.381979847679085</c:v>
                </c:pt>
                <c:pt idx="4564">
                  <c:v>1.3822806654176161</c:v>
                </c:pt>
                <c:pt idx="4565">
                  <c:v>1.3825816171545278</c:v>
                </c:pt>
                <c:pt idx="4566">
                  <c:v>1.3828823820346035</c:v>
                </c:pt>
                <c:pt idx="4567">
                  <c:v>1.3831831644979047</c:v>
                </c:pt>
                <c:pt idx="4568">
                  <c:v>1.383483865937426</c:v>
                </c:pt>
                <c:pt idx="4569">
                  <c:v>1.3837845744191715</c:v>
                </c:pt>
                <c:pt idx="4570">
                  <c:v>1.3840852335816807</c:v>
                </c:pt>
                <c:pt idx="4571">
                  <c:v>1.3843858786658088</c:v>
                </c:pt>
                <c:pt idx="4572">
                  <c:v>1.3846865343085708</c:v>
                </c:pt>
                <c:pt idx="4573">
                  <c:v>1.384987133681272</c:v>
                </c:pt>
                <c:pt idx="4574">
                  <c:v>1.3852877119473002</c:v>
                </c:pt>
                <c:pt idx="4575">
                  <c:v>1.3855882655934695</c:v>
                </c:pt>
                <c:pt idx="4576">
                  <c:v>1.3858888438273547</c:v>
                </c:pt>
                <c:pt idx="4577">
                  <c:v>1.3861894290963928</c:v>
                </c:pt>
                <c:pt idx="4578">
                  <c:v>1.3864901094024791</c:v>
                </c:pt>
                <c:pt idx="4579">
                  <c:v>1.3867906876363638</c:v>
                </c:pt>
                <c:pt idx="4580">
                  <c:v>1.3870914877314104</c:v>
                </c:pt>
                <c:pt idx="4581">
                  <c:v>1.3873921610198721</c:v>
                </c:pt>
                <c:pt idx="4582">
                  <c:v>1.3876929893088981</c:v>
                </c:pt>
                <c:pt idx="4583">
                  <c:v>1.3879937436025394</c:v>
                </c:pt>
                <c:pt idx="4584">
                  <c:v>1.3882943253539499</c:v>
                </c:pt>
                <c:pt idx="4585">
                  <c:v>1.3885950197654429</c:v>
                </c:pt>
                <c:pt idx="4586">
                  <c:v>1.3888960562682364</c:v>
                </c:pt>
                <c:pt idx="4587">
                  <c:v>1.389197053940193</c:v>
                </c:pt>
                <c:pt idx="4588">
                  <c:v>1.3894979175038167</c:v>
                </c:pt>
                <c:pt idx="4589">
                  <c:v>1.3897985978328826</c:v>
                </c:pt>
                <c:pt idx="4590">
                  <c:v>1.3900992887236179</c:v>
                </c:pt>
                <c:pt idx="4591">
                  <c:v>1.3903999690343021</c:v>
                </c:pt>
                <c:pt idx="4592">
                  <c:v>1.3907005824755427</c:v>
                </c:pt>
                <c:pt idx="4593">
                  <c:v>1.3910020611943321</c:v>
                </c:pt>
                <c:pt idx="4594">
                  <c:v>1.3913034513333666</c:v>
                </c:pt>
                <c:pt idx="4595">
                  <c:v>1.3916046468405834</c:v>
                </c:pt>
                <c:pt idx="4596">
                  <c:v>1.3919058529861836</c:v>
                </c:pt>
                <c:pt idx="4597">
                  <c:v>1.3922071404985512</c:v>
                </c:pt>
                <c:pt idx="4598">
                  <c:v>1.392508265294307</c:v>
                </c:pt>
                <c:pt idx="4599">
                  <c:v>1.3928094006900382</c:v>
                </c:pt>
                <c:pt idx="4600">
                  <c:v>1.3931104159693779</c:v>
                </c:pt>
                <c:pt idx="4601">
                  <c:v>1.3934114489277611</c:v>
                </c:pt>
                <c:pt idx="4602">
                  <c:v>1.3937123653877594</c:v>
                </c:pt>
                <c:pt idx="4603">
                  <c:v>1.3940132994849459</c:v>
                </c:pt>
                <c:pt idx="4604">
                  <c:v>1.3943143042115351</c:v>
                </c:pt>
                <c:pt idx="4605">
                  <c:v>1.3946151677751581</c:v>
                </c:pt>
                <c:pt idx="4606">
                  <c:v>1.3949161301431845</c:v>
                </c:pt>
                <c:pt idx="4607">
                  <c:v>1.3952170042842609</c:v>
                </c:pt>
                <c:pt idx="4608">
                  <c:v>1.3955177656461542</c:v>
                </c:pt>
                <c:pt idx="4609">
                  <c:v>1.3958194962933179</c:v>
                </c:pt>
                <c:pt idx="4610">
                  <c:v>1.3961212766590996</c:v>
                </c:pt>
                <c:pt idx="4611">
                  <c:v>1.3964230143798819</c:v>
                </c:pt>
                <c:pt idx="4612">
                  <c:v>1.3967247663279319</c:v>
                </c:pt>
                <c:pt idx="4613">
                  <c:v>1.3970266497414978</c:v>
                </c:pt>
                <c:pt idx="4614">
                  <c:v>1.3973284656235883</c:v>
                </c:pt>
                <c:pt idx="4615">
                  <c:v>1.3976303455193138</c:v>
                </c:pt>
                <c:pt idx="4616">
                  <c:v>1.397932090346572</c:v>
                </c:pt>
                <c:pt idx="4617">
                  <c:v>1.398233977352336</c:v>
                </c:pt>
                <c:pt idx="4618">
                  <c:v>1.3985357896767696</c:v>
                </c:pt>
                <c:pt idx="4619">
                  <c:v>1.3988374883493875</c:v>
                </c:pt>
                <c:pt idx="4620">
                  <c:v>1.3991393149143438</c:v>
                </c:pt>
                <c:pt idx="4621">
                  <c:v>1.3994412161692638</c:v>
                </c:pt>
                <c:pt idx="4622">
                  <c:v>1.3997431316007134</c:v>
                </c:pt>
                <c:pt idx="4623">
                  <c:v>1.4000451502347757</c:v>
                </c:pt>
                <c:pt idx="4624">
                  <c:v>1.4003470941170368</c:v>
                </c:pt>
                <c:pt idx="4625">
                  <c:v>1.4006489598031984</c:v>
                </c:pt>
                <c:pt idx="4626">
                  <c:v>1.4009506904549966</c:v>
                </c:pt>
                <c:pt idx="4627">
                  <c:v>1.4012525347788503</c:v>
                </c:pt>
                <c:pt idx="4628">
                  <c:v>1.4015544715942214</c:v>
                </c:pt>
                <c:pt idx="4629">
                  <c:v>1.4018564368653426</c:v>
                </c:pt>
                <c:pt idx="4630">
                  <c:v>1.4021582278923619</c:v>
                </c:pt>
                <c:pt idx="4631">
                  <c:v>1.4024599443054488</c:v>
                </c:pt>
                <c:pt idx="4632">
                  <c:v>1.4027615294125071</c:v>
                </c:pt>
                <c:pt idx="4633">
                  <c:v>1.403063100330074</c:v>
                </c:pt>
                <c:pt idx="4634">
                  <c:v>1.4033644834154337</c:v>
                </c:pt>
                <c:pt idx="4635">
                  <c:v>1.403665958590919</c:v>
                </c:pt>
                <c:pt idx="4636">
                  <c:v>1.403967260223175</c:v>
                </c:pt>
                <c:pt idx="4637">
                  <c:v>1.4042685406277127</c:v>
                </c:pt>
                <c:pt idx="4638">
                  <c:v>1.4045698245699478</c:v>
                </c:pt>
                <c:pt idx="4639">
                  <c:v>1.4048709281823353</c:v>
                </c:pt>
                <c:pt idx="4640">
                  <c:v>1.40517253456512</c:v>
                </c:pt>
                <c:pt idx="4641">
                  <c:v>1.4054743895650221</c:v>
                </c:pt>
                <c:pt idx="4642">
                  <c:v>1.405776031437137</c:v>
                </c:pt>
                <c:pt idx="4643">
                  <c:v>1.4060777123440424</c:v>
                </c:pt>
                <c:pt idx="4644">
                  <c:v>1.4063792903306878</c:v>
                </c:pt>
                <c:pt idx="4645">
                  <c:v>1.4066810671491119</c:v>
                </c:pt>
                <c:pt idx="4646">
                  <c:v>1.4069828155088999</c:v>
                </c:pt>
                <c:pt idx="4647">
                  <c:v>1.4072845851911817</c:v>
                </c:pt>
                <c:pt idx="4648">
                  <c:v>1.4075864117375838</c:v>
                </c:pt>
                <c:pt idx="4649">
                  <c:v>1.4078881920987278</c:v>
                </c:pt>
                <c:pt idx="4650">
                  <c:v>1.4081898907852495</c:v>
                </c:pt>
                <c:pt idx="4651">
                  <c:v>1.4084917564714099</c:v>
                </c:pt>
                <c:pt idx="4652">
                  <c:v>1.4087935901479673</c:v>
                </c:pt>
                <c:pt idx="4653">
                  <c:v>1.4090953243411624</c:v>
                </c:pt>
                <c:pt idx="4654">
                  <c:v>1.4093970372411735</c:v>
                </c:pt>
                <c:pt idx="4655">
                  <c:v>1.4096986365208364</c:v>
                </c:pt>
                <c:pt idx="4656">
                  <c:v>1.4100003884688876</c:v>
                </c:pt>
                <c:pt idx="4657">
                  <c:v>1.410302097818849</c:v>
                </c:pt>
                <c:pt idx="4658">
                  <c:v>1.4106038213696266</c:v>
                </c:pt>
                <c:pt idx="4659">
                  <c:v>1.4109055058257629</c:v>
                </c:pt>
                <c:pt idx="4660">
                  <c:v>1.4112070767525891</c:v>
                </c:pt>
                <c:pt idx="4661">
                  <c:v>1.4115085838168617</c:v>
                </c:pt>
                <c:pt idx="4662">
                  <c:v>1.411810023551038</c:v>
                </c:pt>
                <c:pt idx="4663">
                  <c:v>1.4121114137039394</c:v>
                </c:pt>
                <c:pt idx="4664">
                  <c:v>1.4124133824953362</c:v>
                </c:pt>
                <c:pt idx="4665">
                  <c:v>1.4127151344202085</c:v>
                </c:pt>
                <c:pt idx="4666">
                  <c:v>1.4130168508379279</c:v>
                </c:pt>
                <c:pt idx="4667">
                  <c:v>1.4133186702777782</c:v>
                </c:pt>
                <c:pt idx="4668">
                  <c:v>1.4136204968473733</c:v>
                </c:pt>
                <c:pt idx="4669">
                  <c:v>1.4139223767523812</c:v>
                </c:pt>
                <c:pt idx="4670">
                  <c:v>1.4142241038397148</c:v>
                </c:pt>
                <c:pt idx="4671">
                  <c:v>1.4145259232749259</c:v>
                </c:pt>
                <c:pt idx="4672">
                  <c:v>1.4148277534165079</c:v>
                </c:pt>
                <c:pt idx="4673">
                  <c:v>1.4151295550871341</c:v>
                </c:pt>
                <c:pt idx="4674">
                  <c:v>1.415431292826459</c:v>
                </c:pt>
                <c:pt idx="4675">
                  <c:v>1.4157331229216519</c:v>
                </c:pt>
                <c:pt idx="4676">
                  <c:v>1.4160348464446191</c:v>
                </c:pt>
                <c:pt idx="4677">
                  <c:v>1.4163366907499111</c:v>
                </c:pt>
                <c:pt idx="4678">
                  <c:v>1.4166385777510355</c:v>
                </c:pt>
                <c:pt idx="4679">
                  <c:v>1.4169404860522379</c:v>
                </c:pt>
                <c:pt idx="4680">
                  <c:v>1.4172423125986384</c:v>
                </c:pt>
                <c:pt idx="4681">
                  <c:v>1.4175442387122994</c:v>
                </c:pt>
                <c:pt idx="4682">
                  <c:v>1.4178461221583536</c:v>
                </c:pt>
                <c:pt idx="4683">
                  <c:v>1.4181479273816944</c:v>
                </c:pt>
                <c:pt idx="4684">
                  <c:v>1.418449764579411</c:v>
                </c:pt>
                <c:pt idx="4685">
                  <c:v>1.4187517013622819</c:v>
                </c:pt>
                <c:pt idx="4686">
                  <c:v>1.4190536702047658</c:v>
                </c:pt>
                <c:pt idx="4687">
                  <c:v>1.419355681711906</c:v>
                </c:pt>
                <c:pt idx="4688">
                  <c:v>1.4196576647526262</c:v>
                </c:pt>
                <c:pt idx="4689">
                  <c:v>1.4199596549418498</c:v>
                </c:pt>
                <c:pt idx="4690">
                  <c:v>1.4202616735991433</c:v>
                </c:pt>
                <c:pt idx="4691">
                  <c:v>1.4205636139339806</c:v>
                </c:pt>
                <c:pt idx="4692">
                  <c:v>1.4208656325401672</c:v>
                </c:pt>
                <c:pt idx="4693">
                  <c:v>1.4211676262364452</c:v>
                </c:pt>
                <c:pt idx="4694">
                  <c:v>1.4214695238894675</c:v>
                </c:pt>
                <c:pt idx="4695">
                  <c:v>1.4217714144318399</c:v>
                </c:pt>
                <c:pt idx="4696">
                  <c:v>1.4220733369753757</c:v>
                </c:pt>
                <c:pt idx="4697">
                  <c:v>1.42237526663141</c:v>
                </c:pt>
                <c:pt idx="4698">
                  <c:v>1.4226770789836722</c:v>
                </c:pt>
                <c:pt idx="4699">
                  <c:v>1.4229788273620028</c:v>
                </c:pt>
                <c:pt idx="4700">
                  <c:v>1.4232806006007119</c:v>
                </c:pt>
                <c:pt idx="4701">
                  <c:v>1.4235823880476035</c:v>
                </c:pt>
                <c:pt idx="4702">
                  <c:v>1.4238843604243991</c:v>
                </c:pt>
                <c:pt idx="4703">
                  <c:v>1.4241863398933463</c:v>
                </c:pt>
                <c:pt idx="4704">
                  <c:v>1.42448828734635</c:v>
                </c:pt>
                <c:pt idx="4705">
                  <c:v>1.4247902383516278</c:v>
                </c:pt>
                <c:pt idx="4706">
                  <c:v>1.4250922427229631</c:v>
                </c:pt>
                <c:pt idx="4707">
                  <c:v>1.4253940835022534</c:v>
                </c:pt>
                <c:pt idx="4708">
                  <c:v>1.425695892301599</c:v>
                </c:pt>
                <c:pt idx="4709">
                  <c:v>1.4259977153132288</c:v>
                </c:pt>
                <c:pt idx="4710">
                  <c:v>1.4262995134544358</c:v>
                </c:pt>
                <c:pt idx="4711">
                  <c:v>1.426601233427047</c:v>
                </c:pt>
                <c:pt idx="4712">
                  <c:v>1.4269028504745438</c:v>
                </c:pt>
                <c:pt idx="4713">
                  <c:v>1.4272045136368297</c:v>
                </c:pt>
                <c:pt idx="4714">
                  <c:v>1.427506386404364</c:v>
                </c:pt>
                <c:pt idx="4715">
                  <c:v>1.4278081596801688</c:v>
                </c:pt>
                <c:pt idx="4716">
                  <c:v>1.4281098690023244</c:v>
                </c:pt>
                <c:pt idx="4717">
                  <c:v>1.4284114080053019</c:v>
                </c:pt>
                <c:pt idx="4718">
                  <c:v>1.4287128867379688</c:v>
                </c:pt>
                <c:pt idx="4719">
                  <c:v>1.4290144150876192</c:v>
                </c:pt>
                <c:pt idx="4720">
                  <c:v>1.4293158193953159</c:v>
                </c:pt>
                <c:pt idx="4721">
                  <c:v>1.4296171705962761</c:v>
                </c:pt>
                <c:pt idx="4722">
                  <c:v>1.4299185961900758</c:v>
                </c:pt>
                <c:pt idx="4723">
                  <c:v>1.4302199084606637</c:v>
                </c:pt>
                <c:pt idx="4724">
                  <c:v>1.4305212455036964</c:v>
                </c:pt>
                <c:pt idx="4725">
                  <c:v>1.4308224516169894</c:v>
                </c:pt>
                <c:pt idx="4726">
                  <c:v>1.4311236435890495</c:v>
                </c:pt>
                <c:pt idx="4727">
                  <c:v>1.4314248426315235</c:v>
                </c:pt>
                <c:pt idx="4728">
                  <c:v>1.4317259285961978</c:v>
                </c:pt>
                <c:pt idx="4729">
                  <c:v>1.4320269756867419</c:v>
                </c:pt>
                <c:pt idx="4730">
                  <c:v>1.4323279451119777</c:v>
                </c:pt>
                <c:pt idx="4731">
                  <c:v>1.4326289533591194</c:v>
                </c:pt>
                <c:pt idx="4732">
                  <c:v>1.4329299051144548</c:v>
                </c:pt>
                <c:pt idx="4733">
                  <c:v>1.4332308216205019</c:v>
                </c:pt>
                <c:pt idx="4734">
                  <c:v>1.4335317592914842</c:v>
                </c:pt>
                <c:pt idx="4735">
                  <c:v>1.4338328028741871</c:v>
                </c:pt>
                <c:pt idx="4736">
                  <c:v>1.4341337087715047</c:v>
                </c:pt>
                <c:pt idx="4737">
                  <c:v>1.4344346358319318</c:v>
                </c:pt>
                <c:pt idx="4738">
                  <c:v>1.4347354852660918</c:v>
                </c:pt>
                <c:pt idx="4739">
                  <c:v>1.4350363594255788</c:v>
                </c:pt>
                <c:pt idx="4740">
                  <c:v>1.4353371137146218</c:v>
                </c:pt>
                <c:pt idx="4741">
                  <c:v>1.4356379138050694</c:v>
                </c:pt>
                <c:pt idx="4742">
                  <c:v>1.4359386821850295</c:v>
                </c:pt>
                <c:pt idx="4743">
                  <c:v>1.436239383647536</c:v>
                </c:pt>
                <c:pt idx="4744">
                  <c:v>1.4365402859903968</c:v>
                </c:pt>
                <c:pt idx="4745">
                  <c:v>1.4368410332069979</c:v>
                </c:pt>
                <c:pt idx="4746">
                  <c:v>1.4371417452329902</c:v>
                </c:pt>
                <c:pt idx="4747">
                  <c:v>1.437442439653678</c:v>
                </c:pt>
                <c:pt idx="4748">
                  <c:v>1.437744003470169</c:v>
                </c:pt>
                <c:pt idx="4749">
                  <c:v>1.4380455247443391</c:v>
                </c:pt>
                <c:pt idx="4750">
                  <c:v>1.4383469751195466</c:v>
                </c:pt>
                <c:pt idx="4751">
                  <c:v>1.4386482201757789</c:v>
                </c:pt>
                <c:pt idx="4752">
                  <c:v>1.4389495749026104</c:v>
                </c:pt>
                <c:pt idx="4753">
                  <c:v>1.4392510997075278</c:v>
                </c:pt>
                <c:pt idx="4754">
                  <c:v>1.439552468589699</c:v>
                </c:pt>
                <c:pt idx="4755">
                  <c:v>1.4398540856279325</c:v>
                </c:pt>
                <c:pt idx="4756">
                  <c:v>1.4401555714290128</c:v>
                </c:pt>
                <c:pt idx="4757">
                  <c:v>1.4404569403389125</c:v>
                </c:pt>
                <c:pt idx="4758">
                  <c:v>1.4407582596868327</c:v>
                </c:pt>
                <c:pt idx="4759">
                  <c:v>1.4410595931629178</c:v>
                </c:pt>
                <c:pt idx="4760">
                  <c:v>1.441361235035032</c:v>
                </c:pt>
                <c:pt idx="4761">
                  <c:v>1.4416625685480822</c:v>
                </c:pt>
                <c:pt idx="4762">
                  <c:v>1.4419638454381118</c:v>
                </c:pt>
                <c:pt idx="4763">
                  <c:v>1.4422650833751198</c:v>
                </c:pt>
                <c:pt idx="4764">
                  <c:v>1.4425663638027484</c:v>
                </c:pt>
                <c:pt idx="4765">
                  <c:v>1.4428675487048055</c:v>
                </c:pt>
                <c:pt idx="4766">
                  <c:v>1.4431687654250858</c:v>
                </c:pt>
                <c:pt idx="4767">
                  <c:v>1.4434699786096017</c:v>
                </c:pt>
                <c:pt idx="4768">
                  <c:v>1.4437710786664186</c:v>
                </c:pt>
                <c:pt idx="4769">
                  <c:v>1.444072302458536</c:v>
                </c:pt>
                <c:pt idx="4770">
                  <c:v>1.4443734661253347</c:v>
                </c:pt>
                <c:pt idx="4771">
                  <c:v>1.4446745874156435</c:v>
                </c:pt>
                <c:pt idx="4772">
                  <c:v>1.4449758961477182</c:v>
                </c:pt>
                <c:pt idx="4773">
                  <c:v>1.4452769821123905</c:v>
                </c:pt>
                <c:pt idx="4774">
                  <c:v>1.4455780009494561</c:v>
                </c:pt>
                <c:pt idx="4775">
                  <c:v>1.4458789739034512</c:v>
                </c:pt>
                <c:pt idx="4776">
                  <c:v>1.4461799432826214</c:v>
                </c:pt>
                <c:pt idx="4777">
                  <c:v>1.4464811352869884</c:v>
                </c:pt>
                <c:pt idx="4778">
                  <c:v>1.4467822000334918</c:v>
                </c:pt>
                <c:pt idx="4779">
                  <c:v>1.4470832011935473</c:v>
                </c:pt>
                <c:pt idx="4780">
                  <c:v>1.4473841211807801</c:v>
                </c:pt>
                <c:pt idx="4781">
                  <c:v>1.4476850164794917</c:v>
                </c:pt>
                <c:pt idx="4782">
                  <c:v>1.4479859188315622</c:v>
                </c:pt>
                <c:pt idx="4783">
                  <c:v>1.4482869341109021</c:v>
                </c:pt>
                <c:pt idx="4784">
                  <c:v>1.4485877835726746</c:v>
                </c:pt>
                <c:pt idx="4785">
                  <c:v>1.4488886647658905</c:v>
                </c:pt>
                <c:pt idx="4786">
                  <c:v>1.4491894507893748</c:v>
                </c:pt>
                <c:pt idx="4787">
                  <c:v>1.4494902191969312</c:v>
                </c:pt>
                <c:pt idx="4788">
                  <c:v>1.4497908959780696</c:v>
                </c:pt>
                <c:pt idx="4789">
                  <c:v>1.4500916749272839</c:v>
                </c:pt>
                <c:pt idx="4790">
                  <c:v>1.4503923411479696</c:v>
                </c:pt>
                <c:pt idx="4791">
                  <c:v>1.450693003848706</c:v>
                </c:pt>
                <c:pt idx="4792">
                  <c:v>1.4509936383934849</c:v>
                </c:pt>
                <c:pt idx="4793">
                  <c:v>1.4512943081342196</c:v>
                </c:pt>
                <c:pt idx="4794">
                  <c:v>1.4515952740123752</c:v>
                </c:pt>
                <c:pt idx="4795">
                  <c:v>1.4518960529615883</c:v>
                </c:pt>
                <c:pt idx="4796">
                  <c:v>1.4521968460045536</c:v>
                </c:pt>
                <c:pt idx="4797">
                  <c:v>1.4524974805493336</c:v>
                </c:pt>
                <c:pt idx="4798">
                  <c:v>1.4527980341817315</c:v>
                </c:pt>
                <c:pt idx="4799">
                  <c:v>1.4530986722456503</c:v>
                </c:pt>
                <c:pt idx="4800">
                  <c:v>1.453399246980478</c:v>
                </c:pt>
                <c:pt idx="4801">
                  <c:v>1.4536998709684412</c:v>
                </c:pt>
                <c:pt idx="4802">
                  <c:v>1.4540004175675028</c:v>
                </c:pt>
                <c:pt idx="4803">
                  <c:v>1.4543009536173146</c:v>
                </c:pt>
                <c:pt idx="4804">
                  <c:v>1.4546014474792079</c:v>
                </c:pt>
                <c:pt idx="4805">
                  <c:v>1.4549029049397013</c:v>
                </c:pt>
                <c:pt idx="4806">
                  <c:v>1.4552043517816686</c:v>
                </c:pt>
                <c:pt idx="4807">
                  <c:v>1.4555058340716209</c:v>
                </c:pt>
                <c:pt idx="4808">
                  <c:v>1.4558075433613342</c:v>
                </c:pt>
                <c:pt idx="4809">
                  <c:v>1.4561093983612377</c:v>
                </c:pt>
                <c:pt idx="4810">
                  <c:v>1.4564112213311184</c:v>
                </c:pt>
                <c:pt idx="4811">
                  <c:v>1.4567131510150089</c:v>
                </c:pt>
                <c:pt idx="4812">
                  <c:v>1.4570150380161317</c:v>
                </c:pt>
                <c:pt idx="4813">
                  <c:v>1.4573167544384873</c:v>
                </c:pt>
                <c:pt idx="4814">
                  <c:v>1.4576184637606429</c:v>
                </c:pt>
                <c:pt idx="4815">
                  <c:v>1.4579200736858791</c:v>
                </c:pt>
                <c:pt idx="4816">
                  <c:v>1.4582216659045018</c:v>
                </c:pt>
                <c:pt idx="4817">
                  <c:v>1.4585231340075595</c:v>
                </c:pt>
                <c:pt idx="4818">
                  <c:v>1.4588245808541516</c:v>
                </c:pt>
                <c:pt idx="4819">
                  <c:v>1.4591259532950556</c:v>
                </c:pt>
                <c:pt idx="4820">
                  <c:v>1.4594273363573043</c:v>
                </c:pt>
                <c:pt idx="4821">
                  <c:v>1.4597286592440426</c:v>
                </c:pt>
                <c:pt idx="4822">
                  <c:v>1.4600298936446749</c:v>
                </c:pt>
                <c:pt idx="4823">
                  <c:v>1.4603310502707798</c:v>
                </c:pt>
                <c:pt idx="4824">
                  <c:v>1.4606322952993094</c:v>
                </c:pt>
                <c:pt idx="4825">
                  <c:v>1.4609334413236099</c:v>
                </c:pt>
                <c:pt idx="4826">
                  <c:v>1.4612345590808982</c:v>
                </c:pt>
                <c:pt idx="4827">
                  <c:v>1.4615356945043068</c:v>
                </c:pt>
                <c:pt idx="4828">
                  <c:v>1.4618368546645497</c:v>
                </c:pt>
                <c:pt idx="4829">
                  <c:v>1.4621378982149862</c:v>
                </c:pt>
                <c:pt idx="4830">
                  <c:v>1.4624388923436527</c:v>
                </c:pt>
                <c:pt idx="4831">
                  <c:v>1.4627397982225514</c:v>
                </c:pt>
                <c:pt idx="4832">
                  <c:v>1.4630411706449671</c:v>
                </c:pt>
                <c:pt idx="4833">
                  <c:v>1.4633423449427807</c:v>
                </c:pt>
                <c:pt idx="4834">
                  <c:v>1.4636435687533615</c:v>
                </c:pt>
                <c:pt idx="4835">
                  <c:v>1.4639449483074134</c:v>
                </c:pt>
                <c:pt idx="4836">
                  <c:v>1.4642461968864775</c:v>
                </c:pt>
                <c:pt idx="4837">
                  <c:v>1.4645475941443091</c:v>
                </c:pt>
                <c:pt idx="4838">
                  <c:v>1.4648489630449664</c:v>
                </c:pt>
                <c:pt idx="4839">
                  <c:v>1.4651501620874396</c:v>
                </c:pt>
                <c:pt idx="4840">
                  <c:v>1.4654513363806378</c:v>
                </c:pt>
                <c:pt idx="4841">
                  <c:v>1.4657523693482399</c:v>
                </c:pt>
                <c:pt idx="4842">
                  <c:v>1.4660533881945219</c:v>
                </c:pt>
                <c:pt idx="4843">
                  <c:v>1.4663543964508814</c:v>
                </c:pt>
                <c:pt idx="4844">
                  <c:v>1.4666552882414832</c:v>
                </c:pt>
                <c:pt idx="4845">
                  <c:v>1.466956116525908</c:v>
                </c:pt>
                <c:pt idx="4846">
                  <c:v>1.4672568637700985</c:v>
                </c:pt>
                <c:pt idx="4847">
                  <c:v>1.467557589882158</c:v>
                </c:pt>
                <c:pt idx="4848">
                  <c:v>1.467858287796123</c:v>
                </c:pt>
                <c:pt idx="4849">
                  <c:v>1.4681589610937769</c:v>
                </c:pt>
                <c:pt idx="4850">
                  <c:v>1.4684594936273718</c:v>
                </c:pt>
                <c:pt idx="4851">
                  <c:v>1.4687600859641112</c:v>
                </c:pt>
                <c:pt idx="4852">
                  <c:v>1.4690606571540639</c:v>
                </c:pt>
                <c:pt idx="4853">
                  <c:v>1.4693614220157456</c:v>
                </c:pt>
                <c:pt idx="4854">
                  <c:v>1.4696620389938957</c:v>
                </c:pt>
                <c:pt idx="4855">
                  <c:v>1.4699626770394376</c:v>
                </c:pt>
                <c:pt idx="4856">
                  <c:v>1.4702640707470658</c:v>
                </c:pt>
                <c:pt idx="4857">
                  <c:v>1.4705654573545905</c:v>
                </c:pt>
                <c:pt idx="4858">
                  <c:v>1.470867017606813</c:v>
                </c:pt>
                <c:pt idx="4859">
                  <c:v>1.4711686346311539</c:v>
                </c:pt>
                <c:pt idx="4860">
                  <c:v>1.4714703155519593</c:v>
                </c:pt>
                <c:pt idx="4861">
                  <c:v>1.4717718368122459</c:v>
                </c:pt>
                <c:pt idx="4862">
                  <c:v>1.4720732553179745</c:v>
                </c:pt>
                <c:pt idx="4863">
                  <c:v>1.4723746419023878</c:v>
                </c:pt>
                <c:pt idx="4864">
                  <c:v>1.4726759541822159</c:v>
                </c:pt>
                <c:pt idx="4865">
                  <c:v>1.472977177992796</c:v>
                </c:pt>
                <c:pt idx="4866">
                  <c:v>1.4732790436557557</c:v>
                </c:pt>
                <c:pt idx="4867">
                  <c:v>1.4735808346688635</c:v>
                </c:pt>
                <c:pt idx="4868">
                  <c:v>1.4738826399200309</c:v>
                </c:pt>
                <c:pt idx="4869">
                  <c:v>1.4741843598880069</c:v>
                </c:pt>
                <c:pt idx="4870">
                  <c:v>1.4744859520973688</c:v>
                </c:pt>
                <c:pt idx="4871">
                  <c:v>1.4747877466675181</c:v>
                </c:pt>
                <c:pt idx="4872">
                  <c:v>1.4750895092326191</c:v>
                </c:pt>
                <c:pt idx="4873">
                  <c:v>1.4753912363199495</c:v>
                </c:pt>
                <c:pt idx="4874">
                  <c:v>1.4756929527515772</c:v>
                </c:pt>
                <c:pt idx="4875">
                  <c:v>1.4759945378401151</c:v>
                </c:pt>
                <c:pt idx="4876">
                  <c:v>1.4762960272033099</c:v>
                </c:pt>
                <c:pt idx="4877">
                  <c:v>1.4765974846776766</c:v>
                </c:pt>
                <c:pt idx="4878">
                  <c:v>1.4768988535783338</c:v>
                </c:pt>
                <c:pt idx="4879">
                  <c:v>1.4772002012396579</c:v>
                </c:pt>
                <c:pt idx="4880">
                  <c:v>1.4775014674713298</c:v>
                </c:pt>
                <c:pt idx="4881">
                  <c:v>1.4778027478989575</c:v>
                </c:pt>
                <c:pt idx="4882">
                  <c:v>1.478103883322367</c:v>
                </c:pt>
                <c:pt idx="4883">
                  <c:v>1.4784050823648398</c:v>
                </c:pt>
                <c:pt idx="4884">
                  <c:v>1.4787061965892099</c:v>
                </c:pt>
                <c:pt idx="4885">
                  <c:v>1.4790072118962005</c:v>
                </c:pt>
                <c:pt idx="4886">
                  <c:v>1.4793081424657475</c:v>
                </c:pt>
                <c:pt idx="4887">
                  <c:v>1.4796092743280518</c:v>
                </c:pt>
                <c:pt idx="4888">
                  <c:v>1.4799102719585395</c:v>
                </c:pt>
                <c:pt idx="4889">
                  <c:v>1.48021151698707</c:v>
                </c:pt>
                <c:pt idx="4890">
                  <c:v>1.4805125782021786</c:v>
                </c:pt>
                <c:pt idx="4891">
                  <c:v>1.480813607639297</c:v>
                </c:pt>
                <c:pt idx="4892">
                  <c:v>1.4811144006822619</c:v>
                </c:pt>
                <c:pt idx="4893">
                  <c:v>1.481415197248916</c:v>
                </c:pt>
                <c:pt idx="4894">
                  <c:v>1.4817159621059974</c:v>
                </c:pt>
                <c:pt idx="4895">
                  <c:v>1.4820166388871359</c:v>
                </c:pt>
                <c:pt idx="4896">
                  <c:v>1.4823172980680244</c:v>
                </c:pt>
                <c:pt idx="4897">
                  <c:v>1.4826178939089163</c:v>
                </c:pt>
                <c:pt idx="4898">
                  <c:v>1.4829193691121538</c:v>
                </c:pt>
                <c:pt idx="4899">
                  <c:v>1.4832206813781212</c:v>
                </c:pt>
                <c:pt idx="4900">
                  <c:v>1.4835220502741562</c:v>
                </c:pt>
                <c:pt idx="4901">
                  <c:v>1.4838234758263442</c:v>
                </c:pt>
                <c:pt idx="4902">
                  <c:v>1.4841249510480858</c:v>
                </c:pt>
                <c:pt idx="4903">
                  <c:v>1.4844264758391208</c:v>
                </c:pt>
                <c:pt idx="4904">
                  <c:v>1.4847280148374706</c:v>
                </c:pt>
                <c:pt idx="4905">
                  <c:v>1.4850295183900095</c:v>
                </c:pt>
                <c:pt idx="4906">
                  <c:v>1.4853310502844959</c:v>
                </c:pt>
                <c:pt idx="4907">
                  <c:v>1.4856326921566116</c:v>
                </c:pt>
                <c:pt idx="4908">
                  <c:v>1.4859342701432579</c:v>
                </c:pt>
                <c:pt idx="4909">
                  <c:v>1.4862356992511938</c:v>
                </c:pt>
                <c:pt idx="4910">
                  <c:v>1.4865372843304734</c:v>
                </c:pt>
                <c:pt idx="4911">
                  <c:v>1.4868387878876379</c:v>
                </c:pt>
                <c:pt idx="4912">
                  <c:v>1.4871404901239036</c:v>
                </c:pt>
                <c:pt idx="4913">
                  <c:v>1.4874419759619906</c:v>
                </c:pt>
                <c:pt idx="4914">
                  <c:v>1.4877434227808366</c:v>
                </c:pt>
                <c:pt idx="4915">
                  <c:v>1.4880448341804093</c:v>
                </c:pt>
                <c:pt idx="4916">
                  <c:v>1.4883465364166741</c:v>
                </c:pt>
                <c:pt idx="4917">
                  <c:v>1.4886482421703429</c:v>
                </c:pt>
                <c:pt idx="4918">
                  <c:v>1.4889498273051798</c:v>
                </c:pt>
                <c:pt idx="4919">
                  <c:v>1.489251511756684</c:v>
                </c:pt>
                <c:pt idx="4920">
                  <c:v>1.4895530401248458</c:v>
                </c:pt>
                <c:pt idx="4921">
                  <c:v>1.4898548844811736</c:v>
                </c:pt>
                <c:pt idx="4922">
                  <c:v>1.4901566897045135</c:v>
                </c:pt>
                <c:pt idx="4923">
                  <c:v>1.4904584452223872</c:v>
                </c:pt>
                <c:pt idx="4924">
                  <c:v>1.4907600338666562</c:v>
                </c:pt>
                <c:pt idx="4925">
                  <c:v>1.491061576396264</c:v>
                </c:pt>
                <c:pt idx="4926">
                  <c:v>1.4913630444993216</c:v>
                </c:pt>
                <c:pt idx="4927">
                  <c:v>1.4916647112288568</c:v>
                </c:pt>
                <c:pt idx="4928">
                  <c:v>1.4919662183116364</c:v>
                </c:pt>
                <c:pt idx="4929">
                  <c:v>1.4922678637272278</c:v>
                </c:pt>
                <c:pt idx="4930">
                  <c:v>1.4925695375545098</c:v>
                </c:pt>
                <c:pt idx="4931">
                  <c:v>1.4928710765574869</c:v>
                </c:pt>
                <c:pt idx="4932">
                  <c:v>1.4931727574829254</c:v>
                </c:pt>
                <c:pt idx="4933">
                  <c:v>1.4934742929408626</c:v>
                </c:pt>
                <c:pt idx="4934">
                  <c:v>1.4937757397874578</c:v>
                </c:pt>
                <c:pt idx="4935">
                  <c:v>1.4940771122653347</c:v>
                </c:pt>
                <c:pt idx="4936">
                  <c:v>1.4943784599266601</c:v>
                </c:pt>
                <c:pt idx="4937">
                  <c:v>1.4946799563681292</c:v>
                </c:pt>
                <c:pt idx="4938">
                  <c:v>1.4949813394627343</c:v>
                </c:pt>
                <c:pt idx="4939">
                  <c:v>1.4952826694366581</c:v>
                </c:pt>
                <c:pt idx="4940">
                  <c:v>1.4955840029219838</c:v>
                </c:pt>
                <c:pt idx="4941">
                  <c:v>1.4958851948894314</c:v>
                </c:pt>
                <c:pt idx="4942">
                  <c:v>1.4961863585792998</c:v>
                </c:pt>
                <c:pt idx="4943">
                  <c:v>1.4964874551359868</c:v>
                </c:pt>
                <c:pt idx="4944">
                  <c:v>1.496788671847036</c:v>
                </c:pt>
                <c:pt idx="4945">
                  <c:v>1.4970898991752222</c:v>
                </c:pt>
                <c:pt idx="4946">
                  <c:v>1.4973910805424278</c:v>
                </c:pt>
                <c:pt idx="4947">
                  <c:v>1.4976923680317027</c:v>
                </c:pt>
                <c:pt idx="4948">
                  <c:v>1.4979939212297499</c:v>
                </c:pt>
                <c:pt idx="4949">
                  <c:v>1.4982952830363578</c:v>
                </c:pt>
                <c:pt idx="4950">
                  <c:v>1.4985966059323363</c:v>
                </c:pt>
                <c:pt idx="4951">
                  <c:v>1.4988978474242878</c:v>
                </c:pt>
                <c:pt idx="4952">
                  <c:v>1.4991991986344879</c:v>
                </c:pt>
                <c:pt idx="4953">
                  <c:v>1.4995007518325361</c:v>
                </c:pt>
                <c:pt idx="4954">
                  <c:v>1.499802053469411</c:v>
                </c:pt>
                <c:pt idx="4955">
                  <c:v>1.5001032525303453</c:v>
                </c:pt>
                <c:pt idx="4956">
                  <c:v>1.5017550644422375</c:v>
                </c:pt>
                <c:pt idx="4957">
                  <c:v>1.503406045777395</c:v>
                </c:pt>
                <c:pt idx="4958">
                  <c:v>1.5050565060694434</c:v>
                </c:pt>
                <c:pt idx="4959">
                  <c:v>1.5067067734591637</c:v>
                </c:pt>
                <c:pt idx="4960">
                  <c:v>1.5083569637689207</c:v>
                </c:pt>
                <c:pt idx="4961">
                  <c:v>1.5100045563693412</c:v>
                </c:pt>
                <c:pt idx="4962">
                  <c:v>1.5116518993590418</c:v>
                </c:pt>
                <c:pt idx="4963">
                  <c:v>1.5132984748032761</c:v>
                </c:pt>
                <c:pt idx="4964">
                  <c:v>1.5149444753536834</c:v>
                </c:pt>
                <c:pt idx="4965">
                  <c:v>1.5165914728764645</c:v>
                </c:pt>
                <c:pt idx="4966">
                  <c:v>1.5182385664487474</c:v>
                </c:pt>
                <c:pt idx="4967">
                  <c:v>1.5198856599709318</c:v>
                </c:pt>
                <c:pt idx="4968">
                  <c:v>1.5215325806890874</c:v>
                </c:pt>
                <c:pt idx="4969">
                  <c:v>1.5231796742112733</c:v>
                </c:pt>
                <c:pt idx="4970">
                  <c:v>1.5248270557391999</c:v>
                </c:pt>
                <c:pt idx="4971">
                  <c:v>1.5264742451994182</c:v>
                </c:pt>
                <c:pt idx="4972">
                  <c:v>1.5281212811653904</c:v>
                </c:pt>
                <c:pt idx="4973">
                  <c:v>1.5297691620868479</c:v>
                </c:pt>
                <c:pt idx="4974">
                  <c:v>1.5314168314938821</c:v>
                </c:pt>
                <c:pt idx="4975">
                  <c:v>1.5330639633896295</c:v>
                </c:pt>
                <c:pt idx="4976">
                  <c:v>1.5347118440603185</c:v>
                </c:pt>
                <c:pt idx="4977">
                  <c:v>1.5363606478419642</c:v>
                </c:pt>
                <c:pt idx="4978">
                  <c:v>1.5380092782770018</c:v>
                </c:pt>
                <c:pt idx="4979">
                  <c:v>1.539658082058649</c:v>
                </c:pt>
                <c:pt idx="4980">
                  <c:v>1.5413066548051293</c:v>
                </c:pt>
                <c:pt idx="4981">
                  <c:v>1.5429548814744478</c:v>
                </c:pt>
                <c:pt idx="4982">
                  <c:v>1.544603396587545</c:v>
                </c:pt>
                <c:pt idx="4983">
                  <c:v>1.5462517961475997</c:v>
                </c:pt>
                <c:pt idx="4984">
                  <c:v>1.5479002150822274</c:v>
                </c:pt>
                <c:pt idx="4985">
                  <c:v>1.5495486533417977</c:v>
                </c:pt>
                <c:pt idx="4986">
                  <c:v>1.5511968225329547</c:v>
                </c:pt>
                <c:pt idx="4987">
                  <c:v>1.5528453184694921</c:v>
                </c:pt>
                <c:pt idx="4988">
                  <c:v>1.5544931607236467</c:v>
                </c:pt>
                <c:pt idx="4989">
                  <c:v>1.5561397170968918</c:v>
                </c:pt>
                <c:pt idx="4990">
                  <c:v>1.5577856983426517</c:v>
                </c:pt>
                <c:pt idx="4991">
                  <c:v>1.5594334832017973</c:v>
                </c:pt>
                <c:pt idx="4992">
                  <c:v>1.5610814407372533</c:v>
                </c:pt>
                <c:pt idx="4993">
                  <c:v>1.5627302444184539</c:v>
                </c:pt>
                <c:pt idx="4994">
                  <c:v>1.564378951929946</c:v>
                </c:pt>
                <c:pt idx="4995">
                  <c:v>1.5660276979076622</c:v>
                </c:pt>
                <c:pt idx="4996">
                  <c:v>1.5676760208282017</c:v>
                </c:pt>
                <c:pt idx="4997">
                  <c:v>1.569324247648056</c:v>
                </c:pt>
                <c:pt idx="4998">
                  <c:v>1.5709725705685962</c:v>
                </c:pt>
                <c:pt idx="4999">
                  <c:v>1.5726209125603599</c:v>
                </c:pt>
                <c:pt idx="5000">
                  <c:v>1.5742686778877695</c:v>
                </c:pt>
                <c:pt idx="5001">
                  <c:v>1.5759170967722047</c:v>
                </c:pt>
                <c:pt idx="5002">
                  <c:v>1.5775642669435155</c:v>
                </c:pt>
                <c:pt idx="5003">
                  <c:v>1.5792114754927864</c:v>
                </c:pt>
                <c:pt idx="5004">
                  <c:v>1.5808583579997317</c:v>
                </c:pt>
                <c:pt idx="5005">
                  <c:v>1.5825061042472679</c:v>
                </c:pt>
                <c:pt idx="5006">
                  <c:v>1.584153312721384</c:v>
                </c:pt>
                <c:pt idx="5007">
                  <c:v>1.5858007902787878</c:v>
                </c:pt>
                <c:pt idx="5008">
                  <c:v>1.5874477495108441</c:v>
                </c:pt>
                <c:pt idx="5009">
                  <c:v>1.5890948045865323</c:v>
                </c:pt>
                <c:pt idx="5010">
                  <c:v>1.590740498429059</c:v>
                </c:pt>
                <c:pt idx="5011">
                  <c:v>1.5923861348357646</c:v>
                </c:pt>
                <c:pt idx="5012">
                  <c:v>1.5940320011153957</c:v>
                </c:pt>
                <c:pt idx="5013">
                  <c:v>1.5956793633739317</c:v>
                </c:pt>
                <c:pt idx="5014">
                  <c:v>1.5973251722029158</c:v>
                </c:pt>
                <c:pt idx="5015">
                  <c:v>1.5989727647030747</c:v>
                </c:pt>
                <c:pt idx="5016">
                  <c:v>1.600619532013682</c:v>
                </c:pt>
                <c:pt idx="5017">
                  <c:v>1.6022667023603436</c:v>
                </c:pt>
                <c:pt idx="5018">
                  <c:v>1.6039126837561377</c:v>
                </c:pt>
                <c:pt idx="5019">
                  <c:v>1.6055602186070026</c:v>
                </c:pt>
                <c:pt idx="5020">
                  <c:v>1.6072077152366209</c:v>
                </c:pt>
                <c:pt idx="5021">
                  <c:v>1.6088545209020761</c:v>
                </c:pt>
                <c:pt idx="5022">
                  <c:v>1.6105017295014501</c:v>
                </c:pt>
                <c:pt idx="5023">
                  <c:v>1.6121492646530822</c:v>
                </c:pt>
                <c:pt idx="5024">
                  <c:v>1.6137966269116182</c:v>
                </c:pt>
                <c:pt idx="5025">
                  <c:v>1.6154438740164236</c:v>
                </c:pt>
                <c:pt idx="5026">
                  <c:v>1.6170914282419095</c:v>
                </c:pt>
                <c:pt idx="5027">
                  <c:v>1.6187388480847473</c:v>
                </c:pt>
                <c:pt idx="5028">
                  <c:v>1.6203862103432842</c:v>
                </c:pt>
                <c:pt idx="5029">
                  <c:v>1.622033015958666</c:v>
                </c:pt>
                <c:pt idx="5030">
                  <c:v>1.6236798791104379</c:v>
                </c:pt>
                <c:pt idx="5031">
                  <c:v>1.6253271070248814</c:v>
                </c:pt>
                <c:pt idx="5032">
                  <c:v>1.6269741044474886</c:v>
                </c:pt>
                <c:pt idx="5033">
                  <c:v>1.6286208525814978</c:v>
                </c:pt>
                <c:pt idx="5034">
                  <c:v>1.6302674089797724</c:v>
                </c:pt>
                <c:pt idx="5035">
                  <c:v>1.6319142145951522</c:v>
                </c:pt>
                <c:pt idx="5036">
                  <c:v>1.6335612506362596</c:v>
                </c:pt>
                <c:pt idx="5037">
                  <c:v>1.6352078834969594</c:v>
                </c:pt>
                <c:pt idx="5038">
                  <c:v>1.6368543054877287</c:v>
                </c:pt>
                <c:pt idx="5039">
                  <c:v>1.6385006508650526</c:v>
                </c:pt>
                <c:pt idx="5040">
                  <c:v>1.6401471111908641</c:v>
                </c:pt>
                <c:pt idx="5041">
                  <c:v>1.6417932841324874</c:v>
                </c:pt>
                <c:pt idx="5042">
                  <c:v>1.6434394187305419</c:v>
                </c:pt>
                <c:pt idx="5043">
                  <c:v>1.6450850553121956</c:v>
                </c:pt>
                <c:pt idx="5044">
                  <c:v>1.6467313817001508</c:v>
                </c:pt>
                <c:pt idx="5045">
                  <c:v>1.648377535457211</c:v>
                </c:pt>
                <c:pt idx="5046">
                  <c:v>1.650023899974562</c:v>
                </c:pt>
                <c:pt idx="5047">
                  <c:v>1.6516699004749558</c:v>
                </c:pt>
                <c:pt idx="5048">
                  <c:v>1.6533161118874264</c:v>
                </c:pt>
                <c:pt idx="5049">
                  <c:v>1.6549627065783918</c:v>
                </c:pt>
                <c:pt idx="5050">
                  <c:v>1.6566091094525093</c:v>
                </c:pt>
                <c:pt idx="5051">
                  <c:v>1.6582558959402656</c:v>
                </c:pt>
                <c:pt idx="5052">
                  <c:v>1.6599022989895318</c:v>
                </c:pt>
                <c:pt idx="5053">
                  <c:v>1.6615485104020022</c:v>
                </c:pt>
                <c:pt idx="5054">
                  <c:v>1.6631939364278236</c:v>
                </c:pt>
                <c:pt idx="5055">
                  <c:v>1.6648404353160973</c:v>
                </c:pt>
                <c:pt idx="5056">
                  <c:v>1.666486818999046</c:v>
                </c:pt>
                <c:pt idx="5057">
                  <c:v>1.6681330493726039</c:v>
                </c:pt>
                <c:pt idx="5058">
                  <c:v>1.6697796632858237</c:v>
                </c:pt>
                <c:pt idx="5059">
                  <c:v>1.6714266223425838</c:v>
                </c:pt>
                <c:pt idx="5060">
                  <c:v>1.67307434951079</c:v>
                </c:pt>
                <c:pt idx="5061">
                  <c:v>1.6747211551261703</c:v>
                </c:pt>
                <c:pt idx="5062">
                  <c:v>1.6763678648585705</c:v>
                </c:pt>
                <c:pt idx="5063">
                  <c:v>1.6780147471902382</c:v>
                </c:pt>
                <c:pt idx="5064">
                  <c:v>1.6796605368701041</c:v>
                </c:pt>
                <c:pt idx="5065">
                  <c:v>1.6813075727358955</c:v>
                </c:pt>
                <c:pt idx="5066">
                  <c:v>1.6829546469719399</c:v>
                </c:pt>
                <c:pt idx="5067">
                  <c:v>1.684601817318601</c:v>
                </c:pt>
                <c:pt idx="5068">
                  <c:v>1.6862485272262309</c:v>
                </c:pt>
                <c:pt idx="5069">
                  <c:v>1.6878959660895141</c:v>
                </c:pt>
                <c:pt idx="5070">
                  <c:v>1.6895435971172066</c:v>
                </c:pt>
                <c:pt idx="5071">
                  <c:v>1.691191151367758</c:v>
                </c:pt>
                <c:pt idx="5072">
                  <c:v>1.6928377653060089</c:v>
                </c:pt>
                <c:pt idx="5073">
                  <c:v>1.6944827702194343</c:v>
                </c:pt>
                <c:pt idx="5074">
                  <c:v>1.6961276795079141</c:v>
                </c:pt>
                <c:pt idx="5075">
                  <c:v>1.697773201232704</c:v>
                </c:pt>
                <c:pt idx="5076">
                  <c:v>1.699419125092942</c:v>
                </c:pt>
                <c:pt idx="5077">
                  <c:v>1.7010647806693626</c:v>
                </c:pt>
                <c:pt idx="5078">
                  <c:v>1.7027099577671854</c:v>
                </c:pt>
                <c:pt idx="5079">
                  <c:v>1.7043554410358353</c:v>
                </c:pt>
                <c:pt idx="5080">
                  <c:v>1.7060009434448193</c:v>
                </c:pt>
                <c:pt idx="5081">
                  <c:v>1.7076459292571291</c:v>
                </c:pt>
                <c:pt idx="5082">
                  <c:v>1.7092916999634087</c:v>
                </c:pt>
                <c:pt idx="5083">
                  <c:v>1.7109371832570448</c:v>
                </c:pt>
                <c:pt idx="5084">
                  <c:v>1.7125827622328635</c:v>
                </c:pt>
                <c:pt idx="5085">
                  <c:v>1.7142279393306861</c:v>
                </c:pt>
                <c:pt idx="5086">
                  <c:v>1.7158728868924678</c:v>
                </c:pt>
                <c:pt idx="5087">
                  <c:v>1.7175178918058942</c:v>
                </c:pt>
                <c:pt idx="5088">
                  <c:v>1.7191629156711639</c:v>
                </c:pt>
                <c:pt idx="5089">
                  <c:v>1.7208082649977883</c:v>
                </c:pt>
                <c:pt idx="5090">
                  <c:v>1.7224535568932244</c:v>
                </c:pt>
                <c:pt idx="5091">
                  <c:v>1.7240993274995122</c:v>
                </c:pt>
                <c:pt idx="5092">
                  <c:v>1.7257449640811664</c:v>
                </c:pt>
                <c:pt idx="5093">
                  <c:v>1.7273906004878692</c:v>
                </c:pt>
                <c:pt idx="5094">
                  <c:v>1.7290358158493702</c:v>
                </c:pt>
                <c:pt idx="5095">
                  <c:v>1.7306810886105002</c:v>
                </c:pt>
                <c:pt idx="5096">
                  <c:v>1.7323262848398868</c:v>
                </c:pt>
                <c:pt idx="5097">
                  <c:v>1.7339715193340488</c:v>
                </c:pt>
                <c:pt idx="5098">
                  <c:v>1.7356159123596278</c:v>
                </c:pt>
                <c:pt idx="5099">
                  <c:v>1.7372587016979339</c:v>
                </c:pt>
                <c:pt idx="5100">
                  <c:v>1.7389022351801378</c:v>
                </c:pt>
                <c:pt idx="5101">
                  <c:v>1.740544490795382</c:v>
                </c:pt>
                <c:pt idx="5102">
                  <c:v>1.7421862513546318</c:v>
                </c:pt>
                <c:pt idx="5103">
                  <c:v>1.7438310459861328</c:v>
                </c:pt>
                <c:pt idx="5104">
                  <c:v>1.7454769506439498</c:v>
                </c:pt>
                <c:pt idx="5105">
                  <c:v>1.7471225680314377</c:v>
                </c:pt>
                <c:pt idx="5106">
                  <c:v>1.7487687218635339</c:v>
                </c:pt>
                <c:pt idx="5107">
                  <c:v>1.7504148373781621</c:v>
                </c:pt>
                <c:pt idx="5108">
                  <c:v>1.7520605697889422</c:v>
                </c:pt>
                <c:pt idx="5109">
                  <c:v>1.753706685203527</c:v>
                </c:pt>
                <c:pt idx="5110">
                  <c:v>1.7553525130821797</c:v>
                </c:pt>
                <c:pt idx="5111">
                  <c:v>1.756998628521778</c:v>
                </c:pt>
                <c:pt idx="5112">
                  <c:v>1.7586450314709601</c:v>
                </c:pt>
                <c:pt idx="5113">
                  <c:v>1.7602920289937425</c:v>
                </c:pt>
                <c:pt idx="5114">
                  <c:v>1.7619388155315681</c:v>
                </c:pt>
                <c:pt idx="5115">
                  <c:v>1.7635854678408986</c:v>
                </c:pt>
                <c:pt idx="5116">
                  <c:v>1.7652323310928257</c:v>
                </c:pt>
                <c:pt idx="5117">
                  <c:v>1.7668788106120044</c:v>
                </c:pt>
                <c:pt idx="5118">
                  <c:v>1.7685253477896736</c:v>
                </c:pt>
                <c:pt idx="5119">
                  <c:v>1.7701716166874142</c:v>
                </c:pt>
                <c:pt idx="5120">
                  <c:v>1.7718185948767389</c:v>
                </c:pt>
                <c:pt idx="5121">
                  <c:v>1.773465304709267</c:v>
                </c:pt>
                <c:pt idx="5122">
                  <c:v>1.775111056242525</c:v>
                </c:pt>
                <c:pt idx="5123">
                  <c:v>1.7767580345821061</c:v>
                </c:pt>
                <c:pt idx="5124">
                  <c:v>1.7784034221822762</c:v>
                </c:pt>
                <c:pt idx="5125">
                  <c:v>1.780050458073112</c:v>
                </c:pt>
                <c:pt idx="5126">
                  <c:v>1.781697186930939</c:v>
                </c:pt>
                <c:pt idx="5127">
                  <c:v>1.7833430916887669</c:v>
                </c:pt>
                <c:pt idx="5128">
                  <c:v>1.7849900124570031</c:v>
                </c:pt>
                <c:pt idx="5129">
                  <c:v>1.786633927733152</c:v>
                </c:pt>
                <c:pt idx="5130">
                  <c:v>1.7882777857262779</c:v>
                </c:pt>
                <c:pt idx="5131">
                  <c:v>1.789924227009404</c:v>
                </c:pt>
                <c:pt idx="5132">
                  <c:v>1.7915690405867848</c:v>
                </c:pt>
                <c:pt idx="5133">
                  <c:v>1.7932152517991398</c:v>
                </c:pt>
                <c:pt idx="5134">
                  <c:v>1.7948608309498937</c:v>
                </c:pt>
                <c:pt idx="5135">
                  <c:v>1.7965060654690335</c:v>
                </c:pt>
                <c:pt idx="5136">
                  <c:v>1.7981522192260933</c:v>
                </c:pt>
                <c:pt idx="5137">
                  <c:v>1.7997983729831504</c:v>
                </c:pt>
                <c:pt idx="5138">
                  <c:v>1.8014444885978238</c:v>
                </c:pt>
                <c:pt idx="5139">
                  <c:v>1.803090968317197</c:v>
                </c:pt>
                <c:pt idx="5140">
                  <c:v>1.8047371987157701</c:v>
                </c:pt>
                <c:pt idx="5141">
                  <c:v>1.806383601539844</c:v>
                </c:pt>
                <c:pt idx="5142">
                  <c:v>1.8080296595323768</c:v>
                </c:pt>
                <c:pt idx="5143">
                  <c:v>1.8096756409031658</c:v>
                </c:pt>
                <c:pt idx="5144">
                  <c:v>1.8113210095161856</c:v>
                </c:pt>
                <c:pt idx="5145">
                  <c:v>1.8129673167401859</c:v>
                </c:pt>
                <c:pt idx="5146">
                  <c:v>1.8146137197894538</c:v>
                </c:pt>
                <c:pt idx="5147">
                  <c:v>1.8162594139069252</c:v>
                </c:pt>
                <c:pt idx="5148">
                  <c:v>1.817904648426063</c:v>
                </c:pt>
                <c:pt idx="5149">
                  <c:v>1.8195503615399404</c:v>
                </c:pt>
                <c:pt idx="5150">
                  <c:v>1.821195691730612</c:v>
                </c:pt>
                <c:pt idx="5151">
                  <c:v>1.8228410601937368</c:v>
                </c:pt>
                <c:pt idx="5152">
                  <c:v>1.8244861990550463</c:v>
                </c:pt>
                <c:pt idx="5153">
                  <c:v>1.8261307640573601</c:v>
                </c:pt>
                <c:pt idx="5154">
                  <c:v>1.8277767262740838</c:v>
                </c:pt>
                <c:pt idx="5155">
                  <c:v>1.8294229375114546</c:v>
                </c:pt>
                <c:pt idx="5156">
                  <c:v>1.8310686124830935</c:v>
                </c:pt>
                <c:pt idx="5157">
                  <c:v>1.832714670425611</c:v>
                </c:pt>
                <c:pt idx="5158">
                  <c:v>1.8343607667323121</c:v>
                </c:pt>
                <c:pt idx="5159">
                  <c:v>1.8360065181905789</c:v>
                </c:pt>
                <c:pt idx="5160">
                  <c:v>1.8376520400153227</c:v>
                </c:pt>
                <c:pt idx="5161">
                  <c:v>1.8392971406173373</c:v>
                </c:pt>
                <c:pt idx="5162">
                  <c:v>1.8409426430513101</c:v>
                </c:pt>
                <c:pt idx="5163">
                  <c:v>1.8425883371687815</c:v>
                </c:pt>
                <c:pt idx="5164">
                  <c:v>1.8442331889890113</c:v>
                </c:pt>
                <c:pt idx="5165">
                  <c:v>1.8458780216875421</c:v>
                </c:pt>
                <c:pt idx="5166">
                  <c:v>1.8475226440835091</c:v>
                </c:pt>
                <c:pt idx="5167">
                  <c:v>1.8491666550168158</c:v>
                </c:pt>
                <c:pt idx="5168">
                  <c:v>1.8508108761099622</c:v>
                </c:pt>
                <c:pt idx="5169">
                  <c:v>1.8524563977847752</c:v>
                </c:pt>
                <c:pt idx="5170">
                  <c:v>1.8541019577929918</c:v>
                </c:pt>
                <c:pt idx="5171">
                  <c:v>1.8557472688482621</c:v>
                </c:pt>
                <c:pt idx="5172">
                  <c:v>1.8573933267907783</c:v>
                </c:pt>
                <c:pt idx="5173">
                  <c:v>1.8590389443282189</c:v>
                </c:pt>
                <c:pt idx="5174">
                  <c:v>1.8606841597146955</c:v>
                </c:pt>
                <c:pt idx="5175">
                  <c:v>1.8623296238685407</c:v>
                </c:pt>
                <c:pt idx="5176">
                  <c:v>1.8639750497444518</c:v>
                </c:pt>
                <c:pt idx="5177">
                  <c:v>1.8656206672818916</c:v>
                </c:pt>
                <c:pt idx="5178">
                  <c:v>1.867266246282701</c:v>
                </c:pt>
                <c:pt idx="5179">
                  <c:v>1.8689116721586119</c:v>
                </c:pt>
                <c:pt idx="5180">
                  <c:v>1.870556600595952</c:v>
                </c:pt>
                <c:pt idx="5181">
                  <c:v>1.8722018733820602</c:v>
                </c:pt>
                <c:pt idx="5182">
                  <c:v>1.8738465530767883</c:v>
                </c:pt>
                <c:pt idx="5183">
                  <c:v>1.8754912520884939</c:v>
                </c:pt>
                <c:pt idx="5184">
                  <c:v>1.877135893525274</c:v>
                </c:pt>
                <c:pt idx="5185">
                  <c:v>1.878780057259263</c:v>
                </c:pt>
                <c:pt idx="5186">
                  <c:v>1.8804250430715737</c:v>
                </c:pt>
                <c:pt idx="5187">
                  <c:v>1.8820693214040964</c:v>
                </c:pt>
                <c:pt idx="5188">
                  <c:v>1.8837141733741076</c:v>
                </c:pt>
                <c:pt idx="5189">
                  <c:v>1.8853592739261769</c:v>
                </c:pt>
                <c:pt idx="5190">
                  <c:v>1.8870043362211453</c:v>
                </c:pt>
                <c:pt idx="5191">
                  <c:v>1.8886493220084868</c:v>
                </c:pt>
                <c:pt idx="5192">
                  <c:v>1.8902941739285721</c:v>
                </c:pt>
                <c:pt idx="5193">
                  <c:v>1.8919388728903637</c:v>
                </c:pt>
                <c:pt idx="5194">
                  <c:v>1.8935832466826519</c:v>
                </c:pt>
                <c:pt idx="5195">
                  <c:v>1.8952273530125419</c:v>
                </c:pt>
                <c:pt idx="5196">
                  <c:v>1.8968720711421221</c:v>
                </c:pt>
                <c:pt idx="5197">
                  <c:v>1.8985153565753985</c:v>
                </c:pt>
                <c:pt idx="5198">
                  <c:v>1.9001578028440202</c:v>
                </c:pt>
                <c:pt idx="5199">
                  <c:v>1.9017992588865138</c:v>
                </c:pt>
                <c:pt idx="5200">
                  <c:v>1.9034457958889996</c:v>
                </c:pt>
                <c:pt idx="5201">
                  <c:v>1.9050895394055989</c:v>
                </c:pt>
                <c:pt idx="5202">
                  <c:v>1.9067329773488981</c:v>
                </c:pt>
                <c:pt idx="5203">
                  <c:v>1.9083760338211058</c:v>
                </c:pt>
                <c:pt idx="5204">
                  <c:v>1.9100214215711773</c:v>
                </c:pt>
                <c:pt idx="5205">
                  <c:v>1.911665699978526</c:v>
                </c:pt>
                <c:pt idx="5206">
                  <c:v>1.913309558146135</c:v>
                </c:pt>
                <c:pt idx="5207">
                  <c:v>1.9149536644261556</c:v>
                </c:pt>
                <c:pt idx="5208">
                  <c:v>1.9165996457719374</c:v>
                </c:pt>
                <c:pt idx="5209">
                  <c:v>1.9182447463240067</c:v>
                </c:pt>
                <c:pt idx="5210">
                  <c:v>1.9198899235467086</c:v>
                </c:pt>
                <c:pt idx="5211">
                  <c:v>1.9215338389973537</c:v>
                </c:pt>
                <c:pt idx="5212">
                  <c:v>1.9231807213290244</c:v>
                </c:pt>
                <c:pt idx="5213">
                  <c:v>1.9248270091894819</c:v>
                </c:pt>
                <c:pt idx="5214">
                  <c:v>1.9264725500557125</c:v>
                </c:pt>
                <c:pt idx="5215">
                  <c:v>1.9281155492688178</c:v>
                </c:pt>
                <c:pt idx="5216">
                  <c:v>1.9297608793595631</c:v>
                </c:pt>
                <c:pt idx="5217">
                  <c:v>1.9314044318515315</c:v>
                </c:pt>
                <c:pt idx="5218">
                  <c:v>1.933047965408478</c:v>
                </c:pt>
                <c:pt idx="5219">
                  <c:v>1.9346936785723439</c:v>
                </c:pt>
                <c:pt idx="5220">
                  <c:v>1.9363390471853639</c:v>
                </c:pt>
                <c:pt idx="5221">
                  <c:v>1.9379838417419821</c:v>
                </c:pt>
                <c:pt idx="5222">
                  <c:v>1.9396285407037754</c:v>
                </c:pt>
                <c:pt idx="5223">
                  <c:v>1.9412721123804566</c:v>
                </c:pt>
                <c:pt idx="5224">
                  <c:v>1.9429178064979282</c:v>
                </c:pt>
                <c:pt idx="5225">
                  <c:v>1.9445631942479986</c:v>
                </c:pt>
                <c:pt idx="5226">
                  <c:v>1.9462083330593607</c:v>
                </c:pt>
                <c:pt idx="5227">
                  <c:v>1.947852343992668</c:v>
                </c:pt>
                <c:pt idx="5228">
                  <c:v>1.9494951522946466</c:v>
                </c:pt>
                <c:pt idx="5229">
                  <c:v>1.9511393351810589</c:v>
                </c:pt>
                <c:pt idx="5230">
                  <c:v>1.952783766550144</c:v>
                </c:pt>
                <c:pt idx="5231">
                  <c:v>1.9544271471517609</c:v>
                </c:pt>
                <c:pt idx="5232">
                  <c:v>1.9560718841501679</c:v>
                </c:pt>
                <c:pt idx="5233">
                  <c:v>1.9577168891135321</c:v>
                </c:pt>
                <c:pt idx="5234">
                  <c:v>1.9593616836701491</c:v>
                </c:pt>
                <c:pt idx="5235">
                  <c:v>1.9610066887333912</c:v>
                </c:pt>
                <c:pt idx="5236">
                  <c:v>1.9626513492863928</c:v>
                </c:pt>
                <c:pt idx="5237">
                  <c:v>1.9642965071782725</c:v>
                </c:pt>
                <c:pt idx="5238">
                  <c:v>1.9659409575078739</c:v>
                </c:pt>
                <c:pt idx="5239">
                  <c:v>1.9675860771393681</c:v>
                </c:pt>
                <c:pt idx="5240">
                  <c:v>1.969230374602662</c:v>
                </c:pt>
                <c:pt idx="5241">
                  <c:v>1.9708738125957821</c:v>
                </c:pt>
                <c:pt idx="5242">
                  <c:v>1.9725174795813378</c:v>
                </c:pt>
                <c:pt idx="5243">
                  <c:v>1.9741622549180524</c:v>
                </c:pt>
                <c:pt idx="5244">
                  <c:v>1.9758053304113279</c:v>
                </c:pt>
                <c:pt idx="5245">
                  <c:v>1.977447776704822</c:v>
                </c:pt>
                <c:pt idx="5246">
                  <c:v>1.9790905279680877</c:v>
                </c:pt>
                <c:pt idx="5247">
                  <c:v>1.9807339469796175</c:v>
                </c:pt>
                <c:pt idx="5248">
                  <c:v>1.9823767362183775</c:v>
                </c:pt>
                <c:pt idx="5249">
                  <c:v>1.9840208233980432</c:v>
                </c:pt>
                <c:pt idx="5250">
                  <c:v>1.985664509596524</c:v>
                </c:pt>
                <c:pt idx="5251">
                  <c:v>1.9873077186011001</c:v>
                </c:pt>
                <c:pt idx="5252">
                  <c:v>1.9889509468303197</c:v>
                </c:pt>
                <c:pt idx="5253">
                  <c:v>1.9905957414618209</c:v>
                </c:pt>
                <c:pt idx="5254">
                  <c:v>1.9922399052207473</c:v>
                </c:pt>
                <c:pt idx="5255">
                  <c:v>1.9938850249771094</c:v>
                </c:pt>
                <c:pt idx="5256">
                  <c:v>1.995529800488548</c:v>
                </c:pt>
                <c:pt idx="5257">
                  <c:v>1.9971740215567559</c:v>
                </c:pt>
                <c:pt idx="5258">
                  <c:v>1.9988184910220561</c:v>
                </c:pt>
                <c:pt idx="5259">
                  <c:v>2.0004632089270116</c:v>
                </c:pt>
                <c:pt idx="5260">
                  <c:v>2.0021079652440545</c:v>
                </c:pt>
                <c:pt idx="5261">
                  <c:v>2.0037509835263836</c:v>
                </c:pt>
                <c:pt idx="5262">
                  <c:v>2.0053963137420392</c:v>
                </c:pt>
                <c:pt idx="5263">
                  <c:v>2.0070416822051604</c:v>
                </c:pt>
                <c:pt idx="5264">
                  <c:v>2.0086869742754545</c:v>
                </c:pt>
                <c:pt idx="5265">
                  <c:v>2.0103302404077295</c:v>
                </c:pt>
                <c:pt idx="5266">
                  <c:v>2.0119732395212537</c:v>
                </c:pt>
                <c:pt idx="5267">
                  <c:v>2.0136179576009199</c:v>
                </c:pt>
                <c:pt idx="5268">
                  <c:v>2.0152622549644397</c:v>
                </c:pt>
                <c:pt idx="5269">
                  <c:v>2.0169063803952327</c:v>
                </c:pt>
                <c:pt idx="5270">
                  <c:v>2.0185510027163378</c:v>
                </c:pt>
                <c:pt idx="5271">
                  <c:v>2.0201944788984685</c:v>
                </c:pt>
                <c:pt idx="5272">
                  <c:v>2.021838642657396</c:v>
                </c:pt>
                <c:pt idx="5273">
                  <c:v>2.023482558132971</c:v>
                </c:pt>
                <c:pt idx="5274">
                  <c:v>2.0251261298594807</c:v>
                </c:pt>
                <c:pt idx="5275">
                  <c:v>2.0267700261155253</c:v>
                </c:pt>
                <c:pt idx="5276">
                  <c:v>2.0284137123638462</c:v>
                </c:pt>
                <c:pt idx="5277">
                  <c:v>2.0300575895255468</c:v>
                </c:pt>
                <c:pt idx="5278">
                  <c:v>2.0317010656329435</c:v>
                </c:pt>
                <c:pt idx="5279">
                  <c:v>2.0333445417403402</c:v>
                </c:pt>
                <c:pt idx="5280">
                  <c:v>2.0349880371299003</c:v>
                </c:pt>
                <c:pt idx="5281">
                  <c:v>2.0366312652097021</c:v>
                </c:pt>
                <c:pt idx="5282">
                  <c:v>2.0382739020867309</c:v>
                </c:pt>
                <c:pt idx="5283">
                  <c:v>2.0399182377633185</c:v>
                </c:pt>
                <c:pt idx="5284">
                  <c:v>2.0415616947634807</c:v>
                </c:pt>
                <c:pt idx="5285">
                  <c:v>2.0432049036684501</c:v>
                </c:pt>
                <c:pt idx="5286">
                  <c:v>2.0448477883780996</c:v>
                </c:pt>
                <c:pt idx="5287">
                  <c:v>2.0464904443139913</c:v>
                </c:pt>
                <c:pt idx="5288">
                  <c:v>2.0481327953734585</c:v>
                </c:pt>
                <c:pt idx="5289">
                  <c:v>2.0497753369643443</c:v>
                </c:pt>
                <c:pt idx="5290">
                  <c:v>2.0514173450801807</c:v>
                </c:pt>
                <c:pt idx="5291">
                  <c:v>2.0530596198179905</c:v>
                </c:pt>
                <c:pt idx="5292">
                  <c:v>2.0547015517260063</c:v>
                </c:pt>
                <c:pt idx="5293">
                  <c:v>2.0563437883684283</c:v>
                </c:pt>
                <c:pt idx="5294">
                  <c:v>2.0579870736771801</c:v>
                </c:pt>
                <c:pt idx="5295">
                  <c:v>2.0596298441021221</c:v>
                </c:pt>
                <c:pt idx="5296">
                  <c:v>2.0612723093495329</c:v>
                </c:pt>
                <c:pt idx="5297">
                  <c:v>2.062914565039379</c:v>
                </c:pt>
                <c:pt idx="5298">
                  <c:v>2.0645563064411192</c:v>
                </c:pt>
                <c:pt idx="5299">
                  <c:v>2.0661977243605136</c:v>
                </c:pt>
                <c:pt idx="5300">
                  <c:v>2.0678390852110895</c:v>
                </c:pt>
                <c:pt idx="5301">
                  <c:v>2.0694799324141901</c:v>
                </c:pt>
                <c:pt idx="5302">
                  <c:v>2.0711216358255693</c:v>
                </c:pt>
                <c:pt idx="5303">
                  <c:v>2.0727628824290441</c:v>
                </c:pt>
                <c:pt idx="5304">
                  <c:v>2.0744040909958881</c:v>
                </c:pt>
                <c:pt idx="5305">
                  <c:v>2.0760448622975782</c:v>
                </c:pt>
                <c:pt idx="5306">
                  <c:v>2.0776850634368693</c:v>
                </c:pt>
                <c:pt idx="5307">
                  <c:v>2.079325720716608</c:v>
                </c:pt>
                <c:pt idx="5308">
                  <c:v>2.0809681670349756</c:v>
                </c:pt>
                <c:pt idx="5309">
                  <c:v>2.0826094328562177</c:v>
                </c:pt>
                <c:pt idx="5310">
                  <c:v>2.0842503562175612</c:v>
                </c:pt>
                <c:pt idx="5311">
                  <c:v>2.0858928595734283</c:v>
                </c:pt>
                <c:pt idx="5312">
                  <c:v>2.0875360876781355</c:v>
                </c:pt>
                <c:pt idx="5313">
                  <c:v>2.0891791059853588</c:v>
                </c:pt>
                <c:pt idx="5314">
                  <c:v>2.0908220668376152</c:v>
                </c:pt>
                <c:pt idx="5315">
                  <c:v>2.0924657912143978</c:v>
                </c:pt>
                <c:pt idx="5316">
                  <c:v>2.0941097830750111</c:v>
                </c:pt>
                <c:pt idx="5317">
                  <c:v>2.09575337358813</c:v>
                </c:pt>
                <c:pt idx="5318">
                  <c:v>2.0973971745025466</c:v>
                </c:pt>
                <c:pt idx="5319">
                  <c:v>2.0990408797899027</c:v>
                </c:pt>
                <c:pt idx="5320">
                  <c:v>2.1006843750549042</c:v>
                </c:pt>
                <c:pt idx="5321">
                  <c:v>2.1023279466568408</c:v>
                </c:pt>
                <c:pt idx="5322">
                  <c:v>2.103971461129821</c:v>
                </c:pt>
                <c:pt idx="5323">
                  <c:v>2.1056153384161571</c:v>
                </c:pt>
                <c:pt idx="5324">
                  <c:v>2.1072591202389548</c:v>
                </c:pt>
                <c:pt idx="5325">
                  <c:v>2.1089027110012402</c:v>
                </c:pt>
                <c:pt idx="5326">
                  <c:v>2.1105463973741587</c:v>
                </c:pt>
                <c:pt idx="5327">
                  <c:v>2.1121898926391585</c:v>
                </c:pt>
                <c:pt idx="5328">
                  <c:v>2.1138335597493092</c:v>
                </c:pt>
                <c:pt idx="5329">
                  <c:v>2.1154767114318824</c:v>
                </c:pt>
                <c:pt idx="5330">
                  <c:v>2.1171201303686824</c:v>
                </c:pt>
                <c:pt idx="5331">
                  <c:v>2.1187628816319481</c:v>
                </c:pt>
                <c:pt idx="5332">
                  <c:v>2.1204054423038525</c:v>
                </c:pt>
                <c:pt idx="5333">
                  <c:v>2.1220480220075624</c:v>
                </c:pt>
                <c:pt idx="5334">
                  <c:v>2.1236909448247654</c:v>
                </c:pt>
                <c:pt idx="5335">
                  <c:v>2.1253329719814937</c:v>
                </c:pt>
                <c:pt idx="5336">
                  <c:v>2.1269752657678112</c:v>
                </c:pt>
                <c:pt idx="5337">
                  <c:v>2.1286167979140243</c:v>
                </c:pt>
                <c:pt idx="5338">
                  <c:v>2.1302581207214399</c:v>
                </c:pt>
                <c:pt idx="5339">
                  <c:v>2.1318996148147065</c:v>
                </c:pt>
                <c:pt idx="5340">
                  <c:v>2.1335406142189037</c:v>
                </c:pt>
                <c:pt idx="5341">
                  <c:v>2.1351813475111072</c:v>
                </c:pt>
                <c:pt idx="5342">
                  <c:v>2.1368217196478287</c:v>
                </c:pt>
                <c:pt idx="5343">
                  <c:v>2.138462167764454</c:v>
                </c:pt>
                <c:pt idx="5344">
                  <c:v>2.1401022360683122</c:v>
                </c:pt>
                <c:pt idx="5345">
                  <c:v>2.1417428933480456</c:v>
                </c:pt>
                <c:pt idx="5346">
                  <c:v>2.1433835314523857</c:v>
                </c:pt>
                <c:pt idx="5347">
                  <c:v>2.1450246069329455</c:v>
                </c:pt>
                <c:pt idx="5348">
                  <c:v>2.1466657774653282</c:v>
                </c:pt>
                <c:pt idx="5349">
                  <c:v>2.148306567772575</c:v>
                </c:pt>
                <c:pt idx="5350">
                  <c:v>2.1499474341074709</c:v>
                </c:pt>
                <c:pt idx="5351">
                  <c:v>2.1515877302729729</c:v>
                </c:pt>
                <c:pt idx="5352">
                  <c:v>2.1532287106656391</c:v>
                </c:pt>
                <c:pt idx="5353">
                  <c:v>2.1548695768268371</c:v>
                </c:pt>
                <c:pt idx="5354">
                  <c:v>2.1565101391031982</c:v>
                </c:pt>
                <c:pt idx="5355">
                  <c:v>2.1581506442600471</c:v>
                </c:pt>
                <c:pt idx="5356">
                  <c:v>2.1597912634127812</c:v>
                </c:pt>
                <c:pt idx="5357">
                  <c:v>2.1614315405868312</c:v>
                </c:pt>
                <c:pt idx="5358">
                  <c:v>2.1630714947413194</c:v>
                </c:pt>
                <c:pt idx="5359">
                  <c:v>2.1647113350137843</c:v>
                </c:pt>
                <c:pt idx="5360">
                  <c:v>2.1663511565555682</c:v>
                </c:pt>
                <c:pt idx="5361">
                  <c:v>2.1679906742681596</c:v>
                </c:pt>
                <c:pt idx="5362">
                  <c:v>2.1696302488917203</c:v>
                </c:pt>
                <c:pt idx="5363">
                  <c:v>2.1712700512078431</c:v>
                </c:pt>
                <c:pt idx="5364">
                  <c:v>2.172909037788239</c:v>
                </c:pt>
                <c:pt idx="5365">
                  <c:v>2.1745485174390797</c:v>
                </c:pt>
                <c:pt idx="5366">
                  <c:v>2.1761889656301028</c:v>
                </c:pt>
                <c:pt idx="5367">
                  <c:v>2.1778291478550278</c:v>
                </c:pt>
                <c:pt idx="5368">
                  <c:v>2.1794684000475</c:v>
                </c:pt>
                <c:pt idx="5369">
                  <c:v>2.1811081456065882</c:v>
                </c:pt>
                <c:pt idx="5370">
                  <c:v>2.1827473027981341</c:v>
                </c:pt>
                <c:pt idx="5371">
                  <c:v>2.1843868963930952</c:v>
                </c:pt>
                <c:pt idx="5372">
                  <c:v>2.186025920957535</c:v>
                </c:pt>
                <c:pt idx="5373">
                  <c:v>2.1876648128471055</c:v>
                </c:pt>
                <c:pt idx="5374">
                  <c:v>2.1893035531406659</c:v>
                </c:pt>
                <c:pt idx="5375">
                  <c:v>2.1909415358984079</c:v>
                </c:pt>
                <c:pt idx="5376">
                  <c:v>2.1925794994836019</c:v>
                </c:pt>
                <c:pt idx="5377">
                  <c:v>2.1942175768027012</c:v>
                </c:pt>
                <c:pt idx="5378">
                  <c:v>2.1958555214629647</c:v>
                </c:pt>
                <c:pt idx="5379">
                  <c:v>2.1974941101209042</c:v>
                </c:pt>
                <c:pt idx="5380">
                  <c:v>2.1991326987788429</c:v>
                </c:pt>
                <c:pt idx="5381">
                  <c:v>2.2007714009809369</c:v>
                </c:pt>
                <c:pt idx="5382">
                  <c:v>2.2024090239998064</c:v>
                </c:pt>
                <c:pt idx="5383">
                  <c:v>2.2040490163919078</c:v>
                </c:pt>
                <c:pt idx="5384">
                  <c:v>2.2056878324296747</c:v>
                </c:pt>
                <c:pt idx="5385">
                  <c:v>2.2073280906376058</c:v>
                </c:pt>
                <c:pt idx="5386">
                  <c:v>2.2089680448168743</c:v>
                </c:pt>
                <c:pt idx="5387">
                  <c:v>2.2106081508691737</c:v>
                </c:pt>
                <c:pt idx="5388">
                  <c:v>2.2122489411764175</c:v>
                </c:pt>
                <c:pt idx="5389">
                  <c:v>2.2138889144866067</c:v>
                </c:pt>
                <c:pt idx="5390">
                  <c:v>2.2155291347639241</c:v>
                </c:pt>
                <c:pt idx="5391">
                  <c:v>2.2171683300730263</c:v>
                </c:pt>
                <c:pt idx="5392">
                  <c:v>2.2188072029369836</c:v>
                </c:pt>
                <c:pt idx="5393">
                  <c:v>2.2204454506833526</c:v>
                </c:pt>
                <c:pt idx="5394">
                  <c:v>2.2220839445587774</c:v>
                </c:pt>
                <c:pt idx="5395">
                  <c:v>2.2237227037999521</c:v>
                </c:pt>
                <c:pt idx="5396">
                  <c:v>2.2253612924578912</c:v>
                </c:pt>
                <c:pt idx="5397">
                  <c:v>2.2269991994922429</c:v>
                </c:pt>
                <c:pt idx="5398">
                  <c:v>2.2286369169718698</c:v>
                </c:pt>
                <c:pt idx="5399">
                  <c:v>2.2302742372142244</c:v>
                </c:pt>
                <c:pt idx="5400">
                  <c:v>2.2319133756200658</c:v>
                </c:pt>
                <c:pt idx="5401">
                  <c:v>2.2335523623736782</c:v>
                </c:pt>
                <c:pt idx="5402">
                  <c:v>2.2351911596106402</c:v>
                </c:pt>
                <c:pt idx="5403">
                  <c:v>2.2368295587912375</c:v>
                </c:pt>
                <c:pt idx="5404">
                  <c:v>2.2384678443064154</c:v>
                </c:pt>
                <c:pt idx="5405">
                  <c:v>2.2401058080151439</c:v>
                </c:pt>
                <c:pt idx="5406">
                  <c:v>2.241743544512024</c:v>
                </c:pt>
                <c:pt idx="5407">
                  <c:v>2.2433814703714208</c:v>
                </c:pt>
                <c:pt idx="5408">
                  <c:v>2.245019093365598</c:v>
                </c:pt>
                <c:pt idx="5409">
                  <c:v>2.2466564705037975</c:v>
                </c:pt>
                <c:pt idx="5410">
                  <c:v>2.2482937339539051</c:v>
                </c:pt>
                <c:pt idx="5411">
                  <c:v>2.2499311300008742</c:v>
                </c:pt>
                <c:pt idx="5412">
                  <c:v>2.2515686584242887</c:v>
                </c:pt>
                <c:pt idx="5413">
                  <c:v>2.253205581913591</c:v>
                </c:pt>
                <c:pt idx="5414">
                  <c:v>2.2548431481636966</c:v>
                </c:pt>
                <c:pt idx="5415">
                  <c:v>2.2564796936024236</c:v>
                </c:pt>
                <c:pt idx="5416">
                  <c:v>2.2581170518324027</c:v>
                </c:pt>
                <c:pt idx="5417">
                  <c:v>2.2597542585691492</c:v>
                </c:pt>
                <c:pt idx="5418">
                  <c:v>2.2613915977927017</c:v>
                </c:pt>
                <c:pt idx="5419">
                  <c:v>2.2630285588275467</c:v>
                </c:pt>
                <c:pt idx="5420">
                  <c:v>2.2646654253858665</c:v>
                </c:pt>
                <c:pt idx="5421">
                  <c:v>2.2663024621596457</c:v>
                </c:pt>
                <c:pt idx="5422">
                  <c:v>2.2679394420914125</c:v>
                </c:pt>
                <c:pt idx="5423">
                  <c:v>2.2695758362716045</c:v>
                </c:pt>
                <c:pt idx="5424">
                  <c:v>2.2712123061753604</c:v>
                </c:pt>
                <c:pt idx="5425">
                  <c:v>2.2728486437657232</c:v>
                </c:pt>
                <c:pt idx="5426">
                  <c:v>2.2744845093543211</c:v>
                </c:pt>
                <c:pt idx="5427">
                  <c:v>2.2761209604249792</c:v>
                </c:pt>
                <c:pt idx="5428">
                  <c:v>2.2777578458775358</c:v>
                </c:pt>
                <c:pt idx="5429">
                  <c:v>2.2793946935421676</c:v>
                </c:pt>
                <c:pt idx="5430">
                  <c:v>2.281031371187797</c:v>
                </c:pt>
                <c:pt idx="5431">
                  <c:v>2.28266793551161</c:v>
                </c:pt>
                <c:pt idx="5432">
                  <c:v>2.2843048590009158</c:v>
                </c:pt>
                <c:pt idx="5433">
                  <c:v>2.2859415933147007</c:v>
                </c:pt>
                <c:pt idx="5434">
                  <c:v>2.2875777800881605</c:v>
                </c:pt>
                <c:pt idx="5435">
                  <c:v>2.2892143632976003</c:v>
                </c:pt>
                <c:pt idx="5436">
                  <c:v>2.2908509463591078</c:v>
                </c:pt>
                <c:pt idx="5437">
                  <c:v>2.2924871329354404</c:v>
                </c:pt>
                <c:pt idx="5438">
                  <c:v>2.2941233383866488</c:v>
                </c:pt>
                <c:pt idx="5439">
                  <c:v>2.2957596572955419</c:v>
                </c:pt>
                <c:pt idx="5440">
                  <c:v>2.2973958061237392</c:v>
                </c:pt>
                <c:pt idx="5441">
                  <c:v>2.2990316341794772</c:v>
                </c:pt>
                <c:pt idx="5442">
                  <c:v>2.3006676131676338</c:v>
                </c:pt>
                <c:pt idx="5443">
                  <c:v>2.3023034223592336</c:v>
                </c:pt>
                <c:pt idx="5444">
                  <c:v>2.3039396655618019</c:v>
                </c:pt>
                <c:pt idx="5445">
                  <c:v>2.3055760975533981</c:v>
                </c:pt>
                <c:pt idx="5446">
                  <c:v>2.3072121520206479</c:v>
                </c:pt>
                <c:pt idx="5447">
                  <c:v>2.3088481498777713</c:v>
                </c:pt>
                <c:pt idx="5448">
                  <c:v>2.3104838268877077</c:v>
                </c:pt>
                <c:pt idx="5449">
                  <c:v>2.3121199379699138</c:v>
                </c:pt>
                <c:pt idx="5450">
                  <c:v>2.3137556717103331</c:v>
                </c:pt>
                <c:pt idx="5451">
                  <c:v>2.3153913677776243</c:v>
                </c:pt>
                <c:pt idx="5452">
                  <c:v>2.3170275354796179</c:v>
                </c:pt>
                <c:pt idx="5453">
                  <c:v>2.3186635899468659</c:v>
                </c:pt>
                <c:pt idx="5454">
                  <c:v>2.3202993237365335</c:v>
                </c:pt>
                <c:pt idx="5455">
                  <c:v>2.321935699085778</c:v>
                </c:pt>
                <c:pt idx="5456">
                  <c:v>2.323571885662115</c:v>
                </c:pt>
                <c:pt idx="5457">
                  <c:v>2.3252080722384432</c:v>
                </c:pt>
                <c:pt idx="5458">
                  <c:v>2.326844126705693</c:v>
                </c:pt>
                <c:pt idx="5459">
                  <c:v>2.3284802566606282</c:v>
                </c:pt>
                <c:pt idx="5460">
                  <c:v>2.3301161790451004</c:v>
                </c:pt>
                <c:pt idx="5461">
                  <c:v>2.3317516674315355</c:v>
                </c:pt>
                <c:pt idx="5462">
                  <c:v>2.3333874954872744</c:v>
                </c:pt>
                <c:pt idx="5463">
                  <c:v>2.335022889655908</c:v>
                </c:pt>
                <c:pt idx="5464">
                  <c:v>2.336658246072266</c:v>
                </c:pt>
                <c:pt idx="5465">
                  <c:v>2.3382935082403695</c:v>
                </c:pt>
                <c:pt idx="5466">
                  <c:v>2.3399285818045543</c:v>
                </c:pt>
                <c:pt idx="5467">
                  <c:v>2.3415638816703512</c:v>
                </c:pt>
                <c:pt idx="5468">
                  <c:v>2.3431996531845392</c:v>
                </c:pt>
                <c:pt idx="5469">
                  <c:v>2.3448355944363701</c:v>
                </c:pt>
                <c:pt idx="5470">
                  <c:v>2.346471139438679</c:v>
                </c:pt>
                <c:pt idx="5471">
                  <c:v>2.3481065336073192</c:v>
                </c:pt>
                <c:pt idx="5472">
                  <c:v>2.3497422294776307</c:v>
                </c:pt>
                <c:pt idx="5473">
                  <c:v>2.3513776047452466</c:v>
                </c:pt>
                <c:pt idx="5474">
                  <c:v>2.3530132065159881</c:v>
                </c:pt>
                <c:pt idx="5475">
                  <c:v>2.3546486006353988</c:v>
                </c:pt>
                <c:pt idx="5476">
                  <c:v>2.3562837874145437</c:v>
                </c:pt>
                <c:pt idx="5477">
                  <c:v>2.357921240092296</c:v>
                </c:pt>
                <c:pt idx="5478">
                  <c:v>2.3595587685897788</c:v>
                </c:pt>
                <c:pt idx="5479">
                  <c:v>2.3611958998149585</c:v>
                </c:pt>
                <c:pt idx="5480">
                  <c:v>2.362834090714427</c:v>
                </c:pt>
                <c:pt idx="5481">
                  <c:v>2.3644718272113088</c:v>
                </c:pt>
                <c:pt idx="5482">
                  <c:v>2.3661099613181604</c:v>
                </c:pt>
                <c:pt idx="5483">
                  <c:v>2.3677478682536992</c:v>
                </c:pt>
                <c:pt idx="5484">
                  <c:v>2.3693856616574052</c:v>
                </c:pt>
                <c:pt idx="5485">
                  <c:v>2.3710230386968667</c:v>
                </c:pt>
                <c:pt idx="5486">
                  <c:v>2.3726606807549828</c:v>
                </c:pt>
                <c:pt idx="5487">
                  <c:v>2.3742986823152044</c:v>
                </c:pt>
                <c:pt idx="5488">
                  <c:v>2.3759366838754277</c:v>
                </c:pt>
                <c:pt idx="5489">
                  <c:v>2.3775745340426231</c:v>
                </c:pt>
                <c:pt idx="5490">
                  <c:v>2.3792124977513525</c:v>
                </c:pt>
                <c:pt idx="5491">
                  <c:v>2.3808499883502328</c:v>
                </c:pt>
                <c:pt idx="5492">
                  <c:v>2.3824872518003399</c:v>
                </c:pt>
                <c:pt idx="5493">
                  <c:v>2.3841242507775835</c:v>
                </c:pt>
                <c:pt idx="5494">
                  <c:v>2.3857614955694921</c:v>
                </c:pt>
                <c:pt idx="5495">
                  <c:v>2.3873980598439992</c:v>
                </c:pt>
                <c:pt idx="5496">
                  <c:v>2.3890341332809077</c:v>
                </c:pt>
                <c:pt idx="5497">
                  <c:v>2.3906712267041748</c:v>
                </c:pt>
                <c:pt idx="5498">
                  <c:v>2.392308074368807</c:v>
                </c:pt>
                <c:pt idx="5499">
                  <c:v>2.3939451298936212</c:v>
                </c:pt>
                <c:pt idx="5500">
                  <c:v>2.3955819019888787</c:v>
                </c:pt>
                <c:pt idx="5501">
                  <c:v>2.3972186363026666</c:v>
                </c:pt>
                <c:pt idx="5502">
                  <c:v>2.398856278262008</c:v>
                </c:pt>
                <c:pt idx="5503">
                  <c:v>2.4004955113195408</c:v>
                </c:pt>
                <c:pt idx="5504">
                  <c:v>2.402134327406785</c:v>
                </c:pt>
                <c:pt idx="5505">
                  <c:v>2.4037734469284557</c:v>
                </c:pt>
                <c:pt idx="5506">
                  <c:v>2.4054116756923638</c:v>
                </c:pt>
                <c:pt idx="5507">
                  <c:v>2.4070505107293778</c:v>
                </c:pt>
                <c:pt idx="5508">
                  <c:v>2.4086883607977625</c:v>
                </c:pt>
                <c:pt idx="5509">
                  <c:v>2.410326968423719</c:v>
                </c:pt>
                <c:pt idx="5510">
                  <c:v>2.4119643644706867</c:v>
                </c:pt>
                <c:pt idx="5511">
                  <c:v>2.4136017605176585</c:v>
                </c:pt>
                <c:pt idx="5512">
                  <c:v>2.4152409177339527</c:v>
                </c:pt>
                <c:pt idx="5513">
                  <c:v>2.4168781623777846</c:v>
                </c:pt>
                <c:pt idx="5514">
                  <c:v>2.4185164289588568</c:v>
                </c:pt>
                <c:pt idx="5515">
                  <c:v>2.420154581946619</c:v>
                </c:pt>
                <c:pt idx="5516">
                  <c:v>2.4217911651067472</c:v>
                </c:pt>
                <c:pt idx="5517">
                  <c:v>2.4234281262402666</c:v>
                </c:pt>
                <c:pt idx="5518">
                  <c:v>2.4250647473211995</c:v>
                </c:pt>
                <c:pt idx="5519">
                  <c:v>2.4267015384559687</c:v>
                </c:pt>
                <c:pt idx="5520">
                  <c:v>2.4283380462247441</c:v>
                </c:pt>
                <c:pt idx="5521">
                  <c:v>2.4299764644915673</c:v>
                </c:pt>
                <c:pt idx="5522">
                  <c:v>2.4316143525037837</c:v>
                </c:pt>
                <c:pt idx="5523">
                  <c:v>2.4332527137607824</c:v>
                </c:pt>
                <c:pt idx="5524">
                  <c:v>2.4348908858524152</c:v>
                </c:pt>
                <c:pt idx="5525">
                  <c:v>2.4365288684124997</c:v>
                </c:pt>
                <c:pt idx="5526">
                  <c:v>2.4381669266798682</c:v>
                </c:pt>
                <c:pt idx="5527">
                  <c:v>2.4398046820957533</c:v>
                </c:pt>
                <c:pt idx="5528">
                  <c:v>2.4414424754253576</c:v>
                </c:pt>
                <c:pt idx="5529">
                  <c:v>2.4430802308906401</c:v>
                </c:pt>
                <c:pt idx="5530">
                  <c:v>2.4447181566018044</c:v>
                </c:pt>
                <c:pt idx="5531">
                  <c:v>2.4463547208763137</c:v>
                </c:pt>
                <c:pt idx="5532">
                  <c:v>2.4479918332249402</c:v>
                </c:pt>
                <c:pt idx="5533">
                  <c:v>2.4496282085248882</c:v>
                </c:pt>
                <c:pt idx="5534">
                  <c:v>2.4512642818139825</c:v>
                </c:pt>
                <c:pt idx="5535">
                  <c:v>2.4529019995405816</c:v>
                </c:pt>
                <c:pt idx="5536">
                  <c:v>2.4545396414505354</c:v>
                </c:pt>
                <c:pt idx="5537">
                  <c:v>2.4561773969158143</c:v>
                </c:pt>
                <c:pt idx="5538">
                  <c:v>2.4578142069426652</c:v>
                </c:pt>
                <c:pt idx="5539">
                  <c:v>2.4594504502437986</c:v>
                </c:pt>
                <c:pt idx="5540">
                  <c:v>2.4610873734864254</c:v>
                </c:pt>
                <c:pt idx="5541">
                  <c:v>2.462725242501755</c:v>
                </c:pt>
                <c:pt idx="5542">
                  <c:v>2.4643622415776805</c:v>
                </c:pt>
                <c:pt idx="5543">
                  <c:v>2.4659996376246469</c:v>
                </c:pt>
                <c:pt idx="5544">
                  <c:v>2.4676362018991558</c:v>
                </c:pt>
                <c:pt idx="5545">
                  <c:v>2.4692733898312373</c:v>
                </c:pt>
                <c:pt idx="5546">
                  <c:v>2.4709118079497201</c:v>
                </c:pt>
                <c:pt idx="5547">
                  <c:v>2.4725496958878228</c:v>
                </c:pt>
                <c:pt idx="5548">
                  <c:v>2.4741873567881698</c:v>
                </c:pt>
                <c:pt idx="5549">
                  <c:v>2.4758242801787986</c:v>
                </c:pt>
                <c:pt idx="5550">
                  <c:v>2.4774600514959872</c:v>
                </c:pt>
                <c:pt idx="5551">
                  <c:v>2.4790976178201674</c:v>
                </c:pt>
                <c:pt idx="5552">
                  <c:v>2.4807343144779432</c:v>
                </c:pt>
                <c:pt idx="5553">
                  <c:v>2.4823709733585435</c:v>
                </c:pt>
                <c:pt idx="5554">
                  <c:v>2.4840072543392639</c:v>
                </c:pt>
                <c:pt idx="5555">
                  <c:v>2.4856432143111977</c:v>
                </c:pt>
                <c:pt idx="5556">
                  <c:v>2.4872794007396877</c:v>
                </c:pt>
                <c:pt idx="5557">
                  <c:v>2.4889149457173869</c:v>
                </c:pt>
                <c:pt idx="5558">
                  <c:v>2.4905513588523118</c:v>
                </c:pt>
                <c:pt idx="5559">
                  <c:v>2.492186998241579</c:v>
                </c:pt>
                <c:pt idx="5560">
                  <c:v>2.493822392262548</c:v>
                </c:pt>
                <c:pt idx="5561">
                  <c:v>2.4954575412520192</c:v>
                </c:pt>
                <c:pt idx="5562">
                  <c:v>2.4970930485180802</c:v>
                </c:pt>
                <c:pt idx="5563">
                  <c:v>2.4987284425390488</c:v>
                </c:pt>
                <c:pt idx="5564">
                  <c:v>2.5003634221411413</c:v>
                </c:pt>
                <c:pt idx="5565">
                  <c:v>2.5019977234469999</c:v>
                </c:pt>
                <c:pt idx="5566">
                  <c:v>2.5036325899432881</c:v>
                </c:pt>
                <c:pt idx="5567">
                  <c:v>2.5052670230092464</c:v>
                </c:pt>
                <c:pt idx="5568">
                  <c:v>2.5069010420602602</c:v>
                </c:pt>
                <c:pt idx="5569">
                  <c:v>2.5085356446197422</c:v>
                </c:pt>
                <c:pt idx="5570">
                  <c:v>2.5101700400372842</c:v>
                </c:pt>
                <c:pt idx="5571">
                  <c:v>2.5118054719111185</c:v>
                </c:pt>
                <c:pt idx="5572">
                  <c:v>2.5134407529524103</c:v>
                </c:pt>
                <c:pt idx="5573">
                  <c:v>2.5150757136407038</c:v>
                </c:pt>
                <c:pt idx="5574">
                  <c:v>2.5167108250640626</c:v>
                </c:pt>
                <c:pt idx="5575">
                  <c:v>2.5183454088188344</c:v>
                </c:pt>
                <c:pt idx="5576">
                  <c:v>2.5199807275588921</c:v>
                </c:pt>
                <c:pt idx="5577">
                  <c:v>2.5216150854038712</c:v>
                </c:pt>
                <c:pt idx="5578">
                  <c:v>2.5232498199309132</c:v>
                </c:pt>
                <c:pt idx="5579">
                  <c:v>2.5248849313542707</c:v>
                </c:pt>
                <c:pt idx="5580">
                  <c:v>2.5265191573804082</c:v>
                </c:pt>
                <c:pt idx="5581">
                  <c:v>2.5281552117244792</c:v>
                </c:pt>
                <c:pt idx="5582">
                  <c:v>2.5297908132736477</c:v>
                </c:pt>
                <c:pt idx="5583">
                  <c:v>2.5314263394198728</c:v>
                </c:pt>
                <c:pt idx="5584">
                  <c:v>2.5330614129840607</c:v>
                </c:pt>
                <c:pt idx="5585">
                  <c:v>2.5346970147301802</c:v>
                </c:pt>
                <c:pt idx="5586">
                  <c:v>2.5363322955992196</c:v>
                </c:pt>
                <c:pt idx="5587">
                  <c:v>2.5379674256946627</c:v>
                </c:pt>
                <c:pt idx="5588">
                  <c:v>2.539602310856139</c:v>
                </c:pt>
                <c:pt idx="5589">
                  <c:v>2.5412370453340087</c:v>
                </c:pt>
                <c:pt idx="5590">
                  <c:v>2.5428738740808239</c:v>
                </c:pt>
                <c:pt idx="5591">
                  <c:v>2.5445095135439582</c:v>
                </c:pt>
                <c:pt idx="5592">
                  <c:v>2.5461446625580297</c:v>
                </c:pt>
                <c:pt idx="5593">
                  <c:v>2.5477799436239241</c:v>
                </c:pt>
                <c:pt idx="5594">
                  <c:v>2.5494176990151067</c:v>
                </c:pt>
                <c:pt idx="5595">
                  <c:v>2.5510552463762908</c:v>
                </c:pt>
                <c:pt idx="5596">
                  <c:v>2.5526926045322127</c:v>
                </c:pt>
                <c:pt idx="5597">
                  <c:v>2.5543299059666871</c:v>
                </c:pt>
                <c:pt idx="5598">
                  <c:v>2.5559673964915008</c:v>
                </c:pt>
                <c:pt idx="5599">
                  <c:v>2.5576041687100659</c:v>
                </c:pt>
                <c:pt idx="5600">
                  <c:v>2.55924169715817</c:v>
                </c:pt>
                <c:pt idx="5601">
                  <c:v>2.5608792254581347</c:v>
                </c:pt>
                <c:pt idx="5602">
                  <c:v>2.5625165457498555</c:v>
                </c:pt>
                <c:pt idx="5603">
                  <c:v>2.5641539985510442</c:v>
                </c:pt>
                <c:pt idx="5604">
                  <c:v>2.5657920569666786</c:v>
                </c:pt>
                <c:pt idx="5605">
                  <c:v>2.5674290370217885</c:v>
                </c:pt>
                <c:pt idx="5606">
                  <c:v>2.5690658469253211</c:v>
                </c:pt>
                <c:pt idx="5607">
                  <c:v>2.570703072837456</c:v>
                </c:pt>
                <c:pt idx="5608">
                  <c:v>2.5723404878184133</c:v>
                </c:pt>
                <c:pt idx="5609">
                  <c:v>2.5739779406196006</c:v>
                </c:pt>
                <c:pt idx="5610">
                  <c:v>2.5756157151773209</c:v>
                </c:pt>
                <c:pt idx="5611">
                  <c:v>2.5772534139119023</c:v>
                </c:pt>
                <c:pt idx="5612">
                  <c:v>2.5788908287447447</c:v>
                </c:pt>
                <c:pt idx="5613">
                  <c:v>2.5805282248164012</c:v>
                </c:pt>
                <c:pt idx="5614">
                  <c:v>2.5821654885379912</c:v>
                </c:pt>
                <c:pt idx="5615">
                  <c:v>2.5838022795494457</c:v>
                </c:pt>
                <c:pt idx="5616">
                  <c:v>2.5854392217125812</c:v>
                </c:pt>
                <c:pt idx="5617">
                  <c:v>2.5870754083874758</c:v>
                </c:pt>
                <c:pt idx="5618">
                  <c:v>2.5887139401693391</c:v>
                </c:pt>
                <c:pt idx="5619">
                  <c:v>2.5903519228282477</c:v>
                </c:pt>
                <c:pt idx="5620">
                  <c:v>2.5919896972377732</c:v>
                </c:pt>
                <c:pt idx="5621">
                  <c:v>2.5936260726116682</c:v>
                </c:pt>
                <c:pt idx="5622">
                  <c:v>2.5952636389358452</c:v>
                </c:pt>
                <c:pt idx="5623">
                  <c:v>2.5969009970424008</c:v>
                </c:pt>
                <c:pt idx="5624">
                  <c:v>2.5985387714272252</c:v>
                </c:pt>
                <c:pt idx="5625">
                  <c:v>2.6001752036899672</c:v>
                </c:pt>
                <c:pt idx="5626">
                  <c:v>2.6018133187187562</c:v>
                </c:pt>
                <c:pt idx="5627">
                  <c:v>2.603451812717815</c:v>
                </c:pt>
                <c:pt idx="5628">
                  <c:v>2.6050888872902753</c:v>
                </c:pt>
                <c:pt idx="5629">
                  <c:v>2.6067253194297675</c:v>
                </c:pt>
                <c:pt idx="5630">
                  <c:v>2.6083623372803402</c:v>
                </c:pt>
                <c:pt idx="5631">
                  <c:v>2.609999374054115</c:v>
                </c:pt>
                <c:pt idx="5632">
                  <c:v>2.6116348812217152</c:v>
                </c:pt>
                <c:pt idx="5633">
                  <c:v>2.6132708980468813</c:v>
                </c:pt>
                <c:pt idx="5634">
                  <c:v>2.6149067827967691</c:v>
                </c:pt>
                <c:pt idx="5635">
                  <c:v>2.6165424787901923</c:v>
                </c:pt>
                <c:pt idx="5636">
                  <c:v>2.6181781747836141</c:v>
                </c:pt>
                <c:pt idx="5637">
                  <c:v>2.6198130411077676</c:v>
                </c:pt>
                <c:pt idx="5638">
                  <c:v>2.6214488880035525</c:v>
                </c:pt>
                <c:pt idx="5639">
                  <c:v>2.6230840371406372</c:v>
                </c:pt>
                <c:pt idx="5640">
                  <c:v>2.6247200727126754</c:v>
                </c:pt>
                <c:pt idx="5641">
                  <c:v>2.6263552783628552</c:v>
                </c:pt>
                <c:pt idx="5642">
                  <c:v>2.6279903896632093</c:v>
                </c:pt>
                <c:pt idx="5643">
                  <c:v>2.6296258970523483</c:v>
                </c:pt>
                <c:pt idx="5644">
                  <c:v>2.6312609707641244</c:v>
                </c:pt>
                <c:pt idx="5645">
                  <c:v>2.6328961953843035</c:v>
                </c:pt>
                <c:pt idx="5646">
                  <c:v>2.6345308734629902</c:v>
                </c:pt>
                <c:pt idx="5647">
                  <c:v>2.6361655701769648</c:v>
                </c:pt>
                <c:pt idx="5648">
                  <c:v>2.637800266890943</c:v>
                </c:pt>
                <c:pt idx="5649">
                  <c:v>2.6394347941364642</c:v>
                </c:pt>
                <c:pt idx="5650">
                  <c:v>2.6410692271041207</c:v>
                </c:pt>
                <c:pt idx="5651">
                  <c:v>2.6427040556814609</c:v>
                </c:pt>
                <c:pt idx="5652">
                  <c:v>2.6443384699966654</c:v>
                </c:pt>
                <c:pt idx="5653">
                  <c:v>2.6459728653159122</c:v>
                </c:pt>
                <c:pt idx="5654">
                  <c:v>2.6476066773582514</c:v>
                </c:pt>
                <c:pt idx="5655">
                  <c:v>2.6492407339380439</c:v>
                </c:pt>
                <c:pt idx="5656">
                  <c:v>2.6508748845947547</c:v>
                </c:pt>
                <c:pt idx="5657">
                  <c:v>2.6525084521899203</c:v>
                </c:pt>
                <c:pt idx="5658">
                  <c:v>2.6541423958950534</c:v>
                </c:pt>
                <c:pt idx="5659">
                  <c:v>2.6557757379758247</c:v>
                </c:pt>
                <c:pt idx="5660">
                  <c:v>2.6574093619738641</c:v>
                </c:pt>
                <c:pt idx="5661">
                  <c:v>2.6590429107691369</c:v>
                </c:pt>
                <c:pt idx="5662">
                  <c:v>2.6606765911748633</c:v>
                </c:pt>
                <c:pt idx="5663">
                  <c:v>2.6623102902614773</c:v>
                </c:pt>
                <c:pt idx="5664">
                  <c:v>2.6639464579881111</c:v>
                </c:pt>
                <c:pt idx="5665">
                  <c:v>2.6655828333866514</c:v>
                </c:pt>
                <c:pt idx="5666">
                  <c:v>2.6672192654275495</c:v>
                </c:pt>
                <c:pt idx="5667">
                  <c:v>2.6688540753167032</c:v>
                </c:pt>
                <c:pt idx="5668">
                  <c:v>2.6704902241695376</c:v>
                </c:pt>
                <c:pt idx="5669">
                  <c:v>2.6721265241756837</c:v>
                </c:pt>
                <c:pt idx="5670">
                  <c:v>2.6737611833983448</c:v>
                </c:pt>
                <c:pt idx="5671">
                  <c:v>2.6753973323497378</c:v>
                </c:pt>
                <c:pt idx="5672">
                  <c:v>2.6770334055649196</c:v>
                </c:pt>
                <c:pt idx="5673">
                  <c:v>2.6786692525099602</c:v>
                </c:pt>
                <c:pt idx="5674">
                  <c:v>2.6803057035559688</c:v>
                </c:pt>
                <c:pt idx="5675">
                  <c:v>2.681942475774532</c:v>
                </c:pt>
                <c:pt idx="5676">
                  <c:v>2.6835791723336682</c:v>
                </c:pt>
                <c:pt idx="5677">
                  <c:v>2.6852159256612271</c:v>
                </c:pt>
                <c:pt idx="5678">
                  <c:v>2.6868520366202446</c:v>
                </c:pt>
                <c:pt idx="5679">
                  <c:v>2.6884887331300638</c:v>
                </c:pt>
                <c:pt idx="5680">
                  <c:v>2.6901250898707159</c:v>
                </c:pt>
                <c:pt idx="5681">
                  <c:v>2.6917614087056752</c:v>
                </c:pt>
                <c:pt idx="5682">
                  <c:v>2.6933975953066489</c:v>
                </c:pt>
                <c:pt idx="5683">
                  <c:v>2.6950340085894666</c:v>
                </c:pt>
                <c:pt idx="5684">
                  <c:v>2.6966695724237812</c:v>
                </c:pt>
                <c:pt idx="5685">
                  <c:v>2.6983045328661333</c:v>
                </c:pt>
                <c:pt idx="5686">
                  <c:v>2.6999396631337809</c:v>
                </c:pt>
                <c:pt idx="5687">
                  <c:v>2.7015740209787635</c:v>
                </c:pt>
                <c:pt idx="5688">
                  <c:v>2.7032085107425603</c:v>
                </c:pt>
                <c:pt idx="5689">
                  <c:v>2.7048436033221588</c:v>
                </c:pt>
                <c:pt idx="5690">
                  <c:v>2.706478337726264</c:v>
                </c:pt>
                <c:pt idx="5691">
                  <c:v>2.7081140337689358</c:v>
                </c:pt>
                <c:pt idx="5692">
                  <c:v>2.7097494844715637</c:v>
                </c:pt>
                <c:pt idx="5693">
                  <c:v>2.7113843130489008</c:v>
                </c:pt>
                <c:pt idx="5694">
                  <c:v>2.7130196884887909</c:v>
                </c:pt>
                <c:pt idx="5695">
                  <c:v>2.7146538580853186</c:v>
                </c:pt>
                <c:pt idx="5696">
                  <c:v>2.7162882912249997</c:v>
                </c:pt>
                <c:pt idx="5697">
                  <c:v>2.7179233084349312</c:v>
                </c:pt>
                <c:pt idx="5698">
                  <c:v>2.7195591174541436</c:v>
                </c:pt>
                <c:pt idx="5699">
                  <c:v>2.7211934566242202</c:v>
                </c:pt>
                <c:pt idx="5700">
                  <c:v>2.7228280027220082</c:v>
                </c:pt>
                <c:pt idx="5701">
                  <c:v>2.7244627750396804</c:v>
                </c:pt>
                <c:pt idx="5702">
                  <c:v>2.7260972270043804</c:v>
                </c:pt>
                <c:pt idx="5703">
                  <c:v>2.7277307568775906</c:v>
                </c:pt>
                <c:pt idx="5704">
                  <c:v>2.729364832517319</c:v>
                </c:pt>
                <c:pt idx="5705">
                  <c:v>2.7309989081570452</c:v>
                </c:pt>
                <c:pt idx="5706">
                  <c:v>2.7326331719693862</c:v>
                </c:pt>
                <c:pt idx="5707">
                  <c:v>2.7342674921210817</c:v>
                </c:pt>
                <c:pt idx="5708">
                  <c:v>2.7359013417786939</c:v>
                </c:pt>
                <c:pt idx="5709">
                  <c:v>2.7375351348914414</c:v>
                </c:pt>
                <c:pt idx="5710">
                  <c:v>2.739168777568779</c:v>
                </c:pt>
                <c:pt idx="5711">
                  <c:v>2.7408024767781307</c:v>
                </c:pt>
                <c:pt idx="5712">
                  <c:v>2.7424360819746796</c:v>
                </c:pt>
                <c:pt idx="5713">
                  <c:v>2.7440692360219452</c:v>
                </c:pt>
                <c:pt idx="5714">
                  <c:v>2.7457023900201531</c:v>
                </c:pt>
                <c:pt idx="5715">
                  <c:v>2.7473352621050373</c:v>
                </c:pt>
                <c:pt idx="5716">
                  <c:v>2.7489678525927044</c:v>
                </c:pt>
                <c:pt idx="5717">
                  <c:v>2.7506008938700228</c:v>
                </c:pt>
                <c:pt idx="5718">
                  <c:v>2.7522343297544678</c:v>
                </c:pt>
                <c:pt idx="5719">
                  <c:v>2.753867314678546</c:v>
                </c:pt>
                <c:pt idx="5720">
                  <c:v>2.755499848851354</c:v>
                </c:pt>
                <c:pt idx="5721">
                  <c:v>2.7571328713437242</c:v>
                </c:pt>
                <c:pt idx="5722">
                  <c:v>2.7587658374844541</c:v>
                </c:pt>
                <c:pt idx="5723">
                  <c:v>2.760398296308705</c:v>
                </c:pt>
                <c:pt idx="5724">
                  <c:v>2.7620312059309593</c:v>
                </c:pt>
                <c:pt idx="5725">
                  <c:v>2.7636640028739397</c:v>
                </c:pt>
                <c:pt idx="5726">
                  <c:v>2.7652965745894522</c:v>
                </c:pt>
                <c:pt idx="5727">
                  <c:v>2.7669292966441845</c:v>
                </c:pt>
                <c:pt idx="5728">
                  <c:v>2.7685621311693058</c:v>
                </c:pt>
                <c:pt idx="5729">
                  <c:v>2.7701948530279474</c:v>
                </c:pt>
                <c:pt idx="5730">
                  <c:v>2.7718271619892247</c:v>
                </c:pt>
                <c:pt idx="5731">
                  <c:v>2.7734596398519589</c:v>
                </c:pt>
                <c:pt idx="5732">
                  <c:v>2.7750918922773962</c:v>
                </c:pt>
                <c:pt idx="5733">
                  <c:v>2.7767240321354394</c:v>
                </c:pt>
                <c:pt idx="5734">
                  <c:v>2.7783565287676644</c:v>
                </c:pt>
                <c:pt idx="5735">
                  <c:v>2.7799889690440081</c:v>
                </c:pt>
                <c:pt idx="5736">
                  <c:v>2.7816211841897833</c:v>
                </c:pt>
                <c:pt idx="5737">
                  <c:v>2.7832532490135455</c:v>
                </c:pt>
                <c:pt idx="5738">
                  <c:v>2.7848855204470282</c:v>
                </c:pt>
                <c:pt idx="5739">
                  <c:v>2.7865174165727042</c:v>
                </c:pt>
                <c:pt idx="5740">
                  <c:v>2.7881500446552958</c:v>
                </c:pt>
                <c:pt idx="5741">
                  <c:v>2.7897822219357078</c:v>
                </c:pt>
                <c:pt idx="5742">
                  <c:v>2.7914140992599648</c:v>
                </c:pt>
                <c:pt idx="5743">
                  <c:v>2.7930461640837261</c:v>
                </c:pt>
                <c:pt idx="5744">
                  <c:v>2.7946783792294996</c:v>
                </c:pt>
                <c:pt idx="5745">
                  <c:v>2.7963108758127202</c:v>
                </c:pt>
                <c:pt idx="5746">
                  <c:v>2.7979434474792204</c:v>
                </c:pt>
                <c:pt idx="5747">
                  <c:v>2.7995755688227955</c:v>
                </c:pt>
                <c:pt idx="5748">
                  <c:v>2.8012077086808382</c:v>
                </c:pt>
                <c:pt idx="5749">
                  <c:v>2.8028396985767707</c:v>
                </c:pt>
                <c:pt idx="5750">
                  <c:v>2.8044717634005347</c:v>
                </c:pt>
                <c:pt idx="5751">
                  <c:v>2.8061039222633877</c:v>
                </c:pt>
                <c:pt idx="5752">
                  <c:v>2.8077357431376506</c:v>
                </c:pt>
                <c:pt idx="5753">
                  <c:v>2.8093676392633236</c:v>
                </c:pt>
                <c:pt idx="5754">
                  <c:v>2.8109993851394881</c:v>
                </c:pt>
                <c:pt idx="5755">
                  <c:v>2.8126312247646008</c:v>
                </c:pt>
                <c:pt idx="5756">
                  <c:v>2.8142631959054181</c:v>
                </c:pt>
                <c:pt idx="5757">
                  <c:v>2.8158951295375996</c:v>
                </c:pt>
                <c:pt idx="5758">
                  <c:v>2.8175268566655749</c:v>
                </c:pt>
                <c:pt idx="5759">
                  <c:v>2.8191588465615047</c:v>
                </c:pt>
                <c:pt idx="5760">
                  <c:v>2.8207906863334942</c:v>
                </c:pt>
                <c:pt idx="5761">
                  <c:v>2.8224224136083125</c:v>
                </c:pt>
                <c:pt idx="5762">
                  <c:v>2.8240545534663601</c:v>
                </c:pt>
                <c:pt idx="5763">
                  <c:v>2.8256865621179403</c:v>
                </c:pt>
                <c:pt idx="5764">
                  <c:v>2.8273187958297981</c:v>
                </c:pt>
                <c:pt idx="5765">
                  <c:v>2.8289506543531737</c:v>
                </c:pt>
                <c:pt idx="5766">
                  <c:v>2.8305824753743063</c:v>
                </c:pt>
                <c:pt idx="5767">
                  <c:v>2.8322145592007222</c:v>
                </c:pt>
                <c:pt idx="5768">
                  <c:v>2.833846548998717</c:v>
                </c:pt>
                <c:pt idx="5769">
                  <c:v>2.8354786888567594</c:v>
                </c:pt>
                <c:pt idx="5770">
                  <c:v>2.837110266165134</c:v>
                </c:pt>
                <c:pt idx="5771">
                  <c:v>2.8387421621928812</c:v>
                </c:pt>
                <c:pt idx="5772">
                  <c:v>2.840373776989678</c:v>
                </c:pt>
                <c:pt idx="5773">
                  <c:v>2.842005279327577</c:v>
                </c:pt>
                <c:pt idx="5774">
                  <c:v>2.8436366502919213</c:v>
                </c:pt>
                <c:pt idx="5775">
                  <c:v>2.8452681337417323</c:v>
                </c:pt>
                <c:pt idx="5776">
                  <c:v>2.8468996921598761</c:v>
                </c:pt>
                <c:pt idx="5777">
                  <c:v>2.8485313069566738</c:v>
                </c:pt>
                <c:pt idx="5778">
                  <c:v>2.8501624156923535</c:v>
                </c:pt>
                <c:pt idx="5779">
                  <c:v>2.8517944804181634</c:v>
                </c:pt>
                <c:pt idx="5780">
                  <c:v>2.8534262265390877</c:v>
                </c:pt>
                <c:pt idx="5781">
                  <c:v>2.8550578037006384</c:v>
                </c:pt>
                <c:pt idx="5782">
                  <c:v>2.8566926512863637</c:v>
                </c:pt>
                <c:pt idx="5783">
                  <c:v>2.8583263318393741</c:v>
                </c:pt>
                <c:pt idx="5784">
                  <c:v>2.859960369629948</c:v>
                </c:pt>
                <c:pt idx="5785">
                  <c:v>2.8615941440837087</c:v>
                </c:pt>
                <c:pt idx="5786">
                  <c:v>2.8632280691747196</c:v>
                </c:pt>
                <c:pt idx="5787">
                  <c:v>2.8648620695112537</c:v>
                </c:pt>
                <c:pt idx="5788">
                  <c:v>2.8664962766205293</c:v>
                </c:pt>
                <c:pt idx="5789">
                  <c:v>2.8681305027449393</c:v>
                </c:pt>
                <c:pt idx="5790">
                  <c:v>2.8697651807990328</c:v>
                </c:pt>
                <c:pt idx="5791">
                  <c:v>2.8713996139632925</c:v>
                </c:pt>
                <c:pt idx="5792">
                  <c:v>2.873034084704388</c:v>
                </c:pt>
                <c:pt idx="5793">
                  <c:v>2.8746681978515434</c:v>
                </c:pt>
                <c:pt idx="5794">
                  <c:v>2.8763030265764229</c:v>
                </c:pt>
                <c:pt idx="5795">
                  <c:v>2.8779379683268735</c:v>
                </c:pt>
                <c:pt idx="5796">
                  <c:v>2.8795724014911301</c:v>
                </c:pt>
                <c:pt idx="5797">
                  <c:v>2.8812061007250325</c:v>
                </c:pt>
                <c:pt idx="5798">
                  <c:v>2.882840082052915</c:v>
                </c:pt>
                <c:pt idx="5799">
                  <c:v>2.8844742705406636</c:v>
                </c:pt>
                <c:pt idx="5800">
                  <c:v>2.8861085530503581</c:v>
                </c:pt>
                <c:pt idx="5801">
                  <c:v>2.8877430616407755</c:v>
                </c:pt>
                <c:pt idx="5802">
                  <c:v>2.8893774383332027</c:v>
                </c:pt>
                <c:pt idx="5803">
                  <c:v>2.8910112504983059</c:v>
                </c:pt>
                <c:pt idx="5804">
                  <c:v>2.892645646014139</c:v>
                </c:pt>
                <c:pt idx="5805">
                  <c:v>2.8942799849876395</c:v>
                </c:pt>
                <c:pt idx="5806">
                  <c:v>2.8959138534536857</c:v>
                </c:pt>
                <c:pt idx="5807">
                  <c:v>2.8975482300723954</c:v>
                </c:pt>
                <c:pt idx="5808">
                  <c:v>2.8991818916995711</c:v>
                </c:pt>
                <c:pt idx="5809">
                  <c:v>2.9008148953584847</c:v>
                </c:pt>
                <c:pt idx="5810">
                  <c:v>2.9024487262081919</c:v>
                </c:pt>
                <c:pt idx="5811">
                  <c:v>2.9040822562041102</c:v>
                </c:pt>
                <c:pt idx="5812">
                  <c:v>2.9057157110079386</c:v>
                </c:pt>
                <c:pt idx="5813">
                  <c:v>2.9073491282189186</c:v>
                </c:pt>
                <c:pt idx="5814">
                  <c:v>2.9089816435231497</c:v>
                </c:pt>
                <c:pt idx="5815">
                  <c:v>2.9106143278550678</c:v>
                </c:pt>
                <c:pt idx="5816">
                  <c:v>2.9122470685146338</c:v>
                </c:pt>
                <c:pt idx="5817">
                  <c:v>2.9138792460399632</c:v>
                </c:pt>
                <c:pt idx="5818">
                  <c:v>2.9155118176574546</c:v>
                </c:pt>
                <c:pt idx="5819">
                  <c:v>2.9171442954221751</c:v>
                </c:pt>
                <c:pt idx="5820">
                  <c:v>2.9187765292320087</c:v>
                </c:pt>
                <c:pt idx="5821">
                  <c:v>2.9204078252981995</c:v>
                </c:pt>
                <c:pt idx="5822">
                  <c:v>2.922039589923092</c:v>
                </c:pt>
                <c:pt idx="5823">
                  <c:v>2.9236712421614941</c:v>
                </c:pt>
                <c:pt idx="5824">
                  <c:v>2.9253036073204681</c:v>
                </c:pt>
                <c:pt idx="5825">
                  <c:v>2.9269356721932041</c:v>
                </c:pt>
                <c:pt idx="5826">
                  <c:v>2.9285682438106946</c:v>
                </c:pt>
                <c:pt idx="5827">
                  <c:v>2.9302002149025435</c:v>
                </c:pt>
                <c:pt idx="5828">
                  <c:v>2.9318336884054319</c:v>
                </c:pt>
                <c:pt idx="5829">
                  <c:v>2.9334661662436616</c:v>
                </c:pt>
                <c:pt idx="5830">
                  <c:v>2.9350987942527271</c:v>
                </c:pt>
                <c:pt idx="5831">
                  <c:v>2.9367338113888635</c:v>
                </c:pt>
                <c:pt idx="5832">
                  <c:v>2.9383682822036872</c:v>
                </c:pt>
                <c:pt idx="5833">
                  <c:v>2.9400028473017645</c:v>
                </c:pt>
                <c:pt idx="5834">
                  <c:v>2.9416374686910789</c:v>
                </c:pt>
                <c:pt idx="5835">
                  <c:v>2.9432718641577678</c:v>
                </c:pt>
                <c:pt idx="5836">
                  <c:v>2.9449075601758135</c:v>
                </c:pt>
                <c:pt idx="5837">
                  <c:v>2.9465431430396127</c:v>
                </c:pt>
                <c:pt idx="5838">
                  <c:v>2.948178179017364</c:v>
                </c:pt>
                <c:pt idx="5839">
                  <c:v>2.9498136107927517</c:v>
                </c:pt>
                <c:pt idx="5840">
                  <c:v>2.9514489860111452</c:v>
                </c:pt>
                <c:pt idx="5841">
                  <c:v>2.9530836264274889</c:v>
                </c:pt>
                <c:pt idx="5842">
                  <c:v>2.9547182479642951</c:v>
                </c:pt>
                <c:pt idx="5843">
                  <c:v>2.9563533216268767</c:v>
                </c:pt>
                <c:pt idx="5844">
                  <c:v>2.9579881503763441</c:v>
                </c:pt>
                <c:pt idx="5845">
                  <c:v>2.9596230167988589</c:v>
                </c:pt>
                <c:pt idx="5846">
                  <c:v>2.9612581846828969</c:v>
                </c:pt>
                <c:pt idx="5847">
                  <c:v>2.9628929756139248</c:v>
                </c:pt>
                <c:pt idx="5848">
                  <c:v>2.9645272393279956</c:v>
                </c:pt>
                <c:pt idx="5849">
                  <c:v>2.9661617854503635</c:v>
                </c:pt>
                <c:pt idx="5850">
                  <c:v>2.9677961433199171</c:v>
                </c:pt>
                <c:pt idx="5851">
                  <c:v>2.9694308965821841</c:v>
                </c:pt>
                <c:pt idx="5852">
                  <c:v>2.9710653298938929</c:v>
                </c:pt>
                <c:pt idx="5853">
                  <c:v>2.9726997254097327</c:v>
                </c:pt>
                <c:pt idx="5854">
                  <c:v>2.9743338196186913</c:v>
                </c:pt>
                <c:pt idx="5855">
                  <c:v>2.9759678952092967</c:v>
                </c:pt>
                <c:pt idx="5856">
                  <c:v>2.9776017636753442</c:v>
                </c:pt>
                <c:pt idx="5857">
                  <c:v>2.9792358955647265</c:v>
                </c:pt>
                <c:pt idx="5858">
                  <c:v>2.9808695759704542</c:v>
                </c:pt>
                <c:pt idx="5859">
                  <c:v>2.9825036137855871</c:v>
                </c:pt>
                <c:pt idx="5860">
                  <c:v>2.9841374824480726</c:v>
                </c:pt>
                <c:pt idx="5861">
                  <c:v>2.9857709936451617</c:v>
                </c:pt>
                <c:pt idx="5862">
                  <c:v>2.9874052385887007</c:v>
                </c:pt>
                <c:pt idx="5863">
                  <c:v>2.9890392387778792</c:v>
                </c:pt>
                <c:pt idx="5864">
                  <c:v>2.9906727123789265</c:v>
                </c:pt>
                <c:pt idx="5865">
                  <c:v>2.9923058101369207</c:v>
                </c:pt>
                <c:pt idx="5866">
                  <c:v>2.9939404693349974</c:v>
                </c:pt>
                <c:pt idx="5867">
                  <c:v>2.9955739239915866</c:v>
                </c:pt>
                <c:pt idx="5868">
                  <c:v>2.9972075102890021</c:v>
                </c:pt>
                <c:pt idx="5869">
                  <c:v>2.9988412848655162</c:v>
                </c:pt>
                <c:pt idx="5870">
                  <c:v>3.0004742510307683</c:v>
                </c:pt>
                <c:pt idx="5871">
                  <c:v>3.0021082701308961</c:v>
                </c:pt>
                <c:pt idx="5872">
                  <c:v>3.003741630858475</c:v>
                </c:pt>
                <c:pt idx="5873">
                  <c:v>3.0053747095356185</c:v>
                </c:pt>
                <c:pt idx="5874">
                  <c:v>3.0070066054409605</c:v>
                </c:pt>
                <c:pt idx="5875">
                  <c:v>3.0086399661685395</c:v>
                </c:pt>
                <c:pt idx="5876">
                  <c:v>3.0102725754043864</c:v>
                </c:pt>
                <c:pt idx="5877">
                  <c:v>3.0119055414225127</c:v>
                </c:pt>
                <c:pt idx="5878">
                  <c:v>3.0135388833560732</c:v>
                </c:pt>
                <c:pt idx="5879">
                  <c:v>3.0151723192650564</c:v>
                </c:pt>
                <c:pt idx="5880">
                  <c:v>3.0168058116638563</c:v>
                </c:pt>
                <c:pt idx="5881">
                  <c:v>3.0184387776329444</c:v>
                </c:pt>
                <c:pt idx="5882">
                  <c:v>3.0200716496933042</c:v>
                </c:pt>
                <c:pt idx="5883">
                  <c:v>3.0217051043989733</c:v>
                </c:pt>
                <c:pt idx="5884">
                  <c:v>3.023338728397019</c:v>
                </c:pt>
                <c:pt idx="5885">
                  <c:v>3.0249718072703606</c:v>
                </c:pt>
                <c:pt idx="5886">
                  <c:v>3.0266051116174864</c:v>
                </c:pt>
                <c:pt idx="5887">
                  <c:v>3.0282377020316367</c:v>
                </c:pt>
                <c:pt idx="5888">
                  <c:v>3.0298701984433247</c:v>
                </c:pt>
                <c:pt idx="5889">
                  <c:v>3.0315029015505934</c:v>
                </c:pt>
                <c:pt idx="5890">
                  <c:v>3.0331358300036277</c:v>
                </c:pt>
                <c:pt idx="5891">
                  <c:v>3.0347682515365841</c:v>
                </c:pt>
                <c:pt idx="5892">
                  <c:v>3.0364004665109037</c:v>
                </c:pt>
                <c:pt idx="5893">
                  <c:v>3.0380327002717542</c:v>
                </c:pt>
                <c:pt idx="5894">
                  <c:v>3.0396646339039339</c:v>
                </c:pt>
                <c:pt idx="5895">
                  <c:v>3.0412970554368939</c:v>
                </c:pt>
                <c:pt idx="5896">
                  <c:v>3.0429294580554882</c:v>
                </c:pt>
                <c:pt idx="5897">
                  <c:v>3.0445621236125877</c:v>
                </c:pt>
                <c:pt idx="5898">
                  <c:v>3.0461938884088156</c:v>
                </c:pt>
                <c:pt idx="5899">
                  <c:v>3.0478261972231162</c:v>
                </c:pt>
                <c:pt idx="5900">
                  <c:v>3.0494579245224132</c:v>
                </c:pt>
                <c:pt idx="5901">
                  <c:v>3.0510895393436743</c:v>
                </c:pt>
                <c:pt idx="5902">
                  <c:v>3.052720966597291</c:v>
                </c:pt>
                <c:pt idx="5903">
                  <c:v>3.0543528063937577</c:v>
                </c:pt>
                <c:pt idx="5904">
                  <c:v>3.0559841588406882</c:v>
                </c:pt>
                <c:pt idx="5905">
                  <c:v>3.0576157924069638</c:v>
                </c:pt>
                <c:pt idx="5906">
                  <c:v>3.0592470134612064</c:v>
                </c:pt>
                <c:pt idx="5907">
                  <c:v>3.0608784033838061</c:v>
                </c:pt>
                <c:pt idx="5908">
                  <c:v>3.0625100182050762</c:v>
                </c:pt>
                <c:pt idx="5909">
                  <c:v>3.0641416892629643</c:v>
                </c:pt>
                <c:pt idx="5910">
                  <c:v>3.0657732102448136</c:v>
                </c:pt>
                <c:pt idx="5911">
                  <c:v>3.0674044500329076</c:v>
                </c:pt>
                <c:pt idx="5912">
                  <c:v>3.0690361585845354</c:v>
                </c:pt>
                <c:pt idx="5913">
                  <c:v>3.0706675107868509</c:v>
                </c:pt>
                <c:pt idx="5914">
                  <c:v>3.0723000449351501</c:v>
                </c:pt>
                <c:pt idx="5915">
                  <c:v>3.0739320536601862</c:v>
                </c:pt>
                <c:pt idx="5916">
                  <c:v>3.0755639686122977</c:v>
                </c:pt>
                <c:pt idx="5917">
                  <c:v>3.077195714561888</c:v>
                </c:pt>
                <c:pt idx="5918">
                  <c:v>3.0788272732247188</c:v>
                </c:pt>
                <c:pt idx="5919">
                  <c:v>3.0804586818859532</c:v>
                </c:pt>
                <c:pt idx="5920">
                  <c:v>3.0820884802809037</c:v>
                </c:pt>
                <c:pt idx="5921">
                  <c:v>3.0837200012627588</c:v>
                </c:pt>
                <c:pt idx="5922">
                  <c:v>3.0853512972066537</c:v>
                </c:pt>
                <c:pt idx="5923">
                  <c:v>3.0869837373849949</c:v>
                </c:pt>
                <c:pt idx="5924">
                  <c:v>3.0886155772059412</c:v>
                </c:pt>
                <c:pt idx="5925">
                  <c:v>3.0902472480925196</c:v>
                </c:pt>
                <c:pt idx="5926">
                  <c:v>3.0918777013450875</c:v>
                </c:pt>
                <c:pt idx="5927">
                  <c:v>3.0935066964184088</c:v>
                </c:pt>
                <c:pt idx="5928">
                  <c:v>3.0951354859529152</c:v>
                </c:pt>
                <c:pt idx="5929">
                  <c:v>3.0967644062264807</c:v>
                </c:pt>
                <c:pt idx="5930">
                  <c:v>3.0983935506809654</c:v>
                </c:pt>
                <c:pt idx="5931">
                  <c:v>3.1000242848660058</c:v>
                </c:pt>
                <c:pt idx="5932">
                  <c:v>3.1016550376244565</c:v>
                </c:pt>
                <c:pt idx="5933">
                  <c:v>3.1032859403090112</c:v>
                </c:pt>
                <c:pt idx="5934">
                  <c:v>3.1049167868222862</c:v>
                </c:pt>
                <c:pt idx="5935">
                  <c:v>3.1065475395807369</c:v>
                </c:pt>
                <c:pt idx="5936">
                  <c:v>3.1081781986954153</c:v>
                </c:pt>
                <c:pt idx="5937">
                  <c:v>3.1098089701255587</c:v>
                </c:pt>
                <c:pt idx="5938">
                  <c:v>3.1114400038216568</c:v>
                </c:pt>
                <c:pt idx="5939">
                  <c:v>3.113070775374001</c:v>
                </c:pt>
                <c:pt idx="5940">
                  <c:v>3.1147014719250454</c:v>
                </c:pt>
                <c:pt idx="5941">
                  <c:v>3.1163318878771706</c:v>
                </c:pt>
                <c:pt idx="5942">
                  <c:v>3.1179627156677445</c:v>
                </c:pt>
                <c:pt idx="5943">
                  <c:v>3.1195932813962401</c:v>
                </c:pt>
                <c:pt idx="5944">
                  <c:v>3.1212236036790539</c:v>
                </c:pt>
                <c:pt idx="5945">
                  <c:v>3.1228539446702412</c:v>
                </c:pt>
                <c:pt idx="5946">
                  <c:v>3.1244843979228163</c:v>
                </c:pt>
                <c:pt idx="5947">
                  <c:v>3.1261147389140054</c:v>
                </c:pt>
                <c:pt idx="5948">
                  <c:v>3.1277441635737371</c:v>
                </c:pt>
                <c:pt idx="5949">
                  <c:v>3.1293740180752949</c:v>
                </c:pt>
                <c:pt idx="5950">
                  <c:v>3.1310039661554088</c:v>
                </c:pt>
                <c:pt idx="5951">
                  <c:v>3.1326343633237563</c:v>
                </c:pt>
                <c:pt idx="5952">
                  <c:v>3.1342650037699147</c:v>
                </c:pt>
                <c:pt idx="5953">
                  <c:v>3.1358952886864135</c:v>
                </c:pt>
                <c:pt idx="5954">
                  <c:v>3.1375257606999281</c:v>
                </c:pt>
                <c:pt idx="5955">
                  <c:v>3.1391558023230433</c:v>
                </c:pt>
                <c:pt idx="5956">
                  <c:v>3.140785656971036</c:v>
                </c:pt>
                <c:pt idx="5957">
                  <c:v>3.1424161288379788</c:v>
                </c:pt>
                <c:pt idx="5958">
                  <c:v>3.1440461332082981</c:v>
                </c:pt>
                <c:pt idx="5959">
                  <c:v>3.1456757821960037</c:v>
                </c:pt>
                <c:pt idx="5960">
                  <c:v>3.1473054685628452</c:v>
                </c:pt>
                <c:pt idx="5961">
                  <c:v>3.148934500856412</c:v>
                </c:pt>
                <c:pt idx="5962">
                  <c:v>3.1505636638640131</c:v>
                </c:pt>
                <c:pt idx="5963">
                  <c:v>3.1521928081965984</c:v>
                </c:pt>
                <c:pt idx="5964">
                  <c:v>3.1538217471388434</c:v>
                </c:pt>
                <c:pt idx="5965">
                  <c:v>3.1554507234200271</c:v>
                </c:pt>
                <c:pt idx="5966">
                  <c:v>3.1570797743854415</c:v>
                </c:pt>
                <c:pt idx="5967">
                  <c:v>3.1587088815158397</c:v>
                </c:pt>
                <c:pt idx="5968">
                  <c:v>3.1603377457865451</c:v>
                </c:pt>
                <c:pt idx="5969">
                  <c:v>3.1619668714446347</c:v>
                </c:pt>
                <c:pt idx="5970">
                  <c:v>3.1635954371136519</c:v>
                </c:pt>
                <c:pt idx="5971">
                  <c:v>3.1652236854716782</c:v>
                </c:pt>
                <c:pt idx="5972">
                  <c:v>3.1668524937442588</c:v>
                </c:pt>
                <c:pt idx="5973">
                  <c:v>3.16848180617106</c:v>
                </c:pt>
                <c:pt idx="5974">
                  <c:v>3.1701114177817349</c:v>
                </c:pt>
                <c:pt idx="5975">
                  <c:v>3.171740674318666</c:v>
                </c:pt>
                <c:pt idx="5976">
                  <c:v>3.1733699680662149</c:v>
                </c:pt>
                <c:pt idx="5977">
                  <c:v>3.1749992994166498</c:v>
                </c:pt>
                <c:pt idx="5978">
                  <c:v>3.1766282010220657</c:v>
                </c:pt>
                <c:pt idx="5979">
                  <c:v>3.178256878650874</c:v>
                </c:pt>
                <c:pt idx="5980">
                  <c:v>3.1798847542722575</c:v>
                </c:pt>
                <c:pt idx="5981">
                  <c:v>3.1815137493455801</c:v>
                </c:pt>
                <c:pt idx="5982">
                  <c:v>3.1831426136162766</c:v>
                </c:pt>
                <c:pt idx="5983">
                  <c:v>3.1847712350679367</c:v>
                </c:pt>
                <c:pt idx="5984">
                  <c:v>3.1864000806720671</c:v>
                </c:pt>
                <c:pt idx="5985">
                  <c:v>3.1880289262762007</c:v>
                </c:pt>
                <c:pt idx="5986">
                  <c:v>3.1896578278816183</c:v>
                </c:pt>
                <c:pt idx="5987">
                  <c:v>3.1912867854930678</c:v>
                </c:pt>
                <c:pt idx="5988">
                  <c:v>3.1929156497637661</c:v>
                </c:pt>
                <c:pt idx="5989">
                  <c:v>3.1945444020429976</c:v>
                </c:pt>
                <c:pt idx="5990">
                  <c:v>3.196172538514082</c:v>
                </c:pt>
                <c:pt idx="5991">
                  <c:v>3.1978010855249841</c:v>
                </c:pt>
                <c:pt idx="5992">
                  <c:v>3.1994301738356787</c:v>
                </c:pt>
                <c:pt idx="5993">
                  <c:v>3.2010596731816197</c:v>
                </c:pt>
                <c:pt idx="5994">
                  <c:v>3.2026883135858299</c:v>
                </c:pt>
                <c:pt idx="5995">
                  <c:v>3.2043168231359456</c:v>
                </c:pt>
                <c:pt idx="5996">
                  <c:v>3.2059445867876581</c:v>
                </c:pt>
                <c:pt idx="5997">
                  <c:v>3.2075717168383631</c:v>
                </c:pt>
                <c:pt idx="5998">
                  <c:v>3.2091988468890653</c:v>
                </c:pt>
                <c:pt idx="5999">
                  <c:v>3.2108270207023759</c:v>
                </c:pt>
                <c:pt idx="6000">
                  <c:v>3.2124550825927161</c:v>
                </c:pt>
                <c:pt idx="6001">
                  <c:v>3.2140843951170552</c:v>
                </c:pt>
                <c:pt idx="6002">
                  <c:v>3.2157128673546378</c:v>
                </c:pt>
                <c:pt idx="6003">
                  <c:v>3.2173408360309121</c:v>
                </c:pt>
                <c:pt idx="6004">
                  <c:v>3.2189685062674642</c:v>
                </c:pt>
                <c:pt idx="6005">
                  <c:v>3.2205979682936388</c:v>
                </c:pt>
                <c:pt idx="6006">
                  <c:v>3.2222272435087671</c:v>
                </c:pt>
                <c:pt idx="6007">
                  <c:v>3.2238564813680348</c:v>
                </c:pt>
                <c:pt idx="6008">
                  <c:v>3.225485364452048</c:v>
                </c:pt>
                <c:pt idx="6009">
                  <c:v>3.2271139299505602</c:v>
                </c:pt>
                <c:pt idx="6010">
                  <c:v>3.2287426262655439</c:v>
                </c:pt>
                <c:pt idx="6011">
                  <c:v>3.2303711545701432</c:v>
                </c:pt>
                <c:pt idx="6012">
                  <c:v>3.231999552286406</c:v>
                </c:pt>
                <c:pt idx="6013">
                  <c:v>3.233627577035568</c:v>
                </c:pt>
                <c:pt idx="6014">
                  <c:v>3.2352551355805375</c:v>
                </c:pt>
                <c:pt idx="6015">
                  <c:v>3.2368825078528465</c:v>
                </c:pt>
                <c:pt idx="6016">
                  <c:v>3.2385101038775752</c:v>
                </c:pt>
                <c:pt idx="6017">
                  <c:v>3.2401380538152775</c:v>
                </c:pt>
                <c:pt idx="6018">
                  <c:v>3.2417662650216177</c:v>
                </c:pt>
                <c:pt idx="6019">
                  <c:v>3.2433933580079271</c:v>
                </c:pt>
                <c:pt idx="6020">
                  <c:v>3.2450207116558589</c:v>
                </c:pt>
                <c:pt idx="6021">
                  <c:v>3.2466489415108137</c:v>
                </c:pt>
                <c:pt idx="6022">
                  <c:v>3.2482771338256193</c:v>
                </c:pt>
                <c:pt idx="6023">
                  <c:v>3.2499053636805781</c:v>
                </c:pt>
                <c:pt idx="6024">
                  <c:v>3.2515327171826347</c:v>
                </c:pt>
                <c:pt idx="6025">
                  <c:v>3.253160611199807</c:v>
                </c:pt>
                <c:pt idx="6026">
                  <c:v>3.254788691807565</c:v>
                </c:pt>
                <c:pt idx="6027">
                  <c:v>3.2564168842927788</c:v>
                </c:pt>
                <c:pt idx="6028">
                  <c:v>3.2580445921127459</c:v>
                </c:pt>
                <c:pt idx="6029">
                  <c:v>3.2596726726961638</c:v>
                </c:pt>
                <c:pt idx="6030">
                  <c:v>3.2613003803458436</c:v>
                </c:pt>
                <c:pt idx="6031">
                  <c:v>3.2629277711701055</c:v>
                </c:pt>
                <c:pt idx="6032">
                  <c:v>3.2645554042875382</c:v>
                </c:pt>
                <c:pt idx="6033">
                  <c:v>3.2661824227138827</c:v>
                </c:pt>
                <c:pt idx="6034">
                  <c:v>3.2678094783705496</c:v>
                </c:pt>
                <c:pt idx="6035">
                  <c:v>3.2694368691948088</c:v>
                </c:pt>
                <c:pt idx="6036">
                  <c:v>3.2710634968297869</c:v>
                </c:pt>
                <c:pt idx="6037">
                  <c:v>3.2726900313805229</c:v>
                </c:pt>
                <c:pt idx="6038">
                  <c:v>3.2743176457445995</c:v>
                </c:pt>
                <c:pt idx="6039">
                  <c:v>3.2759445338813906</c:v>
                </c:pt>
                <c:pt idx="6040">
                  <c:v>3.2775715521376338</c:v>
                </c:pt>
                <c:pt idx="6041">
                  <c:v>3.2791979563731002</c:v>
                </c:pt>
                <c:pt idx="6042">
                  <c:v>3.2808243420115519</c:v>
                </c:pt>
                <c:pt idx="6043">
                  <c:v>3.282450857840169</c:v>
                </c:pt>
                <c:pt idx="6044">
                  <c:v>3.2840774666775339</c:v>
                </c:pt>
                <c:pt idx="6045">
                  <c:v>3.2857036477834245</c:v>
                </c:pt>
                <c:pt idx="6046">
                  <c:v>3.2873296986439842</c:v>
                </c:pt>
                <c:pt idx="6047">
                  <c:v>3.2889552478385955</c:v>
                </c:pt>
                <c:pt idx="6048">
                  <c:v>3.2905812429396084</c:v>
                </c:pt>
                <c:pt idx="6049">
                  <c:v>3.2922074985349847</c:v>
                </c:pt>
                <c:pt idx="6050">
                  <c:v>3.293832527693271</c:v>
                </c:pt>
                <c:pt idx="6051">
                  <c:v>3.2954580396214204</c:v>
                </c:pt>
                <c:pt idx="6052">
                  <c:v>3.2970831987017899</c:v>
                </c:pt>
                <c:pt idx="6053">
                  <c:v>3.2987080421805048</c:v>
                </c:pt>
                <c:pt idx="6054">
                  <c:v>3.3003327001531231</c:v>
                </c:pt>
                <c:pt idx="6055">
                  <c:v>3.3019577850618478</c:v>
                </c:pt>
                <c:pt idx="6056">
                  <c:v>3.3035828885308742</c:v>
                </c:pt>
                <c:pt idx="6057">
                  <c:v>3.3052076763522633</c:v>
                </c:pt>
                <c:pt idx="6058">
                  <c:v>3.3068326126036469</c:v>
                </c:pt>
                <c:pt idx="6059">
                  <c:v>3.3084571963884803</c:v>
                </c:pt>
                <c:pt idx="6060">
                  <c:v>3.3100817243685028</c:v>
                </c:pt>
                <c:pt idx="6061">
                  <c:v>3.3117063267237064</c:v>
                </c:pt>
                <c:pt idx="6062">
                  <c:v>3.3133309661970252</c:v>
                </c:pt>
                <c:pt idx="6063">
                  <c:v>3.3149563109491273</c:v>
                </c:pt>
                <c:pt idx="6064">
                  <c:v>3.3165807276726045</c:v>
                </c:pt>
                <c:pt idx="6065">
                  <c:v>3.3182040513511204</c:v>
                </c:pt>
                <c:pt idx="6066">
                  <c:v>3.319829210455719</c:v>
                </c:pt>
                <c:pt idx="6067">
                  <c:v>3.3214536457932615</c:v>
                </c:pt>
                <c:pt idx="6068">
                  <c:v>3.3230785078254641</c:v>
                </c:pt>
                <c:pt idx="6069">
                  <c:v>3.3247019608718626</c:v>
                </c:pt>
                <c:pt idx="6070">
                  <c:v>3.3263250437179996</c:v>
                </c:pt>
                <c:pt idx="6071">
                  <c:v>3.3279482006551437</c:v>
                </c:pt>
                <c:pt idx="6072">
                  <c:v>3.3295712279928589</c:v>
                </c:pt>
                <c:pt idx="6073">
                  <c:v>3.3311937929427442</c:v>
                </c:pt>
                <c:pt idx="6074">
                  <c:v>3.3328166166206681</c:v>
                </c:pt>
                <c:pt idx="6075">
                  <c:v>3.3344390889631188</c:v>
                </c:pt>
                <c:pt idx="6076">
                  <c:v>3.3360616537440428</c:v>
                </c:pt>
                <c:pt idx="6077">
                  <c:v>3.3376849588157893</c:v>
                </c:pt>
                <c:pt idx="6078">
                  <c:v>3.3393077085851601</c:v>
                </c:pt>
                <c:pt idx="6079">
                  <c:v>3.3409306062524156</c:v>
                </c:pt>
                <c:pt idx="6080">
                  <c:v>3.3425531895225968</c:v>
                </c:pt>
                <c:pt idx="6081">
                  <c:v>3.3441791288930447</c:v>
                </c:pt>
                <c:pt idx="6082">
                  <c:v>3.3458034900679166</c:v>
                </c:pt>
                <c:pt idx="6083">
                  <c:v>3.3474278513880082</c:v>
                </c:pt>
                <c:pt idx="6084">
                  <c:v>3.3490522127080964</c:v>
                </c:pt>
                <c:pt idx="6085">
                  <c:v>3.3506764069991424</c:v>
                </c:pt>
                <c:pt idx="6086">
                  <c:v>3.3523006198253698</c:v>
                </c:pt>
                <c:pt idx="6087">
                  <c:v>3.3539248882602672</c:v>
                </c:pt>
                <c:pt idx="6088">
                  <c:v>3.3555493050079468</c:v>
                </c:pt>
                <c:pt idx="6089">
                  <c:v>3.3571743526522759</c:v>
                </c:pt>
                <c:pt idx="6090">
                  <c:v>3.3587992518414684</c:v>
                </c:pt>
                <c:pt idx="6091">
                  <c:v>3.3604246150642427</c:v>
                </c:pt>
                <c:pt idx="6092">
                  <c:v>3.362049644295209</c:v>
                </c:pt>
                <c:pt idx="6093">
                  <c:v>3.3636750448002677</c:v>
                </c:pt>
                <c:pt idx="6094">
                  <c:v>3.3652999625445195</c:v>
                </c:pt>
                <c:pt idx="6095">
                  <c:v>3.3669239900908647</c:v>
                </c:pt>
                <c:pt idx="6096">
                  <c:v>3.3685478323128155</c:v>
                </c:pt>
                <c:pt idx="6097">
                  <c:v>3.3701718412566408</c:v>
                </c:pt>
                <c:pt idx="6098">
                  <c:v>3.3717957946137393</c:v>
                </c:pt>
                <c:pt idx="6099">
                  <c:v>3.3734193957890066</c:v>
                </c:pt>
                <c:pt idx="6100">
                  <c:v>3.3750431453683523</c:v>
                </c:pt>
                <c:pt idx="6101">
                  <c:v>3.3766666910155503</c:v>
                </c:pt>
                <c:pt idx="6102">
                  <c:v>3.3782929463924782</c:v>
                </c:pt>
                <c:pt idx="6103">
                  <c:v>3.3799180312527404</c:v>
                </c:pt>
                <c:pt idx="6104">
                  <c:v>3.3815427078220472</c:v>
                </c:pt>
                <c:pt idx="6105">
                  <c:v>3.3831673843913523</c:v>
                </c:pt>
                <c:pt idx="6106">
                  <c:v>3.3847925248371542</c:v>
                </c:pt>
                <c:pt idx="6107">
                  <c:v>3.3864173498113441</c:v>
                </c:pt>
                <c:pt idx="6108">
                  <c:v>3.3880422859658323</c:v>
                </c:pt>
                <c:pt idx="6109">
                  <c:v>3.3896677051370632</c:v>
                </c:pt>
                <c:pt idx="6110">
                  <c:v>3.3912928084607037</c:v>
                </c:pt>
                <c:pt idx="6111">
                  <c:v>3.3929172438950701</c:v>
                </c:pt>
                <c:pt idx="6112">
                  <c:v>3.3945424958653434</c:v>
                </c:pt>
                <c:pt idx="6113">
                  <c:v>3.396168305256587</c:v>
                </c:pt>
                <c:pt idx="6114">
                  <c:v>3.397793148735305</c:v>
                </c:pt>
                <c:pt idx="6115">
                  <c:v>3.399418159408063</c:v>
                </c:pt>
                <c:pt idx="6116">
                  <c:v>3.4010432814379152</c:v>
                </c:pt>
                <c:pt idx="6117">
                  <c:v>3.4026689979332838</c:v>
                </c:pt>
                <c:pt idx="6118">
                  <c:v>3.4042945655800652</c:v>
                </c:pt>
                <c:pt idx="6119">
                  <c:v>3.4059200589363909</c:v>
                </c:pt>
                <c:pt idx="6120">
                  <c:v>3.4075453666032769</c:v>
                </c:pt>
                <c:pt idx="6121">
                  <c:v>3.4091710085488911</c:v>
                </c:pt>
                <c:pt idx="6122">
                  <c:v>3.4107961677019585</c:v>
                </c:pt>
                <c:pt idx="6123">
                  <c:v>3.4124218282235907</c:v>
                </c:pt>
                <c:pt idx="6124">
                  <c:v>3.4140476933586479</c:v>
                </c:pt>
                <c:pt idx="6125">
                  <c:v>3.4156736699955088</c:v>
                </c:pt>
                <c:pt idx="6126">
                  <c:v>3.4172995722957382</c:v>
                </c:pt>
                <c:pt idx="6127">
                  <c:v>3.4189258463630976</c:v>
                </c:pt>
                <c:pt idx="6128">
                  <c:v>3.4205515997727014</c:v>
                </c:pt>
                <c:pt idx="6129">
                  <c:v>3.4221771675649642</c:v>
                </c:pt>
                <c:pt idx="6130">
                  <c:v>3.4238031625446581</c:v>
                </c:pt>
                <c:pt idx="6131">
                  <c:v>3.4254291949394982</c:v>
                </c:pt>
                <c:pt idx="6132">
                  <c:v>3.4270538158656048</c:v>
                </c:pt>
                <c:pt idx="6133">
                  <c:v>3.42867910506338</c:v>
                </c:pt>
                <c:pt idx="6134">
                  <c:v>3.4303040970088787</c:v>
                </c:pt>
                <c:pt idx="6135">
                  <c:v>3.4319289405118143</c:v>
                </c:pt>
                <c:pt idx="6136">
                  <c:v>3.4335537470788786</c:v>
                </c:pt>
                <c:pt idx="6137">
                  <c:v>3.4351785534764061</c:v>
                </c:pt>
                <c:pt idx="6138">
                  <c:v>3.4368031556379166</c:v>
                </c:pt>
                <c:pt idx="6139">
                  <c:v>3.4384298201896768</c:v>
                </c:pt>
                <c:pt idx="6140">
                  <c:v>3.4400559826077717</c:v>
                </c:pt>
                <c:pt idx="6141">
                  <c:v>3.4416813460729512</c:v>
                </c:pt>
                <c:pt idx="6142">
                  <c:v>3.4433080106247087</c:v>
                </c:pt>
                <c:pt idx="6143">
                  <c:v>3.4449343033344859</c:v>
                </c:pt>
                <c:pt idx="6144">
                  <c:v>3.4465599639531224</c:v>
                </c:pt>
                <c:pt idx="6145">
                  <c:v>3.4481854944536252</c:v>
                </c:pt>
                <c:pt idx="6146">
                  <c:v>3.4498105606572018</c:v>
                </c:pt>
                <c:pt idx="6147">
                  <c:v>3.4514366487176842</c:v>
                </c:pt>
                <c:pt idx="6148">
                  <c:v>3.4530617891150235</c:v>
                </c:pt>
                <c:pt idx="6149">
                  <c:v>3.4546871524347598</c:v>
                </c:pt>
                <c:pt idx="6150">
                  <c:v>3.4563124601016471</c:v>
                </c:pt>
                <c:pt idx="6151">
                  <c:v>3.4579378977456412</c:v>
                </c:pt>
                <c:pt idx="6152">
                  <c:v>3.45956342824614</c:v>
                </c:pt>
                <c:pt idx="6153">
                  <c:v>3.4611885686434816</c:v>
                </c:pt>
                <c:pt idx="6154">
                  <c:v>3.4628140248577268</c:v>
                </c:pt>
                <c:pt idx="6155">
                  <c:v>3.4644388497834755</c:v>
                </c:pt>
                <c:pt idx="6156">
                  <c:v>3.466064231719848</c:v>
                </c:pt>
                <c:pt idx="6157">
                  <c:v>3.467689873665464</c:v>
                </c:pt>
                <c:pt idx="6158">
                  <c:v>3.4693152184175706</c:v>
                </c:pt>
                <c:pt idx="6159">
                  <c:v>3.4709408605086836</c:v>
                </c:pt>
                <c:pt idx="6160">
                  <c:v>3.4725665211758243</c:v>
                </c:pt>
                <c:pt idx="6161">
                  <c:v>3.4741921631214407</c:v>
                </c:pt>
                <c:pt idx="6162">
                  <c:v>3.4758176193356833</c:v>
                </c:pt>
                <c:pt idx="6163">
                  <c:v>3.4774424813678841</c:v>
                </c:pt>
                <c:pt idx="6164">
                  <c:v>3.4790671207927737</c:v>
                </c:pt>
                <c:pt idx="6165">
                  <c:v>3.4806921498299217</c:v>
                </c:pt>
                <c:pt idx="6166">
                  <c:v>3.4823166779794072</c:v>
                </c:pt>
                <c:pt idx="6167">
                  <c:v>3.4839410207117272</c:v>
                </c:pt>
                <c:pt idx="6168">
                  <c:v>3.4855652151479593</c:v>
                </c:pt>
                <c:pt idx="6169">
                  <c:v>3.4871896875215609</c:v>
                </c:pt>
                <c:pt idx="6170">
                  <c:v>3.4888133073845142</c:v>
                </c:pt>
                <c:pt idx="6171">
                  <c:v>3.4904381880191675</c:v>
                </c:pt>
                <c:pt idx="6172">
                  <c:v>3.4920634027155795</c:v>
                </c:pt>
                <c:pt idx="6173">
                  <c:v>3.4936879309134836</c:v>
                </c:pt>
                <c:pt idx="6174">
                  <c:v>3.4953124962010991</c:v>
                </c:pt>
                <c:pt idx="6175">
                  <c:v>3.4969368202977726</c:v>
                </c:pt>
                <c:pt idx="6176">
                  <c:v>3.4985612927197884</c:v>
                </c:pt>
                <c:pt idx="6177">
                  <c:v>3.5001857651418042</c:v>
                </c:pt>
                <c:pt idx="6178">
                  <c:v>3.5018110171120802</c:v>
                </c:pt>
                <c:pt idx="6179">
                  <c:v>3.5034354340533995</c:v>
                </c:pt>
                <c:pt idx="6180">
                  <c:v>3.5050598508494915</c:v>
                </c:pt>
                <c:pt idx="6181">
                  <c:v>3.506683748648761</c:v>
                </c:pt>
                <c:pt idx="6182">
                  <c:v>3.5083076835021894</c:v>
                </c:pt>
                <c:pt idx="6183">
                  <c:v>3.5099313033651436</c:v>
                </c:pt>
                <c:pt idx="6184">
                  <c:v>3.511554108716064</c:v>
                </c:pt>
                <c:pt idx="6185">
                  <c:v>3.5131785811138725</c:v>
                </c:pt>
                <c:pt idx="6186">
                  <c:v>3.5148031462320142</c:v>
                </c:pt>
                <c:pt idx="6187">
                  <c:v>3.5164275259225635</c:v>
                </c:pt>
                <c:pt idx="6188">
                  <c:v>3.5180520355279787</c:v>
                </c:pt>
                <c:pt idx="6189">
                  <c:v>3.5196763041080703</c:v>
                </c:pt>
                <c:pt idx="6190">
                  <c:v>3.5213006097632338</c:v>
                </c:pt>
                <c:pt idx="6191">
                  <c:v>3.5229252677358542</c:v>
                </c:pt>
                <c:pt idx="6192">
                  <c:v>3.5245496845077389</c:v>
                </c:pt>
                <c:pt idx="6193">
                  <c:v>3.5261739900418947</c:v>
                </c:pt>
                <c:pt idx="6194">
                  <c:v>3.5277983698534645</c:v>
                </c:pt>
                <c:pt idx="6195">
                  <c:v>3.5294226013605807</c:v>
                </c:pt>
                <c:pt idx="6196">
                  <c:v>3.5310473335293571</c:v>
                </c:pt>
                <c:pt idx="6197">
                  <c:v>3.5326713610757063</c:v>
                </c:pt>
                <c:pt idx="6198">
                  <c:v>3.5342946846575622</c:v>
                </c:pt>
                <c:pt idx="6199">
                  <c:v>3.5359186749993867</c:v>
                </c:pt>
                <c:pt idx="6200">
                  <c:v>3.5375423319008297</c:v>
                </c:pt>
                <c:pt idx="6201">
                  <c:v>3.5391661555013192</c:v>
                </c:pt>
                <c:pt idx="6202">
                  <c:v>3.5407886093817647</c:v>
                </c:pt>
                <c:pt idx="6203">
                  <c:v>3.5424129150369241</c:v>
                </c:pt>
                <c:pt idx="6204">
                  <c:v>3.5440366830663654</c:v>
                </c:pt>
                <c:pt idx="6205">
                  <c:v>3.5456611185007314</c:v>
                </c:pt>
                <c:pt idx="6206">
                  <c:v>3.5472844791043783</c:v>
                </c:pt>
                <c:pt idx="6207">
                  <c:v>3.5489094897286848</c:v>
                </c:pt>
                <c:pt idx="6208">
                  <c:v>3.5505332207133744</c:v>
                </c:pt>
                <c:pt idx="6209">
                  <c:v>3.5521571741188493</c:v>
                </c:pt>
                <c:pt idx="6210">
                  <c:v>3.5537813869692778</c:v>
                </c:pt>
                <c:pt idx="6211">
                  <c:v>3.5554048216227594</c:v>
                </c:pt>
                <c:pt idx="6212">
                  <c:v>3.557027885868945</c:v>
                </c:pt>
                <c:pt idx="6213">
                  <c:v>3.5586522471406283</c:v>
                </c:pt>
                <c:pt idx="6214">
                  <c:v>3.5602760707411152</c:v>
                </c:pt>
                <c:pt idx="6215">
                  <c:v>3.5618999869704551</c:v>
                </c:pt>
                <c:pt idx="6216">
                  <c:v>3.5635238290956681</c:v>
                </c:pt>
                <c:pt idx="6217">
                  <c:v>3.5651466159510758</c:v>
                </c:pt>
                <c:pt idx="6218">
                  <c:v>3.5667695323343143</c:v>
                </c:pt>
                <c:pt idx="6219">
                  <c:v>3.5683919124202101</c:v>
                </c:pt>
                <c:pt idx="6220">
                  <c:v>3.5700159584728408</c:v>
                </c:pt>
                <c:pt idx="6221">
                  <c:v>3.571640301205159</c:v>
                </c:pt>
                <c:pt idx="6222">
                  <c:v>3.5732644028765481</c:v>
                </c:pt>
                <c:pt idx="6223">
                  <c:v>3.5748869861708679</c:v>
                </c:pt>
                <c:pt idx="6224">
                  <c:v>3.5765088300596681</c:v>
                </c:pt>
                <c:pt idx="6225">
                  <c:v>3.5781327279073167</c:v>
                </c:pt>
                <c:pt idx="6226">
                  <c:v>3.5797568666201594</c:v>
                </c:pt>
                <c:pt idx="6227">
                  <c:v>3.581380375259315</c:v>
                </c:pt>
                <c:pt idx="6228">
                  <c:v>3.5830029586019139</c:v>
                </c:pt>
                <c:pt idx="6229">
                  <c:v>3.5846258010178613</c:v>
                </c:pt>
                <c:pt idx="6230">
                  <c:v>3.5862493469309662</c:v>
                </c:pt>
                <c:pt idx="6231">
                  <c:v>3.5878725592183631</c:v>
                </c:pt>
                <c:pt idx="6232">
                  <c:v>3.5894940707065399</c:v>
                </c:pt>
                <c:pt idx="6233">
                  <c:v>3.5911168204759085</c:v>
                </c:pt>
                <c:pt idx="6234">
                  <c:v>3.59273975538246</c:v>
                </c:pt>
                <c:pt idx="6235">
                  <c:v>3.5943611744599182</c:v>
                </c:pt>
                <c:pt idx="6236">
                  <c:v>3.5959842758099074</c:v>
                </c:pt>
                <c:pt idx="6237">
                  <c:v>3.5976067483212915</c:v>
                </c:pt>
                <c:pt idx="6238">
                  <c:v>3.5992280566917132</c:v>
                </c:pt>
                <c:pt idx="6239">
                  <c:v>3.6008504551651397</c:v>
                </c:pt>
                <c:pt idx="6240">
                  <c:v>3.6024718560511553</c:v>
                </c:pt>
                <c:pt idx="6241">
                  <c:v>3.6040928876755083</c:v>
                </c:pt>
                <c:pt idx="6242">
                  <c:v>3.6057152306983351</c:v>
                </c:pt>
                <c:pt idx="6243">
                  <c:v>3.6073356538440575</c:v>
                </c:pt>
                <c:pt idx="6244">
                  <c:v>3.6089562426768538</c:v>
                </c:pt>
                <c:pt idx="6245">
                  <c:v>3.6105766473940992</c:v>
                </c:pt>
                <c:pt idx="6246">
                  <c:v>3.6121971073983219</c:v>
                </c:pt>
                <c:pt idx="6247">
                  <c:v>3.6138171618806116</c:v>
                </c:pt>
                <c:pt idx="6248">
                  <c:v>3.6154372900405218</c:v>
                </c:pt>
                <c:pt idx="6249">
                  <c:v>3.6170603542867075</c:v>
                </c:pt>
                <c:pt idx="6250">
                  <c:v>3.6186821058626069</c:v>
                </c:pt>
                <c:pt idx="6251">
                  <c:v>3.6203028975903724</c:v>
                </c:pt>
                <c:pt idx="6252">
                  <c:v>3.6219269251125272</c:v>
                </c:pt>
                <c:pt idx="6253">
                  <c:v>3.6235500449910463</c:v>
                </c:pt>
                <c:pt idx="6254">
                  <c:v>3.6251732390130673</c:v>
                </c:pt>
                <c:pt idx="6255">
                  <c:v>3.6267954526452515</c:v>
                </c:pt>
                <c:pt idx="6256">
                  <c:v>3.6284172780897226</c:v>
                </c:pt>
                <c:pt idx="6257">
                  <c:v>3.6300379961855866</c:v>
                </c:pt>
                <c:pt idx="6258">
                  <c:v>3.6316603576914281</c:v>
                </c:pt>
                <c:pt idx="6259">
                  <c:v>3.63328240493622</c:v>
                </c:pt>
                <c:pt idx="6260">
                  <c:v>3.6349039164484953</c:v>
                </c:pt>
                <c:pt idx="6261">
                  <c:v>3.6365259453155931</c:v>
                </c:pt>
                <c:pt idx="6262">
                  <c:v>3.6381454841902872</c:v>
                </c:pt>
                <c:pt idx="6263">
                  <c:v>3.6397659993417824</c:v>
                </c:pt>
                <c:pt idx="6264">
                  <c:v>3.6413855751454149</c:v>
                </c:pt>
                <c:pt idx="6265">
                  <c:v>3.643004653892584</c:v>
                </c:pt>
                <c:pt idx="6266">
                  <c:v>3.6446234383546026</c:v>
                </c:pt>
                <c:pt idx="6267">
                  <c:v>3.6462422412955662</c:v>
                </c:pt>
                <c:pt idx="6268">
                  <c:v>3.6478617617185947</c:v>
                </c:pt>
                <c:pt idx="6269">
                  <c:v>3.6494821847680772</c:v>
                </c:pt>
                <c:pt idx="6270">
                  <c:v>3.6511008957994577</c:v>
                </c:pt>
                <c:pt idx="6271">
                  <c:v>3.6527200297218081</c:v>
                </c:pt>
                <c:pt idx="6272">
                  <c:v>3.6543388325667792</c:v>
                </c:pt>
                <c:pt idx="6273">
                  <c:v>3.6559576354117431</c:v>
                </c:pt>
                <c:pt idx="6274">
                  <c:v>3.6575759237772107</c:v>
                </c:pt>
                <c:pt idx="6275">
                  <c:v>3.6591945060368882</c:v>
                </c:pt>
                <c:pt idx="6276">
                  <c:v>3.6608171633900142</c:v>
                </c:pt>
                <c:pt idx="6277">
                  <c:v>3.6624383981186823</c:v>
                </c:pt>
                <c:pt idx="6278">
                  <c:v>3.6640579922794294</c:v>
                </c:pt>
                <c:pt idx="6279">
                  <c:v>3.6656822237139508</c:v>
                </c:pt>
                <c:pt idx="6280">
                  <c:v>3.6673052326465148</c:v>
                </c:pt>
                <c:pt idx="6281">
                  <c:v>3.6689278530898872</c:v>
                </c:pt>
                <c:pt idx="6282">
                  <c:v>3.6705475761013395</c:v>
                </c:pt>
                <c:pt idx="6283">
                  <c:v>3.6721704740100827</c:v>
                </c:pt>
                <c:pt idx="6284">
                  <c:v>3.6737909156088562</c:v>
                </c:pt>
                <c:pt idx="6285">
                  <c:v>3.6754126119093113</c:v>
                </c:pt>
                <c:pt idx="6286">
                  <c:v>3.6770330718413602</c:v>
                </c:pt>
                <c:pt idx="6287">
                  <c:v>3.678654158685168</c:v>
                </c:pt>
                <c:pt idx="6288">
                  <c:v>3.6802756885606538</c:v>
                </c:pt>
                <c:pt idx="6289">
                  <c:v>3.6818968862186332</c:v>
                </c:pt>
                <c:pt idx="6290">
                  <c:v>3.6835185084963427</c:v>
                </c:pt>
                <c:pt idx="6291">
                  <c:v>3.6851394846650982</c:v>
                </c:pt>
                <c:pt idx="6292">
                  <c:v>3.6867627157257683</c:v>
                </c:pt>
                <c:pt idx="6293">
                  <c:v>3.6883819233423405</c:v>
                </c:pt>
                <c:pt idx="6294">
                  <c:v>3.6900021990026084</c:v>
                </c:pt>
                <c:pt idx="6295">
                  <c:v>3.6916213699271183</c:v>
                </c:pt>
                <c:pt idx="6296">
                  <c:v>3.693240099315382</c:v>
                </c:pt>
                <c:pt idx="6297">
                  <c:v>3.6948614261878787</c:v>
                </c:pt>
                <c:pt idx="6298">
                  <c:v>3.696482291868779</c:v>
                </c:pt>
                <c:pt idx="6299">
                  <c:v>3.6981024753885423</c:v>
                </c:pt>
                <c:pt idx="6300">
                  <c:v>3.6997228430579447</c:v>
                </c:pt>
                <c:pt idx="6301">
                  <c:v>3.7013438193952513</c:v>
                </c:pt>
                <c:pt idx="6302">
                  <c:v>3.7029650355521828</c:v>
                </c:pt>
                <c:pt idx="6303">
                  <c:v>3.704585919674523</c:v>
                </c:pt>
                <c:pt idx="6304">
                  <c:v>3.7062070804806799</c:v>
                </c:pt>
                <c:pt idx="6305">
                  <c:v>3.7078285182320099</c:v>
                </c:pt>
                <c:pt idx="6306">
                  <c:v>3.7094488860216903</c:v>
                </c:pt>
                <c:pt idx="6307">
                  <c:v>3.711069530277328</c:v>
                </c:pt>
                <c:pt idx="6308">
                  <c:v>3.7126895296030069</c:v>
                </c:pt>
                <c:pt idx="6309">
                  <c:v>3.7143125383906495</c:v>
                </c:pt>
                <c:pt idx="6310">
                  <c:v>3.7159317460072221</c:v>
                </c:pt>
                <c:pt idx="6311">
                  <c:v>3.7175504753234971</c:v>
                </c:pt>
                <c:pt idx="6312">
                  <c:v>3.7191692965519287</c:v>
                </c:pt>
                <c:pt idx="6313">
                  <c:v>3.720787823706881</c:v>
                </c:pt>
                <c:pt idx="6314">
                  <c:v>3.7224057078447008</c:v>
                </c:pt>
                <c:pt idx="6315">
                  <c:v>3.7240238490368345</c:v>
                </c:pt>
                <c:pt idx="6316">
                  <c:v>3.7256403757044105</c:v>
                </c:pt>
                <c:pt idx="6317">
                  <c:v>3.7272615918613456</c:v>
                </c:pt>
                <c:pt idx="6318">
                  <c:v>3.7288797147610242</c:v>
                </c:pt>
                <c:pt idx="6319">
                  <c:v>3.730497562161081</c:v>
                </c:pt>
                <c:pt idx="6320">
                  <c:v>3.732116309882751</c:v>
                </c:pt>
                <c:pt idx="6321">
                  <c:v>3.7337386343989585</c:v>
                </c:pt>
                <c:pt idx="6322">
                  <c:v>3.7353602197286748</c:v>
                </c:pt>
                <c:pt idx="6323">
                  <c:v>3.7369820084065801</c:v>
                </c:pt>
                <c:pt idx="6324">
                  <c:v>3.7386035384507572</c:v>
                </c:pt>
                <c:pt idx="6325">
                  <c:v>3.7402246071123364</c:v>
                </c:pt>
                <c:pt idx="6326">
                  <c:v>3.7418471164527447</c:v>
                </c:pt>
                <c:pt idx="6327">
                  <c:v>3.7434692007197876</c:v>
                </c:pt>
                <c:pt idx="6328">
                  <c:v>3.7450899742012829</c:v>
                </c:pt>
                <c:pt idx="6329">
                  <c:v>3.7467107292444539</c:v>
                </c:pt>
                <c:pt idx="6330">
                  <c:v>3.7483311154375181</c:v>
                </c:pt>
                <c:pt idx="6331">
                  <c:v>3.7499513910737332</c:v>
                </c:pt>
                <c:pt idx="6332">
                  <c:v>3.751573659976704</c:v>
                </c:pt>
                <c:pt idx="6333">
                  <c:v>3.753196613238027</c:v>
                </c:pt>
                <c:pt idx="6334">
                  <c:v>3.7548175711313059</c:v>
                </c:pt>
                <c:pt idx="6335">
                  <c:v>3.7564396552536308</c:v>
                </c:pt>
                <c:pt idx="6336">
                  <c:v>3.7580604655651877</c:v>
                </c:pt>
                <c:pt idx="6337">
                  <c:v>3.759683844753011</c:v>
                </c:pt>
                <c:pt idx="6338">
                  <c:v>3.7613054486408202</c:v>
                </c:pt>
                <c:pt idx="6339">
                  <c:v>3.7629271633819772</c:v>
                </c:pt>
                <c:pt idx="6340">
                  <c:v>3.7645498946091118</c:v>
                </c:pt>
                <c:pt idx="6341">
                  <c:v>3.7661727185526557</c:v>
                </c:pt>
                <c:pt idx="6342">
                  <c:v>3.767794525553311</c:v>
                </c:pt>
                <c:pt idx="6343">
                  <c:v>3.7694169424630481</c:v>
                </c:pt>
                <c:pt idx="6344">
                  <c:v>3.7710385278168657</c:v>
                </c:pt>
                <c:pt idx="6345">
                  <c:v>3.7726600947818172</c:v>
                </c:pt>
                <c:pt idx="6346">
                  <c:v>3.7742823083175083</c:v>
                </c:pt>
                <c:pt idx="6347">
                  <c:v>3.7759054282684961</c:v>
                </c:pt>
                <c:pt idx="6348">
                  <c:v>3.7775282892056716</c:v>
                </c:pt>
                <c:pt idx="6349">
                  <c:v>3.7791515387018841</c:v>
                </c:pt>
                <c:pt idx="6350">
                  <c:v>3.7807740111167361</c:v>
                </c:pt>
                <c:pt idx="6351">
                  <c:v>3.7823960954320164</c:v>
                </c:pt>
                <c:pt idx="6352">
                  <c:v>3.7840179209005953</c:v>
                </c:pt>
                <c:pt idx="6353">
                  <c:v>3.7856397464897245</c:v>
                </c:pt>
                <c:pt idx="6354">
                  <c:v>3.7872618122092012</c:v>
                </c:pt>
                <c:pt idx="6355">
                  <c:v>3.7888835823961138</c:v>
                </c:pt>
                <c:pt idx="6356">
                  <c:v>3.7905059068158047</c:v>
                </c:pt>
                <c:pt idx="6357">
                  <c:v>3.7921277692217892</c:v>
                </c:pt>
                <c:pt idx="6358">
                  <c:v>3.7937488561860158</c:v>
                </c:pt>
                <c:pt idx="6359">
                  <c:v>3.7953704231509673</c:v>
                </c:pt>
                <c:pt idx="6360">
                  <c:v>3.7969928585458006</c:v>
                </c:pt>
                <c:pt idx="6361">
                  <c:v>3.7986149243858733</c:v>
                </c:pt>
                <c:pt idx="6362">
                  <c:v>3.8002367129914556</c:v>
                </c:pt>
                <c:pt idx="6363">
                  <c:v>3.8018571728994379</c:v>
                </c:pt>
                <c:pt idx="6364">
                  <c:v>3.8034775959729852</c:v>
                </c:pt>
                <c:pt idx="6365">
                  <c:v>3.8050989598270997</c:v>
                </c:pt>
                <c:pt idx="6366">
                  <c:v>3.8067213583005319</c:v>
                </c:pt>
                <c:pt idx="6367">
                  <c:v>3.8083425191789422</c:v>
                </c:pt>
                <c:pt idx="6368">
                  <c:v>3.8099643261795997</c:v>
                </c:pt>
                <c:pt idx="6369">
                  <c:v>3.8115860407761217</c:v>
                </c:pt>
                <c:pt idx="6370">
                  <c:v>3.8132066112961027</c:v>
                </c:pt>
                <c:pt idx="6371">
                  <c:v>3.8148291021010707</c:v>
                </c:pt>
                <c:pt idx="6372">
                  <c:v>3.8164498387064327</c:v>
                </c:pt>
                <c:pt idx="6373">
                  <c:v>3.8180718858788727</c:v>
                </c:pt>
                <c:pt idx="6374">
                  <c:v>3.8196938592060103</c:v>
                </c:pt>
                <c:pt idx="6375">
                  <c:v>3.8213161098698287</c:v>
                </c:pt>
                <c:pt idx="6376">
                  <c:v>3.8229376400104051</c:v>
                </c:pt>
                <c:pt idx="6377">
                  <c:v>3.8245588746186328</c:v>
                </c:pt>
                <c:pt idx="6378">
                  <c:v>3.8261792238611187</c:v>
                </c:pt>
                <c:pt idx="6379">
                  <c:v>3.8278007909224754</c:v>
                </c:pt>
                <c:pt idx="6380">
                  <c:v>3.8294232448994547</c:v>
                </c:pt>
                <c:pt idx="6381">
                  <c:v>3.8310448488836673</c:v>
                </c:pt>
                <c:pt idx="6382">
                  <c:v>3.8326665449912785</c:v>
                </c:pt>
                <c:pt idx="6383">
                  <c:v>3.8342891468719382</c:v>
                </c:pt>
                <c:pt idx="6384">
                  <c:v>3.8359094963549776</c:v>
                </c:pt>
                <c:pt idx="6385">
                  <c:v>3.8375316361472516</c:v>
                </c:pt>
                <c:pt idx="6386">
                  <c:v>3.8391530184809146</c:v>
                </c:pt>
                <c:pt idx="6387">
                  <c:v>3.8407749362004537</c:v>
                </c:pt>
                <c:pt idx="6388">
                  <c:v>3.8423966325491175</c:v>
                </c:pt>
                <c:pt idx="6389">
                  <c:v>3.8440183288495726</c:v>
                </c:pt>
                <c:pt idx="6390">
                  <c:v>3.845640505452208</c:v>
                </c:pt>
                <c:pt idx="6391">
                  <c:v>3.8472625157733087</c:v>
                </c:pt>
                <c:pt idx="6392">
                  <c:v>3.8488847108542741</c:v>
                </c:pt>
                <c:pt idx="6393">
                  <c:v>3.8505044707089007</c:v>
                </c:pt>
                <c:pt idx="6394">
                  <c:v>3.8521255023332537</c:v>
                </c:pt>
                <c:pt idx="6395">
                  <c:v>3.8537477343483078</c:v>
                </c:pt>
                <c:pt idx="6396">
                  <c:v>3.8553702437128572</c:v>
                </c:pt>
                <c:pt idx="6397">
                  <c:v>3.8569928270071787</c:v>
                </c:pt>
                <c:pt idx="6398">
                  <c:v>3.8586185990929684</c:v>
                </c:pt>
                <c:pt idx="6399">
                  <c:v>3.8602419966721557</c:v>
                </c:pt>
                <c:pt idx="6400">
                  <c:v>3.8618649316028537</c:v>
                </c:pt>
                <c:pt idx="6401">
                  <c:v>3.8634869787270598</c:v>
                </c:pt>
                <c:pt idx="6402">
                  <c:v>3.8651095251157934</c:v>
                </c:pt>
                <c:pt idx="6403">
                  <c:v>3.8667314983464696</c:v>
                </c:pt>
                <c:pt idx="6404">
                  <c:v>3.8683530468507752</c:v>
                </c:pt>
                <c:pt idx="6405">
                  <c:v>3.8699741153919391</c:v>
                </c:pt>
                <c:pt idx="6406">
                  <c:v>3.8715955345175903</c:v>
                </c:pt>
                <c:pt idx="6407">
                  <c:v>3.8732169167307835</c:v>
                </c:pt>
                <c:pt idx="6408">
                  <c:v>3.8748386130312373</c:v>
                </c:pt>
                <c:pt idx="6409">
                  <c:v>3.8764602908674077</c:v>
                </c:pt>
                <c:pt idx="6410">
                  <c:v>3.8780823749897331</c:v>
                </c:pt>
                <c:pt idx="6411">
                  <c:v>3.879703259112075</c:v>
                </c:pt>
                <c:pt idx="6412">
                  <c:v>3.8813240142515282</c:v>
                </c:pt>
                <c:pt idx="6413">
                  <c:v>3.8829449722411162</c:v>
                </c:pt>
                <c:pt idx="6414">
                  <c:v>3.8845664098960597</c:v>
                </c:pt>
                <c:pt idx="6415">
                  <c:v>3.8861877368167415</c:v>
                </c:pt>
                <c:pt idx="6416">
                  <c:v>3.8878088975988128</c:v>
                </c:pt>
                <c:pt idx="6417">
                  <c:v>3.8894320544634797</c:v>
                </c:pt>
                <c:pt idx="6418">
                  <c:v>3.8910551004484053</c:v>
                </c:pt>
                <c:pt idx="6419">
                  <c:v>3.8926772771475382</c:v>
                </c:pt>
                <c:pt idx="6420">
                  <c:v>3.8943000454596648</c:v>
                </c:pt>
                <c:pt idx="6421">
                  <c:v>3.8959231837705994</c:v>
                </c:pt>
                <c:pt idx="6422">
                  <c:v>3.8975453233940209</c:v>
                </c:pt>
                <c:pt idx="6423">
                  <c:v>3.8991680361277341</c:v>
                </c:pt>
                <c:pt idx="6424">
                  <c:v>3.9007916003885232</c:v>
                </c:pt>
                <c:pt idx="6425">
                  <c:v>3.9024130195141726</c:v>
                </c:pt>
                <c:pt idx="6426">
                  <c:v>3.9040337008814316</c:v>
                </c:pt>
                <c:pt idx="6427">
                  <c:v>3.9056578210369941</c:v>
                </c:pt>
                <c:pt idx="6428">
                  <c:v>3.9072802194138978</c:v>
                </c:pt>
                <c:pt idx="6429">
                  <c:v>3.9089018417639156</c:v>
                </c:pt>
                <c:pt idx="6430">
                  <c:v>3.9105220068859841</c:v>
                </c:pt>
                <c:pt idx="6431">
                  <c:v>3.912142098326278</c:v>
                </c:pt>
                <c:pt idx="6432">
                  <c:v>3.9137642196417808</c:v>
                </c:pt>
                <c:pt idx="6433">
                  <c:v>3.9153859711453594</c:v>
                </c:pt>
                <c:pt idx="6434">
                  <c:v>3.9170065600984771</c:v>
                </c:pt>
                <c:pt idx="6435">
                  <c:v>3.9186281086991794</c:v>
                </c:pt>
                <c:pt idx="6436">
                  <c:v>3.9202492511283742</c:v>
                </c:pt>
                <c:pt idx="6437">
                  <c:v>3.9218704120067867</c:v>
                </c:pt>
                <c:pt idx="6438">
                  <c:v>3.9234904110679993</c:v>
                </c:pt>
                <c:pt idx="6439">
                  <c:v>3.9251129390650568</c:v>
                </c:pt>
                <c:pt idx="6440">
                  <c:v>3.9267350603323194</c:v>
                </c:pt>
                <c:pt idx="6441">
                  <c:v>3.9283563319892321</c:v>
                </c:pt>
                <c:pt idx="6442">
                  <c:v>3.9299771607406693</c:v>
                </c:pt>
                <c:pt idx="6443">
                  <c:v>3.9315981370298174</c:v>
                </c:pt>
                <c:pt idx="6444">
                  <c:v>3.9332189657812573</c:v>
                </c:pt>
                <c:pt idx="6445">
                  <c:v>3.9348398682974035</c:v>
                </c:pt>
                <c:pt idx="6446">
                  <c:v>3.9364610844061567</c:v>
                </c:pt>
                <c:pt idx="6447">
                  <c:v>3.938082171418547</c:v>
                </c:pt>
                <c:pt idx="6448">
                  <c:v>3.9397027789256476</c:v>
                </c:pt>
                <c:pt idx="6449">
                  <c:v>3.9413230913880213</c:v>
                </c:pt>
                <c:pt idx="6450">
                  <c:v>3.942943459297986</c:v>
                </c:pt>
                <c:pt idx="6451">
                  <c:v>3.9445638085404746</c:v>
                </c:pt>
                <c:pt idx="6452">
                  <c:v>3.9461886706211158</c:v>
                </c:pt>
                <c:pt idx="6453">
                  <c:v>3.9478141638562172</c:v>
                </c:pt>
                <c:pt idx="6454">
                  <c:v>3.9494394528843335</c:v>
                </c:pt>
                <c:pt idx="6455">
                  <c:v>3.9510601710042641</c:v>
                </c:pt>
                <c:pt idx="6456">
                  <c:v>3.9526798019288534</c:v>
                </c:pt>
                <c:pt idx="6457">
                  <c:v>3.9542988254334639</c:v>
                </c:pt>
                <c:pt idx="6458">
                  <c:v>3.9559186404485787</c:v>
                </c:pt>
                <c:pt idx="6459">
                  <c:v>3.9575426122615007</c:v>
                </c:pt>
                <c:pt idx="6460">
                  <c:v>3.9591644008911877</c:v>
                </c:pt>
                <c:pt idx="6461">
                  <c:v>3.9607863003089951</c:v>
                </c:pt>
                <c:pt idx="6462">
                  <c:v>3.9624077379157483</c:v>
                </c:pt>
                <c:pt idx="6463">
                  <c:v>3.9640293787284882</c:v>
                </c:pt>
                <c:pt idx="6464">
                  <c:v>3.9656509272327933</c:v>
                </c:pt>
                <c:pt idx="6465">
                  <c:v>3.9672726788328001</c:v>
                </c:pt>
                <c:pt idx="6466">
                  <c:v>3.9688934152696729</c:v>
                </c:pt>
                <c:pt idx="6467">
                  <c:v>3.9705153146151395</c:v>
                </c:pt>
                <c:pt idx="6468">
                  <c:v>3.9721364016997787</c:v>
                </c:pt>
                <c:pt idx="6469">
                  <c:v>3.9737576179289742</c:v>
                </c:pt>
                <c:pt idx="6470">
                  <c:v>3.9753785388875937</c:v>
                </c:pt>
                <c:pt idx="6471">
                  <c:v>3.9769994968531011</c:v>
                </c:pt>
                <c:pt idx="6472">
                  <c:v>3.9786204178598727</c:v>
                </c:pt>
                <c:pt idx="6473">
                  <c:v>3.9802397544192489</c:v>
                </c:pt>
                <c:pt idx="6474">
                  <c:v>3.9818590723885428</c:v>
                </c:pt>
                <c:pt idx="6475">
                  <c:v>3.9834776731214578</c:v>
                </c:pt>
                <c:pt idx="6476">
                  <c:v>3.9850990555033072</c:v>
                </c:pt>
                <c:pt idx="6477">
                  <c:v>3.9867203455167202</c:v>
                </c:pt>
                <c:pt idx="6478">
                  <c:v>3.9883412663790319</c:v>
                </c:pt>
                <c:pt idx="6479">
                  <c:v>3.9899620581549398</c:v>
                </c:pt>
                <c:pt idx="6480">
                  <c:v>3.9915834033854773</c:v>
                </c:pt>
                <c:pt idx="6481">
                  <c:v>3.9932043796746277</c:v>
                </c:pt>
                <c:pt idx="6482">
                  <c:v>3.9948253006332428</c:v>
                </c:pt>
                <c:pt idx="6483">
                  <c:v>3.9964461294328251</c:v>
                </c:pt>
                <c:pt idx="6484">
                  <c:v>3.9980652819640508</c:v>
                </c:pt>
                <c:pt idx="6485">
                  <c:v>3.9996869226321721</c:v>
                </c:pt>
                <c:pt idx="6486">
                  <c:v>4.0013081017917296</c:v>
                </c:pt>
                <c:pt idx="6487">
                  <c:v>4.0029288752250745</c:v>
                </c:pt>
                <c:pt idx="6488">
                  <c:v>4.0045500176783468</c:v>
                </c:pt>
                <c:pt idx="6489">
                  <c:v>4.0061712523829325</c:v>
                </c:pt>
                <c:pt idx="6490">
                  <c:v>4.0077918412157265</c:v>
                </c:pt>
                <c:pt idx="6491">
                  <c:v>4.0094123564634705</c:v>
                </c:pt>
                <c:pt idx="6492">
                  <c:v>4.0110335542659694</c:v>
                </c:pt>
                <c:pt idx="6493">
                  <c:v>4.0126547519480376</c:v>
                </c:pt>
                <c:pt idx="6494">
                  <c:v>4.0142759682013205</c:v>
                </c:pt>
                <c:pt idx="6495">
                  <c:v>4.0158967968564667</c:v>
                </c:pt>
                <c:pt idx="6496">
                  <c:v>4.0175173489678855</c:v>
                </c:pt>
                <c:pt idx="6497">
                  <c:v>4.0191387682140185</c:v>
                </c:pt>
                <c:pt idx="6498">
                  <c:v>4.0207594678009064</c:v>
                </c:pt>
                <c:pt idx="6499">
                  <c:v>4.0223810717851247</c:v>
                </c:pt>
                <c:pt idx="6500">
                  <c:v>4.0240025834660855</c:v>
                </c:pt>
                <c:pt idx="6501">
                  <c:v>4.0256252963446535</c:v>
                </c:pt>
                <c:pt idx="6502">
                  <c:v>4.0272448536475114</c:v>
                </c:pt>
                <c:pt idx="6503">
                  <c:v>4.0288643741906673</c:v>
                </c:pt>
                <c:pt idx="6504">
                  <c:v>4.0304910575173469</c:v>
                </c:pt>
                <c:pt idx="6505">
                  <c:v>4.0321153816866264</c:v>
                </c:pt>
                <c:pt idx="6506">
                  <c:v>4.0337386310861874</c:v>
                </c:pt>
                <c:pt idx="6507">
                  <c:v>4.0353612144287885</c:v>
                </c:pt>
                <c:pt idx="6508">
                  <c:v>4.0369843898477065</c:v>
                </c:pt>
                <c:pt idx="6509">
                  <c:v>4.038607361585079</c:v>
                </c:pt>
                <c:pt idx="6510">
                  <c:v>4.0402298895097344</c:v>
                </c:pt>
                <c:pt idx="6511">
                  <c:v>4.0418525097841362</c:v>
                </c:pt>
                <c:pt idx="6512">
                  <c:v>4.0434755557207485</c:v>
                </c:pt>
                <c:pt idx="6513">
                  <c:v>4.0450982314691784</c:v>
                </c:pt>
                <c:pt idx="6514">
                  <c:v>4.0467211293054737</c:v>
                </c:pt>
                <c:pt idx="6515">
                  <c:v>4.0483431026808478</c:v>
                </c:pt>
                <c:pt idx="6516">
                  <c:v>4.0499625678961095</c:v>
                </c:pt>
                <c:pt idx="6517">
                  <c:v>4.0515817570703385</c:v>
                </c:pt>
                <c:pt idx="6518">
                  <c:v>4.0532048955020707</c:v>
                </c:pt>
                <c:pt idx="6519">
                  <c:v>4.0548261671589767</c:v>
                </c:pt>
                <c:pt idx="6520">
                  <c:v>4.0564472174220905</c:v>
                </c:pt>
                <c:pt idx="6521">
                  <c:v>4.0580691352380862</c:v>
                </c:pt>
                <c:pt idx="6522">
                  <c:v>4.0596895582635115</c:v>
                </c:pt>
                <c:pt idx="6523">
                  <c:v>4.0613101656502844</c:v>
                </c:pt>
                <c:pt idx="6524">
                  <c:v>4.0629292077366133</c:v>
                </c:pt>
                <c:pt idx="6525">
                  <c:v>4.064550645584327</c:v>
                </c:pt>
                <c:pt idx="6526">
                  <c:v>4.0661696693049985</c:v>
                </c:pt>
                <c:pt idx="6527">
                  <c:v>4.0677893556195359</c:v>
                </c:pt>
                <c:pt idx="6528">
                  <c:v>4.0694086368185305</c:v>
                </c:pt>
                <c:pt idx="6529">
                  <c:v>4.0710271271036573</c:v>
                </c:pt>
                <c:pt idx="6530">
                  <c:v>4.0726467579561536</c:v>
                </c:pt>
                <c:pt idx="6531">
                  <c:v>4.0742662231714224</c:v>
                </c:pt>
                <c:pt idx="6532">
                  <c:v>4.0758848789912543</c:v>
                </c:pt>
                <c:pt idx="6533">
                  <c:v>4.0775035348590851</c:v>
                </c:pt>
                <c:pt idx="6534">
                  <c:v>4.0791223560155165</c:v>
                </c:pt>
                <c:pt idx="6535">
                  <c:v>4.0807410117393834</c:v>
                </c:pt>
                <c:pt idx="6536">
                  <c:v>4.082359410206772</c:v>
                </c:pt>
                <c:pt idx="6537">
                  <c:v>4.0839790594419654</c:v>
                </c:pt>
                <c:pt idx="6538">
                  <c:v>4.0856020683745298</c:v>
                </c:pt>
                <c:pt idx="6539">
                  <c:v>4.0872228234176964</c:v>
                </c:pt>
                <c:pt idx="6540">
                  <c:v>4.088843615338039</c:v>
                </c:pt>
                <c:pt idx="6541">
                  <c:v>4.0904646470105455</c:v>
                </c:pt>
                <c:pt idx="6542">
                  <c:v>4.0920861771511206</c:v>
                </c:pt>
                <c:pt idx="6543">
                  <c:v>4.0937078734515779</c:v>
                </c:pt>
                <c:pt idx="6544">
                  <c:v>4.0953289789116321</c:v>
                </c:pt>
                <c:pt idx="6545">
                  <c:v>4.0969498074945561</c:v>
                </c:pt>
                <c:pt idx="6546">
                  <c:v>4.0985714667705375</c:v>
                </c:pt>
                <c:pt idx="6547">
                  <c:v>4.1001925907510293</c:v>
                </c:pt>
                <c:pt idx="6548">
                  <c:v>4.1018132718776057</c:v>
                </c:pt>
                <c:pt idx="6549">
                  <c:v>4.1034347279177847</c:v>
                </c:pt>
                <c:pt idx="6550">
                  <c:v>4.1050561841266493</c:v>
                </c:pt>
                <c:pt idx="6551">
                  <c:v>4.106677289562624</c:v>
                </c:pt>
                <c:pt idx="6552">
                  <c:v>4.108298358272358</c:v>
                </c:pt>
                <c:pt idx="6553">
                  <c:v>4.1099197960236884</c:v>
                </c:pt>
                <c:pt idx="6554">
                  <c:v>4.1115407538928874</c:v>
                </c:pt>
                <c:pt idx="6555">
                  <c:v>4.1131623209542401</c:v>
                </c:pt>
                <c:pt idx="6556">
                  <c:v>4.1147831866351394</c:v>
                </c:pt>
                <c:pt idx="6557">
                  <c:v>4.1164037386984393</c:v>
                </c:pt>
                <c:pt idx="6558">
                  <c:v>4.1180247334803006</c:v>
                </c:pt>
                <c:pt idx="6559">
                  <c:v>4.1196457282621584</c:v>
                </c:pt>
                <c:pt idx="6560">
                  <c:v>4.1212657641580304</c:v>
                </c:pt>
                <c:pt idx="6561">
                  <c:v>4.1228857082355734</c:v>
                </c:pt>
                <c:pt idx="6562">
                  <c:v>4.124505357470766</c:v>
                </c:pt>
                <c:pt idx="6563">
                  <c:v>4.1261254672826393</c:v>
                </c:pt>
                <c:pt idx="6564">
                  <c:v>4.1277462776423386</c:v>
                </c:pt>
                <c:pt idx="6565">
                  <c:v>4.1293681215793709</c:v>
                </c:pt>
                <c:pt idx="6566">
                  <c:v>4.1309895039612146</c:v>
                </c:pt>
                <c:pt idx="6567">
                  <c:v>4.1326102405184351</c:v>
                </c:pt>
                <c:pt idx="6568">
                  <c:v>4.1342318074833884</c:v>
                </c:pt>
                <c:pt idx="6569">
                  <c:v>4.1358531527862077</c:v>
                </c:pt>
                <c:pt idx="6570">
                  <c:v>4.1374738154289208</c:v>
                </c:pt>
                <c:pt idx="6571">
                  <c:v>4.1390945518176503</c:v>
                </c:pt>
                <c:pt idx="6572">
                  <c:v>4.1407154174985532</c:v>
                </c:pt>
                <c:pt idx="6573">
                  <c:v>4.1423359696099755</c:v>
                </c:pt>
                <c:pt idx="6574">
                  <c:v>4.1439551220691691</c:v>
                </c:pt>
                <c:pt idx="6575">
                  <c:v>4.1455755450224192</c:v>
                </c:pt>
                <c:pt idx="6576">
                  <c:v>4.1471954890038125</c:v>
                </c:pt>
                <c:pt idx="6577">
                  <c:v>4.1488156357287078</c:v>
                </c:pt>
                <c:pt idx="6578">
                  <c:v>4.1504355244666362</c:v>
                </c:pt>
                <c:pt idx="6579">
                  <c:v>4.1520560582422084</c:v>
                </c:pt>
                <c:pt idx="6580">
                  <c:v>4.1536765551551378</c:v>
                </c:pt>
                <c:pt idx="6581">
                  <c:v>4.1552959099208095</c:v>
                </c:pt>
                <c:pt idx="6582">
                  <c:v>4.1569156881857801</c:v>
                </c:pt>
                <c:pt idx="6583">
                  <c:v>4.1585353191824579</c:v>
                </c:pt>
                <c:pt idx="6584">
                  <c:v>4.1601554105987066</c:v>
                </c:pt>
                <c:pt idx="6585">
                  <c:v>4.1617754834996363</c:v>
                </c:pt>
                <c:pt idx="6586">
                  <c:v>4.1633952616203942</c:v>
                </c:pt>
                <c:pt idx="6587">
                  <c:v>4.1650145980356532</c:v>
                </c:pt>
                <c:pt idx="6588">
                  <c:v>4.1666343395765848</c:v>
                </c:pt>
                <c:pt idx="6589">
                  <c:v>4.1682536945344184</c:v>
                </c:pt>
                <c:pt idx="6590">
                  <c:v>4.1698725341948304</c:v>
                </c:pt>
                <c:pt idx="6591">
                  <c:v>4.1714917234411013</c:v>
                </c:pt>
                <c:pt idx="6592">
                  <c:v>4.1731110782548075</c:v>
                </c:pt>
                <c:pt idx="6593">
                  <c:v>4.1747301755372463</c:v>
                </c:pt>
                <c:pt idx="6594">
                  <c:v>4.1763493647835226</c:v>
                </c:pt>
                <c:pt idx="6595">
                  <c:v>4.1779675980450186</c:v>
                </c:pt>
                <c:pt idx="6596">
                  <c:v>4.1795868057096195</c:v>
                </c:pt>
                <c:pt idx="6597">
                  <c:v>4.1812062342183891</c:v>
                </c:pt>
                <c:pt idx="6598">
                  <c:v>4.1828247982212643</c:v>
                </c:pt>
                <c:pt idx="6599">
                  <c:v>4.1844439873234505</c:v>
                </c:pt>
                <c:pt idx="6600">
                  <c:v>4.1860630476799274</c:v>
                </c:pt>
                <c:pt idx="6601">
                  <c:v>4.1876817770921875</c:v>
                </c:pt>
                <c:pt idx="6602">
                  <c:v>4.1893000285772883</c:v>
                </c:pt>
                <c:pt idx="6603">
                  <c:v>4.1909175088328858</c:v>
                </c:pt>
                <c:pt idx="6604">
                  <c:v>4.1925344205592197</c:v>
                </c:pt>
                <c:pt idx="6605">
                  <c:v>4.1941541620761162</c:v>
                </c:pt>
                <c:pt idx="6606">
                  <c:v>4.1957722115953757</c:v>
                </c:pt>
                <c:pt idx="6607">
                  <c:v>4.1973914008656568</c:v>
                </c:pt>
                <c:pt idx="6608">
                  <c:v>4.1990097073843176</c:v>
                </c:pt>
                <c:pt idx="6609">
                  <c:v>4.2006287310569776</c:v>
                </c:pt>
                <c:pt idx="6610">
                  <c:v>4.2022473684260149</c:v>
                </c:pt>
                <c:pt idx="6611">
                  <c:v>4.203866907396816</c:v>
                </c:pt>
                <c:pt idx="6612">
                  <c:v>4.2054865750873072</c:v>
                </c:pt>
                <c:pt idx="6613">
                  <c:v>4.2071057460598382</c:v>
                </c:pt>
                <c:pt idx="6614">
                  <c:v>4.2087253215991725</c:v>
                </c:pt>
                <c:pt idx="6615">
                  <c:v>4.2103444739142883</c:v>
                </c:pt>
                <c:pt idx="6616">
                  <c:v>4.2119628174602965</c:v>
                </c:pt>
                <c:pt idx="6617">
                  <c:v>4.2135833326117949</c:v>
                </c:pt>
                <c:pt idx="6618">
                  <c:v>4.2152028714384375</c:v>
                </c:pt>
                <c:pt idx="6619">
                  <c:v>4.2168221527575236</c:v>
                </c:pt>
                <c:pt idx="6620">
                  <c:v>4.2184413050726421</c:v>
                </c:pt>
                <c:pt idx="6621">
                  <c:v>4.2200600528183054</c:v>
                </c:pt>
                <c:pt idx="6622">
                  <c:v>4.2216777717123311</c:v>
                </c:pt>
                <c:pt idx="6623">
                  <c:v>4.2232972002210962</c:v>
                </c:pt>
                <c:pt idx="6624">
                  <c:v>4.2249150660017474</c:v>
                </c:pt>
                <c:pt idx="6625">
                  <c:v>4.2265335197069485</c:v>
                </c:pt>
                <c:pt idx="6626">
                  <c:v>4.2281517159952946</c:v>
                </c:pt>
                <c:pt idx="6627">
                  <c:v>4.2297702064483271</c:v>
                </c:pt>
                <c:pt idx="6628">
                  <c:v>4.2313882007399135</c:v>
                </c:pt>
                <c:pt idx="6629">
                  <c:v>4.2330048006889696</c:v>
                </c:pt>
                <c:pt idx="6630">
                  <c:v>4.2346236034859404</c:v>
                </c:pt>
                <c:pt idx="6631">
                  <c:v>4.2362415611534185</c:v>
                </c:pt>
                <c:pt idx="6632">
                  <c:v>4.2378597024893985</c:v>
                </c:pt>
                <c:pt idx="6633">
                  <c:v>4.2394783767365558</c:v>
                </c:pt>
                <c:pt idx="6634">
                  <c:v>4.2410965364374267</c:v>
                </c:pt>
                <c:pt idx="6635">
                  <c:v>4.2427149534208359</c:v>
                </c:pt>
                <c:pt idx="6636">
                  <c:v>4.2443334623924898</c:v>
                </c:pt>
                <c:pt idx="6637">
                  <c:v>4.2459517322935385</c:v>
                </c:pt>
                <c:pt idx="6638">
                  <c:v>4.247570535210496</c:v>
                </c:pt>
                <c:pt idx="6639">
                  <c:v>4.2491885846098993</c:v>
                </c:pt>
                <c:pt idx="6640">
                  <c:v>4.250807056592806</c:v>
                </c:pt>
                <c:pt idx="6641">
                  <c:v>4.2524254735762117</c:v>
                </c:pt>
                <c:pt idx="6642">
                  <c:v>4.2540434678917709</c:v>
                </c:pt>
                <c:pt idx="6643">
                  <c:v>4.2556610583289558</c:v>
                </c:pt>
                <c:pt idx="6644">
                  <c:v>4.2572798243605501</c:v>
                </c:pt>
                <c:pt idx="6645">
                  <c:v>4.2588965893665272</c:v>
                </c:pt>
                <c:pt idx="6646">
                  <c:v>4.2605139229657008</c:v>
                </c:pt>
                <c:pt idx="6647">
                  <c:v>4.2621318623218887</c:v>
                </c:pt>
                <c:pt idx="6648">
                  <c:v>4.2637494712761974</c:v>
                </c:pt>
                <c:pt idx="6649">
                  <c:v>4.2653664012372063</c:v>
                </c:pt>
                <c:pt idx="6650">
                  <c:v>4.2669846160358365</c:v>
                </c:pt>
                <c:pt idx="6651">
                  <c:v>4.2686024635557178</c:v>
                </c:pt>
                <c:pt idx="6652">
                  <c:v>4.2702200172955829</c:v>
                </c:pt>
                <c:pt idx="6653">
                  <c:v>4.2718374242667574</c:v>
                </c:pt>
                <c:pt idx="6654">
                  <c:v>4.2734547761123771</c:v>
                </c:pt>
                <c:pt idx="6655">
                  <c:v>4.2750718344005296</c:v>
                </c:pt>
                <c:pt idx="6656">
                  <c:v>4.2766906372694926</c:v>
                </c:pt>
                <c:pt idx="6657">
                  <c:v>4.2783096794038444</c:v>
                </c:pt>
                <c:pt idx="6658">
                  <c:v>4.2799282800167964</c:v>
                </c:pt>
                <c:pt idx="6659">
                  <c:v>4.2815464213527799</c:v>
                </c:pt>
                <c:pt idx="6660">
                  <c:v>4.2831659049941422</c:v>
                </c:pt>
                <c:pt idx="6661">
                  <c:v>4.2847843218576216</c:v>
                </c:pt>
                <c:pt idx="6662">
                  <c:v>4.2864025366562561</c:v>
                </c:pt>
                <c:pt idx="6663">
                  <c:v>4.2880202189176284</c:v>
                </c:pt>
                <c:pt idx="6664">
                  <c:v>4.2896383051620335</c:v>
                </c:pt>
                <c:pt idx="6665">
                  <c:v>4.2912561526819024</c:v>
                </c:pt>
                <c:pt idx="6666">
                  <c:v>4.2928744409034847</c:v>
                </c:pt>
                <c:pt idx="6667">
                  <c:v>4.2944928579108765</c:v>
                </c:pt>
                <c:pt idx="6668">
                  <c:v>4.296110613415645</c:v>
                </c:pt>
                <c:pt idx="6669">
                  <c:v>4.2977270303198818</c:v>
                </c:pt>
                <c:pt idx="6670">
                  <c:v>4.2993460538244923</c:v>
                </c:pt>
                <c:pt idx="6671">
                  <c:v>4.3009653717457459</c:v>
                </c:pt>
                <c:pt idx="6672">
                  <c:v>4.3025843401564838</c:v>
                </c:pt>
                <c:pt idx="6673">
                  <c:v>4.3042035476529898</c:v>
                </c:pt>
                <c:pt idx="6674">
                  <c:v>4.3058223873854065</c:v>
                </c:pt>
                <c:pt idx="6675">
                  <c:v>4.3074409695731095</c:v>
                </c:pt>
                <c:pt idx="6676">
                  <c:v>4.3090594784008394</c:v>
                </c:pt>
                <c:pt idx="6677">
                  <c:v>4.3106784651516845</c:v>
                </c:pt>
                <c:pt idx="6678">
                  <c:v>4.3122979855747099</c:v>
                </c:pt>
                <c:pt idx="6679">
                  <c:v>4.3139172300054645</c:v>
                </c:pt>
                <c:pt idx="6680">
                  <c:v>4.3155364928321029</c:v>
                </c:pt>
                <c:pt idx="6681">
                  <c:v>4.3171556820783685</c:v>
                </c:pt>
                <c:pt idx="6682">
                  <c:v>4.318774944904999</c:v>
                </c:pt>
                <c:pt idx="6683">
                  <c:v>4.320394060579174</c:v>
                </c:pt>
                <c:pt idx="6684">
                  <c:v>4.3220129739726945</c:v>
                </c:pt>
                <c:pt idx="6685">
                  <c:v>4.3236316850040764</c:v>
                </c:pt>
                <c:pt idx="6686">
                  <c:v>4.3252502306307026</c:v>
                </c:pt>
                <c:pt idx="6687">
                  <c:v>4.3268689232817144</c:v>
                </c:pt>
                <c:pt idx="6688">
                  <c:v>4.3284864036810156</c:v>
                </c:pt>
                <c:pt idx="6689">
                  <c:v>4.330106366077926</c:v>
                </c:pt>
                <c:pt idx="6690">
                  <c:v>4.3317248748097015</c:v>
                </c:pt>
                <c:pt idx="6691">
                  <c:v>4.3333429059192188</c:v>
                </c:pt>
                <c:pt idx="6692">
                  <c:v>4.3349616905012294</c:v>
                </c:pt>
                <c:pt idx="6693">
                  <c:v>4.3365801258572674</c:v>
                </c:pt>
                <c:pt idx="6694">
                  <c:v>4.3381998671818947</c:v>
                </c:pt>
                <c:pt idx="6695">
                  <c:v>4.3398187068183054</c:v>
                </c:pt>
                <c:pt idx="6696">
                  <c:v>4.3414364991994479</c:v>
                </c:pt>
                <c:pt idx="6697">
                  <c:v>4.3430558356387285</c:v>
                </c:pt>
                <c:pt idx="6698">
                  <c:v>4.3446737380862865</c:v>
                </c:pt>
                <c:pt idx="6699">
                  <c:v>4.3462933322230128</c:v>
                </c:pt>
                <c:pt idx="6700">
                  <c:v>4.3479115471415284</c:v>
                </c:pt>
                <c:pt idx="6701">
                  <c:v>4.3495283306173427</c:v>
                </c:pt>
                <c:pt idx="6702">
                  <c:v>4.3511469863651975</c:v>
                </c:pt>
                <c:pt idx="6703">
                  <c:v>4.3527663964013854</c:v>
                </c:pt>
                <c:pt idx="6704">
                  <c:v>4.3543852361337887</c:v>
                </c:pt>
                <c:pt idx="6705">
                  <c:v>4.3560047748643393</c:v>
                </c:pt>
                <c:pt idx="6706">
                  <c:v>4.3576246450926623</c:v>
                </c:pt>
                <c:pt idx="6707">
                  <c:v>4.3592446076338263</c:v>
                </c:pt>
                <c:pt idx="6708">
                  <c:v>4.3608639072537354</c:v>
                </c:pt>
                <c:pt idx="6709">
                  <c:v>4.3624831884767463</c:v>
                </c:pt>
                <c:pt idx="6710">
                  <c:v>4.3641026353865531</c:v>
                </c:pt>
                <c:pt idx="6711">
                  <c:v>4.3657219902963469</c:v>
                </c:pt>
                <c:pt idx="6712">
                  <c:v>4.3673409588031085</c:v>
                </c:pt>
                <c:pt idx="6713">
                  <c:v>4.3689599824757686</c:v>
                </c:pt>
                <c:pt idx="6714">
                  <c:v>4.3705794107923701</c:v>
                </c:pt>
                <c:pt idx="6715">
                  <c:v>4.3721991154190532</c:v>
                </c:pt>
                <c:pt idx="6716">
                  <c:v>4.3738184149429014</c:v>
                </c:pt>
                <c:pt idx="6717">
                  <c:v>4.3754379355100754</c:v>
                </c:pt>
                <c:pt idx="6718">
                  <c:v>4.3770570696005056</c:v>
                </c:pt>
                <c:pt idx="6719">
                  <c:v>4.3786749904781539</c:v>
                </c:pt>
                <c:pt idx="6720">
                  <c:v>4.380293775036173</c:v>
                </c:pt>
                <c:pt idx="6721">
                  <c:v>4.3819116224841501</c:v>
                </c:pt>
                <c:pt idx="6722">
                  <c:v>4.3835298190362346</c:v>
                </c:pt>
                <c:pt idx="6723">
                  <c:v>4.3851465840422117</c:v>
                </c:pt>
                <c:pt idx="6724">
                  <c:v>4.3867645050396931</c:v>
                </c:pt>
                <c:pt idx="6725">
                  <c:v>4.3883817651314505</c:v>
                </c:pt>
                <c:pt idx="6726">
                  <c:v>4.3900007150825884</c:v>
                </c:pt>
                <c:pt idx="6727">
                  <c:v>4.3916194445908401</c:v>
                </c:pt>
                <c:pt idx="6728">
                  <c:v>4.3932389651580115</c:v>
                </c:pt>
                <c:pt idx="6729">
                  <c:v>4.3948579151091458</c:v>
                </c:pt>
                <c:pt idx="6730">
                  <c:v>4.3964758727047135</c:v>
                </c:pt>
                <c:pt idx="6731">
                  <c:v>4.3980946388562936</c:v>
                </c:pt>
                <c:pt idx="6732">
                  <c:v>4.3997132394692517</c:v>
                </c:pt>
                <c:pt idx="6733">
                  <c:v>4.4013315461078166</c:v>
                </c:pt>
                <c:pt idx="6734">
                  <c:v>4.4029498711159052</c:v>
                </c:pt>
                <c:pt idx="6735">
                  <c:v>4.4045683063520196</c:v>
                </c:pt>
                <c:pt idx="6736">
                  <c:v>4.4061865761331678</c:v>
                </c:pt>
                <c:pt idx="6737">
                  <c:v>4.4078037812314594</c:v>
                </c:pt>
                <c:pt idx="6738">
                  <c:v>4.4094213350431897</c:v>
                </c:pt>
                <c:pt idx="6739">
                  <c:v>4.4110386868648632</c:v>
                </c:pt>
                <c:pt idx="6740">
                  <c:v>4.4126557087248806</c:v>
                </c:pt>
                <c:pt idx="6741">
                  <c:v>4.4142739785300042</c:v>
                </c:pt>
                <c:pt idx="6742">
                  <c:v>4.41589381193298</c:v>
                </c:pt>
                <c:pt idx="6743">
                  <c:v>4.4175116960947651</c:v>
                </c:pt>
                <c:pt idx="6744">
                  <c:v>4.4191302233216874</c:v>
                </c:pt>
                <c:pt idx="6745">
                  <c:v>4.4207485301041363</c:v>
                </c:pt>
                <c:pt idx="6746">
                  <c:v>4.4223673697885415</c:v>
                </c:pt>
                <c:pt idx="6747">
                  <c:v>4.423986117558206</c:v>
                </c:pt>
                <c:pt idx="6748">
                  <c:v>4.4256047364529785</c:v>
                </c:pt>
                <c:pt idx="6749">
                  <c:v>4.4272228409408569</c:v>
                </c:pt>
                <c:pt idx="6750">
                  <c:v>4.4288414600035733</c:v>
                </c:pt>
                <c:pt idx="6751">
                  <c:v>4.4304597297847277</c:v>
                </c:pt>
                <c:pt idx="6752">
                  <c:v>4.4320789742395021</c:v>
                </c:pt>
                <c:pt idx="6753">
                  <c:v>4.4336975382183894</c:v>
                </c:pt>
                <c:pt idx="6754">
                  <c:v>4.4353163043699704</c:v>
                </c:pt>
                <c:pt idx="6755">
                  <c:v>4.4369355856170003</c:v>
                </c:pt>
                <c:pt idx="6756">
                  <c:v>4.4385540943487722</c:v>
                </c:pt>
                <c:pt idx="6757">
                  <c:v>4.4401730260808536</c:v>
                </c:pt>
                <c:pt idx="6758">
                  <c:v>4.4417920129757373</c:v>
                </c:pt>
                <c:pt idx="6759">
                  <c:v>4.4434110732601804</c:v>
                </c:pt>
                <c:pt idx="6760">
                  <c:v>4.4450303911814384</c:v>
                </c:pt>
                <c:pt idx="6761">
                  <c:v>4.446649764298046</c:v>
                </c:pt>
                <c:pt idx="6762">
                  <c:v>4.4482689167092024</c:v>
                </c:pt>
                <c:pt idx="6763">
                  <c:v>4.4498878116686704</c:v>
                </c:pt>
                <c:pt idx="6764">
                  <c:v>4.4515061181873277</c:v>
                </c:pt>
                <c:pt idx="6765">
                  <c:v>4.4531249763762339</c:v>
                </c:pt>
                <c:pt idx="6766">
                  <c:v>4.4547436690032516</c:v>
                </c:pt>
                <c:pt idx="6767">
                  <c:v>4.4563619020489531</c:v>
                </c:pt>
                <c:pt idx="6768">
                  <c:v>4.4579803739359072</c:v>
                </c:pt>
                <c:pt idx="6769">
                  <c:v>4.4595982030277694</c:v>
                </c:pt>
                <c:pt idx="6770">
                  <c:v>4.4612154999679809</c:v>
                </c:pt>
                <c:pt idx="6771">
                  <c:v>4.4628337698930052</c:v>
                </c:pt>
                <c:pt idx="6772">
                  <c:v>4.4644512135772079</c:v>
                </c:pt>
                <c:pt idx="6773">
                  <c:v>4.4660687489931465</c:v>
                </c:pt>
                <c:pt idx="6774">
                  <c:v>4.4676869823265806</c:v>
                </c:pt>
                <c:pt idx="6775">
                  <c:v>4.4693052153962602</c:v>
                </c:pt>
                <c:pt idx="6776">
                  <c:v>4.4709228976576316</c:v>
                </c:pt>
                <c:pt idx="6777">
                  <c:v>4.472541332797797</c:v>
                </c:pt>
                <c:pt idx="6778">
                  <c:v>4.474160485184953</c:v>
                </c:pt>
                <c:pt idx="6779">
                  <c:v>4.4757788286829978</c:v>
                </c:pt>
                <c:pt idx="6780">
                  <c:v>4.4773975397143779</c:v>
                </c:pt>
                <c:pt idx="6781">
                  <c:v>4.479015846257008</c:v>
                </c:pt>
                <c:pt idx="6782">
                  <c:v>4.4806339508168094</c:v>
                </c:pt>
                <c:pt idx="6783">
                  <c:v>4.4822520370132644</c:v>
                </c:pt>
                <c:pt idx="6784">
                  <c:v>4.4838694624005715</c:v>
                </c:pt>
                <c:pt idx="6785">
                  <c:v>4.4854877324215074</c:v>
                </c:pt>
                <c:pt idx="6786">
                  <c:v>4.4871068849047084</c:v>
                </c:pt>
                <c:pt idx="6787">
                  <c:v>4.4887256326263794</c:v>
                </c:pt>
                <c:pt idx="6788">
                  <c:v>4.4903444722627874</c:v>
                </c:pt>
                <c:pt idx="6789">
                  <c:v>4.4919636247459884</c:v>
                </c:pt>
                <c:pt idx="6790">
                  <c:v>4.4935812153268975</c:v>
                </c:pt>
                <c:pt idx="6791">
                  <c:v>4.4951994851799881</c:v>
                </c:pt>
                <c:pt idx="6792">
                  <c:v>4.4968175530136074</c:v>
                </c:pt>
                <c:pt idx="6793">
                  <c:v>4.4984366134661142</c:v>
                </c:pt>
                <c:pt idx="6794">
                  <c:v>4.5000539104302693</c:v>
                </c:pt>
                <c:pt idx="6795">
                  <c:v>4.5016747392539296</c:v>
                </c:pt>
                <c:pt idx="6796">
                  <c:v>4.5032931193257424</c:v>
                </c:pt>
                <c:pt idx="6797">
                  <c:v>4.5049139297576559</c:v>
                </c:pt>
                <c:pt idx="6798">
                  <c:v>4.5065317589214002</c:v>
                </c:pt>
                <c:pt idx="6799">
                  <c:v>4.5081503596543167</c:v>
                </c:pt>
                <c:pt idx="6800">
                  <c:v>4.5097692544457688</c:v>
                </c:pt>
                <c:pt idx="6801">
                  <c:v>4.5113882045649314</c:v>
                </c:pt>
                <c:pt idx="6802">
                  <c:v>4.5130066949220122</c:v>
                </c:pt>
                <c:pt idx="6803">
                  <c:v>4.5146250934133905</c:v>
                </c:pt>
                <c:pt idx="6804">
                  <c:v>4.5162435103967962</c:v>
                </c:pt>
                <c:pt idx="6805">
                  <c:v>4.5178619272602774</c:v>
                </c:pt>
                <c:pt idx="6806">
                  <c:v>4.5194814477073315</c:v>
                </c:pt>
                <c:pt idx="6807">
                  <c:v>4.5210998463186272</c:v>
                </c:pt>
                <c:pt idx="6808">
                  <c:v>4.5227189252338595</c:v>
                </c:pt>
                <c:pt idx="6809">
                  <c:v>4.5243382247096697</c:v>
                </c:pt>
                <c:pt idx="6810">
                  <c:v>4.5259567335613795</c:v>
                </c:pt>
                <c:pt idx="6811">
                  <c:v>4.5275754814510325</c:v>
                </c:pt>
                <c:pt idx="6812">
                  <c:v>4.5291943212554431</c:v>
                </c:pt>
                <c:pt idx="6813">
                  <c:v>4.5308130507636939</c:v>
                </c:pt>
                <c:pt idx="6814">
                  <c:v>4.5324315779906108</c:v>
                </c:pt>
                <c:pt idx="6815">
                  <c:v>4.5340497194464673</c:v>
                </c:pt>
                <c:pt idx="6816">
                  <c:v>4.535669092683178</c:v>
                </c:pt>
                <c:pt idx="6817">
                  <c:v>4.5372882819534484</c:v>
                </c:pt>
                <c:pt idx="6818">
                  <c:v>4.5389068091803688</c:v>
                </c:pt>
                <c:pt idx="6819">
                  <c:v>4.5405260720310157</c:v>
                </c:pt>
                <c:pt idx="6820">
                  <c:v>4.5421451141653639</c:v>
                </c:pt>
                <c:pt idx="6821">
                  <c:v>4.5437636780962682</c:v>
                </c:pt>
                <c:pt idx="6822">
                  <c:v>4.5453825728877133</c:v>
                </c:pt>
                <c:pt idx="6823">
                  <c:v>4.5470000899323244</c:v>
                </c:pt>
                <c:pt idx="6824">
                  <c:v>4.5486183230979105</c:v>
                </c:pt>
                <c:pt idx="6825">
                  <c:v>4.550237254661968</c:v>
                </c:pt>
                <c:pt idx="6826">
                  <c:v>4.5518560391479834</c:v>
                </c:pt>
                <c:pt idx="6827">
                  <c:v>4.5534750074867114</c:v>
                </c:pt>
                <c:pt idx="6828">
                  <c:v>4.5550938473631293</c:v>
                </c:pt>
                <c:pt idx="6829">
                  <c:v>4.5567126686155559</c:v>
                </c:pt>
                <c:pt idx="6830">
                  <c:v>4.5583318762081113</c:v>
                </c:pt>
                <c:pt idx="6831">
                  <c:v>4.5599505136491354</c:v>
                </c:pt>
                <c:pt idx="6832">
                  <c:v>4.5615682876038104</c:v>
                </c:pt>
                <c:pt idx="6833">
                  <c:v>4.5631866125639364</c:v>
                </c:pt>
                <c:pt idx="6834">
                  <c:v>4.5648054892098768</c:v>
                </c:pt>
                <c:pt idx="6835">
                  <c:v>4.5664236671562746</c:v>
                </c:pt>
                <c:pt idx="6836">
                  <c:v>4.5680423964965478</c:v>
                </c:pt>
                <c:pt idx="6837">
                  <c:v>4.5696614938030038</c:v>
                </c:pt>
                <c:pt idx="6838">
                  <c:v>4.5712803336074099</c:v>
                </c:pt>
                <c:pt idx="6839">
                  <c:v>4.5728997253396821</c:v>
                </c:pt>
                <c:pt idx="6840">
                  <c:v>4.5745186016735895</c:v>
                </c:pt>
                <c:pt idx="6841">
                  <c:v>4.5761387852414552</c:v>
                </c:pt>
                <c:pt idx="6842">
                  <c:v>4.5777579745117327</c:v>
                </c:pt>
                <c:pt idx="6843">
                  <c:v>4.579376777548692</c:v>
                </c:pt>
                <c:pt idx="6844">
                  <c:v>4.5809953782336219</c:v>
                </c:pt>
                <c:pt idx="6845">
                  <c:v>4.5826131707345779</c:v>
                </c:pt>
                <c:pt idx="6846">
                  <c:v>4.5842330042337007</c:v>
                </c:pt>
                <c:pt idx="6847">
                  <c:v>4.5858516968127203</c:v>
                </c:pt>
                <c:pt idx="6848">
                  <c:v>4.5874699852021745</c:v>
                </c:pt>
                <c:pt idx="6849">
                  <c:v>4.5890879427977378</c:v>
                </c:pt>
                <c:pt idx="6850">
                  <c:v>4.5907054964417897</c:v>
                </c:pt>
                <c:pt idx="6851">
                  <c:v>4.5923244281018603</c:v>
                </c:pt>
                <c:pt idx="6852">
                  <c:v>4.5939431757755393</c:v>
                </c:pt>
                <c:pt idx="6853">
                  <c:v>4.5955620706629965</c:v>
                </c:pt>
                <c:pt idx="6854">
                  <c:v>4.5971802854856083</c:v>
                </c:pt>
                <c:pt idx="6855">
                  <c:v>4.5987982064351565</c:v>
                </c:pt>
                <c:pt idx="6856">
                  <c:v>4.6004166969361666</c:v>
                </c:pt>
                <c:pt idx="6857">
                  <c:v>4.6020352977170562</c:v>
                </c:pt>
                <c:pt idx="6858">
                  <c:v>4.6036525211779145</c:v>
                </c:pt>
                <c:pt idx="6859">
                  <c:v>4.6052712873774917</c:v>
                </c:pt>
                <c:pt idx="6860">
                  <c:v>4.6068902925889876</c:v>
                </c:pt>
                <c:pt idx="6861">
                  <c:v>4.6085088565918593</c:v>
                </c:pt>
                <c:pt idx="6862">
                  <c:v>4.6101279905142167</c:v>
                </c:pt>
                <c:pt idx="6863">
                  <c:v>4.6117471244365724</c:v>
                </c:pt>
                <c:pt idx="6864">
                  <c:v>4.6133664239123844</c:v>
                </c:pt>
                <c:pt idx="6865">
                  <c:v>4.614985337089867</c:v>
                </c:pt>
                <c:pt idx="6866">
                  <c:v>4.6166051152346812</c:v>
                </c:pt>
                <c:pt idx="6867">
                  <c:v>4.6182242861111575</c:v>
                </c:pt>
                <c:pt idx="6868">
                  <c:v>4.6198442301646701</c:v>
                </c:pt>
                <c:pt idx="6869">
                  <c:v>4.62146310657059</c:v>
                </c:pt>
                <c:pt idx="6870">
                  <c:v>4.6230816336775655</c:v>
                </c:pt>
                <c:pt idx="6871">
                  <c:v>4.6246997749655945</c:v>
                </c:pt>
                <c:pt idx="6872">
                  <c:v>4.6263183389444773</c:v>
                </c:pt>
                <c:pt idx="6873">
                  <c:v>4.6279372153503946</c:v>
                </c:pt>
                <c:pt idx="6874">
                  <c:v>4.6295568831610465</c:v>
                </c:pt>
                <c:pt idx="6875">
                  <c:v>4.6311755022237664</c:v>
                </c:pt>
                <c:pt idx="6876">
                  <c:v>4.6327945625082068</c:v>
                </c:pt>
                <c:pt idx="6877">
                  <c:v>4.6344141749785326</c:v>
                </c:pt>
                <c:pt idx="6878">
                  <c:v>4.6360335850147258</c:v>
                </c:pt>
                <c:pt idx="6879">
                  <c:v>4.6376533447491814</c:v>
                </c:pt>
                <c:pt idx="6880">
                  <c:v>4.6392717983584335</c:v>
                </c:pt>
                <c:pt idx="6881">
                  <c:v>4.6408901601071326</c:v>
                </c:pt>
                <c:pt idx="6882">
                  <c:v>4.6425095885438363</c:v>
                </c:pt>
                <c:pt idx="6883">
                  <c:v>4.6441297167037465</c:v>
                </c:pt>
                <c:pt idx="6884">
                  <c:v>4.6457491451404502</c:v>
                </c:pt>
                <c:pt idx="6885">
                  <c:v>4.6473691443699634</c:v>
                </c:pt>
                <c:pt idx="6886">
                  <c:v>4.6489882966130374</c:v>
                </c:pt>
                <c:pt idx="6887">
                  <c:v>4.6506080748780159</c:v>
                </c:pt>
                <c:pt idx="6888">
                  <c:v>4.6522277793845435</c:v>
                </c:pt>
                <c:pt idx="6889">
                  <c:v>4.6538472998315941</c:v>
                </c:pt>
                <c:pt idx="6890">
                  <c:v>4.6554668202786447</c:v>
                </c:pt>
                <c:pt idx="6891">
                  <c:v>4.65708578861737</c:v>
                </c:pt>
                <c:pt idx="6892">
                  <c:v>4.6587036727791586</c:v>
                </c:pt>
                <c:pt idx="6893">
                  <c:v>4.6603225492810845</c:v>
                </c:pt>
                <c:pt idx="6894">
                  <c:v>4.6619414626025977</c:v>
                </c:pt>
                <c:pt idx="6895">
                  <c:v>4.6635595672343086</c:v>
                </c:pt>
                <c:pt idx="6896">
                  <c:v>4.6651771392986277</c:v>
                </c:pt>
                <c:pt idx="6897">
                  <c:v>4.6667954643307015</c:v>
                </c:pt>
                <c:pt idx="6898">
                  <c:v>4.6684138628460543</c:v>
                </c:pt>
                <c:pt idx="6899">
                  <c:v>4.6700310861872065</c:v>
                </c:pt>
                <c:pt idx="6900">
                  <c:v>4.6716488601179273</c:v>
                </c:pt>
                <c:pt idx="6901">
                  <c:v>4.6732666708541721</c:v>
                </c:pt>
                <c:pt idx="6902">
                  <c:v>4.6748834174865275</c:v>
                </c:pt>
                <c:pt idx="6903">
                  <c:v>4.6765011547096309</c:v>
                </c:pt>
                <c:pt idx="6904">
                  <c:v>4.6781192041090236</c:v>
                </c:pt>
                <c:pt idx="6905">
                  <c:v>4.6797371801362386</c:v>
                </c:pt>
                <c:pt idx="6906">
                  <c:v>4.6813554499413623</c:v>
                </c:pt>
                <c:pt idx="6907">
                  <c:v>4.6829736095463295</c:v>
                </c:pt>
                <c:pt idx="6908">
                  <c:v>4.6845911815387842</c:v>
                </c:pt>
                <c:pt idx="6909">
                  <c:v>4.6862085700943474</c:v>
                </c:pt>
                <c:pt idx="6910">
                  <c:v>4.6878264543519883</c:v>
                </c:pt>
                <c:pt idx="6911">
                  <c:v>4.6894449814829571</c:v>
                </c:pt>
                <c:pt idx="6912">
                  <c:v>4.6910629022647417</c:v>
                </c:pt>
                <c:pt idx="6913">
                  <c:v>4.6926809515682448</c:v>
                </c:pt>
                <c:pt idx="6914">
                  <c:v>4.694298817516664</c:v>
                </c:pt>
                <c:pt idx="6915">
                  <c:v>4.6959166650365338</c:v>
                </c:pt>
                <c:pt idx="6916">
                  <c:v>4.6975352471762486</c:v>
                </c:pt>
                <c:pt idx="6917">
                  <c:v>4.6991531130767461</c:v>
                </c:pt>
                <c:pt idx="6918">
                  <c:v>4.7007714747535037</c:v>
                </c:pt>
                <c:pt idx="6919">
                  <c:v>4.7023892670387886</c:v>
                </c:pt>
                <c:pt idx="6920">
                  <c:v>4.7040058304656664</c:v>
                </c:pt>
                <c:pt idx="6921">
                  <c:v>4.705623769845829</c:v>
                </c:pt>
                <c:pt idx="6922">
                  <c:v>4.707240498152939</c:v>
                </c:pt>
                <c:pt idx="6923">
                  <c:v>4.7088590620358595</c:v>
                </c:pt>
                <c:pt idx="6924">
                  <c:v>4.7104765422914552</c:v>
                </c:pt>
                <c:pt idx="6925">
                  <c:v>4.7120942611615177</c:v>
                </c:pt>
                <c:pt idx="6926">
                  <c:v>4.713712641185368</c:v>
                </c:pt>
                <c:pt idx="6927">
                  <c:v>4.7153307088511882</c:v>
                </c:pt>
                <c:pt idx="6928">
                  <c:v>4.7169503581824976</c:v>
                </c:pt>
                <c:pt idx="6929">
                  <c:v>4.718568683070691</c:v>
                </c:pt>
                <c:pt idx="6930">
                  <c:v>4.7201865488753061</c:v>
                </c:pt>
                <c:pt idx="6931">
                  <c:v>4.7218036073310081</c:v>
                </c:pt>
                <c:pt idx="6932">
                  <c:v>4.7234217120106745</c:v>
                </c:pt>
                <c:pt idx="6933">
                  <c:v>4.7250400738313214</c:v>
                </c:pt>
                <c:pt idx="6934">
                  <c:v>4.7266580682906936</c:v>
                </c:pt>
                <c:pt idx="6935">
                  <c:v>4.7282763197038644</c:v>
                </c:pt>
                <c:pt idx="6936">
                  <c:v>4.729894975475708</c:v>
                </c:pt>
                <c:pt idx="6937">
                  <c:v>4.7315134659047606</c:v>
                </c:pt>
                <c:pt idx="6938">
                  <c:v>4.7331318828401994</c:v>
                </c:pt>
                <c:pt idx="6939">
                  <c:v>4.7347496753651113</c:v>
                </c:pt>
                <c:pt idx="6940">
                  <c:v>4.7363672291768388</c:v>
                </c:pt>
                <c:pt idx="6941">
                  <c:v>4.7379858482395445</c:v>
                </c:pt>
                <c:pt idx="6942">
                  <c:v>4.739603769261004</c:v>
                </c:pt>
                <c:pt idx="6943">
                  <c:v>4.7412221308897919</c:v>
                </c:pt>
                <c:pt idx="6944">
                  <c:v>4.7428402170143231</c:v>
                </c:pt>
                <c:pt idx="6945">
                  <c:v>4.7444583398660534</c:v>
                </c:pt>
                <c:pt idx="6946">
                  <c:v>4.7460766097910811</c:v>
                </c:pt>
                <c:pt idx="6947">
                  <c:v>4.7476946593343063</c:v>
                </c:pt>
                <c:pt idx="6948">
                  <c:v>4.7493132048889724</c:v>
                </c:pt>
                <c:pt idx="6949">
                  <c:v>4.7509307403528069</c:v>
                </c:pt>
                <c:pt idx="6950">
                  <c:v>4.7525493963166063</c:v>
                </c:pt>
                <c:pt idx="6951">
                  <c:v>4.7541681441822599</c:v>
                </c:pt>
                <c:pt idx="6952">
                  <c:v>4.7557861200416909</c:v>
                </c:pt>
                <c:pt idx="6953">
                  <c:v>4.7574047206786378</c:v>
                </c:pt>
                <c:pt idx="6954">
                  <c:v>4.7590233213155884</c:v>
                </c:pt>
                <c:pt idx="6955">
                  <c:v>4.7606414258514116</c:v>
                </c:pt>
                <c:pt idx="6956">
                  <c:v>4.7622597141449381</c:v>
                </c:pt>
                <c:pt idx="6957">
                  <c:v>4.7638782780278541</c:v>
                </c:pt>
                <c:pt idx="6958">
                  <c:v>4.765496217312144</c:v>
                </c:pt>
                <c:pt idx="6959">
                  <c:v>4.767115222571646</c:v>
                </c:pt>
                <c:pt idx="6960">
                  <c:v>4.76873459571227</c:v>
                </c:pt>
                <c:pt idx="6961">
                  <c:v>4.7703533802702882</c:v>
                </c:pt>
                <c:pt idx="6962">
                  <c:v>4.7719717420429726</c:v>
                </c:pt>
                <c:pt idx="6963">
                  <c:v>4.7735901773030687</c:v>
                </c:pt>
                <c:pt idx="6964">
                  <c:v>4.7752089618850784</c:v>
                </c:pt>
                <c:pt idx="6965">
                  <c:v>4.776827709702741</c:v>
                </c:pt>
                <c:pt idx="6966">
                  <c:v>4.7784471380433571</c:v>
                </c:pt>
                <c:pt idx="6967">
                  <c:v>4.7800665295834559</c:v>
                </c:pt>
                <c:pt idx="6968">
                  <c:v>4.781684634143252</c:v>
                </c:pt>
                <c:pt idx="6969">
                  <c:v>4.7833039154383199</c:v>
                </c:pt>
                <c:pt idx="6970">
                  <c:v>4.7849231230068581</c:v>
                </c:pt>
                <c:pt idx="6971">
                  <c:v>4.786542293715252</c:v>
                </c:pt>
                <c:pt idx="6972">
                  <c:v>4.7881607658660714</c:v>
                </c:pt>
                <c:pt idx="6973">
                  <c:v>4.7897798815642547</c:v>
                </c:pt>
                <c:pt idx="6974">
                  <c:v>4.7913997886199944</c:v>
                </c:pt>
                <c:pt idx="6975">
                  <c:v>4.7930194931265184</c:v>
                </c:pt>
                <c:pt idx="6976">
                  <c:v>4.7946391240030524</c:v>
                </c:pt>
                <c:pt idx="6977">
                  <c:v>4.7962584788407812</c:v>
                </c:pt>
                <c:pt idx="6978">
                  <c:v>4.7978779440800725</c:v>
                </c:pt>
                <c:pt idx="6979">
                  <c:v>4.7994974461240236</c:v>
                </c:pt>
                <c:pt idx="6980">
                  <c:v>4.8011170954072737</c:v>
                </c:pt>
                <c:pt idx="6981">
                  <c:v>4.8027372420600285</c:v>
                </c:pt>
                <c:pt idx="6982">
                  <c:v>4.8043579784728285</c:v>
                </c:pt>
                <c:pt idx="6983">
                  <c:v>4.8059780328589383</c:v>
                </c:pt>
                <c:pt idx="6984">
                  <c:v>4.8075970566036235</c:v>
                </c:pt>
                <c:pt idx="6985">
                  <c:v>4.8092168347484243</c:v>
                </c:pt>
                <c:pt idx="6986">
                  <c:v>4.8108369445602879</c:v>
                </c:pt>
                <c:pt idx="6987">
                  <c:v>4.8124575151043381</c:v>
                </c:pt>
                <c:pt idx="6988">
                  <c:v>4.8140777354450766</c:v>
                </c:pt>
                <c:pt idx="6989">
                  <c:v>4.8156967408006084</c:v>
                </c:pt>
                <c:pt idx="6990">
                  <c:v>4.817315930070885</c:v>
                </c:pt>
                <c:pt idx="6991">
                  <c:v>4.8189352297148158</c:v>
                </c:pt>
                <c:pt idx="6992">
                  <c:v>4.8205546949541116</c:v>
                </c:pt>
                <c:pt idx="6993">
                  <c:v>4.8221739394088878</c:v>
                </c:pt>
                <c:pt idx="6994">
                  <c:v>4.823793828315087</c:v>
                </c:pt>
                <c:pt idx="6995">
                  <c:v>4.8254132383752886</c:v>
                </c:pt>
                <c:pt idx="6996">
                  <c:v>4.827032924497578</c:v>
                </c:pt>
                <c:pt idx="6997">
                  <c:v>4.828651764205989</c:v>
                </c:pt>
                <c:pt idx="6998">
                  <c:v>4.8302708613443777</c:v>
                </c:pt>
                <c:pt idx="6999">
                  <c:v>4.8318904922449413</c:v>
                </c:pt>
                <c:pt idx="7000">
                  <c:v>4.8335099391066958</c:v>
                </c:pt>
                <c:pt idx="7001">
                  <c:v>4.8351293857762805</c:v>
                </c:pt>
                <c:pt idx="7002">
                  <c:v>4.8367492377599293</c:v>
                </c:pt>
                <c:pt idx="7003">
                  <c:v>4.8383690895753242</c:v>
                </c:pt>
                <c:pt idx="7004">
                  <c:v>4.8399883892192506</c:v>
                </c:pt>
                <c:pt idx="7005">
                  <c:v>4.8416078544585419</c:v>
                </c:pt>
                <c:pt idx="7006">
                  <c:v>4.8432281116463844</c:v>
                </c:pt>
                <c:pt idx="7007">
                  <c:v>4.8448475032825664</c:v>
                </c:pt>
                <c:pt idx="7008">
                  <c:v>4.8464666741590472</c:v>
                </c:pt>
                <c:pt idx="7009">
                  <c:v>4.8480858082494738</c:v>
                </c:pt>
                <c:pt idx="7010">
                  <c:v>4.8497057523029916</c:v>
                </c:pt>
                <c:pt idx="7011">
                  <c:v>4.8513245000246634</c:v>
                </c:pt>
                <c:pt idx="7012">
                  <c:v>4.8529435971870489</c:v>
                </c:pt>
                <c:pt idx="7013">
                  <c:v>4.8545623266233076</c:v>
                </c:pt>
                <c:pt idx="7014">
                  <c:v>4.8561811294442796</c:v>
                </c:pt>
                <c:pt idx="7015">
                  <c:v>4.8577997485789695</c:v>
                </c:pt>
                <c:pt idx="7016">
                  <c:v>4.8594186251288995</c:v>
                </c:pt>
                <c:pt idx="7017">
                  <c:v>4.8610369134224287</c:v>
                </c:pt>
                <c:pt idx="7018">
                  <c:v>4.8626546875448327</c:v>
                </c:pt>
                <c:pt idx="7019">
                  <c:v>4.8642729573739363</c:v>
                </c:pt>
                <c:pt idx="7020">
                  <c:v>4.8658903642732696</c:v>
                </c:pt>
                <c:pt idx="7021">
                  <c:v>4.8675084871729473</c:v>
                </c:pt>
                <c:pt idx="7022">
                  <c:v>4.8691253621682469</c:v>
                </c:pt>
                <c:pt idx="7023">
                  <c:v>4.8707425304950842</c:v>
                </c:pt>
                <c:pt idx="7024">
                  <c:v>4.8723602310126299</c:v>
                </c:pt>
                <c:pt idx="7025">
                  <c:v>4.8739776746489341</c:v>
                </c:pt>
                <c:pt idx="7026">
                  <c:v>4.875595393758589</c:v>
                </c:pt>
                <c:pt idx="7027">
                  <c:v>4.8772125256032837</c:v>
                </c:pt>
                <c:pt idx="7028">
                  <c:v>4.8788300609713078</c:v>
                </c:pt>
                <c:pt idx="7029">
                  <c:v>4.8804473210630714</c:v>
                </c:pt>
                <c:pt idx="7030">
                  <c:v>4.8820636464163005</c:v>
                </c:pt>
                <c:pt idx="7031">
                  <c:v>4.8836809983337623</c:v>
                </c:pt>
                <c:pt idx="7032">
                  <c:v>4.8852980383836595</c:v>
                </c:pt>
                <c:pt idx="7033">
                  <c:v>4.8869158308366787</c:v>
                </c:pt>
                <c:pt idx="7034">
                  <c:v>4.8885331643879715</c:v>
                </c:pt>
                <c:pt idx="7035">
                  <c:v>4.8901515260887018</c:v>
                </c:pt>
                <c:pt idx="7036">
                  <c:v>4.8917695388369387</c:v>
                </c:pt>
                <c:pt idx="7037">
                  <c:v>4.8933879925181492</c:v>
                </c:pt>
                <c:pt idx="7038">
                  <c:v>4.8950064278262131</c:v>
                </c:pt>
                <c:pt idx="7039">
                  <c:v>4.8966243854217915</c:v>
                </c:pt>
                <c:pt idx="7040">
                  <c:v>4.8982429309764504</c:v>
                </c:pt>
                <c:pt idx="7041">
                  <c:v>4.8998607417126987</c:v>
                </c:pt>
                <c:pt idx="7042">
                  <c:v>4.901479599829611</c:v>
                </c:pt>
                <c:pt idx="7043">
                  <c:v>4.9030977227532677</c:v>
                </c:pt>
                <c:pt idx="7044">
                  <c:v>4.904715239749958</c:v>
                </c:pt>
                <c:pt idx="7045">
                  <c:v>4.9063333075596178</c:v>
                </c:pt>
                <c:pt idx="7046">
                  <c:v>4.9079505860873081</c:v>
                </c:pt>
                <c:pt idx="7047">
                  <c:v>4.9095676262329464</c:v>
                </c:pt>
                <c:pt idx="7048">
                  <c:v>4.9111846297121273</c:v>
                </c:pt>
                <c:pt idx="7049">
                  <c:v>4.9128030283953752</c:v>
                </c:pt>
                <c:pt idx="7050">
                  <c:v>4.9144197751712797</c:v>
                </c:pt>
                <c:pt idx="7051">
                  <c:v>4.9160369804850363</c:v>
                </c:pt>
                <c:pt idx="7052">
                  <c:v>4.9176533608534072</c:v>
                </c:pt>
                <c:pt idx="7053">
                  <c:v>4.9192706943089179</c:v>
                </c:pt>
                <c:pt idx="7054">
                  <c:v>4.9208871112370627</c:v>
                </c:pt>
                <c:pt idx="7055">
                  <c:v>4.9225038029669745</c:v>
                </c:pt>
                <c:pt idx="7056">
                  <c:v>4.9241200184472449</c:v>
                </c:pt>
                <c:pt idx="7057">
                  <c:v>4.9257365452822377</c:v>
                </c:pt>
                <c:pt idx="7058">
                  <c:v>4.9273538788335252</c:v>
                </c:pt>
                <c:pt idx="7059">
                  <c:v>4.9289710471603545</c:v>
                </c:pt>
                <c:pt idx="7060">
                  <c:v>4.9305885091419785</c:v>
                </c:pt>
                <c:pt idx="7061">
                  <c:v>4.9322053109924404</c:v>
                </c:pt>
                <c:pt idx="7062">
                  <c:v>4.9338224978005076</c:v>
                </c:pt>
                <c:pt idx="7063">
                  <c:v>4.9354403636051325</c:v>
                </c:pt>
                <c:pt idx="7064">
                  <c:v>4.9370576053332984</c:v>
                </c:pt>
                <c:pt idx="7065">
                  <c:v>4.9386751041029013</c:v>
                </c:pt>
                <c:pt idx="7066">
                  <c:v>4.9402931351884432</c:v>
                </c:pt>
                <c:pt idx="7067">
                  <c:v>4.9419107256974861</c:v>
                </c:pt>
                <c:pt idx="7068">
                  <c:v>4.9435280041054694</c:v>
                </c:pt>
                <c:pt idx="7069">
                  <c:v>4.9451455394734882</c:v>
                </c:pt>
                <c:pt idx="7070">
                  <c:v>4.9467634051822706</c:v>
                </c:pt>
                <c:pt idx="7071">
                  <c:v>4.9483808121294857</c:v>
                </c:pt>
                <c:pt idx="7072">
                  <c:v>4.9499974673799274</c:v>
                </c:pt>
                <c:pt idx="7073">
                  <c:v>4.9516149845203419</c:v>
                </c:pt>
                <c:pt idx="7074">
                  <c:v>4.9532322996341431</c:v>
                </c:pt>
                <c:pt idx="7075">
                  <c:v>4.9548493946157484</c:v>
                </c:pt>
                <c:pt idx="7076">
                  <c:v>4.9564661779719303</c:v>
                </c:pt>
                <c:pt idx="7077">
                  <c:v>4.9580828879543022</c:v>
                </c:pt>
                <c:pt idx="7078">
                  <c:v>4.959699634730212</c:v>
                </c:pt>
                <c:pt idx="7079">
                  <c:v>4.9613155755850045</c:v>
                </c:pt>
                <c:pt idx="7080">
                  <c:v>4.9629309490567337</c:v>
                </c:pt>
                <c:pt idx="7081">
                  <c:v>4.9645480074406292</c:v>
                </c:pt>
                <c:pt idx="7082">
                  <c:v>4.9661649558282672</c:v>
                </c:pt>
                <c:pt idx="7083">
                  <c:v>4.9677824178817396</c:v>
                </c:pt>
                <c:pt idx="7084">
                  <c:v>4.9693990912161823</c:v>
                </c:pt>
                <c:pt idx="7085">
                  <c:v>4.971015874644138</c:v>
                </c:pt>
                <c:pt idx="7086">
                  <c:v>4.9726327130540344</c:v>
                </c:pt>
                <c:pt idx="7087">
                  <c:v>4.9742493864602322</c:v>
                </c:pt>
                <c:pt idx="7088">
                  <c:v>4.9758665550982704</c:v>
                </c:pt>
                <c:pt idx="7089">
                  <c:v>4.9774838521103106</c:v>
                </c:pt>
                <c:pt idx="7090">
                  <c:v>4.9791013875501973</c:v>
                </c:pt>
                <c:pt idx="7091">
                  <c:v>4.9807179877384318</c:v>
                </c:pt>
                <c:pt idx="7092">
                  <c:v>4.9823342214578696</c:v>
                </c:pt>
                <c:pt idx="7093">
                  <c:v>4.9839508949358322</c:v>
                </c:pt>
                <c:pt idx="7094">
                  <c:v>4.9855671651351248</c:v>
                </c:pt>
                <c:pt idx="7095">
                  <c:v>4.9871832340751601</c:v>
                </c:pt>
                <c:pt idx="7096">
                  <c:v>4.9887999257811559</c:v>
                </c:pt>
                <c:pt idx="7097">
                  <c:v>4.9904155370275483</c:v>
                </c:pt>
                <c:pt idx="7098">
                  <c:v>4.9920321005261803</c:v>
                </c:pt>
                <c:pt idx="7099">
                  <c:v>4.9936487188925733</c:v>
                </c:pt>
                <c:pt idx="7100">
                  <c:v>4.9952650258606415</c:v>
                </c:pt>
                <c:pt idx="7101">
                  <c:v>4.9968819926275598</c:v>
                </c:pt>
                <c:pt idx="7102">
                  <c:v>4.9984990877288524</c:v>
                </c:pt>
                <c:pt idx="7103">
                  <c:v>5.000115559536364</c:v>
                </c:pt>
                <c:pt idx="7104">
                  <c:v>5.0017317383247244</c:v>
                </c:pt>
                <c:pt idx="7105">
                  <c:v>5.0033478071213695</c:v>
                </c:pt>
                <c:pt idx="7106">
                  <c:v>5.0049632170726825</c:v>
                </c:pt>
                <c:pt idx="7107">
                  <c:v>5.0065784624522802</c:v>
                </c:pt>
                <c:pt idx="7108">
                  <c:v>5.0081940738419766</c:v>
                </c:pt>
                <c:pt idx="7109">
                  <c:v>5.0098084966987164</c:v>
                </c:pt>
                <c:pt idx="7110">
                  <c:v>5.0114239433226713</c:v>
                </c:pt>
                <c:pt idx="7111">
                  <c:v>5.0130394632502986</c:v>
                </c:pt>
                <c:pt idx="7112">
                  <c:v>5.014654288055282</c:v>
                </c:pt>
                <c:pt idx="7113">
                  <c:v>5.0162699358423373</c:v>
                </c:pt>
                <c:pt idx="7114">
                  <c:v>5.0178848155123275</c:v>
                </c:pt>
                <c:pt idx="7115">
                  <c:v>5.0194995491084784</c:v>
                </c:pt>
                <c:pt idx="7116">
                  <c:v>5.0211155630356945</c:v>
                </c:pt>
                <c:pt idx="7117">
                  <c:v>5.0227315769629142</c:v>
                </c:pt>
                <c:pt idx="7118">
                  <c:v>5.0243475543290108</c:v>
                </c:pt>
                <c:pt idx="7119">
                  <c:v>5.0259635134392058</c:v>
                </c:pt>
                <c:pt idx="7120">
                  <c:v>5.0275791613217775</c:v>
                </c:pt>
                <c:pt idx="7121">
                  <c:v>5.0291951020332171</c:v>
                </c:pt>
                <c:pt idx="7122">
                  <c:v>5.0308115739842147</c:v>
                </c:pt>
                <c:pt idx="7123">
                  <c:v>5.0324272402572952</c:v>
                </c:pt>
                <c:pt idx="7124">
                  <c:v>5.0340427782375254</c:v>
                </c:pt>
                <c:pt idx="7125">
                  <c:v>5.0356581881888465</c:v>
                </c:pt>
                <c:pt idx="7126">
                  <c:v>5.0372735615650805</c:v>
                </c:pt>
                <c:pt idx="7127">
                  <c:v>5.0388883315573754</c:v>
                </c:pt>
                <c:pt idx="7128">
                  <c:v>5.0405034855261679</c:v>
                </c:pt>
                <c:pt idx="7129">
                  <c:v>5.0421190967248011</c:v>
                </c:pt>
                <c:pt idx="7130">
                  <c:v>5.0437340862818152</c:v>
                </c:pt>
                <c:pt idx="7131">
                  <c:v>5.0453489294064342</c:v>
                </c:pt>
                <c:pt idx="7132">
                  <c:v>5.046963297436557</c:v>
                </c:pt>
                <c:pt idx="7133">
                  <c:v>5.0485782138925499</c:v>
                </c:pt>
                <c:pt idx="7134">
                  <c:v>5.0501932397645373</c:v>
                </c:pt>
                <c:pt idx="7135">
                  <c:v>5.0518089243331126</c:v>
                </c:pt>
                <c:pt idx="7136">
                  <c:v>5.0534244440219549</c:v>
                </c:pt>
                <c:pt idx="7137">
                  <c:v>5.0550388120520777</c:v>
                </c:pt>
                <c:pt idx="7138">
                  <c:v>5.0566538381626724</c:v>
                </c:pt>
                <c:pt idx="7139">
                  <c:v>5.0582695042446906</c:v>
                </c:pt>
                <c:pt idx="7140">
                  <c:v>5.0598842925550676</c:v>
                </c:pt>
                <c:pt idx="7141">
                  <c:v>5.0614995195082715</c:v>
                </c:pt>
                <c:pt idx="7142">
                  <c:v>5.0631144540001785</c:v>
                </c:pt>
                <c:pt idx="7143">
                  <c:v>5.0647297358044678</c:v>
                </c:pt>
                <c:pt idx="7144">
                  <c:v>5.0663441953260984</c:v>
                </c:pt>
                <c:pt idx="7145">
                  <c:v>5.0679596966285558</c:v>
                </c:pt>
                <c:pt idx="7146">
                  <c:v>5.0695744847958331</c:v>
                </c:pt>
                <c:pt idx="7147">
                  <c:v>5.0711893645612536</c:v>
                </c:pt>
                <c:pt idx="7148">
                  <c:v>5.0728043356513774</c:v>
                </c:pt>
                <c:pt idx="7149">
                  <c:v>5.0744197457698164</c:v>
                </c:pt>
                <c:pt idx="7150">
                  <c:v>5.0760345341517557</c:v>
                </c:pt>
                <c:pt idx="7151">
                  <c:v>5.0776492312345596</c:v>
                </c:pt>
                <c:pt idx="7152">
                  <c:v>5.0792638732530806</c:v>
                </c:pt>
                <c:pt idx="7153">
                  <c:v>5.0808791916989264</c:v>
                </c:pt>
                <c:pt idx="7154">
                  <c:v>5.0824939070500683</c:v>
                </c:pt>
                <c:pt idx="7155">
                  <c:v>5.0841080744540541</c:v>
                </c:pt>
                <c:pt idx="7156">
                  <c:v>5.0857223695242464</c:v>
                </c:pt>
                <c:pt idx="7157">
                  <c:v>5.0873368289028367</c:v>
                </c:pt>
                <c:pt idx="7158">
                  <c:v>5.0889516355795319</c:v>
                </c:pt>
                <c:pt idx="7159">
                  <c:v>5.0905669905735094</c:v>
                </c:pt>
                <c:pt idx="7160">
                  <c:v>5.0921823272812263</c:v>
                </c:pt>
                <c:pt idx="7161">
                  <c:v>5.0937971705012686</c:v>
                </c:pt>
                <c:pt idx="7162">
                  <c:v>5.0954118125674714</c:v>
                </c:pt>
                <c:pt idx="7163">
                  <c:v>5.0970264363673889</c:v>
                </c:pt>
                <c:pt idx="7164">
                  <c:v>5.0986408594863555</c:v>
                </c:pt>
                <c:pt idx="7165">
                  <c:v>5.1002554284427699</c:v>
                </c:pt>
                <c:pt idx="7166">
                  <c:v>5.1018686105338427</c:v>
                </c:pt>
                <c:pt idx="7167">
                  <c:v>5.1034829055325304</c:v>
                </c:pt>
                <c:pt idx="7168">
                  <c:v>5.1050979314522369</c:v>
                </c:pt>
                <c:pt idx="7169">
                  <c:v>5.1067118612734275</c:v>
                </c:pt>
                <c:pt idx="7170">
                  <c:v>5.1083262294942458</c:v>
                </c:pt>
                <c:pt idx="7171">
                  <c:v>5.1099406342338574</c:v>
                </c:pt>
                <c:pt idx="7172">
                  <c:v>5.1115549111666265</c:v>
                </c:pt>
                <c:pt idx="7173">
                  <c:v>5.1131677287028081</c:v>
                </c:pt>
                <c:pt idx="7174">
                  <c:v>5.1147807285622964</c:v>
                </c:pt>
                <c:pt idx="7175">
                  <c:v>5.1163946585740563</c:v>
                </c:pt>
                <c:pt idx="7176">
                  <c:v>5.1180103063133346</c:v>
                </c:pt>
                <c:pt idx="7177">
                  <c:v>5.1196250580834501</c:v>
                </c:pt>
                <c:pt idx="7178">
                  <c:v>5.1212395541289855</c:v>
                </c:pt>
                <c:pt idx="7179">
                  <c:v>5.1228536665848532</c:v>
                </c:pt>
                <c:pt idx="7180">
                  <c:v>5.1244680711337605</c:v>
                </c:pt>
                <c:pt idx="7181">
                  <c:v>5.1260822019845795</c:v>
                </c:pt>
                <c:pt idx="7182">
                  <c:v>5.1276974289377808</c:v>
                </c:pt>
                <c:pt idx="7183">
                  <c:v>5.1293120893661905</c:v>
                </c:pt>
                <c:pt idx="7184">
                  <c:v>5.1309265854117285</c:v>
                </c:pt>
                <c:pt idx="7185">
                  <c:v>5.1325406615081102</c:v>
                </c:pt>
                <c:pt idx="7186">
                  <c:v>5.1341557970530856</c:v>
                </c:pt>
                <c:pt idx="7187">
                  <c:v>5.1357702748364078</c:v>
                </c:pt>
                <c:pt idx="7188">
                  <c:v>5.137384058796246</c:v>
                </c:pt>
                <c:pt idx="7189">
                  <c:v>5.138999048186248</c:v>
                </c:pt>
                <c:pt idx="7190">
                  <c:v>5.1406130876869405</c:v>
                </c:pt>
                <c:pt idx="7191">
                  <c:v>5.1422276019475115</c:v>
                </c:pt>
                <c:pt idx="7192">
                  <c:v>5.1438427558447053</c:v>
                </c:pt>
                <c:pt idx="7193">
                  <c:v>5.1454567041033394</c:v>
                </c:pt>
                <c:pt idx="7194">
                  <c:v>5.1470717665786641</c:v>
                </c:pt>
                <c:pt idx="7195">
                  <c:v>5.1486864634468263</c:v>
                </c:pt>
                <c:pt idx="7196">
                  <c:v>5.1503005212927562</c:v>
                </c:pt>
                <c:pt idx="7197">
                  <c:v>5.1519146886014244</c:v>
                </c:pt>
                <c:pt idx="7198">
                  <c:v>5.1535292028143136</c:v>
                </c:pt>
                <c:pt idx="7199">
                  <c:v>5.1551439546559807</c:v>
                </c:pt>
                <c:pt idx="7200">
                  <c:v>5.1567566811209602</c:v>
                </c:pt>
                <c:pt idx="7201">
                  <c:v>5.1583702825142739</c:v>
                </c:pt>
                <c:pt idx="7202">
                  <c:v>5.159984157645539</c:v>
                </c:pt>
                <c:pt idx="7203">
                  <c:v>5.1615977225650145</c:v>
                </c:pt>
                <c:pt idx="7204">
                  <c:v>5.163210977539185</c:v>
                </c:pt>
                <c:pt idx="7205">
                  <c:v>5.1648241778324158</c:v>
                </c:pt>
                <c:pt idx="7206">
                  <c:v>5.1664377609885577</c:v>
                </c:pt>
                <c:pt idx="7207">
                  <c:v>5.1680512349703909</c:v>
                </c:pt>
                <c:pt idx="7208">
                  <c:v>5.1696648182455691</c:v>
                </c:pt>
                <c:pt idx="7209">
                  <c:v>5.1712787664327484</c:v>
                </c:pt>
                <c:pt idx="7210">
                  <c:v>5.1728927145484551</c:v>
                </c:pt>
                <c:pt idx="7211">
                  <c:v>5.1745064437115387</c:v>
                </c:pt>
                <c:pt idx="7212">
                  <c:v>5.1761206475039243</c:v>
                </c:pt>
                <c:pt idx="7213">
                  <c:v>5.1777344315828415</c:v>
                </c:pt>
                <c:pt idx="7214">
                  <c:v>5.1793487631439019</c:v>
                </c:pt>
                <c:pt idx="7215">
                  <c:v>5.1809628938994052</c:v>
                </c:pt>
                <c:pt idx="7216">
                  <c:v>5.1825762218838207</c:v>
                </c:pt>
                <c:pt idx="7217">
                  <c:v>5.1841905168586715</c:v>
                </c:pt>
                <c:pt idx="7218">
                  <c:v>5.1858046840481977</c:v>
                </c:pt>
                <c:pt idx="7219">
                  <c:v>5.1874188147322178</c:v>
                </c:pt>
                <c:pt idx="7220">
                  <c:v>5.1890327447201594</c:v>
                </c:pt>
                <c:pt idx="7221">
                  <c:v>5.1906466382158705</c:v>
                </c:pt>
                <c:pt idx="7222">
                  <c:v>5.1922604404899495</c:v>
                </c:pt>
                <c:pt idx="7223">
                  <c:v>5.1938742061598768</c:v>
                </c:pt>
                <c:pt idx="7224">
                  <c:v>5.1954884282306386</c:v>
                </c:pt>
                <c:pt idx="7225">
                  <c:v>5.1971035090799846</c:v>
                </c:pt>
                <c:pt idx="7226">
                  <c:v>5.1987170376466869</c:v>
                </c:pt>
                <c:pt idx="7227">
                  <c:v>5.2003307121128719</c:v>
                </c:pt>
                <c:pt idx="7228">
                  <c:v>5.2019451532302794</c:v>
                </c:pt>
                <c:pt idx="7229">
                  <c:v>5.2035591927309719</c:v>
                </c:pt>
                <c:pt idx="7230">
                  <c:v>5.2051746758863393</c:v>
                </c:pt>
                <c:pt idx="7231">
                  <c:v>5.2067886057075397</c:v>
                </c:pt>
                <c:pt idx="7232">
                  <c:v>5.2084023167489315</c:v>
                </c:pt>
                <c:pt idx="7233">
                  <c:v>5.2100162833502477</c:v>
                </c:pt>
                <c:pt idx="7234">
                  <c:v>5.2116307975154488</c:v>
                </c:pt>
                <c:pt idx="7235">
                  <c:v>5.2132454397724333</c:v>
                </c:pt>
                <c:pt idx="7236">
                  <c:v>5.2148598811520754</c:v>
                </c:pt>
                <c:pt idx="7237">
                  <c:v>5.2164751812888248</c:v>
                </c:pt>
                <c:pt idx="7238">
                  <c:v>5.2180906279843979</c:v>
                </c:pt>
                <c:pt idx="7239">
                  <c:v>5.2197052334708403</c:v>
                </c:pt>
                <c:pt idx="7240">
                  <c:v>5.2213204423800494</c:v>
                </c:pt>
                <c:pt idx="7241">
                  <c:v>5.2229341351811973</c:v>
                </c:pt>
                <c:pt idx="7242">
                  <c:v>5.2245485946074695</c:v>
                </c:pt>
                <c:pt idx="7243">
                  <c:v>5.226163913029449</c:v>
                </c:pt>
                <c:pt idx="7244">
                  <c:v>5.2277781717061487</c:v>
                </c:pt>
                <c:pt idx="7245">
                  <c:v>5.2293928686697058</c:v>
                </c:pt>
                <c:pt idx="7246">
                  <c:v>5.2310076570754944</c:v>
                </c:pt>
                <c:pt idx="7247">
                  <c:v>5.2326226464416408</c:v>
                </c:pt>
                <c:pt idx="7248">
                  <c:v>5.234238148006761</c:v>
                </c:pt>
                <c:pt idx="7249">
                  <c:v>5.2358530824986742</c:v>
                </c:pt>
                <c:pt idx="7250">
                  <c:v>5.2374683277350496</c:v>
                </c:pt>
                <c:pt idx="7251">
                  <c:v>5.2390837741679928</c:v>
                </c:pt>
                <c:pt idx="7252">
                  <c:v>5.2406991657360225</c:v>
                </c:pt>
                <c:pt idx="7253">
                  <c:v>5.2423140089560478</c:v>
                </c:pt>
                <c:pt idx="7254">
                  <c:v>5.2439289068995105</c:v>
                </c:pt>
                <c:pt idx="7255">
                  <c:v>5.2455433844921178</c:v>
                </c:pt>
                <c:pt idx="7256">
                  <c:v>5.247158867551974</c:v>
                </c:pt>
                <c:pt idx="7257">
                  <c:v>5.2487721224547679</c:v>
                </c:pt>
                <c:pt idx="7258">
                  <c:v>5.2503867827400823</c:v>
                </c:pt>
                <c:pt idx="7259">
                  <c:v>5.2520018636848862</c:v>
                </c:pt>
                <c:pt idx="7260">
                  <c:v>5.2536167250819394</c:v>
                </c:pt>
                <c:pt idx="7261">
                  <c:v>5.255231330711454</c:v>
                </c:pt>
                <c:pt idx="7262">
                  <c:v>5.2568454249158494</c:v>
                </c:pt>
                <c:pt idx="7263">
                  <c:v>5.2584597018486301</c:v>
                </c:pt>
                <c:pt idx="7264">
                  <c:v>5.2600744353493782</c:v>
                </c:pt>
                <c:pt idx="7265">
                  <c:v>5.2616893882117104</c:v>
                </c:pt>
                <c:pt idx="7266">
                  <c:v>5.2633042496087601</c:v>
                </c:pt>
                <c:pt idx="7267">
                  <c:v>5.2649182891094464</c:v>
                </c:pt>
                <c:pt idx="7268">
                  <c:v>5.266532876473689</c:v>
                </c:pt>
                <c:pt idx="7269">
                  <c:v>5.2681466238542232</c:v>
                </c:pt>
                <c:pt idx="7270">
                  <c:v>5.2697613206746929</c:v>
                </c:pt>
                <c:pt idx="7271">
                  <c:v>5.2713758713668515</c:v>
                </c:pt>
                <c:pt idx="7272">
                  <c:v>5.2729900203748574</c:v>
                </c:pt>
                <c:pt idx="7273">
                  <c:v>5.2746042606768295</c:v>
                </c:pt>
                <c:pt idx="7274">
                  <c:v>5.2762185557470271</c:v>
                </c:pt>
                <c:pt idx="7275">
                  <c:v>5.2778324492665547</c:v>
                </c:pt>
                <c:pt idx="7276">
                  <c:v>5.2794457771319774</c:v>
                </c:pt>
                <c:pt idx="7277">
                  <c:v>5.281061278529954</c:v>
                </c:pt>
                <c:pt idx="7278">
                  <c:v>5.2826759754935111</c:v>
                </c:pt>
                <c:pt idx="7279">
                  <c:v>5.2842902522356185</c:v>
                </c:pt>
                <c:pt idx="7280">
                  <c:v>5.2859048030708395</c:v>
                </c:pt>
                <c:pt idx="7281">
                  <c:v>5.2875189520311885</c:v>
                </c:pt>
                <c:pt idx="7282">
                  <c:v>5.28913372207119</c:v>
                </c:pt>
                <c:pt idx="7283">
                  <c:v>5.2907486565630926</c:v>
                </c:pt>
                <c:pt idx="7284">
                  <c:v>5.2923630064776095</c:v>
                </c:pt>
                <c:pt idx="7285">
                  <c:v>5.2939778130588895</c:v>
                </c:pt>
                <c:pt idx="7286">
                  <c:v>5.2955932048179086</c:v>
                </c:pt>
                <c:pt idx="7287">
                  <c:v>5.2972089806805034</c:v>
                </c:pt>
                <c:pt idx="7288">
                  <c:v>5.2988238055332006</c:v>
                </c:pt>
                <c:pt idx="7289">
                  <c:v>5.3004379910000674</c:v>
                </c:pt>
                <c:pt idx="7290">
                  <c:v>5.3020513371907168</c:v>
                </c:pt>
                <c:pt idx="7291">
                  <c:v>5.3036660889608438</c:v>
                </c:pt>
                <c:pt idx="7292">
                  <c:v>5.3052810234527472</c:v>
                </c:pt>
                <c:pt idx="7293">
                  <c:v>5.3068956290822618</c:v>
                </c:pt>
                <c:pt idx="7294">
                  <c:v>5.308510490479315</c:v>
                </c:pt>
                <c:pt idx="7295">
                  <c:v>5.3101256444480978</c:v>
                </c:pt>
                <c:pt idx="7296">
                  <c:v>5.3117403596800008</c:v>
                </c:pt>
                <c:pt idx="7297">
                  <c:v>5.3133561905353694</c:v>
                </c:pt>
                <c:pt idx="7298">
                  <c:v>5.3149717103674776</c:v>
                </c:pt>
                <c:pt idx="7299">
                  <c:v>5.3165875594273766</c:v>
                </c:pt>
                <c:pt idx="7300">
                  <c:v>5.3182044529434815</c:v>
                </c:pt>
                <c:pt idx="7301">
                  <c:v>5.3198207965867628</c:v>
                </c:pt>
                <c:pt idx="7302">
                  <c:v>5.3214375066648243</c:v>
                </c:pt>
                <c:pt idx="7303">
                  <c:v>5.3230546568221451</c:v>
                </c:pt>
                <c:pt idx="7304">
                  <c:v>5.3246706340926595</c:v>
                </c:pt>
                <c:pt idx="7305">
                  <c:v>5.3262864283493654</c:v>
                </c:pt>
                <c:pt idx="7306">
                  <c:v>5.327901070510956</c:v>
                </c:pt>
                <c:pt idx="7307">
                  <c:v>5.3295160783445068</c:v>
                </c:pt>
                <c:pt idx="7308">
                  <c:v>5.3311307935764107</c:v>
                </c:pt>
                <c:pt idx="7309">
                  <c:v>5.3327453810598771</c:v>
                </c:pt>
                <c:pt idx="7310">
                  <c:v>5.3343613949632012</c:v>
                </c:pt>
                <c:pt idx="7311">
                  <c:v>5.3359761100519965</c:v>
                </c:pt>
                <c:pt idx="7312">
                  <c:v>5.3375917029572069</c:v>
                </c:pt>
                <c:pt idx="7313">
                  <c:v>5.3392067471544715</c:v>
                </c:pt>
                <c:pt idx="7314">
                  <c:v>5.3408228892290577</c:v>
                </c:pt>
                <c:pt idx="7315">
                  <c:v>5.3424374948585722</c:v>
                </c:pt>
                <c:pt idx="7316">
                  <c:v>5.344053106057209</c:v>
                </c:pt>
                <c:pt idx="7317">
                  <c:v>5.3456692299190998</c:v>
                </c:pt>
                <c:pt idx="7318">
                  <c:v>5.3472848777061346</c:v>
                </c:pt>
                <c:pt idx="7319">
                  <c:v>5.3489005803796301</c:v>
                </c:pt>
                <c:pt idx="7320">
                  <c:v>5.3505165577935072</c:v>
                </c:pt>
                <c:pt idx="7321">
                  <c:v>5.352132516664752</c:v>
                </c:pt>
                <c:pt idx="7322">
                  <c:v>5.3537482925273503</c:v>
                </c:pt>
                <c:pt idx="7323">
                  <c:v>5.3553640866885006</c:v>
                </c:pt>
                <c:pt idx="7324">
                  <c:v>5.3569800639590079</c:v>
                </c:pt>
                <c:pt idx="7325">
                  <c:v>5.3585957300410225</c:v>
                </c:pt>
                <c:pt idx="7326">
                  <c:v>5.3602114694513565</c:v>
                </c:pt>
                <c:pt idx="7327">
                  <c:v>5.3618272087183705</c:v>
                </c:pt>
                <c:pt idx="7328">
                  <c:v>5.3634431861322573</c:v>
                </c:pt>
                <c:pt idx="7329">
                  <c:v>5.3650581571746612</c:v>
                </c:pt>
                <c:pt idx="7330">
                  <c:v>5.3666730735352273</c:v>
                </c:pt>
                <c:pt idx="7331">
                  <c:v>5.36828910586327</c:v>
                </c:pt>
                <c:pt idx="7332">
                  <c:v>5.3699048634278066</c:v>
                </c:pt>
                <c:pt idx="7333">
                  <c:v>5.3715206758880338</c:v>
                </c:pt>
                <c:pt idx="7334">
                  <c:v>5.3731366716061215</c:v>
                </c:pt>
                <c:pt idx="7335">
                  <c:v>5.3747527953724097</c:v>
                </c:pt>
                <c:pt idx="7336">
                  <c:v>5.376368846006188</c:v>
                </c:pt>
                <c:pt idx="7337">
                  <c:v>5.377984750208376</c:v>
                </c:pt>
                <c:pt idx="7338">
                  <c:v>5.3796001235846278</c:v>
                </c:pt>
                <c:pt idx="7339">
                  <c:v>5.3812154055321324</c:v>
                </c:pt>
                <c:pt idx="7340">
                  <c:v>5.3828306693386345</c:v>
                </c:pt>
                <c:pt idx="7341">
                  <c:v>5.3844467748449283</c:v>
                </c:pt>
                <c:pt idx="7342">
                  <c:v>5.3860627338117544</c:v>
                </c:pt>
                <c:pt idx="7343">
                  <c:v>5.3876780890444564</c:v>
                </c:pt>
                <c:pt idx="7344">
                  <c:v>5.3892936453165801</c:v>
                </c:pt>
                <c:pt idx="7345">
                  <c:v>5.3909094395732815</c:v>
                </c:pt>
                <c:pt idx="7346">
                  <c:v>5.3925246117754684</c:v>
                </c:pt>
                <c:pt idx="7347">
                  <c:v>5.3941410104593457</c:v>
                </c:pt>
                <c:pt idx="7348">
                  <c:v>5.3957568048116062</c:v>
                </c:pt>
                <c:pt idx="7349">
                  <c:v>5.3973730201245527</c:v>
                </c:pt>
                <c:pt idx="7350">
                  <c:v>5.3989894003972845</c:v>
                </c:pt>
                <c:pt idx="7351">
                  <c:v>5.4006058904272054</c:v>
                </c:pt>
                <c:pt idx="7352">
                  <c:v>5.4022230771634483</c:v>
                </c:pt>
                <c:pt idx="7353">
                  <c:v>5.4038397872893578</c:v>
                </c:pt>
                <c:pt idx="7354">
                  <c:v>5.4054561491036504</c:v>
                </c:pt>
                <c:pt idx="7355">
                  <c:v>5.4070728408096373</c:v>
                </c:pt>
                <c:pt idx="7356">
                  <c:v>5.4086889279130483</c:v>
                </c:pt>
                <c:pt idx="7357">
                  <c:v>5.4103045390639242</c:v>
                </c:pt>
                <c:pt idx="7358">
                  <c:v>5.4119206079083684</c:v>
                </c:pt>
                <c:pt idx="7359">
                  <c:v>5.4135364387637326</c:v>
                </c:pt>
                <c:pt idx="7360">
                  <c:v>5.415151958595847</c:v>
                </c:pt>
                <c:pt idx="7361">
                  <c:v>5.4167669114581871</c:v>
                </c:pt>
                <c:pt idx="7362">
                  <c:v>5.4183819010151968</c:v>
                </c:pt>
                <c:pt idx="7363">
                  <c:v>5.4199984643224894</c:v>
                </c:pt>
                <c:pt idx="7364">
                  <c:v>5.4216147347608414</c:v>
                </c:pt>
                <c:pt idx="7365">
                  <c:v>5.423230327761571</c:v>
                </c:pt>
                <c:pt idx="7366">
                  <c:v>5.4248462501225516</c:v>
                </c:pt>
                <c:pt idx="7367">
                  <c:v>5.4264620261762504</c:v>
                </c:pt>
                <c:pt idx="7368">
                  <c:v>5.4280786630083284</c:v>
                </c:pt>
                <c:pt idx="7369">
                  <c:v>5.4296952263156175</c:v>
                </c:pt>
                <c:pt idx="7370">
                  <c:v>5.4313121563723499</c:v>
                </c:pt>
                <c:pt idx="7371">
                  <c:v>5.4329292515693837</c:v>
                </c:pt>
                <c:pt idx="7372">
                  <c:v>5.4345456500141474</c:v>
                </c:pt>
                <c:pt idx="7373">
                  <c:v>5.4361624151158283</c:v>
                </c:pt>
                <c:pt idx="7374">
                  <c:v>5.437779400166824</c:v>
                </c:pt>
                <c:pt idx="7375">
                  <c:v>5.4393957437622893</c:v>
                </c:pt>
                <c:pt idx="7376">
                  <c:v>5.4410126371587362</c:v>
                </c:pt>
                <c:pt idx="7377">
                  <c:v>5.4426282850413177</c:v>
                </c:pt>
                <c:pt idx="7378">
                  <c:v>5.4442456002987774</c:v>
                </c:pt>
                <c:pt idx="7379">
                  <c:v>5.4458625302597854</c:v>
                </c:pt>
                <c:pt idx="7380">
                  <c:v>5.4474796254568263</c:v>
                </c:pt>
                <c:pt idx="7381">
                  <c:v>5.4490969407142904</c:v>
                </c:pt>
                <c:pt idx="7382">
                  <c:v>5.4507144027198597</c:v>
                </c:pt>
                <c:pt idx="7383">
                  <c:v>5.4523308196240965</c:v>
                </c:pt>
                <c:pt idx="7384">
                  <c:v>5.4539478963424903</c:v>
                </c:pt>
                <c:pt idx="7385">
                  <c:v>5.4555649730608895</c:v>
                </c:pt>
                <c:pt idx="7386">
                  <c:v>5.4571819214485275</c:v>
                </c:pt>
                <c:pt idx="7387">
                  <c:v>5.4587989066431266</c:v>
                </c:pt>
                <c:pt idx="7388">
                  <c:v>5.4604158550307558</c:v>
                </c:pt>
                <c:pt idx="7389">
                  <c:v>5.4620329500841791</c:v>
                </c:pt>
                <c:pt idx="7390">
                  <c:v>5.4636496233229348</c:v>
                </c:pt>
                <c:pt idx="7391">
                  <c:v>5.4652660951782801</c:v>
                </c:pt>
                <c:pt idx="7392">
                  <c:v>5.4668829519165065</c:v>
                </c:pt>
                <c:pt idx="7393">
                  <c:v>5.4685001203151575</c:v>
                </c:pt>
                <c:pt idx="7394">
                  <c:v>5.4701166103450785</c:v>
                </c:pt>
                <c:pt idx="7395">
                  <c:v>5.4717331370126638</c:v>
                </c:pt>
                <c:pt idx="7396">
                  <c:v>5.4733498471385662</c:v>
                </c:pt>
                <c:pt idx="7397">
                  <c:v>5.4749667588648974</c:v>
                </c:pt>
                <c:pt idx="7398">
                  <c:v>5.4765826446698824</c:v>
                </c:pt>
                <c:pt idx="7399">
                  <c:v>5.4781981827933901</c:v>
                </c:pt>
                <c:pt idx="7400">
                  <c:v>5.479813922299269</c:v>
                </c:pt>
                <c:pt idx="7401">
                  <c:v>5.481429991000323</c:v>
                </c:pt>
                <c:pt idx="7402">
                  <c:v>5.4830455657081307</c:v>
                </c:pt>
                <c:pt idx="7403">
                  <c:v>5.4846612318856787</c:v>
                </c:pt>
                <c:pt idx="7404">
                  <c:v>5.4862773007301238</c:v>
                </c:pt>
                <c:pt idx="7405">
                  <c:v>5.4878940109038714</c:v>
                </c:pt>
                <c:pt idx="7406">
                  <c:v>5.4895099880787974</c:v>
                </c:pt>
                <c:pt idx="7407">
                  <c:v>5.4911256907522894</c:v>
                </c:pt>
                <c:pt idx="7408">
                  <c:v>5.4927411190396658</c:v>
                </c:pt>
                <c:pt idx="7409">
                  <c:v>5.4943567852172093</c:v>
                </c:pt>
                <c:pt idx="7410">
                  <c:v>5.4959728174257538</c:v>
                </c:pt>
                <c:pt idx="7411">
                  <c:v>5.497588300533379</c:v>
                </c:pt>
                <c:pt idx="7412">
                  <c:v>5.4992042411970274</c:v>
                </c:pt>
                <c:pt idx="7413">
                  <c:v>5.5008187371948791</c:v>
                </c:pt>
                <c:pt idx="7414">
                  <c:v>5.5024349892974156</c:v>
                </c:pt>
                <c:pt idx="7415">
                  <c:v>5.504051131324208</c:v>
                </c:pt>
                <c:pt idx="7416">
                  <c:v>5.5056676947750036</c:v>
                </c:pt>
                <c:pt idx="7417">
                  <c:v>5.5072841117031484</c:v>
                </c:pt>
                <c:pt idx="7418">
                  <c:v>5.5088995581360845</c:v>
                </c:pt>
                <c:pt idx="7419">
                  <c:v>5.5105139079552519</c:v>
                </c:pt>
                <c:pt idx="7420">
                  <c:v>5.5121289339704065</c:v>
                </c:pt>
                <c:pt idx="7421">
                  <c:v>5.5137428823243377</c:v>
                </c:pt>
                <c:pt idx="7422">
                  <c:v>5.5153580545742562</c:v>
                </c:pt>
                <c:pt idx="7423">
                  <c:v>5.5169737025046022</c:v>
                </c:pt>
                <c:pt idx="7424">
                  <c:v>5.51858955151671</c:v>
                </c:pt>
                <c:pt idx="7425">
                  <c:v>5.5202060416901233</c:v>
                </c:pt>
                <c:pt idx="7426">
                  <c:v>5.5218220555695492</c:v>
                </c:pt>
                <c:pt idx="7427">
                  <c:v>5.5234380694489706</c:v>
                </c:pt>
                <c:pt idx="7428">
                  <c:v>5.5250539552300664</c:v>
                </c:pt>
                <c:pt idx="7429">
                  <c:v>5.5266694200955984</c:v>
                </c:pt>
                <c:pt idx="7430">
                  <c:v>5.5282853792057791</c:v>
                </c:pt>
                <c:pt idx="7431">
                  <c:v>5.5299014663330945</c:v>
                </c:pt>
                <c:pt idx="7432">
                  <c:v>5.5315171508061294</c:v>
                </c:pt>
                <c:pt idx="7433">
                  <c:v>5.5331332562168161</c:v>
                </c:pt>
                <c:pt idx="7434">
                  <c:v>5.5347486845042013</c:v>
                </c:pt>
                <c:pt idx="7435">
                  <c:v>5.5363644238667584</c:v>
                </c:pt>
                <c:pt idx="7436">
                  <c:v>5.5379805294208451</c:v>
                </c:pt>
                <c:pt idx="7437">
                  <c:v>5.5395968179325479</c:v>
                </c:pt>
                <c:pt idx="7438">
                  <c:v>5.5412129418661404</c:v>
                </c:pt>
                <c:pt idx="7439">
                  <c:v>5.5428289740507886</c:v>
                </c:pt>
                <c:pt idx="7440">
                  <c:v>5.5444447683074891</c:v>
                </c:pt>
                <c:pt idx="7441">
                  <c:v>5.5460607638822115</c:v>
                </c:pt>
                <c:pt idx="7442">
                  <c:v>5.5476771807386278</c:v>
                </c:pt>
                <c:pt idx="7443">
                  <c:v>5.5492927369152234</c:v>
                </c:pt>
                <c:pt idx="7444">
                  <c:v>5.5509085679139245</c:v>
                </c:pt>
                <c:pt idx="7445">
                  <c:v>5.5525246551607346</c:v>
                </c:pt>
                <c:pt idx="7446">
                  <c:v>5.5541408888801715</c:v>
                </c:pt>
                <c:pt idx="7447">
                  <c:v>5.5557570310503683</c:v>
                </c:pt>
                <c:pt idx="7448">
                  <c:v>5.557372898506439</c:v>
                </c:pt>
                <c:pt idx="7449">
                  <c:v>5.5589882717871841</c:v>
                </c:pt>
                <c:pt idx="7450">
                  <c:v>5.5606025851144771</c:v>
                </c:pt>
                <c:pt idx="7451">
                  <c:v>5.5622172091051532</c:v>
                </c:pt>
                <c:pt idx="7452">
                  <c:v>5.5638318329050689</c:v>
                </c:pt>
                <c:pt idx="7453">
                  <c:v>5.5654455256109765</c:v>
                </c:pt>
                <c:pt idx="7454">
                  <c:v>5.5670603322161165</c:v>
                </c:pt>
                <c:pt idx="7455">
                  <c:v>5.5686735142833932</c:v>
                </c:pt>
                <c:pt idx="7456">
                  <c:v>5.5702866415806831</c:v>
                </c:pt>
                <c:pt idx="7457">
                  <c:v>5.5718994226630807</c:v>
                </c:pt>
                <c:pt idx="7458">
                  <c:v>5.5735128418503885</c:v>
                </c:pt>
                <c:pt idx="7459">
                  <c:v>5.5751265344372358</c:v>
                </c:pt>
                <c:pt idx="7460">
                  <c:v>5.5767400081810319</c:v>
                </c:pt>
                <c:pt idx="7461">
                  <c:v>5.5783529533571992</c:v>
                </c:pt>
                <c:pt idx="7462">
                  <c:v>5.5799661901752717</c:v>
                </c:pt>
                <c:pt idx="7463">
                  <c:v>5.5815794999063595</c:v>
                </c:pt>
                <c:pt idx="7464">
                  <c:v>5.5831922810125301</c:v>
                </c:pt>
                <c:pt idx="7465">
                  <c:v>5.5848050074774944</c:v>
                </c:pt>
                <c:pt idx="7466">
                  <c:v>5.5864172421402465</c:v>
                </c:pt>
                <c:pt idx="7467">
                  <c:v>5.5880302056071098</c:v>
                </c:pt>
                <c:pt idx="7468">
                  <c:v>5.5896431508546449</c:v>
                </c:pt>
                <c:pt idx="7469">
                  <c:v>5.5912545305252994</c:v>
                </c:pt>
                <c:pt idx="7470">
                  <c:v>5.5928672752272766</c:v>
                </c:pt>
                <c:pt idx="7471">
                  <c:v>5.5944797285549965</c:v>
                </c:pt>
                <c:pt idx="7472">
                  <c:v>5.5960911809548337</c:v>
                </c:pt>
                <c:pt idx="7473">
                  <c:v>5.59770279713773</c:v>
                </c:pt>
                <c:pt idx="7474">
                  <c:v>5.5993141043483394</c:v>
                </c:pt>
                <c:pt idx="7475">
                  <c:v>5.6009250115604274</c:v>
                </c:pt>
                <c:pt idx="7476">
                  <c:v>5.6025353196973731</c:v>
                </c:pt>
                <c:pt idx="7477">
                  <c:v>5.6041481008273264</c:v>
                </c:pt>
                <c:pt idx="7478">
                  <c:v>5.6057604449559575</c:v>
                </c:pt>
                <c:pt idx="7479">
                  <c:v>5.6073713159633094</c:v>
                </c:pt>
                <c:pt idx="7480">
                  <c:v>5.6089829139170426</c:v>
                </c:pt>
                <c:pt idx="7481">
                  <c:v>5.610594111883378</c:v>
                </c:pt>
                <c:pt idx="7482">
                  <c:v>5.6122054736162257</c:v>
                </c:pt>
                <c:pt idx="7483">
                  <c:v>5.61381727164399</c:v>
                </c:pt>
                <c:pt idx="7484">
                  <c:v>5.6154296156538184</c:v>
                </c:pt>
                <c:pt idx="7485">
                  <c:v>5.6170421236235963</c:v>
                </c:pt>
                <c:pt idx="7486">
                  <c:v>5.618654176390776</c:v>
                </c:pt>
                <c:pt idx="7487">
                  <c:v>5.6202666296234307</c:v>
                </c:pt>
                <c:pt idx="7488">
                  <c:v>5.6218779184474457</c:v>
                </c:pt>
                <c:pt idx="7489">
                  <c:v>5.6234898438680885</c:v>
                </c:pt>
                <c:pt idx="7490">
                  <c:v>5.6251027525119843</c:v>
                </c:pt>
                <c:pt idx="7491">
                  <c:v>5.6267153879422578</c:v>
                </c:pt>
                <c:pt idx="7492">
                  <c:v>5.6283272039911072</c:v>
                </c:pt>
                <c:pt idx="7493">
                  <c:v>5.6299396935641379</c:v>
                </c:pt>
                <c:pt idx="7494">
                  <c:v>5.6315518738690651</c:v>
                </c:pt>
                <c:pt idx="7495">
                  <c:v>5.6331634900519729</c:v>
                </c:pt>
                <c:pt idx="7496">
                  <c:v>5.6347760708532615</c:v>
                </c:pt>
                <c:pt idx="7497">
                  <c:v>5.636387159783391</c:v>
                </c:pt>
                <c:pt idx="7498">
                  <c:v>5.6379997768846319</c:v>
                </c:pt>
                <c:pt idx="7499">
                  <c:v>5.6396119388970867</c:v>
                </c:pt>
                <c:pt idx="7500">
                  <c:v>5.6412225374969083</c:v>
                </c:pt>
                <c:pt idx="7501">
                  <c:v>5.6428341536798117</c:v>
                </c:pt>
                <c:pt idx="7502">
                  <c:v>5.6444463156210025</c:v>
                </c:pt>
                <c:pt idx="7503">
                  <c:v>5.6460586232272805</c:v>
                </c:pt>
                <c:pt idx="7504">
                  <c:v>5.6476705304575878</c:v>
                </c:pt>
                <c:pt idx="7505">
                  <c:v>5.6492823648129438</c:v>
                </c:pt>
                <c:pt idx="7506">
                  <c:v>5.6508936536369649</c:v>
                </c:pt>
                <c:pt idx="7507">
                  <c:v>5.6525044156391706</c:v>
                </c:pt>
                <c:pt idx="7508">
                  <c:v>5.6541162319966753</c:v>
                </c:pt>
                <c:pt idx="7509">
                  <c:v>5.6557280845878184</c:v>
                </c:pt>
                <c:pt idx="7510">
                  <c:v>5.6573388829072355</c:v>
                </c:pt>
                <c:pt idx="7511">
                  <c:v>5.6589505718219861</c:v>
                </c:pt>
                <c:pt idx="7512">
                  <c:v>5.6605619698580787</c:v>
                </c:pt>
                <c:pt idx="7513">
                  <c:v>5.6621725684579003</c:v>
                </c:pt>
                <c:pt idx="7514">
                  <c:v>5.6637838029318495</c:v>
                </c:pt>
                <c:pt idx="7515">
                  <c:v>5.6653960740415785</c:v>
                </c:pt>
                <c:pt idx="7516">
                  <c:v>5.6670074902537806</c:v>
                </c:pt>
                <c:pt idx="7517">
                  <c:v>5.6686196340692945</c:v>
                </c:pt>
                <c:pt idx="7518">
                  <c:v>5.670231832477155</c:v>
                </c:pt>
                <c:pt idx="7519">
                  <c:v>5.6718436488346722</c:v>
                </c:pt>
                <c:pt idx="7520">
                  <c:v>5.6734558108471216</c:v>
                </c:pt>
                <c:pt idx="7521">
                  <c:v>5.6750679364662018</c:v>
                </c:pt>
                <c:pt idx="7522">
                  <c:v>5.6766801894709884</c:v>
                </c:pt>
                <c:pt idx="7523">
                  <c:v>5.6782918237886184</c:v>
                </c:pt>
                <c:pt idx="7524">
                  <c:v>5.6799024949118539</c:v>
                </c:pt>
                <c:pt idx="7525">
                  <c:v>5.6815150573856421</c:v>
                </c:pt>
                <c:pt idx="7526">
                  <c:v>5.6831258918583503</c:v>
                </c:pt>
                <c:pt idx="7527">
                  <c:v>5.6847380537995376</c:v>
                </c:pt>
                <c:pt idx="7528">
                  <c:v>5.6863496334534247</c:v>
                </c:pt>
                <c:pt idx="7529">
                  <c:v>5.6879606497898445</c:v>
                </c:pt>
                <c:pt idx="7530">
                  <c:v>5.6895711757795633</c:v>
                </c:pt>
                <c:pt idx="7531">
                  <c:v>5.6911823009502793</c:v>
                </c:pt>
                <c:pt idx="7532">
                  <c:v>5.6927935170871375</c:v>
                </c:pt>
                <c:pt idx="7533">
                  <c:v>5.6944045877554208</c:v>
                </c:pt>
                <c:pt idx="7534">
                  <c:v>5.6960151498833005</c:v>
                </c:pt>
                <c:pt idx="7535">
                  <c:v>5.6976254034914726</c:v>
                </c:pt>
                <c:pt idx="7536">
                  <c:v>5.6992356206944015</c:v>
                </c:pt>
                <c:pt idx="7537">
                  <c:v>5.7008464189189958</c:v>
                </c:pt>
                <c:pt idx="7538">
                  <c:v>5.7024571989847352</c:v>
                </c:pt>
                <c:pt idx="7539">
                  <c:v>5.704067615979711</c:v>
                </c:pt>
                <c:pt idx="7540">
                  <c:v>5.7056783234150839</c:v>
                </c:pt>
                <c:pt idx="7541">
                  <c:v>5.7072889945383185</c:v>
                </c:pt>
                <c:pt idx="7542">
                  <c:v>5.7088993751899793</c:v>
                </c:pt>
                <c:pt idx="7543">
                  <c:v>5.7105097195240493</c:v>
                </c:pt>
                <c:pt idx="7544">
                  <c:v>5.7121214993650478</c:v>
                </c:pt>
                <c:pt idx="7545">
                  <c:v>5.7137320070376338</c:v>
                </c:pt>
                <c:pt idx="7546">
                  <c:v>5.7153432050039701</c:v>
                </c:pt>
                <c:pt idx="7547">
                  <c:v>5.7169553853088964</c:v>
                </c:pt>
                <c:pt idx="7548">
                  <c:v>5.7185669469482399</c:v>
                </c:pt>
                <c:pt idx="7549">
                  <c:v>5.7201785993298966</c:v>
                </c:pt>
                <c:pt idx="7550">
                  <c:v>5.7217892887037554</c:v>
                </c:pt>
                <c:pt idx="7551">
                  <c:v>5.7234006683744205</c:v>
                </c:pt>
                <c:pt idx="7552">
                  <c:v>5.7250128303868744</c:v>
                </c:pt>
                <c:pt idx="7553">
                  <c:v>5.7266250287234683</c:v>
                </c:pt>
                <c:pt idx="7554">
                  <c:v>5.7282373182713009</c:v>
                </c:pt>
                <c:pt idx="7555">
                  <c:v>5.7298493164583473</c:v>
                </c:pt>
                <c:pt idx="7556">
                  <c:v>5.7314620247106172</c:v>
                </c:pt>
                <c:pt idx="7557">
                  <c:v>5.7330746599506952</c:v>
                </c:pt>
                <c:pt idx="7558">
                  <c:v>5.7346864579784658</c:v>
                </c:pt>
                <c:pt idx="7559">
                  <c:v>5.7362992573231715</c:v>
                </c:pt>
                <c:pt idx="7560">
                  <c:v>5.7379121659432739</c:v>
                </c:pt>
                <c:pt idx="7561">
                  <c:v>5.7395241094835114</c:v>
                </c:pt>
                <c:pt idx="7562">
                  <c:v>5.7411371822770993</c:v>
                </c:pt>
                <c:pt idx="7563">
                  <c:v>5.7427488166422052</c:v>
                </c:pt>
                <c:pt idx="7564">
                  <c:v>5.744360105679748</c:v>
                </c:pt>
                <c:pt idx="7565">
                  <c:v>5.74597226778722</c:v>
                </c:pt>
                <c:pt idx="7566">
                  <c:v>5.7475843022892645</c:v>
                </c:pt>
                <c:pt idx="7567">
                  <c:v>5.7491973566939398</c:v>
                </c:pt>
                <c:pt idx="7568">
                  <c:v>5.7508094093898716</c:v>
                </c:pt>
                <c:pt idx="7569">
                  <c:v>5.7524217899003238</c:v>
                </c:pt>
                <c:pt idx="7570">
                  <c:v>5.754032788000659</c:v>
                </c:pt>
                <c:pt idx="7571">
                  <c:v>5.7556449681392881</c:v>
                </c:pt>
                <c:pt idx="7572">
                  <c:v>5.7572576217802425</c:v>
                </c:pt>
                <c:pt idx="7573">
                  <c:v>5.7588704211249411</c:v>
                </c:pt>
                <c:pt idx="7574">
                  <c:v>5.7604828380430053</c:v>
                </c:pt>
                <c:pt idx="7575">
                  <c:v>5.7620952183871079</c:v>
                </c:pt>
                <c:pt idx="7576">
                  <c:v>5.7637080723791163</c:v>
                </c:pt>
                <c:pt idx="7577">
                  <c:v>5.7653207988678714</c:v>
                </c:pt>
                <c:pt idx="7578">
                  <c:v>5.7669333978783115</c:v>
                </c:pt>
                <c:pt idx="7579">
                  <c:v>5.7685455779456714</c:v>
                </c:pt>
                <c:pt idx="7580">
                  <c:v>5.7701571576944968</c:v>
                </c:pt>
                <c:pt idx="7581">
                  <c:v>5.7717696657593578</c:v>
                </c:pt>
                <c:pt idx="7582">
                  <c:v>5.7733827385529404</c:v>
                </c:pt>
                <c:pt idx="7583">
                  <c:v>5.7749966684932357</c:v>
                </c:pt>
                <c:pt idx="7584">
                  <c:v>5.7766101422370317</c:v>
                </c:pt>
                <c:pt idx="7585">
                  <c:v>5.7782235979376457</c:v>
                </c:pt>
                <c:pt idx="7586">
                  <c:v>5.7798371994023858</c:v>
                </c:pt>
                <c:pt idx="7587">
                  <c:v>5.7814496344061928</c:v>
                </c:pt>
                <c:pt idx="7588">
                  <c:v>5.7830630900592022</c:v>
                </c:pt>
                <c:pt idx="7589">
                  <c:v>5.7846759076191541</c:v>
                </c:pt>
                <c:pt idx="7590">
                  <c:v>5.7862892721117589</c:v>
                </c:pt>
                <c:pt idx="7591">
                  <c:v>5.7879032386416078</c:v>
                </c:pt>
                <c:pt idx="7592">
                  <c:v>5.7895168402253869</c:v>
                </c:pt>
                <c:pt idx="7593">
                  <c:v>5.7911301681146128</c:v>
                </c:pt>
                <c:pt idx="7594">
                  <c:v>5.7927436602829587</c:v>
                </c:pt>
                <c:pt idx="7595">
                  <c:v>5.794357626717515</c:v>
                </c:pt>
                <c:pt idx="7596">
                  <c:v>5.7959704080376975</c:v>
                </c:pt>
                <c:pt idx="7597">
                  <c:v>5.7975834080161253</c:v>
                </c:pt>
                <c:pt idx="7598">
                  <c:v>5.7991968819027413</c:v>
                </c:pt>
                <c:pt idx="7599">
                  <c:v>5.8008111221093888</c:v>
                </c:pt>
                <c:pt idx="7600">
                  <c:v>5.8024256181310783</c:v>
                </c:pt>
                <c:pt idx="7601">
                  <c:v>5.8040397305631224</c:v>
                </c:pt>
                <c:pt idx="7602">
                  <c:v>5.8056537882422825</c:v>
                </c:pt>
                <c:pt idx="7603">
                  <c:v>5.8072676815712594</c:v>
                </c:pt>
                <c:pt idx="7604">
                  <c:v>5.8088797705852206</c:v>
                </c:pt>
                <c:pt idx="7605">
                  <c:v>5.8104918961330396</c:v>
                </c:pt>
                <c:pt idx="7606">
                  <c:v>5.8121036033269835</c:v>
                </c:pt>
                <c:pt idx="7607">
                  <c:v>5.8137169313589947</c:v>
                </c:pt>
                <c:pt idx="7608">
                  <c:v>5.8153300952959945</c:v>
                </c:pt>
                <c:pt idx="7609">
                  <c:v>5.816943350341556</c:v>
                </c:pt>
                <c:pt idx="7610">
                  <c:v>5.8185566053633186</c:v>
                </c:pt>
                <c:pt idx="7611">
                  <c:v>5.8201696414747479</c:v>
                </c:pt>
                <c:pt idx="7612">
                  <c:v>5.8217821129367495</c:v>
                </c:pt>
                <c:pt idx="7613">
                  <c:v>5.8233956779990645</c:v>
                </c:pt>
                <c:pt idx="7614">
                  <c:v>5.8250091152761581</c:v>
                </c:pt>
                <c:pt idx="7615">
                  <c:v>5.8266221514589507</c:v>
                </c:pt>
                <c:pt idx="7616">
                  <c:v>5.8282365013972948</c:v>
                </c:pt>
                <c:pt idx="7617">
                  <c:v>5.8298503036237506</c:v>
                </c:pt>
                <c:pt idx="7618">
                  <c:v>5.8314637592767573</c:v>
                </c:pt>
                <c:pt idx="7619">
                  <c:v>5.8330778170988653</c:v>
                </c:pt>
                <c:pt idx="7620">
                  <c:v>5.8346914368727214</c:v>
                </c:pt>
                <c:pt idx="7621">
                  <c:v>5.8363055859045581</c:v>
                </c:pt>
                <c:pt idx="7622">
                  <c:v>5.8379204839195804</c:v>
                </c:pt>
                <c:pt idx="7623">
                  <c:v>5.8395349251085067</c:v>
                </c:pt>
                <c:pt idx="7624">
                  <c:v>5.8411488916145382</c:v>
                </c:pt>
                <c:pt idx="7625">
                  <c:v>5.8427630042848531</c:v>
                </c:pt>
                <c:pt idx="7626">
                  <c:v>5.8443760952299701</c:v>
                </c:pt>
                <c:pt idx="7627">
                  <c:v>5.8459904633316029</c:v>
                </c:pt>
                <c:pt idx="7628">
                  <c:v>5.8476052149586177</c:v>
                </c:pt>
                <c:pt idx="7629">
                  <c:v>5.8492198935112594</c:v>
                </c:pt>
                <c:pt idx="7630">
                  <c:v>5.8508334219589262</c:v>
                </c:pt>
                <c:pt idx="7631">
                  <c:v>5.8524485941372495</c:v>
                </c:pt>
                <c:pt idx="7632">
                  <c:v>5.8540630170178316</c:v>
                </c:pt>
                <c:pt idx="7633">
                  <c:v>5.8556766003168175</c:v>
                </c:pt>
                <c:pt idx="7634">
                  <c:v>5.8572894542612586</c:v>
                </c:pt>
                <c:pt idx="7635">
                  <c:v>5.858902672828548</c:v>
                </c:pt>
                <c:pt idx="7636">
                  <c:v>5.8605158913482489</c:v>
                </c:pt>
                <c:pt idx="7637">
                  <c:v>5.8621299490274055</c:v>
                </c:pt>
                <c:pt idx="7638">
                  <c:v>5.8637442076326147</c:v>
                </c:pt>
                <c:pt idx="7639">
                  <c:v>5.8653581923150737</c:v>
                </c:pt>
                <c:pt idx="7640">
                  <c:v>5.8669719762987258</c:v>
                </c:pt>
                <c:pt idx="7641">
                  <c:v>5.8685846663625556</c:v>
                </c:pt>
                <c:pt idx="7642">
                  <c:v>5.8701982677558755</c:v>
                </c:pt>
                <c:pt idx="7643">
                  <c:v>5.8718129281604359</c:v>
                </c:pt>
                <c:pt idx="7644">
                  <c:v>5.8734268945949974</c:v>
                </c:pt>
                <c:pt idx="7645">
                  <c:v>5.875040423233119</c:v>
                </c:pt>
                <c:pt idx="7646">
                  <c:v>5.8766548642790069</c:v>
                </c:pt>
                <c:pt idx="7647">
                  <c:v>5.8782689219581696</c:v>
                </c:pt>
                <c:pt idx="7648">
                  <c:v>5.8798820311266979</c:v>
                </c:pt>
                <c:pt idx="7649">
                  <c:v>5.8814961253072706</c:v>
                </c:pt>
                <c:pt idx="7650">
                  <c:v>5.883110164736479</c:v>
                </c:pt>
                <c:pt idx="7651">
                  <c:v>5.8847240764304054</c:v>
                </c:pt>
                <c:pt idx="7652">
                  <c:v>5.8863378056887505</c:v>
                </c:pt>
                <c:pt idx="7653">
                  <c:v>5.887950623343829</c:v>
                </c:pt>
                <c:pt idx="7654">
                  <c:v>5.8895637325123706</c:v>
                </c:pt>
                <c:pt idx="7655">
                  <c:v>5.8911768234574815</c:v>
                </c:pt>
                <c:pt idx="7656">
                  <c:v>5.8927894406775865</c:v>
                </c:pt>
                <c:pt idx="7657">
                  <c:v>5.8944039914889705</c:v>
                </c:pt>
                <c:pt idx="7658">
                  <c:v>5.8960175564798645</c:v>
                </c:pt>
                <c:pt idx="7659">
                  <c:v>5.8976309209010696</c:v>
                </c:pt>
                <c:pt idx="7660">
                  <c:v>5.8992436473898264</c:v>
                </c:pt>
                <c:pt idx="7661">
                  <c:v>5.9008565743471664</c:v>
                </c:pt>
                <c:pt idx="7662">
                  <c:v>5.9024692462944026</c:v>
                </c:pt>
                <c:pt idx="7663">
                  <c:v>5.9040821547955957</c:v>
                </c:pt>
                <c:pt idx="7664">
                  <c:v>5.9056967056069798</c:v>
                </c:pt>
                <c:pt idx="7665">
                  <c:v>5.9073101430268826</c:v>
                </c:pt>
                <c:pt idx="7666">
                  <c:v>5.9089235257505504</c:v>
                </c:pt>
                <c:pt idx="7667">
                  <c:v>5.9105361976026884</c:v>
                </c:pt>
                <c:pt idx="7668">
                  <c:v>5.9121501092489757</c:v>
                </c:pt>
                <c:pt idx="7669">
                  <c:v>5.9137636559322964</c:v>
                </c:pt>
                <c:pt idx="7670">
                  <c:v>5.9153767468774099</c:v>
                </c:pt>
                <c:pt idx="7671">
                  <c:v>5.9169899290160695</c:v>
                </c:pt>
                <c:pt idx="7672">
                  <c:v>5.9186030747043397</c:v>
                </c:pt>
                <c:pt idx="7673">
                  <c:v>5.9202158011693076</c:v>
                </c:pt>
                <c:pt idx="7674">
                  <c:v>5.9218277995226112</c:v>
                </c:pt>
                <c:pt idx="7675">
                  <c:v>5.9234408176505386</c:v>
                </c:pt>
                <c:pt idx="7676">
                  <c:v>5.9250527248808504</c:v>
                </c:pt>
                <c:pt idx="7677">
                  <c:v>5.9266645592836893</c:v>
                </c:pt>
                <c:pt idx="7678">
                  <c:v>5.9282779418407499</c:v>
                </c:pt>
                <c:pt idx="7679">
                  <c:v>5.9298887037481389</c:v>
                </c:pt>
                <c:pt idx="7680">
                  <c:v>5.9315002106823727</c:v>
                </c:pt>
                <c:pt idx="7681">
                  <c:v>5.9331116630821983</c:v>
                </c:pt>
                <c:pt idx="7682">
                  <c:v>5.9347235339333793</c:v>
                </c:pt>
                <c:pt idx="7683">
                  <c:v>5.9363349318033709</c:v>
                </c:pt>
                <c:pt idx="7684">
                  <c:v>5.9379467115968803</c:v>
                </c:pt>
                <c:pt idx="7685">
                  <c:v>5.9395576369476704</c:v>
                </c:pt>
                <c:pt idx="7686">
                  <c:v>5.9411697259853931</c:v>
                </c:pt>
                <c:pt idx="7687">
                  <c:v>5.9427819607906871</c:v>
                </c:pt>
                <c:pt idx="7688">
                  <c:v>5.9443936134097184</c:v>
                </c:pt>
                <c:pt idx="7689">
                  <c:v>5.9460039214282174</c:v>
                </c:pt>
                <c:pt idx="7690">
                  <c:v>5.9476154648399273</c:v>
                </c:pt>
                <c:pt idx="7691">
                  <c:v>5.9492274629082296</c:v>
                </c:pt>
                <c:pt idx="7692">
                  <c:v>5.9508401711842644</c:v>
                </c:pt>
                <c:pt idx="7693">
                  <c:v>5.9524529340999681</c:v>
                </c:pt>
                <c:pt idx="7694">
                  <c:v>5.9540644412003294</c:v>
                </c:pt>
                <c:pt idx="7695">
                  <c:v>5.9556757484109335</c:v>
                </c:pt>
                <c:pt idx="7696">
                  <c:v>5.9572880015345113</c:v>
                </c:pt>
                <c:pt idx="7697">
                  <c:v>5.958900746117596</c:v>
                </c:pt>
                <c:pt idx="7698">
                  <c:v>5.960513144736546</c:v>
                </c:pt>
                <c:pt idx="7699">
                  <c:v>5.9621247791965937</c:v>
                </c:pt>
                <c:pt idx="7700">
                  <c:v>5.9637362862494907</c:v>
                </c:pt>
                <c:pt idx="7701">
                  <c:v>5.9653485392542764</c:v>
                </c:pt>
                <c:pt idx="7702">
                  <c:v>5.9669607194641836</c:v>
                </c:pt>
                <c:pt idx="7703">
                  <c:v>5.9685723537818118</c:v>
                </c:pt>
                <c:pt idx="7704">
                  <c:v>5.9701843884263628</c:v>
                </c:pt>
                <c:pt idx="7705">
                  <c:v>5.9717970239755083</c:v>
                </c:pt>
                <c:pt idx="7706">
                  <c:v>5.9734083856134497</c:v>
                </c:pt>
                <c:pt idx="7707">
                  <c:v>5.975019783459711</c:v>
                </c:pt>
                <c:pt idx="7708">
                  <c:v>5.9766309632797423</c:v>
                </c:pt>
                <c:pt idx="7709">
                  <c:v>5.9782422884741253</c:v>
                </c:pt>
                <c:pt idx="7710">
                  <c:v>5.9798532866218865</c:v>
                </c:pt>
                <c:pt idx="7711">
                  <c:v>5.9814644301034106</c:v>
                </c:pt>
                <c:pt idx="7712">
                  <c:v>5.9830755372484452</c:v>
                </c:pt>
                <c:pt idx="7713">
                  <c:v>5.9846870261701612</c:v>
                </c:pt>
                <c:pt idx="7714">
                  <c:v>5.9862987878249028</c:v>
                </c:pt>
                <c:pt idx="7715">
                  <c:v>5.9879104949238871</c:v>
                </c:pt>
                <c:pt idx="7716">
                  <c:v>5.9895219838455995</c:v>
                </c:pt>
                <c:pt idx="7717">
                  <c:v>5.9911321103403594</c:v>
                </c:pt>
                <c:pt idx="7718">
                  <c:v>5.9927440722144318</c:v>
                </c:pt>
                <c:pt idx="7719">
                  <c:v>5.9943563070197285</c:v>
                </c:pt>
                <c:pt idx="7720">
                  <c:v>5.9959669236074475</c:v>
                </c:pt>
                <c:pt idx="7721">
                  <c:v>5.9975800874254777</c:v>
                </c:pt>
                <c:pt idx="7722">
                  <c:v>5.9991915943834524</c:v>
                </c:pt>
                <c:pt idx="7723">
                  <c:v>6.0008041023532304</c:v>
                </c:pt>
                <c:pt idx="7724">
                  <c:v>6.0024148825137855</c:v>
                </c:pt>
                <c:pt idx="7725">
                  <c:v>6.0040266443109696</c:v>
                </c:pt>
                <c:pt idx="7726">
                  <c:v>6.0056382240835315</c:v>
                </c:pt>
                <c:pt idx="7727">
                  <c:v>6.0072480239916013</c:v>
                </c:pt>
                <c:pt idx="7728">
                  <c:v>6.0088594402987106</c:v>
                </c:pt>
                <c:pt idx="7729">
                  <c:v>6.010472185000693</c:v>
                </c:pt>
                <c:pt idx="7730">
                  <c:v>6.0120838555655478</c:v>
                </c:pt>
                <c:pt idx="7731">
                  <c:v>6.0136966549102517</c:v>
                </c:pt>
                <c:pt idx="7732">
                  <c:v>6.0153083438250086</c:v>
                </c:pt>
                <c:pt idx="7733">
                  <c:v>6.0169214530649153</c:v>
                </c:pt>
                <c:pt idx="7734">
                  <c:v>6.0185345074695817</c:v>
                </c:pt>
                <c:pt idx="7735">
                  <c:v>6.0201472339583395</c:v>
                </c:pt>
                <c:pt idx="7736">
                  <c:v>6.0217602519911289</c:v>
                </c:pt>
                <c:pt idx="7737">
                  <c:v>6.0233724685261762</c:v>
                </c:pt>
                <c:pt idx="7738">
                  <c:v>6.024985741823528</c:v>
                </c:pt>
                <c:pt idx="7739">
                  <c:v>6.0265982860891985</c:v>
                </c:pt>
                <c:pt idx="7740">
                  <c:v>6.0282108123849385</c:v>
                </c:pt>
                <c:pt idx="7741">
                  <c:v>6.0298233020292722</c:v>
                </c:pt>
                <c:pt idx="7742">
                  <c:v>6.0314356278370669</c:v>
                </c:pt>
                <c:pt idx="7743">
                  <c:v>6.0330480082524671</c:v>
                </c:pt>
                <c:pt idx="7744">
                  <c:v>6.0346605707262606</c:v>
                </c:pt>
                <c:pt idx="7745">
                  <c:v>6.0362726780068963</c:v>
                </c:pt>
                <c:pt idx="7746">
                  <c:v>6.0378852952983175</c:v>
                </c:pt>
                <c:pt idx="7747">
                  <c:v>6.0394978761709259</c:v>
                </c:pt>
                <c:pt idx="7748">
                  <c:v>6.0411087289699674</c:v>
                </c:pt>
                <c:pt idx="7749">
                  <c:v>6.0427206909390394</c:v>
                </c:pt>
                <c:pt idx="7750">
                  <c:v>6.0443328166531396</c:v>
                </c:pt>
                <c:pt idx="7751">
                  <c:v>6.0459455433083287</c:v>
                </c:pt>
                <c:pt idx="7752">
                  <c:v>6.0475573051292502</c:v>
                </c:pt>
                <c:pt idx="7753">
                  <c:v>6.0491698312823816</c:v>
                </c:pt>
                <c:pt idx="7754">
                  <c:v>6.0507812474233873</c:v>
                </c:pt>
                <c:pt idx="7755">
                  <c:v>6.0523945389254505</c:v>
                </c:pt>
                <c:pt idx="7756">
                  <c:v>6.0540076481653626</c:v>
                </c:pt>
                <c:pt idx="7757">
                  <c:v>6.0556215234395507</c:v>
                </c:pt>
                <c:pt idx="7758">
                  <c:v>6.0572353986422787</c:v>
                </c:pt>
                <c:pt idx="7759">
                  <c:v>6.0588493102171084</c:v>
                </c:pt>
                <c:pt idx="7760">
                  <c:v>6.060463203665182</c:v>
                </c:pt>
                <c:pt idx="7761">
                  <c:v>6.0620772065960438</c:v>
                </c:pt>
                <c:pt idx="7762">
                  <c:v>6.0636906257833711</c:v>
                </c:pt>
                <c:pt idx="7763">
                  <c:v>6.0653038989855341</c:v>
                </c:pt>
                <c:pt idx="7764">
                  <c:v>6.0669184314854849</c:v>
                </c:pt>
                <c:pt idx="7765">
                  <c:v>6.0685322519076061</c:v>
                </c:pt>
                <c:pt idx="7766">
                  <c:v>6.0701458899196696</c:v>
                </c:pt>
                <c:pt idx="7767">
                  <c:v>6.0717599475511763</c:v>
                </c:pt>
                <c:pt idx="7768">
                  <c:v>6.0733734943773356</c:v>
                </c:pt>
                <c:pt idx="7769">
                  <c:v>6.0749882644888755</c:v>
                </c:pt>
                <c:pt idx="7770">
                  <c:v>6.0766019388598114</c:v>
                </c:pt>
                <c:pt idx="7771">
                  <c:v>6.0782145196135575</c:v>
                </c:pt>
                <c:pt idx="7772">
                  <c:v>6.0798285226873698</c:v>
                </c:pt>
                <c:pt idx="7773">
                  <c:v>6.0814411399550163</c:v>
                </c:pt>
                <c:pt idx="7774">
                  <c:v>6.0830534838935542</c:v>
                </c:pt>
                <c:pt idx="7775">
                  <c:v>6.0846668482433515</c:v>
                </c:pt>
                <c:pt idx="7776">
                  <c:v>6.0862794835309932</c:v>
                </c:pt>
                <c:pt idx="7777">
                  <c:v>6.0878915545400725</c:v>
                </c:pt>
                <c:pt idx="7778">
                  <c:v>6.089503898644943</c:v>
                </c:pt>
                <c:pt idx="7779">
                  <c:v>6.0911171173074106</c:v>
                </c:pt>
                <c:pt idx="7780">
                  <c:v>6.0927296615730828</c:v>
                </c:pt>
                <c:pt idx="7781">
                  <c:v>6.0943419327778541</c:v>
                </c:pt>
                <c:pt idx="7782">
                  <c:v>6.0959535672379008</c:v>
                </c:pt>
                <c:pt idx="7783">
                  <c:v>6.0975658930456991</c:v>
                </c:pt>
                <c:pt idx="7784">
                  <c:v>6.0991785648978407</c:v>
                </c:pt>
                <c:pt idx="7785">
                  <c:v>6.1007913460277852</c:v>
                </c:pt>
                <c:pt idx="7786">
                  <c:v>6.1024032531868606</c:v>
                </c:pt>
                <c:pt idx="7787">
                  <c:v>6.1040165994013114</c:v>
                </c:pt>
                <c:pt idx="7788">
                  <c:v>6.1056302374609857</c:v>
                </c:pt>
                <c:pt idx="7789">
                  <c:v>6.1072433467008986</c:v>
                </c:pt>
                <c:pt idx="7790">
                  <c:v>6.1088564559408054</c:v>
                </c:pt>
                <c:pt idx="7791">
                  <c:v>6.1104696378891141</c:v>
                </c:pt>
                <c:pt idx="7792">
                  <c:v>6.1120838051501254</c:v>
                </c:pt>
                <c:pt idx="7793">
                  <c:v>6.1136973701410176</c:v>
                </c:pt>
                <c:pt idx="7794">
                  <c:v>6.1153100966059863</c:v>
                </c:pt>
                <c:pt idx="7795">
                  <c:v>6.1169228231898485</c:v>
                </c:pt>
                <c:pt idx="7796">
                  <c:v>6.1185363517327414</c:v>
                </c:pt>
                <c:pt idx="7797">
                  <c:v>6.1201478041800357</c:v>
                </c:pt>
                <c:pt idx="7798">
                  <c:v>6.1217609497017502</c:v>
                </c:pt>
                <c:pt idx="7799">
                  <c:v>6.1233722932600125</c:v>
                </c:pt>
                <c:pt idx="7800">
                  <c:v>6.1249848376445231</c:v>
                </c:pt>
                <c:pt idx="7801">
                  <c:v>6.1265966356723025</c:v>
                </c:pt>
                <c:pt idx="7802">
                  <c:v>6.1282089069721142</c:v>
                </c:pt>
                <c:pt idx="7803">
                  <c:v>6.1298208869667921</c:v>
                </c:pt>
                <c:pt idx="7804">
                  <c:v>6.1314323032739129</c:v>
                </c:pt>
                <c:pt idx="7805">
                  <c:v>6.1330441013729118</c:v>
                </c:pt>
                <c:pt idx="7806">
                  <c:v>6.1346555720690192</c:v>
                </c:pt>
                <c:pt idx="7807">
                  <c:v>6.1362665700745094</c:v>
                </c:pt>
                <c:pt idx="7808">
                  <c:v>6.1378784955663921</c:v>
                </c:pt>
                <c:pt idx="7809">
                  <c:v>6.1394900026192873</c:v>
                </c:pt>
                <c:pt idx="7810">
                  <c:v>6.1411015642586353</c:v>
                </c:pt>
                <c:pt idx="7811">
                  <c:v>6.1427133804736895</c:v>
                </c:pt>
                <c:pt idx="7812">
                  <c:v>6.1443253059655705</c:v>
                </c:pt>
                <c:pt idx="7813">
                  <c:v>6.1459370130170781</c:v>
                </c:pt>
                <c:pt idx="7814">
                  <c:v>6.1475484837131962</c:v>
                </c:pt>
                <c:pt idx="7815">
                  <c:v>6.1491608095209855</c:v>
                </c:pt>
                <c:pt idx="7816">
                  <c:v>6.1507730078575751</c:v>
                </c:pt>
                <c:pt idx="7817">
                  <c:v>6.1523851153757478</c:v>
                </c:pt>
                <c:pt idx="7818">
                  <c:v>6.1539974411122609</c:v>
                </c:pt>
                <c:pt idx="7819">
                  <c:v>6.155608984405303</c:v>
                </c:pt>
                <c:pt idx="7820">
                  <c:v>6.1572223853129397</c:v>
                </c:pt>
                <c:pt idx="7821">
                  <c:v>6.1588348932827106</c:v>
                </c:pt>
                <c:pt idx="7822">
                  <c:v>6.1604476561984161</c:v>
                </c:pt>
                <c:pt idx="7823">
                  <c:v>6.1620600731402506</c:v>
                </c:pt>
                <c:pt idx="7824">
                  <c:v>6.1636730182926414</c:v>
                </c:pt>
                <c:pt idx="7825">
                  <c:v>6.1652852348989633</c:v>
                </c:pt>
                <c:pt idx="7826">
                  <c:v>6.166898052458925</c:v>
                </c:pt>
                <c:pt idx="7827">
                  <c:v>6.1685093231103902</c:v>
                </c:pt>
                <c:pt idx="7828">
                  <c:v>6.1701223228509541</c:v>
                </c:pt>
                <c:pt idx="7829">
                  <c:v>6.1717347032663499</c:v>
                </c:pt>
                <c:pt idx="7830">
                  <c:v>6.1733460103820574</c:v>
                </c:pt>
                <c:pt idx="7831">
                  <c:v>6.1749582817056279</c:v>
                </c:pt>
                <c:pt idx="7832">
                  <c:v>6.1765700613804295</c:v>
                </c:pt>
                <c:pt idx="7833">
                  <c:v>6.1781810958823113</c:v>
                </c:pt>
                <c:pt idx="7834">
                  <c:v>6.1797934218089177</c:v>
                </c:pt>
                <c:pt idx="7835">
                  <c:v>6.1814061482976674</c:v>
                </c:pt>
                <c:pt idx="7836">
                  <c:v>6.1830183467055226</c:v>
                </c:pt>
                <c:pt idx="7837">
                  <c:v>6.1846291814153114</c:v>
                </c:pt>
                <c:pt idx="7838">
                  <c:v>6.1862400705366385</c:v>
                </c:pt>
                <c:pt idx="7839">
                  <c:v>6.1878521778885291</c:v>
                </c:pt>
                <c:pt idx="7840">
                  <c:v>6.1894631034053038</c:v>
                </c:pt>
                <c:pt idx="7841">
                  <c:v>6.1910744285759449</c:v>
                </c:pt>
                <c:pt idx="7842">
                  <c:v>6.192686645182274</c:v>
                </c:pt>
                <c:pt idx="7843">
                  <c:v>6.194298879987568</c:v>
                </c:pt>
                <c:pt idx="7844">
                  <c:v>6.1959104961704732</c:v>
                </c:pt>
                <c:pt idx="7845">
                  <c:v>6.1975209675420659</c:v>
                </c:pt>
                <c:pt idx="7846">
                  <c:v>6.1991324382856385</c:v>
                </c:pt>
                <c:pt idx="7847">
                  <c:v>6.2007437454488024</c:v>
                </c:pt>
                <c:pt idx="7848">
                  <c:v>6.2023545074984066</c:v>
                </c:pt>
                <c:pt idx="7849">
                  <c:v>6.2039663419012525</c:v>
                </c:pt>
                <c:pt idx="7850">
                  <c:v>6.2055773036732287</c:v>
                </c:pt>
                <c:pt idx="7851">
                  <c:v>6.207188992635456</c:v>
                </c:pt>
                <c:pt idx="7852">
                  <c:v>6.2088003360039075</c:v>
                </c:pt>
                <c:pt idx="7853">
                  <c:v>6.2104104988277857</c:v>
                </c:pt>
                <c:pt idx="7854">
                  <c:v>6.2120209158227686</c:v>
                </c:pt>
                <c:pt idx="7855">
                  <c:v>6.2136300995601532</c:v>
                </c:pt>
                <c:pt idx="7856">
                  <c:v>6.2152410432161309</c:v>
                </c:pt>
                <c:pt idx="7857">
                  <c:v>6.2168526411223954</c:v>
                </c:pt>
                <c:pt idx="7858">
                  <c:v>6.2184627496191336</c:v>
                </c:pt>
                <c:pt idx="7859">
                  <c:v>6.2200722777571444</c:v>
                </c:pt>
                <c:pt idx="7860">
                  <c:v>6.2216819870625795</c:v>
                </c:pt>
                <c:pt idx="7861">
                  <c:v>6.2232926220178983</c:v>
                </c:pt>
                <c:pt idx="7862">
                  <c:v>6.2249033657200279</c:v>
                </c:pt>
                <c:pt idx="7863">
                  <c:v>6.2265138009585055</c:v>
                </c:pt>
                <c:pt idx="7864">
                  <c:v>6.22812454485027</c:v>
                </c:pt>
                <c:pt idx="7865">
                  <c:v>6.2297350888969696</c:v>
                </c:pt>
                <c:pt idx="7866">
                  <c:v>6.2313457963323478</c:v>
                </c:pt>
                <c:pt idx="7867">
                  <c:v>6.232955904829077</c:v>
                </c:pt>
                <c:pt idx="7868">
                  <c:v>6.2345673937982529</c:v>
                </c:pt>
                <c:pt idx="7869">
                  <c:v>6.23617868269345</c:v>
                </c:pt>
                <c:pt idx="7870">
                  <c:v>6.2377885733114775</c:v>
                </c:pt>
                <c:pt idx="7871">
                  <c:v>6.2393992080771996</c:v>
                </c:pt>
                <c:pt idx="7872">
                  <c:v>6.241010351558721</c:v>
                </c:pt>
                <c:pt idx="7873">
                  <c:v>6.2426221313997194</c:v>
                </c:pt>
                <c:pt idx="7874">
                  <c:v>6.2442334385628788</c:v>
                </c:pt>
                <c:pt idx="7875">
                  <c:v>6.2458447819313312</c:v>
                </c:pt>
                <c:pt idx="7876">
                  <c:v>6.2474552171697999</c:v>
                </c:pt>
                <c:pt idx="7877">
                  <c:v>6.2490661608257794</c:v>
                </c:pt>
                <c:pt idx="7878">
                  <c:v>6.2506760515385036</c:v>
                </c:pt>
                <c:pt idx="7879">
                  <c:v>6.2522863414355108</c:v>
                </c:pt>
                <c:pt idx="7880">
                  <c:v>6.2538955068935476</c:v>
                </c:pt>
                <c:pt idx="7881">
                  <c:v>6.2555044371305755</c:v>
                </c:pt>
                <c:pt idx="7882">
                  <c:v>6.2571180934289652</c:v>
                </c:pt>
                <c:pt idx="7883">
                  <c:v>6.2587301463624145</c:v>
                </c:pt>
                <c:pt idx="7884">
                  <c:v>6.2603423994147187</c:v>
                </c:pt>
                <c:pt idx="7885">
                  <c:v>6.2619531614169208</c:v>
                </c:pt>
                <c:pt idx="7886">
                  <c:v>6.2635651049571583</c:v>
                </c:pt>
                <c:pt idx="7887">
                  <c:v>6.2651753765910536</c:v>
                </c:pt>
                <c:pt idx="7888">
                  <c:v>6.2667861203406012</c:v>
                </c:pt>
                <c:pt idx="7889">
                  <c:v>6.2683969913479487</c:v>
                </c:pt>
                <c:pt idx="7890">
                  <c:v>6.2700084984483118</c:v>
                </c:pt>
                <c:pt idx="7891">
                  <c:v>6.271619660098839</c:v>
                </c:pt>
                <c:pt idx="7892">
                  <c:v>6.2732308397765486</c:v>
                </c:pt>
                <c:pt idx="7893">
                  <c:v>6.274840893855961</c:v>
                </c:pt>
                <c:pt idx="7894">
                  <c:v>6.2764514197034993</c:v>
                </c:pt>
                <c:pt idx="7895">
                  <c:v>6.278062272360291</c:v>
                </c:pt>
                <c:pt idx="7896">
                  <c:v>6.279670786174953</c:v>
                </c:pt>
                <c:pt idx="7897">
                  <c:v>6.2812795894389124</c:v>
                </c:pt>
                <c:pt idx="7898">
                  <c:v>6.2828873073544953</c:v>
                </c:pt>
                <c:pt idx="7899">
                  <c:v>6.2844948443269404</c:v>
                </c:pt>
                <c:pt idx="7900">
                  <c:v>6.2861016408784272</c:v>
                </c:pt>
                <c:pt idx="7901">
                  <c:v>6.2877106072359288</c:v>
                </c:pt>
                <c:pt idx="7902">
                  <c:v>6.2893197184737577</c:v>
                </c:pt>
                <c:pt idx="7903">
                  <c:v>6.2909289021638504</c:v>
                </c:pt>
                <c:pt idx="7904">
                  <c:v>6.292537234860677</c:v>
                </c:pt>
                <c:pt idx="7905">
                  <c:v>6.2941462556863659</c:v>
                </c:pt>
                <c:pt idx="7906">
                  <c:v>6.2957562188672735</c:v>
                </c:pt>
                <c:pt idx="7907">
                  <c:v>6.2973657470052906</c:v>
                </c:pt>
                <c:pt idx="7908">
                  <c:v>6.2989748762371898</c:v>
                </c:pt>
                <c:pt idx="7909">
                  <c:v>6.3005840416952248</c:v>
                </c:pt>
                <c:pt idx="7910">
                  <c:v>6.3021931528148301</c:v>
                </c:pt>
                <c:pt idx="7911">
                  <c:v>6.3038020828863894</c:v>
                </c:pt>
                <c:pt idx="7912">
                  <c:v>6.3054110312306815</c:v>
                </c:pt>
                <c:pt idx="7913">
                  <c:v>6.3070198347309745</c:v>
                </c:pt>
                <c:pt idx="7914">
                  <c:v>6.3086284027632633</c:v>
                </c:pt>
                <c:pt idx="7915">
                  <c:v>6.3102377312638724</c:v>
                </c:pt>
                <c:pt idx="7916">
                  <c:v>6.3118475493034483</c:v>
                </c:pt>
                <c:pt idx="7917">
                  <c:v>6.313457421977331</c:v>
                </c:pt>
                <c:pt idx="7918">
                  <c:v>6.3150668956046365</c:v>
                </c:pt>
                <c:pt idx="7919">
                  <c:v>6.3166766592511951</c:v>
                </c:pt>
                <c:pt idx="7920">
                  <c:v>6.3182863867566095</c:v>
                </c:pt>
                <c:pt idx="7921">
                  <c:v>6.3198963138326363</c:v>
                </c:pt>
                <c:pt idx="7922">
                  <c:v>6.3215049543038804</c:v>
                </c:pt>
                <c:pt idx="7923">
                  <c:v>6.3231139387696595</c:v>
                </c:pt>
                <c:pt idx="7924">
                  <c:v>6.3247233943460284</c:v>
                </c:pt>
                <c:pt idx="7925">
                  <c:v>6.3263344469901472</c:v>
                </c:pt>
                <c:pt idx="7926">
                  <c:v>6.3279462632526844</c:v>
                </c:pt>
                <c:pt idx="7927">
                  <c:v>6.3295580613279387</c:v>
                </c:pt>
                <c:pt idx="7928">
                  <c:v>6.3311695501072673</c:v>
                </c:pt>
                <c:pt idx="7929">
                  <c:v>6.332780184920388</c:v>
                </c:pt>
                <c:pt idx="7930">
                  <c:v>6.3343922194699296</c:v>
                </c:pt>
                <c:pt idx="7931">
                  <c:v>6.3360033265675364</c:v>
                </c:pt>
                <c:pt idx="7932">
                  <c:v>6.3376142883395055</c:v>
                </c:pt>
                <c:pt idx="7933">
                  <c:v>6.3392265595442803</c:v>
                </c:pt>
                <c:pt idx="7934">
                  <c:v>6.3408380664547783</c:v>
                </c:pt>
                <c:pt idx="7935">
                  <c:v>6.3424505378930149</c:v>
                </c:pt>
                <c:pt idx="7936">
                  <c:v>6.3440634648265783</c:v>
                </c:pt>
                <c:pt idx="7937">
                  <c:v>6.3456756995606014</c:v>
                </c:pt>
                <c:pt idx="7938">
                  <c:v>6.3472887721876639</c:v>
                </c:pt>
                <c:pt idx="7939">
                  <c:v>6.3489007885675806</c:v>
                </c:pt>
                <c:pt idx="7940">
                  <c:v>6.3505132236902169</c:v>
                </c:pt>
                <c:pt idx="7941">
                  <c:v>6.3521267157395425</c:v>
                </c:pt>
                <c:pt idx="7942">
                  <c:v>6.3537398978781985</c:v>
                </c:pt>
                <c:pt idx="7943">
                  <c:v>6.3553532258388152</c:v>
                </c:pt>
                <c:pt idx="7944">
                  <c:v>6.3569660798070355</c:v>
                </c:pt>
                <c:pt idx="7945">
                  <c:v>6.3585799915009682</c:v>
                </c:pt>
                <c:pt idx="7946">
                  <c:v>6.3601936841592508</c:v>
                </c:pt>
                <c:pt idx="7947">
                  <c:v>6.3618070301833116</c:v>
                </c:pt>
                <c:pt idx="7948">
                  <c:v>6.3634202303813705</c:v>
                </c:pt>
                <c:pt idx="7949">
                  <c:v>6.3650330114875375</c:v>
                </c:pt>
                <c:pt idx="7950">
                  <c:v>6.3666459202265671</c:v>
                </c:pt>
                <c:pt idx="7951">
                  <c:v>6.3682596312441513</c:v>
                </c:pt>
                <c:pt idx="7952">
                  <c:v>6.3698740541008885</c:v>
                </c:pt>
                <c:pt idx="7953">
                  <c:v>6.3714872361681669</c:v>
                </c:pt>
                <c:pt idx="7954">
                  <c:v>6.3730997623212913</c:v>
                </c:pt>
                <c:pt idx="7955">
                  <c:v>6.3747123978466576</c:v>
                </c:pt>
                <c:pt idx="7956">
                  <c:v>6.3763262001921914</c:v>
                </c:pt>
                <c:pt idx="7957">
                  <c:v>6.3779399658144875</c:v>
                </c:pt>
                <c:pt idx="7958">
                  <c:v>6.3795533850494124</c:v>
                </c:pt>
                <c:pt idx="7959">
                  <c:v>6.3811667493992141</c:v>
                </c:pt>
                <c:pt idx="7960">
                  <c:v>6.38278066121224</c:v>
                </c:pt>
                <c:pt idx="7961">
                  <c:v>6.3843938979589261</c:v>
                </c:pt>
                <c:pt idx="7962">
                  <c:v>6.3860071165500143</c:v>
                </c:pt>
                <c:pt idx="7963">
                  <c:v>6.3876204809712194</c:v>
                </c:pt>
                <c:pt idx="7964">
                  <c:v>6.3892335900445945</c:v>
                </c:pt>
                <c:pt idx="7965">
                  <c:v>6.3908463529602955</c:v>
                </c:pt>
                <c:pt idx="7966">
                  <c:v>6.3924582420007843</c:v>
                </c:pt>
                <c:pt idx="7967">
                  <c:v>6.3940708228020782</c:v>
                </c:pt>
                <c:pt idx="7968">
                  <c:v>6.3956838043222897</c:v>
                </c:pt>
                <c:pt idx="7969">
                  <c:v>6.3972966947483805</c:v>
                </c:pt>
                <c:pt idx="7970">
                  <c:v>6.398909512308335</c:v>
                </c:pt>
                <c:pt idx="7971">
                  <c:v>6.4005223115341421</c:v>
                </c:pt>
                <c:pt idx="7972">
                  <c:v>6.4021345646577084</c:v>
                </c:pt>
                <c:pt idx="7973">
                  <c:v>6.4037467084019681</c:v>
                </c:pt>
                <c:pt idx="7974">
                  <c:v>6.4053580700873578</c:v>
                </c:pt>
                <c:pt idx="7975">
                  <c:v>6.4069717264095569</c:v>
                </c:pt>
                <c:pt idx="7976">
                  <c:v>6.40858310622259</c:v>
                </c:pt>
                <c:pt idx="7977">
                  <c:v>6.4101958508056756</c:v>
                </c:pt>
                <c:pt idx="7978">
                  <c:v>6.4118071579213876</c:v>
                </c:pt>
                <c:pt idx="7979">
                  <c:v>6.4134196112015704</c:v>
                </c:pt>
                <c:pt idx="7980">
                  <c:v>6.4150318096569379</c:v>
                </c:pt>
                <c:pt idx="7981">
                  <c:v>6.4166434440220561</c:v>
                </c:pt>
                <c:pt idx="7982">
                  <c:v>6.4182560065433893</c:v>
                </c:pt>
                <c:pt idx="7983">
                  <c:v>6.4198675681827364</c:v>
                </c:pt>
                <c:pt idx="7984">
                  <c:v>6.4214790025715534</c:v>
                </c:pt>
                <c:pt idx="7985">
                  <c:v>6.4230903279082785</c:v>
                </c:pt>
                <c:pt idx="7986">
                  <c:v>6.4247021986882196</c:v>
                </c:pt>
                <c:pt idx="7987">
                  <c:v>6.4263141058947886</c:v>
                </c:pt>
                <c:pt idx="7988">
                  <c:v>6.4279244139606684</c:v>
                </c:pt>
                <c:pt idx="7989">
                  <c:v>6.4295336518770156</c:v>
                </c:pt>
                <c:pt idx="7990">
                  <c:v>6.4311429443079717</c:v>
                </c:pt>
                <c:pt idx="7991">
                  <c:v>6.432752599182149</c:v>
                </c:pt>
                <c:pt idx="7992">
                  <c:v>6.4343621091967389</c:v>
                </c:pt>
                <c:pt idx="7993">
                  <c:v>6.4359746354449374</c:v>
                </c:pt>
                <c:pt idx="7994">
                  <c:v>6.4375874166462177</c:v>
                </c:pt>
                <c:pt idx="7995">
                  <c:v>6.4391993967121577</c:v>
                </c:pt>
                <c:pt idx="7996">
                  <c:v>6.4408097410699119</c:v>
                </c:pt>
                <c:pt idx="7997">
                  <c:v>6.4424220304751829</c:v>
                </c:pt>
                <c:pt idx="7998">
                  <c:v>6.4440326107795309</c:v>
                </c:pt>
                <c:pt idx="7999">
                  <c:v>6.4456456288123185</c:v>
                </c:pt>
                <c:pt idx="8000">
                  <c:v>6.447257117734031</c:v>
                </c:pt>
                <c:pt idx="8001">
                  <c:v>6.4488668088636478</c:v>
                </c:pt>
                <c:pt idx="8002">
                  <c:v>6.4504771532214038</c:v>
                </c:pt>
                <c:pt idx="8003">
                  <c:v>6.4520871528406936</c:v>
                </c:pt>
                <c:pt idx="8004">
                  <c:v>6.4536947622079364</c:v>
                </c:pt>
                <c:pt idx="8005">
                  <c:v>6.4553076526815873</c:v>
                </c:pt>
                <c:pt idx="8006">
                  <c:v>6.4569201606989015</c:v>
                </c:pt>
                <c:pt idx="8007">
                  <c:v>6.4585327048932646</c:v>
                </c:pt>
                <c:pt idx="8008">
                  <c:v>6.4601458686874942</c:v>
                </c:pt>
                <c:pt idx="8009">
                  <c:v>6.4617590689331514</c:v>
                </c:pt>
                <c:pt idx="8010">
                  <c:v>6.4633717589494317</c:v>
                </c:pt>
                <c:pt idx="8011">
                  <c:v>6.4649850140187821</c:v>
                </c:pt>
                <c:pt idx="8012">
                  <c:v>6.4665948503324095</c:v>
                </c:pt>
                <c:pt idx="8013">
                  <c:v>6.4682073217706524</c:v>
                </c:pt>
                <c:pt idx="8014">
                  <c:v>6.4698190471968218</c:v>
                </c:pt>
                <c:pt idx="8015">
                  <c:v>6.4714296638556448</c:v>
                </c:pt>
                <c:pt idx="8016">
                  <c:v>6.4730409890500189</c:v>
                </c:pt>
                <c:pt idx="8017">
                  <c:v>6.4746526416927814</c:v>
                </c:pt>
                <c:pt idx="8018">
                  <c:v>6.4762642215128112</c:v>
                </c:pt>
                <c:pt idx="8019">
                  <c:v>6.477874856325915</c:v>
                </c:pt>
                <c:pt idx="8020">
                  <c:v>6.4794850735288518</c:v>
                </c:pt>
                <c:pt idx="8021">
                  <c:v>6.4810961626012853</c:v>
                </c:pt>
                <c:pt idx="8022">
                  <c:v>6.4827075060646395</c:v>
                </c:pt>
                <c:pt idx="8023">
                  <c:v>6.4843200504491554</c:v>
                </c:pt>
                <c:pt idx="8024">
                  <c:v>6.4859313029048584</c:v>
                </c:pt>
                <c:pt idx="8025">
                  <c:v>6.4875419195636779</c:v>
                </c:pt>
                <c:pt idx="8026">
                  <c:v>6.4891531903337691</c:v>
                </c:pt>
                <c:pt idx="8027">
                  <c:v>6.4907670656079484</c:v>
                </c:pt>
                <c:pt idx="8028">
                  <c:v>6.492380320558321</c:v>
                </c:pt>
                <c:pt idx="8029">
                  <c:v>6.4939931017596111</c:v>
                </c:pt>
                <c:pt idx="8030">
                  <c:v>6.4956046270391203</c:v>
                </c:pt>
                <c:pt idx="8031">
                  <c:v>6.4972162431745515</c:v>
                </c:pt>
                <c:pt idx="8032">
                  <c:v>6.4988284780273684</c:v>
                </c:pt>
                <c:pt idx="8033">
                  <c:v>6.5004409859258434</c:v>
                </c:pt>
                <c:pt idx="8034">
                  <c:v>6.5020534754751003</c:v>
                </c:pt>
                <c:pt idx="8035">
                  <c:v>6.5036673141172194</c:v>
                </c:pt>
                <c:pt idx="8036">
                  <c:v>6.5052812805755975</c:v>
                </c:pt>
                <c:pt idx="8037">
                  <c:v>6.5068932788338953</c:v>
                </c:pt>
                <c:pt idx="8038">
                  <c:v>6.5085070263573055</c:v>
                </c:pt>
                <c:pt idx="8039">
                  <c:v>6.5101204819627094</c:v>
                </c:pt>
                <c:pt idx="8040">
                  <c:v>6.511733117392982</c:v>
                </c:pt>
                <c:pt idx="8041">
                  <c:v>6.5133460990796923</c:v>
                </c:pt>
                <c:pt idx="8042">
                  <c:v>6.5149586253516638</c:v>
                </c:pt>
                <c:pt idx="8043">
                  <c:v>6.5165727012812713</c:v>
                </c:pt>
                <c:pt idx="8044">
                  <c:v>6.5181844810510405</c:v>
                </c:pt>
                <c:pt idx="8045">
                  <c:v>6.5197981555886582</c:v>
                </c:pt>
                <c:pt idx="8046">
                  <c:v>6.5214109002668481</c:v>
                </c:pt>
                <c:pt idx="8047">
                  <c:v>6.5230227165531334</c:v>
                </c:pt>
                <c:pt idx="8048">
                  <c:v>6.5246365553857819</c:v>
                </c:pt>
                <c:pt idx="8049">
                  <c:v>6.5262511609437688</c:v>
                </c:pt>
                <c:pt idx="8050">
                  <c:v>6.5278648719613459</c:v>
                </c:pt>
                <c:pt idx="8051">
                  <c:v>6.5294784917352064</c:v>
                </c:pt>
                <c:pt idx="8052">
                  <c:v>6.5310908358163138</c:v>
                </c:pt>
                <c:pt idx="8053">
                  <c:v>6.532704656381334</c:v>
                </c:pt>
                <c:pt idx="8054">
                  <c:v>6.5343184951901758</c:v>
                </c:pt>
                <c:pt idx="8055">
                  <c:v>6.535931331061021</c:v>
                </c:pt>
                <c:pt idx="8056">
                  <c:v>6.5375454251939384</c:v>
                </c:pt>
                <c:pt idx="8057">
                  <c:v>6.5391592639075053</c:v>
                </c:pt>
                <c:pt idx="8058">
                  <c:v>6.5407735772347895</c:v>
                </c:pt>
                <c:pt idx="8059">
                  <c:v>6.5423878176797539</c:v>
                </c:pt>
                <c:pt idx="8060">
                  <c:v>6.5440022041835526</c:v>
                </c:pt>
                <c:pt idx="8061">
                  <c:v>6.5456146027074364</c:v>
                </c:pt>
                <c:pt idx="8062">
                  <c:v>6.5472286786370475</c:v>
                </c:pt>
                <c:pt idx="8063">
                  <c:v>6.5488442166889067</c:v>
                </c:pt>
                <c:pt idx="8064">
                  <c:v>6.5504590231747883</c:v>
                </c:pt>
                <c:pt idx="8065">
                  <c:v>6.5520735373876695</c:v>
                </c:pt>
                <c:pt idx="8066">
                  <c:v>6.5536875037507674</c:v>
                </c:pt>
                <c:pt idx="8067">
                  <c:v>6.5553024749363233</c:v>
                </c:pt>
                <c:pt idx="8068">
                  <c:v>6.5569171535366566</c:v>
                </c:pt>
                <c:pt idx="8069">
                  <c:v>6.5585324173670365</c:v>
                </c:pt>
                <c:pt idx="8070">
                  <c:v>6.5601475713358246</c:v>
                </c:pt>
                <c:pt idx="8071">
                  <c:v>6.5617624145320113</c:v>
                </c:pt>
                <c:pt idx="8072">
                  <c:v>6.5633773123800383</c:v>
                </c:pt>
                <c:pt idx="8073">
                  <c:v>6.56499296026261</c:v>
                </c:pt>
                <c:pt idx="8074">
                  <c:v>6.5666081691718237</c:v>
                </c:pt>
                <c:pt idx="8075">
                  <c:v>6.5682246411228178</c:v>
                </c:pt>
                <c:pt idx="8076">
                  <c:v>6.5698384797649343</c:v>
                </c:pt>
                <c:pt idx="8077">
                  <c:v>6.5714521908063377</c:v>
                </c:pt>
                <c:pt idx="8078">
                  <c:v>6.5730657557496146</c:v>
                </c:pt>
                <c:pt idx="8079">
                  <c:v>6.5746820076370005</c:v>
                </c:pt>
                <c:pt idx="8080">
                  <c:v>6.5762987543172162</c:v>
                </c:pt>
                <c:pt idx="8081">
                  <c:v>6.5779158310834758</c:v>
                </c:pt>
                <c:pt idx="8082">
                  <c:v>6.5795326510698438</c:v>
                </c:pt>
                <c:pt idx="8083">
                  <c:v>6.5811486831589097</c:v>
                </c:pt>
                <c:pt idx="8084">
                  <c:v>6.5827656680663074</c:v>
                </c:pt>
                <c:pt idx="8085">
                  <c:v>6.5843826347853716</c:v>
                </c:pt>
                <c:pt idx="8086">
                  <c:v>6.5860000968388483</c:v>
                </c:pt>
                <c:pt idx="8087">
                  <c:v>6.5876170819377089</c:v>
                </c:pt>
                <c:pt idx="8088">
                  <c:v>6.5892338836924713</c:v>
                </c:pt>
                <c:pt idx="8089">
                  <c:v>6.590851125444579</c:v>
                </c:pt>
                <c:pt idx="8090">
                  <c:v>6.5924690095823939</c:v>
                </c:pt>
                <c:pt idx="8091">
                  <c:v>6.5940856280922864</c:v>
                </c:pt>
                <c:pt idx="8092">
                  <c:v>6.5957024480786561</c:v>
                </c:pt>
                <c:pt idx="8093">
                  <c:v>6.5973205526863961</c:v>
                </c:pt>
                <c:pt idx="8094">
                  <c:v>6.5989377026522167</c:v>
                </c:pt>
                <c:pt idx="8095">
                  <c:v>6.6005556970876151</c:v>
                </c:pt>
                <c:pt idx="8096">
                  <c:v>6.602174040609647</c:v>
                </c:pt>
                <c:pt idx="8097">
                  <c:v>6.6037932665009773</c:v>
                </c:pt>
                <c:pt idx="8098">
                  <c:v>6.6054117753766795</c:v>
                </c:pt>
                <c:pt idx="8099">
                  <c:v>6.6070304496478345</c:v>
                </c:pt>
                <c:pt idx="8100">
                  <c:v>6.6086475631325401</c:v>
                </c:pt>
                <c:pt idx="8101">
                  <c:v>6.6102662741639167</c:v>
                </c:pt>
                <c:pt idx="8102">
                  <c:v>6.6118849484350646</c:v>
                </c:pt>
                <c:pt idx="8103">
                  <c:v>6.6135034205619005</c:v>
                </c:pt>
                <c:pt idx="8104">
                  <c:v>6.6151217271524976</c:v>
                </c:pt>
                <c:pt idx="8105">
                  <c:v>6.6167405668609076</c:v>
                </c:pt>
                <c:pt idx="8106">
                  <c:v>6.6183595720483961</c:v>
                </c:pt>
                <c:pt idx="8107">
                  <c:v>6.6199788347309356</c:v>
                </c:pt>
                <c:pt idx="8108">
                  <c:v>6.6215970311151793</c:v>
                </c:pt>
                <c:pt idx="8109">
                  <c:v>6.6232143831044796</c:v>
                </c:pt>
                <c:pt idx="8110">
                  <c:v>6.6248333515152149</c:v>
                </c:pt>
                <c:pt idx="8111">
                  <c:v>6.6264515295335453</c:v>
                </c:pt>
                <c:pt idx="8112">
                  <c:v>6.6280695974151165</c:v>
                </c:pt>
                <c:pt idx="8113">
                  <c:v>6.6296876836595153</c:v>
                </c:pt>
                <c:pt idx="8114">
                  <c:v>6.6313057331787704</c:v>
                </c:pt>
                <c:pt idx="8115">
                  <c:v>6.6329238009165055</c:v>
                </c:pt>
                <c:pt idx="8116">
                  <c:v>6.6345410426686149</c:v>
                </c:pt>
                <c:pt idx="8117">
                  <c:v>6.6361587065545313</c:v>
                </c:pt>
                <c:pt idx="8118">
                  <c:v>6.6377765171230303</c:v>
                </c:pt>
                <c:pt idx="8119">
                  <c:v>6.6393936122243336</c:v>
                </c:pt>
                <c:pt idx="8120">
                  <c:v>6.6410106705124745</c:v>
                </c:pt>
                <c:pt idx="8121">
                  <c:v>6.6426276004734826</c:v>
                </c:pt>
                <c:pt idx="8122">
                  <c:v>6.6442445854287495</c:v>
                </c:pt>
                <c:pt idx="8123">
                  <c:v>6.6458607274555375</c:v>
                </c:pt>
                <c:pt idx="8124">
                  <c:v>6.6474765949355055</c:v>
                </c:pt>
                <c:pt idx="8125">
                  <c:v>6.6490931948845722</c:v>
                </c:pt>
                <c:pt idx="8126">
                  <c:v>6.6507087147405581</c:v>
                </c:pt>
                <c:pt idx="8127">
                  <c:v>6.6523249300535046</c:v>
                </c:pt>
                <c:pt idx="8128">
                  <c:v>6.6539417133857626</c:v>
                </c:pt>
                <c:pt idx="8129">
                  <c:v>6.6555575625412216</c:v>
                </c:pt>
                <c:pt idx="8130">
                  <c:v>6.6571727530011975</c:v>
                </c:pt>
                <c:pt idx="8131">
                  <c:v>6.6587867013551225</c:v>
                </c:pt>
                <c:pt idx="8132">
                  <c:v>6.6604035029423985</c:v>
                </c:pt>
                <c:pt idx="8133">
                  <c:v>6.6620183459716005</c:v>
                </c:pt>
                <c:pt idx="8134">
                  <c:v>6.6636338291508546</c:v>
                </c:pt>
                <c:pt idx="8135">
                  <c:v>6.6652489649106101</c:v>
                </c:pt>
                <c:pt idx="8136">
                  <c:v>6.6668645212543707</c:v>
                </c:pt>
                <c:pt idx="8137">
                  <c:v>6.6684803703381563</c:v>
                </c:pt>
                <c:pt idx="8138">
                  <c:v>6.6700948846702568</c:v>
                </c:pt>
                <c:pt idx="8139">
                  <c:v>6.6717096912753977</c:v>
                </c:pt>
                <c:pt idx="8140">
                  <c:v>6.6733246257911594</c:v>
                </c:pt>
                <c:pt idx="8141">
                  <c:v>6.6749389572807001</c:v>
                </c:pt>
                <c:pt idx="8142">
                  <c:v>6.6765543124417901</c:v>
                </c:pt>
                <c:pt idx="8143">
                  <c:v>6.6781694664821796</c:v>
                </c:pt>
                <c:pt idx="8144">
                  <c:v>6.6797847666189174</c:v>
                </c:pt>
                <c:pt idx="8145">
                  <c:v>6.681398696559218</c:v>
                </c:pt>
                <c:pt idx="8146">
                  <c:v>6.683012809158047</c:v>
                </c:pt>
                <c:pt idx="8147">
                  <c:v>6.6846275792218943</c:v>
                </c:pt>
                <c:pt idx="8148">
                  <c:v>6.6862409252697583</c:v>
                </c:pt>
                <c:pt idx="8149">
                  <c:v>6.6878537063283705</c:v>
                </c:pt>
                <c:pt idx="8150">
                  <c:v>6.6894668700988165</c:v>
                </c:pt>
                <c:pt idx="8151">
                  <c:v>6.6910812018743906</c:v>
                </c:pt>
                <c:pt idx="8152">
                  <c:v>6.6926952778992943</c:v>
                </c:pt>
                <c:pt idx="8153">
                  <c:v>6.6943101941882945</c:v>
                </c:pt>
                <c:pt idx="8154">
                  <c:v>6.6959240510985483</c:v>
                </c:pt>
                <c:pt idx="8155">
                  <c:v>6.6975386934270764</c:v>
                </c:pt>
                <c:pt idx="8156">
                  <c:v>6.69915342685628</c:v>
                </c:pt>
                <c:pt idx="8157">
                  <c:v>6.7007663901090817</c:v>
                </c:pt>
                <c:pt idx="8158">
                  <c:v>6.7023801558504505</c:v>
                </c:pt>
                <c:pt idx="8159">
                  <c:v>6.7039941405329095</c:v>
                </c:pt>
                <c:pt idx="8160">
                  <c:v>6.7056082713599015</c:v>
                </c:pt>
                <c:pt idx="8161">
                  <c:v>6.7072225663347576</c:v>
                </c:pt>
                <c:pt idx="8162">
                  <c:v>6.7088366422643686</c:v>
                </c:pt>
                <c:pt idx="8163">
                  <c:v>6.7104500249880301</c:v>
                </c:pt>
                <c:pt idx="8164">
                  <c:v>6.7120645757517243</c:v>
                </c:pt>
                <c:pt idx="8165">
                  <c:v>6.7136786335738377</c:v>
                </c:pt>
                <c:pt idx="8166">
                  <c:v>6.715292472287401</c:v>
                </c:pt>
                <c:pt idx="8167">
                  <c:v>6.7169066394769192</c:v>
                </c:pt>
                <c:pt idx="8168">
                  <c:v>6.7185207519089625</c:v>
                </c:pt>
                <c:pt idx="8169">
                  <c:v>6.7201339886556459</c:v>
                </c:pt>
                <c:pt idx="8170">
                  <c:v>6.7217471708656822</c:v>
                </c:pt>
                <c:pt idx="8171">
                  <c:v>6.7233611191957836</c:v>
                </c:pt>
                <c:pt idx="8172">
                  <c:v>6.7249747754465448</c:v>
                </c:pt>
                <c:pt idx="8173">
                  <c:v>6.7265885958686704</c:v>
                </c:pt>
                <c:pt idx="8174">
                  <c:v>6.7282025806940702</c:v>
                </c:pt>
                <c:pt idx="8175">
                  <c:v>6.7298166566236715</c:v>
                </c:pt>
                <c:pt idx="8176">
                  <c:v>6.7314308968303198</c:v>
                </c:pt>
                <c:pt idx="8177">
                  <c:v>6.7330445348423797</c:v>
                </c:pt>
                <c:pt idx="8178">
                  <c:v>6.7346579356548082</c:v>
                </c:pt>
                <c:pt idx="8179">
                  <c:v>6.7362712817740711</c:v>
                </c:pt>
                <c:pt idx="8180">
                  <c:v>6.737884555119007</c:v>
                </c:pt>
                <c:pt idx="8181">
                  <c:v>6.7394978831510315</c:v>
                </c:pt>
                <c:pt idx="8182">
                  <c:v>6.7411120139780163</c:v>
                </c:pt>
                <c:pt idx="8183">
                  <c:v>6.7427261448050082</c:v>
                </c:pt>
                <c:pt idx="8184">
                  <c:v>6.7443400383959942</c:v>
                </c:pt>
                <c:pt idx="8185">
                  <c:v>6.7459540778252061</c:v>
                </c:pt>
                <c:pt idx="8186">
                  <c:v>6.7475673147146731</c:v>
                </c:pt>
                <c:pt idx="8187">
                  <c:v>6.7491809892046595</c:v>
                </c:pt>
                <c:pt idx="8188">
                  <c:v>6.7507951747906771</c:v>
                </c:pt>
                <c:pt idx="8189">
                  <c:v>6.7524086669114052</c:v>
                </c:pt>
                <c:pt idx="8190">
                  <c:v>6.7540229802863632</c:v>
                </c:pt>
                <c:pt idx="8191">
                  <c:v>6.7556368738773491</c:v>
                </c:pt>
                <c:pt idx="8192">
                  <c:v>6.7572504935083533</c:v>
                </c:pt>
                <c:pt idx="8193">
                  <c:v>6.7588626735994728</c:v>
                </c:pt>
                <c:pt idx="8194">
                  <c:v>6.7604751085557453</c:v>
                </c:pt>
                <c:pt idx="8195">
                  <c:v>6.7620892392397689</c:v>
                </c:pt>
                <c:pt idx="8196">
                  <c:v>6.7637033699237961</c:v>
                </c:pt>
                <c:pt idx="8197">
                  <c:v>6.7653163878852149</c:v>
                </c:pt>
                <c:pt idx="8198">
                  <c:v>6.7669292600940096</c:v>
                </c:pt>
                <c:pt idx="8199">
                  <c:v>6.76854266095404</c:v>
                </c:pt>
                <c:pt idx="8200">
                  <c:v>6.7701539678799456</c:v>
                </c:pt>
                <c:pt idx="8201">
                  <c:v>6.7717661297498717</c:v>
                </c:pt>
                <c:pt idx="8202">
                  <c:v>6.7733779096146103</c:v>
                </c:pt>
                <c:pt idx="8203">
                  <c:v>6.7749912192742965</c:v>
                </c:pt>
                <c:pt idx="8204">
                  <c:v>6.7766053683537884</c:v>
                </c:pt>
                <c:pt idx="8205">
                  <c:v>6.7782185685518463</c:v>
                </c:pt>
                <c:pt idx="8206">
                  <c:v>6.7798345091438117</c:v>
                </c:pt>
                <c:pt idx="8207">
                  <c:v>6.781448676333337</c:v>
                </c:pt>
                <c:pt idx="8208">
                  <c:v>6.7830622232071072</c:v>
                </c:pt>
                <c:pt idx="8209">
                  <c:v>6.7846753142949696</c:v>
                </c:pt>
                <c:pt idx="8210">
                  <c:v>6.786289956432717</c:v>
                </c:pt>
                <c:pt idx="8211">
                  <c:v>6.7879049091757517</c:v>
                </c:pt>
                <c:pt idx="8212">
                  <c:v>6.7895197705489565</c:v>
                </c:pt>
                <c:pt idx="8213">
                  <c:v>6.7911335544849827</c:v>
                </c:pt>
                <c:pt idx="8214">
                  <c:v>6.7927479408457492</c:v>
                </c:pt>
                <c:pt idx="8215">
                  <c:v>6.7943621811477319</c:v>
                </c:pt>
                <c:pt idx="8216">
                  <c:v>6.7959751809834374</c:v>
                </c:pt>
                <c:pt idx="8217">
                  <c:v>6.7975896952201662</c:v>
                </c:pt>
                <c:pt idx="8218">
                  <c:v>6.7992049222927093</c:v>
                </c:pt>
                <c:pt idx="8219">
                  <c:v>6.8008205700080939</c:v>
                </c:pt>
                <c:pt idx="8220">
                  <c:v>6.8024363092034479</c:v>
                </c:pt>
                <c:pt idx="8221">
                  <c:v>6.8040516643645388</c:v>
                </c:pt>
                <c:pt idx="8222">
                  <c:v>6.8056680811970436</c:v>
                </c:pt>
                <c:pt idx="8223">
                  <c:v>6.8072833081979756</c:v>
                </c:pt>
                <c:pt idx="8224">
                  <c:v>6.8088981878918382</c:v>
                </c:pt>
                <c:pt idx="8225">
                  <c:v>6.8105129762260637</c:v>
                </c:pt>
                <c:pt idx="8226">
                  <c:v>6.8121291916585394</c:v>
                </c:pt>
                <c:pt idx="8227">
                  <c:v>6.8137441993012073</c:v>
                </c:pt>
                <c:pt idx="8228">
                  <c:v>6.8153587683053045</c:v>
                </c:pt>
                <c:pt idx="8229">
                  <c:v>6.8169738491546585</c:v>
                </c:pt>
                <c:pt idx="8230">
                  <c:v>6.8185888019454088</c:v>
                </c:pt>
                <c:pt idx="8231">
                  <c:v>6.8202052920470795</c:v>
                </c:pt>
                <c:pt idx="8232">
                  <c:v>6.8218200073028292</c:v>
                </c:pt>
                <c:pt idx="8233">
                  <c:v>6.8234351428716664</c:v>
                </c:pt>
                <c:pt idx="8234">
                  <c:v>6.8250506991437865</c:v>
                </c:pt>
                <c:pt idx="8235">
                  <c:v>6.8266652132374617</c:v>
                </c:pt>
                <c:pt idx="8236">
                  <c:v>6.8282805134696885</c:v>
                </c:pt>
                <c:pt idx="8237">
                  <c:v>6.8298962344635719</c:v>
                </c:pt>
                <c:pt idx="8238">
                  <c:v>6.8315114433489095</c:v>
                </c:pt>
                <c:pt idx="8239">
                  <c:v>6.8331263048890927</c:v>
                </c:pt>
                <c:pt idx="8240">
                  <c:v>6.834740253004802</c:v>
                </c:pt>
                <c:pt idx="8241">
                  <c:v>6.8363566150581914</c:v>
                </c:pt>
                <c:pt idx="8242">
                  <c:v>6.8379717323469116</c:v>
                </c:pt>
                <c:pt idx="8243">
                  <c:v>6.8395866669819645</c:v>
                </c:pt>
                <c:pt idx="8244">
                  <c:v>6.8412015650685634</c:v>
                </c:pt>
                <c:pt idx="8245">
                  <c:v>6.8428164813098435</c:v>
                </c:pt>
                <c:pt idx="8246">
                  <c:v>6.8444306485946793</c:v>
                </c:pt>
                <c:pt idx="8247">
                  <c:v>6.8460460037557693</c:v>
                </c:pt>
                <c:pt idx="8248">
                  <c:v>6.8476600614587495</c:v>
                </c:pt>
                <c:pt idx="8249">
                  <c:v>6.8492769731372274</c:v>
                </c:pt>
                <c:pt idx="8250">
                  <c:v>6.8508928040403703</c:v>
                </c:pt>
                <c:pt idx="8251">
                  <c:v>6.8525086898453491</c:v>
                </c:pt>
                <c:pt idx="8252">
                  <c:v>6.8541245207484875</c:v>
                </c:pt>
                <c:pt idx="8253">
                  <c:v>6.8557403149335405</c:v>
                </c:pt>
                <c:pt idx="8254">
                  <c:v>6.8573567501542945</c:v>
                </c:pt>
                <c:pt idx="8255">
                  <c:v>6.8589725991664077</c:v>
                </c:pt>
                <c:pt idx="8256">
                  <c:v>6.8605879727097632</c:v>
                </c:pt>
                <c:pt idx="8257">
                  <c:v>6.8622042614366245</c:v>
                </c:pt>
                <c:pt idx="8258">
                  <c:v>6.8638213930658827</c:v>
                </c:pt>
                <c:pt idx="8259">
                  <c:v>6.8654380298501145</c:v>
                </c:pt>
                <c:pt idx="8260">
                  <c:v>6.8670543366747347</c:v>
                </c:pt>
                <c:pt idx="8261">
                  <c:v>6.8686713216300097</c:v>
                </c:pt>
                <c:pt idx="8262">
                  <c:v>6.8702866583377276</c:v>
                </c:pt>
                <c:pt idx="8263">
                  <c:v>6.8719033133968113</c:v>
                </c:pt>
                <c:pt idx="8264">
                  <c:v>6.8735204819390994</c:v>
                </c:pt>
                <c:pt idx="8265">
                  <c:v>6.8751373752398326</c:v>
                </c:pt>
                <c:pt idx="8266">
                  <c:v>6.8767542502112047</c:v>
                </c:pt>
                <c:pt idx="8267">
                  <c:v>6.8783705938783974</c:v>
                </c:pt>
                <c:pt idx="8268">
                  <c:v>6.879987102394292</c:v>
                </c:pt>
                <c:pt idx="8269">
                  <c:v>6.881603959084674</c:v>
                </c:pt>
                <c:pt idx="8270">
                  <c:v>6.8832203208989613</c:v>
                </c:pt>
                <c:pt idx="8271">
                  <c:v>6.8848365728341649</c:v>
                </c:pt>
                <c:pt idx="8272">
                  <c:v>6.8864524037373114</c:v>
                </c:pt>
                <c:pt idx="8273">
                  <c:v>6.8880689305962095</c:v>
                </c:pt>
                <c:pt idx="8274">
                  <c:v>6.889684450356695</c:v>
                </c:pt>
                <c:pt idx="8275">
                  <c:v>6.8913005009665786</c:v>
                </c:pt>
                <c:pt idx="8276">
                  <c:v>6.8929166980408745</c:v>
                </c:pt>
                <c:pt idx="8277">
                  <c:v>6.8945325471246655</c:v>
                </c:pt>
                <c:pt idx="8278">
                  <c:v>6.8961484329296514</c:v>
                </c:pt>
                <c:pt idx="8279">
                  <c:v>6.8977643003140505</c:v>
                </c:pt>
                <c:pt idx="8280">
                  <c:v>6.8993804239608334</c:v>
                </c:pt>
                <c:pt idx="8281">
                  <c:v>6.9009961633711701</c:v>
                </c:pt>
                <c:pt idx="8282">
                  <c:v>6.9026124336899874</c:v>
                </c:pt>
                <c:pt idx="8283">
                  <c:v>6.9042288871560409</c:v>
                </c:pt>
                <c:pt idx="8284">
                  <c:v>6.9058453772577009</c:v>
                </c:pt>
                <c:pt idx="8285">
                  <c:v>6.9074614276764015</c:v>
                </c:pt>
                <c:pt idx="8286">
                  <c:v>6.9090773134813901</c:v>
                </c:pt>
                <c:pt idx="8287">
                  <c:v>6.9106935654165884</c:v>
                </c:pt>
                <c:pt idx="8288">
                  <c:v>6.9123096891828766</c:v>
                </c:pt>
                <c:pt idx="8289">
                  <c:v>6.9139250261531862</c:v>
                </c:pt>
                <c:pt idx="8290">
                  <c:v>6.9155412048459279</c:v>
                </c:pt>
                <c:pt idx="8291">
                  <c:v>6.9171575849751985</c:v>
                </c:pt>
                <c:pt idx="8292">
                  <c:v>6.9187741482824885</c:v>
                </c:pt>
                <c:pt idx="8293">
                  <c:v>6.9203902537409787</c:v>
                </c:pt>
                <c:pt idx="8294">
                  <c:v>6.9220062676681939</c:v>
                </c:pt>
                <c:pt idx="8295">
                  <c:v>6.9236231978445861</c:v>
                </c:pt>
                <c:pt idx="8296">
                  <c:v>6.9252395048843738</c:v>
                </c:pt>
                <c:pt idx="8297">
                  <c:v>6.9268559949142912</c:v>
                </c:pt>
                <c:pt idx="8298">
                  <c:v>6.9284717158365154</c:v>
                </c:pt>
                <c:pt idx="8299">
                  <c:v>6.9300883159769171</c:v>
                </c:pt>
                <c:pt idx="8300">
                  <c:v>6.9317052093255116</c:v>
                </c:pt>
                <c:pt idx="8301">
                  <c:v>6.9333210400375389</c:v>
                </c:pt>
                <c:pt idx="8302">
                  <c:v>6.9349375668725193</c:v>
                </c:pt>
                <c:pt idx="8303">
                  <c:v>6.9365539653172874</c:v>
                </c:pt>
                <c:pt idx="8304">
                  <c:v>6.9381705103044622</c:v>
                </c:pt>
                <c:pt idx="8305">
                  <c:v>6.9397871288143689</c:v>
                </c:pt>
                <c:pt idx="8306">
                  <c:v>6.9414030146193513</c:v>
                </c:pt>
                <c:pt idx="8307">
                  <c:v>6.9430191384573314</c:v>
                </c:pt>
                <c:pt idx="8308">
                  <c:v>6.9446353355316326</c:v>
                </c:pt>
                <c:pt idx="8309">
                  <c:v>6.9462509100961594</c:v>
                </c:pt>
                <c:pt idx="8310">
                  <c:v>6.9478672169685902</c:v>
                </c:pt>
                <c:pt idx="8311">
                  <c:v>6.9494830843529982</c:v>
                </c:pt>
                <c:pt idx="8312">
                  <c:v>6.9510989702296531</c:v>
                </c:pt>
                <c:pt idx="8313">
                  <c:v>6.9527148742168059</c:v>
                </c:pt>
                <c:pt idx="8314">
                  <c:v>6.9543302110916354</c:v>
                </c:pt>
                <c:pt idx="8315">
                  <c:v>6.9559449263473798</c:v>
                </c:pt>
                <c:pt idx="8316">
                  <c:v>6.9575604096221504</c:v>
                </c:pt>
                <c:pt idx="8317">
                  <c:v>6.959176057480839</c:v>
                </c:pt>
                <c:pt idx="8318">
                  <c:v>6.960791613872364</c:v>
                </c:pt>
                <c:pt idx="8319">
                  <c:v>6.9624067494889257</c:v>
                </c:pt>
                <c:pt idx="8320">
                  <c:v>6.9640213184691815</c:v>
                </c:pt>
                <c:pt idx="8321">
                  <c:v>6.9656361068511234</c:v>
                </c:pt>
                <c:pt idx="8322">
                  <c:v>6.9672510780605377</c:v>
                </c:pt>
                <c:pt idx="8323">
                  <c:v>6.968866104051834</c:v>
                </c:pt>
                <c:pt idx="8324">
                  <c:v>6.9704805817636393</c:v>
                </c:pt>
                <c:pt idx="8325">
                  <c:v>6.9720952603878157</c:v>
                </c:pt>
                <c:pt idx="8326">
                  <c:v>6.9737098659457937</c:v>
                </c:pt>
                <c:pt idx="8327">
                  <c:v>6.9753249467235579</c:v>
                </c:pt>
                <c:pt idx="8328">
                  <c:v>6.9769394792235131</c:v>
                </c:pt>
                <c:pt idx="8329">
                  <c:v>6.9785537013181047</c:v>
                </c:pt>
                <c:pt idx="8330">
                  <c:v>6.9801687455869494</c:v>
                </c:pt>
                <c:pt idx="8331">
                  <c:v>6.9817832780868985</c:v>
                </c:pt>
                <c:pt idx="8332">
                  <c:v>6.9833975549481808</c:v>
                </c:pt>
                <c:pt idx="8333">
                  <c:v>6.9850123797293096</c:v>
                </c:pt>
                <c:pt idx="8334">
                  <c:v>6.9866268391794275</c:v>
                </c:pt>
                <c:pt idx="8335">
                  <c:v>6.9882414082073732</c:v>
                </c:pt>
                <c:pt idx="8336">
                  <c:v>6.989856105099383</c:v>
                </c:pt>
                <c:pt idx="8337">
                  <c:v>6.9914704184266681</c:v>
                </c:pt>
                <c:pt idx="8338">
                  <c:v>6.9930851701252275</c:v>
                </c:pt>
                <c:pt idx="8339">
                  <c:v>6.9946984616035062</c:v>
                </c:pt>
                <c:pt idx="8340">
                  <c:v>6.9963132864323487</c:v>
                </c:pt>
                <c:pt idx="8341">
                  <c:v>6.9979276363230225</c:v>
                </c:pt>
                <c:pt idx="8342">
                  <c:v>6.9995419314408824</c:v>
                </c:pt>
                <c:pt idx="8343">
                  <c:v>7.001155898018375</c:v>
                </c:pt>
                <c:pt idx="8344">
                  <c:v>7.0027699740909384</c:v>
                </c:pt>
                <c:pt idx="8345">
                  <c:v>7.0043841230274504</c:v>
                </c:pt>
                <c:pt idx="8346">
                  <c:v>7.0059974874486644</c:v>
                </c:pt>
                <c:pt idx="8347">
                  <c:v>7.007610888451496</c:v>
                </c:pt>
                <c:pt idx="8348">
                  <c:v>7.0092241617250588</c:v>
                </c:pt>
                <c:pt idx="8349">
                  <c:v>7.0108373437923364</c:v>
                </c:pt>
                <c:pt idx="8350">
                  <c:v>7.0124507628368375</c:v>
                </c:pt>
                <c:pt idx="8351">
                  <c:v>7.0140654049745894</c:v>
                </c:pt>
                <c:pt idx="8352">
                  <c:v>7.0156790247960679</c:v>
                </c:pt>
                <c:pt idx="8353">
                  <c:v>7.0172933382186882</c:v>
                </c:pt>
                <c:pt idx="8354">
                  <c:v>7.0189077428152675</c:v>
                </c:pt>
                <c:pt idx="8355">
                  <c:v>7.0205206697726101</c:v>
                </c:pt>
                <c:pt idx="8356">
                  <c:v>7.0221337425661989</c:v>
                </c:pt>
                <c:pt idx="8357">
                  <c:v>7.0237477273201314</c:v>
                </c:pt>
                <c:pt idx="8358">
                  <c:v>7.0253613288086774</c:v>
                </c:pt>
                <c:pt idx="8359">
                  <c:v>7.0269728540881884</c:v>
                </c:pt>
                <c:pt idx="8360">
                  <c:v>7.0285853254551265</c:v>
                </c:pt>
                <c:pt idx="8361">
                  <c:v>7.0301973420012995</c:v>
                </c:pt>
                <c:pt idx="8362">
                  <c:v>7.0318103053016712</c:v>
                </c:pt>
                <c:pt idx="8363">
                  <c:v>7.033423122861632</c:v>
                </c:pt>
                <c:pt idx="8364">
                  <c:v>7.0350361956552119</c:v>
                </c:pt>
                <c:pt idx="8365">
                  <c:v>7.0366491771516415</c:v>
                </c:pt>
                <c:pt idx="8366">
                  <c:v>7.0382624686537083</c:v>
                </c:pt>
                <c:pt idx="8367">
                  <c:v>7.039875541375924</c:v>
                </c:pt>
                <c:pt idx="8368">
                  <c:v>7.0414882860541264</c:v>
                </c:pt>
                <c:pt idx="8369">
                  <c:v>7.0431013586573945</c:v>
                </c:pt>
                <c:pt idx="8370">
                  <c:v>7.0447148142389855</c:v>
                </c:pt>
                <c:pt idx="8371">
                  <c:v>7.0463264848038651</c:v>
                </c:pt>
                <c:pt idx="8372">
                  <c:v>7.047939138444808</c:v>
                </c:pt>
                <c:pt idx="8373">
                  <c:v>7.0495515006571612</c:v>
                </c:pt>
                <c:pt idx="8374">
                  <c:v>7.05116302577055</c:v>
                </c:pt>
                <c:pt idx="8375">
                  <c:v>7.0527754243894885</c:v>
                </c:pt>
                <c:pt idx="8376">
                  <c:v>7.0543871314410005</c:v>
                </c:pt>
                <c:pt idx="8377">
                  <c:v>7.0559997667999497</c:v>
                </c:pt>
                <c:pt idx="8378">
                  <c:v>7.0576128394983826</c:v>
                </c:pt>
                <c:pt idx="8379">
                  <c:v>7.0592252017582684</c:v>
                </c:pt>
                <c:pt idx="8380">
                  <c:v>7.0608362726637157</c:v>
                </c:pt>
                <c:pt idx="8381">
                  <c:v>7.0624475614640145</c:v>
                </c:pt>
                <c:pt idx="8382">
                  <c:v>7.0640596688871744</c:v>
                </c:pt>
                <c:pt idx="8383">
                  <c:v>7.0656709940341038</c:v>
                </c:pt>
                <c:pt idx="8384">
                  <c:v>7.0672825374932744</c:v>
                </c:pt>
                <c:pt idx="8385">
                  <c:v>7.068894499224859</c:v>
                </c:pt>
                <c:pt idx="8386">
                  <c:v>7.0705072257849411</c:v>
                </c:pt>
                <c:pt idx="8387">
                  <c:v>7.0721189146996979</c:v>
                </c:pt>
                <c:pt idx="8388">
                  <c:v>7.0737310037849284</c:v>
                </c:pt>
                <c:pt idx="8389">
                  <c:v>7.0753434572552418</c:v>
                </c:pt>
                <c:pt idx="8390">
                  <c:v>7.0769560745466675</c:v>
                </c:pt>
                <c:pt idx="8391">
                  <c:v>7.0785689466841104</c:v>
                </c:pt>
                <c:pt idx="8392">
                  <c:v>7.0801811451869954</c:v>
                </c:pt>
                <c:pt idx="8393">
                  <c:v>7.0817907819342194</c:v>
                </c:pt>
                <c:pt idx="8394">
                  <c:v>7.0834019071998062</c:v>
                </c:pt>
                <c:pt idx="8395">
                  <c:v>7.0850127782071501</c:v>
                </c:pt>
                <c:pt idx="8396">
                  <c:v>7.0866243215239324</c:v>
                </c:pt>
                <c:pt idx="8397">
                  <c:v>7.0882363378800965</c:v>
                </c:pt>
                <c:pt idx="8398">
                  <c:v>7.0898477540922995</c:v>
                </c:pt>
                <c:pt idx="8399">
                  <c:v>7.0914599343497127</c:v>
                </c:pt>
                <c:pt idx="8400">
                  <c:v>7.0930730434944564</c:v>
                </c:pt>
                <c:pt idx="8401">
                  <c:v>7.0946852238468958</c:v>
                </c:pt>
                <c:pt idx="8402">
                  <c:v>7.096297367662415</c:v>
                </c:pt>
                <c:pt idx="8403">
                  <c:v>7.0979092930118153</c:v>
                </c:pt>
                <c:pt idx="8404">
                  <c:v>7.0995213639021415</c:v>
                </c:pt>
                <c:pt idx="8405">
                  <c:v>7.1011332710612063</c:v>
                </c:pt>
                <c:pt idx="8406">
                  <c:v>7.1027452146014465</c:v>
                </c:pt>
                <c:pt idx="8407">
                  <c:v>7.1043579593747497</c:v>
                </c:pt>
                <c:pt idx="8408">
                  <c:v>7.1059700486975066</c:v>
                </c:pt>
                <c:pt idx="8409">
                  <c:v>7.1075817012453255</c:v>
                </c:pt>
                <c:pt idx="8410">
                  <c:v>7.1091947922618264</c:v>
                </c:pt>
                <c:pt idx="8411">
                  <c:v>7.1108069543217853</c:v>
                </c:pt>
                <c:pt idx="8412">
                  <c:v>7.112418770584326</c:v>
                </c:pt>
                <c:pt idx="8413">
                  <c:v>7.1140287701562563</c:v>
                </c:pt>
                <c:pt idx="8414">
                  <c:v>7.1156404773027297</c:v>
                </c:pt>
                <c:pt idx="8415">
                  <c:v>7.1172520208093744</c:v>
                </c:pt>
                <c:pt idx="8416">
                  <c:v>7.118863400574952</c:v>
                </c:pt>
                <c:pt idx="8417">
                  <c:v>7.1204741987995455</c:v>
                </c:pt>
                <c:pt idx="8418">
                  <c:v>7.1220849970241371</c:v>
                </c:pt>
                <c:pt idx="8419">
                  <c:v>7.1236956498498545</c:v>
                </c:pt>
                <c:pt idx="8420">
                  <c:v>7.1253064300104088</c:v>
                </c:pt>
                <c:pt idx="8421">
                  <c:v>7.1269167379815359</c:v>
                </c:pt>
                <c:pt idx="8422">
                  <c:v>7.1285276815426704</c:v>
                </c:pt>
                <c:pt idx="8423">
                  <c:v>7.1301385524551755</c:v>
                </c:pt>
                <c:pt idx="8424">
                  <c:v>7.1317486245784734</c:v>
                </c:pt>
                <c:pt idx="8425">
                  <c:v>7.1333588236861285</c:v>
                </c:pt>
                <c:pt idx="8426">
                  <c:v>7.1349690590795767</c:v>
                </c:pt>
                <c:pt idx="8427">
                  <c:v>7.1365797847191921</c:v>
                </c:pt>
                <c:pt idx="8428">
                  <c:v>7.1381903651183292</c:v>
                </c:pt>
                <c:pt idx="8429">
                  <c:v>7.1398006912351404</c:v>
                </c:pt>
                <c:pt idx="8430">
                  <c:v>7.1414102375444077</c:v>
                </c:pt>
                <c:pt idx="8431">
                  <c:v>7.1430212900936771</c:v>
                </c:pt>
                <c:pt idx="8432">
                  <c:v>7.1446312533929603</c:v>
                </c:pt>
                <c:pt idx="8433">
                  <c:v>7.1462409265839311</c:v>
                </c:pt>
                <c:pt idx="8434">
                  <c:v>7.1478505995855706</c:v>
                </c:pt>
                <c:pt idx="8435">
                  <c:v>7.1494601820022678</c:v>
                </c:pt>
                <c:pt idx="8436">
                  <c:v>7.1510698550749003</c:v>
                </c:pt>
                <c:pt idx="8437">
                  <c:v>7.1526796731618276</c:v>
                </c:pt>
                <c:pt idx="8438">
                  <c:v>7.1542887843050664</c:v>
                </c:pt>
                <c:pt idx="8439">
                  <c:v>7.1558984393212297</c:v>
                </c:pt>
                <c:pt idx="8440">
                  <c:v>7.1575080399106845</c:v>
                </c:pt>
                <c:pt idx="8441">
                  <c:v>7.1591172056051864</c:v>
                </c:pt>
                <c:pt idx="8442">
                  <c:v>7.160726914957948</c:v>
                </c:pt>
                <c:pt idx="8443">
                  <c:v>7.1623364612198968</c:v>
                </c:pt>
                <c:pt idx="8444">
                  <c:v>7.1639459529459506</c:v>
                </c:pt>
                <c:pt idx="8445">
                  <c:v>7.1655538333759035</c:v>
                </c:pt>
                <c:pt idx="8446">
                  <c:v>7.1671631621367</c:v>
                </c:pt>
                <c:pt idx="8447">
                  <c:v>7.1687713320642743</c:v>
                </c:pt>
                <c:pt idx="8448">
                  <c:v>7.1703791402343819</c:v>
                </c:pt>
                <c:pt idx="8449">
                  <c:v>7.1719875815533305</c:v>
                </c:pt>
                <c:pt idx="8450">
                  <c:v>7.1735954799668917</c:v>
                </c:pt>
                <c:pt idx="8451">
                  <c:v>7.1752027278417092</c:v>
                </c:pt>
                <c:pt idx="8452">
                  <c:v>7.1768105722115285</c:v>
                </c:pt>
                <c:pt idx="8453">
                  <c:v>7.1784180006187155</c:v>
                </c:pt>
                <c:pt idx="8454">
                  <c:v>7.1800259715382078</c:v>
                </c:pt>
                <c:pt idx="8455">
                  <c:v>7.1816338882663162</c:v>
                </c:pt>
                <c:pt idx="8456">
                  <c:v>7.1832413529463839</c:v>
                </c:pt>
                <c:pt idx="8457">
                  <c:v>7.1848483659402094</c:v>
                </c:pt>
                <c:pt idx="8458">
                  <c:v>7.1864562283870441</c:v>
                </c:pt>
                <c:pt idx="8459">
                  <c:v>7.1880636751426845</c:v>
                </c:pt>
                <c:pt idx="8460">
                  <c:v>7.1896714110137934</c:v>
                </c:pt>
                <c:pt idx="8461">
                  <c:v>7.1912793457265174</c:v>
                </c:pt>
                <c:pt idx="8462">
                  <c:v>7.1928868104065744</c:v>
                </c:pt>
                <c:pt idx="8463">
                  <c:v>7.1944946366998836</c:v>
                </c:pt>
                <c:pt idx="8464">
                  <c:v>7.1961016496937154</c:v>
                </c:pt>
                <c:pt idx="8465">
                  <c:v>7.1977097471875666</c:v>
                </c:pt>
                <c:pt idx="8466">
                  <c:v>7.1993161827226766</c:v>
                </c:pt>
                <c:pt idx="8467">
                  <c:v>7.2009227445329484</c:v>
                </c:pt>
                <c:pt idx="8468">
                  <c:v>7.2025307154524452</c:v>
                </c:pt>
                <c:pt idx="8469">
                  <c:v>7.2041376203221148</c:v>
                </c:pt>
                <c:pt idx="8470">
                  <c:v>7.2057444167557891</c:v>
                </c:pt>
                <c:pt idx="8471">
                  <c:v>7.2073515922997018</c:v>
                </c:pt>
                <c:pt idx="8472">
                  <c:v>7.2089583344750627</c:v>
                </c:pt>
                <c:pt idx="8473">
                  <c:v>7.2105656546888461</c:v>
                </c:pt>
                <c:pt idx="8474">
                  <c:v>7.2121728664207714</c:v>
                </c:pt>
                <c:pt idx="8475">
                  <c:v>7.2137788510325862</c:v>
                </c:pt>
                <c:pt idx="8476">
                  <c:v>7.2153852684597419</c:v>
                </c:pt>
                <c:pt idx="8477">
                  <c:v>7.2169915235031512</c:v>
                </c:pt>
                <c:pt idx="8478">
                  <c:v>7.2185982838662044</c:v>
                </c:pt>
                <c:pt idx="8479">
                  <c:v>7.2202053330861284</c:v>
                </c:pt>
                <c:pt idx="8480">
                  <c:v>7.2218114980437464</c:v>
                </c:pt>
                <c:pt idx="8481">
                  <c:v>7.2234180958664975</c:v>
                </c:pt>
                <c:pt idx="8482">
                  <c:v>7.2250253437177303</c:v>
                </c:pt>
                <c:pt idx="8483">
                  <c:v>7.2266320860108904</c:v>
                </c:pt>
                <c:pt idx="8484">
                  <c:v>7.228238214909454</c:v>
                </c:pt>
                <c:pt idx="8485">
                  <c:v>7.229845119708429</c:v>
                </c:pt>
                <c:pt idx="8486">
                  <c:v>7.2314515732106939</c:v>
                </c:pt>
                <c:pt idx="8487">
                  <c:v>7.2330582613678454</c:v>
                </c:pt>
                <c:pt idx="8488">
                  <c:v>7.2346652021983484</c:v>
                </c:pt>
                <c:pt idx="8489">
                  <c:v>7.2362728658021096</c:v>
                </c:pt>
                <c:pt idx="8490">
                  <c:v>7.2378794638132833</c:v>
                </c:pt>
                <c:pt idx="8491">
                  <c:v>7.239487055134151</c:v>
                </c:pt>
                <c:pt idx="8492">
                  <c:v>7.2410940319746091</c:v>
                </c:pt>
                <c:pt idx="8493">
                  <c:v>7.2427009546594805</c:v>
                </c:pt>
                <c:pt idx="8494">
                  <c:v>7.2443076066342496</c:v>
                </c:pt>
                <c:pt idx="8495">
                  <c:v>7.2459129244284108</c:v>
                </c:pt>
                <c:pt idx="8496">
                  <c:v>7.2475188369441792</c:v>
                </c:pt>
                <c:pt idx="8497">
                  <c:v>7.2491256694740525</c:v>
                </c:pt>
                <c:pt idx="8498">
                  <c:v>7.2507317261899251</c:v>
                </c:pt>
                <c:pt idx="8499">
                  <c:v>7.2523374764012933</c:v>
                </c:pt>
                <c:pt idx="8500">
                  <c:v>7.2539442366465456</c:v>
                </c:pt>
                <c:pt idx="8501">
                  <c:v>7.2555509970567247</c:v>
                </c:pt>
                <c:pt idx="8502">
                  <c:v>7.2571579019028292</c:v>
                </c:pt>
                <c:pt idx="8503">
                  <c:v>7.2587651137526432</c:v>
                </c:pt>
                <c:pt idx="8504">
                  <c:v>7.2603725062191264</c:v>
                </c:pt>
                <c:pt idx="8505">
                  <c:v>7.2619797361283398</c:v>
                </c:pt>
                <c:pt idx="8506">
                  <c:v>7.2635865325620141</c:v>
                </c:pt>
                <c:pt idx="8507">
                  <c:v>7.2651934374081222</c:v>
                </c:pt>
                <c:pt idx="8508">
                  <c:v>7.2668008658860561</c:v>
                </c:pt>
                <c:pt idx="8509">
                  <c:v>7.2684083124294325</c:v>
                </c:pt>
                <c:pt idx="8510">
                  <c:v>7.2700145495111759</c:v>
                </c:pt>
                <c:pt idx="8511">
                  <c:v>7.2716210751696773</c:v>
                </c:pt>
                <c:pt idx="8512">
                  <c:v>7.2732273483164827</c:v>
                </c:pt>
                <c:pt idx="8513">
                  <c:v>7.2748341988951983</c:v>
                </c:pt>
                <c:pt idx="8514">
                  <c:v>7.2764404721597291</c:v>
                </c:pt>
                <c:pt idx="8515">
                  <c:v>7.2780471603168797</c:v>
                </c:pt>
                <c:pt idx="8516">
                  <c:v>7.279653036787634</c:v>
                </c:pt>
                <c:pt idx="8517">
                  <c:v>7.281258696936308</c:v>
                </c:pt>
                <c:pt idx="8518">
                  <c:v>7.2828645553852978</c:v>
                </c:pt>
                <c:pt idx="8519">
                  <c:v>7.284471387915171</c:v>
                </c:pt>
                <c:pt idx="8520">
                  <c:v>7.2860774807566919</c:v>
                </c:pt>
                <c:pt idx="8521">
                  <c:v>7.2876845660868677</c:v>
                </c:pt>
                <c:pt idx="8522">
                  <c:v>7.2892897578009581</c:v>
                </c:pt>
                <c:pt idx="8523">
                  <c:v>7.2908961752281192</c:v>
                </c:pt>
                <c:pt idx="8524">
                  <c:v>7.2925009350149095</c:v>
                </c:pt>
                <c:pt idx="8525">
                  <c:v>7.2941073704793702</c:v>
                </c:pt>
                <c:pt idx="8526">
                  <c:v>7.2957127603034415</c:v>
                </c:pt>
                <c:pt idx="8527">
                  <c:v>7.2973185645725565</c:v>
                </c:pt>
                <c:pt idx="8528">
                  <c:v>7.2989247476075274</c:v>
                </c:pt>
                <c:pt idx="8529">
                  <c:v>7.300530624148867</c:v>
                </c:pt>
                <c:pt idx="8530">
                  <c:v>7.3021360140904799</c:v>
                </c:pt>
                <c:pt idx="8531">
                  <c:v>7.3037430813652904</c:v>
                </c:pt>
                <c:pt idx="8532">
                  <c:v>7.3053498237291192</c:v>
                </c:pt>
                <c:pt idx="8533">
                  <c:v>7.3069559346930495</c:v>
                </c:pt>
                <c:pt idx="8534">
                  <c:v>7.3085624062571712</c:v>
                </c:pt>
                <c:pt idx="8535">
                  <c:v>7.3101690582319385</c:v>
                </c:pt>
                <c:pt idx="8536">
                  <c:v>7.3117750068653153</c:v>
                </c:pt>
                <c:pt idx="8537">
                  <c:v>7.3133814062556795</c:v>
                </c:pt>
                <c:pt idx="8538">
                  <c:v>7.3149880403520058</c:v>
                </c:pt>
                <c:pt idx="8539">
                  <c:v>7.3165939347273818</c:v>
                </c:pt>
                <c:pt idx="8540">
                  <c:v>7.3182001718091279</c:v>
                </c:pt>
                <c:pt idx="8541">
                  <c:v>7.319806877916875</c:v>
                </c:pt>
                <c:pt idx="8542">
                  <c:v>7.3214132412586883</c:v>
                </c:pt>
                <c:pt idx="8543">
                  <c:v>7.3230173714093665</c:v>
                </c:pt>
                <c:pt idx="8544">
                  <c:v>7.3246227972749054</c:v>
                </c:pt>
                <c:pt idx="8545">
                  <c:v>7.3262287457671071</c:v>
                </c:pt>
                <c:pt idx="8546">
                  <c:v>7.3278340095675851</c:v>
                </c:pt>
                <c:pt idx="8547">
                  <c:v>7.3294398499718074</c:v>
                </c:pt>
                <c:pt idx="8548">
                  <c:v>7.3310456902348777</c:v>
                </c:pt>
                <c:pt idx="8549">
                  <c:v>7.3326514045043458</c:v>
                </c:pt>
                <c:pt idx="8550">
                  <c:v>7.3342569744617325</c:v>
                </c:pt>
                <c:pt idx="8551">
                  <c:v>7.3358630854256743</c:v>
                </c:pt>
                <c:pt idx="8552">
                  <c:v>7.3374697736534893</c:v>
                </c:pt>
                <c:pt idx="8553">
                  <c:v>7.3390754878523934</c:v>
                </c:pt>
                <c:pt idx="8554">
                  <c:v>7.3406817249341412</c:v>
                </c:pt>
                <c:pt idx="8555">
                  <c:v>7.342288106311746</c:v>
                </c:pt>
                <c:pt idx="8556">
                  <c:v>7.3438949026511802</c:v>
                </c:pt>
                <c:pt idx="8557">
                  <c:v>7.3455005988328406</c:v>
                </c:pt>
                <c:pt idx="8558">
                  <c:v>7.3471073590780902</c:v>
                </c:pt>
                <c:pt idx="8559">
                  <c:v>7.3487139388590306</c:v>
                </c:pt>
                <c:pt idx="8560">
                  <c:v>7.3503200675928397</c:v>
                </c:pt>
                <c:pt idx="8561">
                  <c:v>7.3519267558677761</c:v>
                </c:pt>
                <c:pt idx="8562">
                  <c:v>7.3535327043129115</c:v>
                </c:pt>
                <c:pt idx="8563">
                  <c:v>7.3551384727312161</c:v>
                </c:pt>
                <c:pt idx="8564">
                  <c:v>7.3567453775301948</c:v>
                </c:pt>
                <c:pt idx="8565">
                  <c:v>7.3583521740816797</c:v>
                </c:pt>
                <c:pt idx="8566">
                  <c:v>7.3599589525386895</c:v>
                </c:pt>
                <c:pt idx="8567">
                  <c:v>7.3615649011014765</c:v>
                </c:pt>
                <c:pt idx="8568">
                  <c:v>7.3631720406008254</c:v>
                </c:pt>
                <c:pt idx="8569">
                  <c:v>7.364779107875628</c:v>
                </c:pt>
                <c:pt idx="8570">
                  <c:v>7.366385146635329</c:v>
                </c:pt>
                <c:pt idx="8571">
                  <c:v>7.3679904105298446</c:v>
                </c:pt>
                <c:pt idx="8572">
                  <c:v>7.3695967919074548</c:v>
                </c:pt>
                <c:pt idx="8573">
                  <c:v>7.3712036245080146</c:v>
                </c:pt>
                <c:pt idx="8574">
                  <c:v>7.3728099517561905</c:v>
                </c:pt>
                <c:pt idx="8575">
                  <c:v>7.3744176513864419</c:v>
                </c:pt>
                <c:pt idx="8576">
                  <c:v>7.376025007607673</c:v>
                </c:pt>
                <c:pt idx="8577">
                  <c:v>7.3776320929378594</c:v>
                </c:pt>
                <c:pt idx="8578">
                  <c:v>7.3792389977368371</c:v>
                </c:pt>
                <c:pt idx="8579">
                  <c:v>7.38084555959421</c:v>
                </c:pt>
                <c:pt idx="8580">
                  <c:v>7.3824519950586796</c:v>
                </c:pt>
                <c:pt idx="8581">
                  <c:v>7.3840587913745503</c:v>
                </c:pt>
                <c:pt idx="8582">
                  <c:v>7.3856660393436764</c:v>
                </c:pt>
                <c:pt idx="8583">
                  <c:v>7.3872730704385106</c:v>
                </c:pt>
                <c:pt idx="8584">
                  <c:v>7.3888790189071782</c:v>
                </c:pt>
                <c:pt idx="8585">
                  <c:v>7.3904856889728867</c:v>
                </c:pt>
                <c:pt idx="8586">
                  <c:v>7.3920926298033871</c:v>
                </c:pt>
                <c:pt idx="8587">
                  <c:v>7.3936992818723839</c:v>
                </c:pt>
                <c:pt idx="8588">
                  <c:v>7.3953058075308693</c:v>
                </c:pt>
                <c:pt idx="8589">
                  <c:v>7.3969122971102443</c:v>
                </c:pt>
                <c:pt idx="8590">
                  <c:v>7.3985196352685465</c:v>
                </c:pt>
                <c:pt idx="8591">
                  <c:v>7.4001266844884777</c:v>
                </c:pt>
                <c:pt idx="8592">
                  <c:v>7.4017331922249161</c:v>
                </c:pt>
                <c:pt idx="8593">
                  <c:v>7.4033400248254688</c:v>
                </c:pt>
                <c:pt idx="8594">
                  <c:v>7.4049471102263684</c:v>
                </c:pt>
                <c:pt idx="8595">
                  <c:v>7.4065528786446713</c:v>
                </c:pt>
                <c:pt idx="8596">
                  <c:v>7.4081593862869051</c:v>
                </c:pt>
                <c:pt idx="8597">
                  <c:v>7.4097659480736331</c:v>
                </c:pt>
                <c:pt idx="8598">
                  <c:v>7.411372618092229</c:v>
                </c:pt>
                <c:pt idx="8599">
                  <c:v>7.4129784044827387</c:v>
                </c:pt>
                <c:pt idx="8600">
                  <c:v>7.4145841546941069</c:v>
                </c:pt>
                <c:pt idx="8601">
                  <c:v>7.4161898329766274</c:v>
                </c:pt>
                <c:pt idx="8602">
                  <c:v>7.4177959076962274</c:v>
                </c:pt>
                <c:pt idx="8603">
                  <c:v>7.4194019282649393</c:v>
                </c:pt>
                <c:pt idx="8604">
                  <c:v>7.4210083456921039</c:v>
                </c:pt>
                <c:pt idx="8605">
                  <c:v>7.4226147270697069</c:v>
                </c:pt>
                <c:pt idx="8606">
                  <c:v>7.4242213248924624</c:v>
                </c:pt>
                <c:pt idx="8607">
                  <c:v>7.4258272913853869</c:v>
                </c:pt>
                <c:pt idx="8608">
                  <c:v>7.4274339614039793</c:v>
                </c:pt>
                <c:pt idx="8609">
                  <c:v>7.4290410828464424</c:v>
                </c:pt>
                <c:pt idx="8610">
                  <c:v>7.4306476987350711</c:v>
                </c:pt>
                <c:pt idx="8611">
                  <c:v>7.432254747954989</c:v>
                </c:pt>
                <c:pt idx="8612">
                  <c:v>7.433861598604401</c:v>
                </c:pt>
                <c:pt idx="8613">
                  <c:v>7.4354684492538112</c:v>
                </c:pt>
                <c:pt idx="8614">
                  <c:v>7.4370749929526125</c:v>
                </c:pt>
                <c:pt idx="8615">
                  <c:v>7.438682294986581</c:v>
                </c:pt>
                <c:pt idx="8616">
                  <c:v>7.4402892177657165</c:v>
                </c:pt>
                <c:pt idx="8617">
                  <c:v>7.4418970981484716</c:v>
                </c:pt>
                <c:pt idx="8618">
                  <c:v>7.4435038043504518</c:v>
                </c:pt>
                <c:pt idx="8619">
                  <c:v>7.4451112870969594</c:v>
                </c:pt>
                <c:pt idx="8620">
                  <c:v>7.4467189868687811</c:v>
                </c:pt>
                <c:pt idx="8621">
                  <c:v>7.4483268312857955</c:v>
                </c:pt>
                <c:pt idx="8622">
                  <c:v>7.4499345489418465</c:v>
                </c:pt>
                <c:pt idx="8623">
                  <c:v>7.4515418331266119</c:v>
                </c:pt>
                <c:pt idx="8624">
                  <c:v>7.4531495870245283</c:v>
                </c:pt>
                <c:pt idx="8625">
                  <c:v>7.4547575037526297</c:v>
                </c:pt>
                <c:pt idx="8626">
                  <c:v>7.4563656735857542</c:v>
                </c:pt>
                <c:pt idx="8627">
                  <c:v>7.4579739700320165</c:v>
                </c:pt>
                <c:pt idx="8628">
                  <c:v>7.4595818866657106</c:v>
                </c:pt>
                <c:pt idx="8629">
                  <c:v>7.4611899660287833</c:v>
                </c:pt>
                <c:pt idx="8630">
                  <c:v>7.4627982805174264</c:v>
                </c:pt>
                <c:pt idx="8631">
                  <c:v>7.4644074098912006</c:v>
                </c:pt>
                <c:pt idx="8632">
                  <c:v>7.4660165211526683</c:v>
                </c:pt>
                <c:pt idx="8633">
                  <c:v>7.4676253606009464</c:v>
                </c:pt>
                <c:pt idx="8634">
                  <c:v>7.4692346167750445</c:v>
                </c:pt>
                <c:pt idx="8635">
                  <c:v>7.4708442174828171</c:v>
                </c:pt>
                <c:pt idx="8636">
                  <c:v>7.4724533830827378</c:v>
                </c:pt>
                <c:pt idx="8637">
                  <c:v>7.4740621684088993</c:v>
                </c:pt>
                <c:pt idx="8638">
                  <c:v>7.4756710985750132</c:v>
                </c:pt>
                <c:pt idx="8639">
                  <c:v>7.4772797028257738</c:v>
                </c:pt>
                <c:pt idx="8640">
                  <c:v>7.4788878726825088</c:v>
                </c:pt>
                <c:pt idx="8641">
                  <c:v>7.4804961872419984</c:v>
                </c:pt>
                <c:pt idx="8642">
                  <c:v>7.4821040497124285</c:v>
                </c:pt>
                <c:pt idx="8643">
                  <c:v>7.4837131608793177</c:v>
                </c:pt>
                <c:pt idx="8644">
                  <c:v>7.4853211317044019</c:v>
                </c:pt>
                <c:pt idx="8645">
                  <c:v>7.4869315668480994</c:v>
                </c:pt>
                <c:pt idx="8646">
                  <c:v>7.4885404246374794</c:v>
                </c:pt>
                <c:pt idx="8647">
                  <c:v>7.4901493365077325</c:v>
                </c:pt>
                <c:pt idx="8648">
                  <c:v>7.4917583572152093</c:v>
                </c:pt>
                <c:pt idx="8649">
                  <c:v>7.4933668165805614</c:v>
                </c:pt>
                <c:pt idx="8650">
                  <c:v>7.4949755293098157</c:v>
                </c:pt>
                <c:pt idx="8651">
                  <c:v>7.4965843146359843</c:v>
                </c:pt>
                <c:pt idx="8652">
                  <c:v>7.4981935164640587</c:v>
                </c:pt>
                <c:pt idx="8653">
                  <c:v>7.4998023559123466</c:v>
                </c:pt>
                <c:pt idx="8654">
                  <c:v>7.5014115939705901</c:v>
                </c:pt>
                <c:pt idx="8655">
                  <c:v>7.5030206325987185</c:v>
                </c:pt>
                <c:pt idx="8656">
                  <c:v>7.5046292367313425</c:v>
                </c:pt>
                <c:pt idx="8657">
                  <c:v>7.5062385110217882</c:v>
                </c:pt>
                <c:pt idx="8658">
                  <c:v>7.5078478396643167</c:v>
                </c:pt>
                <c:pt idx="8659">
                  <c:v>7.5094576759306024</c:v>
                </c:pt>
                <c:pt idx="8660">
                  <c:v>7.5110674940648749</c:v>
                </c:pt>
                <c:pt idx="8661">
                  <c:v>7.5126775479548442</c:v>
                </c:pt>
                <c:pt idx="8662">
                  <c:v>7.5142859350431284</c:v>
                </c:pt>
                <c:pt idx="8663">
                  <c:v>7.5158947925961472</c:v>
                </c:pt>
                <c:pt idx="8664">
                  <c:v>7.5175039038576115</c:v>
                </c:pt>
                <c:pt idx="8665">
                  <c:v>7.5191135044470707</c:v>
                </c:pt>
                <c:pt idx="8666">
                  <c:v>7.5207230506617009</c:v>
                </c:pt>
                <c:pt idx="8667">
                  <c:v>7.5223320712982531</c:v>
                </c:pt>
                <c:pt idx="8668">
                  <c:v>7.5239414361070676</c:v>
                </c:pt>
                <c:pt idx="8669">
                  <c:v>7.5255511635888155</c:v>
                </c:pt>
                <c:pt idx="8670">
                  <c:v>7.5271611630660447</c:v>
                </c:pt>
                <c:pt idx="8671">
                  <c:v>7.5287700026088684</c:v>
                </c:pt>
                <c:pt idx="8672">
                  <c:v>7.5303795306522474</c:v>
                </c:pt>
                <c:pt idx="8673">
                  <c:v>7.5319890043505247</c:v>
                </c:pt>
                <c:pt idx="8674">
                  <c:v>7.5335992398150307</c:v>
                </c:pt>
                <c:pt idx="8675">
                  <c:v>7.5352095478572219</c:v>
                </c:pt>
                <c:pt idx="8676">
                  <c:v>7.5368193297052901</c:v>
                </c:pt>
                <c:pt idx="8677">
                  <c:v>7.538429782927154</c:v>
                </c:pt>
                <c:pt idx="8678">
                  <c:v>7.5400393834692823</c:v>
                </c:pt>
                <c:pt idx="8679">
                  <c:v>7.5416498729911225</c:v>
                </c:pt>
                <c:pt idx="8680">
                  <c:v>7.5432599631587944</c:v>
                </c:pt>
                <c:pt idx="8681">
                  <c:v>7.544869165081459</c:v>
                </c:pt>
                <c:pt idx="8682">
                  <c:v>7.5464793824028202</c:v>
                </c:pt>
                <c:pt idx="8683">
                  <c:v>7.5480883668213092</c:v>
                </c:pt>
                <c:pt idx="8684">
                  <c:v>7.5496980580455935</c:v>
                </c:pt>
                <c:pt idx="8685">
                  <c:v>7.5513076223846678</c:v>
                </c:pt>
                <c:pt idx="8686">
                  <c:v>7.5529174586509402</c:v>
                </c:pt>
                <c:pt idx="8687">
                  <c:v>7.5545275306795148</c:v>
                </c:pt>
                <c:pt idx="8688">
                  <c:v>7.5561378022660444</c:v>
                </c:pt>
                <c:pt idx="8689">
                  <c:v>7.5577481645809828</c:v>
                </c:pt>
                <c:pt idx="8690">
                  <c:v>7.55935863595258</c:v>
                </c:pt>
                <c:pt idx="8691">
                  <c:v>7.5609689077049103</c:v>
                </c:pt>
                <c:pt idx="8692">
                  <c:v>7.5625787985360065</c:v>
                </c:pt>
                <c:pt idx="8693">
                  <c:v>7.5641897603553971</c:v>
                </c:pt>
                <c:pt idx="8694">
                  <c:v>7.565800649547854</c:v>
                </c:pt>
                <c:pt idx="8695">
                  <c:v>7.5674105221743879</c:v>
                </c:pt>
                <c:pt idx="8696">
                  <c:v>7.5690209573654768</c:v>
                </c:pt>
                <c:pt idx="8697">
                  <c:v>7.5706312471914305</c:v>
                </c:pt>
                <c:pt idx="8698">
                  <c:v>7.5722413193147311</c:v>
                </c:pt>
                <c:pt idx="8699">
                  <c:v>7.5738520631116799</c:v>
                </c:pt>
                <c:pt idx="8700">
                  <c:v>7.5754635701171074</c:v>
                </c:pt>
                <c:pt idx="8701">
                  <c:v>7.5770753137285292</c:v>
                </c:pt>
                <c:pt idx="8702">
                  <c:v>7.5786871480363907</c:v>
                </c:pt>
                <c:pt idx="8703">
                  <c:v>7.5802991099579673</c:v>
                </c:pt>
                <c:pt idx="8704">
                  <c:v>7.5819113083658225</c:v>
                </c:pt>
                <c:pt idx="8705">
                  <c:v>7.583523051882282</c:v>
                </c:pt>
                <c:pt idx="8706">
                  <c:v>7.5851350136613611</c:v>
                </c:pt>
                <c:pt idx="8707">
                  <c:v>7.5867461026389282</c:v>
                </c:pt>
                <c:pt idx="8708">
                  <c:v>7.5883581006597174</c:v>
                </c:pt>
                <c:pt idx="8709">
                  <c:v>7.5899702989725473</c:v>
                </c:pt>
                <c:pt idx="8710">
                  <c:v>7.5915816968662675</c:v>
                </c:pt>
                <c:pt idx="8711">
                  <c:v>7.5931933494615578</c:v>
                </c:pt>
                <c:pt idx="8712">
                  <c:v>7.594805456884715</c:v>
                </c:pt>
                <c:pt idx="8713">
                  <c:v>7.5964173095233427</c:v>
                </c:pt>
                <c:pt idx="8714">
                  <c:v>7.5980289437935014</c:v>
                </c:pt>
                <c:pt idx="8715">
                  <c:v>7.5996406144295836</c:v>
                </c:pt>
                <c:pt idx="8716">
                  <c:v>7.6012521214350111</c:v>
                </c:pt>
                <c:pt idx="8717">
                  <c:v>7.6028630468332237</c:v>
                </c:pt>
                <c:pt idx="8718">
                  <c:v>7.6044737542685965</c:v>
                </c:pt>
                <c:pt idx="8719">
                  <c:v>7.6060839352341114</c:v>
                </c:pt>
                <c:pt idx="8720">
                  <c:v>7.607694933144737</c:v>
                </c:pt>
                <c:pt idx="8721">
                  <c:v>7.6093054227850487</c:v>
                </c:pt>
                <c:pt idx="8722">
                  <c:v>7.6109159305761054</c:v>
                </c:pt>
                <c:pt idx="8723">
                  <c:v>7.6125264746701999</c:v>
                </c:pt>
                <c:pt idx="8724">
                  <c:v>7.6141371821055746</c:v>
                </c:pt>
                <c:pt idx="8725">
                  <c:v>7.615747816918689</c:v>
                </c:pt>
                <c:pt idx="8726">
                  <c:v>7.6173590329843837</c:v>
                </c:pt>
                <c:pt idx="8727">
                  <c:v>7.6189696496431996</c:v>
                </c:pt>
                <c:pt idx="8728">
                  <c:v>7.6205812475494632</c:v>
                </c:pt>
                <c:pt idx="8729">
                  <c:v>7.6221924455869665</c:v>
                </c:pt>
                <c:pt idx="8730">
                  <c:v>7.6238036255018837</c:v>
                </c:pt>
                <c:pt idx="8731">
                  <c:v>7.6254140968023867</c:v>
                </c:pt>
                <c:pt idx="8732">
                  <c:v>7.6270249858288786</c:v>
                </c:pt>
                <c:pt idx="8733">
                  <c:v>7.6286370386673159</c:v>
                </c:pt>
                <c:pt idx="8734">
                  <c:v>7.6302486911201903</c:v>
                </c:pt>
                <c:pt idx="8735">
                  <c:v>7.6318610715355799</c:v>
                </c:pt>
                <c:pt idx="8736">
                  <c:v>7.6334724149514814</c:v>
                </c:pt>
                <c:pt idx="8737">
                  <c:v>7.6350835584804386</c:v>
                </c:pt>
                <c:pt idx="8738">
                  <c:v>7.6366950110463874</c:v>
                </c:pt>
                <c:pt idx="8739">
                  <c:v>7.6383061544330371</c:v>
                </c:pt>
                <c:pt idx="8740">
                  <c:v>7.639917443423129</c:v>
                </c:pt>
                <c:pt idx="8741">
                  <c:v>7.6415283324970291</c:v>
                </c:pt>
                <c:pt idx="8742">
                  <c:v>7.6431394032127518</c:v>
                </c:pt>
                <c:pt idx="8743">
                  <c:v>7.6447493845060519</c:v>
                </c:pt>
                <c:pt idx="8744">
                  <c:v>7.6463606551812475</c:v>
                </c:pt>
                <c:pt idx="8745">
                  <c:v>7.6479710721051415</c:v>
                </c:pt>
                <c:pt idx="8746">
                  <c:v>7.6495818702349077</c:v>
                </c:pt>
                <c:pt idx="8747">
                  <c:v>7.6511918153039407</c:v>
                </c:pt>
                <c:pt idx="8748">
                  <c:v>7.6528017968576849</c:v>
                </c:pt>
                <c:pt idx="8749">
                  <c:v>7.6544118509134105</c:v>
                </c:pt>
                <c:pt idx="8750">
                  <c:v>7.6560224495843414</c:v>
                </c:pt>
                <c:pt idx="8751">
                  <c:v>7.6576330664090548</c:v>
                </c:pt>
                <c:pt idx="8752">
                  <c:v>7.659242939106611</c:v>
                </c:pt>
                <c:pt idx="8753">
                  <c:v>7.6608526303308881</c:v>
                </c:pt>
                <c:pt idx="8754">
                  <c:v>7.6624626118372783</c:v>
                </c:pt>
                <c:pt idx="8755">
                  <c:v>7.6640725389369688</c:v>
                </c:pt>
                <c:pt idx="8756">
                  <c:v>7.6656828469791645</c:v>
                </c:pt>
                <c:pt idx="8757">
                  <c:v>7.6672936995885426</c:v>
                </c:pt>
                <c:pt idx="8758">
                  <c:v>7.668904752232665</c:v>
                </c:pt>
                <c:pt idx="8759">
                  <c:v>7.6705143709244066</c:v>
                </c:pt>
                <c:pt idx="8760">
                  <c:v>7.6721246971122881</c:v>
                </c:pt>
                <c:pt idx="8761">
                  <c:v>7.6737346059117151</c:v>
                </c:pt>
                <c:pt idx="8762">
                  <c:v>7.6753434635829123</c:v>
                </c:pt>
                <c:pt idx="8763">
                  <c:v>7.6769532815988271</c:v>
                </c:pt>
                <c:pt idx="8764">
                  <c:v>7.6785620667359265</c:v>
                </c:pt>
                <c:pt idx="8765">
                  <c:v>7.6801706165061665</c:v>
                </c:pt>
                <c:pt idx="8766">
                  <c:v>7.6817799632670694</c:v>
                </c:pt>
                <c:pt idx="8767">
                  <c:v>7.6833887304905115</c:v>
                </c:pt>
                <c:pt idx="8768">
                  <c:v>7.6849969726237477</c:v>
                </c:pt>
                <c:pt idx="8769">
                  <c:v>7.6866057578081222</c:v>
                </c:pt>
                <c:pt idx="8770">
                  <c:v>7.6882149053893007</c:v>
                </c:pt>
                <c:pt idx="8771">
                  <c:v>7.6898244515802698</c:v>
                </c:pt>
                <c:pt idx="8772">
                  <c:v>7.6914335085078296</c:v>
                </c:pt>
                <c:pt idx="8773">
                  <c:v>7.6930420403709006</c:v>
                </c:pt>
                <c:pt idx="8774">
                  <c:v>7.6946512059708168</c:v>
                </c:pt>
                <c:pt idx="8775">
                  <c:v>7.6962591769847304</c:v>
                </c:pt>
                <c:pt idx="8776">
                  <c:v>7.697868270228958</c:v>
                </c:pt>
                <c:pt idx="8777">
                  <c:v>7.6994772548129449</c:v>
                </c:pt>
                <c:pt idx="8778">
                  <c:v>7.7010864386212754</c:v>
                </c:pt>
                <c:pt idx="8779">
                  <c:v>7.7026952598707865</c:v>
                </c:pt>
                <c:pt idx="8780">
                  <c:v>7.7043041174710796</c:v>
                </c:pt>
                <c:pt idx="8781">
                  <c:v>7.7059137542892859</c:v>
                </c:pt>
                <c:pt idx="8782">
                  <c:v>7.7075224308176491</c:v>
                </c:pt>
                <c:pt idx="8783">
                  <c:v>7.7091315601914259</c:v>
                </c:pt>
                <c:pt idx="8784">
                  <c:v>7.7107396939483479</c:v>
                </c:pt>
                <c:pt idx="8785">
                  <c:v>7.7123488956345323</c:v>
                </c:pt>
                <c:pt idx="8786">
                  <c:v>7.7139583873605817</c:v>
                </c:pt>
                <c:pt idx="8787">
                  <c:v>7.7155676797678794</c:v>
                </c:pt>
                <c:pt idx="8788">
                  <c:v>7.717176845367792</c:v>
                </c:pt>
                <c:pt idx="8789">
                  <c:v>7.7187847981600495</c:v>
                </c:pt>
                <c:pt idx="8790">
                  <c:v>7.7203928775231274</c:v>
                </c:pt>
                <c:pt idx="8791">
                  <c:v>7.7220014636053262</c:v>
                </c:pt>
                <c:pt idx="8792">
                  <c:v>7.7236099953975321</c:v>
                </c:pt>
                <c:pt idx="8793">
                  <c:v>7.7252195234645678</c:v>
                </c:pt>
                <c:pt idx="8794">
                  <c:v>7.7268281819404931</c:v>
                </c:pt>
                <c:pt idx="8795">
                  <c:v>7.7284368585161083</c:v>
                </c:pt>
                <c:pt idx="8796">
                  <c:v>7.7300448294592146</c:v>
                </c:pt>
                <c:pt idx="8797">
                  <c:v>7.7316540857279152</c:v>
                </c:pt>
                <c:pt idx="8798">
                  <c:v>7.7332629977872722</c:v>
                </c:pt>
                <c:pt idx="8799">
                  <c:v>7.7348723808810478</c:v>
                </c:pt>
                <c:pt idx="8800">
                  <c:v>7.7364816006820583</c:v>
                </c:pt>
                <c:pt idx="8801">
                  <c:v>7.7380902591107308</c:v>
                </c:pt>
                <c:pt idx="8802">
                  <c:v>7.7396994428244792</c:v>
                </c:pt>
                <c:pt idx="8803">
                  <c:v>7.741308554015002</c:v>
                </c:pt>
                <c:pt idx="8804">
                  <c:v>7.7429182271113035</c:v>
                </c:pt>
                <c:pt idx="8805">
                  <c:v>7.7445288799844203</c:v>
                </c:pt>
                <c:pt idx="8806">
                  <c:v>7.7461387887838509</c:v>
                </c:pt>
                <c:pt idx="8807">
                  <c:v>7.7477482080942517</c:v>
                </c:pt>
                <c:pt idx="8808">
                  <c:v>7.7493585705513324</c:v>
                </c:pt>
                <c:pt idx="8809">
                  <c:v>7.7509678811706024</c:v>
                </c:pt>
                <c:pt idx="8810">
                  <c:v>7.7525783343924566</c:v>
                </c:pt>
                <c:pt idx="8811">
                  <c:v>7.754187536102279</c:v>
                </c:pt>
                <c:pt idx="8812">
                  <c:v>7.7557974630125832</c:v>
                </c:pt>
                <c:pt idx="8813">
                  <c:v>7.7574080977308979</c:v>
                </c:pt>
                <c:pt idx="8814">
                  <c:v>7.759017770779872</c:v>
                </c:pt>
                <c:pt idx="8815">
                  <c:v>7.760628551011548</c:v>
                </c:pt>
                <c:pt idx="8816">
                  <c:v>7.7622391494454765</c:v>
                </c:pt>
                <c:pt idx="8817">
                  <c:v>7.7638490401108591</c:v>
                </c:pt>
                <c:pt idx="8818">
                  <c:v>7.7654585864201326</c:v>
                </c:pt>
                <c:pt idx="8819">
                  <c:v>7.7670695481446801</c:v>
                </c:pt>
                <c:pt idx="8820">
                  <c:v>7.7686794751733546</c:v>
                </c:pt>
                <c:pt idx="8821">
                  <c:v>7.7702900555724934</c:v>
                </c:pt>
                <c:pt idx="8822">
                  <c:v>7.7719005087232684</c:v>
                </c:pt>
                <c:pt idx="8823">
                  <c:v>7.7735109074278768</c:v>
                </c:pt>
                <c:pt idx="8824">
                  <c:v>7.7751214696742394</c:v>
                </c:pt>
                <c:pt idx="8825">
                  <c:v>7.7767317595001915</c:v>
                </c:pt>
                <c:pt idx="8826">
                  <c:v>7.7783424123733127</c:v>
                </c:pt>
                <c:pt idx="8827">
                  <c:v>7.7799531199034924</c:v>
                </c:pt>
                <c:pt idx="8828">
                  <c:v>7.7815634823131949</c:v>
                </c:pt>
                <c:pt idx="8829">
                  <c:v>7.7831736269485692</c:v>
                </c:pt>
                <c:pt idx="8830">
                  <c:v>7.7847847524039056</c:v>
                </c:pt>
                <c:pt idx="8831">
                  <c:v>7.7863957141284574</c:v>
                </c:pt>
                <c:pt idx="8832">
                  <c:v>7.7880056229752279</c:v>
                </c:pt>
                <c:pt idx="8833">
                  <c:v>7.7896161488701594</c:v>
                </c:pt>
                <c:pt idx="8834">
                  <c:v>7.791226257366894</c:v>
                </c:pt>
                <c:pt idx="8835">
                  <c:v>7.792837509917482</c:v>
                </c:pt>
                <c:pt idx="8836">
                  <c:v>7.7944492896635174</c:v>
                </c:pt>
                <c:pt idx="8837">
                  <c:v>7.7960610877387753</c:v>
                </c:pt>
                <c:pt idx="8838">
                  <c:v>7.7976722855864988</c:v>
                </c:pt>
                <c:pt idx="8839">
                  <c:v>7.7992842291742317</c:v>
                </c:pt>
                <c:pt idx="8840">
                  <c:v>7.8008962637237769</c:v>
                </c:pt>
                <c:pt idx="8841">
                  <c:v>7.8025074436861352</c:v>
                </c:pt>
                <c:pt idx="8842">
                  <c:v>7.8041192417139014</c:v>
                </c:pt>
                <c:pt idx="8843">
                  <c:v>7.8057315492251353</c:v>
                </c:pt>
                <c:pt idx="8844">
                  <c:v>7.8073436203054802</c:v>
                </c:pt>
                <c:pt idx="8845">
                  <c:v>7.8089554911804049</c:v>
                </c:pt>
                <c:pt idx="8846">
                  <c:v>7.8105676894932374</c:v>
                </c:pt>
                <c:pt idx="8847">
                  <c:v>7.8121799789460233</c:v>
                </c:pt>
                <c:pt idx="8848">
                  <c:v>7.8137916314938423</c:v>
                </c:pt>
                <c:pt idx="8849">
                  <c:v>7.8154041575994242</c:v>
                </c:pt>
                <c:pt idx="8850">
                  <c:v>7.8170163558647392</c:v>
                </c:pt>
                <c:pt idx="8851">
                  <c:v>7.8186282994524774</c:v>
                </c:pt>
                <c:pt idx="8852">
                  <c:v>7.8202413358017884</c:v>
                </c:pt>
                <c:pt idx="8853">
                  <c:v>7.8218537890819704</c:v>
                </c:pt>
                <c:pt idx="8854">
                  <c:v>7.8234664608627815</c:v>
                </c:pt>
                <c:pt idx="8855">
                  <c:v>7.8250790233841272</c:v>
                </c:pt>
                <c:pt idx="8856">
                  <c:v>7.8266923513447404</c:v>
                </c:pt>
                <c:pt idx="8857">
                  <c:v>7.8283036221148299</c:v>
                </c:pt>
                <c:pt idx="8858">
                  <c:v>7.8299158021821853</c:v>
                </c:pt>
                <c:pt idx="8859">
                  <c:v>7.8315283647035319</c:v>
                </c:pt>
                <c:pt idx="8860">
                  <c:v>7.8331409454335104</c:v>
                </c:pt>
                <c:pt idx="8861">
                  <c:v>7.8347530527141434</c:v>
                </c:pt>
                <c:pt idx="8862">
                  <c:v>7.8363659978665314</c:v>
                </c:pt>
                <c:pt idx="8863">
                  <c:v>7.8379793804235902</c:v>
                </c:pt>
                <c:pt idx="8864">
                  <c:v>7.8395912877251428</c:v>
                </c:pt>
                <c:pt idx="8865">
                  <c:v>7.8412036863440928</c:v>
                </c:pt>
                <c:pt idx="8866">
                  <c:v>7.842816467402697</c:v>
                </c:pt>
                <c:pt idx="8867">
                  <c:v>7.8444294306317106</c:v>
                </c:pt>
                <c:pt idx="8868">
                  <c:v>7.8460426125324334</c:v>
                </c:pt>
                <c:pt idx="8869">
                  <c:v>7.8476553571630756</c:v>
                </c:pt>
                <c:pt idx="8870">
                  <c:v>7.8492675555709388</c:v>
                </c:pt>
                <c:pt idx="8871">
                  <c:v>7.8508800088035855</c:v>
                </c:pt>
                <c:pt idx="8872">
                  <c:v>7.8524927169607448</c:v>
                </c:pt>
                <c:pt idx="8873">
                  <c:v>7.8541050791730909</c:v>
                </c:pt>
                <c:pt idx="8874">
                  <c:v>7.8557179332364431</c:v>
                </c:pt>
                <c:pt idx="8875">
                  <c:v>7.8573303681927191</c:v>
                </c:pt>
                <c:pt idx="8876">
                  <c:v>7.8589426393974877</c:v>
                </c:pt>
                <c:pt idx="8877">
                  <c:v>7.8605549653003335</c:v>
                </c:pt>
                <c:pt idx="8878">
                  <c:v>7.8621686763417298</c:v>
                </c:pt>
                <c:pt idx="8879">
                  <c:v>7.8637814756150899</c:v>
                </c:pt>
                <c:pt idx="8880">
                  <c:v>7.8653941291847227</c:v>
                </c:pt>
                <c:pt idx="8881">
                  <c:v>7.867006892171764</c:v>
                </c:pt>
                <c:pt idx="8882">
                  <c:v>7.8686195277208997</c:v>
                </c:pt>
                <c:pt idx="8883">
                  <c:v>7.8702321266124882</c:v>
                </c:pt>
                <c:pt idx="8884">
                  <c:v>7.8718456188046417</c:v>
                </c:pt>
                <c:pt idx="8885">
                  <c:v>7.8734585639570254</c:v>
                </c:pt>
                <c:pt idx="8886">
                  <c:v>7.8750707259694792</c:v>
                </c:pt>
                <c:pt idx="8887">
                  <c:v>7.8766824330209904</c:v>
                </c:pt>
                <c:pt idx="8888">
                  <c:v>7.8782955239423265</c:v>
                </c:pt>
                <c:pt idx="8889">
                  <c:v>7.8799088335782175</c:v>
                </c:pt>
                <c:pt idx="8890">
                  <c:v>7.8815209046110581</c:v>
                </c:pt>
                <c:pt idx="8891">
                  <c:v>7.8831349075657418</c:v>
                </c:pt>
                <c:pt idx="8892">
                  <c:v>7.8847486733309369</c:v>
                </c:pt>
                <c:pt idx="8893">
                  <c:v>7.8863623112715695</c:v>
                </c:pt>
                <c:pt idx="8894">
                  <c:v>7.8879755663171149</c:v>
                </c:pt>
                <c:pt idx="8895">
                  <c:v>7.8895885661290377</c:v>
                </c:pt>
                <c:pt idx="8896">
                  <c:v>7.8912021858314789</c:v>
                </c:pt>
                <c:pt idx="8897">
                  <c:v>7.8928144752367357</c:v>
                </c:pt>
                <c:pt idx="8898">
                  <c:v>7.8944276573753909</c:v>
                </c:pt>
                <c:pt idx="8899">
                  <c:v>7.8960402200869</c:v>
                </c:pt>
                <c:pt idx="8900">
                  <c:v>7.8976526551144781</c:v>
                </c:pt>
                <c:pt idx="8901">
                  <c:v>7.8992664756080524</c:v>
                </c:pt>
                <c:pt idx="8902">
                  <c:v>7.9008798582841129</c:v>
                </c:pt>
                <c:pt idx="8903">
                  <c:v>7.9024929490627054</c:v>
                </c:pt>
                <c:pt idx="8904">
                  <c:v>7.9041055117742074</c:v>
                </c:pt>
                <c:pt idx="8905">
                  <c:v>7.9057188578696698</c:v>
                </c:pt>
                <c:pt idx="8906">
                  <c:v>7.9073325506708239</c:v>
                </c:pt>
                <c:pt idx="8907">
                  <c:v>7.9089461338031581</c:v>
                </c:pt>
                <c:pt idx="8908">
                  <c:v>7.9105591518359377</c:v>
                </c:pt>
                <c:pt idx="8909">
                  <c:v>7.9121717508463805</c:v>
                </c:pt>
                <c:pt idx="8910">
                  <c:v>7.9137839128588405</c:v>
                </c:pt>
                <c:pt idx="8911">
                  <c:v>7.9153964025507086</c:v>
                </c:pt>
                <c:pt idx="8912">
                  <c:v>7.9170097487413624</c:v>
                </c:pt>
                <c:pt idx="8913">
                  <c:v>7.9186226938937532</c:v>
                </c:pt>
                <c:pt idx="8914">
                  <c:v>7.9202342373054497</c:v>
                </c:pt>
                <c:pt idx="8915">
                  <c:v>7.9218529115046339</c:v>
                </c:pt>
                <c:pt idx="8916">
                  <c:v>7.923469328265397</c:v>
                </c:pt>
                <c:pt idx="8917">
                  <c:v>7.9250837877870284</c:v>
                </c:pt>
                <c:pt idx="8918">
                  <c:v>7.9266981377492138</c:v>
                </c:pt>
                <c:pt idx="8919">
                  <c:v>7.9283113197926962</c:v>
                </c:pt>
                <c:pt idx="8920">
                  <c:v>7.9299239006415334</c:v>
                </c:pt>
                <c:pt idx="8921">
                  <c:v>7.9315343903292383</c:v>
                </c:pt>
                <c:pt idx="8922">
                  <c:v>7.9331461884044945</c:v>
                </c:pt>
                <c:pt idx="8923">
                  <c:v>7.9347565326201117</c:v>
                </c:pt>
                <c:pt idx="8924">
                  <c:v>7.9363664960141156</c:v>
                </c:pt>
                <c:pt idx="8925">
                  <c:v>7.9379768222256741</c:v>
                </c:pt>
                <c:pt idx="8926">
                  <c:v>7.9395872391732683</c:v>
                </c:pt>
                <c:pt idx="8927">
                  <c:v>7.9411979649076976</c:v>
                </c:pt>
                <c:pt idx="8928">
                  <c:v>7.9428094721029829</c:v>
                </c:pt>
                <c:pt idx="8929">
                  <c:v>7.9444231648088914</c:v>
                </c:pt>
                <c:pt idx="8930">
                  <c:v>7.9460336725525673</c:v>
                </c:pt>
                <c:pt idx="8931">
                  <c:v>7.9476441076488822</c:v>
                </c:pt>
                <c:pt idx="8932">
                  <c:v>7.9492548513984236</c:v>
                </c:pt>
                <c:pt idx="8933">
                  <c:v>7.9508648690600801</c:v>
                </c:pt>
                <c:pt idx="8934">
                  <c:v>7.9524747235062385</c:v>
                </c:pt>
                <c:pt idx="8935">
                  <c:v>7.9540852676951097</c:v>
                </c:pt>
                <c:pt idx="8936">
                  <c:v>7.9556962840078329</c:v>
                </c:pt>
                <c:pt idx="8937">
                  <c:v>7.9573064832102194</c:v>
                </c:pt>
                <c:pt idx="8938">
                  <c:v>7.9589175720929068</c:v>
                </c:pt>
                <c:pt idx="8939">
                  <c:v>7.9605295885440821</c:v>
                </c:pt>
                <c:pt idx="8940">
                  <c:v>7.9621404412957055</c:v>
                </c:pt>
                <c:pt idx="8941">
                  <c:v>7.9637508943990944</c:v>
                </c:pt>
                <c:pt idx="8942">
                  <c:v>7.9653615290700088</c:v>
                </c:pt>
                <c:pt idx="8943">
                  <c:v>7.9669718916218493</c:v>
                </c:pt>
                <c:pt idx="8944">
                  <c:v>7.9685833078340487</c:v>
                </c:pt>
                <c:pt idx="8945">
                  <c:v>7.9701945238997389</c:v>
                </c:pt>
                <c:pt idx="8946">
                  <c:v>7.9718047774368506</c:v>
                </c:pt>
                <c:pt idx="8947">
                  <c:v>7.9734161753780315</c:v>
                </c:pt>
                <c:pt idx="8948">
                  <c:v>7.975027500619853</c:v>
                </c:pt>
                <c:pt idx="8949">
                  <c:v>7.9766382625272394</c:v>
                </c:pt>
                <c:pt idx="8950">
                  <c:v>7.9782493150290748</c:v>
                </c:pt>
                <c:pt idx="8951">
                  <c:v>7.9798607856777242</c:v>
                </c:pt>
                <c:pt idx="8952">
                  <c:v>7.98147200174341</c:v>
                </c:pt>
                <c:pt idx="8953">
                  <c:v>7.9830834358949332</c:v>
                </c:pt>
                <c:pt idx="8954">
                  <c:v>7.9846941796918784</c:v>
                </c:pt>
                <c:pt idx="8955">
                  <c:v>7.9863051777447884</c:v>
                </c:pt>
                <c:pt idx="8956">
                  <c:v>7.9879149054158756</c:v>
                </c:pt>
                <c:pt idx="8957">
                  <c:v>7.9895258671404195</c:v>
                </c:pt>
                <c:pt idx="8958">
                  <c:v>7.9911357033120272</c:v>
                </c:pt>
                <c:pt idx="8959">
                  <c:v>7.9927464833777622</c:v>
                </c:pt>
                <c:pt idx="8960">
                  <c:v>7.9943570455767254</c:v>
                </c:pt>
                <c:pt idx="8961">
                  <c:v>7.9959677166525536</c:v>
                </c:pt>
                <c:pt idx="8962">
                  <c:v>7.9975785148771479</c:v>
                </c:pt>
                <c:pt idx="8963">
                  <c:v>7.9991899673481681</c:v>
                </c:pt>
                <c:pt idx="8964">
                  <c:v>8.000801219756422</c:v>
                </c:pt>
                <c:pt idx="8965">
                  <c:v>8.0024124359644517</c:v>
                </c:pt>
                <c:pt idx="8966">
                  <c:v>8.0040246889692224</c:v>
                </c:pt>
                <c:pt idx="8967">
                  <c:v>8.0056361596178789</c:v>
                </c:pt>
                <c:pt idx="8968">
                  <c:v>8.007247684802449</c:v>
                </c:pt>
                <c:pt idx="8969">
                  <c:v>8.0088584831692859</c:v>
                </c:pt>
                <c:pt idx="8970">
                  <c:v>8.0104709547501205</c:v>
                </c:pt>
                <c:pt idx="8971">
                  <c:v>8.0120820800157215</c:v>
                </c:pt>
                <c:pt idx="8972">
                  <c:v>8.0136950070444168</c:v>
                </c:pt>
                <c:pt idx="8973">
                  <c:v>8.0153075876317672</c:v>
                </c:pt>
                <c:pt idx="8974">
                  <c:v>8.0169205875388272</c:v>
                </c:pt>
                <c:pt idx="8975">
                  <c:v>8.0185329680017574</c:v>
                </c:pt>
                <c:pt idx="8976">
                  <c:v>8.020145548731735</c:v>
                </c:pt>
                <c:pt idx="8977">
                  <c:v>8.0217575287976697</c:v>
                </c:pt>
                <c:pt idx="8978">
                  <c:v>8.0233703280710174</c:v>
                </c:pt>
                <c:pt idx="8979">
                  <c:v>8.0249832550045888</c:v>
                </c:pt>
                <c:pt idx="8980">
                  <c:v>8.0265961272847264</c:v>
                </c:pt>
                <c:pt idx="8981">
                  <c:v>8.0282085623122939</c:v>
                </c:pt>
                <c:pt idx="8982">
                  <c:v>8.0298213615380938</c:v>
                </c:pt>
                <c:pt idx="8983">
                  <c:v>8.0314338875961493</c:v>
                </c:pt>
                <c:pt idx="8984">
                  <c:v>8.0330462316059794</c:v>
                </c:pt>
                <c:pt idx="8985">
                  <c:v>8.0346594318754079</c:v>
                </c:pt>
                <c:pt idx="8986">
                  <c:v>8.0362725593630326</c:v>
                </c:pt>
                <c:pt idx="8987">
                  <c:v>8.0378860148494233</c:v>
                </c:pt>
                <c:pt idx="8988">
                  <c:v>8.0394993246043072</c:v>
                </c:pt>
                <c:pt idx="8989">
                  <c:v>8.0411124701973939</c:v>
                </c:pt>
                <c:pt idx="8990">
                  <c:v>8.0427260350930592</c:v>
                </c:pt>
                <c:pt idx="8991">
                  <c:v>8.0443402388616168</c:v>
                </c:pt>
                <c:pt idx="8992">
                  <c:v>8.0459538221129829</c:v>
                </c:pt>
                <c:pt idx="8993">
                  <c:v>8.0475675877590991</c:v>
                </c:pt>
                <c:pt idx="8994">
                  <c:v>8.0491812074853364</c:v>
                </c:pt>
                <c:pt idx="8995">
                  <c:v>8.0507953745795486</c:v>
                </c:pt>
                <c:pt idx="8996">
                  <c:v>8.0524081921157205</c:v>
                </c:pt>
                <c:pt idx="8997">
                  <c:v>8.0540225784526527</c:v>
                </c:pt>
                <c:pt idx="8998">
                  <c:v>8.0556367274606693</c:v>
                </c:pt>
                <c:pt idx="8999">
                  <c:v>8.0572512233631421</c:v>
                </c:pt>
                <c:pt idx="9000">
                  <c:v>8.0588653541186517</c:v>
                </c:pt>
                <c:pt idx="9001">
                  <c:v>8.060478262857675</c:v>
                </c:pt>
                <c:pt idx="9002">
                  <c:v>8.0620922476116146</c:v>
                </c:pt>
                <c:pt idx="9003">
                  <c:v>8.0637065426579717</c:v>
                </c:pt>
                <c:pt idx="9004">
                  <c:v>8.0653214589708089</c:v>
                </c:pt>
                <c:pt idx="9005">
                  <c:v>8.066935078792298</c:v>
                </c:pt>
                <c:pt idx="9006">
                  <c:v>8.068549574813991</c:v>
                </c:pt>
                <c:pt idx="9007">
                  <c:v>8.0701647471354985</c:v>
                </c:pt>
                <c:pt idx="9008">
                  <c:v>8.0717796450551003</c:v>
                </c:pt>
                <c:pt idx="9009">
                  <c:v>8.073394104362178</c:v>
                </c:pt>
                <c:pt idx="9010">
                  <c:v>8.0750090022817798</c:v>
                </c:pt>
                <c:pt idx="9011">
                  <c:v>8.0766234615888486</c:v>
                </c:pt>
                <c:pt idx="9012">
                  <c:v>8.0782379758255782</c:v>
                </c:pt>
                <c:pt idx="9013">
                  <c:v>8.0798518874718681</c:v>
                </c:pt>
                <c:pt idx="9014">
                  <c:v>8.0814672792070219</c:v>
                </c:pt>
                <c:pt idx="9015">
                  <c:v>8.083081483094718</c:v>
                </c:pt>
                <c:pt idx="9016">
                  <c:v>8.0846967651138311</c:v>
                </c:pt>
                <c:pt idx="9017">
                  <c:v>8.0863111881374419</c:v>
                </c:pt>
                <c:pt idx="9018">
                  <c:v>8.0879257023741626</c:v>
                </c:pt>
                <c:pt idx="9019">
                  <c:v>8.0895401618242868</c:v>
                </c:pt>
                <c:pt idx="9020">
                  <c:v>8.0911560292086868</c:v>
                </c:pt>
                <c:pt idx="9021">
                  <c:v>8.0927712562812371</c:v>
                </c:pt>
                <c:pt idx="9022">
                  <c:v>8.0943860995251224</c:v>
                </c:pt>
                <c:pt idx="9023">
                  <c:v>8.0960007050830978</c:v>
                </c:pt>
                <c:pt idx="9024">
                  <c:v>8.0976156945208153</c:v>
                </c:pt>
                <c:pt idx="9025">
                  <c:v>8.0992303366108729</c:v>
                </c:pt>
                <c:pt idx="9026">
                  <c:v>8.1008446499858273</c:v>
                </c:pt>
                <c:pt idx="9027">
                  <c:v>8.1024598403503347</c:v>
                </c:pt>
                <c:pt idx="9028">
                  <c:v>8.1040736790639034</c:v>
                </c:pt>
                <c:pt idx="9029">
                  <c:v>8.1056883942719544</c:v>
                </c:pt>
                <c:pt idx="9030">
                  <c:v>8.1073024884525111</c:v>
                </c:pt>
                <c:pt idx="9031">
                  <c:v>8.1089159805732489</c:v>
                </c:pt>
                <c:pt idx="9032">
                  <c:v>8.1105312076458027</c:v>
                </c:pt>
                <c:pt idx="9033">
                  <c:v>8.1121461605319922</c:v>
                </c:pt>
                <c:pt idx="9034">
                  <c:v>8.113760693175001</c:v>
                </c:pt>
                <c:pt idx="9035">
                  <c:v>8.11537475094946</c:v>
                </c:pt>
                <c:pt idx="9036">
                  <c:v>8.1169896672861697</c:v>
                </c:pt>
                <c:pt idx="9037">
                  <c:v>8.1186042546265647</c:v>
                </c:pt>
                <c:pt idx="9038">
                  <c:v>8.120218202956659</c:v>
                </c:pt>
                <c:pt idx="9039">
                  <c:v>8.1218319140695012</c:v>
                </c:pt>
                <c:pt idx="9040">
                  <c:v>8.1234466659588733</c:v>
                </c:pt>
                <c:pt idx="9041">
                  <c:v>8.1250619661672303</c:v>
                </c:pt>
                <c:pt idx="9042">
                  <c:v>8.1266767911391931</c:v>
                </c:pt>
                <c:pt idx="9043">
                  <c:v>8.1282909767252107</c:v>
                </c:pt>
                <c:pt idx="9044">
                  <c:v>8.1299055273458443</c:v>
                </c:pt>
                <c:pt idx="9045">
                  <c:v>8.1315195669180085</c:v>
                </c:pt>
                <c:pt idx="9046">
                  <c:v>8.1331343005380123</c:v>
                </c:pt>
                <c:pt idx="9047">
                  <c:v>8.1347486321705613</c:v>
                </c:pt>
                <c:pt idx="9048">
                  <c:v>8.1363631646705095</c:v>
                </c:pt>
                <c:pt idx="9049">
                  <c:v>8.1379763833329939</c:v>
                </c:pt>
                <c:pt idx="9050">
                  <c:v>8.1395902769240038</c:v>
                </c:pt>
                <c:pt idx="9051">
                  <c:v>8.1412051017528171</c:v>
                </c:pt>
                <c:pt idx="9052">
                  <c:v>8.1428189404187599</c:v>
                </c:pt>
                <c:pt idx="9053">
                  <c:v>8.1444329616938482</c:v>
                </c:pt>
                <c:pt idx="9054">
                  <c:v>8.1460471837884381</c:v>
                </c:pt>
                <c:pt idx="9055">
                  <c:v>8.1476619172176417</c:v>
                </c:pt>
                <c:pt idx="9056">
                  <c:v>8.1492766324256927</c:v>
                </c:pt>
                <c:pt idx="9057">
                  <c:v>8.150891512071837</c:v>
                </c:pt>
                <c:pt idx="9058">
                  <c:v>8.1525057159118841</c:v>
                </c:pt>
                <c:pt idx="9059">
                  <c:v>8.154119773543389</c:v>
                </c:pt>
                <c:pt idx="9060">
                  <c:v>8.1557341600471904</c:v>
                </c:pt>
                <c:pt idx="9061">
                  <c:v>8.1573478891150142</c:v>
                </c:pt>
                <c:pt idx="9062">
                  <c:v>8.1589618008089442</c:v>
                </c:pt>
                <c:pt idx="9063">
                  <c:v>8.1605762601875345</c:v>
                </c:pt>
                <c:pt idx="9064">
                  <c:v>8.1621903361886279</c:v>
                </c:pt>
                <c:pt idx="9065">
                  <c:v>8.1638040106071728</c:v>
                </c:pt>
                <c:pt idx="9066">
                  <c:v>8.1654173567978372</c:v>
                </c:pt>
                <c:pt idx="9067">
                  <c:v>8.1670301561187468</c:v>
                </c:pt>
                <c:pt idx="9068">
                  <c:v>8.1686427551054202</c:v>
                </c:pt>
                <c:pt idx="9069">
                  <c:v>8.1702563200963141</c:v>
                </c:pt>
                <c:pt idx="9070">
                  <c:v>8.1718696298274018</c:v>
                </c:pt>
                <c:pt idx="9071">
                  <c:v>8.1734832130549755</c:v>
                </c:pt>
                <c:pt idx="9072">
                  <c:v>8.1750963040714577</c:v>
                </c:pt>
                <c:pt idx="9073">
                  <c:v>8.1767094679846597</c:v>
                </c:pt>
                <c:pt idx="9074">
                  <c:v>8.1783223584107407</c:v>
                </c:pt>
                <c:pt idx="9075">
                  <c:v>8.1799351943529395</c:v>
                </c:pt>
                <c:pt idx="9076">
                  <c:v>8.1815482123143628</c:v>
                </c:pt>
                <c:pt idx="9077">
                  <c:v>8.1831606836812956</c:v>
                </c:pt>
                <c:pt idx="9078">
                  <c:v>8.1847729549811081</c:v>
                </c:pt>
                <c:pt idx="9079">
                  <c:v>8.1863859911639008</c:v>
                </c:pt>
                <c:pt idx="9080">
                  <c:v>8.1879995744152705</c:v>
                </c:pt>
                <c:pt idx="9081">
                  <c:v>8.1896117545539031</c:v>
                </c:pt>
                <c:pt idx="9082">
                  <c:v>8.1912247360741119</c:v>
                </c:pt>
                <c:pt idx="9083">
                  <c:v>8.1928374989898227</c:v>
                </c:pt>
                <c:pt idx="9084">
                  <c:v>8.1944503165260052</c:v>
                </c:pt>
                <c:pt idx="9085">
                  <c:v>8.1960623694594457</c:v>
                </c:pt>
                <c:pt idx="9086">
                  <c:v>8.1976739675081216</c:v>
                </c:pt>
                <c:pt idx="9087">
                  <c:v>8.1992858382880769</c:v>
                </c:pt>
                <c:pt idx="9088">
                  <c:v>8.2008979819610488</c:v>
                </c:pt>
                <c:pt idx="9089">
                  <c:v>8.2025114193333515</c:v>
                </c:pt>
                <c:pt idx="9090">
                  <c:v>8.2041242551090772</c:v>
                </c:pt>
                <c:pt idx="9091">
                  <c:v>8.2057370544537758</c:v>
                </c:pt>
                <c:pt idx="9092">
                  <c:v>8.2073488707400539</c:v>
                </c:pt>
                <c:pt idx="9093">
                  <c:v>8.208961597109921</c:v>
                </c:pt>
                <c:pt idx="9094">
                  <c:v>8.2105745968504849</c:v>
                </c:pt>
                <c:pt idx="9095">
                  <c:v>8.2121867587916757</c:v>
                </c:pt>
                <c:pt idx="9096">
                  <c:v>8.2137996308815531</c:v>
                </c:pt>
                <c:pt idx="9097">
                  <c:v>8.2154135609647749</c:v>
                </c:pt>
                <c:pt idx="9098">
                  <c:v>8.2170265242651404</c:v>
                </c:pt>
                <c:pt idx="9099">
                  <c:v>8.2186390322586877</c:v>
                </c:pt>
                <c:pt idx="9100">
                  <c:v>8.2202523418231834</c:v>
                </c:pt>
                <c:pt idx="9101">
                  <c:v>8.2218655968925383</c:v>
                </c:pt>
                <c:pt idx="9102">
                  <c:v>8.2234786879328166</c:v>
                </c:pt>
                <c:pt idx="9103">
                  <c:v>8.225091778782792</c:v>
                </c:pt>
                <c:pt idx="9104">
                  <c:v>8.2267050336617782</c:v>
                </c:pt>
                <c:pt idx="9105">
                  <c:v>8.2283172683957897</c:v>
                </c:pt>
                <c:pt idx="9106">
                  <c:v>8.2299298310122229</c:v>
                </c:pt>
                <c:pt idx="9107">
                  <c:v>8.231542539288272</c:v>
                </c:pt>
                <c:pt idx="9108">
                  <c:v>8.2331544465660649</c:v>
                </c:pt>
                <c:pt idx="9109">
                  <c:v>8.2347674280862719</c:v>
                </c:pt>
                <c:pt idx="9110">
                  <c:v>8.2363800453063725</c:v>
                </c:pt>
                <c:pt idx="9111">
                  <c:v>8.2379935009117666</c:v>
                </c:pt>
                <c:pt idx="9112">
                  <c:v>8.2396065554829825</c:v>
                </c:pt>
                <c:pt idx="9113">
                  <c:v>8.2412195552235339</c:v>
                </c:pt>
                <c:pt idx="9114">
                  <c:v>8.2428326096282163</c:v>
                </c:pt>
                <c:pt idx="9115">
                  <c:v>8.2444452086386537</c:v>
                </c:pt>
                <c:pt idx="9116">
                  <c:v>8.2460579715543521</c:v>
                </c:pt>
                <c:pt idx="9117">
                  <c:v>8.2476717007174276</c:v>
                </c:pt>
                <c:pt idx="9118">
                  <c:v>8.2492844818236133</c:v>
                </c:pt>
                <c:pt idx="9119">
                  <c:v>8.2508978643092767</c:v>
                </c:pt>
                <c:pt idx="9120">
                  <c:v>8.2525109187139556</c:v>
                </c:pt>
                <c:pt idx="9121">
                  <c:v>8.2541241189120029</c:v>
                </c:pt>
                <c:pt idx="9122">
                  <c:v>8.2557370095045748</c:v>
                </c:pt>
                <c:pt idx="9123">
                  <c:v>8.2573503010066407</c:v>
                </c:pt>
                <c:pt idx="9124">
                  <c:v>8.2589634467662716</c:v>
                </c:pt>
                <c:pt idx="9125">
                  <c:v>8.2605756996997837</c:v>
                </c:pt>
                <c:pt idx="9126">
                  <c:v>8.2621884262836467</c:v>
                </c:pt>
                <c:pt idx="9127">
                  <c:v>8.2638007883534073</c:v>
                </c:pt>
                <c:pt idx="9128">
                  <c:v>8.2654132780928204</c:v>
                </c:pt>
                <c:pt idx="9129">
                  <c:v>8.2670248579603225</c:v>
                </c:pt>
                <c:pt idx="9130">
                  <c:v>8.2686376574714675</c:v>
                </c:pt>
                <c:pt idx="9131">
                  <c:v>8.2702509854558741</c:v>
                </c:pt>
                <c:pt idx="9132">
                  <c:v>8.271863912318091</c:v>
                </c:pt>
                <c:pt idx="9133">
                  <c:v>8.2734773497379965</c:v>
                </c:pt>
                <c:pt idx="9134">
                  <c:v>8.275089093278206</c:v>
                </c:pt>
                <c:pt idx="9135">
                  <c:v>8.276702457770801</c:v>
                </c:pt>
                <c:pt idx="9136">
                  <c:v>8.2783155486207587</c:v>
                </c:pt>
                <c:pt idx="9137">
                  <c:v>8.279928111023251</c:v>
                </c:pt>
                <c:pt idx="9138">
                  <c:v>8.2815416760379517</c:v>
                </c:pt>
                <c:pt idx="9139">
                  <c:v>8.2831547852778495</c:v>
                </c:pt>
                <c:pt idx="9140">
                  <c:v>8.2847677485782185</c:v>
                </c:pt>
                <c:pt idx="9141">
                  <c:v>8.2863808758755138</c:v>
                </c:pt>
                <c:pt idx="9142">
                  <c:v>8.2879939668919977</c:v>
                </c:pt>
                <c:pt idx="9143">
                  <c:v>8.2896065841121107</c:v>
                </c:pt>
                <c:pt idx="9144">
                  <c:v>8.2912193471942572</c:v>
                </c:pt>
                <c:pt idx="9145">
                  <c:v>8.2928325475588807</c:v>
                </c:pt>
                <c:pt idx="9146">
                  <c:v>8.2944453469035739</c:v>
                </c:pt>
                <c:pt idx="9147">
                  <c:v>8.2960589119182799</c:v>
                </c:pt>
                <c:pt idx="9148">
                  <c:v>8.2976721851918249</c:v>
                </c:pt>
                <c:pt idx="9149">
                  <c:v>8.2992852762083391</c:v>
                </c:pt>
                <c:pt idx="9150">
                  <c:v>8.3008982214558529</c:v>
                </c:pt>
                <c:pt idx="9151">
                  <c:v>8.3025115494164741</c:v>
                </c:pt>
                <c:pt idx="9152">
                  <c:v>8.3041244033846962</c:v>
                </c:pt>
                <c:pt idx="9153">
                  <c:v>8.3057383149595267</c:v>
                </c:pt>
                <c:pt idx="9154">
                  <c:v>8.3073519166147349</c:v>
                </c:pt>
                <c:pt idx="9155">
                  <c:v>8.3089651352058187</c:v>
                </c:pt>
                <c:pt idx="9156">
                  <c:v>8.3105777524021551</c:v>
                </c:pt>
                <c:pt idx="9157">
                  <c:v>8.312190460654417</c:v>
                </c:pt>
                <c:pt idx="9158">
                  <c:v>8.3138033328632162</c:v>
                </c:pt>
                <c:pt idx="9159">
                  <c:v>8.3154161322079236</c:v>
                </c:pt>
                <c:pt idx="9160">
                  <c:v>8.3170300804665445</c:v>
                </c:pt>
                <c:pt idx="9161">
                  <c:v>8.3186430257140689</c:v>
                </c:pt>
                <c:pt idx="9162">
                  <c:v>8.3202558616562605</c:v>
                </c:pt>
                <c:pt idx="9163">
                  <c:v>8.3218678779649267</c:v>
                </c:pt>
                <c:pt idx="9164">
                  <c:v>8.3234811510719062</c:v>
                </c:pt>
                <c:pt idx="9165">
                  <c:v>8.3250939139876241</c:v>
                </c:pt>
                <c:pt idx="9166">
                  <c:v>8.3267066586896021</c:v>
                </c:pt>
                <c:pt idx="9167">
                  <c:v>8.3283192394908809</c:v>
                </c:pt>
                <c:pt idx="9168">
                  <c:v>8.3299315106243768</c:v>
                </c:pt>
                <c:pt idx="9169">
                  <c:v>8.3315443101355253</c:v>
                </c:pt>
                <c:pt idx="9170">
                  <c:v>8.3331553808986811</c:v>
                </c:pt>
                <c:pt idx="9171">
                  <c:v>8.3347676157990147</c:v>
                </c:pt>
                <c:pt idx="9172">
                  <c:v>8.3363795047682725</c:v>
                </c:pt>
                <c:pt idx="9173">
                  <c:v>8.337991666875741</c:v>
                </c:pt>
                <c:pt idx="9174">
                  <c:v>8.3396031556313357</c:v>
                </c:pt>
                <c:pt idx="9175">
                  <c:v>8.3412145353257348</c:v>
                </c:pt>
                <c:pt idx="9176">
                  <c:v>8.3428262969804727</c:v>
                </c:pt>
                <c:pt idx="9177">
                  <c:v>8.3444381314545311</c:v>
                </c:pt>
                <c:pt idx="9178">
                  <c:v>8.3460500023057147</c:v>
                </c:pt>
                <c:pt idx="9179">
                  <c:v>8.3476616183224621</c:v>
                </c:pt>
                <c:pt idx="9180">
                  <c:v>8.3492739260237787</c:v>
                </c:pt>
                <c:pt idx="9181">
                  <c:v>8.350886871176181</c:v>
                </c:pt>
                <c:pt idx="9182">
                  <c:v>8.3525000714456308</c:v>
                </c:pt>
                <c:pt idx="9183">
                  <c:v>8.3541127434166249</c:v>
                </c:pt>
                <c:pt idx="9184">
                  <c:v>8.3557246141490875</c:v>
                </c:pt>
                <c:pt idx="9185">
                  <c:v>8.3573368489543789</c:v>
                </c:pt>
                <c:pt idx="9186">
                  <c:v>8.3589490473622412</c:v>
                </c:pt>
                <c:pt idx="9187">
                  <c:v>8.3605606998625728</c:v>
                </c:pt>
                <c:pt idx="9188">
                  <c:v>8.3621729346678748</c:v>
                </c:pt>
                <c:pt idx="9189">
                  <c:v>8.3637842052956284</c:v>
                </c:pt>
                <c:pt idx="9190">
                  <c:v>8.3653964945583308</c:v>
                </c:pt>
                <c:pt idx="9191">
                  <c:v>8.367007910723073</c:v>
                </c:pt>
                <c:pt idx="9192">
                  <c:v>8.3686204914055011</c:v>
                </c:pt>
                <c:pt idx="9193">
                  <c:v>8.370232216641762</c:v>
                </c:pt>
                <c:pt idx="9194">
                  <c:v>8.3718443968516567</c:v>
                </c:pt>
                <c:pt idx="9195">
                  <c:v>8.3734567954706058</c:v>
                </c:pt>
                <c:pt idx="9196">
                  <c:v>8.3750685753115963</c:v>
                </c:pt>
                <c:pt idx="9197">
                  <c:v>8.3766802642263656</c:v>
                </c:pt>
                <c:pt idx="9198">
                  <c:v>8.3782917530056729</c:v>
                </c:pt>
                <c:pt idx="9199">
                  <c:v>8.379903169075499</c:v>
                </c:pt>
                <c:pt idx="9200">
                  <c:v>8.3815149489165002</c:v>
                </c:pt>
                <c:pt idx="9201">
                  <c:v>8.3831270016599326</c:v>
                </c:pt>
                <c:pt idx="9202">
                  <c:v>8.3847385086179056</c:v>
                </c:pt>
                <c:pt idx="9203">
                  <c:v>8.3863500337550168</c:v>
                </c:pt>
                <c:pt idx="9204">
                  <c:v>8.3879604144540618</c:v>
                </c:pt>
                <c:pt idx="9205">
                  <c:v>8.3895725035392985</c:v>
                </c:pt>
                <c:pt idx="9206">
                  <c:v>8.3911839197040372</c:v>
                </c:pt>
                <c:pt idx="9207">
                  <c:v>8.3927952086466817</c:v>
                </c:pt>
                <c:pt idx="9208">
                  <c:v>8.3944068248295842</c:v>
                </c:pt>
                <c:pt idx="9209">
                  <c:v>8.396019077881876</c:v>
                </c:pt>
                <c:pt idx="9210">
                  <c:v>8.3976306577019155</c:v>
                </c:pt>
                <c:pt idx="9211">
                  <c:v>8.3992424376853592</c:v>
                </c:pt>
                <c:pt idx="9212">
                  <c:v>8.4008551094186164</c:v>
                </c:pt>
                <c:pt idx="9213">
                  <c:v>8.4024668348448053</c:v>
                </c:pt>
                <c:pt idx="9214">
                  <c:v>8.4040794337363689</c:v>
                </c:pt>
                <c:pt idx="9215">
                  <c:v>8.4056908679353608</c:v>
                </c:pt>
                <c:pt idx="9216">
                  <c:v>8.4073030481927624</c:v>
                </c:pt>
                <c:pt idx="9217">
                  <c:v>8.4089142280128009</c:v>
                </c:pt>
                <c:pt idx="9218">
                  <c:v>8.4105258805606216</c:v>
                </c:pt>
                <c:pt idx="9219">
                  <c:v>8.4121379332565507</c:v>
                </c:pt>
                <c:pt idx="9220">
                  <c:v>8.4137503319230262</c:v>
                </c:pt>
                <c:pt idx="9221">
                  <c:v>8.4153621663258651</c:v>
                </c:pt>
                <c:pt idx="9222">
                  <c:v>8.4169736915579136</c:v>
                </c:pt>
                <c:pt idx="9223">
                  <c:v>8.4185855441490549</c:v>
                </c:pt>
                <c:pt idx="9224">
                  <c:v>8.420196160760467</c:v>
                </c:pt>
                <c:pt idx="9225">
                  <c:v>8.42180830448096</c:v>
                </c:pt>
                <c:pt idx="9226">
                  <c:v>8.4234194481048004</c:v>
                </c:pt>
                <c:pt idx="9227">
                  <c:v>8.4250301738392324</c:v>
                </c:pt>
                <c:pt idx="9228">
                  <c:v>8.4266414626395179</c:v>
                </c:pt>
                <c:pt idx="9229">
                  <c:v>8.4282519520902639</c:v>
                </c:pt>
                <c:pt idx="9230">
                  <c:v>8.4298642233425642</c:v>
                </c:pt>
                <c:pt idx="9231">
                  <c:v>8.4314747854941281</c:v>
                </c:pt>
                <c:pt idx="9232">
                  <c:v>8.4330858200671575</c:v>
                </c:pt>
                <c:pt idx="9233">
                  <c:v>8.4346966182917527</c:v>
                </c:pt>
                <c:pt idx="9234">
                  <c:v>8.4363066542804255</c:v>
                </c:pt>
                <c:pt idx="9235">
                  <c:v>8.4379171801753454</c:v>
                </c:pt>
                <c:pt idx="9236">
                  <c:v>8.4395284145544007</c:v>
                </c:pt>
                <c:pt idx="9237">
                  <c:v>8.4411392673060348</c:v>
                </c:pt>
                <c:pt idx="9238">
                  <c:v>8.4427503925241894</c:v>
                </c:pt>
                <c:pt idx="9239">
                  <c:v>8.4443614270497722</c:v>
                </c:pt>
                <c:pt idx="9240">
                  <c:v>8.4459730976858616</c:v>
                </c:pt>
                <c:pt idx="9241">
                  <c:v>8.4475844775463571</c:v>
                </c:pt>
                <c:pt idx="9242">
                  <c:v>8.4491955119296591</c:v>
                </c:pt>
                <c:pt idx="9243">
                  <c:v>8.450806110529486</c:v>
                </c:pt>
                <c:pt idx="9244">
                  <c:v>8.4524155297925727</c:v>
                </c:pt>
                <c:pt idx="9245">
                  <c:v>8.4540248766480914</c:v>
                </c:pt>
                <c:pt idx="9246">
                  <c:v>8.4556338972846579</c:v>
                </c:pt>
                <c:pt idx="9247">
                  <c:v>8.4572429722520646</c:v>
                </c:pt>
                <c:pt idx="9248">
                  <c:v>8.458851811818521</c:v>
                </c:pt>
                <c:pt idx="9249">
                  <c:v>8.4604612491078868</c:v>
                </c:pt>
                <c:pt idx="9250">
                  <c:v>8.4620692019001478</c:v>
                </c:pt>
                <c:pt idx="9251">
                  <c:v>8.4636786392604737</c:v>
                </c:pt>
                <c:pt idx="9252">
                  <c:v>8.4652879135509274</c:v>
                </c:pt>
                <c:pt idx="9253">
                  <c:v>8.4668958483344507</c:v>
                </c:pt>
                <c:pt idx="9254">
                  <c:v>8.468503620424837</c:v>
                </c:pt>
                <c:pt idx="9255">
                  <c:v>8.4701127679587209</c:v>
                </c:pt>
                <c:pt idx="9256">
                  <c:v>8.4717222778077073</c:v>
                </c:pt>
                <c:pt idx="9257">
                  <c:v>8.4733302849123806</c:v>
                </c:pt>
                <c:pt idx="9258">
                  <c:v>8.4749378762568348</c:v>
                </c:pt>
                <c:pt idx="9259">
                  <c:v>8.4765466796153408</c:v>
                </c:pt>
                <c:pt idx="9260">
                  <c:v>8.4781546685209506</c:v>
                </c:pt>
                <c:pt idx="9261">
                  <c:v>8.4797635260739668</c:v>
                </c:pt>
                <c:pt idx="9262">
                  <c:v>8.481372039841375</c:v>
                </c:pt>
                <c:pt idx="9263">
                  <c:v>8.4829815678137734</c:v>
                </c:pt>
                <c:pt idx="9264">
                  <c:v>8.4845907152294266</c:v>
                </c:pt>
                <c:pt idx="9265">
                  <c:v>8.4862000077549862</c:v>
                </c:pt>
                <c:pt idx="9266">
                  <c:v>8.4878088834132477</c:v>
                </c:pt>
                <c:pt idx="9267">
                  <c:v>8.4894179946747208</c:v>
                </c:pt>
                <c:pt idx="9268">
                  <c:v>8.4910267617563555</c:v>
                </c:pt>
                <c:pt idx="9269">
                  <c:v>8.4926350219777049</c:v>
                </c:pt>
                <c:pt idx="9270">
                  <c:v>8.4942438071620678</c:v>
                </c:pt>
                <c:pt idx="9271">
                  <c:v>8.4958525925355026</c:v>
                </c:pt>
                <c:pt idx="9272">
                  <c:v>8.4974613595698898</c:v>
                </c:pt>
                <c:pt idx="9273">
                  <c:v>8.4990696199329143</c:v>
                </c:pt>
                <c:pt idx="9274">
                  <c:v>8.5006781878706761</c:v>
                </c:pt>
                <c:pt idx="9275">
                  <c:v>8.5022862491507105</c:v>
                </c:pt>
                <c:pt idx="9276">
                  <c:v>8.503894563639351</c:v>
                </c:pt>
                <c:pt idx="9277">
                  <c:v>8.5055019561530028</c:v>
                </c:pt>
                <c:pt idx="9278">
                  <c:v>8.5071100898154679</c:v>
                </c:pt>
                <c:pt idx="9279">
                  <c:v>8.5087178438077693</c:v>
                </c:pt>
                <c:pt idx="9280">
                  <c:v>8.5103253265542733</c:v>
                </c:pt>
                <c:pt idx="9281">
                  <c:v>8.5119334240481219</c:v>
                </c:pt>
                <c:pt idx="9282">
                  <c:v>8.5135405275049241</c:v>
                </c:pt>
                <c:pt idx="9283">
                  <c:v>8.5151475043925071</c:v>
                </c:pt>
                <c:pt idx="9284">
                  <c:v>8.516754932941204</c:v>
                </c:pt>
                <c:pt idx="9285">
                  <c:v>8.5183617293277489</c:v>
                </c:pt>
                <c:pt idx="9286">
                  <c:v>8.5199693566711012</c:v>
                </c:pt>
                <c:pt idx="9287">
                  <c:v>8.5215774722490156</c:v>
                </c:pt>
                <c:pt idx="9288">
                  <c:v>8.5231856420821437</c:v>
                </c:pt>
                <c:pt idx="9289">
                  <c:v>8.52479381191527</c:v>
                </c:pt>
                <c:pt idx="9290">
                  <c:v>8.5264017647547234</c:v>
                </c:pt>
                <c:pt idx="9291">
                  <c:v>8.5280099165022847</c:v>
                </c:pt>
                <c:pt idx="9292">
                  <c:v>8.5296178874217805</c:v>
                </c:pt>
                <c:pt idx="9293">
                  <c:v>8.5312258763746023</c:v>
                </c:pt>
                <c:pt idx="9294">
                  <c:v>8.5328334494608811</c:v>
                </c:pt>
                <c:pt idx="9295">
                  <c:v>8.5344418906381083</c:v>
                </c:pt>
                <c:pt idx="9296">
                  <c:v>8.5360493373937487</c:v>
                </c:pt>
                <c:pt idx="9297">
                  <c:v>8.5376563685828586</c:v>
                </c:pt>
                <c:pt idx="9298">
                  <c:v>8.5392644841607659</c:v>
                </c:pt>
                <c:pt idx="9299">
                  <c:v>8.5408726178232524</c:v>
                </c:pt>
                <c:pt idx="9300">
                  <c:v>8.5424802812618648</c:v>
                </c:pt>
                <c:pt idx="9301">
                  <c:v>8.5440887587686003</c:v>
                </c:pt>
                <c:pt idx="9302">
                  <c:v>8.5456962416094608</c:v>
                </c:pt>
                <c:pt idx="9303">
                  <c:v>8.5473032184970474</c:v>
                </c:pt>
                <c:pt idx="9304">
                  <c:v>8.548909780307314</c:v>
                </c:pt>
                <c:pt idx="9305">
                  <c:v>8.5505175704491272</c:v>
                </c:pt>
                <c:pt idx="9306">
                  <c:v>8.5521244209807108</c:v>
                </c:pt>
                <c:pt idx="9307">
                  <c:v>8.5537321568990183</c:v>
                </c:pt>
                <c:pt idx="9308">
                  <c:v>8.5553395312544094</c:v>
                </c:pt>
                <c:pt idx="9309">
                  <c:v>8.5569469236737241</c:v>
                </c:pt>
                <c:pt idx="9310">
                  <c:v>8.5585540632437898</c:v>
                </c:pt>
                <c:pt idx="9311">
                  <c:v>8.5601614013313441</c:v>
                </c:pt>
                <c:pt idx="9312">
                  <c:v>8.5617690106042392</c:v>
                </c:pt>
                <c:pt idx="9313">
                  <c:v>8.5633750853473707</c:v>
                </c:pt>
                <c:pt idx="9314">
                  <c:v>8.5649821345673036</c:v>
                </c:pt>
                <c:pt idx="9315">
                  <c:v>8.5665890392955824</c:v>
                </c:pt>
                <c:pt idx="9316">
                  <c:v>8.5681956913645685</c:v>
                </c:pt>
                <c:pt idx="9317">
                  <c:v>8.5698025780425038</c:v>
                </c:pt>
                <c:pt idx="9318">
                  <c:v>8.5714090136247041</c:v>
                </c:pt>
                <c:pt idx="9319">
                  <c:v>8.5730155573235027</c:v>
                </c:pt>
                <c:pt idx="9320">
                  <c:v>8.5746213615926052</c:v>
                </c:pt>
                <c:pt idx="9321">
                  <c:v>8.5762263732314992</c:v>
                </c:pt>
                <c:pt idx="9322">
                  <c:v>8.577832015340924</c:v>
                </c:pt>
                <c:pt idx="9323">
                  <c:v>8.5794381442394787</c:v>
                </c:pt>
                <c:pt idx="9324">
                  <c:v>8.5810447781473727</c:v>
                </c:pt>
                <c:pt idx="9325">
                  <c:v>8.5826515384868713</c:v>
                </c:pt>
                <c:pt idx="9326">
                  <c:v>8.5842585515278316</c:v>
                </c:pt>
                <c:pt idx="9327">
                  <c:v>8.5858652216406526</c:v>
                </c:pt>
                <c:pt idx="9328">
                  <c:v>8.587472307135835</c:v>
                </c:pt>
                <c:pt idx="9329">
                  <c:v>8.5890799708103707</c:v>
                </c:pt>
                <c:pt idx="9330">
                  <c:v>8.5906880863882868</c:v>
                </c:pt>
                <c:pt idx="9331">
                  <c:v>8.5922948467277767</c:v>
                </c:pt>
                <c:pt idx="9332">
                  <c:v>8.5939017876996679</c:v>
                </c:pt>
                <c:pt idx="9333">
                  <c:v>8.5955089090714125</c:v>
                </c:pt>
                <c:pt idx="9334">
                  <c:v>8.5971163736099747</c:v>
                </c:pt>
                <c:pt idx="9335">
                  <c:v>8.5987230256789609</c:v>
                </c:pt>
                <c:pt idx="9336">
                  <c:v>8.6003299485994873</c:v>
                </c:pt>
                <c:pt idx="9337">
                  <c:v>8.6019372326899539</c:v>
                </c:pt>
                <c:pt idx="9338">
                  <c:v>8.6035449684666769</c:v>
                </c:pt>
                <c:pt idx="9339">
                  <c:v>8.6051523970625272</c:v>
                </c:pt>
                <c:pt idx="9340">
                  <c:v>8.6067594462117416</c:v>
                </c:pt>
                <c:pt idx="9341">
                  <c:v>8.6083666761681101</c:v>
                </c:pt>
                <c:pt idx="9342">
                  <c:v>8.6099741228294029</c:v>
                </c:pt>
                <c:pt idx="9343">
                  <c:v>8.6115813887410511</c:v>
                </c:pt>
                <c:pt idx="9344">
                  <c:v>8.6131887089548265</c:v>
                </c:pt>
                <c:pt idx="9345">
                  <c:v>8.6147946215411881</c:v>
                </c:pt>
                <c:pt idx="9346">
                  <c:v>8.6164006603008936</c:v>
                </c:pt>
                <c:pt idx="9347">
                  <c:v>8.6180071859593799</c:v>
                </c:pt>
                <c:pt idx="9348">
                  <c:v>8.619613675538762</c:v>
                </c:pt>
                <c:pt idx="9349">
                  <c:v>8.6212199486855656</c:v>
                </c:pt>
                <c:pt idx="9350">
                  <c:v>8.6228255727797496</c:v>
                </c:pt>
                <c:pt idx="9351">
                  <c:v>8.624431899863124</c:v>
                </c:pt>
                <c:pt idx="9352">
                  <c:v>8.6260377582180148</c:v>
                </c:pt>
                <c:pt idx="9353">
                  <c:v>8.6276441937060238</c:v>
                </c:pt>
                <c:pt idx="9354">
                  <c:v>8.629249835838964</c:v>
                </c:pt>
                <c:pt idx="9355">
                  <c:v>8.6308558383819047</c:v>
                </c:pt>
                <c:pt idx="9356">
                  <c:v>8.6324613904201239</c:v>
                </c:pt>
                <c:pt idx="9357">
                  <c:v>8.6340677898811151</c:v>
                </c:pt>
                <c:pt idx="9358">
                  <c:v>8.6356735941502407</c:v>
                </c:pt>
                <c:pt idx="9359">
                  <c:v>8.6372806975363083</c:v>
                </c:pt>
                <c:pt idx="9360">
                  <c:v>8.6388871871156727</c:v>
                </c:pt>
                <c:pt idx="9361">
                  <c:v>8.6404943627303155</c:v>
                </c:pt>
                <c:pt idx="9362">
                  <c:v>8.642100509493396</c:v>
                </c:pt>
                <c:pt idx="9363">
                  <c:v>8.6437070351518859</c:v>
                </c:pt>
                <c:pt idx="9364">
                  <c:v>8.6453142289427962</c:v>
                </c:pt>
                <c:pt idx="9365">
                  <c:v>8.6469209170999477</c:v>
                </c:pt>
                <c:pt idx="9366">
                  <c:v>8.6485282373137213</c:v>
                </c:pt>
                <c:pt idx="9367">
                  <c:v>8.6501351238738309</c:v>
                </c:pt>
                <c:pt idx="9368">
                  <c:v>8.6517420105517591</c:v>
                </c:pt>
                <c:pt idx="9369">
                  <c:v>8.6533485362102525</c:v>
                </c:pt>
                <c:pt idx="9370">
                  <c:v>8.6549547732919958</c:v>
                </c:pt>
                <c:pt idx="9371">
                  <c:v>8.6565612809106725</c:v>
                </c:pt>
                <c:pt idx="9372">
                  <c:v>8.6581685648832352</c:v>
                </c:pt>
                <c:pt idx="9373">
                  <c:v>8.6597759391678828</c:v>
                </c:pt>
                <c:pt idx="9374">
                  <c:v>8.6613831508998089</c:v>
                </c:pt>
                <c:pt idx="9375">
                  <c:v>8.6629891715626588</c:v>
                </c:pt>
                <c:pt idx="9376">
                  <c:v>8.6645952644041717</c:v>
                </c:pt>
                <c:pt idx="9377">
                  <c:v>8.6662016096871426</c:v>
                </c:pt>
                <c:pt idx="9378">
                  <c:v>8.6678079369353238</c:v>
                </c:pt>
                <c:pt idx="9379">
                  <c:v>8.6694151126678296</c:v>
                </c:pt>
                <c:pt idx="9380">
                  <c:v>8.6710212776254476</c:v>
                </c:pt>
                <c:pt idx="9381">
                  <c:v>8.6726273883069567</c:v>
                </c:pt>
                <c:pt idx="9382">
                  <c:v>8.6742342207190148</c:v>
                </c:pt>
                <c:pt idx="9383">
                  <c:v>8.6758414867485456</c:v>
                </c:pt>
                <c:pt idx="9384">
                  <c:v>8.6774478319608868</c:v>
                </c:pt>
                <c:pt idx="9385">
                  <c:v>8.6790548630557254</c:v>
                </c:pt>
                <c:pt idx="9386">
                  <c:v>8.6806626530559452</c:v>
                </c:pt>
                <c:pt idx="9387">
                  <c:v>8.6822700635396934</c:v>
                </c:pt>
                <c:pt idx="9388">
                  <c:v>8.6838776727653926</c:v>
                </c:pt>
                <c:pt idx="9389">
                  <c:v>8.6854847762221858</c:v>
                </c:pt>
                <c:pt idx="9390">
                  <c:v>8.6870923493084522</c:v>
                </c:pt>
                <c:pt idx="9391">
                  <c:v>8.6887003021479128</c:v>
                </c:pt>
                <c:pt idx="9392">
                  <c:v>8.6903078210288189</c:v>
                </c:pt>
                <c:pt idx="9393">
                  <c:v>8.6919158279210524</c:v>
                </c:pt>
                <c:pt idx="9394">
                  <c:v>8.6935228410563017</c:v>
                </c:pt>
                <c:pt idx="9395">
                  <c:v>8.6951316986565921</c:v>
                </c:pt>
                <c:pt idx="9396">
                  <c:v>8.6967392716956944</c:v>
                </c:pt>
                <c:pt idx="9397">
                  <c:v>8.6983470980833886</c:v>
                </c:pt>
                <c:pt idx="9398">
                  <c:v>8.699954779735533</c:v>
                </c:pt>
                <c:pt idx="9399">
                  <c:v>8.7015626240581501</c:v>
                </c:pt>
                <c:pt idx="9400">
                  <c:v>8.703170269378111</c:v>
                </c:pt>
                <c:pt idx="9401">
                  <c:v>8.7047782944935133</c:v>
                </c:pt>
                <c:pt idx="9402">
                  <c:v>8.7063877499752618</c:v>
                </c:pt>
                <c:pt idx="9403">
                  <c:v>8.7079966982486461</c:v>
                </c:pt>
                <c:pt idx="9404">
                  <c:v>8.7096058638485534</c:v>
                </c:pt>
                <c:pt idx="9405">
                  <c:v>8.7112152106094509</c:v>
                </c:pt>
                <c:pt idx="9406">
                  <c:v>8.7128250832596539</c:v>
                </c:pt>
                <c:pt idx="9407">
                  <c:v>8.7144332530455664</c:v>
                </c:pt>
                <c:pt idx="9408">
                  <c:v>8.7160415133377427</c:v>
                </c:pt>
                <c:pt idx="9409">
                  <c:v>8.7176494660827935</c:v>
                </c:pt>
                <c:pt idx="9410">
                  <c:v>8.7192581426111406</c:v>
                </c:pt>
                <c:pt idx="9411">
                  <c:v>8.7208657337433007</c:v>
                </c:pt>
                <c:pt idx="9412">
                  <c:v>8.7224737408479829</c:v>
                </c:pt>
                <c:pt idx="9413">
                  <c:v>8.724082562192029</c:v>
                </c:pt>
                <c:pt idx="9414">
                  <c:v>8.7256912749213029</c:v>
                </c:pt>
                <c:pt idx="9415">
                  <c:v>8.7273001507686452</c:v>
                </c:pt>
                <c:pt idx="9416">
                  <c:v>8.7289081939660971</c:v>
                </c:pt>
                <c:pt idx="9417">
                  <c:v>8.7305160743960624</c:v>
                </c:pt>
                <c:pt idx="9418">
                  <c:v>8.7321246785286863</c:v>
                </c:pt>
                <c:pt idx="9419">
                  <c:v>8.7337328846289246</c:v>
                </c:pt>
                <c:pt idx="9420">
                  <c:v>8.7353415249584039</c:v>
                </c:pt>
                <c:pt idx="9421">
                  <c:v>8.7369508173657096</c:v>
                </c:pt>
                <c:pt idx="9422">
                  <c:v>8.7385590958173225</c:v>
                </c:pt>
                <c:pt idx="9423">
                  <c:v>8.7401671391564193</c:v>
                </c:pt>
                <c:pt idx="9424">
                  <c:v>8.7417753814313386</c:v>
                </c:pt>
                <c:pt idx="9425">
                  <c:v>8.743383298017843</c:v>
                </c:pt>
                <c:pt idx="9426">
                  <c:v>8.7449920107471009</c:v>
                </c:pt>
                <c:pt idx="9427">
                  <c:v>8.7465997827195032</c:v>
                </c:pt>
                <c:pt idx="9428">
                  <c:v>8.7482095645912459</c:v>
                </c:pt>
                <c:pt idx="9429">
                  <c:v>8.7498180238857319</c:v>
                </c:pt>
                <c:pt idx="9430">
                  <c:v>8.751426682314408</c:v>
                </c:pt>
                <c:pt idx="9431">
                  <c:v>8.7530340927745804</c:v>
                </c:pt>
                <c:pt idx="9432">
                  <c:v>8.7546426064238752</c:v>
                </c:pt>
                <c:pt idx="9433">
                  <c:v>8.756251572734099</c:v>
                </c:pt>
                <c:pt idx="9434">
                  <c:v>8.7578604847225439</c:v>
                </c:pt>
                <c:pt idx="9435">
                  <c:v>8.7594693965928005</c:v>
                </c:pt>
                <c:pt idx="9436">
                  <c:v>8.7610789426891138</c:v>
                </c:pt>
                <c:pt idx="9437">
                  <c:v>8.7626879452164008</c:v>
                </c:pt>
                <c:pt idx="9438">
                  <c:v>8.7642970201838182</c:v>
                </c:pt>
                <c:pt idx="9439">
                  <c:v>8.765907618736259</c:v>
                </c:pt>
                <c:pt idx="9440">
                  <c:v>8.7675164945126927</c:v>
                </c:pt>
                <c:pt idx="9441">
                  <c:v>8.7691261132281024</c:v>
                </c:pt>
                <c:pt idx="9442">
                  <c:v>8.7707353149852381</c:v>
                </c:pt>
                <c:pt idx="9443">
                  <c:v>8.7723443174888693</c:v>
                </c:pt>
                <c:pt idx="9444">
                  <c:v>8.77395359185026</c:v>
                </c:pt>
                <c:pt idx="9445">
                  <c:v>8.77556342821123</c:v>
                </c:pt>
                <c:pt idx="9446">
                  <c:v>8.7771737543754096</c:v>
                </c:pt>
                <c:pt idx="9447">
                  <c:v>8.7787838991292233</c:v>
                </c:pt>
                <c:pt idx="9448">
                  <c:v>8.780393934833743</c:v>
                </c:pt>
                <c:pt idx="9449">
                  <c:v>8.7820038074602778</c:v>
                </c:pt>
                <c:pt idx="9450">
                  <c:v>8.7836141335770872</c:v>
                </c:pt>
                <c:pt idx="9451">
                  <c:v>8.7852236253267986</c:v>
                </c:pt>
                <c:pt idx="9452">
                  <c:v>8.7868330083496211</c:v>
                </c:pt>
                <c:pt idx="9453">
                  <c:v>8.7884434070542188</c:v>
                </c:pt>
                <c:pt idx="9454">
                  <c:v>8.7900533521705935</c:v>
                </c:pt>
                <c:pt idx="9455">
                  <c:v>8.7916627896018973</c:v>
                </c:pt>
                <c:pt idx="9456">
                  <c:v>8.7932728979565482</c:v>
                </c:pt>
                <c:pt idx="9457">
                  <c:v>8.7948837688216432</c:v>
                </c:pt>
                <c:pt idx="9458">
                  <c:v>8.7964945125711846</c:v>
                </c:pt>
                <c:pt idx="9459">
                  <c:v>8.7981051836944015</c:v>
                </c:pt>
                <c:pt idx="9460">
                  <c:v>8.7997155643934555</c:v>
                </c:pt>
                <c:pt idx="9461">
                  <c:v>8.8013267260439907</c:v>
                </c:pt>
                <c:pt idx="9462">
                  <c:v>8.8029382695981067</c:v>
                </c:pt>
                <c:pt idx="9463">
                  <c:v>8.8045499767445747</c:v>
                </c:pt>
                <c:pt idx="9464">
                  <c:v>8.8061618293831945</c:v>
                </c:pt>
                <c:pt idx="9465">
                  <c:v>8.8077727911551609</c:v>
                </c:pt>
                <c:pt idx="9466">
                  <c:v>8.8093848440411193</c:v>
                </c:pt>
                <c:pt idx="9467">
                  <c:v>8.8109972427075878</c:v>
                </c:pt>
                <c:pt idx="9468">
                  <c:v>8.8126094957598973</c:v>
                </c:pt>
                <c:pt idx="9469">
                  <c:v>8.8142207483579185</c:v>
                </c:pt>
                <c:pt idx="9470">
                  <c:v>8.8158326920406616</c:v>
                </c:pt>
                <c:pt idx="9471">
                  <c:v>8.8174452909322447</c:v>
                </c:pt>
                <c:pt idx="9472">
                  <c:v>8.8190569979837559</c:v>
                </c:pt>
                <c:pt idx="9473">
                  <c:v>8.8206701618017789</c:v>
                </c:pt>
                <c:pt idx="9474">
                  <c:v>8.8222819962046248</c:v>
                </c:pt>
                <c:pt idx="9475">
                  <c:v>8.8238954152253228</c:v>
                </c:pt>
                <c:pt idx="9476">
                  <c:v>8.8255082510248268</c:v>
                </c:pt>
                <c:pt idx="9477">
                  <c:v>8.8271206313689294</c:v>
                </c:pt>
                <c:pt idx="9478">
                  <c:v>8.8287349264867956</c:v>
                </c:pt>
                <c:pt idx="9479">
                  <c:v>8.8303482909793942</c:v>
                </c:pt>
                <c:pt idx="9480">
                  <c:v>8.8319615276308863</c:v>
                </c:pt>
                <c:pt idx="9481">
                  <c:v>8.833575475889532</c:v>
                </c:pt>
                <c:pt idx="9482">
                  <c:v>8.8351892964307446</c:v>
                </c:pt>
                <c:pt idx="9483">
                  <c:v>8.8368031169719394</c:v>
                </c:pt>
                <c:pt idx="9484">
                  <c:v>8.8384172842329498</c:v>
                </c:pt>
                <c:pt idx="9485">
                  <c:v>8.840031396736471</c:v>
                </c:pt>
                <c:pt idx="9486">
                  <c:v>8.8416454361656953</c:v>
                </c:pt>
                <c:pt idx="9487">
                  <c:v>8.8432598590224298</c:v>
                </c:pt>
                <c:pt idx="9488">
                  <c:v>8.8448742270287148</c:v>
                </c:pt>
                <c:pt idx="9489">
                  <c:v>8.8464879560965528</c:v>
                </c:pt>
                <c:pt idx="9490">
                  <c:v>8.8481020138710011</c:v>
                </c:pt>
                <c:pt idx="9491">
                  <c:v>8.8497153236020907</c:v>
                </c:pt>
                <c:pt idx="9492">
                  <c:v>8.8513300753006625</c:v>
                </c:pt>
                <c:pt idx="9493">
                  <c:v>8.8529457963423184</c:v>
                </c:pt>
                <c:pt idx="9494">
                  <c:v>8.8545602557447545</c:v>
                </c:pt>
                <c:pt idx="9495">
                  <c:v>8.8561743681291265</c:v>
                </c:pt>
                <c:pt idx="9496">
                  <c:v>8.8577895585891167</c:v>
                </c:pt>
                <c:pt idx="9497">
                  <c:v>8.8594046576221093</c:v>
                </c:pt>
                <c:pt idx="9498">
                  <c:v>8.8610195921855706</c:v>
                </c:pt>
                <c:pt idx="9499">
                  <c:v>8.8626358625044048</c:v>
                </c:pt>
                <c:pt idx="9500">
                  <c:v>8.8642518948563236</c:v>
                </c:pt>
                <c:pt idx="9501">
                  <c:v>8.8658662447231755</c:v>
                </c:pt>
                <c:pt idx="9502">
                  <c:v>8.8674818559457034</c:v>
                </c:pt>
                <c:pt idx="9503">
                  <c:v>8.8690975220515824</c:v>
                </c:pt>
                <c:pt idx="9504">
                  <c:v>8.8707138289957506</c:v>
                </c:pt>
                <c:pt idx="9505">
                  <c:v>8.872330062691276</c:v>
                </c:pt>
                <c:pt idx="9506">
                  <c:v>8.8739446683207994</c:v>
                </c:pt>
                <c:pt idx="9507">
                  <c:v>8.8755610485218011</c:v>
                </c:pt>
                <c:pt idx="9508">
                  <c:v>8.8771770990599848</c:v>
                </c:pt>
                <c:pt idx="9509">
                  <c:v>8.8787937908138073</c:v>
                </c:pt>
                <c:pt idx="9510">
                  <c:v>8.8804099695065641</c:v>
                </c:pt>
                <c:pt idx="9511">
                  <c:v>8.8820270095085867</c:v>
                </c:pt>
                <c:pt idx="9512">
                  <c:v>8.8836437928647705</c:v>
                </c:pt>
                <c:pt idx="9513">
                  <c:v>8.8852610530522966</c:v>
                </c:pt>
                <c:pt idx="9514">
                  <c:v>8.886878294900173</c:v>
                </c:pt>
                <c:pt idx="9515">
                  <c:v>8.8884949133144051</c:v>
                </c:pt>
                <c:pt idx="9516">
                  <c:v>8.8901111470338225</c:v>
                </c:pt>
                <c:pt idx="9517">
                  <c:v>8.8917287008695034</c:v>
                </c:pt>
                <c:pt idx="9518">
                  <c:v>8.8933458691724034</c:v>
                </c:pt>
                <c:pt idx="9519">
                  <c:v>8.8949633677743449</c:v>
                </c:pt>
                <c:pt idx="9520">
                  <c:v>8.8965814539228525</c:v>
                </c:pt>
                <c:pt idx="9521">
                  <c:v>8.8981995217085323</c:v>
                </c:pt>
                <c:pt idx="9522">
                  <c:v>8.8998179935954944</c:v>
                </c:pt>
                <c:pt idx="9523">
                  <c:v>8.9014359330475568</c:v>
                </c:pt>
                <c:pt idx="9524">
                  <c:v>8.9030533584109062</c:v>
                </c:pt>
                <c:pt idx="9525">
                  <c:v>8.9046715730656807</c:v>
                </c:pt>
                <c:pt idx="9526">
                  <c:v>8.9062895122780734</c:v>
                </c:pt>
                <c:pt idx="9527">
                  <c:v>8.9079073780587255</c:v>
                </c:pt>
                <c:pt idx="9528">
                  <c:v>8.9095255743470751</c:v>
                </c:pt>
                <c:pt idx="9529">
                  <c:v>8.9111448922683323</c:v>
                </c:pt>
                <c:pt idx="9530">
                  <c:v>8.9127640815145934</c:v>
                </c:pt>
                <c:pt idx="9531">
                  <c:v>8.9143819841538701</c:v>
                </c:pt>
                <c:pt idx="9532">
                  <c:v>8.9159997948661687</c:v>
                </c:pt>
                <c:pt idx="9533">
                  <c:v>8.9176184506620029</c:v>
                </c:pt>
                <c:pt idx="9534">
                  <c:v>8.919236812410718</c:v>
                </c:pt>
                <c:pt idx="9535">
                  <c:v>8.9208553763176237</c:v>
                </c:pt>
                <c:pt idx="9536">
                  <c:v>8.922474308001707</c:v>
                </c:pt>
                <c:pt idx="9537">
                  <c:v>8.9240930374619527</c:v>
                </c:pt>
                <c:pt idx="9538">
                  <c:v>8.9257114726980635</c:v>
                </c:pt>
                <c:pt idx="9539">
                  <c:v>8.9273306617042003</c:v>
                </c:pt>
                <c:pt idx="9540">
                  <c:v>8.928949152061282</c:v>
                </c:pt>
                <c:pt idx="9541">
                  <c:v>8.9305682492476848</c:v>
                </c:pt>
                <c:pt idx="9542">
                  <c:v>8.9321872177064492</c:v>
                </c:pt>
                <c:pt idx="9543">
                  <c:v>8.9338061677775915</c:v>
                </c:pt>
                <c:pt idx="9544">
                  <c:v>8.9354240153454043</c:v>
                </c:pt>
                <c:pt idx="9545">
                  <c:v>8.9370421198093055</c:v>
                </c:pt>
                <c:pt idx="9546">
                  <c:v>8.9386610513493494</c:v>
                </c:pt>
                <c:pt idx="9547">
                  <c:v>8.940279119230917</c:v>
                </c:pt>
                <c:pt idx="9548">
                  <c:v>8.9418977566479505</c:v>
                </c:pt>
                <c:pt idx="9549">
                  <c:v>8.9435156224286043</c:v>
                </c:pt>
                <c:pt idx="9550">
                  <c:v>8.9451342230895516</c:v>
                </c:pt>
                <c:pt idx="9551">
                  <c:v>8.9467525665156504</c:v>
                </c:pt>
                <c:pt idx="9552">
                  <c:v>8.9483710201728517</c:v>
                </c:pt>
                <c:pt idx="9553">
                  <c:v>8.9499883170891472</c:v>
                </c:pt>
                <c:pt idx="9554">
                  <c:v>8.9516051187481995</c:v>
                </c:pt>
                <c:pt idx="9555">
                  <c:v>8.9532239768411017</c:v>
                </c:pt>
                <c:pt idx="9556">
                  <c:v>8.9548422835276309</c:v>
                </c:pt>
                <c:pt idx="9557">
                  <c:v>8.9564608658113016</c:v>
                </c:pt>
                <c:pt idx="9558">
                  <c:v>8.9580790255601155</c:v>
                </c:pt>
                <c:pt idx="9559">
                  <c:v>8.9596964692682857</c:v>
                </c:pt>
                <c:pt idx="9560">
                  <c:v>8.9613147574418957</c:v>
                </c:pt>
                <c:pt idx="9561">
                  <c:v>8.9629324763838447</c:v>
                </c:pt>
                <c:pt idx="9562">
                  <c:v>8.964550489084127</c:v>
                </c:pt>
                <c:pt idx="9563">
                  <c:v>8.9661691449759466</c:v>
                </c:pt>
                <c:pt idx="9564">
                  <c:v>8.9677874882581552</c:v>
                </c:pt>
                <c:pt idx="9565">
                  <c:v>8.9694052988266737</c:v>
                </c:pt>
                <c:pt idx="9566">
                  <c:v>8.9710229260590442</c:v>
                </c:pt>
                <c:pt idx="9567">
                  <c:v>8.9726399294903718</c:v>
                </c:pt>
                <c:pt idx="9568">
                  <c:v>8.9742577953189517</c:v>
                </c:pt>
                <c:pt idx="9569">
                  <c:v>8.9758758998308021</c:v>
                </c:pt>
                <c:pt idx="9570">
                  <c:v>8.9774939859793097</c:v>
                </c:pt>
                <c:pt idx="9571">
                  <c:v>8.9791118334512561</c:v>
                </c:pt>
                <c:pt idx="9572">
                  <c:v>8.9807290752512507</c:v>
                </c:pt>
                <c:pt idx="9573">
                  <c:v>8.9823456936176367</c:v>
                </c:pt>
                <c:pt idx="9574">
                  <c:v>8.9839631738732351</c:v>
                </c:pt>
                <c:pt idx="9575">
                  <c:v>8.9855813151133272</c:v>
                </c:pt>
                <c:pt idx="9576">
                  <c:v>8.9871989238041117</c:v>
                </c:pt>
                <c:pt idx="9577">
                  <c:v>8.9888168263475361</c:v>
                </c:pt>
                <c:pt idx="9578">
                  <c:v>8.9904351330340653</c:v>
                </c:pt>
                <c:pt idx="9579">
                  <c:v>8.9920519713482516</c:v>
                </c:pt>
                <c:pt idx="9580">
                  <c:v>8.9936701310970655</c:v>
                </c:pt>
                <c:pt idx="9581">
                  <c:v>8.9952880152348857</c:v>
                </c:pt>
                <c:pt idx="9582">
                  <c:v>8.9969060829726217</c:v>
                </c:pt>
                <c:pt idx="9583">
                  <c:v>8.9985245917523695</c:v>
                </c:pt>
                <c:pt idx="9584">
                  <c:v>9.0001426227660026</c:v>
                </c:pt>
                <c:pt idx="9585">
                  <c:v>9.0017608376125935</c:v>
                </c:pt>
                <c:pt idx="9586">
                  <c:v>9.003379456795269</c:v>
                </c:pt>
                <c:pt idx="9587">
                  <c:v>9.0049979655750185</c:v>
                </c:pt>
                <c:pt idx="9588">
                  <c:v>9.0066164561719777</c:v>
                </c:pt>
                <c:pt idx="9589">
                  <c:v>9.0082339731207686</c:v>
                </c:pt>
                <c:pt idx="9590">
                  <c:v>9.0098513616523839</c:v>
                </c:pt>
                <c:pt idx="9591">
                  <c:v>9.0114690253945522</c:v>
                </c:pt>
                <c:pt idx="9592">
                  <c:v>9.013087901776478</c:v>
                </c:pt>
                <c:pt idx="9593">
                  <c:v>9.0162059088511537</c:v>
                </c:pt>
                <c:pt idx="9594">
                  <c:v>9.0193228499111555</c:v>
                </c:pt>
                <c:pt idx="9595">
                  <c:v>9.0224374054666772</c:v>
                </c:pt>
                <c:pt idx="9596">
                  <c:v>9.025549690059421</c:v>
                </c:pt>
                <c:pt idx="9597">
                  <c:v>9.0286607674387334</c:v>
                </c:pt>
                <c:pt idx="9598">
                  <c:v>9.0317714428523335</c:v>
                </c:pt>
                <c:pt idx="9599">
                  <c:v>9.0348802551138903</c:v>
                </c:pt>
                <c:pt idx="9600">
                  <c:v>9.0379908571525203</c:v>
                </c:pt>
                <c:pt idx="9601">
                  <c:v>9.0410994141292758</c:v>
                </c:pt>
                <c:pt idx="9602">
                  <c:v>9.0442063661340679</c:v>
                </c:pt>
                <c:pt idx="9603">
                  <c:v>9.0473137190538964</c:v>
                </c:pt>
                <c:pt idx="9604">
                  <c:v>9.0504176854457228</c:v>
                </c:pt>
                <c:pt idx="9605">
                  <c:v>9.0535207429251887</c:v>
                </c:pt>
                <c:pt idx="9606">
                  <c:v>9.0566231829000401</c:v>
                </c:pt>
                <c:pt idx="9607">
                  <c:v>9.0597240616428163</c:v>
                </c:pt>
                <c:pt idx="9608">
                  <c:v>9.0628246500555907</c:v>
                </c:pt>
                <c:pt idx="9609">
                  <c:v>9.0659237162916657</c:v>
                </c:pt>
                <c:pt idx="9610">
                  <c:v>9.0690203935662925</c:v>
                </c:pt>
                <c:pt idx="9611">
                  <c:v>9.0721146500852345</c:v>
                </c:pt>
                <c:pt idx="9612">
                  <c:v>9.075211074114014</c:v>
                </c:pt>
                <c:pt idx="9613">
                  <c:v>9.0783094882504116</c:v>
                </c:pt>
                <c:pt idx="9614">
                  <c:v>9.0814076127957737</c:v>
                </c:pt>
                <c:pt idx="9615">
                  <c:v>9.0845058096383386</c:v>
                </c:pt>
                <c:pt idx="9616">
                  <c:v>9.0876055280175994</c:v>
                </c:pt>
                <c:pt idx="9617">
                  <c:v>9.090703978641006</c:v>
                </c:pt>
                <c:pt idx="9618">
                  <c:v>9.0938027910705177</c:v>
                </c:pt>
                <c:pt idx="9619">
                  <c:v>9.0969013140092905</c:v>
                </c:pt>
                <c:pt idx="9620">
                  <c:v>9.0999992939723064</c:v>
                </c:pt>
                <c:pt idx="9621">
                  <c:v>9.1030965138671078</c:v>
                </c:pt>
                <c:pt idx="9622">
                  <c:v>9.1061926850297148</c:v>
                </c:pt>
                <c:pt idx="9623">
                  <c:v>9.1092864720766098</c:v>
                </c:pt>
                <c:pt idx="9624">
                  <c:v>9.1123796820663987</c:v>
                </c:pt>
                <c:pt idx="9625">
                  <c:v>9.115472964174284</c:v>
                </c:pt>
                <c:pt idx="9626">
                  <c:v>9.1185659941687724</c:v>
                </c:pt>
                <c:pt idx="9627">
                  <c:v>9.121657258203026</c:v>
                </c:pt>
                <c:pt idx="9628">
                  <c:v>9.1247468306865702</c:v>
                </c:pt>
                <c:pt idx="9629">
                  <c:v>9.1278373742781529</c:v>
                </c:pt>
                <c:pt idx="9630">
                  <c:v>9.1309273422547435</c:v>
                </c:pt>
                <c:pt idx="9631">
                  <c:v>9.1340159078656704</c:v>
                </c:pt>
                <c:pt idx="9632">
                  <c:v>9.1371048329103424</c:v>
                </c:pt>
                <c:pt idx="9633">
                  <c:v>9.1401935423390697</c:v>
                </c:pt>
                <c:pt idx="9634">
                  <c:v>9.1432821439733107</c:v>
                </c:pt>
                <c:pt idx="9635">
                  <c:v>9.1463720042383851</c:v>
                </c:pt>
                <c:pt idx="9636">
                  <c:v>9.1494604619260951</c:v>
                </c:pt>
                <c:pt idx="9637">
                  <c:v>9.1525487040757056</c:v>
                </c:pt>
                <c:pt idx="9638">
                  <c:v>9.1556360485361772</c:v>
                </c:pt>
                <c:pt idx="9639">
                  <c:v>9.1587233212083969</c:v>
                </c:pt>
                <c:pt idx="9640">
                  <c:v>9.1618098039109643</c:v>
                </c:pt>
                <c:pt idx="9641">
                  <c:v>9.1648949957542243</c:v>
                </c:pt>
                <c:pt idx="9642">
                  <c:v>9.1679804744529285</c:v>
                </c:pt>
                <c:pt idx="9643">
                  <c:v>9.1710652723070947</c:v>
                </c:pt>
                <c:pt idx="9644">
                  <c:v>9.1741486014440188</c:v>
                </c:pt>
                <c:pt idx="9645">
                  <c:v>9.1772329691953161</c:v>
                </c:pt>
                <c:pt idx="9646">
                  <c:v>9.180316155765551</c:v>
                </c:pt>
                <c:pt idx="9647">
                  <c:v>9.1833993062294823</c:v>
                </c:pt>
                <c:pt idx="9648">
                  <c:v>9.1864804185354725</c:v>
                </c:pt>
                <c:pt idx="9649">
                  <c:v>9.1895616737389538</c:v>
                </c:pt>
                <c:pt idx="9650">
                  <c:v>9.1926429643428005</c:v>
                </c:pt>
                <c:pt idx="9651">
                  <c:v>9.1957264725979488</c:v>
                </c:pt>
                <c:pt idx="9652">
                  <c:v>9.1988085498159009</c:v>
                </c:pt>
                <c:pt idx="9653">
                  <c:v>9.2018890546576717</c:v>
                </c:pt>
                <c:pt idx="9654">
                  <c:v>9.2049701309153011</c:v>
                </c:pt>
                <c:pt idx="9655">
                  <c:v>9.2080508500083749</c:v>
                </c:pt>
                <c:pt idx="9656">
                  <c:v>9.211131926266015</c:v>
                </c:pt>
                <c:pt idx="9657">
                  <c:v>9.214212574264355</c:v>
                </c:pt>
                <c:pt idx="9658">
                  <c:v>9.2172924365190081</c:v>
                </c:pt>
                <c:pt idx="9659">
                  <c:v>9.2203738343093029</c:v>
                </c:pt>
                <c:pt idx="9660">
                  <c:v>9.2234559830274687</c:v>
                </c:pt>
                <c:pt idx="9661">
                  <c:v>9.2265373812842277</c:v>
                </c:pt>
                <c:pt idx="9662">
                  <c:v>9.2296181005171452</c:v>
                </c:pt>
                <c:pt idx="9663">
                  <c:v>9.2326992482195749</c:v>
                </c:pt>
                <c:pt idx="9664">
                  <c:v>9.2357798244744789</c:v>
                </c:pt>
                <c:pt idx="9665">
                  <c:v>9.2388596151691509</c:v>
                </c:pt>
                <c:pt idx="9666">
                  <c:v>9.2419397273092372</c:v>
                </c:pt>
                <c:pt idx="9667">
                  <c:v>9.2450208392887756</c:v>
                </c:pt>
                <c:pt idx="9668">
                  <c:v>9.2481015587081785</c:v>
                </c:pt>
                <c:pt idx="9669">
                  <c:v>9.2511832069614091</c:v>
                </c:pt>
                <c:pt idx="9670">
                  <c:v>9.254265928103953</c:v>
                </c:pt>
                <c:pt idx="9671">
                  <c:v>9.2573455760166361</c:v>
                </c:pt>
                <c:pt idx="9672">
                  <c:v>9.260427653141269</c:v>
                </c:pt>
                <c:pt idx="9673">
                  <c:v>9.2635061237169527</c:v>
                </c:pt>
                <c:pt idx="9674">
                  <c:v>9.2665874860573076</c:v>
                </c:pt>
                <c:pt idx="9675">
                  <c:v>9.2696707079407616</c:v>
                </c:pt>
                <c:pt idx="9676">
                  <c:v>9.2727514627458287</c:v>
                </c:pt>
                <c:pt idx="9677">
                  <c:v>9.2758312176154192</c:v>
                </c:pt>
                <c:pt idx="9678">
                  <c:v>9.2789125796759038</c:v>
                </c:pt>
                <c:pt idx="9679">
                  <c:v>9.2819932273479147</c:v>
                </c:pt>
                <c:pt idx="9680">
                  <c:v>9.2850731250579113</c:v>
                </c:pt>
                <c:pt idx="9681">
                  <c:v>9.288155059194013</c:v>
                </c:pt>
                <c:pt idx="9682">
                  <c:v>9.2912320686040211</c:v>
                </c:pt>
                <c:pt idx="9683">
                  <c:v>9.2943129665934041</c:v>
                </c:pt>
                <c:pt idx="9684">
                  <c:v>9.2973935429881642</c:v>
                </c:pt>
                <c:pt idx="9685">
                  <c:v>9.3004746193857262</c:v>
                </c:pt>
                <c:pt idx="9686">
                  <c:v>9.303552270334368</c:v>
                </c:pt>
                <c:pt idx="9687">
                  <c:v>9.3066334896254368</c:v>
                </c:pt>
                <c:pt idx="9688">
                  <c:v>9.3097146014184293</c:v>
                </c:pt>
                <c:pt idx="9689">
                  <c:v>9.3127942850600718</c:v>
                </c:pt>
                <c:pt idx="9690">
                  <c:v>9.3158717578877503</c:v>
                </c:pt>
                <c:pt idx="9691">
                  <c:v>9.3189503712082224</c:v>
                </c:pt>
                <c:pt idx="9692">
                  <c:v>9.3220300545237738</c:v>
                </c:pt>
                <c:pt idx="9693">
                  <c:v>9.3251080974251828</c:v>
                </c:pt>
                <c:pt idx="9694">
                  <c:v>9.3281872102673216</c:v>
                </c:pt>
                <c:pt idx="9695">
                  <c:v>9.331267536826525</c:v>
                </c:pt>
                <c:pt idx="9696">
                  <c:v>9.3343467566743197</c:v>
                </c:pt>
                <c:pt idx="9697">
                  <c:v>9.3374235170318993</c:v>
                </c:pt>
                <c:pt idx="9698">
                  <c:v>9.3405027368797011</c:v>
                </c:pt>
                <c:pt idx="9699">
                  <c:v>9.3435811362518049</c:v>
                </c:pt>
                <c:pt idx="9700">
                  <c:v>9.346657113463186</c:v>
                </c:pt>
                <c:pt idx="9701">
                  <c:v>9.3497347998064271</c:v>
                </c:pt>
                <c:pt idx="9702">
                  <c:v>9.3528108479483247</c:v>
                </c:pt>
                <c:pt idx="9703">
                  <c:v>9.3558881778319787</c:v>
                </c:pt>
                <c:pt idx="9704">
                  <c:v>9.3589671123510509</c:v>
                </c:pt>
                <c:pt idx="9705">
                  <c:v>9.3620471528707032</c:v>
                </c:pt>
                <c:pt idx="9706">
                  <c:v>9.3651241978436381</c:v>
                </c:pt>
                <c:pt idx="9707">
                  <c:v>9.3682034890334602</c:v>
                </c:pt>
                <c:pt idx="9708">
                  <c:v>9.3712784343622282</c:v>
                </c:pt>
                <c:pt idx="9709">
                  <c:v>9.3743580463140379</c:v>
                </c:pt>
                <c:pt idx="9710">
                  <c:v>9.377435020255076</c:v>
                </c:pt>
                <c:pt idx="9711">
                  <c:v>9.3805128849813748</c:v>
                </c:pt>
                <c:pt idx="9712">
                  <c:v>9.3835907854337517</c:v>
                </c:pt>
                <c:pt idx="9713">
                  <c:v>9.3866684004306684</c:v>
                </c:pt>
                <c:pt idx="9714">
                  <c:v>9.3897467282774016</c:v>
                </c:pt>
                <c:pt idx="9715">
                  <c:v>9.3928230258451197</c:v>
                </c:pt>
                <c:pt idx="9716">
                  <c:v>9.3959007120953348</c:v>
                </c:pt>
                <c:pt idx="9717">
                  <c:v>9.3989794323800151</c:v>
                </c:pt>
                <c:pt idx="9718">
                  <c:v>9.4020587589163647</c:v>
                </c:pt>
                <c:pt idx="9719">
                  <c:v>9.4051368019108352</c:v>
                </c:pt>
                <c:pt idx="9720">
                  <c:v>9.4082145598368907</c:v>
                </c:pt>
                <c:pt idx="9721">
                  <c:v>9.4112915694793333</c:v>
                </c:pt>
                <c:pt idx="9722">
                  <c:v>9.4143691492696551</c:v>
                </c:pt>
                <c:pt idx="9723">
                  <c:v>9.4174437389428824</c:v>
                </c:pt>
                <c:pt idx="9724">
                  <c:v>9.4205228875457152</c:v>
                </c:pt>
                <c:pt idx="9725">
                  <c:v>9.4236000395387567</c:v>
                </c:pt>
                <c:pt idx="9726">
                  <c:v>9.4266786172064503</c:v>
                </c:pt>
                <c:pt idx="9727">
                  <c:v>9.4297549501780704</c:v>
                </c:pt>
                <c:pt idx="9728">
                  <c:v>9.4328324584419718</c:v>
                </c:pt>
                <c:pt idx="9729">
                  <c:v>9.4359098957414247</c:v>
                </c:pt>
                <c:pt idx="9730">
                  <c:v>9.438988473409113</c:v>
                </c:pt>
                <c:pt idx="9731">
                  <c:v>9.4420668371809242</c:v>
                </c:pt>
                <c:pt idx="9732">
                  <c:v>9.4451446307370741</c:v>
                </c:pt>
                <c:pt idx="9733">
                  <c:v>9.4482230658035462</c:v>
                </c:pt>
                <c:pt idx="9734">
                  <c:v>9.451300787821431</c:v>
                </c:pt>
                <c:pt idx="9735">
                  <c:v>9.4543792586298228</c:v>
                </c:pt>
                <c:pt idx="9736">
                  <c:v>9.457456267900378</c:v>
                </c:pt>
                <c:pt idx="9737">
                  <c:v>9.4605343822648518</c:v>
                </c:pt>
                <c:pt idx="9738">
                  <c:v>9.4636107507342562</c:v>
                </c:pt>
                <c:pt idx="9739">
                  <c:v>9.466689043029179</c:v>
                </c:pt>
                <c:pt idx="9740">
                  <c:v>9.4697661238914357</c:v>
                </c:pt>
                <c:pt idx="9741">
                  <c:v>9.4728437746540397</c:v>
                </c:pt>
                <c:pt idx="9742">
                  <c:v>9.4759218887393537</c:v>
                </c:pt>
                <c:pt idx="9743">
                  <c:v>9.4789989336193106</c:v>
                </c:pt>
                <c:pt idx="9744">
                  <c:v>9.4820764418832066</c:v>
                </c:pt>
                <c:pt idx="9745">
                  <c:v>9.4851540570196615</c:v>
                </c:pt>
                <c:pt idx="9746">
                  <c:v>9.4882333835559969</c:v>
                </c:pt>
                <c:pt idx="9747">
                  <c:v>9.4913117826954085</c:v>
                </c:pt>
                <c:pt idx="9748">
                  <c:v>9.4943908599640991</c:v>
                </c:pt>
                <c:pt idx="9749">
                  <c:v>9.4974689026794135</c:v>
                </c:pt>
                <c:pt idx="9750">
                  <c:v>9.5005473020980666</c:v>
                </c:pt>
                <c:pt idx="9751">
                  <c:v>9.5036248458456445</c:v>
                </c:pt>
                <c:pt idx="9752">
                  <c:v>9.5067019977921881</c:v>
                </c:pt>
                <c:pt idx="9753">
                  <c:v>9.5097793635731183</c:v>
                </c:pt>
                <c:pt idx="9754">
                  <c:v>9.5128581552653166</c:v>
                </c:pt>
                <c:pt idx="9755">
                  <c:v>9.515937160831303</c:v>
                </c:pt>
                <c:pt idx="9756">
                  <c:v>9.5190152035466262</c:v>
                </c:pt>
                <c:pt idx="9757">
                  <c:v>9.5220937456556189</c:v>
                </c:pt>
                <c:pt idx="9758">
                  <c:v>9.5251717527339519</c:v>
                </c:pt>
                <c:pt idx="9759">
                  <c:v>9.5282501875212109</c:v>
                </c:pt>
                <c:pt idx="9760">
                  <c:v>9.5313279096320951</c:v>
                </c:pt>
                <c:pt idx="9761">
                  <c:v>9.5344054892363985</c:v>
                </c:pt>
                <c:pt idx="9762">
                  <c:v>9.5374818577987508</c:v>
                </c:pt>
                <c:pt idx="9763">
                  <c:v>9.5405567678545609</c:v>
                </c:pt>
                <c:pt idx="9764">
                  <c:v>9.5436316068104787</c:v>
                </c:pt>
                <c:pt idx="9765">
                  <c:v>9.5467084741180539</c:v>
                </c:pt>
                <c:pt idx="9766">
                  <c:v>9.5497853766592513</c:v>
                </c:pt>
                <c:pt idx="9767">
                  <c:v>9.5528628493009276</c:v>
                </c:pt>
                <c:pt idx="9768">
                  <c:v>9.5559383636786652</c:v>
                </c:pt>
                <c:pt idx="9769">
                  <c:v>9.5590143407042518</c:v>
                </c:pt>
                <c:pt idx="9770">
                  <c:v>9.5620900685053751</c:v>
                </c:pt>
                <c:pt idx="9771">
                  <c:v>9.5651662237239616</c:v>
                </c:pt>
                <c:pt idx="9772">
                  <c:v>9.5682420942914437</c:v>
                </c:pt>
                <c:pt idx="9773">
                  <c:v>9.5713194243145931</c:v>
                </c:pt>
                <c:pt idx="9774">
                  <c:v>9.5743965763076559</c:v>
                </c:pt>
                <c:pt idx="9775">
                  <c:v>9.577471912859572</c:v>
                </c:pt>
                <c:pt idx="9776">
                  <c:v>9.5805490293332412</c:v>
                </c:pt>
                <c:pt idx="9777">
                  <c:v>9.583624722025732</c:v>
                </c:pt>
                <c:pt idx="9778">
                  <c:v>9.586701446828247</c:v>
                </c:pt>
                <c:pt idx="9779">
                  <c:v>9.5897789909943683</c:v>
                </c:pt>
                <c:pt idx="9780">
                  <c:v>9.5928557869080002</c:v>
                </c:pt>
                <c:pt idx="9781">
                  <c:v>9.5959336156766124</c:v>
                </c:pt>
                <c:pt idx="9782">
                  <c:v>9.5990131207299445</c:v>
                </c:pt>
                <c:pt idx="9783">
                  <c:v>9.602092197719255</c:v>
                </c:pt>
                <c:pt idx="9784">
                  <c:v>9.6051718098107983</c:v>
                </c:pt>
                <c:pt idx="9785">
                  <c:v>9.6082503874784919</c:v>
                </c:pt>
                <c:pt idx="9786">
                  <c:v>9.611330070933791</c:v>
                </c:pt>
                <c:pt idx="9787">
                  <c:v>9.6144101115466292</c:v>
                </c:pt>
                <c:pt idx="9788">
                  <c:v>9.6174905091362568</c:v>
                </c:pt>
                <c:pt idx="9789">
                  <c:v>9.6205705140102467</c:v>
                </c:pt>
                <c:pt idx="9790">
                  <c:v>9.6236509472563654</c:v>
                </c:pt>
                <c:pt idx="9791">
                  <c:v>9.626731345218861</c:v>
                </c:pt>
                <c:pt idx="9792">
                  <c:v>9.6298123143167498</c:v>
                </c:pt>
                <c:pt idx="9793">
                  <c:v>9.6328926402700716</c:v>
                </c:pt>
                <c:pt idx="9794">
                  <c:v>9.6359735738365409</c:v>
                </c:pt>
                <c:pt idx="9795">
                  <c:v>9.639051153394318</c:v>
                </c:pt>
                <c:pt idx="9796">
                  <c:v>9.6421324084578934</c:v>
                </c:pt>
                <c:pt idx="9797">
                  <c:v>9.6452129490057352</c:v>
                </c:pt>
                <c:pt idx="9798">
                  <c:v>9.6482927393742912</c:v>
                </c:pt>
                <c:pt idx="9799">
                  <c:v>9.6513730656072525</c:v>
                </c:pt>
                <c:pt idx="9800">
                  <c:v>9.6544554646073291</c:v>
                </c:pt>
                <c:pt idx="9801">
                  <c:v>9.6575366840849721</c:v>
                </c:pt>
                <c:pt idx="9802">
                  <c:v>9.6606149053257262</c:v>
                </c:pt>
                <c:pt idx="9803">
                  <c:v>9.6636948746948406</c:v>
                </c:pt>
                <c:pt idx="9804">
                  <c:v>9.6667753796764337</c:v>
                </c:pt>
                <c:pt idx="9805">
                  <c:v>9.6698552060574201</c:v>
                </c:pt>
                <c:pt idx="9806">
                  <c:v>9.6729342475673814</c:v>
                </c:pt>
                <c:pt idx="9807">
                  <c:v>9.676015967110418</c:v>
                </c:pt>
                <c:pt idx="9808">
                  <c:v>9.6790967217290067</c:v>
                </c:pt>
                <c:pt idx="9809">
                  <c:v>9.6821714536248109</c:v>
                </c:pt>
                <c:pt idx="9810">
                  <c:v>9.6852489620747182</c:v>
                </c:pt>
                <c:pt idx="9811">
                  <c:v>9.6883265771646627</c:v>
                </c:pt>
                <c:pt idx="9812">
                  <c:v>9.6914075460760323</c:v>
                </c:pt>
                <c:pt idx="9813">
                  <c:v>9.6944884078365554</c:v>
                </c:pt>
                <c:pt idx="9814">
                  <c:v>9.6975650613459781</c:v>
                </c:pt>
                <c:pt idx="9815">
                  <c:v>9.7006416433803579</c:v>
                </c:pt>
                <c:pt idx="9816">
                  <c:v>9.7037188312657161</c:v>
                </c:pt>
                <c:pt idx="9817">
                  <c:v>9.7067992291349992</c:v>
                </c:pt>
                <c:pt idx="9818">
                  <c:v>9.7098765951019228</c:v>
                </c:pt>
                <c:pt idx="9819">
                  <c:v>9.712955386701017</c:v>
                </c:pt>
                <c:pt idx="9820">
                  <c:v>9.7160357842440259</c:v>
                </c:pt>
                <c:pt idx="9821">
                  <c:v>9.7191140054382696</c:v>
                </c:pt>
                <c:pt idx="9822">
                  <c:v>9.7221945104198717</c:v>
                </c:pt>
                <c:pt idx="9823">
                  <c:v>9.7252743368940315</c:v>
                </c:pt>
                <c:pt idx="9824">
                  <c:v>9.7283536991038453</c:v>
                </c:pt>
                <c:pt idx="9825">
                  <c:v>9.7314350255754523</c:v>
                </c:pt>
                <c:pt idx="9826">
                  <c:v>9.7345155659834539</c:v>
                </c:pt>
                <c:pt idx="9827">
                  <c:v>9.7375950352196448</c:v>
                </c:pt>
                <c:pt idx="9828">
                  <c:v>9.7406739337511752</c:v>
                </c:pt>
                <c:pt idx="9829">
                  <c:v>9.7437543673235787</c:v>
                </c:pt>
                <c:pt idx="9830">
                  <c:v>9.7468323387193898</c:v>
                </c:pt>
                <c:pt idx="9831">
                  <c:v>9.7499119509972605</c:v>
                </c:pt>
                <c:pt idx="9832">
                  <c:v>9.7529924202737686</c:v>
                </c:pt>
                <c:pt idx="9833">
                  <c:v>9.7560729610546773</c:v>
                </c:pt>
                <c:pt idx="9834">
                  <c:v>9.759154752078123</c:v>
                </c:pt>
                <c:pt idx="9835">
                  <c:v>9.7622349710738003</c:v>
                </c:pt>
                <c:pt idx="9836">
                  <c:v>9.7653155474685569</c:v>
                </c:pt>
                <c:pt idx="9837">
                  <c:v>9.7683951239262985</c:v>
                </c:pt>
                <c:pt idx="9838">
                  <c:v>9.7714764507244016</c:v>
                </c:pt>
                <c:pt idx="9839">
                  <c:v>9.7745570624542815</c:v>
                </c:pt>
                <c:pt idx="9840">
                  <c:v>9.7776380674109937</c:v>
                </c:pt>
                <c:pt idx="9841">
                  <c:v>9.7807183578039965</c:v>
                </c:pt>
                <c:pt idx="9842">
                  <c:v>9.7837983983236363</c:v>
                </c:pt>
                <c:pt idx="9843">
                  <c:v>9.7868756572061901</c:v>
                </c:pt>
                <c:pt idx="9844">
                  <c:v>9.78995569772583</c:v>
                </c:pt>
                <c:pt idx="9845">
                  <c:v>9.7930365955287222</c:v>
                </c:pt>
                <c:pt idx="9846">
                  <c:v>9.7961175647664849</c:v>
                </c:pt>
                <c:pt idx="9847">
                  <c:v>9.7991983552845525</c:v>
                </c:pt>
                <c:pt idx="9848">
                  <c:v>9.8022773250938187</c:v>
                </c:pt>
                <c:pt idx="9849">
                  <c:v>9.8053569730530796</c:v>
                </c:pt>
                <c:pt idx="9850">
                  <c:v>9.8084358719105147</c:v>
                </c:pt>
                <c:pt idx="9851">
                  <c:v>9.8115170197528467</c:v>
                </c:pt>
                <c:pt idx="9852">
                  <c:v>9.8145975957746767</c:v>
                </c:pt>
                <c:pt idx="9853">
                  <c:v>9.8176780293470713</c:v>
                </c:pt>
                <c:pt idx="9854">
                  <c:v>9.8207562860911572</c:v>
                </c:pt>
                <c:pt idx="9855">
                  <c:v>9.8238348996908975</c:v>
                </c:pt>
                <c:pt idx="9856">
                  <c:v>9.8269139409214734</c:v>
                </c:pt>
                <c:pt idx="9857">
                  <c:v>9.8299928394530358</c:v>
                </c:pt>
                <c:pt idx="9858">
                  <c:v>9.8330735229749315</c:v>
                </c:pt>
                <c:pt idx="9859">
                  <c:v>9.8361533136696053</c:v>
                </c:pt>
                <c:pt idx="9860">
                  <c:v>9.8392320698903024</c:v>
                </c:pt>
                <c:pt idx="9861">
                  <c:v>9.8423122891189827</c:v>
                </c:pt>
                <c:pt idx="9862">
                  <c:v>9.8453911523157487</c:v>
                </c:pt>
                <c:pt idx="9863">
                  <c:v>9.8484694447037224</c:v>
                </c:pt>
                <c:pt idx="9864">
                  <c:v>9.8515503425998627</c:v>
                </c:pt>
                <c:pt idx="9865">
                  <c:v>9.8546279579223572</c:v>
                </c:pt>
                <c:pt idx="9866">
                  <c:v>9.8577058223230196</c:v>
                </c:pt>
                <c:pt idx="9867">
                  <c:v>9.8607842571102822</c:v>
                </c:pt>
                <c:pt idx="9868">
                  <c:v>9.8638627635684717</c:v>
                </c:pt>
                <c:pt idx="9869">
                  <c:v>9.8669388118497263</c:v>
                </c:pt>
                <c:pt idx="9870">
                  <c:v>9.8700173539587208</c:v>
                </c:pt>
                <c:pt idx="9871">
                  <c:v>9.8730948263213776</c:v>
                </c:pt>
                <c:pt idx="9872">
                  <c:v>9.8761782632345909</c:v>
                </c:pt>
                <c:pt idx="9873">
                  <c:v>9.8792664696522507</c:v>
                </c:pt>
                <c:pt idx="9874">
                  <c:v>9.8823521993724377</c:v>
                </c:pt>
                <c:pt idx="9875">
                  <c:v>9.8854427789954418</c:v>
                </c:pt>
                <c:pt idx="9876">
                  <c:v>9.8885295847665091</c:v>
                </c:pt>
                <c:pt idx="9877">
                  <c:v>9.8916145258330204</c:v>
                </c:pt>
                <c:pt idx="9878">
                  <c:v>9.8946977477631837</c:v>
                </c:pt>
                <c:pt idx="9879">
                  <c:v>9.8977800755759517</c:v>
                </c:pt>
                <c:pt idx="9880">
                  <c:v>9.900863727040738</c:v>
                </c:pt>
                <c:pt idx="9881">
                  <c:v>9.9039414491516329</c:v>
                </c:pt>
                <c:pt idx="9882">
                  <c:v>9.9070203833913695</c:v>
                </c:pt>
                <c:pt idx="9883">
                  <c:v>9.9100993532937522</c:v>
                </c:pt>
                <c:pt idx="9884">
                  <c:v>9.9131770396834966</c:v>
                </c:pt>
                <c:pt idx="9885">
                  <c:v>9.9162522693660495</c:v>
                </c:pt>
                <c:pt idx="9886">
                  <c:v>9.9193285668873088</c:v>
                </c:pt>
                <c:pt idx="9887">
                  <c:v>9.9224019485576367</c:v>
                </c:pt>
                <c:pt idx="9888">
                  <c:v>9.9254751168687552</c:v>
                </c:pt>
                <c:pt idx="9889">
                  <c:v>9.9285494576322737</c:v>
                </c:pt>
                <c:pt idx="9890">
                  <c:v>9.9316223419982759</c:v>
                </c:pt>
                <c:pt idx="9891">
                  <c:v>9.9346953330391017</c:v>
                </c:pt>
                <c:pt idx="9892">
                  <c:v>9.9377683593466521</c:v>
                </c:pt>
                <c:pt idx="9893">
                  <c:v>9.9408393992025648</c:v>
                </c:pt>
                <c:pt idx="9894">
                  <c:v>9.9439091632401659</c:v>
                </c:pt>
                <c:pt idx="9895">
                  <c:v>9.9469768035715429</c:v>
                </c:pt>
                <c:pt idx="9896">
                  <c:v>9.9500445854972117</c:v>
                </c:pt>
                <c:pt idx="9897">
                  <c:v>9.9531140309860273</c:v>
                </c:pt>
                <c:pt idx="9898">
                  <c:v>9.956183440705427</c:v>
                </c:pt>
                <c:pt idx="9899">
                  <c:v>9.9592518238884189</c:v>
                </c:pt>
                <c:pt idx="9900">
                  <c:v>9.9623162859703722</c:v>
                </c:pt>
                <c:pt idx="9901">
                  <c:v>9.9653838558796473</c:v>
                </c:pt>
                <c:pt idx="9902">
                  <c:v>9.9684517086082867</c:v>
                </c:pt>
                <c:pt idx="9903">
                  <c:v>9.9715161706902524</c:v>
                </c:pt>
                <c:pt idx="9904">
                  <c:v>9.974583704974588</c:v>
                </c:pt>
                <c:pt idx="9905">
                  <c:v>9.9776496848622234</c:v>
                </c:pt>
                <c:pt idx="9906">
                  <c:v>9.9807162297504348</c:v>
                </c:pt>
                <c:pt idx="9907">
                  <c:v>9.9837825978187276</c:v>
                </c:pt>
                <c:pt idx="9908">
                  <c:v>9.9868504505473741</c:v>
                </c:pt>
                <c:pt idx="9909">
                  <c:v>9.9899203205389107</c:v>
                </c:pt>
                <c:pt idx="9910">
                  <c:v>9.9929829148125897</c:v>
                </c:pt>
                <c:pt idx="9911">
                  <c:v>9.9960519351073227</c:v>
                </c:pt>
                <c:pt idx="9912">
                  <c:v>9.9991181622903813</c:v>
                </c:pt>
                <c:pt idx="9913">
                  <c:v>10.002185590721039</c:v>
                </c:pt>
                <c:pt idx="9914">
                  <c:v>10.005250934773523</c:v>
                </c:pt>
                <c:pt idx="9915">
                  <c:v>10.008319601232218</c:v>
                </c:pt>
                <c:pt idx="9916">
                  <c:v>10.011387842939294</c:v>
                </c:pt>
                <c:pt idx="9917">
                  <c:v>10.014452728247207</c:v>
                </c:pt>
                <c:pt idx="9918">
                  <c:v>10.017521748541933</c:v>
                </c:pt>
                <c:pt idx="9919">
                  <c:v>10.020592681514612</c:v>
                </c:pt>
                <c:pt idx="9920">
                  <c:v>10.023661914157762</c:v>
                </c:pt>
                <c:pt idx="9921">
                  <c:v>10.026731146985739</c:v>
                </c:pt>
                <c:pt idx="9922">
                  <c:v>10.029797232561565</c:v>
                </c:pt>
                <c:pt idx="9923">
                  <c:v>10.032865191363548</c:v>
                </c:pt>
                <c:pt idx="9924">
                  <c:v>10.035932867322789</c:v>
                </c:pt>
                <c:pt idx="9925">
                  <c:v>10.038998634892399</c:v>
                </c:pt>
                <c:pt idx="9926">
                  <c:v>10.04206606332305</c:v>
                </c:pt>
                <c:pt idx="9927">
                  <c:v>10.045134552715565</c:v>
                </c:pt>
                <c:pt idx="9928">
                  <c:v>10.048202546877269</c:v>
                </c:pt>
                <c:pt idx="9929">
                  <c:v>10.051270470597462</c:v>
                </c:pt>
                <c:pt idx="9930">
                  <c:v>10.054339561855922</c:v>
                </c:pt>
                <c:pt idx="9931">
                  <c:v>10.057408440604538</c:v>
                </c:pt>
                <c:pt idx="9932">
                  <c:v>10.060479196753564</c:v>
                </c:pt>
                <c:pt idx="9933">
                  <c:v>10.063549066930022</c:v>
                </c:pt>
                <c:pt idx="9934">
                  <c:v>10.066618830875179</c:v>
                </c:pt>
                <c:pt idx="9935">
                  <c:v>10.069689764079204</c:v>
                </c:pt>
                <c:pt idx="9936">
                  <c:v>10.072759740773131</c:v>
                </c:pt>
                <c:pt idx="9937">
                  <c:v>10.07582968177533</c:v>
                </c:pt>
                <c:pt idx="9938">
                  <c:v>10.078894849587854</c:v>
                </c:pt>
                <c:pt idx="9939">
                  <c:v>10.081965959778707</c:v>
                </c:pt>
                <c:pt idx="9940">
                  <c:v>10.085036609623186</c:v>
                </c:pt>
                <c:pt idx="9941">
                  <c:v>10.088107152894363</c:v>
                </c:pt>
                <c:pt idx="9942">
                  <c:v>10.091178228102358</c:v>
                </c:pt>
                <c:pt idx="9943">
                  <c:v>10.094248417025405</c:v>
                </c:pt>
                <c:pt idx="9944">
                  <c:v>10.097318251513075</c:v>
                </c:pt>
                <c:pt idx="9945">
                  <c:v>10.100389397520706</c:v>
                </c:pt>
                <c:pt idx="9946">
                  <c:v>10.103456931989646</c:v>
                </c:pt>
                <c:pt idx="9947">
                  <c:v>10.106525350728747</c:v>
                </c:pt>
                <c:pt idx="9948">
                  <c:v>10.109595043857921</c:v>
                </c:pt>
                <c:pt idx="9949">
                  <c:v>10.112663568717123</c:v>
                </c:pt>
                <c:pt idx="9950">
                  <c:v>10.115733155259885</c:v>
                </c:pt>
                <c:pt idx="9951">
                  <c:v>10.118802423575092</c:v>
                </c:pt>
                <c:pt idx="9952">
                  <c:v>10.121871302323713</c:v>
                </c:pt>
                <c:pt idx="9953">
                  <c:v>10.124941845502399</c:v>
                </c:pt>
                <c:pt idx="9954">
                  <c:v>10.128010158130161</c:v>
                </c:pt>
                <c:pt idx="9955">
                  <c:v>10.131078116839831</c:v>
                </c:pt>
                <c:pt idx="9956">
                  <c:v>10.134146783298531</c:v>
                </c:pt>
                <c:pt idx="9957">
                  <c:v>10.13721509601865</c:v>
                </c:pt>
                <c:pt idx="9958">
                  <c:v>10.140285355877499</c:v>
                </c:pt>
                <c:pt idx="9959">
                  <c:v>10.143354871706492</c:v>
                </c:pt>
                <c:pt idx="9960">
                  <c:v>10.14642350278695</c:v>
                </c:pt>
                <c:pt idx="9961">
                  <c:v>10.149493089514577</c:v>
                </c:pt>
                <c:pt idx="9962">
                  <c:v>10.152563703833644</c:v>
                </c:pt>
                <c:pt idx="9963">
                  <c:v>10.155633184630712</c:v>
                </c:pt>
                <c:pt idx="9964">
                  <c:v>10.158702629657384</c:v>
                </c:pt>
                <c:pt idx="9965">
                  <c:v>10.161772853816634</c:v>
                </c:pt>
                <c:pt idx="9966">
                  <c:v>10.164842546668472</c:v>
                </c:pt>
                <c:pt idx="9967">
                  <c:v>10.167909763048812</c:v>
                </c:pt>
                <c:pt idx="9968">
                  <c:v>10.170979101879333</c:v>
                </c:pt>
                <c:pt idx="9969">
                  <c:v>10.17404790986075</c:v>
                </c:pt>
                <c:pt idx="9970">
                  <c:v>10.177115020229083</c:v>
                </c:pt>
                <c:pt idx="9971">
                  <c:v>10.18018481930635</c:v>
                </c:pt>
                <c:pt idx="9972">
                  <c:v>10.18325451225062</c:v>
                </c:pt>
                <c:pt idx="9973">
                  <c:v>10.1863232138114</c:v>
                </c:pt>
                <c:pt idx="9974">
                  <c:v>10.189390677679457</c:v>
                </c:pt>
                <c:pt idx="9975">
                  <c:v>10.192456409950655</c:v>
                </c:pt>
                <c:pt idx="9976">
                  <c:v>10.195525961320904</c:v>
                </c:pt>
                <c:pt idx="9977">
                  <c:v>10.198594663158818</c:v>
                </c:pt>
                <c:pt idx="9978">
                  <c:v>10.201662692681237</c:v>
                </c:pt>
                <c:pt idx="9979">
                  <c:v>10.204730262590498</c:v>
                </c:pt>
                <c:pt idx="9980">
                  <c:v>10.207799495418469</c:v>
                </c:pt>
                <c:pt idx="9981">
                  <c:v>10.210869294588182</c:v>
                </c:pt>
                <c:pt idx="9982">
                  <c:v>10.213939660441849</c:v>
                </c:pt>
                <c:pt idx="9983">
                  <c:v>10.21700857457553</c:v>
                </c:pt>
                <c:pt idx="9984">
                  <c:v>10.2200761091829</c:v>
                </c:pt>
                <c:pt idx="9985">
                  <c:v>10.2231460501851</c:v>
                </c:pt>
                <c:pt idx="9986">
                  <c:v>10.226214575044319</c:v>
                </c:pt>
                <c:pt idx="9987">
                  <c:v>10.229280696066573</c:v>
                </c:pt>
                <c:pt idx="9988">
                  <c:v>10.232349079434266</c:v>
                </c:pt>
                <c:pt idx="9989">
                  <c:v>10.235418772286096</c:v>
                </c:pt>
                <c:pt idx="9990">
                  <c:v>10.238490095448702</c:v>
                </c:pt>
                <c:pt idx="9991">
                  <c:v>10.241559859255183</c:v>
                </c:pt>
                <c:pt idx="9992">
                  <c:v>10.244631820665001</c:v>
                </c:pt>
                <c:pt idx="9993">
                  <c:v>10.247701195355372</c:v>
                </c:pt>
                <c:pt idx="9994">
                  <c:v>10.250771242788462</c:v>
                </c:pt>
                <c:pt idx="9995">
                  <c:v>10.25384058175762</c:v>
                </c:pt>
                <c:pt idx="9996">
                  <c:v>10.25691268542395</c:v>
                </c:pt>
                <c:pt idx="9997">
                  <c:v>10.25998301622252</c:v>
                </c:pt>
                <c:pt idx="9998">
                  <c:v>10.263054339292562</c:v>
                </c:pt>
                <c:pt idx="9999">
                  <c:v>10.266126691389839</c:v>
                </c:pt>
                <c:pt idx="10000">
                  <c:v>10.269199433690964</c:v>
                </c:pt>
                <c:pt idx="10001">
                  <c:v>10.272270366848712</c:v>
                </c:pt>
                <c:pt idx="10002">
                  <c:v>10.275341016739446</c:v>
                </c:pt>
                <c:pt idx="10003">
                  <c:v>10.278413049414468</c:v>
                </c:pt>
                <c:pt idx="10004">
                  <c:v>10.281483769942628</c:v>
                </c:pt>
                <c:pt idx="10005">
                  <c:v>10.284553958819435</c:v>
                </c:pt>
                <c:pt idx="10006">
                  <c:v>10.287626807968952</c:v>
                </c:pt>
                <c:pt idx="10007">
                  <c:v>10.290697103343403</c:v>
                </c:pt>
                <c:pt idx="10008">
                  <c:v>10.293768852277593</c:v>
                </c:pt>
                <c:pt idx="10009">
                  <c:v>10.296840529962306</c:v>
                </c:pt>
                <c:pt idx="10010">
                  <c:v>10.299912775484049</c:v>
                </c:pt>
                <c:pt idx="10011">
                  <c:v>10.302982114499423</c:v>
                </c:pt>
                <c:pt idx="10012">
                  <c:v>10.306054856800548</c:v>
                </c:pt>
                <c:pt idx="10013">
                  <c:v>10.309124549791047</c:v>
                </c:pt>
                <c:pt idx="10014">
                  <c:v>10.312196440680436</c:v>
                </c:pt>
                <c:pt idx="10015">
                  <c:v>10.315265744252811</c:v>
                </c:pt>
                <c:pt idx="10016">
                  <c:v>10.318337138413847</c:v>
                </c:pt>
                <c:pt idx="10017">
                  <c:v>10.321410733154234</c:v>
                </c:pt>
                <c:pt idx="10018">
                  <c:v>10.324481666358254</c:v>
                </c:pt>
                <c:pt idx="10019">
                  <c:v>10.327551076123871</c:v>
                </c:pt>
                <c:pt idx="10020">
                  <c:v>10.33062098162025</c:v>
                </c:pt>
                <c:pt idx="10021">
                  <c:v>10.333691560091093</c:v>
                </c:pt>
                <c:pt idx="10022">
                  <c:v>10.336763628238131</c:v>
                </c:pt>
                <c:pt idx="10023">
                  <c:v>10.339834419870234</c:v>
                </c:pt>
                <c:pt idx="10024">
                  <c:v>10.342906523490257</c:v>
                </c:pt>
                <c:pt idx="10025">
                  <c:v>10.34597777588975</c:v>
                </c:pt>
                <c:pt idx="10026">
                  <c:v>10.349049240821701</c:v>
                </c:pt>
                <c:pt idx="10027">
                  <c:v>10.352121025220066</c:v>
                </c:pt>
                <c:pt idx="10028">
                  <c:v>10.355194513421029</c:v>
                </c:pt>
                <c:pt idx="10029">
                  <c:v>10.358267930600565</c:v>
                </c:pt>
                <c:pt idx="10030">
                  <c:v>10.361339856958059</c:v>
                </c:pt>
                <c:pt idx="10031">
                  <c:v>10.364411144946882</c:v>
                </c:pt>
                <c:pt idx="10032">
                  <c:v>10.367484029266562</c:v>
                </c:pt>
                <c:pt idx="10033">
                  <c:v>10.370556949035391</c:v>
                </c:pt>
                <c:pt idx="10034">
                  <c:v>10.3736299045324</c:v>
                </c:pt>
                <c:pt idx="10035">
                  <c:v>10.376702398419857</c:v>
                </c:pt>
                <c:pt idx="10036">
                  <c:v>10.379774040643319</c:v>
                </c:pt>
                <c:pt idx="10037">
                  <c:v>10.382846073318357</c:v>
                </c:pt>
                <c:pt idx="10038">
                  <c:v>10.385915801808805</c:v>
                </c:pt>
                <c:pt idx="10039">
                  <c:v>10.38898772821258</c:v>
                </c:pt>
                <c:pt idx="10040">
                  <c:v>10.392060719021707</c:v>
                </c:pt>
                <c:pt idx="10041">
                  <c:v>10.395134562388428</c:v>
                </c:pt>
                <c:pt idx="10042">
                  <c:v>10.398205566661868</c:v>
                </c:pt>
                <c:pt idx="10043">
                  <c:v>10.401278486894082</c:v>
                </c:pt>
                <c:pt idx="10044">
                  <c:v>10.404352294739823</c:v>
                </c:pt>
                <c:pt idx="10045">
                  <c:v>10.407424966107053</c:v>
                </c:pt>
                <c:pt idx="10046">
                  <c:v>10.410496785646489</c:v>
                </c:pt>
                <c:pt idx="10047">
                  <c:v>10.413569670290517</c:v>
                </c:pt>
                <c:pt idx="10048">
                  <c:v>10.416640461922618</c:v>
                </c:pt>
                <c:pt idx="10049">
                  <c:v>10.419714305289338</c:v>
                </c:pt>
                <c:pt idx="10050">
                  <c:v>10.42278704759045</c:v>
                </c:pt>
                <c:pt idx="10051">
                  <c:v>10.425854652617996</c:v>
                </c:pt>
                <c:pt idx="10052">
                  <c:v>10.428923354317341</c:v>
                </c:pt>
                <c:pt idx="10053">
                  <c:v>10.431997802154848</c:v>
                </c:pt>
                <c:pt idx="10054">
                  <c:v>10.435071467601862</c:v>
                </c:pt>
                <c:pt idx="10055">
                  <c:v>10.438144174412383</c:v>
                </c:pt>
                <c:pt idx="10056">
                  <c:v>10.441215285019702</c:v>
                </c:pt>
                <c:pt idx="10057">
                  <c:v>10.444286537187821</c:v>
                </c:pt>
                <c:pt idx="10058">
                  <c:v>10.447360096738603</c:v>
                </c:pt>
                <c:pt idx="10059">
                  <c:v>10.450433052235631</c:v>
                </c:pt>
                <c:pt idx="10060">
                  <c:v>10.453507286629875</c:v>
                </c:pt>
                <c:pt idx="10061">
                  <c:v>10.456579674069015</c:v>
                </c:pt>
                <c:pt idx="10062">
                  <c:v>10.459652203441198</c:v>
                </c:pt>
                <c:pt idx="10063">
                  <c:v>10.462725478589723</c:v>
                </c:pt>
                <c:pt idx="10064">
                  <c:v>10.465798789244529</c:v>
                </c:pt>
                <c:pt idx="10065">
                  <c:v>10.468871922238668</c:v>
                </c:pt>
                <c:pt idx="10066">
                  <c:v>10.4719462630022</c:v>
                </c:pt>
                <c:pt idx="10067">
                  <c:v>10.475018437802694</c:v>
                </c:pt>
                <c:pt idx="10068">
                  <c:v>10.47809181947302</c:v>
                </c:pt>
                <c:pt idx="10069">
                  <c:v>10.481166018103552</c:v>
                </c:pt>
                <c:pt idx="10070">
                  <c:v>10.484240643644155</c:v>
                </c:pt>
                <c:pt idx="10071">
                  <c:v>10.487313634638635</c:v>
                </c:pt>
                <c:pt idx="10072">
                  <c:v>10.490385418898114</c:v>
                </c:pt>
                <c:pt idx="10073">
                  <c:v>10.493457664419864</c:v>
                </c:pt>
                <c:pt idx="10074">
                  <c:v>10.496530904063095</c:v>
                </c:pt>
                <c:pt idx="10075">
                  <c:v>10.499605173990094</c:v>
                </c:pt>
                <c:pt idx="10076">
                  <c:v>10.502677845542648</c:v>
                </c:pt>
                <c:pt idx="10077">
                  <c:v>10.505752364226467</c:v>
                </c:pt>
                <c:pt idx="10078">
                  <c:v>10.508822163534839</c:v>
                </c:pt>
                <c:pt idx="10079">
                  <c:v>10.511894479874382</c:v>
                </c:pt>
                <c:pt idx="10080">
                  <c:v>10.514966441469419</c:v>
                </c:pt>
                <c:pt idx="10081">
                  <c:v>10.518038829140155</c:v>
                </c:pt>
                <c:pt idx="10082">
                  <c:v>10.521109478938369</c:v>
                </c:pt>
                <c:pt idx="10083">
                  <c:v>10.524183357687942</c:v>
                </c:pt>
                <c:pt idx="10084">
                  <c:v>10.527256952289237</c:v>
                </c:pt>
                <c:pt idx="10085">
                  <c:v>10.530330227298702</c:v>
                </c:pt>
                <c:pt idx="10086">
                  <c:v>10.533404248145947</c:v>
                </c:pt>
                <c:pt idx="10087">
                  <c:v>10.53647816288219</c:v>
                </c:pt>
                <c:pt idx="10088">
                  <c:v>10.539551011892694</c:v>
                </c:pt>
                <c:pt idx="10089">
                  <c:v>10.542622902550564</c:v>
                </c:pt>
                <c:pt idx="10090">
                  <c:v>10.545695893545059</c:v>
                </c:pt>
                <c:pt idx="10091">
                  <c:v>10.548769523939638</c:v>
                </c:pt>
                <c:pt idx="10092">
                  <c:v>10.551844504727976</c:v>
                </c:pt>
                <c:pt idx="10093">
                  <c:v>10.554919841001345</c:v>
                </c:pt>
                <c:pt idx="10094">
                  <c:v>10.557995711104372</c:v>
                </c:pt>
                <c:pt idx="10095">
                  <c:v>10.561067211585252</c:v>
                </c:pt>
                <c:pt idx="10096">
                  <c:v>10.5641405931165</c:v>
                </c:pt>
                <c:pt idx="10097">
                  <c:v>10.567216214480139</c:v>
                </c:pt>
                <c:pt idx="10098">
                  <c:v>10.570288886032673</c:v>
                </c:pt>
                <c:pt idx="10099">
                  <c:v>10.573366679123701</c:v>
                </c:pt>
                <c:pt idx="10100">
                  <c:v>10.576443083091878</c:v>
                </c:pt>
                <c:pt idx="10101">
                  <c:v>10.57951881098589</c:v>
                </c:pt>
                <c:pt idx="10102">
                  <c:v>10.582594752338675</c:v>
                </c:pt>
                <c:pt idx="10103">
                  <c:v>10.585665508071344</c:v>
                </c:pt>
                <c:pt idx="10104">
                  <c:v>10.588739316148935</c:v>
                </c:pt>
                <c:pt idx="10105">
                  <c:v>10.591812200422254</c:v>
                </c:pt>
                <c:pt idx="10106">
                  <c:v>10.594886043649854</c:v>
                </c:pt>
                <c:pt idx="10107">
                  <c:v>10.597957083274402</c:v>
                </c:pt>
                <c:pt idx="10108">
                  <c:v>10.601031708583008</c:v>
                </c:pt>
                <c:pt idx="10109">
                  <c:v>10.604105125623491</c:v>
                </c:pt>
                <c:pt idx="10110">
                  <c:v>10.60717928858408</c:v>
                </c:pt>
                <c:pt idx="10111">
                  <c:v>10.610251640681351</c:v>
                </c:pt>
                <c:pt idx="10112">
                  <c:v>10.613327795528297</c:v>
                </c:pt>
                <c:pt idx="10113">
                  <c:v>10.616402776223802</c:v>
                </c:pt>
                <c:pt idx="10114">
                  <c:v>10.619473567578314</c:v>
                </c:pt>
                <c:pt idx="10115">
                  <c:v>10.622547233489007</c:v>
                </c:pt>
                <c:pt idx="10116">
                  <c:v>10.625619692031664</c:v>
                </c:pt>
                <c:pt idx="10117">
                  <c:v>10.628695028676448</c:v>
                </c:pt>
                <c:pt idx="10118">
                  <c:v>10.631768445716919</c:v>
                </c:pt>
                <c:pt idx="10119">
                  <c:v>10.634842608816673</c:v>
                </c:pt>
                <c:pt idx="10120">
                  <c:v>10.637913045662147</c:v>
                </c:pt>
                <c:pt idx="10121">
                  <c:v>10.640986427193418</c:v>
                </c:pt>
                <c:pt idx="10122">
                  <c:v>10.644058885597111</c:v>
                </c:pt>
                <c:pt idx="10123">
                  <c:v>10.647129925082851</c:v>
                </c:pt>
                <c:pt idx="10124">
                  <c:v>10.650203484309118</c:v>
                </c:pt>
                <c:pt idx="10125">
                  <c:v>10.653277469769597</c:v>
                </c:pt>
                <c:pt idx="10126">
                  <c:v>10.656351562042598</c:v>
                </c:pt>
                <c:pt idx="10127">
                  <c:v>10.659425405409323</c:v>
                </c:pt>
                <c:pt idx="10128">
                  <c:v>10.662499391008943</c:v>
                </c:pt>
                <c:pt idx="10129">
                  <c:v>10.665568588396853</c:v>
                </c:pt>
                <c:pt idx="10130">
                  <c:v>10.668641863406325</c:v>
                </c:pt>
                <c:pt idx="10131">
                  <c:v>10.67171453495887</c:v>
                </c:pt>
                <c:pt idx="10132">
                  <c:v>10.674788626999964</c:v>
                </c:pt>
                <c:pt idx="10133">
                  <c:v>10.677857010229122</c:v>
                </c:pt>
                <c:pt idx="10134">
                  <c:v>10.680929255750868</c:v>
                </c:pt>
                <c:pt idx="10135">
                  <c:v>10.684001785262021</c:v>
                </c:pt>
                <c:pt idx="10136">
                  <c:v>10.687074989261868</c:v>
                </c:pt>
                <c:pt idx="10137">
                  <c:v>10.690147696211387</c:v>
                </c:pt>
                <c:pt idx="10138">
                  <c:v>10.693218452406668</c:v>
                </c:pt>
                <c:pt idx="10139">
                  <c:v>10.6962914788996</c:v>
                </c:pt>
                <c:pt idx="10140">
                  <c:v>10.699366388584128</c:v>
                </c:pt>
                <c:pt idx="10141">
                  <c:v>10.702441653826927</c:v>
                </c:pt>
                <c:pt idx="10142">
                  <c:v>10.705516386047567</c:v>
                </c:pt>
                <c:pt idx="10143">
                  <c:v>10.708590940179191</c:v>
                </c:pt>
                <c:pt idx="10144">
                  <c:v>10.711664215095968</c:v>
                </c:pt>
                <c:pt idx="10145">
                  <c:v>10.714736318391816</c:v>
                </c:pt>
                <c:pt idx="10146">
                  <c:v>10.71781197514075</c:v>
                </c:pt>
                <c:pt idx="10147">
                  <c:v>10.720885392088523</c:v>
                </c:pt>
                <c:pt idx="10148">
                  <c:v>10.72395937759538</c:v>
                </c:pt>
                <c:pt idx="10149">
                  <c:v>10.72703300798997</c:v>
                </c:pt>
                <c:pt idx="10150">
                  <c:v>10.730108558028682</c:v>
                </c:pt>
                <c:pt idx="10151">
                  <c:v>10.733184499288566</c:v>
                </c:pt>
                <c:pt idx="10152">
                  <c:v>10.736260262663693</c:v>
                </c:pt>
                <c:pt idx="10153">
                  <c:v>10.739334639102101</c:v>
                </c:pt>
                <c:pt idx="10154">
                  <c:v>10.742404509139867</c:v>
                </c:pt>
                <c:pt idx="10155">
                  <c:v>10.745474981644604</c:v>
                </c:pt>
                <c:pt idx="10156">
                  <c:v>10.748551563771917</c:v>
                </c:pt>
                <c:pt idx="10157">
                  <c:v>10.751627896929406</c:v>
                </c:pt>
                <c:pt idx="10158">
                  <c:v>10.754704479056723</c:v>
                </c:pt>
                <c:pt idx="10159">
                  <c:v>10.75778113238025</c:v>
                </c:pt>
                <c:pt idx="10160">
                  <c:v>10.760856220202974</c:v>
                </c:pt>
                <c:pt idx="10161">
                  <c:v>10.763928714090413</c:v>
                </c:pt>
                <c:pt idx="10162">
                  <c:v>10.767003588595799</c:v>
                </c:pt>
                <c:pt idx="10163">
                  <c:v>10.770078676140018</c:v>
                </c:pt>
                <c:pt idx="10164">
                  <c:v>10.773153088022323</c:v>
                </c:pt>
                <c:pt idx="10165">
                  <c:v>10.77623009747882</c:v>
                </c:pt>
                <c:pt idx="10166">
                  <c:v>10.779307356221885</c:v>
                </c:pt>
                <c:pt idx="10167">
                  <c:v>10.78238308402301</c:v>
                </c:pt>
                <c:pt idx="10168">
                  <c:v>10.785455187504104</c:v>
                </c:pt>
                <c:pt idx="10169">
                  <c:v>10.788532624338535</c:v>
                </c:pt>
                <c:pt idx="10170">
                  <c:v>10.79160778336774</c:v>
                </c:pt>
                <c:pt idx="10171">
                  <c:v>10.794683689141602</c:v>
                </c:pt>
                <c:pt idx="10172">
                  <c:v>10.797758065858348</c:v>
                </c:pt>
                <c:pt idx="10173">
                  <c:v>10.800830559884792</c:v>
                </c:pt>
                <c:pt idx="10174">
                  <c:v>10.803902379609424</c:v>
                </c:pt>
                <c:pt idx="10175">
                  <c:v>10.806975370511207</c:v>
                </c:pt>
                <c:pt idx="10176">
                  <c:v>10.810047261446911</c:v>
                </c:pt>
                <c:pt idx="10177">
                  <c:v>10.813122491036602</c:v>
                </c:pt>
                <c:pt idx="10178">
                  <c:v>10.816196476357955</c:v>
                </c:pt>
                <c:pt idx="10179">
                  <c:v>10.819270675220412</c:v>
                </c:pt>
                <c:pt idx="10180">
                  <c:v>10.822342317629062</c:v>
                </c:pt>
                <c:pt idx="10181">
                  <c:v>10.825414350165172</c:v>
                </c:pt>
                <c:pt idx="10182">
                  <c:v>10.828488762233022</c:v>
                </c:pt>
                <c:pt idx="10183">
                  <c:v>10.831560546492508</c:v>
                </c:pt>
                <c:pt idx="10184">
                  <c:v>10.834633963440275</c:v>
                </c:pt>
                <c:pt idx="10185">
                  <c:v>10.837707202944452</c:v>
                </c:pt>
                <c:pt idx="10186">
                  <c:v>10.840779874265346</c:v>
                </c:pt>
                <c:pt idx="10187">
                  <c:v>10.843849992071544</c:v>
                </c:pt>
                <c:pt idx="10188">
                  <c:v>10.846922734604329</c:v>
                </c:pt>
                <c:pt idx="10189">
                  <c:v>10.849997502000235</c:v>
                </c:pt>
                <c:pt idx="10190">
                  <c:v>10.853071736394471</c:v>
                </c:pt>
                <c:pt idx="10191">
                  <c:v>10.856145828667485</c:v>
                </c:pt>
                <c:pt idx="10192">
                  <c:v>10.8592184292437</c:v>
                </c:pt>
                <c:pt idx="10193">
                  <c:v>10.862290568337691</c:v>
                </c:pt>
                <c:pt idx="10194">
                  <c:v>10.8653640920508</c:v>
                </c:pt>
                <c:pt idx="10195">
                  <c:v>10.868434387194039</c:v>
                </c:pt>
                <c:pt idx="10196">
                  <c:v>10.87150578140135</c:v>
                </c:pt>
                <c:pt idx="10197">
                  <c:v>10.874577742996385</c:v>
                </c:pt>
                <c:pt idx="10198">
                  <c:v>10.877650662996921</c:v>
                </c:pt>
                <c:pt idx="10199">
                  <c:v>10.880722660062</c:v>
                </c:pt>
                <c:pt idx="10200">
                  <c:v>10.88379462165704</c:v>
                </c:pt>
                <c:pt idx="10201">
                  <c:v>10.886868784895928</c:v>
                </c:pt>
                <c:pt idx="10202">
                  <c:v>10.889941349985452</c:v>
                </c:pt>
                <c:pt idx="10203">
                  <c:v>10.89301625967</c:v>
                </c:pt>
                <c:pt idx="10204">
                  <c:v>10.896088540530664</c:v>
                </c:pt>
                <c:pt idx="10205">
                  <c:v>10.899160644011753</c:v>
                </c:pt>
                <c:pt idx="10206">
                  <c:v>10.90223242827124</c:v>
                </c:pt>
                <c:pt idx="10207">
                  <c:v>10.905303467895788</c:v>
                </c:pt>
                <c:pt idx="10208">
                  <c:v>10.908376210428573</c:v>
                </c:pt>
                <c:pt idx="10209">
                  <c:v>10.911446363792709</c:v>
                </c:pt>
                <c:pt idx="10210">
                  <c:v>10.914519994187305</c:v>
                </c:pt>
                <c:pt idx="10211">
                  <c:v>10.917593908459805</c:v>
                </c:pt>
                <c:pt idx="10212">
                  <c:v>10.920666828182306</c:v>
                </c:pt>
                <c:pt idx="10213">
                  <c:v>10.923741951097162</c:v>
                </c:pt>
                <c:pt idx="10214">
                  <c:v>10.926815901079101</c:v>
                </c:pt>
                <c:pt idx="10215">
                  <c:v>10.929888430590264</c:v>
                </c:pt>
                <c:pt idx="10216">
                  <c:v>10.93296163449741</c:v>
                </c:pt>
                <c:pt idx="10217">
                  <c:v>10.936036401893309</c:v>
                </c:pt>
                <c:pt idx="10218">
                  <c:v>10.939111489623201</c:v>
                </c:pt>
                <c:pt idx="10219">
                  <c:v>10.942185261809819</c:v>
                </c:pt>
                <c:pt idx="10220">
                  <c:v>10.94525949601851</c:v>
                </c:pt>
                <c:pt idx="10221">
                  <c:v>10.948335081533441</c:v>
                </c:pt>
                <c:pt idx="10222">
                  <c:v>10.951408392234622</c:v>
                </c:pt>
                <c:pt idx="10223">
                  <c:v>10.954484867667977</c:v>
                </c:pt>
                <c:pt idx="10224">
                  <c:v>10.957560204312752</c:v>
                </c:pt>
                <c:pt idx="10225">
                  <c:v>10.960635042804586</c:v>
                </c:pt>
                <c:pt idx="10226">
                  <c:v>10.963708850511209</c:v>
                </c:pt>
                <c:pt idx="10227">
                  <c:v>10.966782800585912</c:v>
                </c:pt>
                <c:pt idx="10228">
                  <c:v>10.969858101389924</c:v>
                </c:pt>
                <c:pt idx="10229">
                  <c:v>10.972933046533029</c:v>
                </c:pt>
                <c:pt idx="10230">
                  <c:v>10.976005114541149</c:v>
                </c:pt>
                <c:pt idx="10231">
                  <c:v>10.979080700148957</c:v>
                </c:pt>
                <c:pt idx="10232">
                  <c:v>10.982155716676315</c:v>
                </c:pt>
                <c:pt idx="10233">
                  <c:v>10.98523066181942</c:v>
                </c:pt>
                <c:pt idx="10234">
                  <c:v>10.988305749177968</c:v>
                </c:pt>
                <c:pt idx="10235">
                  <c:v>10.99138126364857</c:v>
                </c:pt>
                <c:pt idx="10236">
                  <c:v>10.994456600200516</c:v>
                </c:pt>
                <c:pt idx="10237">
                  <c:v>10.997531723115371</c:v>
                </c:pt>
                <c:pt idx="10238">
                  <c:v>11.000605992856833</c:v>
                </c:pt>
                <c:pt idx="10239">
                  <c:v>11.003681080493882</c:v>
                </c:pt>
                <c:pt idx="10240">
                  <c:v>11.006757662342384</c:v>
                </c:pt>
                <c:pt idx="10241">
                  <c:v>11.009832536569323</c:v>
                </c:pt>
                <c:pt idx="10242">
                  <c:v>11.012907375246787</c:v>
                </c:pt>
                <c:pt idx="10243">
                  <c:v>11.015983281299324</c:v>
                </c:pt>
                <c:pt idx="10244">
                  <c:v>11.019059863426657</c:v>
                </c:pt>
                <c:pt idx="10245">
                  <c:v>11.022135804965229</c:v>
                </c:pt>
                <c:pt idx="10246">
                  <c:v>11.025209932859829</c:v>
                </c:pt>
                <c:pt idx="10247">
                  <c:v>11.028286657383477</c:v>
                </c:pt>
                <c:pt idx="10248">
                  <c:v>11.031359790284919</c:v>
                </c:pt>
                <c:pt idx="10249">
                  <c:v>11.034432710192771</c:v>
                </c:pt>
                <c:pt idx="10250">
                  <c:v>11.03750779787625</c:v>
                </c:pt>
                <c:pt idx="10251">
                  <c:v>11.040580646979414</c:v>
                </c:pt>
                <c:pt idx="10252">
                  <c:v>11.043654241580706</c:v>
                </c:pt>
                <c:pt idx="10253">
                  <c:v>11.046728155853215</c:v>
                </c:pt>
                <c:pt idx="10254">
                  <c:v>11.049802354622916</c:v>
                </c:pt>
                <c:pt idx="10255">
                  <c:v>11.052877406890289</c:v>
                </c:pt>
                <c:pt idx="10256">
                  <c:v>11.055954238128564</c:v>
                </c:pt>
                <c:pt idx="10257">
                  <c:v>11.059032744772923</c:v>
                </c:pt>
                <c:pt idx="10258">
                  <c:v>11.062110074842572</c:v>
                </c:pt>
                <c:pt idx="10259">
                  <c:v>11.065185767024252</c:v>
                </c:pt>
                <c:pt idx="10260">
                  <c:v>11.068262812183125</c:v>
                </c:pt>
                <c:pt idx="10261">
                  <c:v>11.071342388454548</c:v>
                </c:pt>
                <c:pt idx="10262">
                  <c:v>11.074422036413814</c:v>
                </c:pt>
                <c:pt idx="10263">
                  <c:v>11.077500792634503</c:v>
                </c:pt>
                <c:pt idx="10264">
                  <c:v>11.080579940818255</c:v>
                </c:pt>
                <c:pt idx="10265">
                  <c:v>11.083659232008106</c:v>
                </c:pt>
                <c:pt idx="10266">
                  <c:v>11.086737417467361</c:v>
                </c:pt>
                <c:pt idx="10267">
                  <c:v>11.089817993722265</c:v>
                </c:pt>
                <c:pt idx="10268">
                  <c:v>11.092900536089157</c:v>
                </c:pt>
                <c:pt idx="10269">
                  <c:v>11.095980790922807</c:v>
                </c:pt>
                <c:pt idx="10270">
                  <c:v>11.099063082653265</c:v>
                </c:pt>
                <c:pt idx="10271">
                  <c:v>11.102144444900334</c:v>
                </c:pt>
                <c:pt idx="10272">
                  <c:v>11.105226772573053</c:v>
                </c:pt>
                <c:pt idx="10273">
                  <c:v>11.108308563736461</c:v>
                </c:pt>
                <c:pt idx="10274">
                  <c:v>11.111388925763793</c:v>
                </c:pt>
                <c:pt idx="10275">
                  <c:v>11.114469609099222</c:v>
                </c:pt>
                <c:pt idx="10276">
                  <c:v>11.117550292388026</c:v>
                </c:pt>
                <c:pt idx="10277">
                  <c:v>11.12063383671275</c:v>
                </c:pt>
                <c:pt idx="10278">
                  <c:v>11.123715985244225</c:v>
                </c:pt>
                <c:pt idx="10279">
                  <c:v>11.126796311756834</c:v>
                </c:pt>
                <c:pt idx="10280">
                  <c:v>11.129879605203902</c:v>
                </c:pt>
                <c:pt idx="10281">
                  <c:v>11.132962540872548</c:v>
                </c:pt>
                <c:pt idx="10282">
                  <c:v>11.136046693672823</c:v>
                </c:pt>
                <c:pt idx="10283">
                  <c:v>11.139130524253801</c:v>
                </c:pt>
                <c:pt idx="10284">
                  <c:v>11.142214390632953</c:v>
                </c:pt>
                <c:pt idx="10285">
                  <c:v>11.145298042237933</c:v>
                </c:pt>
                <c:pt idx="10286">
                  <c:v>11.148381765663972</c:v>
                </c:pt>
                <c:pt idx="10287">
                  <c:v>11.151466885838419</c:v>
                </c:pt>
                <c:pt idx="10288">
                  <c:v>11.154552221031256</c:v>
                </c:pt>
                <c:pt idx="10289">
                  <c:v>11.157635836703841</c:v>
                </c:pt>
                <c:pt idx="10290">
                  <c:v>11.16071784247222</c:v>
                </c:pt>
                <c:pt idx="10291">
                  <c:v>11.163806300394427</c:v>
                </c:pt>
                <c:pt idx="10292">
                  <c:v>11.166893716506516</c:v>
                </c:pt>
                <c:pt idx="10293">
                  <c:v>11.16997958958915</c:v>
                </c:pt>
                <c:pt idx="10294">
                  <c:v>11.173067328956103</c:v>
                </c:pt>
                <c:pt idx="10295">
                  <c:v>11.176154709171588</c:v>
                </c:pt>
                <c:pt idx="10296">
                  <c:v>11.179241371289455</c:v>
                </c:pt>
                <c:pt idx="10297">
                  <c:v>11.182330727579883</c:v>
                </c:pt>
                <c:pt idx="10298">
                  <c:v>11.185415633145848</c:v>
                </c:pt>
                <c:pt idx="10299">
                  <c:v>11.18850369584845</c:v>
                </c:pt>
                <c:pt idx="10300">
                  <c:v>11.191590573522388</c:v>
                </c:pt>
                <c:pt idx="10301">
                  <c:v>11.194677451196315</c:v>
                </c:pt>
                <c:pt idx="10302">
                  <c:v>11.197765836893304</c:v>
                </c:pt>
                <c:pt idx="10303">
                  <c:v>11.200852247902279</c:v>
                </c:pt>
                <c:pt idx="10304">
                  <c:v>11.20393779833649</c:v>
                </c:pt>
                <c:pt idx="10305">
                  <c:v>11.207022703247635</c:v>
                </c:pt>
                <c:pt idx="10306">
                  <c:v>11.210109580921568</c:v>
                </c:pt>
                <c:pt idx="10307">
                  <c:v>11.213197787198537</c:v>
                </c:pt>
                <c:pt idx="10308">
                  <c:v>11.216282763953677</c:v>
                </c:pt>
                <c:pt idx="10309">
                  <c:v>11.219371724843983</c:v>
                </c:pt>
                <c:pt idx="10310">
                  <c:v>11.222459607890084</c:v>
                </c:pt>
                <c:pt idx="10311">
                  <c:v>11.22554677284058</c:v>
                </c:pt>
                <c:pt idx="10312">
                  <c:v>11.228636057512679</c:v>
                </c:pt>
                <c:pt idx="10313">
                  <c:v>11.231726025395368</c:v>
                </c:pt>
                <c:pt idx="10314">
                  <c:v>11.234816893164762</c:v>
                </c:pt>
                <c:pt idx="10315">
                  <c:v>11.237906645257791</c:v>
                </c:pt>
                <c:pt idx="10316">
                  <c:v>11.240994061369872</c:v>
                </c:pt>
                <c:pt idx="10317">
                  <c:v>11.244083094423665</c:v>
                </c:pt>
                <c:pt idx="10318">
                  <c:v>11.247173062306343</c:v>
                </c:pt>
                <c:pt idx="10319">
                  <c:v>11.250260550120904</c:v>
                </c:pt>
                <c:pt idx="10320">
                  <c:v>11.2533500865541</c:v>
                </c:pt>
                <c:pt idx="10321">
                  <c:v>11.256437000110704</c:v>
                </c:pt>
                <c:pt idx="10322">
                  <c:v>11.259523554979152</c:v>
                </c:pt>
                <c:pt idx="10323">
                  <c:v>11.26260767192657</c:v>
                </c:pt>
                <c:pt idx="10324">
                  <c:v>11.265695375387969</c:v>
                </c:pt>
                <c:pt idx="10325">
                  <c:v>11.268783510016425</c:v>
                </c:pt>
                <c:pt idx="10326">
                  <c:v>11.271871069724872</c:v>
                </c:pt>
                <c:pt idx="10327">
                  <c:v>11.274955759969762</c:v>
                </c:pt>
                <c:pt idx="10328">
                  <c:v>11.27804041448716</c:v>
                </c:pt>
                <c:pt idx="10329">
                  <c:v>11.281123958391367</c:v>
                </c:pt>
                <c:pt idx="10330">
                  <c:v>11.28420560673791</c:v>
                </c:pt>
                <c:pt idx="10331">
                  <c:v>11.287286039937422</c:v>
                </c:pt>
                <c:pt idx="10332">
                  <c:v>11.290366723645798</c:v>
                </c:pt>
                <c:pt idx="10333">
                  <c:v>11.293447549924492</c:v>
                </c:pt>
                <c:pt idx="10334">
                  <c:v>11.29652726952899</c:v>
                </c:pt>
                <c:pt idx="10335">
                  <c:v>11.299613286036758</c:v>
                </c:pt>
                <c:pt idx="10336">
                  <c:v>11.302693897906504</c:v>
                </c:pt>
                <c:pt idx="10337">
                  <c:v>11.305773581594705</c:v>
                </c:pt>
                <c:pt idx="10338">
                  <c:v>11.308854015213718</c:v>
                </c:pt>
                <c:pt idx="10339">
                  <c:v>11.311933234782106</c:v>
                </c:pt>
                <c:pt idx="10340">
                  <c:v>11.315013025569957</c:v>
                </c:pt>
                <c:pt idx="10341">
                  <c:v>11.31809335175631</c:v>
                </c:pt>
                <c:pt idx="10342">
                  <c:v>11.321173428062369</c:v>
                </c:pt>
                <c:pt idx="10343">
                  <c:v>11.324253325865548</c:v>
                </c:pt>
                <c:pt idx="10344">
                  <c:v>11.327332866643896</c:v>
                </c:pt>
                <c:pt idx="10345">
                  <c:v>11.330419672461817</c:v>
                </c:pt>
                <c:pt idx="10346">
                  <c:v>11.333500677558423</c:v>
                </c:pt>
                <c:pt idx="10347">
                  <c:v>11.336583828022356</c:v>
                </c:pt>
                <c:pt idx="10348">
                  <c:v>11.339664689969387</c:v>
                </c:pt>
                <c:pt idx="10349">
                  <c:v>11.342745373351423</c:v>
                </c:pt>
                <c:pt idx="10350">
                  <c:v>11.345823844020194</c:v>
                </c:pt>
                <c:pt idx="10351">
                  <c:v>11.348902778399609</c:v>
                </c:pt>
                <c:pt idx="10352">
                  <c:v>11.351981463168217</c:v>
                </c:pt>
                <c:pt idx="10353">
                  <c:v>11.355059220768689</c:v>
                </c:pt>
                <c:pt idx="10354">
                  <c:v>11.35813758421472</c:v>
                </c:pt>
                <c:pt idx="10355">
                  <c:v>11.361219232141373</c:v>
                </c:pt>
                <c:pt idx="10356">
                  <c:v>11.36429841631962</c:v>
                </c:pt>
                <c:pt idx="10357">
                  <c:v>11.36737492725468</c:v>
                </c:pt>
                <c:pt idx="10358">
                  <c:v>11.370453433526727</c:v>
                </c:pt>
                <c:pt idx="10359">
                  <c:v>11.373528983611868</c:v>
                </c:pt>
                <c:pt idx="10360">
                  <c:v>11.376607026513295</c:v>
                </c:pt>
                <c:pt idx="10361">
                  <c:v>11.379683181546056</c:v>
                </c:pt>
                <c:pt idx="10362">
                  <c:v>11.382761901784184</c:v>
                </c:pt>
                <c:pt idx="10363">
                  <c:v>11.385838626447274</c:v>
                </c:pt>
                <c:pt idx="10364">
                  <c:v>11.388917489318148</c:v>
                </c:pt>
                <c:pt idx="10365">
                  <c:v>11.391994748433188</c:v>
                </c:pt>
                <c:pt idx="10366">
                  <c:v>11.3950751459762</c:v>
                </c:pt>
                <c:pt idx="10367">
                  <c:v>11.398153188551948</c:v>
                </c:pt>
                <c:pt idx="10368">
                  <c:v>11.401229485608605</c:v>
                </c:pt>
                <c:pt idx="10369">
                  <c:v>11.40430731451676</c:v>
                </c:pt>
                <c:pt idx="10370">
                  <c:v>11.407385393242269</c:v>
                </c:pt>
                <c:pt idx="10371">
                  <c:v>11.410463043818821</c:v>
                </c:pt>
                <c:pt idx="10372">
                  <c:v>11.413539483565566</c:v>
                </c:pt>
                <c:pt idx="10373">
                  <c:v>11.416612652247464</c:v>
                </c:pt>
                <c:pt idx="10374">
                  <c:v>11.419686495382324</c:v>
                </c:pt>
                <c:pt idx="10375">
                  <c:v>11.422757003269796</c:v>
                </c:pt>
                <c:pt idx="10376">
                  <c:v>11.425830420310271</c:v>
                </c:pt>
                <c:pt idx="10377">
                  <c:v>11.428901034583069</c:v>
                </c:pt>
                <c:pt idx="10378">
                  <c:v>11.431973848007349</c:v>
                </c:pt>
                <c:pt idx="10379">
                  <c:v>11.435048437680575</c:v>
                </c:pt>
                <c:pt idx="10380">
                  <c:v>11.438123489947948</c:v>
                </c:pt>
                <c:pt idx="10381">
                  <c:v>11.441195025978731</c:v>
                </c:pt>
                <c:pt idx="10382">
                  <c:v>11.444268336494476</c:v>
                </c:pt>
                <c:pt idx="10383">
                  <c:v>11.447340724165223</c:v>
                </c:pt>
                <c:pt idx="10384">
                  <c:v>11.450412863259224</c:v>
                </c:pt>
                <c:pt idx="10385">
                  <c:v>11.453482414629484</c:v>
                </c:pt>
                <c:pt idx="10386">
                  <c:v>11.456554553723469</c:v>
                </c:pt>
                <c:pt idx="10387">
                  <c:v>11.459622795384361</c:v>
                </c:pt>
                <c:pt idx="10388">
                  <c:v>11.462693905806585</c:v>
                </c:pt>
                <c:pt idx="10389">
                  <c:v>11.465764236281435</c:v>
                </c:pt>
                <c:pt idx="10390">
                  <c:v>11.468835559397755</c:v>
                </c:pt>
                <c:pt idx="10391">
                  <c:v>11.471905712761881</c:v>
                </c:pt>
                <c:pt idx="10392">
                  <c:v>11.474973034978444</c:v>
                </c:pt>
                <c:pt idx="10393">
                  <c:v>11.47804194901974</c:v>
                </c:pt>
                <c:pt idx="10394">
                  <c:v>11.481109731222324</c:v>
                </c:pt>
                <c:pt idx="10395">
                  <c:v>11.484176417445692</c:v>
                </c:pt>
                <c:pt idx="10396">
                  <c:v>11.48724674805927</c:v>
                </c:pt>
                <c:pt idx="10397">
                  <c:v>11.490317326668878</c:v>
                </c:pt>
                <c:pt idx="10398">
                  <c:v>11.493383836145059</c:v>
                </c:pt>
                <c:pt idx="10399">
                  <c:v>11.496451795131685</c:v>
                </c:pt>
                <c:pt idx="10400">
                  <c:v>11.49952000165689</c:v>
                </c:pt>
                <c:pt idx="10401">
                  <c:v>11.50258888040552</c:v>
                </c:pt>
                <c:pt idx="10402">
                  <c:v>11.505651686012548</c:v>
                </c:pt>
                <c:pt idx="10403">
                  <c:v>11.5087203168159</c:v>
                </c:pt>
                <c:pt idx="10404">
                  <c:v>11.511787886632867</c:v>
                </c:pt>
                <c:pt idx="10405">
                  <c:v>11.514855633296946</c:v>
                </c:pt>
                <c:pt idx="10406">
                  <c:v>11.51792006030051</c:v>
                </c:pt>
                <c:pt idx="10407">
                  <c:v>11.520984945746575</c:v>
                </c:pt>
                <c:pt idx="10408">
                  <c:v>11.52405085498053</c:v>
                </c:pt>
                <c:pt idx="10409">
                  <c:v>11.527116728912148</c:v>
                </c:pt>
                <c:pt idx="10410">
                  <c:v>11.530182955910821</c:v>
                </c:pt>
                <c:pt idx="10411">
                  <c:v>11.53325084404244</c:v>
                </c:pt>
                <c:pt idx="10412">
                  <c:v>11.536316223382684</c:v>
                </c:pt>
                <c:pt idx="10413">
                  <c:v>11.539381355775092</c:v>
                </c:pt>
                <c:pt idx="10414">
                  <c:v>11.542444055826035</c:v>
                </c:pt>
                <c:pt idx="10415">
                  <c:v>11.54550880031937</c:v>
                </c:pt>
                <c:pt idx="10416">
                  <c:v>11.548572980604426</c:v>
                </c:pt>
                <c:pt idx="10417">
                  <c:v>11.551637090150804</c:v>
                </c:pt>
                <c:pt idx="10418">
                  <c:v>11.554702999246503</c:v>
                </c:pt>
                <c:pt idx="10419">
                  <c:v>11.557767708239327</c:v>
                </c:pt>
                <c:pt idx="10420">
                  <c:v>11.560831676780198</c:v>
                </c:pt>
                <c:pt idx="10421">
                  <c:v>11.563894517467274</c:v>
                </c:pt>
                <c:pt idx="10422">
                  <c:v>11.566958133562196</c:v>
                </c:pt>
                <c:pt idx="10423">
                  <c:v>11.570023689540069</c:v>
                </c:pt>
                <c:pt idx="10424">
                  <c:v>11.573086142561182</c:v>
                </c:pt>
                <c:pt idx="10425">
                  <c:v>11.576151451511148</c:v>
                </c:pt>
                <c:pt idx="10426">
                  <c:v>11.579215490552819</c:v>
                </c:pt>
                <c:pt idx="10427">
                  <c:v>11.582279705863503</c:v>
                </c:pt>
                <c:pt idx="10428">
                  <c:v>11.585343074843998</c:v>
                </c:pt>
                <c:pt idx="10429">
                  <c:v>11.588407360669052</c:v>
                </c:pt>
                <c:pt idx="10430">
                  <c:v>11.591472528619756</c:v>
                </c:pt>
                <c:pt idx="10431">
                  <c:v>11.594535898060206</c:v>
                </c:pt>
                <c:pt idx="10432">
                  <c:v>11.597599126300571</c:v>
                </c:pt>
                <c:pt idx="10433">
                  <c:v>11.60066418803992</c:v>
                </c:pt>
                <c:pt idx="10434">
                  <c:v>11.603726077952254</c:v>
                </c:pt>
                <c:pt idx="10435">
                  <c:v>11.606789024207021</c:v>
                </c:pt>
                <c:pt idx="10436">
                  <c:v>11.609850245410394</c:v>
                </c:pt>
                <c:pt idx="10437">
                  <c:v>11.612911255587544</c:v>
                </c:pt>
                <c:pt idx="10438">
                  <c:v>11.615974906646677</c:v>
                </c:pt>
                <c:pt idx="10439">
                  <c:v>11.619035318737836</c:v>
                </c:pt>
                <c:pt idx="10440">
                  <c:v>11.622097666094</c:v>
                </c:pt>
                <c:pt idx="10441">
                  <c:v>11.625163222210098</c:v>
                </c:pt>
                <c:pt idx="10442">
                  <c:v>11.628228919183815</c:v>
                </c:pt>
                <c:pt idx="10443">
                  <c:v>11.631293134218343</c:v>
                </c:pt>
                <c:pt idx="10444">
                  <c:v>11.634352808336191</c:v>
                </c:pt>
                <c:pt idx="10445">
                  <c:v>11.637414170426755</c:v>
                </c:pt>
                <c:pt idx="10446">
                  <c:v>11.640478033315695</c:v>
                </c:pt>
                <c:pt idx="10447">
                  <c:v>11.643540099247609</c:v>
                </c:pt>
                <c:pt idx="10448">
                  <c:v>11.646603186671348</c:v>
                </c:pt>
                <c:pt idx="10449">
                  <c:v>11.64966440787474</c:v>
                </c:pt>
                <c:pt idx="10450">
                  <c:v>11.652725101440025</c:v>
                </c:pt>
                <c:pt idx="10451">
                  <c:v>11.655788541164355</c:v>
                </c:pt>
                <c:pt idx="10452">
                  <c:v>11.658852368531161</c:v>
                </c:pt>
                <c:pt idx="10453">
                  <c:v>11.661911304917647</c:v>
                </c:pt>
                <c:pt idx="10454">
                  <c:v>11.664972772454112</c:v>
                </c:pt>
                <c:pt idx="10455">
                  <c:v>11.668037022837394</c:v>
                </c:pt>
                <c:pt idx="10456">
                  <c:v>11.671101343736977</c:v>
                </c:pt>
                <c:pt idx="10457">
                  <c:v>11.674164043374168</c:v>
                </c:pt>
                <c:pt idx="10458">
                  <c:v>11.677225511094353</c:v>
                </c:pt>
                <c:pt idx="10459">
                  <c:v>11.680283709991349</c:v>
                </c:pt>
                <c:pt idx="10460">
                  <c:v>11.683343103088401</c:v>
                </c:pt>
                <c:pt idx="10461">
                  <c:v>11.686403304378389</c:v>
                </c:pt>
                <c:pt idx="10462">
                  <c:v>11.689462978587978</c:v>
                </c:pt>
                <c:pt idx="10463">
                  <c:v>11.692522617666574</c:v>
                </c:pt>
                <c:pt idx="10464">
                  <c:v>11.69558134340315</c:v>
                </c:pt>
                <c:pt idx="10465">
                  <c:v>11.69864087681945</c:v>
                </c:pt>
                <c:pt idx="10466">
                  <c:v>11.701700972675992</c:v>
                </c:pt>
                <c:pt idx="10467">
                  <c:v>11.704761314832743</c:v>
                </c:pt>
                <c:pt idx="10468">
                  <c:v>11.707821691680875</c:v>
                </c:pt>
                <c:pt idx="10469">
                  <c:v>11.71088097941105</c:v>
                </c:pt>
                <c:pt idx="10470">
                  <c:v>11.713942024756818</c:v>
                </c:pt>
                <c:pt idx="10471">
                  <c:v>11.717004759976833</c:v>
                </c:pt>
                <c:pt idx="10472">
                  <c:v>11.720066438798666</c:v>
                </c:pt>
                <c:pt idx="10473">
                  <c:v>11.723128434430102</c:v>
                </c:pt>
                <c:pt idx="10474">
                  <c:v>11.726188811737146</c:v>
                </c:pt>
                <c:pt idx="10475">
                  <c:v>11.729247467448092</c:v>
                </c:pt>
                <c:pt idx="10476">
                  <c:v>11.732308970349468</c:v>
                </c:pt>
                <c:pt idx="10477">
                  <c:v>11.735369382624178</c:v>
                </c:pt>
                <c:pt idx="10478">
                  <c:v>11.738430498126442</c:v>
                </c:pt>
                <c:pt idx="10479">
                  <c:v>11.741490172519471</c:v>
                </c:pt>
                <c:pt idx="10480">
                  <c:v>11.744551569788328</c:v>
                </c:pt>
                <c:pt idx="10481">
                  <c:v>11.747615538329192</c:v>
                </c:pt>
                <c:pt idx="10482">
                  <c:v>11.750679471298994</c:v>
                </c:pt>
                <c:pt idx="10483">
                  <c:v>11.753742981357044</c:v>
                </c:pt>
                <c:pt idx="10484">
                  <c:v>11.75680589239095</c:v>
                </c:pt>
                <c:pt idx="10485">
                  <c:v>11.759868028902872</c:v>
                </c:pt>
                <c:pt idx="10486">
                  <c:v>11.762930235447293</c:v>
                </c:pt>
                <c:pt idx="10487">
                  <c:v>11.765995050253871</c:v>
                </c:pt>
                <c:pt idx="10488">
                  <c:v>11.769058630833531</c:v>
                </c:pt>
                <c:pt idx="10489">
                  <c:v>11.772123198754921</c:v>
                </c:pt>
                <c:pt idx="10490">
                  <c:v>11.775185264870629</c:v>
                </c:pt>
                <c:pt idx="10491">
                  <c:v>11.778246521432113</c:v>
                </c:pt>
                <c:pt idx="10492">
                  <c:v>11.781310172767283</c:v>
                </c:pt>
                <c:pt idx="10493">
                  <c:v>11.784374317567455</c:v>
                </c:pt>
                <c:pt idx="10494">
                  <c:v>11.787441180562348</c:v>
                </c:pt>
                <c:pt idx="10495">
                  <c:v>11.790505642690345</c:v>
                </c:pt>
                <c:pt idx="10496">
                  <c:v>11.793570069785984</c:v>
                </c:pt>
                <c:pt idx="10497">
                  <c:v>11.796633720891117</c:v>
                </c:pt>
                <c:pt idx="10498">
                  <c:v>11.799700300915697</c:v>
                </c:pt>
                <c:pt idx="10499">
                  <c:v>11.802764374979137</c:v>
                </c:pt>
                <c:pt idx="10500">
                  <c:v>11.805829754503657</c:v>
                </c:pt>
                <c:pt idx="10501">
                  <c:v>11.808895875295434</c:v>
                </c:pt>
                <c:pt idx="10502">
                  <c:v>11.811962808812039</c:v>
                </c:pt>
                <c:pt idx="10503">
                  <c:v>11.815030590876168</c:v>
                </c:pt>
                <c:pt idx="10504">
                  <c:v>11.818094735354162</c:v>
                </c:pt>
                <c:pt idx="10505">
                  <c:v>11.821161033254507</c:v>
                </c:pt>
                <c:pt idx="10506">
                  <c:v>11.82422793134835</c:v>
                </c:pt>
                <c:pt idx="10507">
                  <c:v>11.827292816840465</c:v>
                </c:pt>
                <c:pt idx="10508">
                  <c:v>11.830358161261476</c:v>
                </c:pt>
                <c:pt idx="10509">
                  <c:v>11.8334219180011</c:v>
                </c:pt>
                <c:pt idx="10510">
                  <c:v>11.836487226812872</c:v>
                </c:pt>
                <c:pt idx="10511">
                  <c:v>11.839552817900044</c:v>
                </c:pt>
                <c:pt idx="10512">
                  <c:v>11.84261932751453</c:v>
                </c:pt>
                <c:pt idx="10513">
                  <c:v>11.845683225328395</c:v>
                </c:pt>
                <c:pt idx="10514">
                  <c:v>11.848748498992528</c:v>
                </c:pt>
                <c:pt idx="10515">
                  <c:v>11.851814407949975</c:v>
                </c:pt>
                <c:pt idx="10516">
                  <c:v>11.854875593979894</c:v>
                </c:pt>
                <c:pt idx="10517">
                  <c:v>11.857940091371384</c:v>
                </c:pt>
                <c:pt idx="10518">
                  <c:v>11.861004694927509</c:v>
                </c:pt>
                <c:pt idx="10519">
                  <c:v>11.864069509734104</c:v>
                </c:pt>
                <c:pt idx="10520">
                  <c:v>11.86713425399723</c:v>
                </c:pt>
                <c:pt idx="10521">
                  <c:v>11.870197482375563</c:v>
                </c:pt>
                <c:pt idx="10522">
                  <c:v>11.873262720754868</c:v>
                </c:pt>
                <c:pt idx="10523">
                  <c:v>11.876327076868048</c:v>
                </c:pt>
                <c:pt idx="10524">
                  <c:v>11.87939358643643</c:v>
                </c:pt>
                <c:pt idx="10525">
                  <c:v>11.882460131001885</c:v>
                </c:pt>
                <c:pt idx="10526">
                  <c:v>11.885527665193937</c:v>
                </c:pt>
                <c:pt idx="10527">
                  <c:v>11.888593645035463</c:v>
                </c:pt>
                <c:pt idx="10528">
                  <c:v>11.891660048650207</c:v>
                </c:pt>
                <c:pt idx="10529">
                  <c:v>11.894727866023032</c:v>
                </c:pt>
                <c:pt idx="10530">
                  <c:v>11.897795718751684</c:v>
                </c:pt>
                <c:pt idx="10531">
                  <c:v>11.900863394710917</c:v>
                </c:pt>
                <c:pt idx="10532">
                  <c:v>11.903929904509853</c:v>
                </c:pt>
                <c:pt idx="10533">
                  <c:v>11.906993837663725</c:v>
                </c:pt>
                <c:pt idx="10534">
                  <c:v>11.910055797686935</c:v>
                </c:pt>
                <c:pt idx="10535">
                  <c:v>11.913121953880033</c:v>
                </c:pt>
                <c:pt idx="10536">
                  <c:v>11.916189665098905</c:v>
                </c:pt>
                <c:pt idx="10537">
                  <c:v>11.919256457022529</c:v>
                </c:pt>
                <c:pt idx="10538">
                  <c:v>11.922323920798291</c:v>
                </c:pt>
                <c:pt idx="10539">
                  <c:v>11.925390182924614</c:v>
                </c:pt>
                <c:pt idx="10540">
                  <c:v>11.92845782371748</c:v>
                </c:pt>
                <c:pt idx="10541">
                  <c:v>11.931528225182188</c:v>
                </c:pt>
                <c:pt idx="10542">
                  <c:v>11.934598201876121</c:v>
                </c:pt>
                <c:pt idx="10543">
                  <c:v>11.937668249401673</c:v>
                </c:pt>
                <c:pt idx="10544">
                  <c:v>11.940738119485674</c:v>
                </c:pt>
                <c:pt idx="10545">
                  <c:v>11.943808095902204</c:v>
                </c:pt>
                <c:pt idx="10546">
                  <c:v>11.946876514410425</c:v>
                </c:pt>
                <c:pt idx="10547">
                  <c:v>11.949945711567324</c:v>
                </c:pt>
                <c:pt idx="10548">
                  <c:v>11.953015404881398</c:v>
                </c:pt>
                <c:pt idx="10549">
                  <c:v>11.956082409108099</c:v>
                </c:pt>
                <c:pt idx="10550">
                  <c:v>11.959152208324031</c:v>
                </c:pt>
                <c:pt idx="10551">
                  <c:v>11.962223141528039</c:v>
                </c:pt>
                <c:pt idx="10552">
                  <c:v>11.965290994302856</c:v>
                </c:pt>
                <c:pt idx="10553">
                  <c:v>11.968360970580683</c:v>
                </c:pt>
                <c:pt idx="10554">
                  <c:v>11.971431336896824</c:v>
                </c:pt>
                <c:pt idx="10555">
                  <c:v>11.974499083607066</c:v>
                </c:pt>
                <c:pt idx="10556">
                  <c:v>11.977567679448805</c:v>
                </c:pt>
                <c:pt idx="10557">
                  <c:v>11.980635850377586</c:v>
                </c:pt>
                <c:pt idx="10558">
                  <c:v>11.983705614230297</c:v>
                </c:pt>
                <c:pt idx="10559">
                  <c:v>11.986773608392005</c:v>
                </c:pt>
                <c:pt idx="10560">
                  <c:v>11.989840471340779</c:v>
                </c:pt>
                <c:pt idx="10561">
                  <c:v>11.992909456155127</c:v>
                </c:pt>
                <c:pt idx="10562">
                  <c:v>11.995976813713886</c:v>
                </c:pt>
                <c:pt idx="10563">
                  <c:v>11.999043464336848</c:v>
                </c:pt>
                <c:pt idx="10564">
                  <c:v>12.002112626100883</c:v>
                </c:pt>
                <c:pt idx="10565">
                  <c:v>12.005180054669964</c:v>
                </c:pt>
                <c:pt idx="10566">
                  <c:v>12.008247376886512</c:v>
                </c:pt>
                <c:pt idx="10567">
                  <c:v>12.011315548046142</c:v>
                </c:pt>
                <c:pt idx="10568">
                  <c:v>12.014383294894833</c:v>
                </c:pt>
                <c:pt idx="10569">
                  <c:v>12.017451466054457</c:v>
                </c:pt>
                <c:pt idx="10570">
                  <c:v>12.020521159183637</c:v>
                </c:pt>
                <c:pt idx="10571">
                  <c:v>12.023590037839872</c:v>
                </c:pt>
                <c:pt idx="10572">
                  <c:v>12.026659482774113</c:v>
                </c:pt>
                <c:pt idx="10573">
                  <c:v>12.029726557714802</c:v>
                </c:pt>
                <c:pt idx="10574">
                  <c:v>12.032795365603832</c:v>
                </c:pt>
                <c:pt idx="10575">
                  <c:v>12.0358614864878</c:v>
                </c:pt>
                <c:pt idx="10576">
                  <c:v>12.038930400621489</c:v>
                </c:pt>
                <c:pt idx="10577">
                  <c:v>12.041996521689851</c:v>
                </c:pt>
                <c:pt idx="10578">
                  <c:v>12.045061513286624</c:v>
                </c:pt>
                <c:pt idx="10579">
                  <c:v>12.048126892626863</c:v>
                </c:pt>
                <c:pt idx="10580">
                  <c:v>12.0511940733921</c:v>
                </c:pt>
                <c:pt idx="10581">
                  <c:v>12.05426213827619</c:v>
                </c:pt>
                <c:pt idx="10582">
                  <c:v>12.0573292837041</c:v>
                </c:pt>
                <c:pt idx="10583">
                  <c:v>12.060397065998989</c:v>
                </c:pt>
                <c:pt idx="10584">
                  <c:v>12.063461598608923</c:v>
                </c:pt>
                <c:pt idx="10585">
                  <c:v>12.066529698855655</c:v>
                </c:pt>
                <c:pt idx="10586">
                  <c:v>12.069594831202011</c:v>
                </c:pt>
                <c:pt idx="10587">
                  <c:v>12.072660281489235</c:v>
                </c:pt>
                <c:pt idx="10588">
                  <c:v>12.075727321187752</c:v>
                </c:pt>
                <c:pt idx="10589">
                  <c:v>12.078792594575512</c:v>
                </c:pt>
                <c:pt idx="10590">
                  <c:v>12.081860624005602</c:v>
                </c:pt>
                <c:pt idx="10591">
                  <c:v>12.084929254808957</c:v>
                </c:pt>
                <c:pt idx="10592">
                  <c:v>12.0879958705703</c:v>
                </c:pt>
                <c:pt idx="10593">
                  <c:v>12.091062486331648</c:v>
                </c:pt>
                <c:pt idx="10594">
                  <c:v>12.094130621942007</c:v>
                </c:pt>
                <c:pt idx="10595">
                  <c:v>12.097196354213196</c:v>
                </c:pt>
                <c:pt idx="10596">
                  <c:v>12.10026159240825</c:v>
                </c:pt>
                <c:pt idx="10597">
                  <c:v>12.10332785471897</c:v>
                </c:pt>
                <c:pt idx="10598">
                  <c:v>12.106394823474819</c:v>
                </c:pt>
                <c:pt idx="10599">
                  <c:v>12.109460238103802</c:v>
                </c:pt>
                <c:pt idx="10600">
                  <c:v>12.112526535773641</c:v>
                </c:pt>
                <c:pt idx="10601">
                  <c:v>12.115592762772305</c:v>
                </c:pt>
                <c:pt idx="10602">
                  <c:v>12.118659342981323</c:v>
                </c:pt>
                <c:pt idx="10603">
                  <c:v>12.121724899281721</c:v>
                </c:pt>
                <c:pt idx="10604">
                  <c:v>12.124792115800471</c:v>
                </c:pt>
                <c:pt idx="10605">
                  <c:v>12.127855872632098</c:v>
                </c:pt>
                <c:pt idx="10606">
                  <c:v>12.130921075727523</c:v>
                </c:pt>
                <c:pt idx="10607">
                  <c:v>12.133984515359854</c:v>
                </c:pt>
                <c:pt idx="10608">
                  <c:v>12.137048765697092</c:v>
                </c:pt>
                <c:pt idx="10609">
                  <c:v>12.140111606292201</c:v>
                </c:pt>
                <c:pt idx="10610">
                  <c:v>12.143175997896114</c:v>
                </c:pt>
                <c:pt idx="10611">
                  <c:v>12.146239684150443</c:v>
                </c:pt>
                <c:pt idx="10612">
                  <c:v>12.149302137401367</c:v>
                </c:pt>
                <c:pt idx="10613">
                  <c:v>12.152365894463054</c:v>
                </c:pt>
                <c:pt idx="10614">
                  <c:v>12.155428734966215</c:v>
                </c:pt>
                <c:pt idx="10615">
                  <c:v>12.158489006458224</c:v>
                </c:pt>
                <c:pt idx="10616">
                  <c:v>12.161551706371228</c:v>
                </c:pt>
                <c:pt idx="10617">
                  <c:v>12.164614018706841</c:v>
                </c:pt>
                <c:pt idx="10618">
                  <c:v>12.167676859485857</c:v>
                </c:pt>
                <c:pt idx="10619">
                  <c:v>12.170737658855154</c:v>
                </c:pt>
                <c:pt idx="10620">
                  <c:v>12.173800781412618</c:v>
                </c:pt>
                <c:pt idx="10621">
                  <c:v>12.176864326753996</c:v>
                </c:pt>
                <c:pt idx="10622">
                  <c:v>12.179925583223639</c:v>
                </c:pt>
                <c:pt idx="10623">
                  <c:v>12.182988670555421</c:v>
                </c:pt>
                <c:pt idx="10624">
                  <c:v>12.186052956104318</c:v>
                </c:pt>
                <c:pt idx="10625">
                  <c:v>12.189116924737217</c:v>
                </c:pt>
                <c:pt idx="10626">
                  <c:v>12.192178462637013</c:v>
                </c:pt>
                <c:pt idx="10627">
                  <c:v>12.195241514744076</c:v>
                </c:pt>
                <c:pt idx="10628">
                  <c:v>12.198304989611767</c:v>
                </c:pt>
                <c:pt idx="10629">
                  <c:v>12.201366457331963</c:v>
                </c:pt>
                <c:pt idx="10630">
                  <c:v>12.204427854692662</c:v>
                </c:pt>
                <c:pt idx="10631">
                  <c:v>12.207487810168292</c:v>
                </c:pt>
                <c:pt idx="10632">
                  <c:v>12.210547554367517</c:v>
                </c:pt>
                <c:pt idx="10633">
                  <c:v>12.213610888391491</c:v>
                </c:pt>
                <c:pt idx="10634">
                  <c:v>12.216674010948974</c:v>
                </c:pt>
                <c:pt idx="10635">
                  <c:v>12.21973530250216</c:v>
                </c:pt>
                <c:pt idx="10636">
                  <c:v>12.222797297857936</c:v>
                </c:pt>
                <c:pt idx="10637">
                  <c:v>12.225858378556946</c:v>
                </c:pt>
                <c:pt idx="10638">
                  <c:v>12.228922346821697</c:v>
                </c:pt>
                <c:pt idx="10639">
                  <c:v>12.231985715986168</c:v>
                </c:pt>
                <c:pt idx="10640">
                  <c:v>12.235048415623359</c:v>
                </c:pt>
                <c:pt idx="10641">
                  <c:v>12.238110305765403</c:v>
                </c:pt>
                <c:pt idx="10642">
                  <c:v>12.241171456622839</c:v>
                </c:pt>
                <c:pt idx="10643">
                  <c:v>12.244235671611341</c:v>
                </c:pt>
                <c:pt idx="10644">
                  <c:v>12.247300098706983</c:v>
                </c:pt>
                <c:pt idx="10645">
                  <c:v>12.250365160676603</c:v>
                </c:pt>
                <c:pt idx="10646">
                  <c:v>12.253430505235846</c:v>
                </c:pt>
                <c:pt idx="10647">
                  <c:v>12.256495073249319</c:v>
                </c:pt>
                <c:pt idx="10648">
                  <c:v>12.259562042097407</c:v>
                </c:pt>
                <c:pt idx="10649">
                  <c:v>12.262624495118514</c:v>
                </c:pt>
                <c:pt idx="10650">
                  <c:v>12.265688181648882</c:v>
                </c:pt>
                <c:pt idx="10651">
                  <c:v>12.268754832548526</c:v>
                </c:pt>
                <c:pt idx="10652">
                  <c:v>12.271819894518153</c:v>
                </c:pt>
                <c:pt idx="10653">
                  <c:v>12.274886192188005</c:v>
                </c:pt>
                <c:pt idx="10654">
                  <c:v>12.277948962394143</c:v>
                </c:pt>
                <c:pt idx="10655">
                  <c:v>12.281016497001517</c:v>
                </c:pt>
                <c:pt idx="10656">
                  <c:v>12.284083607093068</c:v>
                </c:pt>
                <c:pt idx="10657">
                  <c:v>12.287149940030798</c:v>
                </c:pt>
                <c:pt idx="10658">
                  <c:v>12.290216378916353</c:v>
                </c:pt>
                <c:pt idx="10659">
                  <c:v>12.293283701317462</c:v>
                </c:pt>
                <c:pt idx="10660">
                  <c:v>12.29635105878395</c:v>
                </c:pt>
                <c:pt idx="10661">
                  <c:v>12.299418451870443</c:v>
                </c:pt>
                <c:pt idx="10662">
                  <c:v>12.302484078528636</c:v>
                </c:pt>
                <c:pt idx="10663">
                  <c:v>12.305549846374747</c:v>
                </c:pt>
                <c:pt idx="10664">
                  <c:v>12.308616886073256</c:v>
                </c:pt>
                <c:pt idx="10665">
                  <c:v>12.31168272442701</c:v>
                </c:pt>
                <c:pt idx="10666">
                  <c:v>12.314751143258459</c:v>
                </c:pt>
                <c:pt idx="10667">
                  <c:v>12.317819491348059</c:v>
                </c:pt>
                <c:pt idx="10668">
                  <c:v>12.320888370096682</c:v>
                </c:pt>
                <c:pt idx="10669">
                  <c:v>12.323958240180678</c:v>
                </c:pt>
                <c:pt idx="10670">
                  <c:v>12.32702779168959</c:v>
                </c:pt>
                <c:pt idx="10671">
                  <c:v>12.330096599578631</c:v>
                </c:pt>
                <c:pt idx="10672">
                  <c:v>12.333162579143627</c:v>
                </c:pt>
                <c:pt idx="10673">
                  <c:v>12.336229088758119</c:v>
                </c:pt>
                <c:pt idx="10674">
                  <c:v>12.339294009617472</c:v>
                </c:pt>
                <c:pt idx="10675">
                  <c:v>12.34235836559254</c:v>
                </c:pt>
                <c:pt idx="10676">
                  <c:v>12.345426890451767</c:v>
                </c:pt>
                <c:pt idx="10677">
                  <c:v>12.348493435386089</c:v>
                </c:pt>
                <c:pt idx="10678">
                  <c:v>12.351560757787215</c:v>
                </c:pt>
                <c:pt idx="10679">
                  <c:v>12.354625890502026</c:v>
                </c:pt>
                <c:pt idx="10680">
                  <c:v>12.357692293794049</c:v>
                </c:pt>
                <c:pt idx="10681">
                  <c:v>12.360759474513149</c:v>
                </c:pt>
                <c:pt idx="10682">
                  <c:v>12.363827397910224</c:v>
                </c:pt>
                <c:pt idx="10683">
                  <c:v>12.366897338773729</c:v>
                </c:pt>
                <c:pt idx="10684">
                  <c:v>12.369966854787581</c:v>
                </c:pt>
                <c:pt idx="10685">
                  <c:v>12.373034071352464</c:v>
                </c:pt>
                <c:pt idx="10686">
                  <c:v>12.376100899249382</c:v>
                </c:pt>
                <c:pt idx="10687">
                  <c:v>12.379166808206808</c:v>
                </c:pt>
                <c:pt idx="10688">
                  <c:v>12.382233529939326</c:v>
                </c:pt>
                <c:pt idx="10689">
                  <c:v>12.385299226913052</c:v>
                </c:pt>
                <c:pt idx="10690">
                  <c:v>12.388365029966405</c:v>
                </c:pt>
                <c:pt idx="10691">
                  <c:v>12.391427870745424</c:v>
                </c:pt>
                <c:pt idx="10692">
                  <c:v>12.394493991813777</c:v>
                </c:pt>
                <c:pt idx="10693">
                  <c:v>12.397561561723037</c:v>
                </c:pt>
                <c:pt idx="10694">
                  <c:v>12.400627046932369</c:v>
                </c:pt>
                <c:pt idx="10695">
                  <c:v>12.403691791333623</c:v>
                </c:pt>
                <c:pt idx="10696">
                  <c:v>12.406756217876865</c:v>
                </c:pt>
                <c:pt idx="10697">
                  <c:v>12.409823469596477</c:v>
                </c:pt>
                <c:pt idx="10698">
                  <c:v>12.412890862682984</c:v>
                </c:pt>
                <c:pt idx="10699">
                  <c:v>12.415957336701986</c:v>
                </c:pt>
                <c:pt idx="10700">
                  <c:v>12.419023846039821</c:v>
                </c:pt>
                <c:pt idx="10701">
                  <c:v>12.422088766622867</c:v>
                </c:pt>
                <c:pt idx="10702">
                  <c:v>12.425154746280048</c:v>
                </c:pt>
                <c:pt idx="10703">
                  <c:v>12.428219490681295</c:v>
                </c:pt>
                <c:pt idx="10704">
                  <c:v>12.431285046474867</c:v>
                </c:pt>
                <c:pt idx="10705">
                  <c:v>12.434348591816244</c:v>
                </c:pt>
                <c:pt idx="10706">
                  <c:v>12.437414112363296</c:v>
                </c:pt>
                <c:pt idx="10707">
                  <c:v>12.440480056439668</c:v>
                </c:pt>
                <c:pt idx="10708">
                  <c:v>12.443544906473404</c:v>
                </c:pt>
                <c:pt idx="10709">
                  <c:v>12.446612122669221</c:v>
                </c:pt>
                <c:pt idx="10710">
                  <c:v>12.449677113897547</c:v>
                </c:pt>
                <c:pt idx="10711">
                  <c:v>12.452742811239927</c:v>
                </c:pt>
                <c:pt idx="10712">
                  <c:v>12.455807872933208</c:v>
                </c:pt>
                <c:pt idx="10713">
                  <c:v>12.458875654858851</c:v>
                </c:pt>
                <c:pt idx="10714">
                  <c:v>12.461939270907802</c:v>
                </c:pt>
                <c:pt idx="10715">
                  <c:v>12.465005533034123</c:v>
                </c:pt>
                <c:pt idx="10716">
                  <c:v>12.468069430755936</c:v>
                </c:pt>
                <c:pt idx="10717">
                  <c:v>12.47113304652885</c:v>
                </c:pt>
                <c:pt idx="10718">
                  <c:v>12.474198708390388</c:v>
                </c:pt>
                <c:pt idx="10719">
                  <c:v>12.477265006014131</c:v>
                </c:pt>
                <c:pt idx="10720">
                  <c:v>12.480330385354378</c:v>
                </c:pt>
                <c:pt idx="10721">
                  <c:v>12.483393190869467</c:v>
                </c:pt>
                <c:pt idx="10722">
                  <c:v>12.486455925583774</c:v>
                </c:pt>
                <c:pt idx="10723">
                  <c:v>12.489521093212051</c:v>
                </c:pt>
                <c:pt idx="10724">
                  <c:v>12.492587214280423</c:v>
                </c:pt>
                <c:pt idx="10725">
                  <c:v>12.495653900411538</c:v>
                </c:pt>
                <c:pt idx="10726">
                  <c:v>12.498718009819841</c:v>
                </c:pt>
                <c:pt idx="10727">
                  <c:v>12.5017844842077</c:v>
                </c:pt>
                <c:pt idx="10728">
                  <c:v>12.504849828444465</c:v>
                </c:pt>
                <c:pt idx="10729">
                  <c:v>12.507916655972409</c:v>
                </c:pt>
                <c:pt idx="10730">
                  <c:v>12.510982424002853</c:v>
                </c:pt>
                <c:pt idx="10731">
                  <c:v>12.51404847450195</c:v>
                </c:pt>
                <c:pt idx="10732">
                  <c:v>12.517111561971683</c:v>
                </c:pt>
                <c:pt idx="10733">
                  <c:v>12.520171025318147</c:v>
                </c:pt>
                <c:pt idx="10734">
                  <c:v>12.523234535238219</c:v>
                </c:pt>
                <c:pt idx="10735">
                  <c:v>12.526296424966771</c:v>
                </c:pt>
                <c:pt idx="10736">
                  <c:v>12.529357611180371</c:v>
                </c:pt>
                <c:pt idx="10737">
                  <c:v>12.532419113898039</c:v>
                </c:pt>
                <c:pt idx="10738">
                  <c:v>12.535480722165056</c:v>
                </c:pt>
                <c:pt idx="10739">
                  <c:v>12.538542893968465</c:v>
                </c:pt>
                <c:pt idx="10740">
                  <c:v>12.541603974300163</c:v>
                </c:pt>
                <c:pt idx="10741">
                  <c:v>12.544663929592279</c:v>
                </c:pt>
                <c:pt idx="10742">
                  <c:v>12.547726101119968</c:v>
                </c:pt>
                <c:pt idx="10743">
                  <c:v>12.550787392489488</c:v>
                </c:pt>
                <c:pt idx="10744">
                  <c:v>12.553847488070749</c:v>
                </c:pt>
                <c:pt idx="10745">
                  <c:v>12.556907337949699</c:v>
                </c:pt>
                <c:pt idx="10746">
                  <c:v>12.559966274336174</c:v>
                </c:pt>
                <c:pt idx="10747">
                  <c:v>12.563026510956112</c:v>
                </c:pt>
                <c:pt idx="10748">
                  <c:v>12.566086747392506</c:v>
                </c:pt>
                <c:pt idx="10749">
                  <c:v>12.569147827907877</c:v>
                </c:pt>
                <c:pt idx="10750">
                  <c:v>12.572207326197066</c:v>
                </c:pt>
                <c:pt idx="10751">
                  <c:v>12.57526549037004</c:v>
                </c:pt>
                <c:pt idx="10752">
                  <c:v>12.578325410339971</c:v>
                </c:pt>
                <c:pt idx="10753">
                  <c:v>12.581385225266589</c:v>
                </c:pt>
                <c:pt idx="10754">
                  <c:v>12.584446200276076</c:v>
                </c:pt>
                <c:pt idx="10755">
                  <c:v>12.587506753348995</c:v>
                </c:pt>
                <c:pt idx="10756">
                  <c:v>12.59056474180907</c:v>
                </c:pt>
                <c:pt idx="10757">
                  <c:v>12.593624943374353</c:v>
                </c:pt>
                <c:pt idx="10758">
                  <c:v>12.596682826583175</c:v>
                </c:pt>
                <c:pt idx="10759">
                  <c:v>12.599742781691793</c:v>
                </c:pt>
                <c:pt idx="10760">
                  <c:v>12.602804636274486</c:v>
                </c:pt>
                <c:pt idx="10761">
                  <c:v>12.605863326906103</c:v>
                </c:pt>
                <c:pt idx="10762">
                  <c:v>12.608924231399541</c:v>
                </c:pt>
                <c:pt idx="10763">
                  <c:v>12.611984714163206</c:v>
                </c:pt>
                <c:pt idx="10764">
                  <c:v>12.615045372523626</c:v>
                </c:pt>
                <c:pt idx="10765">
                  <c:v>12.618102729239718</c:v>
                </c:pt>
                <c:pt idx="10766">
                  <c:v>12.621159454889865</c:v>
                </c:pt>
                <c:pt idx="10767">
                  <c:v>12.624217022396811</c:v>
                </c:pt>
                <c:pt idx="10768">
                  <c:v>12.627274765467249</c:v>
                </c:pt>
                <c:pt idx="10769">
                  <c:v>12.630332508675069</c:v>
                </c:pt>
                <c:pt idx="10770">
                  <c:v>12.633388848644111</c:v>
                </c:pt>
                <c:pt idx="10771">
                  <c:v>12.636445468963853</c:v>
                </c:pt>
                <c:pt idx="10772">
                  <c:v>12.639502755729252</c:v>
                </c:pt>
                <c:pt idx="10773">
                  <c:v>12.642561903075393</c:v>
                </c:pt>
                <c:pt idx="10774">
                  <c:v>12.64561813820322</c:v>
                </c:pt>
                <c:pt idx="10775">
                  <c:v>12.648676512475483</c:v>
                </c:pt>
                <c:pt idx="10776">
                  <c:v>12.65173334337317</c:v>
                </c:pt>
                <c:pt idx="10777">
                  <c:v>12.654792841478947</c:v>
                </c:pt>
                <c:pt idx="10778">
                  <c:v>12.657852023850875</c:v>
                </c:pt>
                <c:pt idx="10779">
                  <c:v>12.660909836897003</c:v>
                </c:pt>
                <c:pt idx="10780">
                  <c:v>12.663968948668193</c:v>
                </c:pt>
                <c:pt idx="10781">
                  <c:v>12.667026551249295</c:v>
                </c:pt>
                <c:pt idx="10782">
                  <c:v>12.670084645152532</c:v>
                </c:pt>
                <c:pt idx="10783">
                  <c:v>12.673143335509184</c:v>
                </c:pt>
                <c:pt idx="10784">
                  <c:v>12.67620132396927</c:v>
                </c:pt>
                <c:pt idx="10785">
                  <c:v>12.679262158134161</c:v>
                </c:pt>
                <c:pt idx="10786">
                  <c:v>12.682321937558992</c:v>
                </c:pt>
                <c:pt idx="10787">
                  <c:v>12.685380909057169</c:v>
                </c:pt>
                <c:pt idx="10788">
                  <c:v>12.68844191950979</c:v>
                </c:pt>
                <c:pt idx="10789">
                  <c:v>12.691499206366734</c:v>
                </c:pt>
                <c:pt idx="10790">
                  <c:v>12.694556703636723</c:v>
                </c:pt>
                <c:pt idx="10791">
                  <c:v>12.697615078092262</c:v>
                </c:pt>
                <c:pt idx="10792">
                  <c:v>12.700671768692308</c:v>
                </c:pt>
                <c:pt idx="10793">
                  <c:v>12.70373147775865</c:v>
                </c:pt>
                <c:pt idx="10794">
                  <c:v>12.706792839481823</c:v>
                </c:pt>
                <c:pt idx="10795">
                  <c:v>12.70985089829745</c:v>
                </c:pt>
                <c:pt idx="10796">
                  <c:v>12.712910150998937</c:v>
                </c:pt>
                <c:pt idx="10797">
                  <c:v>12.715969930607244</c:v>
                </c:pt>
                <c:pt idx="10798">
                  <c:v>12.719029077540789</c:v>
                </c:pt>
                <c:pt idx="10799">
                  <c:v>12.722090721360333</c:v>
                </c:pt>
                <c:pt idx="10800">
                  <c:v>12.725151379904352</c:v>
                </c:pt>
                <c:pt idx="10801">
                  <c:v>12.72821193283956</c:v>
                </c:pt>
                <c:pt idx="10802">
                  <c:v>12.731271852901253</c:v>
                </c:pt>
                <c:pt idx="10803">
                  <c:v>12.734330332785962</c:v>
                </c:pt>
                <c:pt idx="10804">
                  <c:v>12.737391377810338</c:v>
                </c:pt>
                <c:pt idx="10805">
                  <c:v>12.740450103409421</c:v>
                </c:pt>
                <c:pt idx="10806">
                  <c:v>12.743507951399012</c:v>
                </c:pt>
                <c:pt idx="10807">
                  <c:v>12.746564396629612</c:v>
                </c:pt>
                <c:pt idx="10808">
                  <c:v>12.749623824713318</c:v>
                </c:pt>
                <c:pt idx="10809">
                  <c:v>12.752680480218489</c:v>
                </c:pt>
                <c:pt idx="10810">
                  <c:v>12.755734614161552</c:v>
                </c:pt>
                <c:pt idx="10811">
                  <c:v>12.762097028769139</c:v>
                </c:pt>
                <c:pt idx="10812">
                  <c:v>12.768453618921853</c:v>
                </c:pt>
                <c:pt idx="10813">
                  <c:v>12.774803672188753</c:v>
                </c:pt>
                <c:pt idx="10814">
                  <c:v>12.781158372313723</c:v>
                </c:pt>
                <c:pt idx="10815">
                  <c:v>12.787518528428404</c:v>
                </c:pt>
                <c:pt idx="10816">
                  <c:v>12.793878975862969</c:v>
                </c:pt>
                <c:pt idx="10817">
                  <c:v>12.800234184986634</c:v>
                </c:pt>
                <c:pt idx="10818">
                  <c:v>12.806572223463624</c:v>
                </c:pt>
                <c:pt idx="10819">
                  <c:v>12.81291944868631</c:v>
                </c:pt>
                <c:pt idx="10820">
                  <c:v>12.819263632621064</c:v>
                </c:pt>
                <c:pt idx="10821">
                  <c:v>12.82560398281862</c:v>
                </c:pt>
                <c:pt idx="10822">
                  <c:v>12.831938989492118</c:v>
                </c:pt>
                <c:pt idx="10823">
                  <c:v>12.83827717189768</c:v>
                </c:pt>
                <c:pt idx="10824">
                  <c:v>12.844613621836176</c:v>
                </c:pt>
                <c:pt idx="10825">
                  <c:v>12.8509473307519</c:v>
                </c:pt>
                <c:pt idx="10826">
                  <c:v>12.857274055445519</c:v>
                </c:pt>
                <c:pt idx="10827">
                  <c:v>12.863592380333651</c:v>
                </c:pt>
                <c:pt idx="10828">
                  <c:v>12.869906192724775</c:v>
                </c:pt>
                <c:pt idx="10829">
                  <c:v>12.876232126279255</c:v>
                </c:pt>
                <c:pt idx="10830">
                  <c:v>12.882556406722772</c:v>
                </c:pt>
                <c:pt idx="10831">
                  <c:v>12.888874157819863</c:v>
                </c:pt>
                <c:pt idx="10832">
                  <c:v>12.89520145750712</c:v>
                </c:pt>
                <c:pt idx="10833">
                  <c:v>12.901527822025241</c:v>
                </c:pt>
                <c:pt idx="10834">
                  <c:v>12.907853755861181</c:v>
                </c:pt>
                <c:pt idx="10835">
                  <c:v>12.914172510566303</c:v>
                </c:pt>
                <c:pt idx="10836">
                  <c:v>12.92049736640954</c:v>
                </c:pt>
                <c:pt idx="10837">
                  <c:v>12.926799825333323</c:v>
                </c:pt>
                <c:pt idx="10838">
                  <c:v>12.933122382203473</c:v>
                </c:pt>
                <c:pt idx="10839">
                  <c:v>12.93944623211695</c:v>
                </c:pt>
                <c:pt idx="10840">
                  <c:v>12.94576835836317</c:v>
                </c:pt>
                <c:pt idx="10841">
                  <c:v>12.952092422970349</c:v>
                </c:pt>
                <c:pt idx="10842">
                  <c:v>12.958416200885628</c:v>
                </c:pt>
                <c:pt idx="10843">
                  <c:v>12.964739763193094</c:v>
                </c:pt>
                <c:pt idx="10844">
                  <c:v>12.971064547010727</c:v>
                </c:pt>
                <c:pt idx="10845">
                  <c:v>12.9773752845523</c:v>
                </c:pt>
                <c:pt idx="10846">
                  <c:v>12.98370186490707</c:v>
                </c:pt>
                <c:pt idx="10847">
                  <c:v>12.990029668074579</c:v>
                </c:pt>
                <c:pt idx="10848">
                  <c:v>12.99635934274232</c:v>
                </c:pt>
                <c:pt idx="10849">
                  <c:v>13.002690817839706</c:v>
                </c:pt>
                <c:pt idx="10850">
                  <c:v>13.009024238545296</c:v>
                </c:pt>
                <c:pt idx="10851">
                  <c:v>13.015357226289003</c:v>
                </c:pt>
                <c:pt idx="10852">
                  <c:v>13.021690790578203</c:v>
                </c:pt>
                <c:pt idx="10853">
                  <c:v>13.028020536841206</c:v>
                </c:pt>
                <c:pt idx="10854">
                  <c:v>13.034351435472191</c:v>
                </c:pt>
                <c:pt idx="10855">
                  <c:v>13.040683846607926</c:v>
                </c:pt>
                <c:pt idx="10856">
                  <c:v>13.047014168710215</c:v>
                </c:pt>
                <c:pt idx="10857">
                  <c:v>13.053348525954659</c:v>
                </c:pt>
                <c:pt idx="10858">
                  <c:v>13.059681874024591</c:v>
                </c:pt>
                <c:pt idx="10859">
                  <c:v>13.06601839602453</c:v>
                </c:pt>
                <c:pt idx="10860">
                  <c:v>13.0723516003344</c:v>
                </c:pt>
                <c:pt idx="10861">
                  <c:v>13.078683218909845</c:v>
                </c:pt>
                <c:pt idx="10862">
                  <c:v>13.085015701903062</c:v>
                </c:pt>
                <c:pt idx="10863">
                  <c:v>13.09135359542255</c:v>
                </c:pt>
                <c:pt idx="10864">
                  <c:v>13.097688746236511</c:v>
                </c:pt>
                <c:pt idx="10865">
                  <c:v>13.104022167130271</c:v>
                </c:pt>
                <c:pt idx="10866">
                  <c:v>13.110355515952897</c:v>
                </c:pt>
                <c:pt idx="10867">
                  <c:v>13.116688719886454</c:v>
                </c:pt>
                <c:pt idx="10868">
                  <c:v>13.123021779691467</c:v>
                </c:pt>
                <c:pt idx="10869">
                  <c:v>13.12935166990254</c:v>
                </c:pt>
                <c:pt idx="10870">
                  <c:v>13.135678753975993</c:v>
                </c:pt>
                <c:pt idx="10871">
                  <c:v>13.142007996858245</c:v>
                </c:pt>
                <c:pt idx="10872">
                  <c:v>13.148336159646178</c:v>
                </c:pt>
                <c:pt idx="10873">
                  <c:v>13.154660009465884</c:v>
                </c:pt>
                <c:pt idx="10874">
                  <c:v>13.160985655468886</c:v>
                </c:pt>
                <c:pt idx="10875">
                  <c:v>13.16731288334549</c:v>
                </c:pt>
                <c:pt idx="10876">
                  <c:v>13.173635440403062</c:v>
                </c:pt>
                <c:pt idx="10877">
                  <c:v>13.179961733511281</c:v>
                </c:pt>
                <c:pt idx="10878">
                  <c:v>13.186288026431829</c:v>
                </c:pt>
                <c:pt idx="10879">
                  <c:v>13.192611804534604</c:v>
                </c:pt>
                <c:pt idx="10880">
                  <c:v>13.198932280238031</c:v>
                </c:pt>
                <c:pt idx="10881">
                  <c:v>13.205258645037663</c:v>
                </c:pt>
                <c:pt idx="10882">
                  <c:v>13.211579838038</c:v>
                </c:pt>
                <c:pt idx="10883">
                  <c:v>13.217906706045946</c:v>
                </c:pt>
                <c:pt idx="10884">
                  <c:v>13.224232352048949</c:v>
                </c:pt>
                <c:pt idx="10885">
                  <c:v>13.230558214111353</c:v>
                </c:pt>
                <c:pt idx="10886">
                  <c:v>13.236883787973383</c:v>
                </c:pt>
                <c:pt idx="10887">
                  <c:v>13.243206776006314</c:v>
                </c:pt>
                <c:pt idx="10888">
                  <c:v>13.249537530634347</c:v>
                </c:pt>
                <c:pt idx="10889">
                  <c:v>13.25587196054215</c:v>
                </c:pt>
                <c:pt idx="10890">
                  <c:v>13.26220826626945</c:v>
                </c:pt>
                <c:pt idx="10891">
                  <c:v>13.268542191339819</c:v>
                </c:pt>
                <c:pt idx="10892">
                  <c:v>13.274875683930331</c:v>
                </c:pt>
                <c:pt idx="10893">
                  <c:v>13.281206510652867</c:v>
                </c:pt>
                <c:pt idx="10894">
                  <c:v>13.28754534286092</c:v>
                </c:pt>
                <c:pt idx="10895">
                  <c:v>13.293883670522581</c:v>
                </c:pt>
                <c:pt idx="10896">
                  <c:v>13.300221637179583</c:v>
                </c:pt>
                <c:pt idx="10897">
                  <c:v>13.306556716157715</c:v>
                </c:pt>
                <c:pt idx="10898">
                  <c:v>13.312892011308284</c:v>
                </c:pt>
                <c:pt idx="10899">
                  <c:v>13.31922355804968</c:v>
                </c:pt>
                <c:pt idx="10900">
                  <c:v>13.325556329433091</c:v>
                </c:pt>
                <c:pt idx="10901">
                  <c:v>13.331888524443746</c:v>
                </c:pt>
                <c:pt idx="10902">
                  <c:v>13.338224108196988</c:v>
                </c:pt>
                <c:pt idx="10903">
                  <c:v>13.344554142176021</c:v>
                </c:pt>
                <c:pt idx="10904">
                  <c:v>13.350888860874575</c:v>
                </c:pt>
                <c:pt idx="10905">
                  <c:v>13.35721932695629</c:v>
                </c:pt>
                <c:pt idx="10906">
                  <c:v>13.363549721047312</c:v>
                </c:pt>
                <c:pt idx="10907">
                  <c:v>13.369879035513126</c:v>
                </c:pt>
                <c:pt idx="10908">
                  <c:v>13.376207198864485</c:v>
                </c:pt>
                <c:pt idx="10909">
                  <c:v>13.382538456973137</c:v>
                </c:pt>
                <c:pt idx="10910">
                  <c:v>13.388868203236131</c:v>
                </c:pt>
                <c:pt idx="10911">
                  <c:v>13.395199173871552</c:v>
                </c:pt>
                <c:pt idx="10912">
                  <c:v>13.401526186234069</c:v>
                </c:pt>
                <c:pt idx="10913">
                  <c:v>13.407854565005572</c:v>
                </c:pt>
                <c:pt idx="10914">
                  <c:v>13.41418575147801</c:v>
                </c:pt>
                <c:pt idx="10915">
                  <c:v>13.420519604463502</c:v>
                </c:pt>
                <c:pt idx="10916">
                  <c:v>13.426854611231152</c:v>
                </c:pt>
                <c:pt idx="10917">
                  <c:v>13.433190772378342</c:v>
                </c:pt>
                <c:pt idx="10918">
                  <c:v>13.43952989395205</c:v>
                </c:pt>
                <c:pt idx="10919">
                  <c:v>13.445864035006522</c:v>
                </c:pt>
                <c:pt idx="10920">
                  <c:v>13.452197022844322</c:v>
                </c:pt>
                <c:pt idx="10921">
                  <c:v>13.458537878445449</c:v>
                </c:pt>
                <c:pt idx="10922">
                  <c:v>13.464880976646052</c:v>
                </c:pt>
                <c:pt idx="10923">
                  <c:v>13.471220314533909</c:v>
                </c:pt>
                <c:pt idx="10924">
                  <c:v>13.477564932225459</c:v>
                </c:pt>
                <c:pt idx="10925">
                  <c:v>13.483903115196568</c:v>
                </c:pt>
                <c:pt idx="10926">
                  <c:v>13.490246792148175</c:v>
                </c:pt>
                <c:pt idx="10927">
                  <c:v>13.496603673325197</c:v>
                </c:pt>
                <c:pt idx="10928">
                  <c:v>13.502951406209871</c:v>
                </c:pt>
                <c:pt idx="10929">
                  <c:v>13.509299138905373</c:v>
                </c:pt>
                <c:pt idx="10930">
                  <c:v>13.515645640402402</c:v>
                </c:pt>
                <c:pt idx="10931">
                  <c:v>13.521989534796059</c:v>
                </c:pt>
                <c:pt idx="10932">
                  <c:v>13.528335890493791</c:v>
                </c:pt>
                <c:pt idx="10933">
                  <c:v>13.534684711295947</c:v>
                </c:pt>
                <c:pt idx="10934">
                  <c:v>13.541032951655929</c:v>
                </c:pt>
                <c:pt idx="10935">
                  <c:v>13.547382569803089</c:v>
                </c:pt>
                <c:pt idx="10936">
                  <c:v>13.553731825594264</c:v>
                </c:pt>
                <c:pt idx="10937">
                  <c:v>13.560084273864078</c:v>
                </c:pt>
                <c:pt idx="10938">
                  <c:v>13.566436795389631</c:v>
                </c:pt>
                <c:pt idx="10939">
                  <c:v>13.572791714241172</c:v>
                </c:pt>
                <c:pt idx="10940">
                  <c:v>13.57914903163463</c:v>
                </c:pt>
                <c:pt idx="10941">
                  <c:v>13.585505258194155</c:v>
                </c:pt>
                <c:pt idx="10942">
                  <c:v>13.591864832144834</c:v>
                </c:pt>
                <c:pt idx="10943">
                  <c:v>13.598226881981471</c:v>
                </c:pt>
                <c:pt idx="10944">
                  <c:v>13.604585945716947</c:v>
                </c:pt>
                <c:pt idx="10945">
                  <c:v>13.61094770491402</c:v>
                </c:pt>
                <c:pt idx="10946">
                  <c:v>13.617314787579712</c:v>
                </c:pt>
                <c:pt idx="10947">
                  <c:v>13.623679535240555</c:v>
                </c:pt>
                <c:pt idx="10948">
                  <c:v>13.630045086182449</c:v>
                </c:pt>
                <c:pt idx="10949">
                  <c:v>13.636414067792868</c:v>
                </c:pt>
                <c:pt idx="10950">
                  <c:v>13.642779837593755</c:v>
                </c:pt>
                <c:pt idx="10951">
                  <c:v>13.649143054683222</c:v>
                </c:pt>
                <c:pt idx="10952">
                  <c:v>13.655504959196128</c:v>
                </c:pt>
                <c:pt idx="10953">
                  <c:v>13.66186424125751</c:v>
                </c:pt>
                <c:pt idx="10954">
                  <c:v>13.668222942106153</c:v>
                </c:pt>
                <c:pt idx="10955">
                  <c:v>13.674579386758687</c:v>
                </c:pt>
                <c:pt idx="10956">
                  <c:v>13.680932779547499</c:v>
                </c:pt>
                <c:pt idx="10957">
                  <c:v>13.687280657739571</c:v>
                </c:pt>
                <c:pt idx="10958">
                  <c:v>13.693623321582161</c:v>
                </c:pt>
                <c:pt idx="10959">
                  <c:v>13.699965840780445</c:v>
                </c:pt>
                <c:pt idx="10960">
                  <c:v>13.706308938792173</c:v>
                </c:pt>
                <c:pt idx="10961">
                  <c:v>13.712641637839948</c:v>
                </c:pt>
                <c:pt idx="10962">
                  <c:v>13.718981916249135</c:v>
                </c:pt>
                <c:pt idx="10963">
                  <c:v>13.725326172644969</c:v>
                </c:pt>
                <c:pt idx="10964">
                  <c:v>13.731668402200702</c:v>
                </c:pt>
                <c:pt idx="10965">
                  <c:v>13.738010415772445</c:v>
                </c:pt>
                <c:pt idx="10966">
                  <c:v>13.744349970557998</c:v>
                </c:pt>
                <c:pt idx="10967">
                  <c:v>13.75068504963027</c:v>
                </c:pt>
                <c:pt idx="10968">
                  <c:v>13.757022221025329</c:v>
                </c:pt>
                <c:pt idx="10969">
                  <c:v>13.763360475822294</c:v>
                </c:pt>
                <c:pt idx="10970">
                  <c:v>13.769698875596525</c:v>
                </c:pt>
                <c:pt idx="10971">
                  <c:v>13.776039225699751</c:v>
                </c:pt>
                <c:pt idx="10972">
                  <c:v>13.782380226231833</c:v>
                </c:pt>
                <c:pt idx="10973">
                  <c:v>13.788722528478461</c:v>
                </c:pt>
                <c:pt idx="10974">
                  <c:v>13.795069029975496</c:v>
                </c:pt>
                <c:pt idx="10975">
                  <c:v>13.801413213815792</c:v>
                </c:pt>
                <c:pt idx="10976">
                  <c:v>13.807751540629074</c:v>
                </c:pt>
                <c:pt idx="10977">
                  <c:v>13.814088929121359</c:v>
                </c:pt>
                <c:pt idx="10978">
                  <c:v>13.820423864057082</c:v>
                </c:pt>
                <c:pt idx="10979">
                  <c:v>13.826761541663066</c:v>
                </c:pt>
                <c:pt idx="10980">
                  <c:v>13.833101385610265</c:v>
                </c:pt>
                <c:pt idx="10981">
                  <c:v>13.839438990369452</c:v>
                </c:pt>
                <c:pt idx="10982">
                  <c:v>13.845774213586107</c:v>
                </c:pt>
                <c:pt idx="10983">
                  <c:v>13.852105688871509</c:v>
                </c:pt>
                <c:pt idx="10984">
                  <c:v>13.85843810038345</c:v>
                </c:pt>
                <c:pt idx="10985">
                  <c:v>13.864763890768097</c:v>
                </c:pt>
                <c:pt idx="10986">
                  <c:v>13.871095437603516</c:v>
                </c:pt>
                <c:pt idx="10987">
                  <c:v>13.877421155468005</c:v>
                </c:pt>
                <c:pt idx="10988">
                  <c:v>13.883748311911376</c:v>
                </c:pt>
                <c:pt idx="10989">
                  <c:v>13.890065202742894</c:v>
                </c:pt>
                <c:pt idx="10990">
                  <c:v>13.896385678165439</c:v>
                </c:pt>
                <c:pt idx="10991">
                  <c:v>13.902707661073332</c:v>
                </c:pt>
                <c:pt idx="10992">
                  <c:v>13.909027921625698</c:v>
                </c:pt>
                <c:pt idx="10993">
                  <c:v>13.915359468085027</c:v>
                </c:pt>
                <c:pt idx="10994">
                  <c:v>13.921680876968098</c:v>
                </c:pt>
                <c:pt idx="10995">
                  <c:v>13.928015595384236</c:v>
                </c:pt>
                <c:pt idx="10996">
                  <c:v>13.934339086545</c:v>
                </c:pt>
                <c:pt idx="10997">
                  <c:v>13.940664229666138</c:v>
                </c:pt>
                <c:pt idx="10998">
                  <c:v>13.94699412044098</c:v>
                </c:pt>
                <c:pt idx="10999">
                  <c:v>13.953321707859731</c:v>
                </c:pt>
                <c:pt idx="11000">
                  <c:v>13.959652030149998</c:v>
                </c:pt>
                <c:pt idx="11001">
                  <c:v>13.965975090159551</c:v>
                </c:pt>
                <c:pt idx="11002">
                  <c:v>13.972303396809371</c:v>
                </c:pt>
                <c:pt idx="11003">
                  <c:v>13.978628611027922</c:v>
                </c:pt>
                <c:pt idx="11004">
                  <c:v>13.984958141759318</c:v>
                </c:pt>
                <c:pt idx="11005">
                  <c:v>13.991278187552599</c:v>
                </c:pt>
                <c:pt idx="11006">
                  <c:v>13.997602180999538</c:v>
                </c:pt>
                <c:pt idx="11007">
                  <c:v>14.003930128009356</c:v>
                </c:pt>
                <c:pt idx="11008">
                  <c:v>14.01025505522365</c:v>
                </c:pt>
                <c:pt idx="11009">
                  <c:v>14.016584513989837</c:v>
                </c:pt>
                <c:pt idx="11010">
                  <c:v>14.022912821578704</c:v>
                </c:pt>
                <c:pt idx="11011">
                  <c:v>14.02924055329745</c:v>
                </c:pt>
                <c:pt idx="11012">
                  <c:v>14.035565337115084</c:v>
                </c:pt>
                <c:pt idx="11013">
                  <c:v>14.041892565461035</c:v>
                </c:pt>
                <c:pt idx="11014">
                  <c:v>14.048217707831798</c:v>
                </c:pt>
                <c:pt idx="11015">
                  <c:v>14.05454356989423</c:v>
                </c:pt>
                <c:pt idx="11016">
                  <c:v>14.060872237172164</c:v>
                </c:pt>
                <c:pt idx="11017">
                  <c:v>14.067196589346265</c:v>
                </c:pt>
                <c:pt idx="11018">
                  <c:v>14.073525400137818</c:v>
                </c:pt>
                <c:pt idx="11019">
                  <c:v>14.079852053224119</c:v>
                </c:pt>
                <c:pt idx="11020">
                  <c:v>14.086181151535984</c:v>
                </c:pt>
                <c:pt idx="11021">
                  <c:v>14.092507731796896</c:v>
                </c:pt>
                <c:pt idx="11022">
                  <c:v>14.098835031578021</c:v>
                </c:pt>
                <c:pt idx="11023">
                  <c:v>14.105166001367424</c:v>
                </c:pt>
                <c:pt idx="11024">
                  <c:v>14.11149675599545</c:v>
                </c:pt>
                <c:pt idx="11025">
                  <c:v>14.117828591213041</c:v>
                </c:pt>
                <c:pt idx="11026">
                  <c:v>14.12416359798069</c:v>
                </c:pt>
                <c:pt idx="11027">
                  <c:v>14.130499109603853</c:v>
                </c:pt>
                <c:pt idx="11028">
                  <c:v>14.13683260153573</c:v>
                </c:pt>
                <c:pt idx="11029">
                  <c:v>14.143170134109743</c:v>
                </c:pt>
                <c:pt idx="11030">
                  <c:v>14.149507233331454</c:v>
                </c:pt>
                <c:pt idx="11031">
                  <c:v>14.155845993320884</c:v>
                </c:pt>
                <c:pt idx="11032">
                  <c:v>14.162182948672873</c:v>
                </c:pt>
                <c:pt idx="11033">
                  <c:v>14.168520409723323</c:v>
                </c:pt>
                <c:pt idx="11034">
                  <c:v>14.174850443796318</c:v>
                </c:pt>
                <c:pt idx="11035">
                  <c:v>14.181185522491999</c:v>
                </c:pt>
                <c:pt idx="11036">
                  <c:v>14.187518798869094</c:v>
                </c:pt>
                <c:pt idx="11037">
                  <c:v>14.193851426147532</c:v>
                </c:pt>
                <c:pt idx="11038">
                  <c:v>14.200179661241048</c:v>
                </c:pt>
                <c:pt idx="11039">
                  <c:v>14.206513658398286</c:v>
                </c:pt>
                <c:pt idx="11040">
                  <c:v>14.212848449581852</c:v>
                </c:pt>
                <c:pt idx="11041">
                  <c:v>14.219181581073848</c:v>
                </c:pt>
                <c:pt idx="11042">
                  <c:v>14.225517959141257</c:v>
                </c:pt>
                <c:pt idx="11043">
                  <c:v>14.231850947261258</c:v>
                </c:pt>
                <c:pt idx="11044">
                  <c:v>14.238187685645732</c:v>
                </c:pt>
                <c:pt idx="11045">
                  <c:v>14.244522403779472</c:v>
                </c:pt>
                <c:pt idx="11046">
                  <c:v>14.250854887525156</c:v>
                </c:pt>
                <c:pt idx="11047">
                  <c:v>14.257191481871111</c:v>
                </c:pt>
                <c:pt idx="11048">
                  <c:v>14.263525407317927</c:v>
                </c:pt>
                <c:pt idx="11049">
                  <c:v>14.269851053227114</c:v>
                </c:pt>
                <c:pt idx="11050">
                  <c:v>14.276177705750307</c:v>
                </c:pt>
                <c:pt idx="11051">
                  <c:v>14.282504502053206</c:v>
                </c:pt>
                <c:pt idx="11052">
                  <c:v>14.28883316839193</c:v>
                </c:pt>
                <c:pt idx="11053">
                  <c:v>14.295161475041747</c:v>
                </c:pt>
                <c:pt idx="11054">
                  <c:v>14.30148791162858</c:v>
                </c:pt>
                <c:pt idx="11055">
                  <c:v>14.307811186548841</c:v>
                </c:pt>
                <c:pt idx="11056">
                  <c:v>14.314133169550418</c:v>
                </c:pt>
                <c:pt idx="11057">
                  <c:v>14.320455870258636</c:v>
                </c:pt>
                <c:pt idx="11058">
                  <c:v>14.326781013285977</c:v>
                </c:pt>
                <c:pt idx="11059">
                  <c:v>14.333103642121023</c:v>
                </c:pt>
                <c:pt idx="11060">
                  <c:v>14.339430151060066</c:v>
                </c:pt>
                <c:pt idx="11061">
                  <c:v>14.345753856885381</c:v>
                </c:pt>
                <c:pt idx="11062">
                  <c:v>14.352076198715888</c:v>
                </c:pt>
                <c:pt idx="11063">
                  <c:v>14.358399114867845</c:v>
                </c:pt>
                <c:pt idx="11064">
                  <c:v>14.364722533571532</c:v>
                </c:pt>
                <c:pt idx="11065">
                  <c:v>14.37104480363236</c:v>
                </c:pt>
                <c:pt idx="11066">
                  <c:v>14.37737059336027</c:v>
                </c:pt>
                <c:pt idx="11067">
                  <c:v>14.383696670749156</c:v>
                </c:pt>
                <c:pt idx="11068">
                  <c:v>14.390021239345726</c:v>
                </c:pt>
                <c:pt idx="11069">
                  <c:v>14.396347676214072</c:v>
                </c:pt>
                <c:pt idx="11070">
                  <c:v>14.402674904560024</c:v>
                </c:pt>
                <c:pt idx="11071">
                  <c:v>14.409004794959024</c:v>
                </c:pt>
                <c:pt idx="11072">
                  <c:v>14.41533044068057</c:v>
                </c:pt>
                <c:pt idx="11073">
                  <c:v>14.421652567114188</c:v>
                </c:pt>
                <c:pt idx="11074">
                  <c:v>14.427972253922503</c:v>
                </c:pt>
                <c:pt idx="11075">
                  <c:v>14.434292586845306</c:v>
                </c:pt>
                <c:pt idx="11076">
                  <c:v>14.440613779845648</c:v>
                </c:pt>
                <c:pt idx="11077">
                  <c:v>14.446927735785636</c:v>
                </c:pt>
                <c:pt idx="11078">
                  <c:v>14.453239902826475</c:v>
                </c:pt>
                <c:pt idx="11079">
                  <c:v>14.459565117701622</c:v>
                </c:pt>
                <c:pt idx="11080">
                  <c:v>14.46588523520415</c:v>
                </c:pt>
                <c:pt idx="11081">
                  <c:v>14.472205352706672</c:v>
                </c:pt>
                <c:pt idx="11082">
                  <c:v>14.478523533340175</c:v>
                </c:pt>
                <c:pt idx="11083">
                  <c:v>14.484841356645402</c:v>
                </c:pt>
                <c:pt idx="11084">
                  <c:v>14.491161402438676</c:v>
                </c:pt>
                <c:pt idx="11085">
                  <c:v>14.497481519473126</c:v>
                </c:pt>
                <c:pt idx="11086">
                  <c:v>14.503801063356295</c:v>
                </c:pt>
                <c:pt idx="11087">
                  <c:v>14.51012426695014</c:v>
                </c:pt>
                <c:pt idx="11088">
                  <c:v>14.516446105871745</c:v>
                </c:pt>
                <c:pt idx="11089">
                  <c:v>14.522769452682747</c:v>
                </c:pt>
                <c:pt idx="11090">
                  <c:v>14.529091435871685</c:v>
                </c:pt>
                <c:pt idx="11091">
                  <c:v>14.535412701549006</c:v>
                </c:pt>
                <c:pt idx="11092">
                  <c:v>14.541735545259671</c:v>
                </c:pt>
                <c:pt idx="11093">
                  <c:v>14.548059539081622</c:v>
                </c:pt>
                <c:pt idx="11094">
                  <c:v>14.554383962800694</c:v>
                </c:pt>
                <c:pt idx="11095">
                  <c:v>14.560709609460387</c:v>
                </c:pt>
                <c:pt idx="11096">
                  <c:v>14.567032884099469</c:v>
                </c:pt>
                <c:pt idx="11097">
                  <c:v>14.573356374885286</c:v>
                </c:pt>
                <c:pt idx="11098">
                  <c:v>14.579682021544974</c:v>
                </c:pt>
                <c:pt idx="11099">
                  <c:v>14.586004578789957</c:v>
                </c:pt>
                <c:pt idx="11100">
                  <c:v>14.592323476938898</c:v>
                </c:pt>
                <c:pt idx="11101">
                  <c:v>14.598645244291831</c:v>
                </c:pt>
                <c:pt idx="11102">
                  <c:v>14.604962493728069</c:v>
                </c:pt>
                <c:pt idx="11103">
                  <c:v>14.61128519434256</c:v>
                </c:pt>
                <c:pt idx="11104">
                  <c:v>14.61760559870153</c:v>
                </c:pt>
                <c:pt idx="11105">
                  <c:v>14.623920269793866</c:v>
                </c:pt>
                <c:pt idx="11106">
                  <c:v>14.630247426424985</c:v>
                </c:pt>
                <c:pt idx="11107">
                  <c:v>14.636569122304863</c:v>
                </c:pt>
                <c:pt idx="11108">
                  <c:v>14.642890028737623</c:v>
                </c:pt>
                <c:pt idx="11109">
                  <c:v>14.649210935170377</c:v>
                </c:pt>
                <c:pt idx="11110">
                  <c:v>14.655542481535702</c:v>
                </c:pt>
                <c:pt idx="11111">
                  <c:v>14.661862814364879</c:v>
                </c:pt>
                <c:pt idx="11112">
                  <c:v>14.668188748107005</c:v>
                </c:pt>
                <c:pt idx="11113">
                  <c:v>14.674515616490375</c:v>
                </c:pt>
                <c:pt idx="11114">
                  <c:v>14.680843420221231</c:v>
                </c:pt>
                <c:pt idx="11115">
                  <c:v>14.687170216524116</c:v>
                </c:pt>
                <c:pt idx="11116">
                  <c:v>14.69350039521867</c:v>
                </c:pt>
                <c:pt idx="11117">
                  <c:v>14.699831005663588</c:v>
                </c:pt>
                <c:pt idx="11118">
                  <c:v>14.706162624239015</c:v>
                </c:pt>
                <c:pt idx="11119">
                  <c:v>14.712493810711454</c:v>
                </c:pt>
                <c:pt idx="11120">
                  <c:v>14.718826510605782</c:v>
                </c:pt>
                <c:pt idx="11121">
                  <c:v>14.725152012891677</c:v>
                </c:pt>
                <c:pt idx="11122">
                  <c:v>14.731482406982694</c:v>
                </c:pt>
                <c:pt idx="11123">
                  <c:v>14.737799154759958</c:v>
                </c:pt>
                <c:pt idx="11124">
                  <c:v>14.744113540179091</c:v>
                </c:pt>
                <c:pt idx="11125">
                  <c:v>14.75042856901381</c:v>
                </c:pt>
                <c:pt idx="11126">
                  <c:v>14.756739449190553</c:v>
                </c:pt>
                <c:pt idx="11127">
                  <c:v>14.763072869331609</c:v>
                </c:pt>
                <c:pt idx="11128">
                  <c:v>14.769394134353329</c:v>
                </c:pt>
                <c:pt idx="11129">
                  <c:v>14.775724313141854</c:v>
                </c:pt>
                <c:pt idx="11130">
                  <c:v>14.782048234774194</c:v>
                </c:pt>
                <c:pt idx="11131">
                  <c:v>14.788362619632847</c:v>
                </c:pt>
                <c:pt idx="11132">
                  <c:v>14.794685033703489</c:v>
                </c:pt>
                <c:pt idx="11133">
                  <c:v>14.801008739528806</c:v>
                </c:pt>
                <c:pt idx="11134">
                  <c:v>14.80733424143947</c:v>
                </c:pt>
                <c:pt idx="11135">
                  <c:v>14.813655506929484</c:v>
                </c:pt>
                <c:pt idx="11136">
                  <c:v>14.819974190243073</c:v>
                </c:pt>
                <c:pt idx="11137">
                  <c:v>14.826290007609076</c:v>
                </c:pt>
                <c:pt idx="11138">
                  <c:v>14.832611703488954</c:v>
                </c:pt>
                <c:pt idx="11139">
                  <c:v>14.838934189333191</c:v>
                </c:pt>
                <c:pt idx="11140">
                  <c:v>14.845257104922853</c:v>
                </c:pt>
                <c:pt idx="11141">
                  <c:v>14.85157844168695</c:v>
                </c:pt>
                <c:pt idx="11142">
                  <c:v>14.857899706708674</c:v>
                </c:pt>
                <c:pt idx="11143">
                  <c:v>14.8642244183151</c:v>
                </c:pt>
                <c:pt idx="11144">
                  <c:v>14.870540808116752</c:v>
                </c:pt>
                <c:pt idx="11145">
                  <c:v>14.876860351719122</c:v>
                </c:pt>
                <c:pt idx="11146">
                  <c:v>14.883179536779172</c:v>
                </c:pt>
                <c:pt idx="11147">
                  <c:v>14.88949786185441</c:v>
                </c:pt>
                <c:pt idx="11148">
                  <c:v>14.895811245139853</c:v>
                </c:pt>
                <c:pt idx="11149">
                  <c:v>14.902125916699319</c:v>
                </c:pt>
                <c:pt idx="11150">
                  <c:v>14.908445244665074</c:v>
                </c:pt>
                <c:pt idx="11151">
                  <c:v>14.914765720649383</c:v>
                </c:pt>
                <c:pt idx="11152">
                  <c:v>14.921076243926239</c:v>
                </c:pt>
                <c:pt idx="11153">
                  <c:v>14.927383695442471</c:v>
                </c:pt>
                <c:pt idx="11154">
                  <c:v>14.933695076629286</c:v>
                </c:pt>
                <c:pt idx="11155">
                  <c:v>14.940005527897686</c:v>
                </c:pt>
                <c:pt idx="11156">
                  <c:v>14.946316336989106</c:v>
                </c:pt>
                <c:pt idx="11157">
                  <c:v>14.952630579209638</c:v>
                </c:pt>
                <c:pt idx="11158">
                  <c:v>14.958943819537621</c:v>
                </c:pt>
                <c:pt idx="11159">
                  <c:v>14.965257918193673</c:v>
                </c:pt>
                <c:pt idx="11160">
                  <c:v>14.971573090269732</c:v>
                </c:pt>
                <c:pt idx="11161">
                  <c:v>14.977889910227661</c:v>
                </c:pt>
                <c:pt idx="11162">
                  <c:v>14.984207088126066</c:v>
                </c:pt>
                <c:pt idx="11163">
                  <c:v>14.990525126290168</c:v>
                </c:pt>
                <c:pt idx="11164">
                  <c:v>14.99683843795586</c:v>
                </c:pt>
                <c:pt idx="11165">
                  <c:v>15.003155974217458</c:v>
                </c:pt>
                <c:pt idx="11166">
                  <c:v>15.009466282780664</c:v>
                </c:pt>
                <c:pt idx="11167">
                  <c:v>15.015775947960607</c:v>
                </c:pt>
                <c:pt idx="11168">
                  <c:v>15.022085542181259</c:v>
                </c:pt>
                <c:pt idx="11169">
                  <c:v>15.028391280900298</c:v>
                </c:pt>
                <c:pt idx="11170">
                  <c:v>15.034697733847915</c:v>
                </c:pt>
                <c:pt idx="11171">
                  <c:v>15.041000621495785</c:v>
                </c:pt>
                <c:pt idx="11172">
                  <c:v>15.047303509143671</c:v>
                </c:pt>
                <c:pt idx="11173">
                  <c:v>15.053606894608386</c:v>
                </c:pt>
                <c:pt idx="11174">
                  <c:v>15.05990821417252</c:v>
                </c:pt>
                <c:pt idx="11175">
                  <c:v>15.066215522773344</c:v>
                </c:pt>
                <c:pt idx="11176">
                  <c:v>15.07252318877042</c:v>
                </c:pt>
                <c:pt idx="11177">
                  <c:v>15.078827644041398</c:v>
                </c:pt>
                <c:pt idx="11178">
                  <c:v>15.08513366805615</c:v>
                </c:pt>
                <c:pt idx="11179">
                  <c:v>15.091439263859648</c:v>
                </c:pt>
                <c:pt idx="11180">
                  <c:v>15.097749858214106</c:v>
                </c:pt>
                <c:pt idx="11181">
                  <c:v>15.1040616678074</c:v>
                </c:pt>
                <c:pt idx="11182">
                  <c:v>15.110371476590219</c:v>
                </c:pt>
                <c:pt idx="11183">
                  <c:v>15.11667949947296</c:v>
                </c:pt>
                <c:pt idx="11184">
                  <c:v>15.122989593713054</c:v>
                </c:pt>
                <c:pt idx="11185">
                  <c:v>15.129300331254631</c:v>
                </c:pt>
                <c:pt idx="11186">
                  <c:v>15.135610139291446</c:v>
                </c:pt>
                <c:pt idx="11187">
                  <c:v>15.141920947636551</c:v>
                </c:pt>
                <c:pt idx="11188">
                  <c:v>15.148228899324668</c:v>
                </c:pt>
                <c:pt idx="11189">
                  <c:v>15.154539494332095</c:v>
                </c:pt>
                <c:pt idx="11190">
                  <c:v>15.160844519947169</c:v>
                </c:pt>
                <c:pt idx="11191">
                  <c:v>15.167153757162387</c:v>
                </c:pt>
                <c:pt idx="11192">
                  <c:v>15.173459495881442</c:v>
                </c:pt>
                <c:pt idx="11193">
                  <c:v>15.179768518301374</c:v>
                </c:pt>
                <c:pt idx="11194">
                  <c:v>15.18607440022307</c:v>
                </c:pt>
                <c:pt idx="11195">
                  <c:v>15.192382780599035</c:v>
                </c:pt>
                <c:pt idx="11196">
                  <c:v>15.198688091432501</c:v>
                </c:pt>
                <c:pt idx="11197">
                  <c:v>15.204993616200071</c:v>
                </c:pt>
                <c:pt idx="11198">
                  <c:v>15.211297429981668</c:v>
                </c:pt>
                <c:pt idx="11199">
                  <c:v>15.217605238727222</c:v>
                </c:pt>
                <c:pt idx="11200">
                  <c:v>15.223910121744661</c:v>
                </c:pt>
                <c:pt idx="11201">
                  <c:v>15.230211654825618</c:v>
                </c:pt>
                <c:pt idx="11202">
                  <c:v>15.236517393917097</c:v>
                </c:pt>
                <c:pt idx="11203">
                  <c:v>15.242825488369141</c:v>
                </c:pt>
                <c:pt idx="11204">
                  <c:v>15.24913336811907</c:v>
                </c:pt>
                <c:pt idx="11205">
                  <c:v>15.255443247773744</c:v>
                </c:pt>
                <c:pt idx="11206">
                  <c:v>15.261754771817168</c:v>
                </c:pt>
                <c:pt idx="11207">
                  <c:v>15.268064722905113</c:v>
                </c:pt>
                <c:pt idx="11208">
                  <c:v>15.274375173986968</c:v>
                </c:pt>
                <c:pt idx="11209">
                  <c:v>15.280689129459979</c:v>
                </c:pt>
                <c:pt idx="11210">
                  <c:v>15.287002083522868</c:v>
                </c:pt>
                <c:pt idx="11211">
                  <c:v>15.293316612055001</c:v>
                </c:pt>
                <c:pt idx="11212">
                  <c:v>15.299634147661926</c:v>
                </c:pt>
                <c:pt idx="11213">
                  <c:v>15.305952544025438</c:v>
                </c:pt>
                <c:pt idx="11214">
                  <c:v>15.312269578199476</c:v>
                </c:pt>
                <c:pt idx="11215">
                  <c:v>15.318587687550551</c:v>
                </c:pt>
                <c:pt idx="11216">
                  <c:v>15.32490730266133</c:v>
                </c:pt>
                <c:pt idx="11217">
                  <c:v>15.331225484230313</c:v>
                </c:pt>
                <c:pt idx="11218">
                  <c:v>15.337545672414237</c:v>
                </c:pt>
                <c:pt idx="11219">
                  <c:v>15.343861704008413</c:v>
                </c:pt>
                <c:pt idx="11220">
                  <c:v>15.350180960660724</c:v>
                </c:pt>
                <c:pt idx="11221">
                  <c:v>15.35651546304566</c:v>
                </c:pt>
                <c:pt idx="11222">
                  <c:v>15.362845929127374</c:v>
                </c:pt>
                <c:pt idx="11223">
                  <c:v>15.369181296496276</c:v>
                </c:pt>
                <c:pt idx="11224">
                  <c:v>15.375517241682822</c:v>
                </c:pt>
                <c:pt idx="11225">
                  <c:v>15.381850949845726</c:v>
                </c:pt>
                <c:pt idx="11226">
                  <c:v>15.388185523768454</c:v>
                </c:pt>
                <c:pt idx="11227">
                  <c:v>15.394518799486965</c:v>
                </c:pt>
                <c:pt idx="11228">
                  <c:v>15.400849769276364</c:v>
                </c:pt>
                <c:pt idx="11229">
                  <c:v>15.407181243809621</c:v>
                </c:pt>
                <c:pt idx="11230">
                  <c:v>15.413509334763464</c:v>
                </c:pt>
                <c:pt idx="11231">
                  <c:v>15.419842467008079</c:v>
                </c:pt>
                <c:pt idx="11232">
                  <c:v>15.426178412194618</c:v>
                </c:pt>
                <c:pt idx="11233">
                  <c:v>15.432514934571374</c:v>
                </c:pt>
                <c:pt idx="11234">
                  <c:v>15.438855502032517</c:v>
                </c:pt>
                <c:pt idx="11235">
                  <c:v>15.445193828468769</c:v>
                </c:pt>
                <c:pt idx="11236">
                  <c:v>15.451533023119609</c:v>
                </c:pt>
                <c:pt idx="11237">
                  <c:v>15.457870556070555</c:v>
                </c:pt>
                <c:pt idx="11238">
                  <c:v>15.464210688833662</c:v>
                </c:pt>
                <c:pt idx="11239">
                  <c:v>15.470551978873994</c:v>
                </c:pt>
                <c:pt idx="11240">
                  <c:v>15.476893558076673</c:v>
                </c:pt>
                <c:pt idx="11241">
                  <c:v>15.483234558608769</c:v>
                </c:pt>
                <c:pt idx="11242">
                  <c:v>15.489575993037562</c:v>
                </c:pt>
                <c:pt idx="11243">
                  <c:v>15.49591684939352</c:v>
                </c:pt>
                <c:pt idx="11244">
                  <c:v>15.502256694189574</c:v>
                </c:pt>
                <c:pt idx="11245">
                  <c:v>15.50859552668047</c:v>
                </c:pt>
                <c:pt idx="11246">
                  <c:v>15.514935949517367</c:v>
                </c:pt>
                <c:pt idx="11247">
                  <c:v>15.521270523722478</c:v>
                </c:pt>
                <c:pt idx="11248">
                  <c:v>15.527612825874707</c:v>
                </c:pt>
                <c:pt idx="11249">
                  <c:v>15.533953248239914</c:v>
                </c:pt>
                <c:pt idx="11250">
                  <c:v>15.540295840325848</c:v>
                </c:pt>
                <c:pt idx="11251">
                  <c:v>15.546640458584324</c:v>
                </c:pt>
                <c:pt idx="11252">
                  <c:v>15.552987177566042</c:v>
                </c:pt>
                <c:pt idx="11253">
                  <c:v>15.559333026526977</c:v>
                </c:pt>
                <c:pt idx="11254">
                  <c:v>15.565678369415</c:v>
                </c:pt>
                <c:pt idx="11255">
                  <c:v>15.572023711357897</c:v>
                </c:pt>
                <c:pt idx="11256">
                  <c:v>15.578371081387248</c:v>
                </c:pt>
                <c:pt idx="11257">
                  <c:v>15.584715844215619</c:v>
                </c:pt>
                <c:pt idx="11258">
                  <c:v>15.591062779564986</c:v>
                </c:pt>
                <c:pt idx="11259">
                  <c:v>15.597408628525926</c:v>
                </c:pt>
                <c:pt idx="11260">
                  <c:v>15.603753898261619</c:v>
                </c:pt>
                <c:pt idx="11261">
                  <c:v>15.610097503051335</c:v>
                </c:pt>
                <c:pt idx="11262">
                  <c:v>15.616439732607091</c:v>
                </c:pt>
                <c:pt idx="11263">
                  <c:v>15.622783337207911</c:v>
                </c:pt>
                <c:pt idx="11264">
                  <c:v>15.62912289303082</c:v>
                </c:pt>
                <c:pt idx="11265">
                  <c:v>15.635460353704355</c:v>
                </c:pt>
                <c:pt idx="11266">
                  <c:v>15.641798753290038</c:v>
                </c:pt>
                <c:pt idx="11267">
                  <c:v>15.648136214057796</c:v>
                </c:pt>
                <c:pt idx="11268">
                  <c:v>15.654474324827998</c:v>
                </c:pt>
                <c:pt idx="11269">
                  <c:v>15.660815181089591</c:v>
                </c:pt>
                <c:pt idx="11270">
                  <c:v>15.667155169535123</c:v>
                </c:pt>
                <c:pt idx="11271">
                  <c:v>15.673491692100272</c:v>
                </c:pt>
                <c:pt idx="11272">
                  <c:v>15.679822518164826</c:v>
                </c:pt>
                <c:pt idx="11273">
                  <c:v>15.686155794541914</c:v>
                </c:pt>
                <c:pt idx="11274">
                  <c:v>15.692485756729969</c:v>
                </c:pt>
                <c:pt idx="11275">
                  <c:v>15.698817951928708</c:v>
                </c:pt>
                <c:pt idx="11276">
                  <c:v>15.705149931208123</c:v>
                </c:pt>
                <c:pt idx="11277">
                  <c:v>15.711481621619511</c:v>
                </c:pt>
                <c:pt idx="11278">
                  <c:v>15.717810863562351</c:v>
                </c:pt>
                <c:pt idx="11279">
                  <c:v>15.724140322328523</c:v>
                </c:pt>
                <c:pt idx="11280">
                  <c:v>15.730471220583519</c:v>
                </c:pt>
                <c:pt idx="11281">
                  <c:v>15.736801326919331</c:v>
                </c:pt>
                <c:pt idx="11282">
                  <c:v>15.743130568862171</c:v>
                </c:pt>
                <c:pt idx="11283">
                  <c:v>15.749460747932618</c:v>
                </c:pt>
                <c:pt idx="11284">
                  <c:v>15.755795034021611</c:v>
                </c:pt>
                <c:pt idx="11285">
                  <c:v>15.762125284137118</c:v>
                </c:pt>
                <c:pt idx="11286">
                  <c:v>15.768459064663286</c:v>
                </c:pt>
                <c:pt idx="11287">
                  <c:v>15.774792268596835</c:v>
                </c:pt>
                <c:pt idx="11288">
                  <c:v>15.781124752154389</c:v>
                </c:pt>
                <c:pt idx="11289">
                  <c:v>15.787457811959426</c:v>
                </c:pt>
                <c:pt idx="11290">
                  <c:v>15.793793828534413</c:v>
                </c:pt>
                <c:pt idx="11291">
                  <c:v>15.800127464618351</c:v>
                </c:pt>
                <c:pt idx="11292">
                  <c:v>15.806459443897769</c:v>
                </c:pt>
                <c:pt idx="11293">
                  <c:v>15.812790702946534</c:v>
                </c:pt>
                <c:pt idx="11294">
                  <c:v>15.819121961243212</c:v>
                </c:pt>
                <c:pt idx="11295">
                  <c:v>15.825454083839954</c:v>
                </c:pt>
                <c:pt idx="11296">
                  <c:v>15.831786927466922</c:v>
                </c:pt>
                <c:pt idx="11297">
                  <c:v>15.838118401812109</c:v>
                </c:pt>
                <c:pt idx="11298">
                  <c:v>15.844448868269772</c:v>
                </c:pt>
                <c:pt idx="11299">
                  <c:v>15.850780054554194</c:v>
                </c:pt>
                <c:pt idx="11300">
                  <c:v>15.857109944483371</c:v>
                </c:pt>
                <c:pt idx="11301">
                  <c:v>15.863436165526807</c:v>
                </c:pt>
                <c:pt idx="11302">
                  <c:v>15.869758865766464</c:v>
                </c:pt>
                <c:pt idx="11303">
                  <c:v>15.876084081204395</c:v>
                </c:pt>
                <c:pt idx="11304">
                  <c:v>15.882406279965945</c:v>
                </c:pt>
                <c:pt idx="11305">
                  <c:v>15.888727401696048</c:v>
                </c:pt>
                <c:pt idx="11306">
                  <c:v>15.895047303421457</c:v>
                </c:pt>
                <c:pt idx="11307">
                  <c:v>15.90136684702383</c:v>
                </c:pt>
                <c:pt idx="11308">
                  <c:v>15.907689978730845</c:v>
                </c:pt>
                <c:pt idx="11309">
                  <c:v>15.914007872936622</c:v>
                </c:pt>
                <c:pt idx="11310">
                  <c:v>15.920327559183326</c:v>
                </c:pt>
                <c:pt idx="11311">
                  <c:v>15.926646241841974</c:v>
                </c:pt>
                <c:pt idx="11312">
                  <c:v>15.93296678917268</c:v>
                </c:pt>
                <c:pt idx="11313">
                  <c:v>15.939282462981891</c:v>
                </c:pt>
                <c:pt idx="11314">
                  <c:v>15.945599998588825</c:v>
                </c:pt>
                <c:pt idx="11315">
                  <c:v>15.951914312547796</c:v>
                </c:pt>
                <c:pt idx="11316">
                  <c:v>15.958229771410268</c:v>
                </c:pt>
                <c:pt idx="11317">
                  <c:v>15.964543583614606</c:v>
                </c:pt>
                <c:pt idx="11318">
                  <c:v>15.970861335085846</c:v>
                </c:pt>
                <c:pt idx="11319">
                  <c:v>15.977175218830144</c:v>
                </c:pt>
                <c:pt idx="11320">
                  <c:v>15.983490892639368</c:v>
                </c:pt>
                <c:pt idx="11321">
                  <c:v>15.989804705404056</c:v>
                </c:pt>
                <c:pt idx="11322">
                  <c:v>15.996122599796916</c:v>
                </c:pt>
                <c:pt idx="11323">
                  <c:v>16.002434337999819</c:v>
                </c:pt>
                <c:pt idx="11324">
                  <c:v>16.008752160743839</c:v>
                </c:pt>
                <c:pt idx="11325">
                  <c:v>16.015070629146031</c:v>
                </c:pt>
                <c:pt idx="11326">
                  <c:v>16.021393401729313</c:v>
                </c:pt>
                <c:pt idx="11327">
                  <c:v>16.027712300158996</c:v>
                </c:pt>
                <c:pt idx="11328">
                  <c:v>16.034032847489726</c:v>
                </c:pt>
                <c:pt idx="11329">
                  <c:v>16.040354686130289</c:v>
                </c:pt>
                <c:pt idx="11330">
                  <c:v>16.046674875624849</c:v>
                </c:pt>
                <c:pt idx="11331">
                  <c:v>16.052997217174283</c:v>
                </c:pt>
                <c:pt idx="11332">
                  <c:v>16.059318123513414</c:v>
                </c:pt>
                <c:pt idx="11333">
                  <c:v>16.065644200902238</c:v>
                </c:pt>
                <c:pt idx="11334">
                  <c:v>16.07197178897821</c:v>
                </c:pt>
                <c:pt idx="11335">
                  <c:v>16.078300959057607</c:v>
                </c:pt>
                <c:pt idx="11336">
                  <c:v>16.084626389675478</c:v>
                </c:pt>
                <c:pt idx="11337">
                  <c:v>16.090952826356158</c:v>
                </c:pt>
                <c:pt idx="11338">
                  <c:v>16.097274952977131</c:v>
                </c:pt>
                <c:pt idx="11339">
                  <c:v>16.103600383032202</c:v>
                </c:pt>
                <c:pt idx="11340">
                  <c:v>16.109923442385725</c:v>
                </c:pt>
                <c:pt idx="11341">
                  <c:v>16.116246502676457</c:v>
                </c:pt>
                <c:pt idx="11342">
                  <c:v>16.122569347605381</c:v>
                </c:pt>
                <c:pt idx="11343">
                  <c:v>16.128890039132887</c:v>
                </c:pt>
                <c:pt idx="11344">
                  <c:v>16.135207074054993</c:v>
                </c:pt>
                <c:pt idx="11345">
                  <c:v>16.141531857497501</c:v>
                </c:pt>
                <c:pt idx="11346">
                  <c:v>16.147855419430051</c:v>
                </c:pt>
                <c:pt idx="11347">
                  <c:v>16.154177115871931</c:v>
                </c:pt>
                <c:pt idx="11348">
                  <c:v>16.160502042992427</c:v>
                </c:pt>
                <c:pt idx="11349">
                  <c:v>16.166825820345228</c:v>
                </c:pt>
                <c:pt idx="11350">
                  <c:v>16.173148520772312</c:v>
                </c:pt>
                <c:pt idx="11351">
                  <c:v>16.179467346964451</c:v>
                </c:pt>
                <c:pt idx="11352">
                  <c:v>16.185786101482428</c:v>
                </c:pt>
                <c:pt idx="11353">
                  <c:v>16.192104067151917</c:v>
                </c:pt>
                <c:pt idx="11354">
                  <c:v>16.198421818436088</c:v>
                </c:pt>
                <c:pt idx="11355">
                  <c:v>16.204748183329546</c:v>
                </c:pt>
                <c:pt idx="11356">
                  <c:v>16.211066507469269</c:v>
                </c:pt>
                <c:pt idx="11357">
                  <c:v>16.217393160274032</c:v>
                </c:pt>
                <c:pt idx="11358">
                  <c:v>16.223711125943506</c:v>
                </c:pt>
                <c:pt idx="11359">
                  <c:v>16.230032749696587</c:v>
                </c:pt>
                <c:pt idx="11360">
                  <c:v>16.236356168400281</c:v>
                </c:pt>
                <c:pt idx="11361">
                  <c:v>16.242677146846592</c:v>
                </c:pt>
                <c:pt idx="11362">
                  <c:v>16.24900530925893</c:v>
                </c:pt>
                <c:pt idx="11363">
                  <c:v>16.255332177360696</c:v>
                </c:pt>
                <c:pt idx="11364">
                  <c:v>16.261665886182318</c:v>
                </c:pt>
                <c:pt idx="11365">
                  <c:v>16.267996568623829</c:v>
                </c:pt>
                <c:pt idx="11366">
                  <c:v>16.274328835298032</c:v>
                </c:pt>
                <c:pt idx="11367">
                  <c:v>16.280658293500512</c:v>
                </c:pt>
                <c:pt idx="11368">
                  <c:v>16.286981711829274</c:v>
                </c:pt>
                <c:pt idx="11369">
                  <c:v>16.293310450205592</c:v>
                </c:pt>
                <c:pt idx="11370">
                  <c:v>16.299638828883186</c:v>
                </c:pt>
                <c:pt idx="11371">
                  <c:v>16.30596929505889</c:v>
                </c:pt>
                <c:pt idx="11372">
                  <c:v>16.312296882759259</c:v>
                </c:pt>
                <c:pt idx="11373">
                  <c:v>16.318621594928373</c:v>
                </c:pt>
                <c:pt idx="11374">
                  <c:v>16.324948967273105</c:v>
                </c:pt>
                <c:pt idx="11375">
                  <c:v>16.331276914564601</c:v>
                </c:pt>
                <c:pt idx="11376">
                  <c:v>16.337599543305931</c:v>
                </c:pt>
                <c:pt idx="11377">
                  <c:v>16.343921884949069</c:v>
                </c:pt>
                <c:pt idx="11378">
                  <c:v>16.350240496592388</c:v>
                </c:pt>
                <c:pt idx="11379">
                  <c:v>16.356560040475557</c:v>
                </c:pt>
                <c:pt idx="11380">
                  <c:v>16.362879799451374</c:v>
                </c:pt>
                <c:pt idx="11381">
                  <c:v>16.369193183297092</c:v>
                </c:pt>
                <c:pt idx="11382">
                  <c:v>16.375503206379776</c:v>
                </c:pt>
                <c:pt idx="11383">
                  <c:v>16.381813300713134</c:v>
                </c:pt>
                <c:pt idx="11384">
                  <c:v>16.388117898558541</c:v>
                </c:pt>
                <c:pt idx="11385">
                  <c:v>16.394423994367642</c:v>
                </c:pt>
                <c:pt idx="11386">
                  <c:v>16.400719765233671</c:v>
                </c:pt>
                <c:pt idx="11387">
                  <c:v>16.407044980390207</c:v>
                </c:pt>
                <c:pt idx="11388">
                  <c:v>16.413340253024426</c:v>
                </c:pt>
                <c:pt idx="11389">
                  <c:v>16.419638868272937</c:v>
                </c:pt>
                <c:pt idx="11390">
                  <c:v>16.425935065289327</c:v>
                </c:pt>
                <c:pt idx="11391">
                  <c:v>16.432242016821835</c:v>
                </c:pt>
                <c:pt idx="11392">
                  <c:v>16.438542055091645</c:v>
                </c:pt>
                <c:pt idx="11393">
                  <c:v>16.444844798955732</c:v>
                </c:pt>
                <c:pt idx="11394">
                  <c:v>16.451145335246636</c:v>
                </c:pt>
                <c:pt idx="11395">
                  <c:v>16.457444519016832</c:v>
                </c:pt>
                <c:pt idx="11396">
                  <c:v>16.463744557100789</c:v>
                </c:pt>
                <c:pt idx="11397">
                  <c:v>16.470041962444636</c:v>
                </c:pt>
                <c:pt idx="11398">
                  <c:v>16.47633993688391</c:v>
                </c:pt>
                <c:pt idx="11399">
                  <c:v>16.482634215284666</c:v>
                </c:pt>
                <c:pt idx="11400">
                  <c:v>16.488929275373643</c:v>
                </c:pt>
                <c:pt idx="11401">
                  <c:v>16.495226111838022</c:v>
                </c:pt>
                <c:pt idx="11402">
                  <c:v>16.501520744848495</c:v>
                </c:pt>
                <c:pt idx="11403">
                  <c:v>16.50781445476839</c:v>
                </c:pt>
                <c:pt idx="11404">
                  <c:v>16.514114991059291</c:v>
                </c:pt>
                <c:pt idx="11405">
                  <c:v>16.520415171478465</c:v>
                </c:pt>
                <c:pt idx="11406">
                  <c:v>16.526710161093792</c:v>
                </c:pt>
                <c:pt idx="11407">
                  <c:v>16.533006784886375</c:v>
                </c:pt>
                <c:pt idx="11408">
                  <c:v>16.539304190230194</c:v>
                </c:pt>
                <c:pt idx="11409">
                  <c:v>16.545602591455918</c:v>
                </c:pt>
                <c:pt idx="11410">
                  <c:v>16.551903840192491</c:v>
                </c:pt>
                <c:pt idx="11411">
                  <c:v>16.558204732589129</c:v>
                </c:pt>
                <c:pt idx="11412">
                  <c:v>16.564506479390172</c:v>
                </c:pt>
                <c:pt idx="11413">
                  <c:v>16.570809865133917</c:v>
                </c:pt>
                <c:pt idx="11414">
                  <c:v>16.577114462514029</c:v>
                </c:pt>
                <c:pt idx="11415">
                  <c:v>16.583419060824731</c:v>
                </c:pt>
                <c:pt idx="11416">
                  <c:v>16.589720736414819</c:v>
                </c:pt>
                <c:pt idx="11417">
                  <c:v>16.596019991792904</c:v>
                </c:pt>
                <c:pt idx="11418">
                  <c:v>16.602324090754646</c:v>
                </c:pt>
                <c:pt idx="11419">
                  <c:v>16.608618439702678</c:v>
                </c:pt>
                <c:pt idx="11420">
                  <c:v>16.61491684092843</c:v>
                </c:pt>
                <c:pt idx="11421">
                  <c:v>16.621213535424097</c:v>
                </c:pt>
                <c:pt idx="11422">
                  <c:v>16.627509661379712</c:v>
                </c:pt>
                <c:pt idx="11423">
                  <c:v>16.633804010698601</c:v>
                </c:pt>
                <c:pt idx="11424">
                  <c:v>16.640096159574558</c:v>
                </c:pt>
                <c:pt idx="11425">
                  <c:v>16.64638681841226</c:v>
                </c:pt>
                <c:pt idx="11426">
                  <c:v>16.652674925010597</c:v>
                </c:pt>
                <c:pt idx="11427">
                  <c:v>16.658961827090682</c:v>
                </c:pt>
                <c:pt idx="11428">
                  <c:v>16.665250358781897</c:v>
                </c:pt>
                <c:pt idx="11429">
                  <c:v>16.671536977635039</c:v>
                </c:pt>
                <c:pt idx="11430">
                  <c:v>16.677825934210631</c:v>
                </c:pt>
                <c:pt idx="11431">
                  <c:v>16.684112907287084</c:v>
                </c:pt>
                <c:pt idx="11432">
                  <c:v>16.690399454968553</c:v>
                </c:pt>
                <c:pt idx="11433">
                  <c:v>16.69668324231035</c:v>
                </c:pt>
                <c:pt idx="11434">
                  <c:v>16.70296752533843</c:v>
                </c:pt>
                <c:pt idx="11435">
                  <c:v>16.709251100509373</c:v>
                </c:pt>
                <c:pt idx="11436">
                  <c:v>16.715532836847203</c:v>
                </c:pt>
                <c:pt idx="11437">
                  <c:v>16.721814219853165</c:v>
                </c:pt>
                <c:pt idx="11438">
                  <c:v>16.728095320412333</c:v>
                </c:pt>
                <c:pt idx="11439">
                  <c:v>16.734374796248918</c:v>
                </c:pt>
                <c:pt idx="11440">
                  <c:v>16.740656462654631</c:v>
                </c:pt>
                <c:pt idx="11441">
                  <c:v>16.746935444266501</c:v>
                </c:pt>
                <c:pt idx="11442">
                  <c:v>16.753209417005507</c:v>
                </c:pt>
                <c:pt idx="11443">
                  <c:v>16.759496602435551</c:v>
                </c:pt>
                <c:pt idx="11444">
                  <c:v>16.765783292184977</c:v>
                </c:pt>
                <c:pt idx="11445">
                  <c:v>16.772069840513467</c:v>
                </c:pt>
                <c:pt idx="11446">
                  <c:v>16.778362841325666</c:v>
                </c:pt>
                <c:pt idx="11447">
                  <c:v>16.784656835516962</c:v>
                </c:pt>
                <c:pt idx="11448">
                  <c:v>16.790944729317221</c:v>
                </c:pt>
                <c:pt idx="11449">
                  <c:v>16.797253823426871</c:v>
                </c:pt>
                <c:pt idx="11450">
                  <c:v>16.803554644635692</c:v>
                </c:pt>
                <c:pt idx="11451">
                  <c:v>16.809856747892432</c:v>
                </c:pt>
                <c:pt idx="11452">
                  <c:v>16.816154296078661</c:v>
                </c:pt>
                <c:pt idx="11453">
                  <c:v>16.822451062021649</c:v>
                </c:pt>
                <c:pt idx="11454">
                  <c:v>16.828754377068186</c:v>
                </c:pt>
                <c:pt idx="11455">
                  <c:v>16.835059473984963</c:v>
                </c:pt>
                <c:pt idx="11456">
                  <c:v>16.84136785426772</c:v>
                </c:pt>
                <c:pt idx="11457">
                  <c:v>16.84768231086872</c:v>
                </c:pt>
                <c:pt idx="11458">
                  <c:v>16.853994549964892</c:v>
                </c:pt>
                <c:pt idx="11459">
                  <c:v>16.860304073134881</c:v>
                </c:pt>
                <c:pt idx="11460">
                  <c:v>16.866619746850656</c:v>
                </c:pt>
                <c:pt idx="11461">
                  <c:v>16.872936996473911</c:v>
                </c:pt>
                <c:pt idx="11462">
                  <c:v>16.879255321455634</c:v>
                </c:pt>
                <c:pt idx="11463">
                  <c:v>16.885571567669277</c:v>
                </c:pt>
                <c:pt idx="11464">
                  <c:v>16.891887241758891</c:v>
                </c:pt>
                <c:pt idx="11465">
                  <c:v>16.898201054523579</c:v>
                </c:pt>
                <c:pt idx="11466">
                  <c:v>16.904512006160719</c:v>
                </c:pt>
                <c:pt idx="11467">
                  <c:v>16.910825747387392</c:v>
                </c:pt>
                <c:pt idx="11468">
                  <c:v>16.917147657973263</c:v>
                </c:pt>
                <c:pt idx="11469">
                  <c:v>16.923463188233512</c:v>
                </c:pt>
                <c:pt idx="11470">
                  <c:v>16.929780223342629</c:v>
                </c:pt>
                <c:pt idx="11471">
                  <c:v>16.936101847283027</c:v>
                </c:pt>
                <c:pt idx="11472">
                  <c:v>16.942418881457069</c:v>
                </c:pt>
                <c:pt idx="11473">
                  <c:v>16.948737420777118</c:v>
                </c:pt>
                <c:pt idx="11474">
                  <c:v>16.955057250799154</c:v>
                </c:pt>
                <c:pt idx="11475">
                  <c:v>16.961377511632389</c:v>
                </c:pt>
                <c:pt idx="11476">
                  <c:v>16.967694761442694</c:v>
                </c:pt>
                <c:pt idx="11477">
                  <c:v>16.974016313445592</c:v>
                </c:pt>
                <c:pt idx="11478">
                  <c:v>16.98033851183234</c:v>
                </c:pt>
                <c:pt idx="11479">
                  <c:v>16.986656478250179</c:v>
                </c:pt>
                <c:pt idx="11480">
                  <c:v>16.992981837389589</c:v>
                </c:pt>
                <c:pt idx="11481">
                  <c:v>16.999307770850244</c:v>
                </c:pt>
                <c:pt idx="11482">
                  <c:v>17.005631477331761</c:v>
                </c:pt>
                <c:pt idx="11483">
                  <c:v>17.01195417813371</c:v>
                </c:pt>
                <c:pt idx="11484">
                  <c:v>17.018273434598836</c:v>
                </c:pt>
                <c:pt idx="11485">
                  <c:v>17.024597786866693</c:v>
                </c:pt>
                <c:pt idx="11486">
                  <c:v>17.030919984878707</c:v>
                </c:pt>
                <c:pt idx="11487">
                  <c:v>17.037245847222593</c:v>
                </c:pt>
                <c:pt idx="11488">
                  <c:v>17.043568979304485</c:v>
                </c:pt>
                <c:pt idx="11489">
                  <c:v>17.049884366771142</c:v>
                </c:pt>
                <c:pt idx="11490">
                  <c:v>17.056206995981022</c:v>
                </c:pt>
                <c:pt idx="11491">
                  <c:v>17.06252661090458</c:v>
                </c:pt>
                <c:pt idx="11492">
                  <c:v>17.068847373409753</c:v>
                </c:pt>
                <c:pt idx="11493">
                  <c:v>17.075160971939699</c:v>
                </c:pt>
                <c:pt idx="11494">
                  <c:v>17.08147113780543</c:v>
                </c:pt>
                <c:pt idx="11495">
                  <c:v>17.087784306984403</c:v>
                </c:pt>
                <c:pt idx="11496">
                  <c:v>17.094106289704929</c:v>
                </c:pt>
                <c:pt idx="11497">
                  <c:v>17.100425617857884</c:v>
                </c:pt>
                <c:pt idx="11498">
                  <c:v>17.106744086447137</c:v>
                </c:pt>
                <c:pt idx="11499">
                  <c:v>17.113067289759833</c:v>
                </c:pt>
                <c:pt idx="11500">
                  <c:v>17.119390062343133</c:v>
                </c:pt>
                <c:pt idx="11501">
                  <c:v>17.125710681396697</c:v>
                </c:pt>
                <c:pt idx="11502">
                  <c:v>17.132034530935144</c:v>
                </c:pt>
                <c:pt idx="11503">
                  <c:v>17.138359026857596</c:v>
                </c:pt>
                <c:pt idx="11504">
                  <c:v>17.144682516987217</c:v>
                </c:pt>
                <c:pt idx="11505">
                  <c:v>17.151007013097207</c:v>
                </c:pt>
                <c:pt idx="11506">
                  <c:v>17.157331006450377</c:v>
                </c:pt>
                <c:pt idx="11507">
                  <c:v>17.16366024848713</c:v>
                </c:pt>
                <c:pt idx="11508">
                  <c:v>17.16998985080992</c:v>
                </c:pt>
                <c:pt idx="11509">
                  <c:v>17.176321181684905</c:v>
                </c:pt>
                <c:pt idx="11510">
                  <c:v>17.182650208325086</c:v>
                </c:pt>
                <c:pt idx="11511">
                  <c:v>17.18897981074182</c:v>
                </c:pt>
                <c:pt idx="11512">
                  <c:v>17.195304953394004</c:v>
                </c:pt>
                <c:pt idx="11513">
                  <c:v>17.201630743121893</c:v>
                </c:pt>
                <c:pt idx="11514">
                  <c:v>17.207956461549291</c:v>
                </c:pt>
                <c:pt idx="11515">
                  <c:v>17.214281029864566</c:v>
                </c:pt>
                <c:pt idx="11516">
                  <c:v>17.220607682106184</c:v>
                </c:pt>
                <c:pt idx="11517">
                  <c:v>17.226931531832147</c:v>
                </c:pt>
                <c:pt idx="11518">
                  <c:v>17.233257897100984</c:v>
                </c:pt>
                <c:pt idx="11519">
                  <c:v>17.239584190115369</c:v>
                </c:pt>
                <c:pt idx="11520">
                  <c:v>17.245906962323819</c:v>
                </c:pt>
                <c:pt idx="11521">
                  <c:v>17.252229447418468</c:v>
                </c:pt>
                <c:pt idx="11522">
                  <c:v>17.258554302699</c:v>
                </c:pt>
                <c:pt idx="11523">
                  <c:v>17.264869618584893</c:v>
                </c:pt>
                <c:pt idx="11524">
                  <c:v>17.271188014948393</c:v>
                </c:pt>
                <c:pt idx="11525">
                  <c:v>17.277509638888802</c:v>
                </c:pt>
                <c:pt idx="11526">
                  <c:v>17.283829828008887</c:v>
                </c:pt>
                <c:pt idx="11527">
                  <c:v>17.290149729734289</c:v>
                </c:pt>
                <c:pt idx="11528">
                  <c:v>17.296467337449887</c:v>
                </c:pt>
                <c:pt idx="11529">
                  <c:v>17.302787167659133</c:v>
                </c:pt>
                <c:pt idx="11530">
                  <c:v>17.309104775374742</c:v>
                </c:pt>
                <c:pt idx="11531">
                  <c:v>17.315422311449289</c:v>
                </c:pt>
                <c:pt idx="11532">
                  <c:v>17.321738415111056</c:v>
                </c:pt>
                <c:pt idx="11533">
                  <c:v>17.32805487670959</c:v>
                </c:pt>
                <c:pt idx="11534">
                  <c:v>17.334371410013553</c:v>
                </c:pt>
                <c:pt idx="11535">
                  <c:v>17.340689591676057</c:v>
                </c:pt>
                <c:pt idx="11536">
                  <c:v>17.34700340444078</c:v>
                </c:pt>
                <c:pt idx="11537">
                  <c:v>17.353314570564077</c:v>
                </c:pt>
                <c:pt idx="11538">
                  <c:v>17.359621237352354</c:v>
                </c:pt>
                <c:pt idx="11539">
                  <c:v>17.365929117475027</c:v>
                </c:pt>
                <c:pt idx="11540">
                  <c:v>17.372232788166457</c:v>
                </c:pt>
                <c:pt idx="11541">
                  <c:v>17.37853802759934</c:v>
                </c:pt>
                <c:pt idx="11542">
                  <c:v>17.38483806586915</c:v>
                </c:pt>
                <c:pt idx="11543">
                  <c:v>17.391145517944388</c:v>
                </c:pt>
                <c:pt idx="11544">
                  <c:v>17.397441288253887</c:v>
                </c:pt>
                <c:pt idx="11545">
                  <c:v>17.403747169616928</c:v>
                </c:pt>
                <c:pt idx="11546">
                  <c:v>17.410050128229599</c:v>
                </c:pt>
                <c:pt idx="11547">
                  <c:v>17.41635765120645</c:v>
                </c:pt>
                <c:pt idx="11548">
                  <c:v>17.42266153616383</c:v>
                </c:pt>
                <c:pt idx="11549">
                  <c:v>17.428966705035883</c:v>
                </c:pt>
                <c:pt idx="11550">
                  <c:v>17.435268309416923</c:v>
                </c:pt>
                <c:pt idx="11551">
                  <c:v>17.441570554748697</c:v>
                </c:pt>
                <c:pt idx="11552">
                  <c:v>17.447876008575356</c:v>
                </c:pt>
                <c:pt idx="11553">
                  <c:v>17.454182389905124</c:v>
                </c:pt>
                <c:pt idx="11554">
                  <c:v>17.460484564477369</c:v>
                </c:pt>
                <c:pt idx="11555">
                  <c:v>17.466791659278563</c:v>
                </c:pt>
                <c:pt idx="11556">
                  <c:v>17.473093548879184</c:v>
                </c:pt>
                <c:pt idx="11557">
                  <c:v>17.479403214245632</c:v>
                </c:pt>
                <c:pt idx="11558">
                  <c:v>17.485710452043776</c:v>
                </c:pt>
                <c:pt idx="11559">
                  <c:v>17.492021547074067</c:v>
                </c:pt>
                <c:pt idx="11560">
                  <c:v>17.49833536011894</c:v>
                </c:pt>
                <c:pt idx="11561">
                  <c:v>17.504650532381881</c:v>
                </c:pt>
                <c:pt idx="11562">
                  <c:v>17.510957698820338</c:v>
                </c:pt>
                <c:pt idx="11563">
                  <c:v>17.51727151093128</c:v>
                </c:pt>
                <c:pt idx="11564">
                  <c:v>17.523582534217354</c:v>
                </c:pt>
                <c:pt idx="11565">
                  <c:v>17.529882215846825</c:v>
                </c:pt>
                <c:pt idx="11566">
                  <c:v>17.536184247603984</c:v>
                </c:pt>
                <c:pt idx="11567">
                  <c:v>17.542493912970414</c:v>
                </c:pt>
                <c:pt idx="11568">
                  <c:v>17.548803650417081</c:v>
                </c:pt>
                <c:pt idx="11569">
                  <c:v>17.5551181783887</c:v>
                </c:pt>
                <c:pt idx="11570">
                  <c:v>17.561430774803952</c:v>
                </c:pt>
                <c:pt idx="11571">
                  <c:v>17.567733733602626</c:v>
                </c:pt>
                <c:pt idx="11572">
                  <c:v>17.574042113232981</c:v>
                </c:pt>
                <c:pt idx="11573">
                  <c:v>17.580356713231087</c:v>
                </c:pt>
                <c:pt idx="11574">
                  <c:v>17.586668881111915</c:v>
                </c:pt>
                <c:pt idx="11575">
                  <c:v>17.592977403529432</c:v>
                </c:pt>
                <c:pt idx="11576">
                  <c:v>17.599290786534752</c:v>
                </c:pt>
                <c:pt idx="11577">
                  <c:v>17.605645704437759</c:v>
                </c:pt>
                <c:pt idx="11578">
                  <c:v>17.611996773924567</c:v>
                </c:pt>
                <c:pt idx="11579">
                  <c:v>17.618353655291436</c:v>
                </c:pt>
                <c:pt idx="11580">
                  <c:v>17.624671334743564</c:v>
                </c:pt>
                <c:pt idx="11581">
                  <c:v>17.63098851282902</c:v>
                </c:pt>
                <c:pt idx="11582">
                  <c:v>17.637306478966192</c:v>
                </c:pt>
                <c:pt idx="11583">
                  <c:v>17.6436332036598</c:v>
                </c:pt>
                <c:pt idx="11584">
                  <c:v>17.649953034243484</c:v>
                </c:pt>
                <c:pt idx="11585">
                  <c:v>17.65627429889059</c:v>
                </c:pt>
                <c:pt idx="11586">
                  <c:v>17.662593841744158</c:v>
                </c:pt>
                <c:pt idx="11587">
                  <c:v>17.668908585053774</c:v>
                </c:pt>
                <c:pt idx="11588">
                  <c:v>17.675220752374607</c:v>
                </c:pt>
                <c:pt idx="11589">
                  <c:v>17.681537285024085</c:v>
                </c:pt>
                <c:pt idx="11590">
                  <c:v>17.687850668309576</c:v>
                </c:pt>
                <c:pt idx="11591">
                  <c:v>17.69416147702783</c:v>
                </c:pt>
                <c:pt idx="11592">
                  <c:v>17.700476004999427</c:v>
                </c:pt>
                <c:pt idx="11593">
                  <c:v>17.70678781533929</c:v>
                </c:pt>
                <c:pt idx="11594">
                  <c:v>17.713091486681993</c:v>
                </c:pt>
                <c:pt idx="11595">
                  <c:v>17.719397225494163</c:v>
                </c:pt>
                <c:pt idx="11596">
                  <c:v>17.725699470639952</c:v>
                </c:pt>
                <c:pt idx="11597">
                  <c:v>17.731999579890605</c:v>
                </c:pt>
                <c:pt idx="11598">
                  <c:v>17.738296345926376</c:v>
                </c:pt>
                <c:pt idx="11599">
                  <c:v>17.744593040236502</c:v>
                </c:pt>
                <c:pt idx="11600">
                  <c:v>17.750888811380793</c:v>
                </c:pt>
                <c:pt idx="11601">
                  <c:v>17.757184581504781</c:v>
                </c:pt>
                <c:pt idx="11602">
                  <c:v>17.76348369413336</c:v>
                </c:pt>
                <c:pt idx="11603">
                  <c:v>17.76978138424159</c:v>
                </c:pt>
                <c:pt idx="11604">
                  <c:v>17.77607779426631</c:v>
                </c:pt>
                <c:pt idx="11605">
                  <c:v>17.78237122115031</c:v>
                </c:pt>
                <c:pt idx="11606">
                  <c:v>17.788665926108362</c:v>
                </c:pt>
                <c:pt idx="11607">
                  <c:v>17.794960133500201</c:v>
                </c:pt>
                <c:pt idx="11608">
                  <c:v>17.801253630908636</c:v>
                </c:pt>
                <c:pt idx="11609">
                  <c:v>17.807549472454813</c:v>
                </c:pt>
                <c:pt idx="11610">
                  <c:v>17.813845527166031</c:v>
                </c:pt>
                <c:pt idx="11611">
                  <c:v>17.820138456262644</c:v>
                </c:pt>
                <c:pt idx="11612">
                  <c:v>17.826436502091219</c:v>
                </c:pt>
                <c:pt idx="11613">
                  <c:v>17.83272999949968</c:v>
                </c:pt>
                <c:pt idx="11614">
                  <c:v>17.839024703994131</c:v>
                </c:pt>
                <c:pt idx="11615">
                  <c:v>17.845318059428919</c:v>
                </c:pt>
                <c:pt idx="11616">
                  <c:v>17.851611840993041</c:v>
                </c:pt>
                <c:pt idx="11617">
                  <c:v>17.857906190590043</c:v>
                </c:pt>
                <c:pt idx="11618">
                  <c:v>17.864198978392267</c:v>
                </c:pt>
                <c:pt idx="11619">
                  <c:v>17.870491339670593</c:v>
                </c:pt>
                <c:pt idx="11620">
                  <c:v>17.876783133531223</c:v>
                </c:pt>
                <c:pt idx="11621">
                  <c:v>17.883074785325118</c:v>
                </c:pt>
                <c:pt idx="11622">
                  <c:v>17.889365372696336</c:v>
                </c:pt>
                <c:pt idx="11623">
                  <c:v>17.895656457225869</c:v>
                </c:pt>
                <c:pt idx="11624">
                  <c:v>17.901950096800991</c:v>
                </c:pt>
                <c:pt idx="11625">
                  <c:v>17.90824160672096</c:v>
                </c:pt>
                <c:pt idx="11626">
                  <c:v>17.914530705032448</c:v>
                </c:pt>
                <c:pt idx="11627">
                  <c:v>17.920819803806502</c:v>
                </c:pt>
                <c:pt idx="11628">
                  <c:v>17.927110462921913</c:v>
                </c:pt>
                <c:pt idx="11629">
                  <c:v>17.933398994798193</c:v>
                </c:pt>
                <c:pt idx="11630">
                  <c:v>17.939689228475881</c:v>
                </c:pt>
                <c:pt idx="11631">
                  <c:v>17.945978610652261</c:v>
                </c:pt>
                <c:pt idx="11632">
                  <c:v>17.952268843496928</c:v>
                </c:pt>
                <c:pt idx="11633">
                  <c:v>17.958558580177442</c:v>
                </c:pt>
                <c:pt idx="11634">
                  <c:v>17.964845765515065</c:v>
                </c:pt>
                <c:pt idx="11635">
                  <c:v>17.971129977711847</c:v>
                </c:pt>
                <c:pt idx="11636">
                  <c:v>17.97741411852526</c:v>
                </c:pt>
                <c:pt idx="11637">
                  <c:v>17.983699745955342</c:v>
                </c:pt>
                <c:pt idx="11638">
                  <c:v>17.989984383076056</c:v>
                </c:pt>
                <c:pt idx="11639">
                  <c:v>17.996269657018839</c:v>
                </c:pt>
                <c:pt idx="11640">
                  <c:v>18.002556205070022</c:v>
                </c:pt>
                <c:pt idx="11641">
                  <c:v>18.008844595148478</c:v>
                </c:pt>
                <c:pt idx="11642">
                  <c:v>18.015131355241518</c:v>
                </c:pt>
                <c:pt idx="11643">
                  <c:v>18.02142265255025</c:v>
                </c:pt>
                <c:pt idx="11644">
                  <c:v>18.027709554260561</c:v>
                </c:pt>
                <c:pt idx="11645">
                  <c:v>18.034000851661901</c:v>
                </c:pt>
                <c:pt idx="11646">
                  <c:v>18.0402880366297</c:v>
                </c:pt>
                <c:pt idx="11647">
                  <c:v>18.046579972379579</c:v>
                </c:pt>
                <c:pt idx="11648">
                  <c:v>18.052871340433388</c:v>
                </c:pt>
                <c:pt idx="11649">
                  <c:v>18.059161573463179</c:v>
                </c:pt>
                <c:pt idx="11650">
                  <c:v>18.065452373758436</c:v>
                </c:pt>
                <c:pt idx="11651">
                  <c:v>18.071745018513674</c:v>
                </c:pt>
                <c:pt idx="11652">
                  <c:v>18.078038586911799</c:v>
                </c:pt>
                <c:pt idx="11653">
                  <c:v>18.084335636621901</c:v>
                </c:pt>
                <c:pt idx="11654">
                  <c:v>18.090632899595086</c:v>
                </c:pt>
                <c:pt idx="11655">
                  <c:v>18.09692845722639</c:v>
                </c:pt>
                <c:pt idx="11656">
                  <c:v>18.10321968342161</c:v>
                </c:pt>
                <c:pt idx="11657">
                  <c:v>18.109511122407568</c:v>
                </c:pt>
                <c:pt idx="11658">
                  <c:v>18.115801639425037</c:v>
                </c:pt>
                <c:pt idx="11659">
                  <c:v>18.122089674348889</c:v>
                </c:pt>
                <c:pt idx="11660">
                  <c:v>18.128379410936869</c:v>
                </c:pt>
                <c:pt idx="11661">
                  <c:v>18.134669643781542</c:v>
                </c:pt>
                <c:pt idx="11662">
                  <c:v>18.14095867159417</c:v>
                </c:pt>
                <c:pt idx="11663">
                  <c:v>18.147245078047167</c:v>
                </c:pt>
                <c:pt idx="11664">
                  <c:v>18.153530492603085</c:v>
                </c:pt>
                <c:pt idx="11665">
                  <c:v>18.159817678495415</c:v>
                </c:pt>
                <c:pt idx="11666">
                  <c:v>18.166109188415387</c:v>
                </c:pt>
                <c:pt idx="11667">
                  <c:v>18.172401549693724</c:v>
                </c:pt>
                <c:pt idx="11668">
                  <c:v>18.178693343369126</c:v>
                </c:pt>
                <c:pt idx="11669">
                  <c:v>18.18498662744933</c:v>
                </c:pt>
                <c:pt idx="11670">
                  <c:v>18.191275797001719</c:v>
                </c:pt>
                <c:pt idx="11671">
                  <c:v>18.197561919819243</c:v>
                </c:pt>
                <c:pt idx="11672">
                  <c:v>18.203846768919643</c:v>
                </c:pt>
                <c:pt idx="11673">
                  <c:v>18.210124409073906</c:v>
                </c:pt>
                <c:pt idx="11674">
                  <c:v>18.216405297587404</c:v>
                </c:pt>
                <c:pt idx="11675">
                  <c:v>18.222685974164605</c:v>
                </c:pt>
                <c:pt idx="11676">
                  <c:v>18.22896976132175</c:v>
                </c:pt>
                <c:pt idx="11677">
                  <c:v>18.235252205020164</c:v>
                </c:pt>
                <c:pt idx="11678">
                  <c:v>18.241536912429396</c:v>
                </c:pt>
                <c:pt idx="11679">
                  <c:v>18.247821266105927</c:v>
                </c:pt>
                <c:pt idx="11680">
                  <c:v>18.25410576126983</c:v>
                </c:pt>
                <c:pt idx="11681">
                  <c:v>18.260389336902364</c:v>
                </c:pt>
                <c:pt idx="11682">
                  <c:v>18.266671285539072</c:v>
                </c:pt>
                <c:pt idx="11683">
                  <c:v>18.272954789805592</c:v>
                </c:pt>
                <c:pt idx="11684">
                  <c:v>18.279233488584442</c:v>
                </c:pt>
                <c:pt idx="11685">
                  <c:v>18.285520107345118</c:v>
                </c:pt>
                <c:pt idx="11686">
                  <c:v>18.291801561659426</c:v>
                </c:pt>
                <c:pt idx="11687">
                  <c:v>18.298089455922018</c:v>
                </c:pt>
                <c:pt idx="11688">
                  <c:v>18.304376924825146</c:v>
                </c:pt>
                <c:pt idx="11689">
                  <c:v>18.310664889556161</c:v>
                </c:pt>
                <c:pt idx="11690">
                  <c:v>18.316949738656604</c:v>
                </c:pt>
                <c:pt idx="11691">
                  <c:v>18.323236782084244</c:v>
                </c:pt>
                <c:pt idx="11692">
                  <c:v>18.329525384723521</c:v>
                </c:pt>
                <c:pt idx="11693">
                  <c:v>18.335811011599255</c:v>
                </c:pt>
                <c:pt idx="11694">
                  <c:v>18.342112260614627</c:v>
                </c:pt>
                <c:pt idx="11695">
                  <c:v>18.348406610304291</c:v>
                </c:pt>
                <c:pt idx="11696">
                  <c:v>18.354699468891784</c:v>
                </c:pt>
                <c:pt idx="11697">
                  <c:v>18.360983822106537</c:v>
                </c:pt>
                <c:pt idx="11698">
                  <c:v>18.367272140965216</c:v>
                </c:pt>
                <c:pt idx="11699">
                  <c:v>18.373564077085604</c:v>
                </c:pt>
                <c:pt idx="11700">
                  <c:v>18.379853601576091</c:v>
                </c:pt>
                <c:pt idx="11701">
                  <c:v>18.386144472788139</c:v>
                </c:pt>
                <c:pt idx="11702">
                  <c:v>18.392433429733746</c:v>
                </c:pt>
                <c:pt idx="11703">
                  <c:v>18.398721748962426</c:v>
                </c:pt>
                <c:pt idx="11704">
                  <c:v>18.405005323579424</c:v>
                </c:pt>
                <c:pt idx="11705">
                  <c:v>18.411294776819346</c:v>
                </c:pt>
                <c:pt idx="11706">
                  <c:v>18.417574535111907</c:v>
                </c:pt>
                <c:pt idx="11707">
                  <c:v>18.423853586399943</c:v>
                </c:pt>
                <c:pt idx="11708">
                  <c:v>18.430136100235817</c:v>
                </c:pt>
                <c:pt idx="11709">
                  <c:v>18.43641550500228</c:v>
                </c:pt>
                <c:pt idx="11710">
                  <c:v>18.442697948885236</c:v>
                </c:pt>
                <c:pt idx="11711">
                  <c:v>18.44897636486165</c:v>
                </c:pt>
                <c:pt idx="11712">
                  <c:v>18.455254286536952</c:v>
                </c:pt>
                <c:pt idx="11713">
                  <c:v>18.46153263285408</c:v>
                </c:pt>
                <c:pt idx="11714">
                  <c:v>18.467809073659016</c:v>
                </c:pt>
                <c:pt idx="11715">
                  <c:v>18.474083327524816</c:v>
                </c:pt>
                <c:pt idx="11716">
                  <c:v>18.48036146174276</c:v>
                </c:pt>
                <c:pt idx="11717">
                  <c:v>18.486645744032014</c:v>
                </c:pt>
                <c:pt idx="11718">
                  <c:v>18.492922678213819</c:v>
                </c:pt>
                <c:pt idx="11719">
                  <c:v>18.499199753390723</c:v>
                </c:pt>
                <c:pt idx="11720">
                  <c:v>18.505474431119627</c:v>
                </c:pt>
                <c:pt idx="11721">
                  <c:v>18.511749884253145</c:v>
                </c:pt>
                <c:pt idx="11722">
                  <c:v>18.518027171075026</c:v>
                </c:pt>
                <c:pt idx="11723">
                  <c:v>18.524301637001813</c:v>
                </c:pt>
                <c:pt idx="11724">
                  <c:v>18.530574975016847</c:v>
                </c:pt>
                <c:pt idx="11725">
                  <c:v>18.53684774935029</c:v>
                </c:pt>
                <c:pt idx="11726">
                  <c:v>18.543118482021789</c:v>
                </c:pt>
                <c:pt idx="11727">
                  <c:v>18.549387806660651</c:v>
                </c:pt>
                <c:pt idx="11728">
                  <c:v>18.555661990149929</c:v>
                </c:pt>
                <c:pt idx="11729">
                  <c:v>18.561932441337959</c:v>
                </c:pt>
                <c:pt idx="11730">
                  <c:v>18.5682077531036</c:v>
                </c:pt>
                <c:pt idx="11731">
                  <c:v>18.574483135368173</c:v>
                </c:pt>
                <c:pt idx="11732">
                  <c:v>18.580756332313463</c:v>
                </c:pt>
                <c:pt idx="11733">
                  <c:v>18.587027979464189</c:v>
                </c:pt>
                <c:pt idx="11734">
                  <c:v>18.593299556951802</c:v>
                </c:pt>
                <c:pt idx="11735">
                  <c:v>18.599577690616961</c:v>
                </c:pt>
                <c:pt idx="11736">
                  <c:v>18.605861265880247</c:v>
                </c:pt>
                <c:pt idx="11737">
                  <c:v>18.612151215508355</c:v>
                </c:pt>
                <c:pt idx="11738">
                  <c:v>18.618439605864289</c:v>
                </c:pt>
                <c:pt idx="11739">
                  <c:v>18.624732038472143</c:v>
                </c:pt>
                <c:pt idx="11740">
                  <c:v>18.63102227205729</c:v>
                </c:pt>
                <c:pt idx="11741">
                  <c:v>18.637308536827366</c:v>
                </c:pt>
                <c:pt idx="11742">
                  <c:v>18.643597777344997</c:v>
                </c:pt>
                <c:pt idx="11743">
                  <c:v>18.649886308481275</c:v>
                </c:pt>
                <c:pt idx="11744">
                  <c:v>18.656175407162824</c:v>
                </c:pt>
                <c:pt idx="11745">
                  <c:v>18.662468620538959</c:v>
                </c:pt>
                <c:pt idx="11746">
                  <c:v>18.668757009969923</c:v>
                </c:pt>
                <c:pt idx="11747">
                  <c:v>18.675046321362249</c:v>
                </c:pt>
                <c:pt idx="11748">
                  <c:v>18.681338044003333</c:v>
                </c:pt>
                <c:pt idx="11749">
                  <c:v>18.687628134588046</c:v>
                </c:pt>
                <c:pt idx="11750">
                  <c:v>18.693921206191224</c:v>
                </c:pt>
                <c:pt idx="11751">
                  <c:v>18.700218256086927</c:v>
                </c:pt>
                <c:pt idx="11752">
                  <c:v>18.706516017112587</c:v>
                </c:pt>
                <c:pt idx="11753">
                  <c:v>18.712808236663935</c:v>
                </c:pt>
                <c:pt idx="11754">
                  <c:v>18.719095635019535</c:v>
                </c:pt>
                <c:pt idx="11755">
                  <c:v>18.725387996761004</c:v>
                </c:pt>
                <c:pt idx="11756">
                  <c:v>18.731675819817383</c:v>
                </c:pt>
                <c:pt idx="11757">
                  <c:v>18.73796321734083</c:v>
                </c:pt>
                <c:pt idx="11758">
                  <c:v>18.744257992950327</c:v>
                </c:pt>
                <c:pt idx="11759">
                  <c:v>18.750558956815578</c:v>
                </c:pt>
                <c:pt idx="11760">
                  <c:v>18.756851531069263</c:v>
                </c:pt>
                <c:pt idx="11761">
                  <c:v>18.763139637112658</c:v>
                </c:pt>
                <c:pt idx="11762">
                  <c:v>18.769433986431508</c:v>
                </c:pt>
                <c:pt idx="11763">
                  <c:v>18.775728832879825</c:v>
                </c:pt>
                <c:pt idx="11764">
                  <c:v>18.782024887591035</c:v>
                </c:pt>
                <c:pt idx="11765">
                  <c:v>18.788322080031442</c:v>
                </c:pt>
                <c:pt idx="11766">
                  <c:v>18.794617069090453</c:v>
                </c:pt>
                <c:pt idx="11767">
                  <c:v>18.800912911193159</c:v>
                </c:pt>
                <c:pt idx="11768">
                  <c:v>18.807208184012858</c:v>
                </c:pt>
                <c:pt idx="11769">
                  <c:v>18.813506870296628</c:v>
                </c:pt>
                <c:pt idx="11770">
                  <c:v>18.819805841112196</c:v>
                </c:pt>
                <c:pt idx="11771">
                  <c:v>18.826106306224887</c:v>
                </c:pt>
                <c:pt idx="11772">
                  <c:v>18.832405419317858</c:v>
                </c:pt>
                <c:pt idx="11773">
                  <c:v>18.838702398129694</c:v>
                </c:pt>
                <c:pt idx="11774">
                  <c:v>18.844999448396631</c:v>
                </c:pt>
                <c:pt idx="11775">
                  <c:v>18.851298134123276</c:v>
                </c:pt>
                <c:pt idx="11776">
                  <c:v>18.857593620618331</c:v>
                </c:pt>
                <c:pt idx="11777">
                  <c:v>18.863895510404898</c:v>
                </c:pt>
                <c:pt idx="11778">
                  <c:v>18.870196260706599</c:v>
                </c:pt>
                <c:pt idx="11779">
                  <c:v>18.876495017656154</c:v>
                </c:pt>
                <c:pt idx="11780">
                  <c:v>18.882793561314177</c:v>
                </c:pt>
                <c:pt idx="11781">
                  <c:v>18.889093671122239</c:v>
                </c:pt>
                <c:pt idx="11782">
                  <c:v>18.895392285813646</c:v>
                </c:pt>
                <c:pt idx="11783">
                  <c:v>18.901692609040317</c:v>
                </c:pt>
                <c:pt idx="11784">
                  <c:v>18.907996209119919</c:v>
                </c:pt>
                <c:pt idx="11785">
                  <c:v>18.91429624776131</c:v>
                </c:pt>
                <c:pt idx="11786">
                  <c:v>18.920597567697289</c:v>
                </c:pt>
                <c:pt idx="11787">
                  <c:v>18.926897464011191</c:v>
                </c:pt>
                <c:pt idx="11788">
                  <c:v>18.933196719017786</c:v>
                </c:pt>
                <c:pt idx="11789">
                  <c:v>18.939495191551561</c:v>
                </c:pt>
                <c:pt idx="11790">
                  <c:v>18.945797864549636</c:v>
                </c:pt>
                <c:pt idx="11791">
                  <c:v>18.952100252801113</c:v>
                </c:pt>
                <c:pt idx="11792">
                  <c:v>18.958406348517091</c:v>
                </c:pt>
                <c:pt idx="11793">
                  <c:v>18.964713728481509</c:v>
                </c:pt>
                <c:pt idx="11794">
                  <c:v>18.971023180229821</c:v>
                </c:pt>
                <c:pt idx="11795">
                  <c:v>18.97733120311257</c:v>
                </c:pt>
                <c:pt idx="11796">
                  <c:v>18.983632665360133</c:v>
                </c:pt>
                <c:pt idx="11797">
                  <c:v>18.989936264974581</c:v>
                </c:pt>
                <c:pt idx="11798">
                  <c:v>18.996246073570884</c:v>
                </c:pt>
                <c:pt idx="11799">
                  <c:v>19.002558598667832</c:v>
                </c:pt>
                <c:pt idx="11800">
                  <c:v>19.008867336026292</c:v>
                </c:pt>
                <c:pt idx="11801">
                  <c:v>19.015180075084025</c:v>
                </c:pt>
                <c:pt idx="11802">
                  <c:v>19.021490026731499</c:v>
                </c:pt>
                <c:pt idx="11803">
                  <c:v>19.027798977743316</c:v>
                </c:pt>
                <c:pt idx="11804">
                  <c:v>19.035877738066937</c:v>
                </c:pt>
                <c:pt idx="11805">
                  <c:v>19.043952206621022</c:v>
                </c:pt>
                <c:pt idx="11806">
                  <c:v>19.05202266324061</c:v>
                </c:pt>
                <c:pt idx="11807">
                  <c:v>19.060095216627744</c:v>
                </c:pt>
                <c:pt idx="11808">
                  <c:v>19.068161028584353</c:v>
                </c:pt>
                <c:pt idx="11809">
                  <c:v>19.076228844213187</c:v>
                </c:pt>
                <c:pt idx="11810">
                  <c:v>19.084293110718324</c:v>
                </c:pt>
                <c:pt idx="11811">
                  <c:v>19.092351196587664</c:v>
                </c:pt>
                <c:pt idx="11812">
                  <c:v>19.10041146282526</c:v>
                </c:pt>
                <c:pt idx="11813">
                  <c:v>19.108469640650675</c:v>
                </c:pt>
                <c:pt idx="11814">
                  <c:v>19.116528271183135</c:v>
                </c:pt>
                <c:pt idx="11815">
                  <c:v>19.124588900755388</c:v>
                </c:pt>
                <c:pt idx="11816">
                  <c:v>19.132651983864434</c:v>
                </c:pt>
                <c:pt idx="11817">
                  <c:v>19.140711432387029</c:v>
                </c:pt>
                <c:pt idx="11818">
                  <c:v>19.148767794072167</c:v>
                </c:pt>
                <c:pt idx="11819">
                  <c:v>19.156822431865912</c:v>
                </c:pt>
                <c:pt idx="11820">
                  <c:v>19.164871722575523</c:v>
                </c:pt>
                <c:pt idx="11821">
                  <c:v>19.172920923226727</c:v>
                </c:pt>
                <c:pt idx="11822">
                  <c:v>19.180971210412814</c:v>
                </c:pt>
                <c:pt idx="11823">
                  <c:v>19.189020229536336</c:v>
                </c:pt>
                <c:pt idx="11824">
                  <c:v>19.19707006419323</c:v>
                </c:pt>
                <c:pt idx="11825">
                  <c:v>19.205114830392997</c:v>
                </c:pt>
                <c:pt idx="11826">
                  <c:v>19.213157697334445</c:v>
                </c:pt>
                <c:pt idx="11827">
                  <c:v>19.221202825903156</c:v>
                </c:pt>
                <c:pt idx="11828">
                  <c:v>19.229250306218091</c:v>
                </c:pt>
                <c:pt idx="11829">
                  <c:v>19.237293263519813</c:v>
                </c:pt>
                <c:pt idx="11830">
                  <c:v>19.245338391380272</c:v>
                </c:pt>
                <c:pt idx="11831">
                  <c:v>19.253383700794028</c:v>
                </c:pt>
                <c:pt idx="11832">
                  <c:v>19.261427472156086</c:v>
                </c:pt>
                <c:pt idx="11833">
                  <c:v>19.269475676417112</c:v>
                </c:pt>
                <c:pt idx="11834">
                  <c:v>19.277518091593549</c:v>
                </c:pt>
                <c:pt idx="11835">
                  <c:v>19.285564938938073</c:v>
                </c:pt>
                <c:pt idx="11836">
                  <c:v>19.29360916283801</c:v>
                </c:pt>
                <c:pt idx="11837">
                  <c:v>19.301651578486233</c:v>
                </c:pt>
                <c:pt idx="11838">
                  <c:v>19.309698696414241</c:v>
                </c:pt>
                <c:pt idx="11839">
                  <c:v>19.317745905289655</c:v>
                </c:pt>
                <c:pt idx="11840">
                  <c:v>19.325795558620953</c:v>
                </c:pt>
                <c:pt idx="11841">
                  <c:v>19.333842042938439</c:v>
                </c:pt>
                <c:pt idx="11842">
                  <c:v>19.341888255897011</c:v>
                </c:pt>
                <c:pt idx="11843">
                  <c:v>19.349937908637294</c:v>
                </c:pt>
                <c:pt idx="11844">
                  <c:v>19.357986384772893</c:v>
                </c:pt>
                <c:pt idx="11845">
                  <c:v>19.366039299796487</c:v>
                </c:pt>
                <c:pt idx="11846">
                  <c:v>19.374091489265595</c:v>
                </c:pt>
                <c:pt idx="11847">
                  <c:v>19.382147306655316</c:v>
                </c:pt>
                <c:pt idx="11848">
                  <c:v>19.390206572739725</c:v>
                </c:pt>
                <c:pt idx="11849">
                  <c:v>19.398258580992575</c:v>
                </c:pt>
                <c:pt idx="11850">
                  <c:v>19.406309773893213</c:v>
                </c:pt>
                <c:pt idx="11851">
                  <c:v>19.414357525669633</c:v>
                </c:pt>
                <c:pt idx="11852">
                  <c:v>19.422405187665202</c:v>
                </c:pt>
                <c:pt idx="11853">
                  <c:v>19.43044895902726</c:v>
                </c:pt>
                <c:pt idx="11854">
                  <c:v>19.438491826676465</c:v>
                </c:pt>
                <c:pt idx="11855">
                  <c:v>19.446534332672808</c:v>
                </c:pt>
                <c:pt idx="11856">
                  <c:v>19.454580274648627</c:v>
                </c:pt>
                <c:pt idx="11857">
                  <c:v>19.462623865012631</c:v>
                </c:pt>
                <c:pt idx="11858">
                  <c:v>19.470661764590307</c:v>
                </c:pt>
                <c:pt idx="11859">
                  <c:v>19.478700657970691</c:v>
                </c:pt>
                <c:pt idx="11860">
                  <c:v>19.48674045316767</c:v>
                </c:pt>
                <c:pt idx="11861">
                  <c:v>19.494776278678742</c:v>
                </c:pt>
                <c:pt idx="11862">
                  <c:v>19.502813185925966</c:v>
                </c:pt>
                <c:pt idx="11863">
                  <c:v>19.510850094350747</c:v>
                </c:pt>
                <c:pt idx="11864">
                  <c:v>19.518889168475663</c:v>
                </c:pt>
                <c:pt idx="11865">
                  <c:v>19.526924633328687</c:v>
                </c:pt>
                <c:pt idx="11866">
                  <c:v>19.534956491855908</c:v>
                </c:pt>
                <c:pt idx="11867">
                  <c:v>19.542986639631856</c:v>
                </c:pt>
                <c:pt idx="11868">
                  <c:v>19.55101219877416</c:v>
                </c:pt>
                <c:pt idx="11869">
                  <c:v>19.559038207412151</c:v>
                </c:pt>
                <c:pt idx="11870">
                  <c:v>19.567060710647631</c:v>
                </c:pt>
                <c:pt idx="11871">
                  <c:v>19.575085100679996</c:v>
                </c:pt>
                <c:pt idx="11872">
                  <c:v>19.583098901138921</c:v>
                </c:pt>
                <c:pt idx="11873">
                  <c:v>19.591127248364028</c:v>
                </c:pt>
                <c:pt idx="11874">
                  <c:v>19.599153076492325</c:v>
                </c:pt>
                <c:pt idx="11875">
                  <c:v>19.607181244255894</c:v>
                </c:pt>
                <c:pt idx="11876">
                  <c:v>19.615209861865967</c:v>
                </c:pt>
                <c:pt idx="11877">
                  <c:v>19.623238298825473</c:v>
                </c:pt>
                <c:pt idx="11878">
                  <c:v>19.631266286197633</c:v>
                </c:pt>
                <c:pt idx="11879">
                  <c:v>19.639298866008506</c:v>
                </c:pt>
                <c:pt idx="11880">
                  <c:v>19.647327844009229</c:v>
                </c:pt>
                <c:pt idx="11881">
                  <c:v>19.655361415339087</c:v>
                </c:pt>
                <c:pt idx="11882">
                  <c:v>19.663397962518196</c:v>
                </c:pt>
                <c:pt idx="11883">
                  <c:v>19.671431894302092</c:v>
                </c:pt>
                <c:pt idx="11884">
                  <c:v>19.679466727391016</c:v>
                </c:pt>
                <c:pt idx="11885">
                  <c:v>19.687498316446831</c:v>
                </c:pt>
                <c:pt idx="11886">
                  <c:v>19.695535945830862</c:v>
                </c:pt>
                <c:pt idx="11887">
                  <c:v>19.703570147980784</c:v>
                </c:pt>
                <c:pt idx="11888">
                  <c:v>19.71160588261743</c:v>
                </c:pt>
                <c:pt idx="11889">
                  <c:v>19.719645859432617</c:v>
                </c:pt>
                <c:pt idx="11890">
                  <c:v>19.727683308267835</c:v>
                </c:pt>
                <c:pt idx="11891">
                  <c:v>19.735723736519379</c:v>
                </c:pt>
                <c:pt idx="11892">
                  <c:v>19.743761455769231</c:v>
                </c:pt>
                <c:pt idx="11893">
                  <c:v>19.751800980855364</c:v>
                </c:pt>
                <c:pt idx="11894">
                  <c:v>19.759846561554902</c:v>
                </c:pt>
                <c:pt idx="11895">
                  <c:v>19.767888164179482</c:v>
                </c:pt>
                <c:pt idx="11896">
                  <c:v>19.775929315209432</c:v>
                </c:pt>
                <c:pt idx="11897">
                  <c:v>19.783967847012256</c:v>
                </c:pt>
                <c:pt idx="11898">
                  <c:v>19.792005205753373</c:v>
                </c:pt>
                <c:pt idx="11899">
                  <c:v>19.800049700733247</c:v>
                </c:pt>
                <c:pt idx="11900">
                  <c:v>19.808094467051095</c:v>
                </c:pt>
                <c:pt idx="11901">
                  <c:v>19.816137786290323</c:v>
                </c:pt>
                <c:pt idx="11902">
                  <c:v>19.824176679081599</c:v>
                </c:pt>
                <c:pt idx="11903">
                  <c:v>19.83221349613153</c:v>
                </c:pt>
                <c:pt idx="11904">
                  <c:v>19.840252389511935</c:v>
                </c:pt>
                <c:pt idx="11905">
                  <c:v>19.848288846621212</c:v>
                </c:pt>
                <c:pt idx="11906">
                  <c:v>19.856330991239634</c:v>
                </c:pt>
                <c:pt idx="11907">
                  <c:v>19.864372954829904</c:v>
                </c:pt>
                <c:pt idx="11908">
                  <c:v>19.87241998311217</c:v>
                </c:pt>
                <c:pt idx="11909">
                  <c:v>19.880461043830532</c:v>
                </c:pt>
                <c:pt idx="11910">
                  <c:v>19.88849948527449</c:v>
                </c:pt>
                <c:pt idx="11911">
                  <c:v>19.896532876391824</c:v>
                </c:pt>
                <c:pt idx="11912">
                  <c:v>19.904563924454191</c:v>
                </c:pt>
                <c:pt idx="11913">
                  <c:v>19.912591192471353</c:v>
                </c:pt>
                <c:pt idx="11914">
                  <c:v>19.920620979965594</c:v>
                </c:pt>
                <c:pt idx="11915">
                  <c:v>19.928654550824902</c:v>
                </c:pt>
                <c:pt idx="11916">
                  <c:v>19.936691548625102</c:v>
                </c:pt>
                <c:pt idx="11917">
                  <c:v>19.944724489724162</c:v>
                </c:pt>
                <c:pt idx="11918">
                  <c:v>19.952755448687309</c:v>
                </c:pt>
                <c:pt idx="11919">
                  <c:v>19.960796238131699</c:v>
                </c:pt>
                <c:pt idx="11920">
                  <c:v>19.96882926838277</c:v>
                </c:pt>
                <c:pt idx="11921">
                  <c:v>19.97685896575393</c:v>
                </c:pt>
                <c:pt idx="11922">
                  <c:v>19.984885603435266</c:v>
                </c:pt>
                <c:pt idx="11923">
                  <c:v>19.992912511011173</c:v>
                </c:pt>
                <c:pt idx="11924">
                  <c:v>20.00094058787316</c:v>
                </c:pt>
                <c:pt idx="11925">
                  <c:v>20.008966506372456</c:v>
                </c:pt>
                <c:pt idx="11926">
                  <c:v>20.016990088099547</c:v>
                </c:pt>
                <c:pt idx="11927">
                  <c:v>20.025011872455789</c:v>
                </c:pt>
                <c:pt idx="11928">
                  <c:v>20.033044181326087</c:v>
                </c:pt>
                <c:pt idx="11929">
                  <c:v>20.041070459338375</c:v>
                </c:pt>
                <c:pt idx="11930">
                  <c:v>20.049097547012668</c:v>
                </c:pt>
                <c:pt idx="11931">
                  <c:v>20.057125534384813</c:v>
                </c:pt>
                <c:pt idx="11932">
                  <c:v>20.065155322114091</c:v>
                </c:pt>
                <c:pt idx="11933">
                  <c:v>20.073181869757136</c:v>
                </c:pt>
                <c:pt idx="11934">
                  <c:v>20.081200782250548</c:v>
                </c:pt>
                <c:pt idx="11935">
                  <c:v>20.089221668576791</c:v>
                </c:pt>
                <c:pt idx="11936">
                  <c:v>20.097241567957987</c:v>
                </c:pt>
                <c:pt idx="11937">
                  <c:v>20.10526021049909</c:v>
                </c:pt>
                <c:pt idx="11938">
                  <c:v>20.113280468863493</c:v>
                </c:pt>
                <c:pt idx="11939">
                  <c:v>20.121302432925017</c:v>
                </c:pt>
                <c:pt idx="11940">
                  <c:v>20.129319640107866</c:v>
                </c:pt>
                <c:pt idx="11941">
                  <c:v>20.137334336692991</c:v>
                </c:pt>
                <c:pt idx="11942">
                  <c:v>20.145348226964185</c:v>
                </c:pt>
                <c:pt idx="11943">
                  <c:v>20.153371808339433</c:v>
                </c:pt>
                <c:pt idx="11944">
                  <c:v>20.161396288938541</c:v>
                </c:pt>
                <c:pt idx="11945">
                  <c:v>20.169416726691836</c:v>
                </c:pt>
                <c:pt idx="11946">
                  <c:v>20.177426856155019</c:v>
                </c:pt>
                <c:pt idx="11947">
                  <c:v>20.185441283362323</c:v>
                </c:pt>
                <c:pt idx="11948">
                  <c:v>20.19345499447919</c:v>
                </c:pt>
                <c:pt idx="11949">
                  <c:v>20.20146807863129</c:v>
                </c:pt>
                <c:pt idx="11950">
                  <c:v>20.209475434707734</c:v>
                </c:pt>
                <c:pt idx="11951">
                  <c:v>20.217488607834461</c:v>
                </c:pt>
                <c:pt idx="11952">
                  <c:v>20.225498200118302</c:v>
                </c:pt>
                <c:pt idx="11953">
                  <c:v>20.23351200139582</c:v>
                </c:pt>
                <c:pt idx="11954">
                  <c:v>20.241525891433167</c:v>
                </c:pt>
                <c:pt idx="11955">
                  <c:v>20.249538258613967</c:v>
                </c:pt>
                <c:pt idx="11956">
                  <c:v>20.257553134991287</c:v>
                </c:pt>
                <c:pt idx="11957">
                  <c:v>20.265565502172073</c:v>
                </c:pt>
                <c:pt idx="11958">
                  <c:v>20.273578227994648</c:v>
                </c:pt>
                <c:pt idx="11959">
                  <c:v>20.281592567012687</c:v>
                </c:pt>
                <c:pt idx="11960">
                  <c:v>20.289604038692602</c:v>
                </c:pt>
                <c:pt idx="11961">
                  <c:v>20.297613810026629</c:v>
                </c:pt>
                <c:pt idx="11962">
                  <c:v>20.305620897667517</c:v>
                </c:pt>
                <c:pt idx="11963">
                  <c:v>20.313627627739187</c:v>
                </c:pt>
                <c:pt idx="11964">
                  <c:v>20.32163274875716</c:v>
                </c:pt>
                <c:pt idx="11965">
                  <c:v>20.329640372823839</c:v>
                </c:pt>
                <c:pt idx="11966">
                  <c:v>20.337647102895531</c:v>
                </c:pt>
                <c:pt idx="11967">
                  <c:v>20.34565222321368</c:v>
                </c:pt>
                <c:pt idx="11968">
                  <c:v>20.353652521028156</c:v>
                </c:pt>
                <c:pt idx="11969">
                  <c:v>20.361647380231975</c:v>
                </c:pt>
                <c:pt idx="11970">
                  <c:v>20.369640547196738</c:v>
                </c:pt>
                <c:pt idx="11971">
                  <c:v>20.377635139202805</c:v>
                </c:pt>
                <c:pt idx="11972">
                  <c:v>20.385627060061893</c:v>
                </c:pt>
                <c:pt idx="11973">
                  <c:v>20.3936288752286</c:v>
                </c:pt>
                <c:pt idx="11974">
                  <c:v>20.40162596272982</c:v>
                </c:pt>
                <c:pt idx="11975">
                  <c:v>20.409630279745354</c:v>
                </c:pt>
                <c:pt idx="11976">
                  <c:v>20.417625049880915</c:v>
                </c:pt>
                <c:pt idx="11977">
                  <c:v>20.425621869889049</c:v>
                </c:pt>
                <c:pt idx="11978">
                  <c:v>20.433616640024589</c:v>
                </c:pt>
                <c:pt idx="11979">
                  <c:v>20.441610786051129</c:v>
                </c:pt>
                <c:pt idx="11980">
                  <c:v>20.449600837813847</c:v>
                </c:pt>
                <c:pt idx="11981">
                  <c:v>20.457601403750424</c:v>
                </c:pt>
                <c:pt idx="11982">
                  <c:v>20.465605898716692</c:v>
                </c:pt>
                <c:pt idx="11983">
                  <c:v>20.473609411923725</c:v>
                </c:pt>
                <c:pt idx="11984">
                  <c:v>20.481608550841973</c:v>
                </c:pt>
                <c:pt idx="11985">
                  <c:v>20.489611169757229</c:v>
                </c:pt>
                <c:pt idx="11986">
                  <c:v>20.497615218115477</c:v>
                </c:pt>
                <c:pt idx="11987">
                  <c:v>20.505621678868522</c:v>
                </c:pt>
                <c:pt idx="11988">
                  <c:v>20.513631897577948</c:v>
                </c:pt>
                <c:pt idx="11989">
                  <c:v>20.521643995919622</c:v>
                </c:pt>
                <c:pt idx="11990">
                  <c:v>20.52965878222415</c:v>
                </c:pt>
                <c:pt idx="11991">
                  <c:v>20.537675182252514</c:v>
                </c:pt>
                <c:pt idx="11992">
                  <c:v>20.545693735438871</c:v>
                </c:pt>
                <c:pt idx="11993">
                  <c:v>20.553695462050118</c:v>
                </c:pt>
                <c:pt idx="11994">
                  <c:v>20.561701923386575</c:v>
                </c:pt>
                <c:pt idx="11995">
                  <c:v>20.569708294760513</c:v>
                </c:pt>
                <c:pt idx="11996">
                  <c:v>20.57771377305853</c:v>
                </c:pt>
                <c:pt idx="11997">
                  <c:v>20.585719071720213</c:v>
                </c:pt>
                <c:pt idx="11998">
                  <c:v>20.593741844282182</c:v>
                </c:pt>
                <c:pt idx="11999">
                  <c:v>20.601757347492992</c:v>
                </c:pt>
                <c:pt idx="12000">
                  <c:v>20.609775271985093</c:v>
                </c:pt>
                <c:pt idx="12001">
                  <c:v>20.617794901802803</c:v>
                </c:pt>
                <c:pt idx="12002">
                  <c:v>20.625811929419037</c:v>
                </c:pt>
                <c:pt idx="12003">
                  <c:v>20.633834431951026</c:v>
                </c:pt>
                <c:pt idx="12004">
                  <c:v>20.641853433691612</c:v>
                </c:pt>
                <c:pt idx="12005">
                  <c:v>20.649876655960981</c:v>
                </c:pt>
                <c:pt idx="12006">
                  <c:v>20.657893773242268</c:v>
                </c:pt>
                <c:pt idx="12007">
                  <c:v>20.665912505843089</c:v>
                </c:pt>
                <c:pt idx="12008">
                  <c:v>20.673934650323027</c:v>
                </c:pt>
                <c:pt idx="12009">
                  <c:v>20.68195634465447</c:v>
                </c:pt>
                <c:pt idx="12010">
                  <c:v>20.689977859998333</c:v>
                </c:pt>
                <c:pt idx="12011">
                  <c:v>20.698001081681333</c:v>
                </c:pt>
                <c:pt idx="12012">
                  <c:v>20.706023584682317</c:v>
                </c:pt>
                <c:pt idx="12013">
                  <c:v>20.714046268248051</c:v>
                </c:pt>
                <c:pt idx="12014">
                  <c:v>20.722065897714288</c:v>
                </c:pt>
                <c:pt idx="12015">
                  <c:v>20.73008615537567</c:v>
                </c:pt>
                <c:pt idx="12016">
                  <c:v>20.738106323287656</c:v>
                </c:pt>
                <c:pt idx="12017">
                  <c:v>20.746121378998904</c:v>
                </c:pt>
                <c:pt idx="12018">
                  <c:v>20.754135449252843</c:v>
                </c:pt>
                <c:pt idx="12019">
                  <c:v>20.762153104809087</c:v>
                </c:pt>
                <c:pt idx="12020">
                  <c:v>20.770173003838821</c:v>
                </c:pt>
                <c:pt idx="12021">
                  <c:v>20.778192902868536</c:v>
                </c:pt>
                <c:pt idx="12022">
                  <c:v>20.786209123841772</c:v>
                </c:pt>
                <c:pt idx="12023">
                  <c:v>20.794221849664329</c:v>
                </c:pt>
                <c:pt idx="12024">
                  <c:v>20.802240043231073</c:v>
                </c:pt>
                <c:pt idx="12025">
                  <c:v>20.810254291606089</c:v>
                </c:pt>
                <c:pt idx="12026">
                  <c:v>20.818269077676646</c:v>
                </c:pt>
                <c:pt idx="12027">
                  <c:v>20.826284940100408</c:v>
                </c:pt>
                <c:pt idx="12028">
                  <c:v>20.834303582758601</c:v>
                </c:pt>
                <c:pt idx="12029">
                  <c:v>20.842321058958273</c:v>
                </c:pt>
                <c:pt idx="12030">
                  <c:v>20.850333695467484</c:v>
                </c:pt>
                <c:pt idx="12031">
                  <c:v>20.858351082460743</c:v>
                </c:pt>
                <c:pt idx="12032">
                  <c:v>20.866365151779046</c:v>
                </c:pt>
                <c:pt idx="12033">
                  <c:v>20.87438164098743</c:v>
                </c:pt>
                <c:pt idx="12034">
                  <c:v>20.88239409817572</c:v>
                </c:pt>
                <c:pt idx="12035">
                  <c:v>20.890413278886339</c:v>
                </c:pt>
                <c:pt idx="12036">
                  <c:v>20.898426810975284</c:v>
                </c:pt>
                <c:pt idx="12037">
                  <c:v>20.906440612486726</c:v>
                </c:pt>
                <c:pt idx="12038">
                  <c:v>20.914463025912493</c:v>
                </c:pt>
                <c:pt idx="12039">
                  <c:v>20.92247915724472</c:v>
                </c:pt>
                <c:pt idx="12040">
                  <c:v>20.930496723589776</c:v>
                </c:pt>
                <c:pt idx="12041">
                  <c:v>20.938514738356481</c:v>
                </c:pt>
                <c:pt idx="12042">
                  <c:v>20.946522630901864</c:v>
                </c:pt>
                <c:pt idx="12043">
                  <c:v>20.954566402381943</c:v>
                </c:pt>
                <c:pt idx="12044">
                  <c:v>20.962602317592687</c:v>
                </c:pt>
                <c:pt idx="12045">
                  <c:v>20.970639856524443</c:v>
                </c:pt>
                <c:pt idx="12046">
                  <c:v>20.978678930178059</c:v>
                </c:pt>
                <c:pt idx="12047">
                  <c:v>20.986719267665958</c:v>
                </c:pt>
                <c:pt idx="12048">
                  <c:v>20.99476340093543</c:v>
                </c:pt>
                <c:pt idx="12049">
                  <c:v>21.00280112030309</c:v>
                </c:pt>
                <c:pt idx="12050">
                  <c:v>21.01083297883028</c:v>
                </c:pt>
                <c:pt idx="12051">
                  <c:v>21.018864206743839</c:v>
                </c:pt>
                <c:pt idx="12052">
                  <c:v>21.026900301832107</c:v>
                </c:pt>
                <c:pt idx="12053">
                  <c:v>21.034937930745027</c:v>
                </c:pt>
                <c:pt idx="12054">
                  <c:v>21.042973034272769</c:v>
                </c:pt>
                <c:pt idx="12055">
                  <c:v>21.05100849912581</c:v>
                </c:pt>
                <c:pt idx="12056">
                  <c:v>21.059041529259233</c:v>
                </c:pt>
                <c:pt idx="12057">
                  <c:v>21.067076272912779</c:v>
                </c:pt>
                <c:pt idx="12058">
                  <c:v>21.07510615065009</c:v>
                </c:pt>
                <c:pt idx="12059">
                  <c:v>21.083136478934016</c:v>
                </c:pt>
                <c:pt idx="12060">
                  <c:v>21.09116167852326</c:v>
                </c:pt>
                <c:pt idx="12061">
                  <c:v>21.099188766197582</c:v>
                </c:pt>
                <c:pt idx="12062">
                  <c:v>21.107219724220354</c:v>
                </c:pt>
                <c:pt idx="12063">
                  <c:v>21.11525329555019</c:v>
                </c:pt>
                <c:pt idx="12064">
                  <c:v>21.123285424981503</c:v>
                </c:pt>
                <c:pt idx="12065">
                  <c:v>21.131318906674391</c:v>
                </c:pt>
                <c:pt idx="12066">
                  <c:v>21.139349864697177</c:v>
                </c:pt>
                <c:pt idx="12067">
                  <c:v>21.147381183833097</c:v>
                </c:pt>
                <c:pt idx="12068">
                  <c:v>21.15541241162909</c:v>
                </c:pt>
                <c:pt idx="12069">
                  <c:v>21.163445623014187</c:v>
                </c:pt>
                <c:pt idx="12070">
                  <c:v>21.171481447701225</c:v>
                </c:pt>
                <c:pt idx="12071">
                  <c:v>21.179518536174609</c:v>
                </c:pt>
                <c:pt idx="12072">
                  <c:v>21.187551296507085</c:v>
                </c:pt>
                <c:pt idx="12073">
                  <c:v>21.195584236900466</c:v>
                </c:pt>
                <c:pt idx="12074">
                  <c:v>21.20361843881507</c:v>
                </c:pt>
                <c:pt idx="12075">
                  <c:v>21.211654624905265</c:v>
                </c:pt>
                <c:pt idx="12076">
                  <c:v>21.219693517460897</c:v>
                </c:pt>
                <c:pt idx="12077">
                  <c:v>21.227728891096227</c:v>
                </c:pt>
                <c:pt idx="12078">
                  <c:v>21.235762461602615</c:v>
                </c:pt>
                <c:pt idx="12079">
                  <c:v>21.243792159913731</c:v>
                </c:pt>
                <c:pt idx="12080">
                  <c:v>21.251823568981369</c:v>
                </c:pt>
                <c:pt idx="12081">
                  <c:v>21.259858583066531</c:v>
                </c:pt>
                <c:pt idx="12082">
                  <c:v>21.267890171769633</c:v>
                </c:pt>
                <c:pt idx="12083">
                  <c:v>21.275934033634389</c:v>
                </c:pt>
                <c:pt idx="12084">
                  <c:v>21.283973106934507</c:v>
                </c:pt>
                <c:pt idx="12085">
                  <c:v>21.292009382851777</c:v>
                </c:pt>
                <c:pt idx="12086">
                  <c:v>21.300047553705021</c:v>
                </c:pt>
                <c:pt idx="12087">
                  <c:v>21.308084822354505</c:v>
                </c:pt>
                <c:pt idx="12088">
                  <c:v>21.316124889805693</c:v>
                </c:pt>
                <c:pt idx="12089">
                  <c:v>21.324166673085127</c:v>
                </c:pt>
                <c:pt idx="12090">
                  <c:v>21.332204483263254</c:v>
                </c:pt>
                <c:pt idx="12091">
                  <c:v>21.340246356402087</c:v>
                </c:pt>
                <c:pt idx="12092">
                  <c:v>21.34828913298562</c:v>
                </c:pt>
                <c:pt idx="12093">
                  <c:v>21.356330825582667</c:v>
                </c:pt>
                <c:pt idx="12094">
                  <c:v>21.364374596944725</c:v>
                </c:pt>
                <c:pt idx="12095">
                  <c:v>21.372418457983485</c:v>
                </c:pt>
                <c:pt idx="12096">
                  <c:v>21.380462320320202</c:v>
                </c:pt>
                <c:pt idx="12097">
                  <c:v>21.38850229725324</c:v>
                </c:pt>
                <c:pt idx="12098">
                  <c:v>21.39654643016868</c:v>
                </c:pt>
                <c:pt idx="12099">
                  <c:v>21.404589658565925</c:v>
                </c:pt>
                <c:pt idx="12100">
                  <c:v>21.412634243950016</c:v>
                </c:pt>
                <c:pt idx="12101">
                  <c:v>21.420674401450327</c:v>
                </c:pt>
                <c:pt idx="12102">
                  <c:v>21.428713835797243</c:v>
                </c:pt>
                <c:pt idx="12103">
                  <c:v>21.436753089615937</c:v>
                </c:pt>
                <c:pt idx="12104">
                  <c:v>21.444794240645901</c:v>
                </c:pt>
                <c:pt idx="12105">
                  <c:v>21.452831689127816</c:v>
                </c:pt>
                <c:pt idx="12106">
                  <c:v>21.460866522687464</c:v>
                </c:pt>
                <c:pt idx="12107">
                  <c:v>21.468903610336529</c:v>
                </c:pt>
                <c:pt idx="12108">
                  <c:v>21.476940337191618</c:v>
                </c:pt>
                <c:pt idx="12109">
                  <c:v>21.484972466975684</c:v>
                </c:pt>
                <c:pt idx="12110">
                  <c:v>21.493010006849627</c:v>
                </c:pt>
                <c:pt idx="12111">
                  <c:v>21.501043307158636</c:v>
                </c:pt>
                <c:pt idx="12112">
                  <c:v>21.5090814774229</c:v>
                </c:pt>
                <c:pt idx="12113">
                  <c:v>21.517109825117817</c:v>
                </c:pt>
                <c:pt idx="12114">
                  <c:v>21.525137903154214</c:v>
                </c:pt>
                <c:pt idx="12115">
                  <c:v>21.533173818364986</c:v>
                </c:pt>
                <c:pt idx="12116">
                  <c:v>21.541210365190892</c:v>
                </c:pt>
                <c:pt idx="12117">
                  <c:v>21.549247272909099</c:v>
                </c:pt>
                <c:pt idx="12118">
                  <c:v>21.557283729665198</c:v>
                </c:pt>
                <c:pt idx="12119">
                  <c:v>21.56531928467907</c:v>
                </c:pt>
                <c:pt idx="12120">
                  <c:v>21.573353036231097</c:v>
                </c:pt>
                <c:pt idx="12121">
                  <c:v>21.581384985292399</c:v>
                </c:pt>
                <c:pt idx="12122">
                  <c:v>21.5894134224868</c:v>
                </c:pt>
                <c:pt idx="12123">
                  <c:v>21.597440510161071</c:v>
                </c:pt>
                <c:pt idx="12124">
                  <c:v>21.605467508371991</c:v>
                </c:pt>
                <c:pt idx="12125">
                  <c:v>21.613492078601809</c:v>
                </c:pt>
                <c:pt idx="12126">
                  <c:v>21.621520606237752</c:v>
                </c:pt>
                <c:pt idx="12127">
                  <c:v>21.629549853264677</c:v>
                </c:pt>
                <c:pt idx="12128">
                  <c:v>21.6375757724682</c:v>
                </c:pt>
                <c:pt idx="12129">
                  <c:v>21.645601961156125</c:v>
                </c:pt>
                <c:pt idx="12130">
                  <c:v>21.653634000283621</c:v>
                </c:pt>
                <c:pt idx="12131">
                  <c:v>21.661662527449732</c:v>
                </c:pt>
                <c:pt idx="12132">
                  <c:v>21.669691145529651</c:v>
                </c:pt>
                <c:pt idx="12133">
                  <c:v>21.6777189534596</c:v>
                </c:pt>
                <c:pt idx="12134">
                  <c:v>21.685752164374144</c:v>
                </c:pt>
                <c:pt idx="12135">
                  <c:v>21.693789252494263</c:v>
                </c:pt>
                <c:pt idx="12136">
                  <c:v>21.701822463408845</c:v>
                </c:pt>
                <c:pt idx="12137">
                  <c:v>21.709854593310499</c:v>
                </c:pt>
                <c:pt idx="12138">
                  <c:v>21.717882490725433</c:v>
                </c:pt>
                <c:pt idx="12139">
                  <c:v>21.72591128782118</c:v>
                </c:pt>
                <c:pt idx="12140">
                  <c:v>21.733942876641876</c:v>
                </c:pt>
                <c:pt idx="12141">
                  <c:v>21.741973924704215</c:v>
                </c:pt>
                <c:pt idx="12142">
                  <c:v>21.75001182475302</c:v>
                </c:pt>
                <c:pt idx="12143">
                  <c:v>21.758047469930212</c:v>
                </c:pt>
                <c:pt idx="12144">
                  <c:v>21.766082123444743</c:v>
                </c:pt>
                <c:pt idx="12145">
                  <c:v>21.774116595394187</c:v>
                </c:pt>
                <c:pt idx="12146">
                  <c:v>21.782149536493215</c:v>
                </c:pt>
                <c:pt idx="12147">
                  <c:v>21.790181935909811</c:v>
                </c:pt>
                <c:pt idx="12148">
                  <c:v>21.798218933356743</c:v>
                </c:pt>
                <c:pt idx="12149">
                  <c:v>21.806258006656897</c:v>
                </c:pt>
                <c:pt idx="12150">
                  <c:v>21.814297350502791</c:v>
                </c:pt>
                <c:pt idx="12151">
                  <c:v>21.822337417246796</c:v>
                </c:pt>
                <c:pt idx="12152">
                  <c:v>21.83037612906773</c:v>
                </c:pt>
                <c:pt idx="12153">
                  <c:v>21.838416196283188</c:v>
                </c:pt>
                <c:pt idx="12154">
                  <c:v>21.846455630276626</c:v>
                </c:pt>
                <c:pt idx="12155">
                  <c:v>21.85450963280174</c:v>
                </c:pt>
                <c:pt idx="12156">
                  <c:v>21.862564179920017</c:v>
                </c:pt>
                <c:pt idx="12157">
                  <c:v>21.870623173965889</c:v>
                </c:pt>
                <c:pt idx="12158">
                  <c:v>21.878676996005311</c:v>
                </c:pt>
                <c:pt idx="12159">
                  <c:v>21.886731271348616</c:v>
                </c:pt>
                <c:pt idx="12160">
                  <c:v>21.894788449286903</c:v>
                </c:pt>
                <c:pt idx="12161">
                  <c:v>21.902845445739427</c:v>
                </c:pt>
                <c:pt idx="12162">
                  <c:v>21.910902714424211</c:v>
                </c:pt>
                <c:pt idx="12163">
                  <c:v>21.918958985032031</c:v>
                </c:pt>
                <c:pt idx="12164">
                  <c:v>21.927005922017486</c:v>
                </c:pt>
                <c:pt idx="12165">
                  <c:v>21.935060378462726</c:v>
                </c:pt>
                <c:pt idx="12166">
                  <c:v>21.943117557111762</c:v>
                </c:pt>
                <c:pt idx="12167">
                  <c:v>21.951174554038168</c:v>
                </c:pt>
                <c:pt idx="12168">
                  <c:v>21.959234546733441</c:v>
                </c:pt>
                <c:pt idx="12169">
                  <c:v>21.967290363767926</c:v>
                </c:pt>
                <c:pt idx="12170">
                  <c:v>21.97535290184776</c:v>
                </c:pt>
                <c:pt idx="12171">
                  <c:v>21.983412986077035</c:v>
                </c:pt>
                <c:pt idx="12172">
                  <c:v>21.991470799292504</c:v>
                </c:pt>
                <c:pt idx="12173">
                  <c:v>21.999528340231535</c:v>
                </c:pt>
                <c:pt idx="12174">
                  <c:v>22.0075867888443</c:v>
                </c:pt>
                <c:pt idx="12175">
                  <c:v>22.015647872995896</c:v>
                </c:pt>
                <c:pt idx="12176">
                  <c:v>22.023705868452147</c:v>
                </c:pt>
                <c:pt idx="12177">
                  <c:v>22.031760505535626</c:v>
                </c:pt>
                <c:pt idx="12178">
                  <c:v>22.039816594943616</c:v>
                </c:pt>
                <c:pt idx="12179">
                  <c:v>22.047873138080167</c:v>
                </c:pt>
                <c:pt idx="12180">
                  <c:v>22.05592895535149</c:v>
                </c:pt>
                <c:pt idx="12181">
                  <c:v>22.063986405892095</c:v>
                </c:pt>
                <c:pt idx="12182">
                  <c:v>22.072043765562789</c:v>
                </c:pt>
                <c:pt idx="12183">
                  <c:v>22.080101489201827</c:v>
                </c:pt>
                <c:pt idx="12184">
                  <c:v>22.088167756439084</c:v>
                </c:pt>
                <c:pt idx="12185">
                  <c:v>22.096230567437789</c:v>
                </c:pt>
                <c:pt idx="12186">
                  <c:v>22.104294469146666</c:v>
                </c:pt>
                <c:pt idx="12187">
                  <c:v>22.112353554699332</c:v>
                </c:pt>
                <c:pt idx="12188">
                  <c:v>22.120416911602302</c:v>
                </c:pt>
                <c:pt idx="12189">
                  <c:v>22.128476995831587</c:v>
                </c:pt>
                <c:pt idx="12190">
                  <c:v>22.136535082530425</c:v>
                </c:pt>
                <c:pt idx="12191">
                  <c:v>22.144598802627506</c:v>
                </c:pt>
                <c:pt idx="12192">
                  <c:v>22.152660431216777</c:v>
                </c:pt>
                <c:pt idx="12193">
                  <c:v>22.160729521191179</c:v>
                </c:pt>
                <c:pt idx="12194">
                  <c:v>22.168786336167823</c:v>
                </c:pt>
                <c:pt idx="12195">
                  <c:v>22.176845058315767</c:v>
                </c:pt>
                <c:pt idx="12196">
                  <c:v>22.184902237438667</c:v>
                </c:pt>
                <c:pt idx="12197">
                  <c:v>22.19295642211631</c:v>
                </c:pt>
                <c:pt idx="12198">
                  <c:v>22.201016960495444</c:v>
                </c:pt>
                <c:pt idx="12199">
                  <c:v>22.20907323086637</c:v>
                </c:pt>
                <c:pt idx="12200">
                  <c:v>22.21712795933804</c:v>
                </c:pt>
                <c:pt idx="12201">
                  <c:v>22.225185137987086</c:v>
                </c:pt>
                <c:pt idx="12202">
                  <c:v>22.233240229550063</c:v>
                </c:pt>
                <c:pt idx="12203">
                  <c:v>22.241294414346054</c:v>
                </c:pt>
                <c:pt idx="12204">
                  <c:v>22.249348688860799</c:v>
                </c:pt>
                <c:pt idx="12205">
                  <c:v>22.257406775085649</c:v>
                </c:pt>
                <c:pt idx="12206">
                  <c:v>22.265459871729416</c:v>
                </c:pt>
                <c:pt idx="12207">
                  <c:v>22.273512242187973</c:v>
                </c:pt>
                <c:pt idx="12208">
                  <c:v>22.28157469020945</c:v>
                </c:pt>
                <c:pt idx="12209">
                  <c:v>22.289629055984118</c:v>
                </c:pt>
                <c:pt idx="12210">
                  <c:v>22.297679795760484</c:v>
                </c:pt>
                <c:pt idx="12211">
                  <c:v>22.305733889538143</c:v>
                </c:pt>
                <c:pt idx="12212">
                  <c:v>22.313789434221242</c:v>
                </c:pt>
                <c:pt idx="12213">
                  <c:v>22.321846703616863</c:v>
                </c:pt>
                <c:pt idx="12214">
                  <c:v>22.329901794351091</c:v>
                </c:pt>
                <c:pt idx="12215">
                  <c:v>22.337958246997594</c:v>
                </c:pt>
                <c:pt idx="12216">
                  <c:v>22.346013247044102</c:v>
                </c:pt>
                <c:pt idx="12217">
                  <c:v>22.354068519161071</c:v>
                </c:pt>
                <c:pt idx="12218">
                  <c:v>22.362125787845834</c:v>
                </c:pt>
                <c:pt idx="12219">
                  <c:v>22.370181967023505</c:v>
                </c:pt>
                <c:pt idx="12220">
                  <c:v>22.378238328945518</c:v>
                </c:pt>
                <c:pt idx="12221">
                  <c:v>22.386298049424887</c:v>
                </c:pt>
                <c:pt idx="12222">
                  <c:v>22.394353866222545</c:v>
                </c:pt>
                <c:pt idx="12223">
                  <c:v>22.402409229034543</c:v>
                </c:pt>
                <c:pt idx="12224">
                  <c:v>22.410460603343989</c:v>
                </c:pt>
                <c:pt idx="12225">
                  <c:v>22.418512068243206</c:v>
                </c:pt>
                <c:pt idx="12226">
                  <c:v>22.426562627354478</c:v>
                </c:pt>
                <c:pt idx="12227">
                  <c:v>22.434606308334271</c:v>
                </c:pt>
                <c:pt idx="12228">
                  <c:v>22.442640420712717</c:v>
                </c:pt>
                <c:pt idx="12229">
                  <c:v>22.450684915338556</c:v>
                </c:pt>
                <c:pt idx="12230">
                  <c:v>22.458726518316851</c:v>
                </c:pt>
                <c:pt idx="12231">
                  <c:v>22.466774813436597</c:v>
                </c:pt>
                <c:pt idx="12232">
                  <c:v>22.474809465303718</c:v>
                </c:pt>
                <c:pt idx="12233">
                  <c:v>22.482843667100653</c:v>
                </c:pt>
                <c:pt idx="12234">
                  <c:v>22.490877328187473</c:v>
                </c:pt>
                <c:pt idx="12235">
                  <c:v>22.498904775852751</c:v>
                </c:pt>
                <c:pt idx="12236">
                  <c:v>22.506939428308225</c:v>
                </c:pt>
                <c:pt idx="12237">
                  <c:v>22.514968405721632</c:v>
                </c:pt>
                <c:pt idx="12238">
                  <c:v>22.522993604958828</c:v>
                </c:pt>
                <c:pt idx="12239">
                  <c:v>22.531016287703764</c:v>
                </c:pt>
                <c:pt idx="12240">
                  <c:v>22.539042835698989</c:v>
                </c:pt>
                <c:pt idx="12241">
                  <c:v>22.547062554783022</c:v>
                </c:pt>
                <c:pt idx="12242">
                  <c:v>22.555082812678727</c:v>
                </c:pt>
                <c:pt idx="12243">
                  <c:v>22.563103160677787</c:v>
                </c:pt>
                <c:pt idx="12244">
                  <c:v>22.571119649769116</c:v>
                </c:pt>
                <c:pt idx="12245">
                  <c:v>22.579138741462042</c:v>
                </c:pt>
                <c:pt idx="12246">
                  <c:v>22.587153796588378</c:v>
                </c:pt>
                <c:pt idx="12247">
                  <c:v>22.595161688666863</c:v>
                </c:pt>
                <c:pt idx="12248">
                  <c:v>22.603165647594093</c:v>
                </c:pt>
                <c:pt idx="12249">
                  <c:v>22.611170053467195</c:v>
                </c:pt>
                <c:pt idx="12250">
                  <c:v>22.61917651562047</c:v>
                </c:pt>
                <c:pt idx="12251">
                  <c:v>22.627181100148803</c:v>
                </c:pt>
                <c:pt idx="12252">
                  <c:v>22.63518729347178</c:v>
                </c:pt>
                <c:pt idx="12253">
                  <c:v>22.643199302049354</c:v>
                </c:pt>
                <c:pt idx="12254">
                  <c:v>22.651212207207266</c:v>
                </c:pt>
                <c:pt idx="12255">
                  <c:v>22.659225739296247</c:v>
                </c:pt>
                <c:pt idx="12256">
                  <c:v>22.667237121930061</c:v>
                </c:pt>
                <c:pt idx="12257">
                  <c:v>22.675249310271958</c:v>
                </c:pt>
                <c:pt idx="12258">
                  <c:v>22.683266517454825</c:v>
                </c:pt>
                <c:pt idx="12259">
                  <c:v>22.691279333177647</c:v>
                </c:pt>
                <c:pt idx="12260">
                  <c:v>22.699295284533079</c:v>
                </c:pt>
                <c:pt idx="12261">
                  <c:v>22.707310608736847</c:v>
                </c:pt>
                <c:pt idx="12262">
                  <c:v>22.715329430580059</c:v>
                </c:pt>
                <c:pt idx="12263">
                  <c:v>22.723344934492879</c:v>
                </c:pt>
                <c:pt idx="12264">
                  <c:v>22.731358287446675</c:v>
                </c:pt>
                <c:pt idx="12265">
                  <c:v>22.739370297193027</c:v>
                </c:pt>
                <c:pt idx="12266">
                  <c:v>22.74738150010592</c:v>
                </c:pt>
                <c:pt idx="12267">
                  <c:v>22.755387157233294</c:v>
                </c:pt>
                <c:pt idx="12268">
                  <c:v>22.76339433333882</c:v>
                </c:pt>
                <c:pt idx="12269">
                  <c:v>22.771402941310527</c:v>
                </c:pt>
                <c:pt idx="12270">
                  <c:v>22.779408955192054</c:v>
                </c:pt>
                <c:pt idx="12271">
                  <c:v>22.787407737393018</c:v>
                </c:pt>
                <c:pt idx="12272">
                  <c:v>22.79540660876971</c:v>
                </c:pt>
                <c:pt idx="12273">
                  <c:v>22.803406460771317</c:v>
                </c:pt>
                <c:pt idx="12274">
                  <c:v>22.811409436815001</c:v>
                </c:pt>
                <c:pt idx="12275">
                  <c:v>22.819408664569227</c:v>
                </c:pt>
                <c:pt idx="12276">
                  <c:v>22.827409141168172</c:v>
                </c:pt>
                <c:pt idx="12277">
                  <c:v>22.835415870306282</c:v>
                </c:pt>
                <c:pt idx="12278">
                  <c:v>22.843412690314427</c:v>
                </c:pt>
                <c:pt idx="12279">
                  <c:v>22.851413791860875</c:v>
                </c:pt>
                <c:pt idx="12280">
                  <c:v>22.859411503208296</c:v>
                </c:pt>
                <c:pt idx="12281">
                  <c:v>22.867406006153182</c:v>
                </c:pt>
                <c:pt idx="12282">
                  <c:v>22.875406750772086</c:v>
                </c:pt>
                <c:pt idx="12283">
                  <c:v>22.883405711326926</c:v>
                </c:pt>
                <c:pt idx="12284">
                  <c:v>22.891402531684104</c:v>
                </c:pt>
                <c:pt idx="12285">
                  <c:v>22.899400242798784</c:v>
                </c:pt>
                <c:pt idx="12286">
                  <c:v>22.907402415590411</c:v>
                </c:pt>
                <c:pt idx="12287">
                  <c:v>22.915408519541476</c:v>
                </c:pt>
                <c:pt idx="12288">
                  <c:v>22.923413730138282</c:v>
                </c:pt>
                <c:pt idx="12289">
                  <c:v>22.931423590008187</c:v>
                </c:pt>
                <c:pt idx="12290">
                  <c:v>22.939439631935873</c:v>
                </c:pt>
                <c:pt idx="12291">
                  <c:v>22.947455853143186</c:v>
                </c:pt>
                <c:pt idx="12292">
                  <c:v>22.955472253405571</c:v>
                </c:pt>
                <c:pt idx="12293">
                  <c:v>22.963492691158848</c:v>
                </c:pt>
                <c:pt idx="12294">
                  <c:v>22.97151753041242</c:v>
                </c:pt>
                <c:pt idx="12295">
                  <c:v>22.979538057102094</c:v>
                </c:pt>
                <c:pt idx="12296">
                  <c:v>22.987562897059629</c:v>
                </c:pt>
                <c:pt idx="12297">
                  <c:v>22.995589176010924</c:v>
                </c:pt>
                <c:pt idx="12298">
                  <c:v>23.00361320661597</c:v>
                </c:pt>
                <c:pt idx="12299">
                  <c:v>23.011645335576929</c:v>
                </c:pt>
                <c:pt idx="12300">
                  <c:v>23.01968242322603</c:v>
                </c:pt>
                <c:pt idx="12301">
                  <c:v>23.027718879864324</c:v>
                </c:pt>
                <c:pt idx="12302">
                  <c:v>23.035750829513528</c:v>
                </c:pt>
                <c:pt idx="12303">
                  <c:v>23.043775669353725</c:v>
                </c:pt>
                <c:pt idx="12304">
                  <c:v>23.051799161242087</c:v>
                </c:pt>
                <c:pt idx="12305">
                  <c:v>23.059828589080858</c:v>
                </c:pt>
                <c:pt idx="12306">
                  <c:v>23.067853428921055</c:v>
                </c:pt>
                <c:pt idx="12307">
                  <c:v>23.075882676300431</c:v>
                </c:pt>
                <c:pt idx="12308">
                  <c:v>23.083909225000003</c:v>
                </c:pt>
                <c:pt idx="12309">
                  <c:v>23.091931548032218</c:v>
                </c:pt>
                <c:pt idx="12310">
                  <c:v>23.099956747386788</c:v>
                </c:pt>
                <c:pt idx="12311">
                  <c:v>23.10797673686163</c:v>
                </c:pt>
                <c:pt idx="12312">
                  <c:v>23.115995828437434</c:v>
                </c:pt>
                <c:pt idx="12313">
                  <c:v>23.12400721072067</c:v>
                </c:pt>
                <c:pt idx="12314">
                  <c:v>23.132027468616414</c:v>
                </c:pt>
                <c:pt idx="12315">
                  <c:v>23.140049522944526</c:v>
                </c:pt>
                <c:pt idx="12316">
                  <c:v>23.148069242848603</c:v>
                </c:pt>
                <c:pt idx="12317">
                  <c:v>23.156092015176014</c:v>
                </c:pt>
                <c:pt idx="12318">
                  <c:v>23.164112003713587</c:v>
                </c:pt>
                <c:pt idx="12319">
                  <c:v>23.172138281373719</c:v>
                </c:pt>
                <c:pt idx="12320">
                  <c:v>23.180174467110771</c:v>
                </c:pt>
                <c:pt idx="12321">
                  <c:v>23.188210111817117</c:v>
                </c:pt>
                <c:pt idx="12322">
                  <c:v>23.196240259828123</c:v>
                </c:pt>
                <c:pt idx="12323">
                  <c:v>23.204267527962728</c:v>
                </c:pt>
                <c:pt idx="12324">
                  <c:v>23.212288145348897</c:v>
                </c:pt>
                <c:pt idx="12325">
                  <c:v>23.220309032026709</c:v>
                </c:pt>
                <c:pt idx="12326">
                  <c:v>23.228335580374086</c:v>
                </c:pt>
                <c:pt idx="12327">
                  <c:v>23.236365548356908</c:v>
                </c:pt>
                <c:pt idx="12328">
                  <c:v>23.244386435034727</c:v>
                </c:pt>
                <c:pt idx="12329">
                  <c:v>23.252406424275254</c:v>
                </c:pt>
                <c:pt idx="12330">
                  <c:v>23.260423362814119</c:v>
                </c:pt>
                <c:pt idx="12331">
                  <c:v>23.268442095297825</c:v>
                </c:pt>
                <c:pt idx="12332">
                  <c:v>23.276461006854298</c:v>
                </c:pt>
                <c:pt idx="12333">
                  <c:v>23.284479648926919</c:v>
                </c:pt>
                <c:pt idx="12334">
                  <c:v>23.292498649847641</c:v>
                </c:pt>
                <c:pt idx="12335">
                  <c:v>23.300520164722684</c:v>
                </c:pt>
                <c:pt idx="12336">
                  <c:v>23.30854060212442</c:v>
                </c:pt>
                <c:pt idx="12337">
                  <c:v>23.316560231356387</c:v>
                </c:pt>
                <c:pt idx="12338">
                  <c:v>23.32458013108905</c:v>
                </c:pt>
                <c:pt idx="12339">
                  <c:v>23.332595813550491</c:v>
                </c:pt>
                <c:pt idx="12340">
                  <c:v>23.340612751972262</c:v>
                </c:pt>
                <c:pt idx="12341">
                  <c:v>23.348622433020811</c:v>
                </c:pt>
                <c:pt idx="12342">
                  <c:v>23.356633278273506</c:v>
                </c:pt>
                <c:pt idx="12343">
                  <c:v>23.364627781334672</c:v>
                </c:pt>
                <c:pt idx="12344">
                  <c:v>23.372623264083462</c:v>
                </c:pt>
                <c:pt idx="12345">
                  <c:v>23.380614650807839</c:v>
                </c:pt>
                <c:pt idx="12346">
                  <c:v>23.388604791396546</c:v>
                </c:pt>
                <c:pt idx="12347">
                  <c:v>23.396596000172519</c:v>
                </c:pt>
                <c:pt idx="12348">
                  <c:v>23.40459237506581</c:v>
                </c:pt>
                <c:pt idx="12349">
                  <c:v>23.412584830494037</c:v>
                </c:pt>
                <c:pt idx="12350">
                  <c:v>23.420571592491751</c:v>
                </c:pt>
                <c:pt idx="12351">
                  <c:v>23.428554180097624</c:v>
                </c:pt>
                <c:pt idx="12352">
                  <c:v>23.436539964972919</c:v>
                </c:pt>
                <c:pt idx="12353">
                  <c:v>23.444518561038286</c:v>
                </c:pt>
                <c:pt idx="12354">
                  <c:v>23.452498663657593</c:v>
                </c:pt>
                <c:pt idx="12355">
                  <c:v>23.46051031448857</c:v>
                </c:pt>
                <c:pt idx="12356">
                  <c:v>23.468515078264787</c:v>
                </c:pt>
                <c:pt idx="12357">
                  <c:v>23.476520824285487</c:v>
                </c:pt>
                <c:pt idx="12358">
                  <c:v>23.484530774912876</c:v>
                </c:pt>
                <c:pt idx="12359">
                  <c:v>23.492534198120364</c:v>
                </c:pt>
                <c:pt idx="12360">
                  <c:v>23.500541733243679</c:v>
                </c:pt>
                <c:pt idx="12361">
                  <c:v>23.508556250748033</c:v>
                </c:pt>
                <c:pt idx="12362">
                  <c:v>23.516573995986217</c:v>
                </c:pt>
                <c:pt idx="12363">
                  <c:v>23.524592189670063</c:v>
                </c:pt>
                <c:pt idx="12364">
                  <c:v>23.532607603961118</c:v>
                </c:pt>
                <c:pt idx="12365">
                  <c:v>23.540622658619526</c:v>
                </c:pt>
                <c:pt idx="12366">
                  <c:v>23.548637893206422</c:v>
                </c:pt>
                <c:pt idx="12367">
                  <c:v>23.556657792236155</c:v>
                </c:pt>
                <c:pt idx="12368">
                  <c:v>23.564672041663723</c:v>
                </c:pt>
                <c:pt idx="12369">
                  <c:v>23.572686648648787</c:v>
                </c:pt>
                <c:pt idx="12370">
                  <c:v>23.580708702859713</c:v>
                </c:pt>
                <c:pt idx="12371">
                  <c:v>23.588730397191089</c:v>
                </c:pt>
                <c:pt idx="12372">
                  <c:v>23.59674688628245</c:v>
                </c:pt>
                <c:pt idx="12373">
                  <c:v>23.604764183135178</c:v>
                </c:pt>
                <c:pt idx="12374">
                  <c:v>23.612781300650582</c:v>
                </c:pt>
                <c:pt idx="12375">
                  <c:v>23.620795012001263</c:v>
                </c:pt>
                <c:pt idx="12376">
                  <c:v>23.628810156856694</c:v>
                </c:pt>
                <c:pt idx="12377">
                  <c:v>23.63683562587239</c:v>
                </c:pt>
                <c:pt idx="12378">
                  <c:v>23.644858668134251</c:v>
                </c:pt>
                <c:pt idx="12379">
                  <c:v>23.6528824298979</c:v>
                </c:pt>
                <c:pt idx="12380">
                  <c:v>23.660907809258827</c:v>
                </c:pt>
                <c:pt idx="12381">
                  <c:v>23.668938137190199</c:v>
                </c:pt>
                <c:pt idx="12382">
                  <c:v>23.676965224864521</c:v>
                </c:pt>
                <c:pt idx="12383">
                  <c:v>23.684990604108091</c:v>
                </c:pt>
                <c:pt idx="12384">
                  <c:v>23.693015803345286</c:v>
                </c:pt>
                <c:pt idx="12385">
                  <c:v>23.70104289137177</c:v>
                </c:pt>
                <c:pt idx="12386">
                  <c:v>23.709068271084774</c:v>
                </c:pt>
                <c:pt idx="12387">
                  <c:v>23.717095359111291</c:v>
                </c:pt>
                <c:pt idx="12388">
                  <c:v>23.725126948284672</c:v>
                </c:pt>
                <c:pt idx="12389">
                  <c:v>23.733151068391024</c:v>
                </c:pt>
                <c:pt idx="12390">
                  <c:v>23.74117213413987</c:v>
                </c:pt>
                <c:pt idx="12391">
                  <c:v>23.749191673522159</c:v>
                </c:pt>
                <c:pt idx="12392">
                  <c:v>23.75720986744021</c:v>
                </c:pt>
                <c:pt idx="12393">
                  <c:v>23.765221070353093</c:v>
                </c:pt>
                <c:pt idx="12394">
                  <c:v>23.773220654872329</c:v>
                </c:pt>
                <c:pt idx="12395">
                  <c:v>23.781221221158312</c:v>
                </c:pt>
                <c:pt idx="12396">
                  <c:v>23.789223215307455</c:v>
                </c:pt>
                <c:pt idx="12397">
                  <c:v>23.797235940194799</c:v>
                </c:pt>
                <c:pt idx="12398">
                  <c:v>23.805244369295533</c:v>
                </c:pt>
                <c:pt idx="12399">
                  <c:v>23.813252797929234</c:v>
                </c:pt>
                <c:pt idx="12400">
                  <c:v>23.821262569029674</c:v>
                </c:pt>
                <c:pt idx="12401">
                  <c:v>23.829268762702707</c:v>
                </c:pt>
                <c:pt idx="12402">
                  <c:v>23.837281399211918</c:v>
                </c:pt>
                <c:pt idx="12403">
                  <c:v>23.845290812221624</c:v>
                </c:pt>
                <c:pt idx="12404">
                  <c:v>23.853299598373276</c:v>
                </c:pt>
                <c:pt idx="12405">
                  <c:v>23.861306327978181</c:v>
                </c:pt>
                <c:pt idx="12406">
                  <c:v>23.86932012878793</c:v>
                </c:pt>
                <c:pt idx="12407">
                  <c:v>23.877333213056993</c:v>
                </c:pt>
                <c:pt idx="12408">
                  <c:v>23.885350868613234</c:v>
                </c:pt>
                <c:pt idx="12409">
                  <c:v>23.89337121637794</c:v>
                </c:pt>
                <c:pt idx="12410">
                  <c:v>23.901390935930554</c:v>
                </c:pt>
                <c:pt idx="12411">
                  <c:v>23.909412360905183</c:v>
                </c:pt>
                <c:pt idx="12412">
                  <c:v>23.91742723704856</c:v>
                </c:pt>
                <c:pt idx="12413">
                  <c:v>23.925441306132932</c:v>
                </c:pt>
                <c:pt idx="12414">
                  <c:v>23.933456092437485</c:v>
                </c:pt>
                <c:pt idx="12415">
                  <c:v>23.941476440905198</c:v>
                </c:pt>
                <c:pt idx="12416">
                  <c:v>23.949495802235326</c:v>
                </c:pt>
                <c:pt idx="12417">
                  <c:v>23.957518215661089</c:v>
                </c:pt>
                <c:pt idx="12418">
                  <c:v>23.965542965863349</c:v>
                </c:pt>
                <c:pt idx="12419">
                  <c:v>23.973567356599627</c:v>
                </c:pt>
                <c:pt idx="12420">
                  <c:v>23.981588422700092</c:v>
                </c:pt>
                <c:pt idx="12421">
                  <c:v>23.989606885714437</c:v>
                </c:pt>
                <c:pt idx="12422">
                  <c:v>23.997632444856752</c:v>
                </c:pt>
                <c:pt idx="12423">
                  <c:v>24.005657734330626</c:v>
                </c:pt>
                <c:pt idx="12424">
                  <c:v>24.013684732776337</c:v>
                </c:pt>
                <c:pt idx="12425">
                  <c:v>24.02170831462071</c:v>
                </c:pt>
                <c:pt idx="12426">
                  <c:v>24.029733783636409</c:v>
                </c:pt>
                <c:pt idx="12427">
                  <c:v>24.03775727564204</c:v>
                </c:pt>
                <c:pt idx="12428">
                  <c:v>24.045782385701042</c:v>
                </c:pt>
                <c:pt idx="12429">
                  <c:v>24.053806506042015</c:v>
                </c:pt>
                <c:pt idx="12430">
                  <c:v>24.061836204000649</c:v>
                </c:pt>
                <c:pt idx="12431">
                  <c:v>24.069865991142414</c:v>
                </c:pt>
                <c:pt idx="12432">
                  <c:v>24.077894428454282</c:v>
                </c:pt>
                <c:pt idx="12433">
                  <c:v>24.085919087965124</c:v>
                </c:pt>
                <c:pt idx="12434">
                  <c:v>24.093940333615087</c:v>
                </c:pt>
                <c:pt idx="12435">
                  <c:v>24.101955120621511</c:v>
                </c:pt>
                <c:pt idx="12436">
                  <c:v>24.109970893647915</c:v>
                </c:pt>
                <c:pt idx="12437">
                  <c:v>24.117982544128292</c:v>
                </c:pt>
                <c:pt idx="12438">
                  <c:v>24.125994284596842</c:v>
                </c:pt>
                <c:pt idx="12439">
                  <c:v>24.134000298711701</c:v>
                </c:pt>
                <c:pt idx="12440">
                  <c:v>24.142000864881187</c:v>
                </c:pt>
                <c:pt idx="12441">
                  <c:v>24.150009383065921</c:v>
                </c:pt>
                <c:pt idx="12442">
                  <c:v>24.158018796309261</c:v>
                </c:pt>
                <c:pt idx="12443">
                  <c:v>24.166023023420131</c:v>
                </c:pt>
                <c:pt idx="12444">
                  <c:v>24.174033331845507</c:v>
                </c:pt>
                <c:pt idx="12445">
                  <c:v>24.182042834315883</c:v>
                </c:pt>
                <c:pt idx="12446">
                  <c:v>24.190051800058324</c:v>
                </c:pt>
                <c:pt idx="12447">
                  <c:v>24.198051741730115</c:v>
                </c:pt>
                <c:pt idx="12448">
                  <c:v>24.206053913822533</c:v>
                </c:pt>
                <c:pt idx="12449">
                  <c:v>24.21405474778625</c:v>
                </c:pt>
                <c:pt idx="12450">
                  <c:v>24.222051924185092</c:v>
                </c:pt>
                <c:pt idx="12451">
                  <c:v>24.230052578995689</c:v>
                </c:pt>
                <c:pt idx="12452">
                  <c:v>24.238050914888241</c:v>
                </c:pt>
                <c:pt idx="12453">
                  <c:v>24.24604764542654</c:v>
                </c:pt>
                <c:pt idx="12454">
                  <c:v>24.254046337406475</c:v>
                </c:pt>
                <c:pt idx="12455">
                  <c:v>24.262040929063694</c:v>
                </c:pt>
                <c:pt idx="12456">
                  <c:v>24.270037659136637</c:v>
                </c:pt>
                <c:pt idx="12457">
                  <c:v>24.278030737775673</c:v>
                </c:pt>
                <c:pt idx="12458">
                  <c:v>24.286030322178462</c:v>
                </c:pt>
                <c:pt idx="12459">
                  <c:v>24.294030263500886</c:v>
                </c:pt>
                <c:pt idx="12460">
                  <c:v>24.302032257883095</c:v>
                </c:pt>
                <c:pt idx="12461">
                  <c:v>24.310033091730322</c:v>
                </c:pt>
                <c:pt idx="12462">
                  <c:v>24.318036425873288</c:v>
                </c:pt>
                <c:pt idx="12463">
                  <c:v>24.326033246230477</c:v>
                </c:pt>
                <c:pt idx="12464">
                  <c:v>24.334028907389047</c:v>
                </c:pt>
                <c:pt idx="12465">
                  <c:v>24.34202439118453</c:v>
                </c:pt>
                <c:pt idx="12466">
                  <c:v>24.350020676852651</c:v>
                </c:pt>
                <c:pt idx="12467">
                  <c:v>24.358023742534087</c:v>
                </c:pt>
                <c:pt idx="12468">
                  <c:v>24.366021007716604</c:v>
                </c:pt>
                <c:pt idx="12469">
                  <c:v>24.374022376634279</c:v>
                </c:pt>
                <c:pt idx="12470">
                  <c:v>24.382020266860106</c:v>
                </c:pt>
                <c:pt idx="12471">
                  <c:v>24.390017711362546</c:v>
                </c:pt>
                <c:pt idx="12472">
                  <c:v>24.398013997030652</c:v>
                </c:pt>
                <c:pt idx="12473">
                  <c:v>24.406018402670551</c:v>
                </c:pt>
                <c:pt idx="12474">
                  <c:v>24.414032651630304</c:v>
                </c:pt>
                <c:pt idx="12475">
                  <c:v>24.422051742971824</c:v>
                </c:pt>
                <c:pt idx="12476">
                  <c:v>24.430069040409879</c:v>
                </c:pt>
                <c:pt idx="12477">
                  <c:v>24.43808965697577</c:v>
                </c:pt>
                <c:pt idx="12478">
                  <c:v>24.446110004740486</c:v>
                </c:pt>
                <c:pt idx="12479">
                  <c:v>24.454127301124924</c:v>
                </c:pt>
                <c:pt idx="12480">
                  <c:v>24.462140296071006</c:v>
                </c:pt>
                <c:pt idx="12481">
                  <c:v>24.470154724214108</c:v>
                </c:pt>
                <c:pt idx="12482">
                  <c:v>24.478171751596214</c:v>
                </c:pt>
                <c:pt idx="12483">
                  <c:v>24.486188241740869</c:v>
                </c:pt>
                <c:pt idx="12484">
                  <c:v>24.494205359256288</c:v>
                </c:pt>
                <c:pt idx="12485">
                  <c:v>24.50222795230388</c:v>
                </c:pt>
                <c:pt idx="12486">
                  <c:v>24.510246235918295</c:v>
                </c:pt>
                <c:pt idx="12487">
                  <c:v>24.518266045442591</c:v>
                </c:pt>
                <c:pt idx="12488">
                  <c:v>24.526286393441627</c:v>
                </c:pt>
                <c:pt idx="12489">
                  <c:v>24.534307998805538</c:v>
                </c:pt>
                <c:pt idx="12490">
                  <c:v>24.542331939442484</c:v>
                </c:pt>
                <c:pt idx="12491">
                  <c:v>24.550352017373147</c:v>
                </c:pt>
                <c:pt idx="12492">
                  <c:v>24.558378025189565</c:v>
                </c:pt>
                <c:pt idx="12493">
                  <c:v>24.566398552347941</c:v>
                </c:pt>
                <c:pt idx="12494">
                  <c:v>24.57441575894552</c:v>
                </c:pt>
                <c:pt idx="12495">
                  <c:v>24.582437542950071</c:v>
                </c:pt>
                <c:pt idx="12496">
                  <c:v>24.590463911110785</c:v>
                </c:pt>
                <c:pt idx="12497">
                  <c:v>24.598489470135693</c:v>
                </c:pt>
                <c:pt idx="12498">
                  <c:v>24.606510266578503</c:v>
                </c:pt>
                <c:pt idx="12499">
                  <c:v>24.61454113468173</c:v>
                </c:pt>
                <c:pt idx="12500">
                  <c:v>24.622571192559892</c:v>
                </c:pt>
                <c:pt idx="12501">
                  <c:v>24.630596931845286</c:v>
                </c:pt>
                <c:pt idx="12502">
                  <c:v>24.638621142041853</c:v>
                </c:pt>
                <c:pt idx="12503">
                  <c:v>24.646644454377252</c:v>
                </c:pt>
                <c:pt idx="12504">
                  <c:v>24.654664173461285</c:v>
                </c:pt>
                <c:pt idx="12505">
                  <c:v>24.662681021988746</c:v>
                </c:pt>
                <c:pt idx="12506">
                  <c:v>24.670705862415591</c:v>
                </c:pt>
                <c:pt idx="12507">
                  <c:v>24.678730072612137</c:v>
                </c:pt>
                <c:pt idx="12508">
                  <c:v>24.68674754869474</c:v>
                </c:pt>
                <c:pt idx="12509">
                  <c:v>24.694760273932786</c:v>
                </c:pt>
                <c:pt idx="12510">
                  <c:v>24.702771567172359</c:v>
                </c:pt>
                <c:pt idx="12511">
                  <c:v>24.710781516865318</c:v>
                </c:pt>
                <c:pt idx="12512">
                  <c:v>24.718790661390688</c:v>
                </c:pt>
                <c:pt idx="12513">
                  <c:v>24.726798285574084</c:v>
                </c:pt>
                <c:pt idx="12514">
                  <c:v>24.734806893429027</c:v>
                </c:pt>
                <c:pt idx="12515">
                  <c:v>24.742815501283953</c:v>
                </c:pt>
                <c:pt idx="12516">
                  <c:v>24.750829212868542</c:v>
                </c:pt>
                <c:pt idx="12517">
                  <c:v>24.758838536770359</c:v>
                </c:pt>
                <c:pt idx="12518">
                  <c:v>24.766836872430087</c:v>
                </c:pt>
                <c:pt idx="12519">
                  <c:v>24.774833068991725</c:v>
                </c:pt>
                <c:pt idx="12520">
                  <c:v>24.782830423658435</c:v>
                </c:pt>
                <c:pt idx="12521">
                  <c:v>24.79084727241997</c:v>
                </c:pt>
                <c:pt idx="12522">
                  <c:v>24.798860624672226</c:v>
                </c:pt>
                <c:pt idx="12523">
                  <c:v>24.80687828046263</c:v>
                </c:pt>
                <c:pt idx="12524">
                  <c:v>24.814900335376937</c:v>
                </c:pt>
                <c:pt idx="12525">
                  <c:v>24.822921581026872</c:v>
                </c:pt>
                <c:pt idx="12526">
                  <c:v>24.830939327201691</c:v>
                </c:pt>
                <c:pt idx="12527">
                  <c:v>24.838956265389378</c:v>
                </c:pt>
                <c:pt idx="12528">
                  <c:v>24.846966932001571</c:v>
                </c:pt>
                <c:pt idx="12529">
                  <c:v>24.854977509121866</c:v>
                </c:pt>
                <c:pt idx="12530">
                  <c:v>24.862988891755688</c:v>
                </c:pt>
                <c:pt idx="12531">
                  <c:v>24.871002602521685</c:v>
                </c:pt>
                <c:pt idx="12532">
                  <c:v>24.8790155076796</c:v>
                </c:pt>
                <c:pt idx="12533">
                  <c:v>24.88703280476642</c:v>
                </c:pt>
                <c:pt idx="12534">
                  <c:v>24.895051626609668</c:v>
                </c:pt>
                <c:pt idx="12535">
                  <c:v>24.90306569639576</c:v>
                </c:pt>
                <c:pt idx="12536">
                  <c:v>24.911079496737756</c:v>
                </c:pt>
                <c:pt idx="12537">
                  <c:v>24.919093476706742</c:v>
                </c:pt>
                <c:pt idx="12538">
                  <c:v>24.927102889950049</c:v>
                </c:pt>
                <c:pt idx="12539">
                  <c:v>24.935114808999728</c:v>
                </c:pt>
                <c:pt idx="12540">
                  <c:v>24.943119572076203</c:v>
                </c:pt>
                <c:pt idx="12541">
                  <c:v>24.951127195909478</c:v>
                </c:pt>
                <c:pt idx="12542">
                  <c:v>24.959135266830117</c:v>
                </c:pt>
                <c:pt idx="12543">
                  <c:v>24.967145753759944</c:v>
                </c:pt>
                <c:pt idx="12544">
                  <c:v>24.975147748608283</c:v>
                </c:pt>
                <c:pt idx="12545">
                  <c:v>24.983148404001277</c:v>
                </c:pt>
                <c:pt idx="12546">
                  <c:v>24.991150487645285</c:v>
                </c:pt>
                <c:pt idx="12547">
                  <c:v>24.999145703029914</c:v>
                </c:pt>
                <c:pt idx="12548">
                  <c:v>25.007140295268513</c:v>
                </c:pt>
                <c:pt idx="12549">
                  <c:v>25.01513479728327</c:v>
                </c:pt>
                <c:pt idx="12550">
                  <c:v>25.023129478701669</c:v>
                </c:pt>
                <c:pt idx="12551">
                  <c:v>25.031126833019286</c:v>
                </c:pt>
                <c:pt idx="12552">
                  <c:v>25.039123653376485</c:v>
                </c:pt>
                <c:pt idx="12553">
                  <c:v>25.047129488759488</c:v>
                </c:pt>
                <c:pt idx="12554">
                  <c:v>25.055132823019029</c:v>
                </c:pt>
                <c:pt idx="12555">
                  <c:v>25.063131514998936</c:v>
                </c:pt>
                <c:pt idx="12556">
                  <c:v>25.071132438892285</c:v>
                </c:pt>
                <c:pt idx="12557">
                  <c:v>25.079138006195485</c:v>
                </c:pt>
                <c:pt idx="12558">
                  <c:v>25.087142411835366</c:v>
                </c:pt>
                <c:pt idx="12559">
                  <c:v>25.095145298593327</c:v>
                </c:pt>
                <c:pt idx="12560">
                  <c:v>25.103153191138791</c:v>
                </c:pt>
                <c:pt idx="12561">
                  <c:v>25.111157775433888</c:v>
                </c:pt>
                <c:pt idx="12562">
                  <c:v>25.119160126994124</c:v>
                </c:pt>
                <c:pt idx="12563">
                  <c:v>25.127164353988388</c:v>
                </c:pt>
                <c:pt idx="12564">
                  <c:v>25.135170726295797</c:v>
                </c:pt>
                <c:pt idx="12565">
                  <c:v>25.143175399922058</c:v>
                </c:pt>
                <c:pt idx="12566">
                  <c:v>25.151185080853839</c:v>
                </c:pt>
                <c:pt idx="12567">
                  <c:v>25.159196641815907</c:v>
                </c:pt>
                <c:pt idx="12568">
                  <c:v>25.167210442742611</c:v>
                </c:pt>
                <c:pt idx="12569">
                  <c:v>25.175235102136192</c:v>
                </c:pt>
                <c:pt idx="12570">
                  <c:v>25.183260211608534</c:v>
                </c:pt>
                <c:pt idx="12571">
                  <c:v>25.191279841660499</c:v>
                </c:pt>
                <c:pt idx="12572">
                  <c:v>25.199299471009592</c:v>
                </c:pt>
                <c:pt idx="12573">
                  <c:v>25.207318112730896</c:v>
                </c:pt>
                <c:pt idx="12574">
                  <c:v>25.215335230246286</c:v>
                </c:pt>
                <c:pt idx="12575">
                  <c:v>25.223351720156895</c:v>
                </c:pt>
                <c:pt idx="12576">
                  <c:v>25.231368479026528</c:v>
                </c:pt>
                <c:pt idx="12577">
                  <c:v>25.239379592900526</c:v>
                </c:pt>
                <c:pt idx="12578">
                  <c:v>25.247398415446458</c:v>
                </c:pt>
                <c:pt idx="12579">
                  <c:v>25.255419032715416</c:v>
                </c:pt>
                <c:pt idx="12580">
                  <c:v>25.26343247441708</c:v>
                </c:pt>
                <c:pt idx="12581">
                  <c:v>25.271454798035531</c:v>
                </c:pt>
                <c:pt idx="12582">
                  <c:v>25.279470122707281</c:v>
                </c:pt>
                <c:pt idx="12583">
                  <c:v>25.287488675425223</c:v>
                </c:pt>
                <c:pt idx="12584">
                  <c:v>25.295502297085385</c:v>
                </c:pt>
                <c:pt idx="12585">
                  <c:v>25.303523992120105</c:v>
                </c:pt>
                <c:pt idx="12586">
                  <c:v>25.311547842908688</c:v>
                </c:pt>
                <c:pt idx="12587">
                  <c:v>25.319573132734597</c:v>
                </c:pt>
                <c:pt idx="12588">
                  <c:v>25.327591416700297</c:v>
                </c:pt>
                <c:pt idx="12589">
                  <c:v>25.335619854012137</c:v>
                </c:pt>
                <c:pt idx="12590">
                  <c:v>25.343643704800719</c:v>
                </c:pt>
                <c:pt idx="12591">
                  <c:v>25.35167178224993</c:v>
                </c:pt>
                <c:pt idx="12592">
                  <c:v>25.359697791240031</c:v>
                </c:pt>
                <c:pt idx="12593">
                  <c:v>25.367725058552725</c:v>
                </c:pt>
                <c:pt idx="12594">
                  <c:v>25.375751517099015</c:v>
                </c:pt>
                <c:pt idx="12595">
                  <c:v>25.383769262220085</c:v>
                </c:pt>
                <c:pt idx="12596">
                  <c:v>25.391798059785742</c:v>
                </c:pt>
                <c:pt idx="12597">
                  <c:v>25.399822000422688</c:v>
                </c:pt>
                <c:pt idx="12598">
                  <c:v>25.407847020015232</c:v>
                </c:pt>
                <c:pt idx="12599">
                  <c:v>25.415871500379726</c:v>
                </c:pt>
                <c:pt idx="12600">
                  <c:v>25.42389580102088</c:v>
                </c:pt>
                <c:pt idx="12601">
                  <c:v>25.431919472706383</c:v>
                </c:pt>
                <c:pt idx="12602">
                  <c:v>25.439944222908693</c:v>
                </c:pt>
                <c:pt idx="12603">
                  <c:v>25.447961161096398</c:v>
                </c:pt>
                <c:pt idx="12604">
                  <c:v>25.45598114986829</c:v>
                </c:pt>
                <c:pt idx="12605">
                  <c:v>25.463994055026177</c:v>
                </c:pt>
                <c:pt idx="12606">
                  <c:v>25.472007228152876</c:v>
                </c:pt>
                <c:pt idx="12607">
                  <c:v>25.480024794732067</c:v>
                </c:pt>
                <c:pt idx="12608">
                  <c:v>25.488043616575258</c:v>
                </c:pt>
                <c:pt idx="12609">
                  <c:v>25.49606252813172</c:v>
                </c:pt>
                <c:pt idx="12610">
                  <c:v>25.504076328941505</c:v>
                </c:pt>
                <c:pt idx="12611">
                  <c:v>25.512090846445872</c:v>
                </c:pt>
                <c:pt idx="12612">
                  <c:v>25.520105811494616</c:v>
                </c:pt>
                <c:pt idx="12613">
                  <c:v>25.528117462676178</c:v>
                </c:pt>
                <c:pt idx="12614">
                  <c:v>25.536130457388445</c:v>
                </c:pt>
                <c:pt idx="12615">
                  <c:v>25.544144257730427</c:v>
                </c:pt>
                <c:pt idx="12616">
                  <c:v>25.55215761021654</c:v>
                </c:pt>
                <c:pt idx="12617">
                  <c:v>25.56016997763108</c:v>
                </c:pt>
                <c:pt idx="12618">
                  <c:v>25.568182254806807</c:v>
                </c:pt>
                <c:pt idx="12619">
                  <c:v>25.576186839335126</c:v>
                </c:pt>
                <c:pt idx="12620">
                  <c:v>25.584191869843597</c:v>
                </c:pt>
                <c:pt idx="12621">
                  <c:v>25.592195649799347</c:v>
                </c:pt>
                <c:pt idx="12622">
                  <c:v>25.600196215269989</c:v>
                </c:pt>
                <c:pt idx="12623">
                  <c:v>25.60819946058394</c:v>
                </c:pt>
                <c:pt idx="12624">
                  <c:v>25.616198509620741</c:v>
                </c:pt>
                <c:pt idx="12625">
                  <c:v>25.624204613921822</c:v>
                </c:pt>
                <c:pt idx="12626">
                  <c:v>25.632212505766816</c:v>
                </c:pt>
                <c:pt idx="12627">
                  <c:v>25.640221024301834</c:v>
                </c:pt>
                <c:pt idx="12628">
                  <c:v>25.648234556273863</c:v>
                </c:pt>
                <c:pt idx="12629">
                  <c:v>25.656255532603218</c:v>
                </c:pt>
                <c:pt idx="12630">
                  <c:v>25.664280192114131</c:v>
                </c:pt>
                <c:pt idx="12631">
                  <c:v>25.6723062007521</c:v>
                </c:pt>
                <c:pt idx="12632">
                  <c:v>25.680329871499289</c:v>
                </c:pt>
                <c:pt idx="12633">
                  <c:v>25.688352733763345</c:v>
                </c:pt>
                <c:pt idx="12634">
                  <c:v>25.696393342724367</c:v>
                </c:pt>
                <c:pt idx="12635">
                  <c:v>25.704420880687017</c:v>
                </c:pt>
                <c:pt idx="12636">
                  <c:v>25.712459864202824</c:v>
                </c:pt>
                <c:pt idx="12637">
                  <c:v>25.720491093174346</c:v>
                </c:pt>
                <c:pt idx="12638">
                  <c:v>25.728523222723204</c:v>
                </c:pt>
                <c:pt idx="12639">
                  <c:v>25.736558326839447</c:v>
                </c:pt>
                <c:pt idx="12640">
                  <c:v>25.744591447303389</c:v>
                </c:pt>
                <c:pt idx="12641">
                  <c:v>25.75263070147556</c:v>
                </c:pt>
                <c:pt idx="12642">
                  <c:v>25.760664453027587</c:v>
                </c:pt>
                <c:pt idx="12643">
                  <c:v>25.76870217251297</c:v>
                </c:pt>
                <c:pt idx="12644">
                  <c:v>25.776724495545199</c:v>
                </c:pt>
                <c:pt idx="12645">
                  <c:v>25.784758607923649</c:v>
                </c:pt>
                <c:pt idx="12646">
                  <c:v>25.792798855829087</c:v>
                </c:pt>
                <c:pt idx="12647">
                  <c:v>25.800846607605514</c:v>
                </c:pt>
                <c:pt idx="12648">
                  <c:v>25.808885681848274</c:v>
                </c:pt>
                <c:pt idx="12649">
                  <c:v>25.816932257214045</c:v>
                </c:pt>
                <c:pt idx="12650">
                  <c:v>25.824969074263986</c:v>
                </c:pt>
                <c:pt idx="12651">
                  <c:v>25.833008147917607</c:v>
                </c:pt>
                <c:pt idx="12652">
                  <c:v>25.841043882318797</c:v>
                </c:pt>
                <c:pt idx="12653">
                  <c:v>25.84908385866256</c:v>
                </c:pt>
                <c:pt idx="12654">
                  <c:v>25.857127268982158</c:v>
                </c:pt>
                <c:pt idx="12655">
                  <c:v>25.865173392791469</c:v>
                </c:pt>
                <c:pt idx="12656">
                  <c:v>25.873217526650954</c:v>
                </c:pt>
                <c:pt idx="12657">
                  <c:v>25.881263468744834</c:v>
                </c:pt>
                <c:pt idx="12658">
                  <c:v>25.889303264295386</c:v>
                </c:pt>
                <c:pt idx="12659">
                  <c:v>25.897350654600537</c:v>
                </c:pt>
                <c:pt idx="12660">
                  <c:v>25.905394155295067</c:v>
                </c:pt>
                <c:pt idx="12661">
                  <c:v>25.913429619206493</c:v>
                </c:pt>
                <c:pt idx="12662">
                  <c:v>25.921477370864746</c:v>
                </c:pt>
                <c:pt idx="12663">
                  <c:v>25.929524941310003</c:v>
                </c:pt>
                <c:pt idx="12664">
                  <c:v>25.937571245427606</c:v>
                </c:pt>
                <c:pt idx="12665">
                  <c:v>25.945615107292333</c:v>
                </c:pt>
                <c:pt idx="12666">
                  <c:v>25.953657793874328</c:v>
                </c:pt>
                <c:pt idx="12667">
                  <c:v>25.961701837341767</c:v>
                </c:pt>
                <c:pt idx="12668">
                  <c:v>25.969742446302778</c:v>
                </c:pt>
                <c:pt idx="12669">
                  <c:v>25.977780166377123</c:v>
                </c:pt>
                <c:pt idx="12670">
                  <c:v>25.985814458300922</c:v>
                </c:pt>
                <c:pt idx="12671">
                  <c:v>25.9938497427218</c:v>
                </c:pt>
                <c:pt idx="12672">
                  <c:v>26.001878809886538</c:v>
                </c:pt>
                <c:pt idx="12673">
                  <c:v>26.009910218248788</c:v>
                </c:pt>
                <c:pt idx="12674">
                  <c:v>26.017942528177386</c:v>
                </c:pt>
                <c:pt idx="12675">
                  <c:v>26.025971325390646</c:v>
                </c:pt>
                <c:pt idx="12676">
                  <c:v>26.03399266117054</c:v>
                </c:pt>
                <c:pt idx="12677">
                  <c:v>26.042021098717292</c:v>
                </c:pt>
                <c:pt idx="12678">
                  <c:v>26.050047376729573</c:v>
                </c:pt>
                <c:pt idx="12679">
                  <c:v>26.058074645451264</c:v>
                </c:pt>
                <c:pt idx="12680">
                  <c:v>26.066101463333826</c:v>
                </c:pt>
                <c:pt idx="12681">
                  <c:v>26.074131070701782</c:v>
                </c:pt>
                <c:pt idx="12682">
                  <c:v>26.082161668238054</c:v>
                </c:pt>
                <c:pt idx="12683">
                  <c:v>26.09018830603679</c:v>
                </c:pt>
                <c:pt idx="12684">
                  <c:v>26.098221246312537</c:v>
                </c:pt>
                <c:pt idx="12685">
                  <c:v>26.106250313712195</c:v>
                </c:pt>
                <c:pt idx="12686">
                  <c:v>26.114277401973531</c:v>
                </c:pt>
                <c:pt idx="12687">
                  <c:v>26.122308270076729</c:v>
                </c:pt>
                <c:pt idx="12688">
                  <c:v>26.130335447686448</c:v>
                </c:pt>
                <c:pt idx="12689">
                  <c:v>26.13836181561237</c:v>
                </c:pt>
                <c:pt idx="12690">
                  <c:v>26.146391602989112</c:v>
                </c:pt>
                <c:pt idx="12691">
                  <c:v>26.154423732537989</c:v>
                </c:pt>
                <c:pt idx="12692">
                  <c:v>26.162447853348123</c:v>
                </c:pt>
                <c:pt idx="12693">
                  <c:v>26.170474131360436</c:v>
                </c:pt>
                <c:pt idx="12694">
                  <c:v>26.178497083798081</c:v>
                </c:pt>
                <c:pt idx="12695">
                  <c:v>26.186524711708259</c:v>
                </c:pt>
                <c:pt idx="12696">
                  <c:v>26.194549282055362</c:v>
                </c:pt>
                <c:pt idx="12697">
                  <c:v>26.202580240430773</c:v>
                </c:pt>
                <c:pt idx="12698">
                  <c:v>26.21060301287546</c:v>
                </c:pt>
                <c:pt idx="12699">
                  <c:v>26.218632170851144</c:v>
                </c:pt>
                <c:pt idx="12700">
                  <c:v>26.226657550212096</c:v>
                </c:pt>
                <c:pt idx="12701">
                  <c:v>26.2346821198553</c:v>
                </c:pt>
                <c:pt idx="12702">
                  <c:v>26.24270713944782</c:v>
                </c:pt>
                <c:pt idx="12703">
                  <c:v>26.250739719023489</c:v>
                </c:pt>
                <c:pt idx="12704">
                  <c:v>26.258763929220066</c:v>
                </c:pt>
                <c:pt idx="12705">
                  <c:v>26.266787509891582</c:v>
                </c:pt>
                <c:pt idx="12706">
                  <c:v>26.274806332086147</c:v>
                </c:pt>
                <c:pt idx="12707">
                  <c:v>26.282826770308112</c:v>
                </c:pt>
                <c:pt idx="12708">
                  <c:v>26.290845592151321</c:v>
                </c:pt>
                <c:pt idx="12709">
                  <c:v>26.298854647926277</c:v>
                </c:pt>
                <c:pt idx="12710">
                  <c:v>26.306866299107853</c:v>
                </c:pt>
                <c:pt idx="12711">
                  <c:v>26.314876338392704</c:v>
                </c:pt>
                <c:pt idx="12712">
                  <c:v>26.322896148385567</c:v>
                </c:pt>
                <c:pt idx="12713">
                  <c:v>26.330922246695206</c:v>
                </c:pt>
                <c:pt idx="12714">
                  <c:v>26.33895005509488</c:v>
                </c:pt>
                <c:pt idx="12715">
                  <c:v>26.346972109188545</c:v>
                </c:pt>
                <c:pt idx="12716">
                  <c:v>26.354999647151196</c:v>
                </c:pt>
                <c:pt idx="12717">
                  <c:v>26.363023678460014</c:v>
                </c:pt>
                <c:pt idx="12718">
                  <c:v>26.371044026927763</c:v>
                </c:pt>
                <c:pt idx="12719">
                  <c:v>26.379066350077217</c:v>
                </c:pt>
                <c:pt idx="12720">
                  <c:v>26.387087685505509</c:v>
                </c:pt>
                <c:pt idx="12721">
                  <c:v>26.39510893162424</c:v>
                </c:pt>
                <c:pt idx="12722">
                  <c:v>26.403126497032723</c:v>
                </c:pt>
                <c:pt idx="12723">
                  <c:v>26.411137431901317</c:v>
                </c:pt>
                <c:pt idx="12724">
                  <c:v>26.419148635515331</c:v>
                </c:pt>
                <c:pt idx="12725">
                  <c:v>26.427154024577227</c:v>
                </c:pt>
                <c:pt idx="12726">
                  <c:v>26.435159323588902</c:v>
                </c:pt>
                <c:pt idx="12727">
                  <c:v>26.443162569019439</c:v>
                </c:pt>
                <c:pt idx="12728">
                  <c:v>26.451159388911229</c:v>
                </c:pt>
                <c:pt idx="12729">
                  <c:v>26.459152021076363</c:v>
                </c:pt>
                <c:pt idx="12730">
                  <c:v>26.467145277298982</c:v>
                </c:pt>
                <c:pt idx="12731">
                  <c:v>26.475139067142905</c:v>
                </c:pt>
                <c:pt idx="12732">
                  <c:v>26.483130809676513</c:v>
                </c:pt>
                <c:pt idx="12733">
                  <c:v>26.491117838359663</c:v>
                </c:pt>
                <c:pt idx="12734">
                  <c:v>26.499105043955581</c:v>
                </c:pt>
                <c:pt idx="12735">
                  <c:v>26.507098388973546</c:v>
                </c:pt>
                <c:pt idx="12736">
                  <c:v>26.515087551910732</c:v>
                </c:pt>
                <c:pt idx="12737">
                  <c:v>26.523077069722728</c:v>
                </c:pt>
                <c:pt idx="12738">
                  <c:v>26.531068812256358</c:v>
                </c:pt>
                <c:pt idx="12739">
                  <c:v>26.539057085793175</c:v>
                </c:pt>
                <c:pt idx="12740">
                  <c:v>26.547045536541116</c:v>
                </c:pt>
                <c:pt idx="12741">
                  <c:v>26.555032032106773</c:v>
                </c:pt>
                <c:pt idx="12742">
                  <c:v>26.563024220181607</c:v>
                </c:pt>
                <c:pt idx="12743">
                  <c:v>26.571017298355788</c:v>
                </c:pt>
                <c:pt idx="12744">
                  <c:v>26.579014474754651</c:v>
                </c:pt>
                <c:pt idx="12745">
                  <c:v>26.587007286338824</c:v>
                </c:pt>
                <c:pt idx="12746">
                  <c:v>26.595001076531489</c:v>
                </c:pt>
                <c:pt idx="12747">
                  <c:v>26.60299682713115</c:v>
                </c:pt>
                <c:pt idx="12748">
                  <c:v>26.610986968184328</c:v>
                </c:pt>
                <c:pt idx="12749">
                  <c:v>26.61898423418134</c:v>
                </c:pt>
                <c:pt idx="12750">
                  <c:v>26.62698310497597</c:v>
                </c:pt>
                <c:pt idx="12751">
                  <c:v>26.63498063861833</c:v>
                </c:pt>
                <c:pt idx="12752">
                  <c:v>26.642981204088933</c:v>
                </c:pt>
                <c:pt idx="12753">
                  <c:v>26.650987397411935</c:v>
                </c:pt>
                <c:pt idx="12754">
                  <c:v>26.658994395890335</c:v>
                </c:pt>
                <c:pt idx="12755">
                  <c:v>26.667002913958321</c:v>
                </c:pt>
                <c:pt idx="12756">
                  <c:v>26.675012594890088</c:v>
                </c:pt>
                <c:pt idx="12757">
                  <c:v>26.683023171776711</c:v>
                </c:pt>
                <c:pt idx="12758">
                  <c:v>26.691034554176831</c:v>
                </c:pt>
                <c:pt idx="12759">
                  <c:v>26.699042625097491</c:v>
                </c:pt>
                <c:pt idx="12760">
                  <c:v>26.707055887785746</c:v>
                </c:pt>
                <c:pt idx="12761">
                  <c:v>26.715070674090271</c:v>
                </c:pt>
                <c:pt idx="12762">
                  <c:v>26.723081250509587</c:v>
                </c:pt>
                <c:pt idx="12763">
                  <c:v>26.731094155667495</c:v>
                </c:pt>
                <c:pt idx="12764">
                  <c:v>26.739103479218983</c:v>
                </c:pt>
                <c:pt idx="12765">
                  <c:v>26.747114055404634</c:v>
                </c:pt>
                <c:pt idx="12766">
                  <c:v>26.755123468647952</c:v>
                </c:pt>
                <c:pt idx="12767">
                  <c:v>26.763130019716002</c:v>
                </c:pt>
                <c:pt idx="12768">
                  <c:v>26.771136391323285</c:v>
                </c:pt>
                <c:pt idx="12769">
                  <c:v>26.779141869271349</c:v>
                </c:pt>
                <c:pt idx="12770">
                  <c:v>26.787151461204864</c:v>
                </c:pt>
                <c:pt idx="12771">
                  <c:v>26.795159353283317</c:v>
                </c:pt>
                <c:pt idx="12772">
                  <c:v>26.803169482980142</c:v>
                </c:pt>
                <c:pt idx="12773">
                  <c:v>26.811179970610937</c:v>
                </c:pt>
                <c:pt idx="12774">
                  <c:v>26.819188488445434</c:v>
                </c:pt>
                <c:pt idx="12775">
                  <c:v>26.827197096650639</c:v>
                </c:pt>
                <c:pt idx="12776">
                  <c:v>26.835203289506897</c:v>
                </c:pt>
                <c:pt idx="12777">
                  <c:v>26.843209661580936</c:v>
                </c:pt>
                <c:pt idx="12778">
                  <c:v>26.85121129882344</c:v>
                </c:pt>
                <c:pt idx="12779">
                  <c:v>26.859214185814547</c:v>
                </c:pt>
                <c:pt idx="12780">
                  <c:v>26.867217519957499</c:v>
                </c:pt>
                <c:pt idx="12781">
                  <c:v>26.875220317432174</c:v>
                </c:pt>
                <c:pt idx="12782">
                  <c:v>26.88322651075514</c:v>
                </c:pt>
                <c:pt idx="12783">
                  <c:v>26.891232792985772</c:v>
                </c:pt>
                <c:pt idx="12784">
                  <c:v>26.899235501179529</c:v>
                </c:pt>
                <c:pt idx="12785">
                  <c:v>26.907239459756944</c:v>
                </c:pt>
                <c:pt idx="12786">
                  <c:v>26.915240471601937</c:v>
                </c:pt>
                <c:pt idx="12787">
                  <c:v>26.923236756455754</c:v>
                </c:pt>
                <c:pt idx="12788">
                  <c:v>26.931236161772649</c:v>
                </c:pt>
                <c:pt idx="12789">
                  <c:v>26.939234408969373</c:v>
                </c:pt>
                <c:pt idx="12790">
                  <c:v>26.947244000435678</c:v>
                </c:pt>
                <c:pt idx="12791">
                  <c:v>26.955252250791787</c:v>
                </c:pt>
                <c:pt idx="12792">
                  <c:v>26.963257639970323</c:v>
                </c:pt>
                <c:pt idx="12793">
                  <c:v>26.971264011694341</c:v>
                </c:pt>
                <c:pt idx="12794">
                  <c:v>26.979273424820875</c:v>
                </c:pt>
                <c:pt idx="12795">
                  <c:v>26.987280154542454</c:v>
                </c:pt>
                <c:pt idx="12796">
                  <c:v>26.995282505986111</c:v>
                </c:pt>
                <c:pt idx="12797">
                  <c:v>27.003284053745784</c:v>
                </c:pt>
                <c:pt idx="12798">
                  <c:v>27.011284084624375</c:v>
                </c:pt>
                <c:pt idx="12799">
                  <c:v>27.019285811235594</c:v>
                </c:pt>
                <c:pt idx="12800">
                  <c:v>27.027286823197088</c:v>
                </c:pt>
                <c:pt idx="12801">
                  <c:v>27.035279990161825</c:v>
                </c:pt>
                <c:pt idx="12802">
                  <c:v>27.043268618826765</c:v>
                </c:pt>
                <c:pt idx="12803">
                  <c:v>27.05125902672043</c:v>
                </c:pt>
                <c:pt idx="12804">
                  <c:v>27.059249256021296</c:v>
                </c:pt>
                <c:pt idx="12805">
                  <c:v>27.067245897673899</c:v>
                </c:pt>
                <c:pt idx="12806">
                  <c:v>27.075249052412712</c:v>
                </c:pt>
                <c:pt idx="12807">
                  <c:v>27.0832561399369</c:v>
                </c:pt>
                <c:pt idx="12808">
                  <c:v>27.091264300165481</c:v>
                </c:pt>
                <c:pt idx="12809">
                  <c:v>27.099267454787711</c:v>
                </c:pt>
                <c:pt idx="12810">
                  <c:v>27.107271235209836</c:v>
                </c:pt>
                <c:pt idx="12811">
                  <c:v>27.115275641082974</c:v>
                </c:pt>
                <c:pt idx="12812">
                  <c:v>27.123279242543212</c:v>
                </c:pt>
                <c:pt idx="12813">
                  <c:v>27.131280076390457</c:v>
                </c:pt>
                <c:pt idx="12814">
                  <c:v>27.139281534902668</c:v>
                </c:pt>
                <c:pt idx="12815">
                  <c:v>27.147284600933816</c:v>
                </c:pt>
                <c:pt idx="12816">
                  <c:v>27.155288649292068</c:v>
                </c:pt>
                <c:pt idx="12817">
                  <c:v>27.163295200360089</c:v>
                </c:pt>
                <c:pt idx="12818">
                  <c:v>27.171300679124702</c:v>
                </c:pt>
                <c:pt idx="12819">
                  <c:v>27.179301156422511</c:v>
                </c:pt>
                <c:pt idx="12820">
                  <c:v>27.187304311860707</c:v>
                </c:pt>
                <c:pt idx="12821">
                  <c:v>27.195307020753788</c:v>
                </c:pt>
                <c:pt idx="12822">
                  <c:v>27.203309105096974</c:v>
                </c:pt>
                <c:pt idx="12823">
                  <c:v>27.211306637691944</c:v>
                </c:pt>
                <c:pt idx="12824">
                  <c:v>27.2193032786465</c:v>
                </c:pt>
                <c:pt idx="12825">
                  <c:v>27.227303755012507</c:v>
                </c:pt>
                <c:pt idx="12826">
                  <c:v>27.235298703519593</c:v>
                </c:pt>
                <c:pt idx="12827">
                  <c:v>27.243296147091066</c:v>
                </c:pt>
                <c:pt idx="12828">
                  <c:v>27.25129733822487</c:v>
                </c:pt>
                <c:pt idx="12829">
                  <c:v>27.259299332257488</c:v>
                </c:pt>
                <c:pt idx="12830">
                  <c:v>27.267304006117019</c:v>
                </c:pt>
                <c:pt idx="12831">
                  <c:v>27.275310646452287</c:v>
                </c:pt>
                <c:pt idx="12832">
                  <c:v>27.283315409645404</c:v>
                </c:pt>
                <c:pt idx="12833">
                  <c:v>27.291320351512883</c:v>
                </c:pt>
                <c:pt idx="12834">
                  <c:v>27.299322613687597</c:v>
                </c:pt>
                <c:pt idx="12835">
                  <c:v>27.307322733309526</c:v>
                </c:pt>
                <c:pt idx="12836">
                  <c:v>27.315322675330677</c:v>
                </c:pt>
                <c:pt idx="12837">
                  <c:v>27.323321724600333</c:v>
                </c:pt>
                <c:pt idx="12838">
                  <c:v>27.331328543593923</c:v>
                </c:pt>
                <c:pt idx="12839">
                  <c:v>27.339337509336296</c:v>
                </c:pt>
                <c:pt idx="12840">
                  <c:v>27.347343881410335</c:v>
                </c:pt>
                <c:pt idx="12841">
                  <c:v>27.355349986061423</c:v>
                </c:pt>
                <c:pt idx="12842">
                  <c:v>27.363355464476115</c:v>
                </c:pt>
                <c:pt idx="12843">
                  <c:v>27.37135647760255</c:v>
                </c:pt>
                <c:pt idx="12844">
                  <c:v>27.379355793729385</c:v>
                </c:pt>
                <c:pt idx="12845">
                  <c:v>27.387356002679319</c:v>
                </c:pt>
                <c:pt idx="12846">
                  <c:v>27.395356301192606</c:v>
                </c:pt>
                <c:pt idx="12847">
                  <c:v>27.403364819260592</c:v>
                </c:pt>
                <c:pt idx="12848">
                  <c:v>27.411367706717925</c:v>
                </c:pt>
                <c:pt idx="12849">
                  <c:v>27.419371398065977</c:v>
                </c:pt>
                <c:pt idx="12850">
                  <c:v>27.42737669719428</c:v>
                </c:pt>
                <c:pt idx="12851">
                  <c:v>27.435377174142637</c:v>
                </c:pt>
                <c:pt idx="12852">
                  <c:v>27.443382294460779</c:v>
                </c:pt>
                <c:pt idx="12853">
                  <c:v>27.451383663261954</c:v>
                </c:pt>
                <c:pt idx="12854">
                  <c:v>27.45938378265096</c:v>
                </c:pt>
                <c:pt idx="12855">
                  <c:v>27.467382654027656</c:v>
                </c:pt>
                <c:pt idx="12856">
                  <c:v>27.47538197131885</c:v>
                </c:pt>
                <c:pt idx="12857">
                  <c:v>27.483379771813311</c:v>
                </c:pt>
                <c:pt idx="12858">
                  <c:v>27.491374186397024</c:v>
                </c:pt>
                <c:pt idx="12859">
                  <c:v>27.499364949762914</c:v>
                </c:pt>
                <c:pt idx="12860">
                  <c:v>27.507349934829495</c:v>
                </c:pt>
                <c:pt idx="12861">
                  <c:v>27.515340254122282</c:v>
                </c:pt>
                <c:pt idx="12862">
                  <c:v>27.523324972783293</c:v>
                </c:pt>
                <c:pt idx="12863">
                  <c:v>27.531311822823142</c:v>
                </c:pt>
                <c:pt idx="12864">
                  <c:v>27.539288999647447</c:v>
                </c:pt>
                <c:pt idx="12865">
                  <c:v>27.547263785333829</c:v>
                </c:pt>
                <c:pt idx="12866">
                  <c:v>27.55525188062461</c:v>
                </c:pt>
                <c:pt idx="12867">
                  <c:v>27.56324780941576</c:v>
                </c:pt>
                <c:pt idx="12868">
                  <c:v>27.571238751170828</c:v>
                </c:pt>
                <c:pt idx="12869">
                  <c:v>27.579228625520987</c:v>
                </c:pt>
                <c:pt idx="12870">
                  <c:v>27.58721823226076</c:v>
                </c:pt>
                <c:pt idx="12871">
                  <c:v>27.595202595052093</c:v>
                </c:pt>
                <c:pt idx="12872">
                  <c:v>27.603181101211117</c:v>
                </c:pt>
                <c:pt idx="12873">
                  <c:v>27.611159873624946</c:v>
                </c:pt>
                <c:pt idx="12874">
                  <c:v>27.619138114707454</c:v>
                </c:pt>
                <c:pt idx="12875">
                  <c:v>27.627116621676393</c:v>
                </c:pt>
                <c:pt idx="12876">
                  <c:v>27.635095128182538</c:v>
                </c:pt>
                <c:pt idx="12877">
                  <c:v>27.643074166525377</c:v>
                </c:pt>
                <c:pt idx="12878">
                  <c:v>27.651056575726514</c:v>
                </c:pt>
                <c:pt idx="12879">
                  <c:v>27.659040228283484</c:v>
                </c:pt>
                <c:pt idx="12880">
                  <c:v>27.667012092048683</c:v>
                </c:pt>
                <c:pt idx="12881">
                  <c:v>27.674983867359973</c:v>
                </c:pt>
                <c:pt idx="12882">
                  <c:v>27.68297721237791</c:v>
                </c:pt>
                <c:pt idx="12883">
                  <c:v>27.690960065870954</c:v>
                </c:pt>
                <c:pt idx="12884">
                  <c:v>27.698938926925425</c:v>
                </c:pt>
                <c:pt idx="12885">
                  <c:v>27.706919916760299</c:v>
                </c:pt>
                <c:pt idx="12886">
                  <c:v>27.714904279319821</c:v>
                </c:pt>
                <c:pt idx="12887">
                  <c:v>27.722881456375433</c:v>
                </c:pt>
                <c:pt idx="12888">
                  <c:v>27.730864754335631</c:v>
                </c:pt>
                <c:pt idx="12889">
                  <c:v>27.738848140593827</c:v>
                </c:pt>
                <c:pt idx="12890">
                  <c:v>27.746829751840753</c:v>
                </c:pt>
                <c:pt idx="12891">
                  <c:v>27.754815802743249</c:v>
                </c:pt>
                <c:pt idx="12892">
                  <c:v>27.76280336416529</c:v>
                </c:pt>
                <c:pt idx="12893">
                  <c:v>27.770787816442116</c:v>
                </c:pt>
                <c:pt idx="12894">
                  <c:v>27.778773601317429</c:v>
                </c:pt>
                <c:pt idx="12895">
                  <c:v>27.786752906073552</c:v>
                </c:pt>
                <c:pt idx="12896">
                  <c:v>27.794733274844216</c:v>
                </c:pt>
                <c:pt idx="12897">
                  <c:v>27.802711338680901</c:v>
                </c:pt>
                <c:pt idx="12898">
                  <c:v>27.810686567062067</c:v>
                </c:pt>
                <c:pt idx="12899">
                  <c:v>27.818668622494148</c:v>
                </c:pt>
                <c:pt idx="12900">
                  <c:v>27.826649967605888</c:v>
                </c:pt>
                <c:pt idx="12901">
                  <c:v>27.834623955897314</c:v>
                </c:pt>
                <c:pt idx="12902">
                  <c:v>27.842597058958113</c:v>
                </c:pt>
                <c:pt idx="12903">
                  <c:v>27.850566800249684</c:v>
                </c:pt>
                <c:pt idx="12904">
                  <c:v>27.858537514644386</c:v>
                </c:pt>
                <c:pt idx="12905">
                  <c:v>27.866502396890425</c:v>
                </c:pt>
                <c:pt idx="12906">
                  <c:v>27.874477978891868</c:v>
                </c:pt>
                <c:pt idx="12907">
                  <c:v>27.882442860792178</c:v>
                </c:pt>
                <c:pt idx="12908">
                  <c:v>27.890404741870586</c:v>
                </c:pt>
                <c:pt idx="12909">
                  <c:v>27.898364065879392</c:v>
                </c:pt>
                <c:pt idx="12910">
                  <c:v>27.906321804091409</c:v>
                </c:pt>
                <c:pt idx="12911">
                  <c:v>27.914277339918726</c:v>
                </c:pt>
                <c:pt idx="12912">
                  <c:v>27.922227949945103</c:v>
                </c:pt>
                <c:pt idx="12913">
                  <c:v>27.930177064932934</c:v>
                </c:pt>
                <c:pt idx="12914">
                  <c:v>27.938129960865947</c:v>
                </c:pt>
                <c:pt idx="12915">
                  <c:v>27.946079515817928</c:v>
                </c:pt>
                <c:pt idx="12916">
                  <c:v>27.954023012309662</c:v>
                </c:pt>
                <c:pt idx="12917">
                  <c:v>27.961964141061788</c:v>
                </c:pt>
                <c:pt idx="12918">
                  <c:v>27.969904831657026</c:v>
                </c:pt>
                <c:pt idx="12919">
                  <c:v>27.977847100576014</c:v>
                </c:pt>
                <c:pt idx="12920">
                  <c:v>27.985788842387759</c:v>
                </c:pt>
                <c:pt idx="12921">
                  <c:v>27.993735235167243</c:v>
                </c:pt>
                <c:pt idx="12922">
                  <c:v>28.001674873279647</c:v>
                </c:pt>
                <c:pt idx="12923">
                  <c:v>28.009615563874899</c:v>
                </c:pt>
                <c:pt idx="12924">
                  <c:v>28.01755458931823</c:v>
                </c:pt>
                <c:pt idx="12925">
                  <c:v>28.025490638338162</c:v>
                </c:pt>
                <c:pt idx="12926">
                  <c:v>28.033427212414217</c:v>
                </c:pt>
                <c:pt idx="12927">
                  <c:v>28.041366500612085</c:v>
                </c:pt>
                <c:pt idx="12928">
                  <c:v>28.04930438769409</c:v>
                </c:pt>
                <c:pt idx="12929">
                  <c:v>28.057242624542027</c:v>
                </c:pt>
                <c:pt idx="12930">
                  <c:v>28.065183314450913</c:v>
                </c:pt>
                <c:pt idx="12931">
                  <c:v>28.073124443203039</c:v>
                </c:pt>
                <c:pt idx="12932">
                  <c:v>28.081062154730219</c:v>
                </c:pt>
                <c:pt idx="12933">
                  <c:v>28.089000304018906</c:v>
                </c:pt>
                <c:pt idx="12934">
                  <c:v>28.09694581891581</c:v>
                </c:pt>
                <c:pt idx="12935">
                  <c:v>28.104888613881535</c:v>
                </c:pt>
                <c:pt idx="12936">
                  <c:v>28.112834215616761</c:v>
                </c:pt>
                <c:pt idx="12937">
                  <c:v>28.12077525627522</c:v>
                </c:pt>
                <c:pt idx="12938">
                  <c:v>28.128722087968871</c:v>
                </c:pt>
                <c:pt idx="12939">
                  <c:v>28.136662953133513</c:v>
                </c:pt>
                <c:pt idx="12940">
                  <c:v>28.144611452774427</c:v>
                </c:pt>
                <c:pt idx="12941">
                  <c:v>28.152556177524446</c:v>
                </c:pt>
                <c:pt idx="12942">
                  <c:v>28.160502394067063</c:v>
                </c:pt>
                <c:pt idx="12943">
                  <c:v>28.168453794157127</c:v>
                </c:pt>
                <c:pt idx="12944">
                  <c:v>28.176403172703502</c:v>
                </c:pt>
                <c:pt idx="12945">
                  <c:v>28.184348511410377</c:v>
                </c:pt>
                <c:pt idx="12946">
                  <c:v>28.192294991968026</c:v>
                </c:pt>
                <c:pt idx="12947">
                  <c:v>28.200242262634212</c:v>
                </c:pt>
                <c:pt idx="12948">
                  <c:v>28.20819032428582</c:v>
                </c:pt>
                <c:pt idx="12949">
                  <c:v>28.216133996869296</c:v>
                </c:pt>
                <c:pt idx="12950">
                  <c:v>28.22407924851564</c:v>
                </c:pt>
                <c:pt idx="12951">
                  <c:v>28.232023710078099</c:v>
                </c:pt>
                <c:pt idx="12952">
                  <c:v>28.239970190406599</c:v>
                </c:pt>
                <c:pt idx="12953">
                  <c:v>28.247920273255186</c:v>
                </c:pt>
                <c:pt idx="12954">
                  <c:v>28.255871234741921</c:v>
                </c:pt>
                <c:pt idx="12955">
                  <c:v>28.26382659533801</c:v>
                </c:pt>
                <c:pt idx="12956">
                  <c:v>28.271782748167976</c:v>
                </c:pt>
                <c:pt idx="12957">
                  <c:v>28.279743570916978</c:v>
                </c:pt>
                <c:pt idx="12958">
                  <c:v>28.28770342472917</c:v>
                </c:pt>
                <c:pt idx="12959">
                  <c:v>28.295669895736573</c:v>
                </c:pt>
                <c:pt idx="12960">
                  <c:v>28.303623848040626</c:v>
                </c:pt>
                <c:pt idx="12961">
                  <c:v>28.311574897541753</c:v>
                </c:pt>
                <c:pt idx="12962">
                  <c:v>28.319574124830268</c:v>
                </c:pt>
                <c:pt idx="12963">
                  <c:v>28.327536270371077</c:v>
                </c:pt>
                <c:pt idx="12964">
                  <c:v>28.335497711339528</c:v>
                </c:pt>
                <c:pt idx="12965">
                  <c:v>28.343455890549446</c:v>
                </c:pt>
                <c:pt idx="12966">
                  <c:v>28.351409842853496</c:v>
                </c:pt>
                <c:pt idx="12967">
                  <c:v>28.359360540196491</c:v>
                </c:pt>
                <c:pt idx="12968">
                  <c:v>28.367305176985923</c:v>
                </c:pt>
                <c:pt idx="12969">
                  <c:v>28.375250428632281</c:v>
                </c:pt>
                <c:pt idx="12970">
                  <c:v>28.383197084294871</c:v>
                </c:pt>
                <c:pt idx="12971">
                  <c:v>28.391142335941186</c:v>
                </c:pt>
                <c:pt idx="12972">
                  <c:v>28.399090308626157</c:v>
                </c:pt>
                <c:pt idx="12973">
                  <c:v>28.407041005510173</c:v>
                </c:pt>
                <c:pt idx="12974">
                  <c:v>28.41498959390259</c:v>
                </c:pt>
                <c:pt idx="12975">
                  <c:v>28.422938094002127</c:v>
                </c:pt>
                <c:pt idx="12976">
                  <c:v>28.43088940618324</c:v>
                </c:pt>
                <c:pt idx="12977">
                  <c:v>28.438841070932313</c:v>
                </c:pt>
                <c:pt idx="12978">
                  <c:v>28.44679555091664</c:v>
                </c:pt>
                <c:pt idx="12979">
                  <c:v>28.454749766935443</c:v>
                </c:pt>
                <c:pt idx="12980">
                  <c:v>28.462706976717307</c:v>
                </c:pt>
                <c:pt idx="12981">
                  <c:v>28.470661896461234</c:v>
                </c:pt>
                <c:pt idx="12982">
                  <c:v>28.478617432518366</c:v>
                </c:pt>
                <c:pt idx="12983">
                  <c:v>28.486570592885691</c:v>
                </c:pt>
                <c:pt idx="12984">
                  <c:v>28.494523224405572</c:v>
                </c:pt>
                <c:pt idx="12985">
                  <c:v>28.502476911982281</c:v>
                </c:pt>
                <c:pt idx="12986">
                  <c:v>28.510430776079829</c:v>
                </c:pt>
                <c:pt idx="12987">
                  <c:v>28.51838543182312</c:v>
                </c:pt>
                <c:pt idx="12988">
                  <c:v>28.526339999800626</c:v>
                </c:pt>
                <c:pt idx="12989">
                  <c:v>28.534291929000371</c:v>
                </c:pt>
                <c:pt idx="12990">
                  <c:v>28.54224596905383</c:v>
                </c:pt>
                <c:pt idx="12991">
                  <c:v>28.550201328845628</c:v>
                </c:pt>
                <c:pt idx="12992">
                  <c:v>28.558155808829927</c:v>
                </c:pt>
                <c:pt idx="12993">
                  <c:v>28.566111432678525</c:v>
                </c:pt>
                <c:pt idx="12994">
                  <c:v>28.574064681003943</c:v>
                </c:pt>
                <c:pt idx="12995">
                  <c:v>28.582022331138376</c:v>
                </c:pt>
                <c:pt idx="12996">
                  <c:v>28.589977779176593</c:v>
                </c:pt>
                <c:pt idx="12997">
                  <c:v>28.597929619305496</c:v>
                </c:pt>
                <c:pt idx="12998">
                  <c:v>28.605880932519486</c:v>
                </c:pt>
                <c:pt idx="12999">
                  <c:v>28.61383039961159</c:v>
                </c:pt>
                <c:pt idx="13000">
                  <c:v>28.621785583606957</c:v>
                </c:pt>
                <c:pt idx="13001">
                  <c:v>28.629739095361284</c:v>
                </c:pt>
                <c:pt idx="13002">
                  <c:v>28.637694808037928</c:v>
                </c:pt>
                <c:pt idx="13003">
                  <c:v>28.645646560820076</c:v>
                </c:pt>
                <c:pt idx="13004">
                  <c:v>28.653596379251013</c:v>
                </c:pt>
                <c:pt idx="13005">
                  <c:v>28.661548132033179</c:v>
                </c:pt>
                <c:pt idx="13006">
                  <c:v>28.669494700027556</c:v>
                </c:pt>
                <c:pt idx="13007">
                  <c:v>28.677442848469784</c:v>
                </c:pt>
                <c:pt idx="13008">
                  <c:v>28.685391348225348</c:v>
                </c:pt>
                <c:pt idx="13009">
                  <c:v>28.693409631956872</c:v>
                </c:pt>
                <c:pt idx="13010">
                  <c:v>28.701404313259015</c:v>
                </c:pt>
                <c:pt idx="13011">
                  <c:v>28.709389031688172</c:v>
                </c:pt>
                <c:pt idx="13012">
                  <c:v>28.717377215868691</c:v>
                </c:pt>
                <c:pt idx="13013">
                  <c:v>28.725372787704856</c:v>
                </c:pt>
                <c:pt idx="13014">
                  <c:v>28.73336720205603</c:v>
                </c:pt>
                <c:pt idx="13015">
                  <c:v>28.741348280938158</c:v>
                </c:pt>
                <c:pt idx="13016">
                  <c:v>28.749347241260129</c:v>
                </c:pt>
                <c:pt idx="13017">
                  <c:v>28.757332936846026</c:v>
                </c:pt>
                <c:pt idx="13018">
                  <c:v>28.765323967334655</c:v>
                </c:pt>
                <c:pt idx="13019">
                  <c:v>28.773323016837143</c:v>
                </c:pt>
                <c:pt idx="13020">
                  <c:v>28.781295411375336</c:v>
                </c:pt>
                <c:pt idx="13021">
                  <c:v>28.789283240011116</c:v>
                </c:pt>
                <c:pt idx="13022">
                  <c:v>28.79727311354857</c:v>
                </c:pt>
                <c:pt idx="13023">
                  <c:v>28.805260764426233</c:v>
                </c:pt>
                <c:pt idx="13024">
                  <c:v>28.813249392510826</c:v>
                </c:pt>
                <c:pt idx="13025">
                  <c:v>28.821236243014649</c:v>
                </c:pt>
                <c:pt idx="13026">
                  <c:v>28.829221316887836</c:v>
                </c:pt>
                <c:pt idx="13027">
                  <c:v>28.837221972746775</c:v>
                </c:pt>
                <c:pt idx="13028">
                  <c:v>28.845236042065046</c:v>
                </c:pt>
                <c:pt idx="13029">
                  <c:v>28.85325280128583</c:v>
                </c:pt>
                <c:pt idx="13030">
                  <c:v>28.861277192139386</c:v>
                </c:pt>
                <c:pt idx="13031">
                  <c:v>28.869303740369382</c:v>
                </c:pt>
                <c:pt idx="13032">
                  <c:v>28.877334789019468</c:v>
                </c:pt>
                <c:pt idx="13033">
                  <c:v>28.885371967226376</c:v>
                </c:pt>
                <c:pt idx="13034">
                  <c:v>28.893411221516384</c:v>
                </c:pt>
                <c:pt idx="13035">
                  <c:v>28.901443530739432</c:v>
                </c:pt>
                <c:pt idx="13036">
                  <c:v>28.909479536240912</c:v>
                </c:pt>
                <c:pt idx="13037">
                  <c:v>28.917498986478815</c:v>
                </c:pt>
                <c:pt idx="13038">
                  <c:v>28.925540498425814</c:v>
                </c:pt>
                <c:pt idx="13039">
                  <c:v>28.933584630987227</c:v>
                </c:pt>
                <c:pt idx="13040">
                  <c:v>28.941619463605431</c:v>
                </c:pt>
                <c:pt idx="13041">
                  <c:v>28.949651683107788</c:v>
                </c:pt>
                <c:pt idx="13042">
                  <c:v>28.957684623383575</c:v>
                </c:pt>
                <c:pt idx="13043">
                  <c:v>28.965711441618321</c:v>
                </c:pt>
                <c:pt idx="13044">
                  <c:v>28.973740869339611</c:v>
                </c:pt>
                <c:pt idx="13045">
                  <c:v>28.981774621244575</c:v>
                </c:pt>
                <c:pt idx="13046">
                  <c:v>28.989806210417946</c:v>
                </c:pt>
                <c:pt idx="13047">
                  <c:v>28.997839601888199</c:v>
                </c:pt>
                <c:pt idx="13048">
                  <c:v>29.005870739874933</c:v>
                </c:pt>
                <c:pt idx="13049">
                  <c:v>29.013907106799071</c:v>
                </c:pt>
                <c:pt idx="13050">
                  <c:v>29.021934014727183</c:v>
                </c:pt>
                <c:pt idx="13051">
                  <c:v>29.02996560319519</c:v>
                </c:pt>
                <c:pt idx="13052">
                  <c:v>29.037986489638644</c:v>
                </c:pt>
                <c:pt idx="13053">
                  <c:v>29.046014836981168</c:v>
                </c:pt>
                <c:pt idx="13054">
                  <c:v>29.054048949006685</c:v>
                </c:pt>
                <c:pt idx="13055">
                  <c:v>29.06208026767235</c:v>
                </c:pt>
                <c:pt idx="13056">
                  <c:v>29.07011934179727</c:v>
                </c:pt>
                <c:pt idx="13057">
                  <c:v>29.078164016761807</c:v>
                </c:pt>
                <c:pt idx="13058">
                  <c:v>29.086177100563177</c:v>
                </c:pt>
                <c:pt idx="13059">
                  <c:v>29.094180255535129</c:v>
                </c:pt>
                <c:pt idx="13060">
                  <c:v>29.102184750501433</c:v>
                </c:pt>
                <c:pt idx="13061">
                  <c:v>29.110184334321982</c:v>
                </c:pt>
                <c:pt idx="13062">
                  <c:v>29.118177144744116</c:v>
                </c:pt>
                <c:pt idx="13063">
                  <c:v>29.126173875515089</c:v>
                </c:pt>
                <c:pt idx="13064">
                  <c:v>29.134170072076728</c:v>
                </c:pt>
                <c:pt idx="13065">
                  <c:v>29.142165911770928</c:v>
                </c:pt>
                <c:pt idx="13066">
                  <c:v>29.150156409080704</c:v>
                </c:pt>
                <c:pt idx="13067">
                  <c:v>29.158149843477503</c:v>
                </c:pt>
                <c:pt idx="13068">
                  <c:v>29.166136960209826</c:v>
                </c:pt>
                <c:pt idx="13069">
                  <c:v>29.174130127523256</c:v>
                </c:pt>
                <c:pt idx="13070">
                  <c:v>29.182114490894151</c:v>
                </c:pt>
                <c:pt idx="13071">
                  <c:v>29.190088833020386</c:v>
                </c:pt>
                <c:pt idx="13072">
                  <c:v>29.19806114024545</c:v>
                </c:pt>
                <c:pt idx="13073">
                  <c:v>29.206031235957688</c:v>
                </c:pt>
                <c:pt idx="13074">
                  <c:v>29.213993470041228</c:v>
                </c:pt>
                <c:pt idx="13075">
                  <c:v>29.221946805752896</c:v>
                </c:pt>
                <c:pt idx="13076">
                  <c:v>29.229900933213585</c:v>
                </c:pt>
                <c:pt idx="13077">
                  <c:v>29.237851982599945</c:v>
                </c:pt>
                <c:pt idx="13078">
                  <c:v>29.24580285618941</c:v>
                </c:pt>
                <c:pt idx="13079">
                  <c:v>29.253760417558826</c:v>
                </c:pt>
                <c:pt idx="13080">
                  <c:v>29.261713313491818</c:v>
                </c:pt>
                <c:pt idx="13081">
                  <c:v>29.269667705715037</c:v>
                </c:pt>
                <c:pt idx="13082">
                  <c:v>29.277617436049667</c:v>
                </c:pt>
                <c:pt idx="13083">
                  <c:v>29.285563828599958</c:v>
                </c:pt>
                <c:pt idx="13084">
                  <c:v>29.293514701730466</c:v>
                </c:pt>
                <c:pt idx="13085">
                  <c:v>29.301464432065085</c:v>
                </c:pt>
                <c:pt idx="13086">
                  <c:v>29.309418471544287</c:v>
                </c:pt>
                <c:pt idx="13087">
                  <c:v>29.317367235497397</c:v>
                </c:pt>
                <c:pt idx="13088">
                  <c:v>29.325318020388732</c:v>
                </c:pt>
                <c:pt idx="13089">
                  <c:v>29.333271179837467</c:v>
                </c:pt>
                <c:pt idx="13090">
                  <c:v>29.34121906516312</c:v>
                </c:pt>
                <c:pt idx="13091">
                  <c:v>29.34916695094741</c:v>
                </c:pt>
                <c:pt idx="13092">
                  <c:v>29.357117824536893</c:v>
                </c:pt>
                <c:pt idx="13093">
                  <c:v>29.36506571032114</c:v>
                </c:pt>
                <c:pt idx="13094">
                  <c:v>29.37301658414011</c:v>
                </c:pt>
                <c:pt idx="13095">
                  <c:v>29.380968863907292</c:v>
                </c:pt>
                <c:pt idx="13096">
                  <c:v>29.388916573145739</c:v>
                </c:pt>
                <c:pt idx="13097">
                  <c:v>29.396861297208631</c:v>
                </c:pt>
                <c:pt idx="13098">
                  <c:v>29.404806635915474</c:v>
                </c:pt>
                <c:pt idx="13099">
                  <c:v>29.4127552245372</c:v>
                </c:pt>
                <c:pt idx="13100">
                  <c:v>29.420704427719617</c:v>
                </c:pt>
                <c:pt idx="13101">
                  <c:v>29.428652927819176</c:v>
                </c:pt>
                <c:pt idx="13102">
                  <c:v>29.436605119539223</c:v>
                </c:pt>
                <c:pt idx="13103">
                  <c:v>29.444560831526314</c:v>
                </c:pt>
                <c:pt idx="13104">
                  <c:v>29.452512495701523</c:v>
                </c:pt>
                <c:pt idx="13105">
                  <c:v>29.460464159876757</c:v>
                </c:pt>
                <c:pt idx="13106">
                  <c:v>29.468415120101234</c:v>
                </c:pt>
                <c:pt idx="13107">
                  <c:v>29.476368808137341</c:v>
                </c:pt>
                <c:pt idx="13108">
                  <c:v>29.484324168044033</c:v>
                </c:pt>
                <c:pt idx="13109">
                  <c:v>29.492278823442685</c:v>
                </c:pt>
                <c:pt idx="13110">
                  <c:v>29.500234534970122</c:v>
                </c:pt>
                <c:pt idx="13111">
                  <c:v>29.508195798782907</c:v>
                </c:pt>
                <c:pt idx="13112">
                  <c:v>29.516152919466641</c:v>
                </c:pt>
                <c:pt idx="13113">
                  <c:v>29.524107664011964</c:v>
                </c:pt>
                <c:pt idx="13114">
                  <c:v>29.532060032746983</c:v>
                </c:pt>
                <c:pt idx="13115">
                  <c:v>29.540081548090861</c:v>
                </c:pt>
                <c:pt idx="13116">
                  <c:v>29.548099742711472</c:v>
                </c:pt>
                <c:pt idx="13117">
                  <c:v>29.556125302205825</c:v>
                </c:pt>
                <c:pt idx="13118">
                  <c:v>29.564118824937822</c:v>
                </c:pt>
                <c:pt idx="13119">
                  <c:v>29.572117517965445</c:v>
                </c:pt>
                <c:pt idx="13120">
                  <c:v>29.580104990862488</c:v>
                </c:pt>
                <c:pt idx="13121">
                  <c:v>29.588089176080981</c:v>
                </c:pt>
                <c:pt idx="13122">
                  <c:v>29.596068480605677</c:v>
                </c:pt>
                <c:pt idx="13123">
                  <c:v>29.604039283195089</c:v>
                </c:pt>
                <c:pt idx="13124">
                  <c:v>29.612011324221637</c:v>
                </c:pt>
                <c:pt idx="13125">
                  <c:v>29.619990451675179</c:v>
                </c:pt>
                <c:pt idx="13126">
                  <c:v>29.627967894300681</c:v>
                </c:pt>
                <c:pt idx="13127">
                  <c:v>29.635940466590601</c:v>
                </c:pt>
                <c:pt idx="13128">
                  <c:v>29.643913216526229</c:v>
                </c:pt>
                <c:pt idx="13129">
                  <c:v>29.65188057180228</c:v>
                </c:pt>
                <c:pt idx="13130">
                  <c:v>29.659842541646491</c:v>
                </c:pt>
                <c:pt idx="13131">
                  <c:v>29.667804070678265</c:v>
                </c:pt>
                <c:pt idx="13132">
                  <c:v>29.675767098297225</c:v>
                </c:pt>
                <c:pt idx="13133">
                  <c:v>29.683730832554197</c:v>
                </c:pt>
                <c:pt idx="13134">
                  <c:v>29.691693067098324</c:v>
                </c:pt>
                <c:pt idx="13135">
                  <c:v>29.699655389842022</c:v>
                </c:pt>
                <c:pt idx="13136">
                  <c:v>29.707615683668259</c:v>
                </c:pt>
                <c:pt idx="13137">
                  <c:v>29.715570602952617</c:v>
                </c:pt>
                <c:pt idx="13138">
                  <c:v>29.723526755667638</c:v>
                </c:pt>
                <c:pt idx="13139">
                  <c:v>29.731483877271089</c:v>
                </c:pt>
                <c:pt idx="13140">
                  <c:v>29.739437740794386</c:v>
                </c:pt>
                <c:pt idx="13141">
                  <c:v>29.747393013376186</c:v>
                </c:pt>
                <c:pt idx="13142">
                  <c:v>29.755346876899466</c:v>
                </c:pt>
                <c:pt idx="13143">
                  <c:v>29.76330179629873</c:v>
                </c:pt>
                <c:pt idx="13144">
                  <c:v>29.771251965991091</c:v>
                </c:pt>
                <c:pt idx="13145">
                  <c:v>29.779265229263967</c:v>
                </c:pt>
                <c:pt idx="13146">
                  <c:v>29.787291868001827</c:v>
                </c:pt>
                <c:pt idx="13147">
                  <c:v>29.795285212903554</c:v>
                </c:pt>
                <c:pt idx="13148">
                  <c:v>29.803277756408594</c:v>
                </c:pt>
                <c:pt idx="13149">
                  <c:v>29.811257948514431</c:v>
                </c:pt>
                <c:pt idx="13150">
                  <c:v>29.819257889953292</c:v>
                </c:pt>
                <c:pt idx="13151">
                  <c:v>29.827283179779187</c:v>
                </c:pt>
                <c:pt idx="13152">
                  <c:v>29.835277148872155</c:v>
                </c:pt>
                <c:pt idx="13153">
                  <c:v>29.843290501358229</c:v>
                </c:pt>
                <c:pt idx="13154">
                  <c:v>29.851293477751593</c:v>
                </c:pt>
                <c:pt idx="13155">
                  <c:v>29.859282016818522</c:v>
                </c:pt>
                <c:pt idx="13156">
                  <c:v>29.867260168582753</c:v>
                </c:pt>
                <c:pt idx="13157">
                  <c:v>29.875247107943022</c:v>
                </c:pt>
                <c:pt idx="13158">
                  <c:v>29.883227122004293</c:v>
                </c:pt>
                <c:pt idx="13159">
                  <c:v>29.891204210464217</c:v>
                </c:pt>
                <c:pt idx="13160">
                  <c:v>29.899179793159288</c:v>
                </c:pt>
                <c:pt idx="13161">
                  <c:v>29.907156350094791</c:v>
                </c:pt>
                <c:pt idx="13162">
                  <c:v>29.91512564930801</c:v>
                </c:pt>
                <c:pt idx="13163">
                  <c:v>29.923102737767906</c:v>
                </c:pt>
                <c:pt idx="13164">
                  <c:v>29.931080003421592</c:v>
                </c:pt>
                <c:pt idx="13165">
                  <c:v>29.939053106366877</c:v>
                </c:pt>
                <c:pt idx="13166">
                  <c:v>29.947025323971289</c:v>
                </c:pt>
                <c:pt idx="13167">
                  <c:v>29.955001349120593</c:v>
                </c:pt>
                <c:pt idx="13168">
                  <c:v>29.962979412610213</c:v>
                </c:pt>
                <c:pt idx="13169">
                  <c:v>29.970957032217004</c:v>
                </c:pt>
                <c:pt idx="13170">
                  <c:v>29.978934298217656</c:v>
                </c:pt>
                <c:pt idx="13171">
                  <c:v>29.98690872932854</c:v>
                </c:pt>
                <c:pt idx="13172">
                  <c:v>29.994885552362557</c:v>
                </c:pt>
                <c:pt idx="13173">
                  <c:v>30.002856090028541</c:v>
                </c:pt>
                <c:pt idx="13174">
                  <c:v>30.010824770592631</c:v>
                </c:pt>
                <c:pt idx="13175">
                  <c:v>30.018788505195189</c:v>
                </c:pt>
                <c:pt idx="13176">
                  <c:v>30.026750826902592</c:v>
                </c:pt>
                <c:pt idx="13177">
                  <c:v>30.034713678893279</c:v>
                </c:pt>
                <c:pt idx="13178">
                  <c:v>30.042670624376786</c:v>
                </c:pt>
                <c:pt idx="13179">
                  <c:v>30.050624927462827</c:v>
                </c:pt>
                <c:pt idx="13180">
                  <c:v>30.058579846517407</c:v>
                </c:pt>
                <c:pt idx="13181">
                  <c:v>30.066532477922447</c:v>
                </c:pt>
                <c:pt idx="13182">
                  <c:v>30.074491009397967</c:v>
                </c:pt>
                <c:pt idx="13183">
                  <c:v>30.08245262580472</c:v>
                </c:pt>
                <c:pt idx="13184">
                  <c:v>30.09040992319256</c:v>
                </c:pt>
                <c:pt idx="13185">
                  <c:v>30.098367044451113</c:v>
                </c:pt>
                <c:pt idx="13186">
                  <c:v>30.106327338392436</c:v>
                </c:pt>
                <c:pt idx="13187">
                  <c:v>30.114287102920191</c:v>
                </c:pt>
                <c:pt idx="13188">
                  <c:v>30.122244312587103</c:v>
                </c:pt>
                <c:pt idx="13189">
                  <c:v>30.130202843487542</c:v>
                </c:pt>
                <c:pt idx="13190">
                  <c:v>30.138163138004238</c:v>
                </c:pt>
                <c:pt idx="13191">
                  <c:v>30.146122461667929</c:v>
                </c:pt>
                <c:pt idx="13192">
                  <c:v>30.154080551868606</c:v>
                </c:pt>
                <c:pt idx="13193">
                  <c:v>30.162035648428873</c:v>
                </c:pt>
                <c:pt idx="13194">
                  <c:v>30.169992328830503</c:v>
                </c:pt>
                <c:pt idx="13195">
                  <c:v>30.17794513681482</c:v>
                </c:pt>
                <c:pt idx="13196">
                  <c:v>30.185899616684249</c:v>
                </c:pt>
                <c:pt idx="13197">
                  <c:v>30.193854536543043</c:v>
                </c:pt>
                <c:pt idx="13198">
                  <c:v>30.20181853621699</c:v>
                </c:pt>
                <c:pt idx="13199">
                  <c:v>30.209779094378955</c:v>
                </c:pt>
                <c:pt idx="13200">
                  <c:v>30.217741064338323</c:v>
                </c:pt>
                <c:pt idx="13201">
                  <c:v>30.225701710770341</c:v>
                </c:pt>
                <c:pt idx="13202">
                  <c:v>30.233656894880649</c:v>
                </c:pt>
                <c:pt idx="13203">
                  <c:v>30.241609790584029</c:v>
                </c:pt>
                <c:pt idx="13204">
                  <c:v>30.249563830063209</c:v>
                </c:pt>
                <c:pt idx="13205">
                  <c:v>30.257514879564329</c:v>
                </c:pt>
                <c:pt idx="13206">
                  <c:v>30.2654635556786</c:v>
                </c:pt>
                <c:pt idx="13207">
                  <c:v>30.273418211077253</c:v>
                </c:pt>
                <c:pt idx="13208">
                  <c:v>30.281374892168554</c:v>
                </c:pt>
                <c:pt idx="13209">
                  <c:v>30.289328227880237</c:v>
                </c:pt>
                <c:pt idx="13210">
                  <c:v>30.297280068583067</c:v>
                </c:pt>
                <c:pt idx="13211">
                  <c:v>30.305226636119027</c:v>
                </c:pt>
                <c:pt idx="13212">
                  <c:v>30.313170044339433</c:v>
                </c:pt>
                <c:pt idx="13213">
                  <c:v>30.321112313258425</c:v>
                </c:pt>
                <c:pt idx="13214">
                  <c:v>30.329053091022793</c:v>
                </c:pt>
                <c:pt idx="13215">
                  <c:v>30.336992204277294</c:v>
                </c:pt>
                <c:pt idx="13216">
                  <c:v>30.344930441010955</c:v>
                </c:pt>
                <c:pt idx="13217">
                  <c:v>30.352870780436277</c:v>
                </c:pt>
                <c:pt idx="13218">
                  <c:v>30.360805079187671</c:v>
                </c:pt>
                <c:pt idx="13219">
                  <c:v>30.368743403597197</c:v>
                </c:pt>
                <c:pt idx="13220">
                  <c:v>30.376679101484008</c:v>
                </c:pt>
                <c:pt idx="13221">
                  <c:v>30.384629271864682</c:v>
                </c:pt>
                <c:pt idx="13222">
                  <c:v>30.392580408808747</c:v>
                </c:pt>
                <c:pt idx="13223">
                  <c:v>30.400521625428052</c:v>
                </c:pt>
                <c:pt idx="13224">
                  <c:v>30.408458023790647</c:v>
                </c:pt>
                <c:pt idx="13225">
                  <c:v>30.416391709722273</c:v>
                </c:pt>
                <c:pt idx="13226">
                  <c:v>30.424340474019402</c:v>
                </c:pt>
                <c:pt idx="13227">
                  <c:v>30.432281427730597</c:v>
                </c:pt>
                <c:pt idx="13228">
                  <c:v>30.440221153899206</c:v>
                </c:pt>
                <c:pt idx="13229">
                  <c:v>30.448159303645099</c:v>
                </c:pt>
                <c:pt idx="13230">
                  <c:v>30.456093252134593</c:v>
                </c:pt>
                <c:pt idx="13231">
                  <c:v>30.464022480514959</c:v>
                </c:pt>
                <c:pt idx="13232">
                  <c:v>30.471956079236353</c:v>
                </c:pt>
                <c:pt idx="13233">
                  <c:v>30.479881292020661</c:v>
                </c:pt>
                <c:pt idx="13234">
                  <c:v>30.487812180384172</c:v>
                </c:pt>
                <c:pt idx="13235">
                  <c:v>30.495744292092084</c:v>
                </c:pt>
                <c:pt idx="13236">
                  <c:v>30.5036710756929</c:v>
                </c:pt>
                <c:pt idx="13237">
                  <c:v>30.511594980168386</c:v>
                </c:pt>
                <c:pt idx="13238">
                  <c:v>30.519517402908924</c:v>
                </c:pt>
                <c:pt idx="13239">
                  <c:v>30.527460636539882</c:v>
                </c:pt>
                <c:pt idx="13240">
                  <c:v>30.53539992428037</c:v>
                </c:pt>
                <c:pt idx="13241">
                  <c:v>30.543341842090349</c:v>
                </c:pt>
                <c:pt idx="13242">
                  <c:v>30.551290517745926</c:v>
                </c:pt>
                <c:pt idx="13243">
                  <c:v>30.55923655897772</c:v>
                </c:pt>
                <c:pt idx="13244">
                  <c:v>30.567184356487932</c:v>
                </c:pt>
                <c:pt idx="13245">
                  <c:v>30.575134262902779</c:v>
                </c:pt>
                <c:pt idx="13246">
                  <c:v>30.58308460869879</c:v>
                </c:pt>
                <c:pt idx="13247">
                  <c:v>30.591042875195271</c:v>
                </c:pt>
                <c:pt idx="13248">
                  <c:v>30.59898610813935</c:v>
                </c:pt>
                <c:pt idx="13249">
                  <c:v>30.606931534596416</c:v>
                </c:pt>
                <c:pt idx="13250">
                  <c:v>30.614880386505391</c:v>
                </c:pt>
                <c:pt idx="13251">
                  <c:v>30.622818097803975</c:v>
                </c:pt>
                <c:pt idx="13252">
                  <c:v>30.63076098056673</c:v>
                </c:pt>
                <c:pt idx="13253">
                  <c:v>30.638711765802327</c:v>
                </c:pt>
                <c:pt idx="13254">
                  <c:v>30.646669415936778</c:v>
                </c:pt>
                <c:pt idx="13255">
                  <c:v>30.654627858853583</c:v>
                </c:pt>
                <c:pt idx="13256">
                  <c:v>30.662584627651775</c:v>
                </c:pt>
                <c:pt idx="13257">
                  <c:v>30.670536731786189</c:v>
                </c:pt>
                <c:pt idx="13258">
                  <c:v>30.678478211105723</c:v>
                </c:pt>
                <c:pt idx="13259">
                  <c:v>30.686415397395756</c:v>
                </c:pt>
                <c:pt idx="13260">
                  <c:v>30.69435407207493</c:v>
                </c:pt>
                <c:pt idx="13261">
                  <c:v>30.702291520973066</c:v>
                </c:pt>
                <c:pt idx="13262">
                  <c:v>30.71022984606849</c:v>
                </c:pt>
                <c:pt idx="13263">
                  <c:v>30.71816913449506</c:v>
                </c:pt>
                <c:pt idx="13264">
                  <c:v>30.726111314488843</c:v>
                </c:pt>
                <c:pt idx="13265">
                  <c:v>30.734094967972897</c:v>
                </c:pt>
                <c:pt idx="13266">
                  <c:v>30.742077733066193</c:v>
                </c:pt>
                <c:pt idx="13267">
                  <c:v>30.75007499801599</c:v>
                </c:pt>
                <c:pt idx="13268">
                  <c:v>30.758068521561594</c:v>
                </c:pt>
                <c:pt idx="13269">
                  <c:v>30.766063469952435</c:v>
                </c:pt>
                <c:pt idx="13270">
                  <c:v>30.774066089217332</c:v>
                </c:pt>
                <c:pt idx="13271">
                  <c:v>30.782031501119494</c:v>
                </c:pt>
                <c:pt idx="13272">
                  <c:v>30.790032603248431</c:v>
                </c:pt>
                <c:pt idx="13273">
                  <c:v>30.798045239056236</c:v>
                </c:pt>
                <c:pt idx="13274">
                  <c:v>30.806018253745602</c:v>
                </c:pt>
                <c:pt idx="13275">
                  <c:v>30.813976168004778</c:v>
                </c:pt>
                <c:pt idx="13276">
                  <c:v>30.821932584495084</c:v>
                </c:pt>
                <c:pt idx="13277">
                  <c:v>30.829887856387497</c:v>
                </c:pt>
                <c:pt idx="13278">
                  <c:v>30.837843303736239</c:v>
                </c:pt>
                <c:pt idx="13279">
                  <c:v>30.845798223480134</c:v>
                </c:pt>
                <c:pt idx="13280">
                  <c:v>30.853749624258793</c:v>
                </c:pt>
                <c:pt idx="13281">
                  <c:v>30.861701025611261</c:v>
                </c:pt>
                <c:pt idx="13282">
                  <c:v>30.869649437420303</c:v>
                </c:pt>
                <c:pt idx="13283">
                  <c:v>30.877591706224884</c:v>
                </c:pt>
                <c:pt idx="13284">
                  <c:v>30.885529943187102</c:v>
                </c:pt>
                <c:pt idx="13285">
                  <c:v>30.893476774536989</c:v>
                </c:pt>
                <c:pt idx="13286">
                  <c:v>30.893736360850127</c:v>
                </c:pt>
                <c:pt idx="13287">
                  <c:v>30.893995772477101</c:v>
                </c:pt>
                <c:pt idx="13288">
                  <c:v>30.8942557995267</c:v>
                </c:pt>
                <c:pt idx="13289">
                  <c:v>30.894516299504982</c:v>
                </c:pt>
                <c:pt idx="13290">
                  <c:v>30.894776854623</c:v>
                </c:pt>
                <c:pt idx="13291">
                  <c:v>30.895037915569119</c:v>
                </c:pt>
                <c:pt idx="13292">
                  <c:v>30.895299329010196</c:v>
                </c:pt>
                <c:pt idx="13293">
                  <c:v>30.895560984586652</c:v>
                </c:pt>
                <c:pt idx="13294">
                  <c:v>30.895822888481359</c:v>
                </c:pt>
                <c:pt idx="13295">
                  <c:v>30.896085027317451</c:v>
                </c:pt>
                <c:pt idx="13296">
                  <c:v>30.896347040223972</c:v>
                </c:pt>
                <c:pt idx="13297">
                  <c:v>30.896609335935842</c:v>
                </c:pt>
                <c:pt idx="13298">
                  <c:v>30.896871977114625</c:v>
                </c:pt>
                <c:pt idx="13299">
                  <c:v>30.897134550797112</c:v>
                </c:pt>
                <c:pt idx="13300">
                  <c:v>30.897397372177895</c:v>
                </c:pt>
                <c:pt idx="13301">
                  <c:v>30.897660300712811</c:v>
                </c:pt>
                <c:pt idx="13302">
                  <c:v>30.897923373200097</c:v>
                </c:pt>
                <c:pt idx="13303">
                  <c:v>30.898186635117629</c:v>
                </c:pt>
                <c:pt idx="13304">
                  <c:v>30.89845001878043</c:v>
                </c:pt>
                <c:pt idx="13305">
                  <c:v>30.898713351485373</c:v>
                </c:pt>
                <c:pt idx="13306">
                  <c:v>30.898976837212111</c:v>
                </c:pt>
                <c:pt idx="13307">
                  <c:v>30.899240354146077</c:v>
                </c:pt>
                <c:pt idx="13308">
                  <c:v>30.89950406132267</c:v>
                </c:pt>
                <c:pt idx="13309">
                  <c:v>30.899767768469591</c:v>
                </c:pt>
                <c:pt idx="13310">
                  <c:v>30.900031509735449</c:v>
                </c:pt>
                <c:pt idx="13311">
                  <c:v>30.900295216889802</c:v>
                </c:pt>
                <c:pt idx="13312">
                  <c:v>30.900559026411987</c:v>
                </c:pt>
                <c:pt idx="13313">
                  <c:v>30.900822918442785</c:v>
                </c:pt>
                <c:pt idx="13314">
                  <c:v>30.901086793419815</c:v>
                </c:pt>
                <c:pt idx="13315">
                  <c:v>30.901350676934527</c:v>
                </c:pt>
                <c:pt idx="13316">
                  <c:v>30.901614568965297</c:v>
                </c:pt>
                <c:pt idx="13317">
                  <c:v>30.901878495178881</c:v>
                </c:pt>
                <c:pt idx="13318">
                  <c:v>30.902142472653864</c:v>
                </c:pt>
                <c:pt idx="13319">
                  <c:v>30.902406664039777</c:v>
                </c:pt>
                <c:pt idx="13320">
                  <c:v>30.902670735603778</c:v>
                </c:pt>
                <c:pt idx="13321">
                  <c:v>30.902934801473165</c:v>
                </c:pt>
                <c:pt idx="13322">
                  <c:v>30.903199075712493</c:v>
                </c:pt>
                <c:pt idx="13323">
                  <c:v>30.903463415696422</c:v>
                </c:pt>
                <c:pt idx="13324">
                  <c:v>30.903727781397638</c:v>
                </c:pt>
                <c:pt idx="13325">
                  <c:v>30.903992044211222</c:v>
                </c:pt>
                <c:pt idx="13326">
                  <c:v>30.904256564471787</c:v>
                </c:pt>
                <c:pt idx="13327">
                  <c:v>30.904521041762148</c:v>
                </c:pt>
                <c:pt idx="13328">
                  <c:v>30.904785596406271</c:v>
                </c:pt>
                <c:pt idx="13329">
                  <c:v>30.905050231278569</c:v>
                </c:pt>
                <c:pt idx="13330">
                  <c:v>30.905314889106851</c:v>
                </c:pt>
                <c:pt idx="13331">
                  <c:v>30.905579486715276</c:v>
                </c:pt>
                <c:pt idx="13332">
                  <c:v>30.905844239219689</c:v>
                </c:pt>
                <c:pt idx="13333">
                  <c:v>30.906109034776517</c:v>
                </c:pt>
                <c:pt idx="13334">
                  <c:v>30.906373833226631</c:v>
                </c:pt>
                <c:pt idx="13335">
                  <c:v>30.906638617312353</c:v>
                </c:pt>
                <c:pt idx="13336">
                  <c:v>30.906903467438777</c:v>
                </c:pt>
                <c:pt idx="13337">
                  <c:v>30.907168438279086</c:v>
                </c:pt>
                <c:pt idx="13338">
                  <c:v>30.907433414889329</c:v>
                </c:pt>
                <c:pt idx="13339">
                  <c:v>30.907698460575826</c:v>
                </c:pt>
                <c:pt idx="13340">
                  <c:v>30.907963609931262</c:v>
                </c:pt>
                <c:pt idx="13341">
                  <c:v>30.908228563531125</c:v>
                </c:pt>
                <c:pt idx="13342">
                  <c:v>30.908493626469312</c:v>
                </c:pt>
                <c:pt idx="13343">
                  <c:v>30.908758675010873</c:v>
                </c:pt>
                <c:pt idx="13344">
                  <c:v>30.909023809961631</c:v>
                </c:pt>
                <c:pt idx="13345">
                  <c:v>30.909289011172742</c:v>
                </c:pt>
                <c:pt idx="13346">
                  <c:v>30.90955421815509</c:v>
                </c:pt>
                <c:pt idx="13347">
                  <c:v>30.909819318514177</c:v>
                </c:pt>
                <c:pt idx="13348">
                  <c:v>30.910084467865847</c:v>
                </c:pt>
                <c:pt idx="13349">
                  <c:v>30.910349709459727</c:v>
                </c:pt>
                <c:pt idx="13350">
                  <c:v>30.910615265808158</c:v>
                </c:pt>
                <c:pt idx="13351">
                  <c:v>30.910880643022132</c:v>
                </c:pt>
                <c:pt idx="13352">
                  <c:v>30.91114602888112</c:v>
                </c:pt>
                <c:pt idx="13353">
                  <c:v>30.911411874839121</c:v>
                </c:pt>
                <c:pt idx="13354">
                  <c:v>30.911678813949617</c:v>
                </c:pt>
                <c:pt idx="13355">
                  <c:v>30.911945615463686</c:v>
                </c:pt>
                <c:pt idx="13356">
                  <c:v>30.912212437435493</c:v>
                </c:pt>
                <c:pt idx="13357">
                  <c:v>30.912479259392047</c:v>
                </c:pt>
                <c:pt idx="13358">
                  <c:v>30.912745905912129</c:v>
                </c:pt>
                <c:pt idx="13359">
                  <c:v>30.913012698611762</c:v>
                </c:pt>
                <c:pt idx="13360">
                  <c:v>30.913279520579763</c:v>
                </c:pt>
                <c:pt idx="13361">
                  <c:v>30.913546447962176</c:v>
                </c:pt>
                <c:pt idx="13362">
                  <c:v>30.913813554243053</c:v>
                </c:pt>
                <c:pt idx="13363">
                  <c:v>30.91408053144135</c:v>
                </c:pt>
                <c:pt idx="13364">
                  <c:v>30.914347426625067</c:v>
                </c:pt>
                <c:pt idx="13365">
                  <c:v>30.914614726749907</c:v>
                </c:pt>
                <c:pt idx="13366">
                  <c:v>30.914882109254851</c:v>
                </c:pt>
                <c:pt idx="13367">
                  <c:v>30.915149377049168</c:v>
                </c:pt>
                <c:pt idx="13368">
                  <c:v>30.915416574319735</c:v>
                </c:pt>
                <c:pt idx="13369">
                  <c:v>30.915683674694684</c:v>
                </c:pt>
                <c:pt idx="13370">
                  <c:v>30.915950748669211</c:v>
                </c:pt>
                <c:pt idx="13371">
                  <c:v>30.916217722937191</c:v>
                </c:pt>
                <c:pt idx="13372">
                  <c:v>30.916484703096536</c:v>
                </c:pt>
                <c:pt idx="13373">
                  <c:v>30.91675173893718</c:v>
                </c:pt>
                <c:pt idx="13374">
                  <c:v>30.91701869858159</c:v>
                </c:pt>
                <c:pt idx="13375">
                  <c:v>30.91728563771883</c:v>
                </c:pt>
                <c:pt idx="13376">
                  <c:v>30.917552483121089</c:v>
                </c:pt>
                <c:pt idx="13377">
                  <c:v>30.917819313890696</c:v>
                </c:pt>
                <c:pt idx="13378">
                  <c:v>30.918086132932629</c:v>
                </c:pt>
                <c:pt idx="13379">
                  <c:v>30.918352940263524</c:v>
                </c:pt>
                <c:pt idx="13380">
                  <c:v>30.918619694944969</c:v>
                </c:pt>
                <c:pt idx="13381">
                  <c:v>30.918886399925789</c:v>
                </c:pt>
                <c:pt idx="13382">
                  <c:v>30.919153055229149</c:v>
                </c:pt>
                <c:pt idx="13383">
                  <c:v>30.919419757264222</c:v>
                </c:pt>
                <c:pt idx="13384">
                  <c:v>30.919686424239046</c:v>
                </c:pt>
                <c:pt idx="13385">
                  <c:v>30.919953448344835</c:v>
                </c:pt>
                <c:pt idx="13386">
                  <c:v>30.920220866153549</c:v>
                </c:pt>
                <c:pt idx="13387">
                  <c:v>30.920488729273444</c:v>
                </c:pt>
                <c:pt idx="13388">
                  <c:v>30.920756802447002</c:v>
                </c:pt>
                <c:pt idx="13389">
                  <c:v>30.921025124682998</c:v>
                </c:pt>
                <c:pt idx="13390">
                  <c:v>30.921293331182621</c:v>
                </c:pt>
                <c:pt idx="13391">
                  <c:v>30.921561638570957</c:v>
                </c:pt>
                <c:pt idx="13392">
                  <c:v>30.921829856974547</c:v>
                </c:pt>
                <c:pt idx="13393">
                  <c:v>30.922098122794203</c:v>
                </c:pt>
                <c:pt idx="13394">
                  <c:v>30.922366323384914</c:v>
                </c:pt>
                <c:pt idx="13395">
                  <c:v>30.922634443945178</c:v>
                </c:pt>
                <c:pt idx="13396">
                  <c:v>30.922902564536397</c:v>
                </c:pt>
                <c:pt idx="13397">
                  <c:v>30.923170688070162</c:v>
                </c:pt>
                <c:pt idx="13398">
                  <c:v>30.923438853094304</c:v>
                </c:pt>
                <c:pt idx="13399">
                  <c:v>30.923707021081579</c:v>
                </c:pt>
                <c:pt idx="13400">
                  <c:v>30.923975109054986</c:v>
                </c:pt>
                <c:pt idx="13401">
                  <c:v>30.924243123030379</c:v>
                </c:pt>
                <c:pt idx="13402">
                  <c:v>30.924511211019226</c:v>
                </c:pt>
                <c:pt idx="13403">
                  <c:v>30.924779230912577</c:v>
                </c:pt>
                <c:pt idx="13404">
                  <c:v>30.925047381106936</c:v>
                </c:pt>
                <c:pt idx="13405">
                  <c:v>30.925315513546174</c:v>
                </c:pt>
                <c:pt idx="13406">
                  <c:v>30.925583637076063</c:v>
                </c:pt>
                <c:pt idx="13407">
                  <c:v>30.92585207214065</c:v>
                </c:pt>
                <c:pt idx="13408">
                  <c:v>30.926120507205223</c:v>
                </c:pt>
                <c:pt idx="13409">
                  <c:v>30.926388770074571</c:v>
                </c:pt>
                <c:pt idx="13410">
                  <c:v>30.926657225962014</c:v>
                </c:pt>
                <c:pt idx="13411">
                  <c:v>30.926925684820628</c:v>
                </c:pt>
                <c:pt idx="13412">
                  <c:v>30.927194229889892</c:v>
                </c:pt>
                <c:pt idx="13413">
                  <c:v>30.927462661972342</c:v>
                </c:pt>
                <c:pt idx="13414">
                  <c:v>30.927731040592306</c:v>
                </c:pt>
                <c:pt idx="13415">
                  <c:v>30.92799965706266</c:v>
                </c:pt>
                <c:pt idx="13416">
                  <c:v>30.928268112911329</c:v>
                </c:pt>
                <c:pt idx="13417">
                  <c:v>30.928536669856122</c:v>
                </c:pt>
                <c:pt idx="13418">
                  <c:v>30.928805217918416</c:v>
                </c:pt>
                <c:pt idx="13419">
                  <c:v>30.929073679732706</c:v>
                </c:pt>
                <c:pt idx="13420">
                  <c:v>30.929342129662619</c:v>
                </c:pt>
                <c:pt idx="13421">
                  <c:v>30.929610906963777</c:v>
                </c:pt>
                <c:pt idx="13422">
                  <c:v>30.929879627667663</c:v>
                </c:pt>
                <c:pt idx="13423">
                  <c:v>30.930148163789401</c:v>
                </c:pt>
                <c:pt idx="13424">
                  <c:v>30.93041665234847</c:v>
                </c:pt>
                <c:pt idx="13425">
                  <c:v>30.930685152819532</c:v>
                </c:pt>
                <c:pt idx="13426">
                  <c:v>30.930953682994787</c:v>
                </c:pt>
                <c:pt idx="13427">
                  <c:v>30.931222391785539</c:v>
                </c:pt>
                <c:pt idx="13428">
                  <c:v>30.931491029078988</c:v>
                </c:pt>
                <c:pt idx="13429">
                  <c:v>30.93175976467603</c:v>
                </c:pt>
                <c:pt idx="13430">
                  <c:v>30.932028512189103</c:v>
                </c:pt>
                <c:pt idx="13431">
                  <c:v>30.932297295458252</c:v>
                </c:pt>
                <c:pt idx="13432">
                  <c:v>30.932565923831444</c:v>
                </c:pt>
                <c:pt idx="13433">
                  <c:v>30.932834448076065</c:v>
                </c:pt>
                <c:pt idx="13434">
                  <c:v>30.933103243282087</c:v>
                </c:pt>
                <c:pt idx="13435">
                  <c:v>30.933371889519787</c:v>
                </c:pt>
                <c:pt idx="13436">
                  <c:v>30.93364083389282</c:v>
                </c:pt>
                <c:pt idx="13437">
                  <c:v>30.933909566487756</c:v>
                </c:pt>
                <c:pt idx="13438">
                  <c:v>30.934178385548186</c:v>
                </c:pt>
                <c:pt idx="13439">
                  <c:v>30.934447091345319</c:v>
                </c:pt>
                <c:pt idx="13440">
                  <c:v>30.93471594916776</c:v>
                </c:pt>
                <c:pt idx="13441">
                  <c:v>30.934984738412993</c:v>
                </c:pt>
                <c:pt idx="13442">
                  <c:v>30.935253468060271</c:v>
                </c:pt>
                <c:pt idx="13443">
                  <c:v>30.935522230485795</c:v>
                </c:pt>
                <c:pt idx="13444">
                  <c:v>30.935791345156229</c:v>
                </c:pt>
                <c:pt idx="13445">
                  <c:v>30.936060152284924</c:v>
                </c:pt>
                <c:pt idx="13446">
                  <c:v>30.936328959436924</c:v>
                </c:pt>
                <c:pt idx="13447">
                  <c:v>30.936597754619601</c:v>
                </c:pt>
                <c:pt idx="13448">
                  <c:v>30.936866460412901</c:v>
                </c:pt>
                <c:pt idx="13449">
                  <c:v>30.937135368937387</c:v>
                </c:pt>
                <c:pt idx="13450">
                  <c:v>30.937404289443826</c:v>
                </c:pt>
                <c:pt idx="13451">
                  <c:v>30.937673407127047</c:v>
                </c:pt>
                <c:pt idx="13452">
                  <c:v>30.937942324634008</c:v>
                </c:pt>
                <c:pt idx="13453">
                  <c:v>30.938211558991689</c:v>
                </c:pt>
                <c:pt idx="13454">
                  <c:v>30.938480658716387</c:v>
                </c:pt>
                <c:pt idx="13455">
                  <c:v>30.938749656826147</c:v>
                </c:pt>
                <c:pt idx="13456">
                  <c:v>30.939018604152718</c:v>
                </c:pt>
                <c:pt idx="13457">
                  <c:v>30.939287473920295</c:v>
                </c:pt>
                <c:pt idx="13458">
                  <c:v>30.939556316840424</c:v>
                </c:pt>
                <c:pt idx="13459">
                  <c:v>30.93982531498137</c:v>
                </c:pt>
                <c:pt idx="13460">
                  <c:v>30.940094223529222</c:v>
                </c:pt>
                <c:pt idx="13461">
                  <c:v>30.940362977016413</c:v>
                </c:pt>
                <c:pt idx="13462">
                  <c:v>30.940631894515544</c:v>
                </c:pt>
                <c:pt idx="13463">
                  <c:v>30.94090079411291</c:v>
                </c:pt>
                <c:pt idx="13464">
                  <c:v>30.941169631050077</c:v>
                </c:pt>
                <c:pt idx="13465">
                  <c:v>30.941438369606583</c:v>
                </c:pt>
                <c:pt idx="13466">
                  <c:v>30.941707209525411</c:v>
                </c:pt>
                <c:pt idx="13467">
                  <c:v>30.941976159864005</c:v>
                </c:pt>
                <c:pt idx="13468">
                  <c:v>30.942245029604329</c:v>
                </c:pt>
                <c:pt idx="13469">
                  <c:v>30.942514012804033</c:v>
                </c:pt>
                <c:pt idx="13470">
                  <c:v>30.942782954196378</c:v>
                </c:pt>
                <c:pt idx="13471">
                  <c:v>30.943051886612118</c:v>
                </c:pt>
                <c:pt idx="13472">
                  <c:v>30.943320789181179</c:v>
                </c:pt>
                <c:pt idx="13473">
                  <c:v>30.943589790273219</c:v>
                </c:pt>
                <c:pt idx="13474">
                  <c:v>30.943858686883328</c:v>
                </c:pt>
                <c:pt idx="13475">
                  <c:v>30.944127661102897</c:v>
                </c:pt>
                <c:pt idx="13476">
                  <c:v>30.94439653384141</c:v>
                </c:pt>
                <c:pt idx="13477">
                  <c:v>30.944665502074667</c:v>
                </c:pt>
                <c:pt idx="13478">
                  <c:v>30.944934509162646</c:v>
                </c:pt>
                <c:pt idx="13479">
                  <c:v>30.945203492362339</c:v>
                </c:pt>
                <c:pt idx="13480">
                  <c:v>30.945472350188677</c:v>
                </c:pt>
                <c:pt idx="13481">
                  <c:v>30.945741827260779</c:v>
                </c:pt>
                <c:pt idx="13482">
                  <c:v>30.946011154439059</c:v>
                </c:pt>
                <c:pt idx="13483">
                  <c:v>30.946281139726537</c:v>
                </c:pt>
                <c:pt idx="13484">
                  <c:v>30.946551070791614</c:v>
                </c:pt>
                <c:pt idx="13485">
                  <c:v>30.946820941632687</c:v>
                </c:pt>
                <c:pt idx="13486">
                  <c:v>30.947090740186351</c:v>
                </c:pt>
                <c:pt idx="13487">
                  <c:v>30.947360403448975</c:v>
                </c:pt>
                <c:pt idx="13488">
                  <c:v>30.947630060702572</c:v>
                </c:pt>
                <c:pt idx="13489">
                  <c:v>30.947899636812426</c:v>
                </c:pt>
                <c:pt idx="13490">
                  <c:v>30.948169185906142</c:v>
                </c:pt>
                <c:pt idx="13491">
                  <c:v>30.948438665989446</c:v>
                </c:pt>
                <c:pt idx="13492">
                  <c:v>30.948708068090575</c:v>
                </c:pt>
                <c:pt idx="13493">
                  <c:v>30.948977392289269</c:v>
                </c:pt>
                <c:pt idx="13494">
                  <c:v>30.949246713492826</c:v>
                </c:pt>
                <c:pt idx="13495">
                  <c:v>30.949515956789831</c:v>
                </c:pt>
                <c:pt idx="13496">
                  <c:v>30.94978508940957</c:v>
                </c:pt>
                <c:pt idx="13497">
                  <c:v>30.9500552225051</c:v>
                </c:pt>
                <c:pt idx="13498">
                  <c:v>30.95032464559737</c:v>
                </c:pt>
                <c:pt idx="13499">
                  <c:v>30.950593885917122</c:v>
                </c:pt>
                <c:pt idx="13500">
                  <c:v>30.950863183123626</c:v>
                </c:pt>
                <c:pt idx="13501">
                  <c:v>30.951132738247789</c:v>
                </c:pt>
                <c:pt idx="13502">
                  <c:v>30.951402128368088</c:v>
                </c:pt>
                <c:pt idx="13503">
                  <c:v>30.951671509489927</c:v>
                </c:pt>
                <c:pt idx="13504">
                  <c:v>30.951941025581025</c:v>
                </c:pt>
                <c:pt idx="13505">
                  <c:v>30.952210538671626</c:v>
                </c:pt>
                <c:pt idx="13506">
                  <c:v>30.952479901798867</c:v>
                </c:pt>
                <c:pt idx="13507">
                  <c:v>30.952749468922171</c:v>
                </c:pt>
                <c:pt idx="13508">
                  <c:v>30.953020083022682</c:v>
                </c:pt>
                <c:pt idx="13509">
                  <c:v>30.953290050253987</c:v>
                </c:pt>
                <c:pt idx="13510">
                  <c:v>30.953559918053294</c:v>
                </c:pt>
                <c:pt idx="13511">
                  <c:v>30.953829990804451</c:v>
                </c:pt>
                <c:pt idx="13512">
                  <c:v>30.954099945972452</c:v>
                </c:pt>
                <c:pt idx="13513">
                  <c:v>30.95436985596708</c:v>
                </c:pt>
                <c:pt idx="13514">
                  <c:v>30.954639507188489</c:v>
                </c:pt>
                <c:pt idx="13515">
                  <c:v>30.954909718795463</c:v>
                </c:pt>
                <c:pt idx="13516">
                  <c:v>30.955179806639354</c:v>
                </c:pt>
                <c:pt idx="13517">
                  <c:v>30.955449755793904</c:v>
                </c:pt>
                <c:pt idx="13518">
                  <c:v>30.955719777281516</c:v>
                </c:pt>
                <c:pt idx="13519">
                  <c:v>30.955989696306986</c:v>
                </c:pt>
                <c:pt idx="13520">
                  <c:v>30.956259654491678</c:v>
                </c:pt>
                <c:pt idx="13521">
                  <c:v>30.956529465102982</c:v>
                </c:pt>
                <c:pt idx="13522">
                  <c:v>30.956799679741628</c:v>
                </c:pt>
                <c:pt idx="13523">
                  <c:v>30.957069776650936</c:v>
                </c:pt>
                <c:pt idx="13524">
                  <c:v>30.957339758940659</c:v>
                </c:pt>
                <c:pt idx="13525">
                  <c:v>30.957609735227209</c:v>
                </c:pt>
                <c:pt idx="13526">
                  <c:v>30.957879645194357</c:v>
                </c:pt>
                <c:pt idx="13527">
                  <c:v>30.958149811501094</c:v>
                </c:pt>
                <c:pt idx="13528">
                  <c:v>30.95842005329899</c:v>
                </c:pt>
                <c:pt idx="13529">
                  <c:v>30.958690092859712</c:v>
                </c:pt>
                <c:pt idx="13530">
                  <c:v>30.958960042022127</c:v>
                </c:pt>
                <c:pt idx="13531">
                  <c:v>30.95923016003432</c:v>
                </c:pt>
                <c:pt idx="13532">
                  <c:v>30.959500193565063</c:v>
                </c:pt>
                <c:pt idx="13533">
                  <c:v>30.95977012463803</c:v>
                </c:pt>
                <c:pt idx="13534">
                  <c:v>30.960040061735178</c:v>
                </c:pt>
                <c:pt idx="13535">
                  <c:v>30.96030989941233</c:v>
                </c:pt>
                <c:pt idx="13536">
                  <c:v>30.960579694965546</c:v>
                </c:pt>
                <c:pt idx="13537">
                  <c:v>30.960849373267816</c:v>
                </c:pt>
                <c:pt idx="13538">
                  <c:v>30.961119048541615</c:v>
                </c:pt>
                <c:pt idx="13539">
                  <c:v>30.961388919366982</c:v>
                </c:pt>
                <c:pt idx="13540">
                  <c:v>30.961659360793444</c:v>
                </c:pt>
                <c:pt idx="13541">
                  <c:v>30.961929653979006</c:v>
                </c:pt>
                <c:pt idx="13542">
                  <c:v>30.962199871637633</c:v>
                </c:pt>
                <c:pt idx="13543">
                  <c:v>30.96246998361946</c:v>
                </c:pt>
                <c:pt idx="13544">
                  <c:v>30.962740011116665</c:v>
                </c:pt>
                <c:pt idx="13545">
                  <c:v>30.963010289216303</c:v>
                </c:pt>
                <c:pt idx="13546">
                  <c:v>30.963280712466972</c:v>
                </c:pt>
                <c:pt idx="13547">
                  <c:v>30.963550902964574</c:v>
                </c:pt>
                <c:pt idx="13548">
                  <c:v>30.963821193132009</c:v>
                </c:pt>
                <c:pt idx="13549">
                  <c:v>30.964091344362629</c:v>
                </c:pt>
                <c:pt idx="13550">
                  <c:v>30.9643614231341</c:v>
                </c:pt>
                <c:pt idx="13551">
                  <c:v>30.964631405423809</c:v>
                </c:pt>
                <c:pt idx="13552">
                  <c:v>30.96490128224649</c:v>
                </c:pt>
                <c:pt idx="13553">
                  <c:v>30.965171433477092</c:v>
                </c:pt>
                <c:pt idx="13554">
                  <c:v>30.965441545470696</c:v>
                </c:pt>
                <c:pt idx="13555">
                  <c:v>30.965711521733656</c:v>
                </c:pt>
                <c:pt idx="13556">
                  <c:v>30.965981401606218</c:v>
                </c:pt>
                <c:pt idx="13557">
                  <c:v>30.966251236313237</c:v>
                </c:pt>
                <c:pt idx="13558">
                  <c:v>30.966521043908056</c:v>
                </c:pt>
                <c:pt idx="13559">
                  <c:v>30.966790932797071</c:v>
                </c:pt>
                <c:pt idx="13560">
                  <c:v>30.96706093315337</c:v>
                </c:pt>
                <c:pt idx="13561">
                  <c:v>30.967330791937929</c:v>
                </c:pt>
                <c:pt idx="13562">
                  <c:v>30.967600602541385</c:v>
                </c:pt>
                <c:pt idx="13563">
                  <c:v>30.967870368004373</c:v>
                </c:pt>
                <c:pt idx="13564">
                  <c:v>30.968141103439816</c:v>
                </c:pt>
                <c:pt idx="13565">
                  <c:v>30.968411366400424</c:v>
                </c:pt>
                <c:pt idx="13566">
                  <c:v>30.968681547832716</c:v>
                </c:pt>
                <c:pt idx="13567">
                  <c:v>30.968951813838324</c:v>
                </c:pt>
                <c:pt idx="13568">
                  <c:v>30.96922188056157</c:v>
                </c:pt>
                <c:pt idx="13569">
                  <c:v>30.969491856800946</c:v>
                </c:pt>
                <c:pt idx="13570">
                  <c:v>30.969761827033562</c:v>
                </c:pt>
                <c:pt idx="13571">
                  <c:v>30.97003206885114</c:v>
                </c:pt>
                <c:pt idx="13572">
                  <c:v>30.970302473948763</c:v>
                </c:pt>
                <c:pt idx="13573">
                  <c:v>30.970573030477823</c:v>
                </c:pt>
                <c:pt idx="13574">
                  <c:v>30.970843347862864</c:v>
                </c:pt>
                <c:pt idx="13575">
                  <c:v>30.971113628980319</c:v>
                </c:pt>
                <c:pt idx="13576">
                  <c:v>30.971383837579257</c:v>
                </c:pt>
                <c:pt idx="13577">
                  <c:v>30.971653970670872</c:v>
                </c:pt>
                <c:pt idx="13578">
                  <c:v>30.971924106799868</c:v>
                </c:pt>
                <c:pt idx="13579">
                  <c:v>30.97219416747987</c:v>
                </c:pt>
                <c:pt idx="13580">
                  <c:v>30.972464173872126</c:v>
                </c:pt>
                <c:pt idx="13581">
                  <c:v>30.972734129036187</c:v>
                </c:pt>
                <c:pt idx="13582">
                  <c:v>30.973004132418296</c:v>
                </c:pt>
                <c:pt idx="13583">
                  <c:v>30.973274178005362</c:v>
                </c:pt>
                <c:pt idx="13584">
                  <c:v>30.973544109070428</c:v>
                </c:pt>
                <c:pt idx="13585">
                  <c:v>30.97381391969353</c:v>
                </c:pt>
                <c:pt idx="13586">
                  <c:v>30.97408368515649</c:v>
                </c:pt>
                <c:pt idx="13587">
                  <c:v>30.974353519863524</c:v>
                </c:pt>
                <c:pt idx="13588">
                  <c:v>30.974623207181164</c:v>
                </c:pt>
                <c:pt idx="13589">
                  <c:v>30.97489291551809</c:v>
                </c:pt>
                <c:pt idx="13590">
                  <c:v>30.975162943042829</c:v>
                </c:pt>
                <c:pt idx="13591">
                  <c:v>30.97543287410787</c:v>
                </c:pt>
                <c:pt idx="13592">
                  <c:v>30.975702835317204</c:v>
                </c:pt>
                <c:pt idx="13593">
                  <c:v>30.97597288696247</c:v>
                </c:pt>
                <c:pt idx="13594">
                  <c:v>30.976242893374394</c:v>
                </c:pt>
                <c:pt idx="13595">
                  <c:v>30.976512890724614</c:v>
                </c:pt>
                <c:pt idx="13596">
                  <c:v>30.976782809722554</c:v>
                </c:pt>
                <c:pt idx="13597">
                  <c:v>30.977052755868574</c:v>
                </c:pt>
                <c:pt idx="13598">
                  <c:v>30.977322825599806</c:v>
                </c:pt>
                <c:pt idx="13599">
                  <c:v>30.977592801839165</c:v>
                </c:pt>
                <c:pt idx="13600">
                  <c:v>30.977862817305709</c:v>
                </c:pt>
                <c:pt idx="13601">
                  <c:v>30.978132742319325</c:v>
                </c:pt>
                <c:pt idx="13602">
                  <c:v>30.978402978103578</c:v>
                </c:pt>
                <c:pt idx="13603">
                  <c:v>30.97867295739562</c:v>
                </c:pt>
                <c:pt idx="13604">
                  <c:v>30.978942864351339</c:v>
                </c:pt>
                <c:pt idx="13605">
                  <c:v>30.979212825564609</c:v>
                </c:pt>
                <c:pt idx="13606">
                  <c:v>30.979482813897182</c:v>
                </c:pt>
                <c:pt idx="13607">
                  <c:v>30.979752732918691</c:v>
                </c:pt>
                <c:pt idx="13608">
                  <c:v>30.980022609764912</c:v>
                </c:pt>
                <c:pt idx="13609">
                  <c:v>30.980292447481375</c:v>
                </c:pt>
                <c:pt idx="13610">
                  <c:v>30.980562194901243</c:v>
                </c:pt>
                <c:pt idx="13611">
                  <c:v>30.980831978437777</c:v>
                </c:pt>
                <c:pt idx="13612">
                  <c:v>30.981101843242588</c:v>
                </c:pt>
                <c:pt idx="13613">
                  <c:v>30.981371735142528</c:v>
                </c:pt>
                <c:pt idx="13614">
                  <c:v>30.981641578877994</c:v>
                </c:pt>
                <c:pt idx="13615">
                  <c:v>30.981911482838139</c:v>
                </c:pt>
                <c:pt idx="13616">
                  <c:v>30.982181251312486</c:v>
                </c:pt>
                <c:pt idx="13617">
                  <c:v>30.982450977689822</c:v>
                </c:pt>
                <c:pt idx="13618">
                  <c:v>30.98272073715771</c:v>
                </c:pt>
                <c:pt idx="13619">
                  <c:v>30.982990493602706</c:v>
                </c:pt>
                <c:pt idx="13620">
                  <c:v>30.983260367454193</c:v>
                </c:pt>
                <c:pt idx="13621">
                  <c:v>30.983530295511162</c:v>
                </c:pt>
                <c:pt idx="13622">
                  <c:v>30.983800265743778</c:v>
                </c:pt>
                <c:pt idx="13623">
                  <c:v>30.984070293256746</c:v>
                </c:pt>
                <c:pt idx="13624">
                  <c:v>30.984340320793283</c:v>
                </c:pt>
                <c:pt idx="13625">
                  <c:v>30.984610610968605</c:v>
                </c:pt>
                <c:pt idx="13626">
                  <c:v>30.984880780321596</c:v>
                </c:pt>
                <c:pt idx="13627">
                  <c:v>30.985150964737493</c:v>
                </c:pt>
                <c:pt idx="13628">
                  <c:v>30.985421239795716</c:v>
                </c:pt>
                <c:pt idx="13629">
                  <c:v>30.985691433292953</c:v>
                </c:pt>
                <c:pt idx="13630">
                  <c:v>30.985961765800965</c:v>
                </c:pt>
                <c:pt idx="13631">
                  <c:v>30.986232001573345</c:v>
                </c:pt>
                <c:pt idx="13632">
                  <c:v>30.986502210164435</c:v>
                </c:pt>
                <c:pt idx="13633">
                  <c:v>30.986772467110242</c:v>
                </c:pt>
                <c:pt idx="13634">
                  <c:v>30.987042805660899</c:v>
                </c:pt>
                <c:pt idx="13635">
                  <c:v>30.987313259189168</c:v>
                </c:pt>
                <c:pt idx="13636">
                  <c:v>30.987583446651801</c:v>
                </c:pt>
                <c:pt idx="13637">
                  <c:v>30.987853670370381</c:v>
                </c:pt>
                <c:pt idx="13638">
                  <c:v>30.988124123918418</c:v>
                </c:pt>
                <c:pt idx="13639">
                  <c:v>30.988394287210564</c:v>
                </c:pt>
                <c:pt idx="13640">
                  <c:v>30.988664898280003</c:v>
                </c:pt>
                <c:pt idx="13641">
                  <c:v>30.988935379082733</c:v>
                </c:pt>
                <c:pt idx="13642">
                  <c:v>30.989205823531567</c:v>
                </c:pt>
                <c:pt idx="13643">
                  <c:v>30.98947652561273</c:v>
                </c:pt>
                <c:pt idx="13644">
                  <c:v>30.989747151838227</c:v>
                </c:pt>
                <c:pt idx="13645">
                  <c:v>30.990017644751099</c:v>
                </c:pt>
                <c:pt idx="13646">
                  <c:v>30.990288034723516</c:v>
                </c:pt>
                <c:pt idx="13647">
                  <c:v>30.990558282614227</c:v>
                </c:pt>
                <c:pt idx="13648">
                  <c:v>30.990828578814085</c:v>
                </c:pt>
                <c:pt idx="13649">
                  <c:v>30.991099329422987</c:v>
                </c:pt>
                <c:pt idx="13650">
                  <c:v>30.991370061843842</c:v>
                </c:pt>
                <c:pt idx="13651">
                  <c:v>30.991640591075424</c:v>
                </c:pt>
                <c:pt idx="13652">
                  <c:v>30.991911460157628</c:v>
                </c:pt>
                <c:pt idx="13653">
                  <c:v>30.992182040929148</c:v>
                </c:pt>
                <c:pt idx="13654">
                  <c:v>30.992452464179816</c:v>
                </c:pt>
                <c:pt idx="13655">
                  <c:v>30.992723296809544</c:v>
                </c:pt>
                <c:pt idx="13656">
                  <c:v>30.992993904875728</c:v>
                </c:pt>
                <c:pt idx="13657">
                  <c:v>30.993264804348236</c:v>
                </c:pt>
                <c:pt idx="13658">
                  <c:v>30.993535412394642</c:v>
                </c:pt>
                <c:pt idx="13659">
                  <c:v>30.993806008321979</c:v>
                </c:pt>
                <c:pt idx="13660">
                  <c:v>30.994076789319827</c:v>
                </c:pt>
                <c:pt idx="13661">
                  <c:v>30.994347367033587</c:v>
                </c:pt>
                <c:pt idx="13662">
                  <c:v>30.994618586164378</c:v>
                </c:pt>
                <c:pt idx="13663">
                  <c:v>30.994889306444396</c:v>
                </c:pt>
                <c:pt idx="13664">
                  <c:v>30.995159993327192</c:v>
                </c:pt>
                <c:pt idx="13665">
                  <c:v>30.995431008385182</c:v>
                </c:pt>
                <c:pt idx="13666">
                  <c:v>30.995701710434687</c:v>
                </c:pt>
                <c:pt idx="13667">
                  <c:v>30.995972676787119</c:v>
                </c:pt>
                <c:pt idx="13668">
                  <c:v>30.996243567158697</c:v>
                </c:pt>
                <c:pt idx="13669">
                  <c:v>30.996514345104966</c:v>
                </c:pt>
                <c:pt idx="13670">
                  <c:v>30.996784974361915</c:v>
                </c:pt>
                <c:pt idx="13671">
                  <c:v>30.997055916405554</c:v>
                </c:pt>
                <c:pt idx="13672">
                  <c:v>30.997326867570244</c:v>
                </c:pt>
                <c:pt idx="13673">
                  <c:v>30.99759765765987</c:v>
                </c:pt>
                <c:pt idx="13674">
                  <c:v>30.997868642287244</c:v>
                </c:pt>
                <c:pt idx="13675">
                  <c:v>30.998139541743836</c:v>
                </c:pt>
                <c:pt idx="13676">
                  <c:v>30.99841026503022</c:v>
                </c:pt>
                <c:pt idx="13677">
                  <c:v>30.998681471941822</c:v>
                </c:pt>
                <c:pt idx="13678">
                  <c:v>30.998952359242914</c:v>
                </c:pt>
                <c:pt idx="13679">
                  <c:v>30.999223137189169</c:v>
                </c:pt>
                <c:pt idx="13680">
                  <c:v>30.999493799801833</c:v>
                </c:pt>
                <c:pt idx="13681">
                  <c:v>30.999764368433688</c:v>
                </c:pt>
                <c:pt idx="13682">
                  <c:v>31.000034879482662</c:v>
                </c:pt>
                <c:pt idx="13683">
                  <c:v>31.000305351172063</c:v>
                </c:pt>
                <c:pt idx="13684">
                  <c:v>31.00057576837532</c:v>
                </c:pt>
                <c:pt idx="13685">
                  <c:v>31.000846215850544</c:v>
                </c:pt>
                <c:pt idx="13686">
                  <c:v>31.001116633065635</c:v>
                </c:pt>
                <c:pt idx="13687">
                  <c:v>31.001386995833816</c:v>
                </c:pt>
                <c:pt idx="13688">
                  <c:v>31.001657252755933</c:v>
                </c:pt>
                <c:pt idx="13689">
                  <c:v>31.001927434176437</c:v>
                </c:pt>
                <c:pt idx="13690">
                  <c:v>31.002197543141179</c:v>
                </c:pt>
                <c:pt idx="13691">
                  <c:v>31.002467751720452</c:v>
                </c:pt>
                <c:pt idx="13692">
                  <c:v>31.002737933125143</c:v>
                </c:pt>
                <c:pt idx="13693">
                  <c:v>31.003008138700483</c:v>
                </c:pt>
                <c:pt idx="13694">
                  <c:v>31.003279165940228</c:v>
                </c:pt>
                <c:pt idx="13695">
                  <c:v>31.003550065416722</c:v>
                </c:pt>
                <c:pt idx="13696">
                  <c:v>31.003820913193813</c:v>
                </c:pt>
                <c:pt idx="13697">
                  <c:v>31.004091587956715</c:v>
                </c:pt>
                <c:pt idx="13698">
                  <c:v>31.004362180853537</c:v>
                </c:pt>
                <c:pt idx="13699">
                  <c:v>31.004632716146702</c:v>
                </c:pt>
                <c:pt idx="13700">
                  <c:v>31.004903287812361</c:v>
                </c:pt>
                <c:pt idx="13701">
                  <c:v>31.005173759497811</c:v>
                </c:pt>
                <c:pt idx="13702">
                  <c:v>31.005444149482081</c:v>
                </c:pt>
                <c:pt idx="13703">
                  <c:v>31.005714545504304</c:v>
                </c:pt>
                <c:pt idx="13704">
                  <c:v>31.005984956652643</c:v>
                </c:pt>
                <c:pt idx="13705">
                  <c:v>31.00625523778189</c:v>
                </c:pt>
                <c:pt idx="13706">
                  <c:v>31.006525491679014</c:v>
                </c:pt>
                <c:pt idx="13707">
                  <c:v>31.006795815125589</c:v>
                </c:pt>
                <c:pt idx="13708">
                  <c:v>31.007066062972928</c:v>
                </c:pt>
                <c:pt idx="13709">
                  <c:v>31.007336220232183</c:v>
                </c:pt>
                <c:pt idx="13710">
                  <c:v>31.00760634731223</c:v>
                </c:pt>
                <c:pt idx="13711">
                  <c:v>31.007876468333844</c:v>
                </c:pt>
                <c:pt idx="13712">
                  <c:v>31.008146646719581</c:v>
                </c:pt>
                <c:pt idx="13713">
                  <c:v>31.00841709421853</c:v>
                </c:pt>
                <c:pt idx="13714">
                  <c:v>31.008687578024926</c:v>
                </c:pt>
                <c:pt idx="13715">
                  <c:v>31.008957952866385</c:v>
                </c:pt>
                <c:pt idx="13716">
                  <c:v>31.009228230962059</c:v>
                </c:pt>
                <c:pt idx="13717">
                  <c:v>31.009498521153162</c:v>
                </c:pt>
                <c:pt idx="13718">
                  <c:v>31.009768759981647</c:v>
                </c:pt>
                <c:pt idx="13719">
                  <c:v>31.010038989724997</c:v>
                </c:pt>
                <c:pt idx="13720">
                  <c:v>31.010309288958933</c:v>
                </c:pt>
                <c:pt idx="13721">
                  <c:v>31.010579757605488</c:v>
                </c:pt>
                <c:pt idx="13722">
                  <c:v>31.010850147593704</c:v>
                </c:pt>
                <c:pt idx="13723">
                  <c:v>31.011120537558213</c:v>
                </c:pt>
                <c:pt idx="13724">
                  <c:v>31.011390870066212</c:v>
                </c:pt>
                <c:pt idx="13725">
                  <c:v>31.011661178367433</c:v>
                </c:pt>
                <c:pt idx="13726">
                  <c:v>31.01193147762503</c:v>
                </c:pt>
                <c:pt idx="13727">
                  <c:v>31.012201813148401</c:v>
                </c:pt>
                <c:pt idx="13728">
                  <c:v>31.012473337563399</c:v>
                </c:pt>
                <c:pt idx="13729">
                  <c:v>31.01274419751546</c:v>
                </c:pt>
                <c:pt idx="13730">
                  <c:v>31.013015027108057</c:v>
                </c:pt>
                <c:pt idx="13731">
                  <c:v>31.013286197465725</c:v>
                </c:pt>
                <c:pt idx="13732">
                  <c:v>31.013557242938994</c:v>
                </c:pt>
                <c:pt idx="13733">
                  <c:v>31.013828474242651</c:v>
                </c:pt>
                <c:pt idx="13734">
                  <c:v>31.01409951668872</c:v>
                </c:pt>
                <c:pt idx="13735">
                  <c:v>31.014370501308139</c:v>
                </c:pt>
                <c:pt idx="13736">
                  <c:v>31.014641403819748</c:v>
                </c:pt>
                <c:pt idx="13737">
                  <c:v>31.01491226073388</c:v>
                </c:pt>
                <c:pt idx="13738">
                  <c:v>31.01518299010057</c:v>
                </c:pt>
                <c:pt idx="13739">
                  <c:v>31.01545373163686</c:v>
                </c:pt>
                <c:pt idx="13740">
                  <c:v>31.015724348780324</c:v>
                </c:pt>
                <c:pt idx="13741">
                  <c:v>31.015995169222354</c:v>
                </c:pt>
                <c:pt idx="13742">
                  <c:v>31.016266029190248</c:v>
                </c:pt>
                <c:pt idx="13743">
                  <c:v>31.016536719114157</c:v>
                </c:pt>
                <c:pt idx="13744">
                  <c:v>31.016807215031047</c:v>
                </c:pt>
                <c:pt idx="13745">
                  <c:v>31.017078084113226</c:v>
                </c:pt>
                <c:pt idx="13746">
                  <c:v>31.017348846890144</c:v>
                </c:pt>
                <c:pt idx="13747">
                  <c:v>31.01761951255903</c:v>
                </c:pt>
                <c:pt idx="13748">
                  <c:v>31.017890117594373</c:v>
                </c:pt>
                <c:pt idx="13749">
                  <c:v>31.018160968444818</c:v>
                </c:pt>
                <c:pt idx="13750">
                  <c:v>31.018431740319912</c:v>
                </c:pt>
                <c:pt idx="13751">
                  <c:v>31.018702366533528</c:v>
                </c:pt>
                <c:pt idx="13752">
                  <c:v>31.0189729867122</c:v>
                </c:pt>
                <c:pt idx="13753">
                  <c:v>31.019243622048194</c:v>
                </c:pt>
                <c:pt idx="13754">
                  <c:v>31.019514154316493</c:v>
                </c:pt>
                <c:pt idx="13755">
                  <c:v>31.019784674450445</c:v>
                </c:pt>
                <c:pt idx="13756">
                  <c:v>31.020055379549341</c:v>
                </c:pt>
                <c:pt idx="13757">
                  <c:v>31.020325960301129</c:v>
                </c:pt>
                <c:pt idx="13758">
                  <c:v>31.020596486531726</c:v>
                </c:pt>
                <c:pt idx="13759">
                  <c:v>31.020867215922213</c:v>
                </c:pt>
                <c:pt idx="13760">
                  <c:v>31.021137739104464</c:v>
                </c:pt>
                <c:pt idx="13761">
                  <c:v>31.021408547427477</c:v>
                </c:pt>
                <c:pt idx="13762">
                  <c:v>31.021679252498664</c:v>
                </c:pt>
                <c:pt idx="13763">
                  <c:v>31.021950012228537</c:v>
                </c:pt>
                <c:pt idx="13764">
                  <c:v>31.022220599048687</c:v>
                </c:pt>
                <c:pt idx="13765">
                  <c:v>31.022491191933629</c:v>
                </c:pt>
                <c:pt idx="13766">
                  <c:v>31.022762185685718</c:v>
                </c:pt>
                <c:pt idx="13767">
                  <c:v>31.02303284225346</c:v>
                </c:pt>
                <c:pt idx="13768">
                  <c:v>31.023303553431678</c:v>
                </c:pt>
                <c:pt idx="13769">
                  <c:v>31.023574477215448</c:v>
                </c:pt>
                <c:pt idx="13770">
                  <c:v>31.023845243015774</c:v>
                </c:pt>
                <c:pt idx="13771">
                  <c:v>31.024116057384227</c:v>
                </c:pt>
                <c:pt idx="13772">
                  <c:v>31.024386817137838</c:v>
                </c:pt>
                <c:pt idx="13773">
                  <c:v>31.02465750097571</c:v>
                </c:pt>
                <c:pt idx="13774">
                  <c:v>31.024928139331568</c:v>
                </c:pt>
                <c:pt idx="13775">
                  <c:v>31.02519872007149</c:v>
                </c:pt>
                <c:pt idx="13776">
                  <c:v>31.02546955878368</c:v>
                </c:pt>
                <c:pt idx="13777">
                  <c:v>31.025740251748754</c:v>
                </c:pt>
                <c:pt idx="13778">
                  <c:v>31.026011184691832</c:v>
                </c:pt>
                <c:pt idx="13779">
                  <c:v>31.026282081117365</c:v>
                </c:pt>
                <c:pt idx="13780">
                  <c:v>31.026553120508527</c:v>
                </c:pt>
                <c:pt idx="13781">
                  <c:v>31.026824187301806</c:v>
                </c:pt>
                <c:pt idx="13782">
                  <c:v>31.027095153666181</c:v>
                </c:pt>
                <c:pt idx="13783">
                  <c:v>31.027366439901709</c:v>
                </c:pt>
                <c:pt idx="13784">
                  <c:v>31.027637595007338</c:v>
                </c:pt>
                <c:pt idx="13785">
                  <c:v>31.027908677028378</c:v>
                </c:pt>
                <c:pt idx="13786">
                  <c:v>31.028179673814254</c:v>
                </c:pt>
                <c:pt idx="13787">
                  <c:v>31.028450643203723</c:v>
                </c:pt>
                <c:pt idx="13788">
                  <c:v>31.028721521400893</c:v>
                </c:pt>
                <c:pt idx="13789">
                  <c:v>31.028992393537177</c:v>
                </c:pt>
                <c:pt idx="13790">
                  <c:v>31.029263387289284</c:v>
                </c:pt>
                <c:pt idx="13791">
                  <c:v>31.029534317168569</c:v>
                </c:pt>
                <c:pt idx="13792">
                  <c:v>31.029805198420135</c:v>
                </c:pt>
                <c:pt idx="13793">
                  <c:v>31.030076043191386</c:v>
                </c:pt>
                <c:pt idx="13794">
                  <c:v>31.030346781661354</c:v>
                </c:pt>
                <c:pt idx="13795">
                  <c:v>31.03061773280626</c:v>
                </c:pt>
                <c:pt idx="13796">
                  <c:v>31.030888705260612</c:v>
                </c:pt>
                <c:pt idx="13797">
                  <c:v>31.03115961688211</c:v>
                </c:pt>
                <c:pt idx="13798">
                  <c:v>31.031430912275653</c:v>
                </c:pt>
                <c:pt idx="13799">
                  <c:v>31.031702110060554</c:v>
                </c:pt>
                <c:pt idx="13800">
                  <c:v>31.031973158577031</c:v>
                </c:pt>
                <c:pt idx="13801">
                  <c:v>31.032244234517808</c:v>
                </c:pt>
                <c:pt idx="13802">
                  <c:v>31.032515618401547</c:v>
                </c:pt>
                <c:pt idx="13803">
                  <c:v>31.032786797903519</c:v>
                </c:pt>
                <c:pt idx="13804">
                  <c:v>31.033057870808314</c:v>
                </c:pt>
                <c:pt idx="13805">
                  <c:v>31.033328849360895</c:v>
                </c:pt>
                <c:pt idx="13806">
                  <c:v>31.033599809643572</c:v>
                </c:pt>
                <c:pt idx="13807">
                  <c:v>31.033870687856641</c:v>
                </c:pt>
                <c:pt idx="13808">
                  <c:v>31.034141541764637</c:v>
                </c:pt>
                <c:pt idx="13809">
                  <c:v>31.034412325786381</c:v>
                </c:pt>
                <c:pt idx="13810">
                  <c:v>31.034683200945125</c:v>
                </c:pt>
                <c:pt idx="13811">
                  <c:v>31.034954152097988</c:v>
                </c:pt>
                <c:pt idx="13812">
                  <c:v>31.035225057628921</c:v>
                </c:pt>
                <c:pt idx="13813">
                  <c:v>31.035495878102626</c:v>
                </c:pt>
                <c:pt idx="13814">
                  <c:v>31.035766622657761</c:v>
                </c:pt>
                <c:pt idx="13815">
                  <c:v>31.036037488689857</c:v>
                </c:pt>
                <c:pt idx="13816">
                  <c:v>31.036308287903712</c:v>
                </c:pt>
                <c:pt idx="13817">
                  <c:v>31.036579005137799</c:v>
                </c:pt>
                <c:pt idx="13818">
                  <c:v>31.036849637426329</c:v>
                </c:pt>
                <c:pt idx="13819">
                  <c:v>31.03712025153078</c:v>
                </c:pt>
                <c:pt idx="13820">
                  <c:v>31.037390968760921</c:v>
                </c:pt>
                <c:pt idx="13821">
                  <c:v>31.037661591970874</c:v>
                </c:pt>
                <c:pt idx="13822">
                  <c:v>31.03793278060995</c:v>
                </c:pt>
                <c:pt idx="13823">
                  <c:v>31.03820385347499</c:v>
                </c:pt>
                <c:pt idx="13824">
                  <c:v>31.038474768163724</c:v>
                </c:pt>
                <c:pt idx="13825">
                  <c:v>31.03874566460911</c:v>
                </c:pt>
                <c:pt idx="13826">
                  <c:v>31.039016542822147</c:v>
                </c:pt>
                <c:pt idx="13827">
                  <c:v>31.03928733900376</c:v>
                </c:pt>
                <c:pt idx="13828">
                  <c:v>31.039558025898501</c:v>
                </c:pt>
                <c:pt idx="13829">
                  <c:v>31.03982878867145</c:v>
                </c:pt>
                <c:pt idx="13830">
                  <c:v>31.040099590909676</c:v>
                </c:pt>
                <c:pt idx="13831">
                  <c:v>31.040370374947265</c:v>
                </c:pt>
                <c:pt idx="13832">
                  <c:v>31.040641073975106</c:v>
                </c:pt>
                <c:pt idx="13833">
                  <c:v>31.04091179426306</c:v>
                </c:pt>
                <c:pt idx="13834">
                  <c:v>31.04118262383184</c:v>
                </c:pt>
                <c:pt idx="13835">
                  <c:v>31.041453553703189</c:v>
                </c:pt>
                <c:pt idx="13836">
                  <c:v>31.041724480534679</c:v>
                </c:pt>
                <c:pt idx="13837">
                  <c:v>31.041995279752495</c:v>
                </c:pt>
                <c:pt idx="13838">
                  <c:v>31.042266033435947</c:v>
                </c:pt>
                <c:pt idx="13839">
                  <c:v>31.042536699077136</c:v>
                </c:pt>
                <c:pt idx="13840">
                  <c:v>31.042807395087451</c:v>
                </c:pt>
                <c:pt idx="13841">
                  <c:v>31.043078075900233</c:v>
                </c:pt>
                <c:pt idx="13842">
                  <c:v>31.043348668801027</c:v>
                </c:pt>
                <c:pt idx="13843">
                  <c:v>31.043619231353599</c:v>
                </c:pt>
                <c:pt idx="13844">
                  <c:v>31.043889833354186</c:v>
                </c:pt>
                <c:pt idx="13845">
                  <c:v>31.044160817985532</c:v>
                </c:pt>
                <c:pt idx="13846">
                  <c:v>31.044431677941528</c:v>
                </c:pt>
                <c:pt idx="13847">
                  <c:v>31.044702537897543</c:v>
                </c:pt>
                <c:pt idx="13848">
                  <c:v>31.044973391777823</c:v>
                </c:pt>
                <c:pt idx="13849">
                  <c:v>31.045244054430061</c:v>
                </c:pt>
                <c:pt idx="13850">
                  <c:v>31.045514996493502</c:v>
                </c:pt>
                <c:pt idx="13851">
                  <c:v>31.04578648731939</c:v>
                </c:pt>
                <c:pt idx="13852">
                  <c:v>31.046058446777</c:v>
                </c:pt>
                <c:pt idx="13853">
                  <c:v>31.046330529054817</c:v>
                </c:pt>
                <c:pt idx="13854">
                  <c:v>31.046602614416926</c:v>
                </c:pt>
                <c:pt idx="13855">
                  <c:v>31.046874435818719</c:v>
                </c:pt>
                <c:pt idx="13856">
                  <c:v>31.047146927585686</c:v>
                </c:pt>
                <c:pt idx="13857">
                  <c:v>31.047419154410132</c:v>
                </c:pt>
                <c:pt idx="13858">
                  <c:v>31.047691319705834</c:v>
                </c:pt>
                <c:pt idx="13859">
                  <c:v>31.047963441966097</c:v>
                </c:pt>
                <c:pt idx="13860">
                  <c:v>31.04823542290324</c:v>
                </c:pt>
                <c:pt idx="13861">
                  <c:v>31.048507363921669</c:v>
                </c:pt>
                <c:pt idx="13862">
                  <c:v>31.048779200636989</c:v>
                </c:pt>
                <c:pt idx="13863">
                  <c:v>31.04905090868434</c:v>
                </c:pt>
                <c:pt idx="13864">
                  <c:v>31.049322613646002</c:v>
                </c:pt>
                <c:pt idx="13865">
                  <c:v>31.049594239002321</c:v>
                </c:pt>
                <c:pt idx="13866">
                  <c:v>31.049865870509592</c:v>
                </c:pt>
                <c:pt idx="13867">
                  <c:v>31.050137376614693</c:v>
                </c:pt>
                <c:pt idx="13868">
                  <c:v>31.050408858250165</c:v>
                </c:pt>
                <c:pt idx="13869">
                  <c:v>31.050680266581526</c:v>
                </c:pt>
                <c:pt idx="13870">
                  <c:v>31.050951671859661</c:v>
                </c:pt>
                <c:pt idx="13871">
                  <c:v>31.051222933666953</c:v>
                </c:pt>
                <c:pt idx="13872">
                  <c:v>31.051494125373132</c:v>
                </c:pt>
                <c:pt idx="13873">
                  <c:v>31.051765359717191</c:v>
                </c:pt>
                <c:pt idx="13874">
                  <c:v>31.052036380840079</c:v>
                </c:pt>
                <c:pt idx="13875">
                  <c:v>31.05230814399626</c:v>
                </c:pt>
                <c:pt idx="13876">
                  <c:v>31.052579735712385</c:v>
                </c:pt>
                <c:pt idx="13877">
                  <c:v>31.052851174581157</c:v>
                </c:pt>
                <c:pt idx="13878">
                  <c:v>31.053122561525491</c:v>
                </c:pt>
                <c:pt idx="13879">
                  <c:v>31.05339396984493</c:v>
                </c:pt>
                <c:pt idx="13880">
                  <c:v>31.053665375087164</c:v>
                </c:pt>
                <c:pt idx="13881">
                  <c:v>31.053936722333592</c:v>
                </c:pt>
                <c:pt idx="13882">
                  <c:v>31.054208326272263</c:v>
                </c:pt>
                <c:pt idx="13883">
                  <c:v>31.054479771213625</c:v>
                </c:pt>
                <c:pt idx="13884">
                  <c:v>31.054752568779719</c:v>
                </c:pt>
                <c:pt idx="13885">
                  <c:v>31.055025085231627</c:v>
                </c:pt>
                <c:pt idx="13886">
                  <c:v>31.055297465991327</c:v>
                </c:pt>
                <c:pt idx="13887">
                  <c:v>31.055569782092981</c:v>
                </c:pt>
                <c:pt idx="13888">
                  <c:v>31.055841928942851</c:v>
                </c:pt>
                <c:pt idx="13889">
                  <c:v>31.056113955922449</c:v>
                </c:pt>
                <c:pt idx="13890">
                  <c:v>31.056386001351722</c:v>
                </c:pt>
                <c:pt idx="13891">
                  <c:v>31.05665791475128</c:v>
                </c:pt>
                <c:pt idx="13892">
                  <c:v>31.05692973920598</c:v>
                </c:pt>
                <c:pt idx="13893">
                  <c:v>31.057201600442731</c:v>
                </c:pt>
                <c:pt idx="13894">
                  <c:v>31.057473283955087</c:v>
                </c:pt>
                <c:pt idx="13895">
                  <c:v>31.057744958268771</c:v>
                </c:pt>
                <c:pt idx="13896">
                  <c:v>31.058016598943116</c:v>
                </c:pt>
                <c:pt idx="13897">
                  <c:v>31.05828813561703</c:v>
                </c:pt>
                <c:pt idx="13898">
                  <c:v>31.058559626430956</c:v>
                </c:pt>
                <c:pt idx="13899">
                  <c:v>31.058831355908428</c:v>
                </c:pt>
                <c:pt idx="13900">
                  <c:v>31.059103303055533</c:v>
                </c:pt>
                <c:pt idx="13901">
                  <c:v>31.059375320807462</c:v>
                </c:pt>
                <c:pt idx="13902">
                  <c:v>31.059647194328956</c:v>
                </c:pt>
                <c:pt idx="13903">
                  <c:v>31.0599190096051</c:v>
                </c:pt>
                <c:pt idx="13904">
                  <c:v>31.06019083407578</c:v>
                </c:pt>
                <c:pt idx="13905">
                  <c:v>31.06046281805833</c:v>
                </c:pt>
                <c:pt idx="13906">
                  <c:v>31.060734924928806</c:v>
                </c:pt>
                <c:pt idx="13907">
                  <c:v>31.061006783103583</c:v>
                </c:pt>
                <c:pt idx="13908">
                  <c:v>31.061278595323014</c:v>
                </c:pt>
                <c:pt idx="13909">
                  <c:v>31.061550333983817</c:v>
                </c:pt>
                <c:pt idx="13910">
                  <c:v>31.061822155373587</c:v>
                </c:pt>
                <c:pt idx="13911">
                  <c:v>31.062093820533285</c:v>
                </c:pt>
                <c:pt idx="13912">
                  <c:v>31.062365543890291</c:v>
                </c:pt>
                <c:pt idx="13913">
                  <c:v>31.062637230475705</c:v>
                </c:pt>
                <c:pt idx="13914">
                  <c:v>31.06290884973739</c:v>
                </c:pt>
                <c:pt idx="13915">
                  <c:v>31.063180468975116</c:v>
                </c:pt>
                <c:pt idx="13916">
                  <c:v>31.063452008701937</c:v>
                </c:pt>
                <c:pt idx="13917">
                  <c:v>31.063723456737574</c:v>
                </c:pt>
                <c:pt idx="13918">
                  <c:v>31.063994892556213</c:v>
                </c:pt>
                <c:pt idx="13919">
                  <c:v>31.064266285626086</c:v>
                </c:pt>
                <c:pt idx="13920">
                  <c:v>31.064537669509793</c:v>
                </c:pt>
                <c:pt idx="13921">
                  <c:v>31.064808946608029</c:v>
                </c:pt>
                <c:pt idx="13922">
                  <c:v>31.06508031218149</c:v>
                </c:pt>
                <c:pt idx="13923">
                  <c:v>31.065351622794992</c:v>
                </c:pt>
                <c:pt idx="13924">
                  <c:v>31.065622878512002</c:v>
                </c:pt>
                <c:pt idx="13925">
                  <c:v>31.065894064123871</c:v>
                </c:pt>
                <c:pt idx="13926">
                  <c:v>31.066165603822796</c:v>
                </c:pt>
                <c:pt idx="13927">
                  <c:v>31.066437192484518</c:v>
                </c:pt>
                <c:pt idx="13928">
                  <c:v>31.066708857632243</c:v>
                </c:pt>
                <c:pt idx="13929">
                  <c:v>31.066980415686665</c:v>
                </c:pt>
                <c:pt idx="13930">
                  <c:v>31.067252181902127</c:v>
                </c:pt>
                <c:pt idx="13931">
                  <c:v>31.067523911363583</c:v>
                </c:pt>
                <c:pt idx="13932">
                  <c:v>31.067795536747877</c:v>
                </c:pt>
                <c:pt idx="13933">
                  <c:v>31.068067272334158</c:v>
                </c:pt>
                <c:pt idx="13934">
                  <c:v>31.068338903821438</c:v>
                </c:pt>
                <c:pt idx="13935">
                  <c:v>31.068610783471847</c:v>
                </c:pt>
                <c:pt idx="13936">
                  <c:v>31.068882451688165</c:v>
                </c:pt>
                <c:pt idx="13937">
                  <c:v>31.069154316030993</c:v>
                </c:pt>
                <c:pt idx="13938">
                  <c:v>31.069425990368639</c:v>
                </c:pt>
                <c:pt idx="13939">
                  <c:v>31.069697554566165</c:v>
                </c:pt>
                <c:pt idx="13940">
                  <c:v>31.069969060651321</c:v>
                </c:pt>
                <c:pt idx="13941">
                  <c:v>31.07024078705852</c:v>
                </c:pt>
                <c:pt idx="13942">
                  <c:v>31.07051242464912</c:v>
                </c:pt>
                <c:pt idx="13943">
                  <c:v>31.070784141861989</c:v>
                </c:pt>
                <c:pt idx="13944">
                  <c:v>31.071055761095739</c:v>
                </c:pt>
                <c:pt idx="13945">
                  <c:v>31.071327407865926</c:v>
                </c:pt>
                <c:pt idx="13946">
                  <c:v>31.071599060796277</c:v>
                </c:pt>
                <c:pt idx="13947">
                  <c:v>31.071870655566933</c:v>
                </c:pt>
                <c:pt idx="13948">
                  <c:v>31.072142357454997</c:v>
                </c:pt>
                <c:pt idx="13949">
                  <c:v>31.072413995045626</c:v>
                </c:pt>
                <c:pt idx="13950">
                  <c:v>31.072685641855792</c:v>
                </c:pt>
                <c:pt idx="13951">
                  <c:v>31.072957221314855</c:v>
                </c:pt>
                <c:pt idx="13952">
                  <c:v>31.073228877305397</c:v>
                </c:pt>
                <c:pt idx="13953">
                  <c:v>31.073500579209487</c:v>
                </c:pt>
                <c:pt idx="13954">
                  <c:v>31.073772308694942</c:v>
                </c:pt>
                <c:pt idx="13955">
                  <c:v>31.074043891212153</c:v>
                </c:pt>
                <c:pt idx="13956">
                  <c:v>31.074315617619337</c:v>
                </c:pt>
                <c:pt idx="13957">
                  <c:v>31.07458722156597</c:v>
                </c:pt>
                <c:pt idx="13958">
                  <c:v>31.074858801068974</c:v>
                </c:pt>
                <c:pt idx="13959">
                  <c:v>31.075130463180187</c:v>
                </c:pt>
                <c:pt idx="13960">
                  <c:v>31.075402198766479</c:v>
                </c:pt>
                <c:pt idx="13961">
                  <c:v>31.075673894547617</c:v>
                </c:pt>
                <c:pt idx="13962">
                  <c:v>31.075945620946825</c:v>
                </c:pt>
                <c:pt idx="13963">
                  <c:v>31.076217292223738</c:v>
                </c:pt>
                <c:pt idx="13964">
                  <c:v>31.076488981882328</c:v>
                </c:pt>
                <c:pt idx="13965">
                  <c:v>31.076760689909673</c:v>
                </c:pt>
                <c:pt idx="13966">
                  <c:v>31.077032306116156</c:v>
                </c:pt>
                <c:pt idx="13967">
                  <c:v>31.077304096849208</c:v>
                </c:pt>
                <c:pt idx="13968">
                  <c:v>31.077575820186208</c:v>
                </c:pt>
                <c:pt idx="13969">
                  <c:v>31.077847531275292</c:v>
                </c:pt>
                <c:pt idx="13970">
                  <c:v>31.078119230117849</c:v>
                </c:pt>
                <c:pt idx="13971">
                  <c:v>31.078390855510143</c:v>
                </c:pt>
                <c:pt idx="13972">
                  <c:v>31.078662419667751</c:v>
                </c:pt>
                <c:pt idx="13973">
                  <c:v>31.078933876851089</c:v>
                </c:pt>
                <c:pt idx="13974">
                  <c:v>31.079205502231389</c:v>
                </c:pt>
                <c:pt idx="13975">
                  <c:v>31.079477020553387</c:v>
                </c:pt>
                <c:pt idx="13976">
                  <c:v>31.079748548044972</c:v>
                </c:pt>
                <c:pt idx="13977">
                  <c:v>31.080020161188362</c:v>
                </c:pt>
                <c:pt idx="13978">
                  <c:v>31.080291606153647</c:v>
                </c:pt>
                <c:pt idx="13979">
                  <c:v>31.08056332641258</c:v>
                </c:pt>
                <c:pt idx="13980">
                  <c:v>31.0808348508595</c:v>
                </c:pt>
                <c:pt idx="13981">
                  <c:v>31.081106620146382</c:v>
                </c:pt>
                <c:pt idx="13982">
                  <c:v>31.081378349635827</c:v>
                </c:pt>
                <c:pt idx="13983">
                  <c:v>31.081649935239199</c:v>
                </c:pt>
                <c:pt idx="13984">
                  <c:v>31.081921517760428</c:v>
                </c:pt>
                <c:pt idx="13985">
                  <c:v>31.082193216610989</c:v>
                </c:pt>
                <c:pt idx="13986">
                  <c:v>31.082464789981927</c:v>
                </c:pt>
                <c:pt idx="13987">
                  <c:v>31.082736445960496</c:v>
                </c:pt>
                <c:pt idx="13988">
                  <c:v>31.083008138668344</c:v>
                </c:pt>
                <c:pt idx="13989">
                  <c:v>31.0832797701636</c:v>
                </c:pt>
                <c:pt idx="13990">
                  <c:v>31.08355136800084</c:v>
                </c:pt>
                <c:pt idx="13991">
                  <c:v>31.083823030088109</c:v>
                </c:pt>
                <c:pt idx="13992">
                  <c:v>31.084094735041781</c:v>
                </c:pt>
                <c:pt idx="13993">
                  <c:v>31.084366424708353</c:v>
                </c:pt>
                <c:pt idx="13994">
                  <c:v>31.084638016404533</c:v>
                </c:pt>
                <c:pt idx="13995">
                  <c:v>31.084909565294765</c:v>
                </c:pt>
                <c:pt idx="13996">
                  <c:v>31.085181077504135</c:v>
                </c:pt>
                <c:pt idx="13997">
                  <c:v>31.085452540796989</c:v>
                </c:pt>
                <c:pt idx="13998">
                  <c:v>31.085724019393115</c:v>
                </c:pt>
                <c:pt idx="13999">
                  <c:v>31.085995562173029</c:v>
                </c:pt>
                <c:pt idx="14000">
                  <c:v>31.086267506255741</c:v>
                </c:pt>
                <c:pt idx="14001">
                  <c:v>31.086539567050096</c:v>
                </c:pt>
                <c:pt idx="14002">
                  <c:v>31.086811597100432</c:v>
                </c:pt>
                <c:pt idx="14003">
                  <c:v>31.087083571902976</c:v>
                </c:pt>
                <c:pt idx="14004">
                  <c:v>31.087355540567305</c:v>
                </c:pt>
                <c:pt idx="14005">
                  <c:v>31.087627546054289</c:v>
                </c:pt>
                <c:pt idx="14006">
                  <c:v>31.087899600705562</c:v>
                </c:pt>
                <c:pt idx="14007">
                  <c:v>31.088171667623289</c:v>
                </c:pt>
                <c:pt idx="14008">
                  <c:v>31.088443654703369</c:v>
                </c:pt>
                <c:pt idx="14009">
                  <c:v>31.088715632575195</c:v>
                </c:pt>
                <c:pt idx="14010">
                  <c:v>31.08898749688203</c:v>
                </c:pt>
                <c:pt idx="14011">
                  <c:v>31.089259281503143</c:v>
                </c:pt>
                <c:pt idx="14012">
                  <c:v>31.089530971161714</c:v>
                </c:pt>
                <c:pt idx="14013">
                  <c:v>31.089802737357225</c:v>
                </c:pt>
                <c:pt idx="14014">
                  <c:v>31.090074564912985</c:v>
                </c:pt>
                <c:pt idx="14015">
                  <c:v>31.090346367926873</c:v>
                </c:pt>
                <c:pt idx="14016">
                  <c:v>31.090618131103049</c:v>
                </c:pt>
                <c:pt idx="14017">
                  <c:v>31.09088986365089</c:v>
                </c:pt>
                <c:pt idx="14018">
                  <c:v>31.091161608445024</c:v>
                </c:pt>
                <c:pt idx="14019">
                  <c:v>31.091433337886492</c:v>
                </c:pt>
                <c:pt idx="14020">
                  <c:v>31.091705131723611</c:v>
                </c:pt>
                <c:pt idx="14021">
                  <c:v>31.091976925536777</c:v>
                </c:pt>
                <c:pt idx="14022">
                  <c:v>31.092248664201566</c:v>
                </c:pt>
                <c:pt idx="14023">
                  <c:v>31.09252033551045</c:v>
                </c:pt>
                <c:pt idx="14024">
                  <c:v>31.09279194865384</c:v>
                </c:pt>
                <c:pt idx="14025">
                  <c:v>31.093063503650793</c:v>
                </c:pt>
                <c:pt idx="14026">
                  <c:v>31.093335193333317</c:v>
                </c:pt>
                <c:pt idx="14027">
                  <c:v>31.093607023906181</c:v>
                </c:pt>
                <c:pt idx="14028">
                  <c:v>31.093878731913534</c:v>
                </c:pt>
                <c:pt idx="14029">
                  <c:v>31.094150537991862</c:v>
                </c:pt>
                <c:pt idx="14030">
                  <c:v>31.094422291954629</c:v>
                </c:pt>
                <c:pt idx="14031">
                  <c:v>31.094694076583782</c:v>
                </c:pt>
                <c:pt idx="14032">
                  <c:v>31.094965821357931</c:v>
                </c:pt>
                <c:pt idx="14033">
                  <c:v>31.095237676478789</c:v>
                </c:pt>
                <c:pt idx="14034">
                  <c:v>31.095509390629722</c:v>
                </c:pt>
                <c:pt idx="14035">
                  <c:v>31.095781156877226</c:v>
                </c:pt>
                <c:pt idx="14036">
                  <c:v>31.096052871028157</c:v>
                </c:pt>
                <c:pt idx="14037">
                  <c:v>31.096324621935963</c:v>
                </c:pt>
                <c:pt idx="14038">
                  <c:v>31.096596339156836</c:v>
                </c:pt>
                <c:pt idx="14039">
                  <c:v>31.096867946170324</c:v>
                </c:pt>
                <c:pt idx="14040">
                  <c:v>31.097139501175203</c:v>
                </c:pt>
                <c:pt idx="14041">
                  <c:v>31.097411117389704</c:v>
                </c:pt>
                <c:pt idx="14042">
                  <c:v>31.097682605136086</c:v>
                </c:pt>
                <c:pt idx="14043">
                  <c:v>31.097954196868219</c:v>
                </c:pt>
                <c:pt idx="14044">
                  <c:v>31.09822566324388</c:v>
                </c:pt>
                <c:pt idx="14045">
                  <c:v>31.098497114333963</c:v>
                </c:pt>
                <c:pt idx="14046">
                  <c:v>31.098768629579677</c:v>
                </c:pt>
                <c:pt idx="14047">
                  <c:v>31.099040322307488</c:v>
                </c:pt>
                <c:pt idx="14048">
                  <c:v>31.099311984402753</c:v>
                </c:pt>
                <c:pt idx="14049">
                  <c:v>31.099583640377304</c:v>
                </c:pt>
                <c:pt idx="14050">
                  <c:v>31.099855483263536</c:v>
                </c:pt>
                <c:pt idx="14051">
                  <c:v>31.100127160654019</c:v>
                </c:pt>
                <c:pt idx="14052">
                  <c:v>31.100398727893303</c:v>
                </c:pt>
                <c:pt idx="14053">
                  <c:v>31.100670249267729</c:v>
                </c:pt>
                <c:pt idx="14054">
                  <c:v>31.100941706451085</c:v>
                </c:pt>
                <c:pt idx="14055">
                  <c:v>31.101213084209785</c:v>
                </c:pt>
                <c:pt idx="14056">
                  <c:v>31.10148481059699</c:v>
                </c:pt>
                <c:pt idx="14057">
                  <c:v>31.101756549253793</c:v>
                </c:pt>
                <c:pt idx="14058">
                  <c:v>31.10202829709873</c:v>
                </c:pt>
                <c:pt idx="14059">
                  <c:v>31.102300017381602</c:v>
                </c:pt>
                <c:pt idx="14060">
                  <c:v>31.102571700917952</c:v>
                </c:pt>
                <c:pt idx="14061">
                  <c:v>31.102843393613799</c:v>
                </c:pt>
                <c:pt idx="14062">
                  <c:v>31.103115120013005</c:v>
                </c:pt>
                <c:pt idx="14063">
                  <c:v>31.103386742345901</c:v>
                </c:pt>
                <c:pt idx="14064">
                  <c:v>31.103658499371736</c:v>
                </c:pt>
                <c:pt idx="14065">
                  <c:v>31.103930311567179</c:v>
                </c:pt>
                <c:pt idx="14066">
                  <c:v>31.104202025726117</c:v>
                </c:pt>
                <c:pt idx="14067">
                  <c:v>31.104473856338974</c:v>
                </c:pt>
                <c:pt idx="14068">
                  <c:v>31.104745552128122</c:v>
                </c:pt>
                <c:pt idx="14069">
                  <c:v>31.105017269348988</c:v>
                </c:pt>
                <c:pt idx="14070">
                  <c:v>31.10528897126105</c:v>
                </c:pt>
                <c:pt idx="14071">
                  <c:v>31.105560581333449</c:v>
                </c:pt>
                <c:pt idx="14072">
                  <c:v>31.105832258723918</c:v>
                </c:pt>
                <c:pt idx="14073">
                  <c:v>31.10610381985585</c:v>
                </c:pt>
                <c:pt idx="14074">
                  <c:v>31.106375632039288</c:v>
                </c:pt>
                <c:pt idx="14075">
                  <c:v>31.106647493308046</c:v>
                </c:pt>
                <c:pt idx="14076">
                  <c:v>31.106919305531488</c:v>
                </c:pt>
                <c:pt idx="14077">
                  <c:v>31.107191172932477</c:v>
                </c:pt>
                <c:pt idx="14078">
                  <c:v>31.107462985155909</c:v>
                </c:pt>
                <c:pt idx="14079">
                  <c:v>31.107734708500903</c:v>
                </c:pt>
                <c:pt idx="14080">
                  <c:v>31.108006523757027</c:v>
                </c:pt>
                <c:pt idx="14081">
                  <c:v>31.108278247102024</c:v>
                </c:pt>
                <c:pt idx="14082">
                  <c:v>31.108549866363663</c:v>
                </c:pt>
                <c:pt idx="14083">
                  <c:v>31.108821455037397</c:v>
                </c:pt>
                <c:pt idx="14084">
                  <c:v>31.10909302839239</c:v>
                </c:pt>
                <c:pt idx="14085">
                  <c:v>31.109364555867987</c:v>
                </c:pt>
                <c:pt idx="14086">
                  <c:v>31.109636065045127</c:v>
                </c:pt>
                <c:pt idx="14087">
                  <c:v>31.109907500835853</c:v>
                </c:pt>
                <c:pt idx="14088">
                  <c:v>31.110178832837306</c:v>
                </c:pt>
                <c:pt idx="14089">
                  <c:v>31.11045014348268</c:v>
                </c:pt>
                <c:pt idx="14090">
                  <c:v>31.110721405274067</c:v>
                </c:pt>
                <c:pt idx="14091">
                  <c:v>31.110992624384977</c:v>
                </c:pt>
                <c:pt idx="14092">
                  <c:v>31.1112638160991</c:v>
                </c:pt>
                <c:pt idx="14093">
                  <c:v>31.111534946829781</c:v>
                </c:pt>
                <c:pt idx="14094">
                  <c:v>31.11180598318991</c:v>
                </c:pt>
                <c:pt idx="14095">
                  <c:v>31.112076983017626</c:v>
                </c:pt>
                <c:pt idx="14096">
                  <c:v>31.112347897706329</c:v>
                </c:pt>
                <c:pt idx="14097">
                  <c:v>31.112618800237779</c:v>
                </c:pt>
                <c:pt idx="14098">
                  <c:v>31.112889648054555</c:v>
                </c:pt>
                <c:pt idx="14099">
                  <c:v>31.113160705701095</c:v>
                </c:pt>
                <c:pt idx="14100">
                  <c:v>31.113431821213144</c:v>
                </c:pt>
                <c:pt idx="14101">
                  <c:v>31.113702948898354</c:v>
                </c:pt>
                <c:pt idx="14102">
                  <c:v>31.113974277864624</c:v>
                </c:pt>
                <c:pt idx="14103">
                  <c:v>31.114245515296961</c:v>
                </c:pt>
                <c:pt idx="14104">
                  <c:v>31.114516789309732</c:v>
                </c:pt>
                <c:pt idx="14105">
                  <c:v>31.114787938335031</c:v>
                </c:pt>
                <c:pt idx="14106">
                  <c:v>31.11505921540936</c:v>
                </c:pt>
                <c:pt idx="14107">
                  <c:v>31.115330736811742</c:v>
                </c:pt>
                <c:pt idx="14108">
                  <c:v>31.115602264271374</c:v>
                </c:pt>
                <c:pt idx="14109">
                  <c:v>31.115873831498714</c:v>
                </c:pt>
                <c:pt idx="14110">
                  <c:v>31.116145245924894</c:v>
                </c:pt>
                <c:pt idx="14111">
                  <c:v>31.116416877424172</c:v>
                </c:pt>
                <c:pt idx="14112">
                  <c:v>31.116688377393388</c:v>
                </c:pt>
                <c:pt idx="14113">
                  <c:v>31.116959797926746</c:v>
                </c:pt>
                <c:pt idx="14114">
                  <c:v>31.117231509027821</c:v>
                </c:pt>
                <c:pt idx="14115">
                  <c:v>31.117503002901415</c:v>
                </c:pt>
                <c:pt idx="14116">
                  <c:v>31.117774444840347</c:v>
                </c:pt>
                <c:pt idx="14117">
                  <c:v>31.118045996803833</c:v>
                </c:pt>
                <c:pt idx="14118">
                  <c:v>31.118317402081932</c:v>
                </c:pt>
                <c:pt idx="14119">
                  <c:v>31.118588749332339</c:v>
                </c:pt>
                <c:pt idx="14120">
                  <c:v>31.118860026394735</c:v>
                </c:pt>
                <c:pt idx="14121">
                  <c:v>31.119131215053688</c:v>
                </c:pt>
                <c:pt idx="14122">
                  <c:v>31.11940269056263</c:v>
                </c:pt>
                <c:pt idx="14123">
                  <c:v>31.119674077522927</c:v>
                </c:pt>
                <c:pt idx="14124">
                  <c:v>31.119945531663603</c:v>
                </c:pt>
                <c:pt idx="14125">
                  <c:v>31.12021687281894</c:v>
                </c:pt>
                <c:pt idx="14126">
                  <c:v>31.120488174273149</c:v>
                </c:pt>
                <c:pt idx="14127">
                  <c:v>31.12075939035201</c:v>
                </c:pt>
                <c:pt idx="14128">
                  <c:v>31.121030557682978</c:v>
                </c:pt>
                <c:pt idx="14129">
                  <c:v>31.121301694496978</c:v>
                </c:pt>
                <c:pt idx="14130">
                  <c:v>31.121573111976694</c:v>
                </c:pt>
                <c:pt idx="14131">
                  <c:v>31.12184430978548</c:v>
                </c:pt>
                <c:pt idx="14132">
                  <c:v>31.122115614297993</c:v>
                </c:pt>
                <c:pt idx="14133">
                  <c:v>31.122386735912329</c:v>
                </c:pt>
                <c:pt idx="14134">
                  <c:v>31.122658058768632</c:v>
                </c:pt>
                <c:pt idx="14135">
                  <c:v>31.122929570962029</c:v>
                </c:pt>
                <c:pt idx="14136">
                  <c:v>31.123201015955271</c:v>
                </c:pt>
                <c:pt idx="14137">
                  <c:v>31.123472375412756</c:v>
                </c:pt>
                <c:pt idx="14138">
                  <c:v>31.123743686050126</c:v>
                </c:pt>
                <c:pt idx="14139">
                  <c:v>31.124014969211945</c:v>
                </c:pt>
                <c:pt idx="14140">
                  <c:v>31.12428614565513</c:v>
                </c:pt>
                <c:pt idx="14141">
                  <c:v>31.124557422757324</c:v>
                </c:pt>
                <c:pt idx="14142">
                  <c:v>31.124828727281798</c:v>
                </c:pt>
                <c:pt idx="14143">
                  <c:v>31.125100224203127</c:v>
                </c:pt>
                <c:pt idx="14144">
                  <c:v>31.125371553153457</c:v>
                </c:pt>
                <c:pt idx="14145">
                  <c:v>31.125642924827332</c:v>
                </c:pt>
                <c:pt idx="14146">
                  <c:v>31.125914317869327</c:v>
                </c:pt>
                <c:pt idx="14147">
                  <c:v>31.126185576619534</c:v>
                </c:pt>
                <c:pt idx="14148">
                  <c:v>31.12645699713293</c:v>
                </c:pt>
                <c:pt idx="14149">
                  <c:v>31.126728347415074</c:v>
                </c:pt>
                <c:pt idx="14150">
                  <c:v>31.126999780163697</c:v>
                </c:pt>
                <c:pt idx="14151">
                  <c:v>31.127271231237859</c:v>
                </c:pt>
                <c:pt idx="14152">
                  <c:v>31.127542722059786</c:v>
                </c:pt>
                <c:pt idx="14153">
                  <c:v>31.127814105935531</c:v>
                </c:pt>
                <c:pt idx="14154">
                  <c:v>31.128085544792317</c:v>
                </c:pt>
                <c:pt idx="14155">
                  <c:v>31.12835690119789</c:v>
                </c:pt>
                <c:pt idx="14156">
                  <c:v>31.128628327818795</c:v>
                </c:pt>
                <c:pt idx="14157">
                  <c:v>31.128899711714475</c:v>
                </c:pt>
                <c:pt idx="14158">
                  <c:v>31.129171278953731</c:v>
                </c:pt>
                <c:pt idx="14159">
                  <c:v>31.129442675040679</c:v>
                </c:pt>
                <c:pt idx="14160">
                  <c:v>31.129714086413447</c:v>
                </c:pt>
                <c:pt idx="14161">
                  <c:v>31.129985525270257</c:v>
                </c:pt>
                <c:pt idx="14162">
                  <c:v>31.130256893864011</c:v>
                </c:pt>
                <c:pt idx="14163">
                  <c:v>31.130528277759684</c:v>
                </c:pt>
                <c:pt idx="14164">
                  <c:v>31.130799637237089</c:v>
                </c:pt>
                <c:pt idx="14165">
                  <c:v>31.13107091126183</c:v>
                </c:pt>
                <c:pt idx="14166">
                  <c:v>31.13134227071928</c:v>
                </c:pt>
                <c:pt idx="14167">
                  <c:v>31.131613614898253</c:v>
                </c:pt>
                <c:pt idx="14168">
                  <c:v>31.131884885873479</c:v>
                </c:pt>
                <c:pt idx="14169">
                  <c:v>31.132156202592249</c:v>
                </c:pt>
                <c:pt idx="14170">
                  <c:v>31.132427555946027</c:v>
                </c:pt>
                <c:pt idx="14171">
                  <c:v>31.132698900144881</c:v>
                </c:pt>
                <c:pt idx="14172">
                  <c:v>31.132970180268885</c:v>
                </c:pt>
                <c:pt idx="14173">
                  <c:v>31.133241548882577</c:v>
                </c:pt>
                <c:pt idx="14174">
                  <c:v>31.133512978589188</c:v>
                </c:pt>
                <c:pt idx="14175">
                  <c:v>31.133784371643127</c:v>
                </c:pt>
                <c:pt idx="14176">
                  <c:v>31.134055816608477</c:v>
                </c:pt>
                <c:pt idx="14177">
                  <c:v>31.134327203516932</c:v>
                </c:pt>
                <c:pt idx="14178">
                  <c:v>31.134598746296849</c:v>
                </c:pt>
                <c:pt idx="14179">
                  <c:v>31.134870252366024</c:v>
                </c:pt>
                <c:pt idx="14180">
                  <c:v>31.135141782918268</c:v>
                </c:pt>
                <c:pt idx="14181">
                  <c:v>31.135413288987436</c:v>
                </c:pt>
                <c:pt idx="14182">
                  <c:v>31.135684801168892</c:v>
                </c:pt>
                <c:pt idx="14183">
                  <c:v>31.13595633477394</c:v>
                </c:pt>
                <c:pt idx="14184">
                  <c:v>31.136227831703277</c:v>
                </c:pt>
                <c:pt idx="14185">
                  <c:v>31.136499331660549</c:v>
                </c:pt>
                <c:pt idx="14186">
                  <c:v>31.136770813311987</c:v>
                </c:pt>
                <c:pt idx="14187">
                  <c:v>31.137042405016164</c:v>
                </c:pt>
                <c:pt idx="14188">
                  <c:v>31.137313972283376</c:v>
                </c:pt>
                <c:pt idx="14189">
                  <c:v>31.137585472240644</c:v>
                </c:pt>
                <c:pt idx="14190">
                  <c:v>31.137857045623591</c:v>
                </c:pt>
                <c:pt idx="14191">
                  <c:v>31.138128502834814</c:v>
                </c:pt>
                <c:pt idx="14192">
                  <c:v>31.138400057839725</c:v>
                </c:pt>
                <c:pt idx="14193">
                  <c:v>31.138671661778385</c:v>
                </c:pt>
                <c:pt idx="14194">
                  <c:v>31.138943137319263</c:v>
                </c:pt>
                <c:pt idx="14195">
                  <c:v>31.139214716790313</c:v>
                </c:pt>
                <c:pt idx="14196">
                  <c:v>31.139486170946913</c:v>
                </c:pt>
                <c:pt idx="14197">
                  <c:v>31.139757667872278</c:v>
                </c:pt>
                <c:pt idx="14198">
                  <c:v>31.140029164801604</c:v>
                </c:pt>
                <c:pt idx="14199">
                  <c:v>31.14030070452047</c:v>
                </c:pt>
                <c:pt idx="14200">
                  <c:v>31.140572232008036</c:v>
                </c:pt>
                <c:pt idx="14201">
                  <c:v>31.14084378089829</c:v>
                </c:pt>
                <c:pt idx="14202">
                  <c:v>31.141115406266614</c:v>
                </c:pt>
                <c:pt idx="14203">
                  <c:v>31.141386976559687</c:v>
                </c:pt>
                <c:pt idx="14204">
                  <c:v>31.14165850099069</c:v>
                </c:pt>
                <c:pt idx="14205">
                  <c:v>31.141930059073015</c:v>
                </c:pt>
                <c:pt idx="14206">
                  <c:v>31.142201641618186</c:v>
                </c:pt>
                <c:pt idx="14207">
                  <c:v>31.142473138535532</c:v>
                </c:pt>
                <c:pt idx="14208">
                  <c:v>31.142744727173291</c:v>
                </c:pt>
                <c:pt idx="14209">
                  <c:v>31.143016328045228</c:v>
                </c:pt>
                <c:pt idx="14210">
                  <c:v>31.143287864703144</c:v>
                </c:pt>
                <c:pt idx="14211">
                  <c:v>31.143559425843044</c:v>
                </c:pt>
                <c:pt idx="14212">
                  <c:v>31.143830980843966</c:v>
                </c:pt>
                <c:pt idx="14213">
                  <c:v>31.144102416638681</c:v>
                </c:pt>
                <c:pt idx="14214">
                  <c:v>31.144373913564017</c:v>
                </c:pt>
                <c:pt idx="14215">
                  <c:v>31.144645505284149</c:v>
                </c:pt>
                <c:pt idx="14216">
                  <c:v>31.144917054174385</c:v>
                </c:pt>
                <c:pt idx="14217">
                  <c:v>31.145188694840765</c:v>
                </c:pt>
                <c:pt idx="14218">
                  <c:v>31.145460320233042</c:v>
                </c:pt>
                <c:pt idx="14219">
                  <c:v>31.145731890538105</c:v>
                </c:pt>
                <c:pt idx="14220">
                  <c:v>31.14600358631926</c:v>
                </c:pt>
                <c:pt idx="14221">
                  <c:v>31.146275236181499</c:v>
                </c:pt>
                <c:pt idx="14222">
                  <c:v>31.146546858474483</c:v>
                </c:pt>
                <c:pt idx="14223">
                  <c:v>31.146818529767387</c:v>
                </c:pt>
                <c:pt idx="14224">
                  <c:v>31.147090201060312</c:v>
                </c:pt>
                <c:pt idx="14225">
                  <c:v>31.147361835607207</c:v>
                </c:pt>
                <c:pt idx="14226">
                  <c:v>31.147633467078524</c:v>
                </c:pt>
                <c:pt idx="14227">
                  <c:v>31.147905135294828</c:v>
                </c:pt>
                <c:pt idx="14228">
                  <c:v>31.148176775961158</c:v>
                </c:pt>
                <c:pt idx="14229">
                  <c:v>31.14844840744847</c:v>
                </c:pt>
                <c:pt idx="14230">
                  <c:v>31.148720189001772</c:v>
                </c:pt>
                <c:pt idx="14231">
                  <c:v>31.148991844968346</c:v>
                </c:pt>
                <c:pt idx="14232">
                  <c:v>31.14926350401522</c:v>
                </c:pt>
                <c:pt idx="14233">
                  <c:v>31.149535644713136</c:v>
                </c:pt>
                <c:pt idx="14234">
                  <c:v>31.149807539697328</c:v>
                </c:pt>
                <c:pt idx="14235">
                  <c:v>31.15007942243837</c:v>
                </c:pt>
                <c:pt idx="14236">
                  <c:v>31.15035126529656</c:v>
                </c:pt>
                <c:pt idx="14237">
                  <c:v>31.150623249323125</c:v>
                </c:pt>
                <c:pt idx="14238">
                  <c:v>31.150895128993618</c:v>
                </c:pt>
                <c:pt idx="14239">
                  <c:v>31.151166999432796</c:v>
                </c:pt>
                <c:pt idx="14240">
                  <c:v>31.151438918995524</c:v>
                </c:pt>
                <c:pt idx="14241">
                  <c:v>31.151710801736527</c:v>
                </c:pt>
                <c:pt idx="14242">
                  <c:v>31.151982623138291</c:v>
                </c:pt>
                <c:pt idx="14243">
                  <c:v>31.152254432281136</c:v>
                </c:pt>
                <c:pt idx="14244">
                  <c:v>31.152526256747819</c:v>
                </c:pt>
                <c:pt idx="14245">
                  <c:v>31.152798127215064</c:v>
                </c:pt>
                <c:pt idx="14246">
                  <c:v>31.153069890375214</c:v>
                </c:pt>
                <c:pt idx="14247">
                  <c:v>31.153341592287287</c:v>
                </c:pt>
                <c:pt idx="14248">
                  <c:v>31.153613229901879</c:v>
                </c:pt>
                <c:pt idx="14249">
                  <c:v>31.153884824692518</c:v>
                </c:pt>
                <c:pt idx="14250">
                  <c:v>31.154156407221691</c:v>
                </c:pt>
                <c:pt idx="14251">
                  <c:v>31.154427876624418</c:v>
                </c:pt>
                <c:pt idx="14252">
                  <c:v>31.154699269658444</c:v>
                </c:pt>
                <c:pt idx="14253">
                  <c:v>31.154970607754453</c:v>
                </c:pt>
                <c:pt idx="14254">
                  <c:v>31.155242101612057</c:v>
                </c:pt>
                <c:pt idx="14255">
                  <c:v>31.155513549631717</c:v>
                </c:pt>
                <c:pt idx="14256">
                  <c:v>31.155784991542742</c:v>
                </c:pt>
                <c:pt idx="14257">
                  <c:v>31.156056384576754</c:v>
                </c:pt>
                <c:pt idx="14258">
                  <c:v>31.156327689113166</c:v>
                </c:pt>
                <c:pt idx="14259">
                  <c:v>31.156599219685376</c:v>
                </c:pt>
                <c:pt idx="14260">
                  <c:v>31.156870615780296</c:v>
                </c:pt>
                <c:pt idx="14261">
                  <c:v>31.157142088250051</c:v>
                </c:pt>
                <c:pt idx="14262">
                  <c:v>31.157413453819583</c:v>
                </c:pt>
                <c:pt idx="14263">
                  <c:v>31.157684871311233</c:v>
                </c:pt>
                <c:pt idx="14264">
                  <c:v>31.157956273512255</c:v>
                </c:pt>
                <c:pt idx="14265">
                  <c:v>31.158227535327516</c:v>
                </c:pt>
                <c:pt idx="14266">
                  <c:v>31.158498940581726</c:v>
                </c:pt>
                <c:pt idx="14267">
                  <c:v>31.158770248176534</c:v>
                </c:pt>
                <c:pt idx="14268">
                  <c:v>31.159041674805405</c:v>
                </c:pt>
                <c:pt idx="14269">
                  <c:v>31.159312997653728</c:v>
                </c:pt>
                <c:pt idx="14270">
                  <c:v>31.159584277765759</c:v>
                </c:pt>
                <c:pt idx="14271">
                  <c:v>31.159855670831679</c:v>
                </c:pt>
                <c:pt idx="14272">
                  <c:v>31.160126996699081</c:v>
                </c:pt>
                <c:pt idx="14273">
                  <c:v>31.160398398924006</c:v>
                </c:pt>
                <c:pt idx="14274">
                  <c:v>31.160669801148913</c:v>
                </c:pt>
                <c:pt idx="14275">
                  <c:v>31.160941230823667</c:v>
                </c:pt>
                <c:pt idx="14276">
                  <c:v>31.161212654410718</c:v>
                </c:pt>
                <c:pt idx="14277">
                  <c:v>31.16148417273671</c:v>
                </c:pt>
                <c:pt idx="14278">
                  <c:v>31.161755672693964</c:v>
                </c:pt>
                <c:pt idx="14279">
                  <c:v>31.162027148206921</c:v>
                </c:pt>
                <c:pt idx="14280">
                  <c:v>31.162298632885832</c:v>
                </c:pt>
                <c:pt idx="14281">
                  <c:v>31.162570194009767</c:v>
                </c:pt>
                <c:pt idx="14282">
                  <c:v>31.162841745961273</c:v>
                </c:pt>
                <c:pt idx="14283">
                  <c:v>31.163113273452847</c:v>
                </c:pt>
                <c:pt idx="14284">
                  <c:v>31.163384877391522</c:v>
                </c:pt>
                <c:pt idx="14285">
                  <c:v>31.163656459948658</c:v>
                </c:pt>
                <c:pt idx="14286">
                  <c:v>31.163928048594425</c:v>
                </c:pt>
                <c:pt idx="14287">
                  <c:v>31.164199536328812</c:v>
                </c:pt>
                <c:pt idx="14288">
                  <c:v>31.164471106625921</c:v>
                </c:pt>
                <c:pt idx="14289">
                  <c:v>31.164742710564582</c:v>
                </c:pt>
                <c:pt idx="14290">
                  <c:v>31.16501416163873</c:v>
                </c:pt>
                <c:pt idx="14291">
                  <c:v>31.16528565857206</c:v>
                </c:pt>
                <c:pt idx="14292">
                  <c:v>31.165557103537346</c:v>
                </c:pt>
                <c:pt idx="14293">
                  <c:v>31.165828560720687</c:v>
                </c:pt>
                <c:pt idx="14294">
                  <c:v>31.166100005685987</c:v>
                </c:pt>
                <c:pt idx="14295">
                  <c:v>31.166371527048497</c:v>
                </c:pt>
                <c:pt idx="14296">
                  <c:v>31.166642959797084</c:v>
                </c:pt>
                <c:pt idx="14297">
                  <c:v>31.166914465898234</c:v>
                </c:pt>
                <c:pt idx="14298">
                  <c:v>31.16718597811159</c:v>
                </c:pt>
                <c:pt idx="14299">
                  <c:v>31.167457545350867</c:v>
                </c:pt>
                <c:pt idx="14300">
                  <c:v>31.16772905756422</c:v>
                </c:pt>
                <c:pt idx="14301">
                  <c:v>31.168000566721417</c:v>
                </c:pt>
                <c:pt idx="14302">
                  <c:v>31.16827205753933</c:v>
                </c:pt>
                <c:pt idx="14303">
                  <c:v>31.168543481142319</c:v>
                </c:pt>
                <c:pt idx="14304">
                  <c:v>31.168815020861206</c:v>
                </c:pt>
                <c:pt idx="14305">
                  <c:v>31.16908662482782</c:v>
                </c:pt>
                <c:pt idx="14306">
                  <c:v>31.169358244089491</c:v>
                </c:pt>
                <c:pt idx="14307">
                  <c:v>31.169629805209407</c:v>
                </c:pt>
                <c:pt idx="14308">
                  <c:v>31.169901357156967</c:v>
                </c:pt>
                <c:pt idx="14309">
                  <c:v>31.170172863250087</c:v>
                </c:pt>
                <c:pt idx="14310">
                  <c:v>31.170444381552127</c:v>
                </c:pt>
                <c:pt idx="14311">
                  <c:v>31.170715893749527</c:v>
                </c:pt>
                <c:pt idx="14312">
                  <c:v>31.170987341785171</c:v>
                </c:pt>
                <c:pt idx="14313">
                  <c:v>31.171258716539295</c:v>
                </c:pt>
                <c:pt idx="14314">
                  <c:v>31.171530091273493</c:v>
                </c:pt>
                <c:pt idx="14315">
                  <c:v>31.171801389697343</c:v>
                </c:pt>
                <c:pt idx="14316">
                  <c:v>31.172072764435505</c:v>
                </c:pt>
                <c:pt idx="14317">
                  <c:v>31.172344120853047</c:v>
                </c:pt>
                <c:pt idx="14318">
                  <c:v>31.172615471151101</c:v>
                </c:pt>
                <c:pt idx="14319">
                  <c:v>31.17288700169939</c:v>
                </c:pt>
                <c:pt idx="14320">
                  <c:v>31.173158373385228</c:v>
                </c:pt>
                <c:pt idx="14321">
                  <c:v>31.173429980398712</c:v>
                </c:pt>
                <c:pt idx="14322">
                  <c:v>31.173701400932053</c:v>
                </c:pt>
                <c:pt idx="14323">
                  <c:v>31.173972891722052</c:v>
                </c:pt>
                <c:pt idx="14324">
                  <c:v>31.174244364167887</c:v>
                </c:pt>
                <c:pt idx="14325">
                  <c:v>31.174515818312557</c:v>
                </c:pt>
                <c:pt idx="14326">
                  <c:v>31.17478744672432</c:v>
                </c:pt>
                <c:pt idx="14327">
                  <c:v>31.17505891003314</c:v>
                </c:pt>
                <c:pt idx="14328">
                  <c:v>31.175331469688015</c:v>
                </c:pt>
                <c:pt idx="14329">
                  <c:v>31.175603733438276</c:v>
                </c:pt>
                <c:pt idx="14330">
                  <c:v>31.175875840308755</c:v>
                </c:pt>
                <c:pt idx="14331">
                  <c:v>31.176147941017504</c:v>
                </c:pt>
                <c:pt idx="14332">
                  <c:v>31.176419995644718</c:v>
                </c:pt>
                <c:pt idx="14333">
                  <c:v>31.176691927458773</c:v>
                </c:pt>
                <c:pt idx="14334">
                  <c:v>31.17696384700147</c:v>
                </c:pt>
                <c:pt idx="14335">
                  <c:v>31.177235662261591</c:v>
                </c:pt>
                <c:pt idx="14336">
                  <c:v>31.177508058473798</c:v>
                </c:pt>
                <c:pt idx="14337">
                  <c:v>31.177780134643431</c:v>
                </c:pt>
                <c:pt idx="14338">
                  <c:v>31.178052100202695</c:v>
                </c:pt>
                <c:pt idx="14339">
                  <c:v>31.178324283955373</c:v>
                </c:pt>
                <c:pt idx="14340">
                  <c:v>31.17859638160748</c:v>
                </c:pt>
                <c:pt idx="14341">
                  <c:v>31.178868399399501</c:v>
                </c:pt>
                <c:pt idx="14342">
                  <c:v>31.179140334257532</c:v>
                </c:pt>
                <c:pt idx="14343">
                  <c:v>31.179412174046242</c:v>
                </c:pt>
                <c:pt idx="14344">
                  <c:v>31.179684016904432</c:v>
                </c:pt>
                <c:pt idx="14345">
                  <c:v>31.17995576171058</c:v>
                </c:pt>
                <c:pt idx="14346">
                  <c:v>31.180227439097028</c:v>
                </c:pt>
                <c:pt idx="14347">
                  <c:v>31.180499036930218</c:v>
                </c:pt>
                <c:pt idx="14348">
                  <c:v>31.1807706072393</c:v>
                </c:pt>
                <c:pt idx="14349">
                  <c:v>31.181042578968682</c:v>
                </c:pt>
                <c:pt idx="14350">
                  <c:v>31.18131457832369</c:v>
                </c:pt>
                <c:pt idx="14351">
                  <c:v>31.181586519318113</c:v>
                </c:pt>
                <c:pt idx="14352">
                  <c:v>31.18185843576919</c:v>
                </c:pt>
                <c:pt idx="14353">
                  <c:v>31.182130564176287</c:v>
                </c:pt>
                <c:pt idx="14354">
                  <c:v>31.182402554297937</c:v>
                </c:pt>
                <c:pt idx="14355">
                  <c:v>31.182674873462371</c:v>
                </c:pt>
                <c:pt idx="14356">
                  <c:v>31.182947038766116</c:v>
                </c:pt>
                <c:pt idx="14357">
                  <c:v>31.183219074966143</c:v>
                </c:pt>
                <c:pt idx="14358">
                  <c:v>31.183491071243296</c:v>
                </c:pt>
                <c:pt idx="14359">
                  <c:v>31.183762981583417</c:v>
                </c:pt>
                <c:pt idx="14360">
                  <c:v>31.184034858179356</c:v>
                </c:pt>
                <c:pt idx="14361">
                  <c:v>31.18430716502489</c:v>
                </c:pt>
                <c:pt idx="14362">
                  <c:v>31.184579798785077</c:v>
                </c:pt>
                <c:pt idx="14363">
                  <c:v>31.184852284388743</c:v>
                </c:pt>
                <c:pt idx="14364">
                  <c:v>31.185124634346472</c:v>
                </c:pt>
                <c:pt idx="14365">
                  <c:v>31.185396919676389</c:v>
                </c:pt>
                <c:pt idx="14366">
                  <c:v>31.185669035790085</c:v>
                </c:pt>
                <c:pt idx="14367">
                  <c:v>31.185941068919242</c:v>
                </c:pt>
                <c:pt idx="14368">
                  <c:v>31.186212988477958</c:v>
                </c:pt>
                <c:pt idx="14369">
                  <c:v>31.186485335384123</c:v>
                </c:pt>
                <c:pt idx="14370">
                  <c:v>31.186757436108923</c:v>
                </c:pt>
                <c:pt idx="14371">
                  <c:v>31.187029521471032</c:v>
                </c:pt>
                <c:pt idx="14372">
                  <c:v>31.187301548458677</c:v>
                </c:pt>
                <c:pt idx="14373">
                  <c:v>31.187573517118977</c:v>
                </c:pt>
                <c:pt idx="14374">
                  <c:v>31.187845369186071</c:v>
                </c:pt>
                <c:pt idx="14375">
                  <c:v>31.188117359323716</c:v>
                </c:pt>
                <c:pt idx="14376">
                  <c:v>31.188389266572479</c:v>
                </c:pt>
                <c:pt idx="14377">
                  <c:v>31.188661130891287</c:v>
                </c:pt>
                <c:pt idx="14378">
                  <c:v>31.188932875685406</c:v>
                </c:pt>
                <c:pt idx="14379">
                  <c:v>31.189204574547954</c:v>
                </c:pt>
                <c:pt idx="14380">
                  <c:v>31.189476638418011</c:v>
                </c:pt>
                <c:pt idx="14381">
                  <c:v>31.189748665433687</c:v>
                </c:pt>
                <c:pt idx="14382">
                  <c:v>31.190020505198387</c:v>
                </c:pt>
                <c:pt idx="14383">
                  <c:v>31.190292253031309</c:v>
                </c:pt>
                <c:pt idx="14384">
                  <c:v>31.190564683120403</c:v>
                </c:pt>
                <c:pt idx="14385">
                  <c:v>31.190836762313996</c:v>
                </c:pt>
                <c:pt idx="14386">
                  <c:v>31.191108786230991</c:v>
                </c:pt>
                <c:pt idx="14387">
                  <c:v>31.191381053066682</c:v>
                </c:pt>
                <c:pt idx="14388">
                  <c:v>31.191652987948746</c:v>
                </c:pt>
                <c:pt idx="14389">
                  <c:v>31.191925005716719</c:v>
                </c:pt>
                <c:pt idx="14390">
                  <c:v>31.192196949819458</c:v>
                </c:pt>
                <c:pt idx="14391">
                  <c:v>31.192468875489642</c:v>
                </c:pt>
                <c:pt idx="14392">
                  <c:v>31.192740555960977</c:v>
                </c:pt>
                <c:pt idx="14393">
                  <c:v>31.193012543029074</c:v>
                </c:pt>
                <c:pt idx="14394">
                  <c:v>31.19328509032988</c:v>
                </c:pt>
                <c:pt idx="14395">
                  <c:v>31.19355727408259</c:v>
                </c:pt>
                <c:pt idx="14396">
                  <c:v>31.19382934101235</c:v>
                </c:pt>
                <c:pt idx="14397">
                  <c:v>31.194101764957701</c:v>
                </c:pt>
                <c:pt idx="14398">
                  <c:v>31.19437385341223</c:v>
                </c:pt>
                <c:pt idx="14399">
                  <c:v>31.19464584661559</c:v>
                </c:pt>
                <c:pt idx="14400">
                  <c:v>31.19491850199223</c:v>
                </c:pt>
                <c:pt idx="14401">
                  <c:v>31.195191009171026</c:v>
                </c:pt>
                <c:pt idx="14402">
                  <c:v>31.195463371472627</c:v>
                </c:pt>
                <c:pt idx="14403">
                  <c:v>31.195735928057978</c:v>
                </c:pt>
                <c:pt idx="14404">
                  <c:v>31.196008287275493</c:v>
                </c:pt>
                <c:pt idx="14405">
                  <c:v>31.196280655729453</c:v>
                </c:pt>
                <c:pt idx="14406">
                  <c:v>31.196552968732227</c:v>
                </c:pt>
                <c:pt idx="14407">
                  <c:v>31.19682514019733</c:v>
                </c:pt>
                <c:pt idx="14408">
                  <c:v>31.197097752337285</c:v>
                </c:pt>
                <c:pt idx="14409">
                  <c:v>31.197370182418336</c:v>
                </c:pt>
                <c:pt idx="14410">
                  <c:v>31.197642933592377</c:v>
                </c:pt>
                <c:pt idx="14411">
                  <c:v>31.197915480893201</c:v>
                </c:pt>
                <c:pt idx="14412">
                  <c:v>31.198188244440313</c:v>
                </c:pt>
                <c:pt idx="14413">
                  <c:v>31.198460788667902</c:v>
                </c:pt>
                <c:pt idx="14414">
                  <c:v>31.198733277351145</c:v>
                </c:pt>
                <c:pt idx="14415">
                  <c:v>31.199005957449668</c:v>
                </c:pt>
                <c:pt idx="14416">
                  <c:v>31.199278504778636</c:v>
                </c:pt>
                <c:pt idx="14417">
                  <c:v>31.199550944122212</c:v>
                </c:pt>
                <c:pt idx="14418">
                  <c:v>31.199823868573468</c:v>
                </c:pt>
                <c:pt idx="14419">
                  <c:v>31.200096551765064</c:v>
                </c:pt>
                <c:pt idx="14420">
                  <c:v>31.200369191692918</c:v>
                </c:pt>
                <c:pt idx="14421">
                  <c:v>31.200641992363522</c:v>
                </c:pt>
                <c:pt idx="14422">
                  <c:v>31.200914607590693</c:v>
                </c:pt>
                <c:pt idx="14423">
                  <c:v>31.201187117873868</c:v>
                </c:pt>
                <c:pt idx="14424">
                  <c:v>31.20145954797902</c:v>
                </c:pt>
                <c:pt idx="14425">
                  <c:v>31.201731950357587</c:v>
                </c:pt>
                <c:pt idx="14426">
                  <c:v>31.202004621173113</c:v>
                </c:pt>
                <c:pt idx="14427">
                  <c:v>31.202277236400263</c:v>
                </c:pt>
                <c:pt idx="14428">
                  <c:v>31.202549867064675</c:v>
                </c:pt>
                <c:pt idx="14429">
                  <c:v>31.202822309502672</c:v>
                </c:pt>
                <c:pt idx="14430">
                  <c:v>31.20309472417469</c:v>
                </c:pt>
                <c:pt idx="14431">
                  <c:v>31.203367006386532</c:v>
                </c:pt>
                <c:pt idx="14432">
                  <c:v>31.203639751378621</c:v>
                </c:pt>
                <c:pt idx="14433">
                  <c:v>31.20391261703455</c:v>
                </c:pt>
                <c:pt idx="14434">
                  <c:v>31.204185532198316</c:v>
                </c:pt>
                <c:pt idx="14435">
                  <c:v>31.204458289554715</c:v>
                </c:pt>
                <c:pt idx="14436">
                  <c:v>31.204731059296961</c:v>
                </c:pt>
                <c:pt idx="14437">
                  <c:v>31.205003655998219</c:v>
                </c:pt>
                <c:pt idx="14438">
                  <c:v>31.205276218758929</c:v>
                </c:pt>
                <c:pt idx="14439">
                  <c:v>31.205549053443871</c:v>
                </c:pt>
                <c:pt idx="14440">
                  <c:v>31.205821776809927</c:v>
                </c:pt>
                <c:pt idx="14441">
                  <c:v>31.20609442291784</c:v>
                </c:pt>
                <c:pt idx="14442">
                  <c:v>31.206367001076202</c:v>
                </c:pt>
                <c:pt idx="14443">
                  <c:v>31.206639483588265</c:v>
                </c:pt>
                <c:pt idx="14444">
                  <c:v>31.206911932183104</c:v>
                </c:pt>
                <c:pt idx="14445">
                  <c:v>31.207184451719531</c:v>
                </c:pt>
                <c:pt idx="14446">
                  <c:v>31.207456872554886</c:v>
                </c:pt>
                <c:pt idx="14447">
                  <c:v>31.207729200984513</c:v>
                </c:pt>
                <c:pt idx="14448">
                  <c:v>31.208001433961719</c:v>
                </c:pt>
                <c:pt idx="14449">
                  <c:v>31.208273669991357</c:v>
                </c:pt>
                <c:pt idx="14450">
                  <c:v>31.208545924506009</c:v>
                </c:pt>
                <c:pt idx="14451">
                  <c:v>31.20881836695607</c:v>
                </c:pt>
                <c:pt idx="14452">
                  <c:v>31.209090698432743</c:v>
                </c:pt>
                <c:pt idx="14453">
                  <c:v>31.209362891439184</c:v>
                </c:pt>
                <c:pt idx="14454">
                  <c:v>31.209635062888239</c:v>
                </c:pt>
                <c:pt idx="14455">
                  <c:v>31.209907123674597</c:v>
                </c:pt>
                <c:pt idx="14456">
                  <c:v>31.210179184460912</c:v>
                </c:pt>
                <c:pt idx="14457">
                  <c:v>31.210451174594603</c:v>
                </c:pt>
                <c:pt idx="14458">
                  <c:v>31.210723115625029</c:v>
                </c:pt>
                <c:pt idx="14459">
                  <c:v>31.210995200987153</c:v>
                </c:pt>
                <c:pt idx="14460">
                  <c:v>31.211267099058393</c:v>
                </c:pt>
                <c:pt idx="14461">
                  <c:v>31.211539264362099</c:v>
                </c:pt>
                <c:pt idx="14462">
                  <c:v>31.211811334371742</c:v>
                </c:pt>
                <c:pt idx="14463">
                  <c:v>31.212083204854963</c:v>
                </c:pt>
                <c:pt idx="14464">
                  <c:v>31.21235538246971</c:v>
                </c:pt>
                <c:pt idx="14465">
                  <c:v>31.212627357252231</c:v>
                </c:pt>
                <c:pt idx="14466">
                  <c:v>31.212899341238792</c:v>
                </c:pt>
                <c:pt idx="14467">
                  <c:v>31.213171217850757</c:v>
                </c:pt>
                <c:pt idx="14468">
                  <c:v>31.213442999404062</c:v>
                </c:pt>
                <c:pt idx="14469">
                  <c:v>31.213715029462399</c:v>
                </c:pt>
                <c:pt idx="14470">
                  <c:v>31.21398695513259</c:v>
                </c:pt>
                <c:pt idx="14471">
                  <c:v>31.214258862397344</c:v>
                </c:pt>
                <c:pt idx="14472">
                  <c:v>31.214530717506218</c:v>
                </c:pt>
                <c:pt idx="14473">
                  <c:v>31.214802756769217</c:v>
                </c:pt>
                <c:pt idx="14474">
                  <c:v>31.215074694743461</c:v>
                </c:pt>
                <c:pt idx="14475">
                  <c:v>31.215346580527093</c:v>
                </c:pt>
                <c:pt idx="14476">
                  <c:v>31.215618650512692</c:v>
                </c:pt>
                <c:pt idx="14477">
                  <c:v>31.215890769675571</c:v>
                </c:pt>
                <c:pt idx="14478">
                  <c:v>31.21616285503768</c:v>
                </c:pt>
                <c:pt idx="14479">
                  <c:v>31.21643487590012</c:v>
                </c:pt>
                <c:pt idx="14480">
                  <c:v>31.216706777038457</c:v>
                </c:pt>
                <c:pt idx="14481">
                  <c:v>31.216978693505556</c:v>
                </c:pt>
                <c:pt idx="14482">
                  <c:v>31.21725062839965</c:v>
                </c:pt>
                <c:pt idx="14483">
                  <c:v>31.217522849059609</c:v>
                </c:pt>
                <c:pt idx="14484">
                  <c:v>31.217794968246558</c:v>
                </c:pt>
                <c:pt idx="14485">
                  <c:v>31.218066973729492</c:v>
                </c:pt>
                <c:pt idx="14486">
                  <c:v>31.218339194389479</c:v>
                </c:pt>
                <c:pt idx="14487">
                  <c:v>31.218611196814447</c:v>
                </c:pt>
                <c:pt idx="14488">
                  <c:v>31.218883180837043</c:v>
                </c:pt>
                <c:pt idx="14489">
                  <c:v>31.219155072762309</c:v>
                </c:pt>
                <c:pt idx="14490">
                  <c:v>31.219427139692087</c:v>
                </c:pt>
                <c:pt idx="14491">
                  <c:v>31.219699397263724</c:v>
                </c:pt>
                <c:pt idx="14492">
                  <c:v>31.2199714887707</c:v>
                </c:pt>
                <c:pt idx="14493">
                  <c:v>31.220243580277586</c:v>
                </c:pt>
                <c:pt idx="14494">
                  <c:v>31.22051577324391</c:v>
                </c:pt>
                <c:pt idx="14495">
                  <c:v>31.220787766447284</c:v>
                </c:pt>
                <c:pt idx="14496">
                  <c:v>31.221059830317305</c:v>
                </c:pt>
                <c:pt idx="14497">
                  <c:v>31.221331814299859</c:v>
                </c:pt>
                <c:pt idx="14498">
                  <c:v>31.221603773729392</c:v>
                </c:pt>
                <c:pt idx="14499">
                  <c:v>31.221876099067877</c:v>
                </c:pt>
                <c:pt idx="14500">
                  <c:v>31.222148322816068</c:v>
                </c:pt>
                <c:pt idx="14501">
                  <c:v>31.222420478868383</c:v>
                </c:pt>
                <c:pt idx="14502">
                  <c:v>31.222692594962016</c:v>
                </c:pt>
                <c:pt idx="14503">
                  <c:v>31.222964603527139</c:v>
                </c:pt>
                <c:pt idx="14504">
                  <c:v>31.223236787271812</c:v>
                </c:pt>
                <c:pt idx="14505">
                  <c:v>31.223508937203803</c:v>
                </c:pt>
                <c:pt idx="14506">
                  <c:v>31.223781130170114</c:v>
                </c:pt>
                <c:pt idx="14507">
                  <c:v>31.224053544870291</c:v>
                </c:pt>
                <c:pt idx="14508">
                  <c:v>31.224326064390603</c:v>
                </c:pt>
                <c:pt idx="14509">
                  <c:v>31.224598328144896</c:v>
                </c:pt>
                <c:pt idx="14510">
                  <c:v>31.224870671963359</c:v>
                </c:pt>
                <c:pt idx="14511">
                  <c:v>31.225142883407376</c:v>
                </c:pt>
                <c:pt idx="14512">
                  <c:v>31.225415264203296</c:v>
                </c:pt>
                <c:pt idx="14513">
                  <c:v>31.225687552554948</c:v>
                </c:pt>
                <c:pt idx="14514">
                  <c:v>31.225959767062864</c:v>
                </c:pt>
                <c:pt idx="14515">
                  <c:v>31.226231913920746</c:v>
                </c:pt>
                <c:pt idx="14516">
                  <c:v>31.226504229994269</c:v>
                </c:pt>
                <c:pt idx="14517">
                  <c:v>31.22677657380871</c:v>
                </c:pt>
                <c:pt idx="14518">
                  <c:v>31.227048769874528</c:v>
                </c:pt>
                <c:pt idx="14519">
                  <c:v>31.227320987446344</c:v>
                </c:pt>
                <c:pt idx="14520">
                  <c:v>31.227593251168496</c:v>
                </c:pt>
                <c:pt idx="14521">
                  <c:v>31.227865582669317</c:v>
                </c:pt>
                <c:pt idx="14522">
                  <c:v>31.228137723339145</c:v>
                </c:pt>
                <c:pt idx="14523">
                  <c:v>31.228409827144763</c:v>
                </c:pt>
                <c:pt idx="14524">
                  <c:v>31.228682284983574</c:v>
                </c:pt>
                <c:pt idx="14525">
                  <c:v>31.228954816866921</c:v>
                </c:pt>
                <c:pt idx="14526">
                  <c:v>31.229227262359121</c:v>
                </c:pt>
                <c:pt idx="14527">
                  <c:v>31.229499593847869</c:v>
                </c:pt>
                <c:pt idx="14528">
                  <c:v>31.229771826841162</c:v>
                </c:pt>
                <c:pt idx="14529">
                  <c:v>31.230044423526302</c:v>
                </c:pt>
                <c:pt idx="14530">
                  <c:v>31.230316828953935</c:v>
                </c:pt>
                <c:pt idx="14531">
                  <c:v>31.230589175839981</c:v>
                </c:pt>
                <c:pt idx="14532">
                  <c:v>31.230861713885229</c:v>
                </c:pt>
                <c:pt idx="14533">
                  <c:v>31.231134199456697</c:v>
                </c:pt>
                <c:pt idx="14534">
                  <c:v>31.231406604872252</c:v>
                </c:pt>
                <c:pt idx="14535">
                  <c:v>31.231678890149929</c:v>
                </c:pt>
                <c:pt idx="14536">
                  <c:v>31.231951116966371</c:v>
                </c:pt>
                <c:pt idx="14537">
                  <c:v>31.232223328378254</c:v>
                </c:pt>
                <c:pt idx="14538">
                  <c:v>31.232495469068187</c:v>
                </c:pt>
                <c:pt idx="14539">
                  <c:v>31.232767812886649</c:v>
                </c:pt>
                <c:pt idx="14540">
                  <c:v>31.233040153617537</c:v>
                </c:pt>
                <c:pt idx="14541">
                  <c:v>31.233312460491177</c:v>
                </c:pt>
                <c:pt idx="14542">
                  <c:v>31.233585001601352</c:v>
                </c:pt>
                <c:pt idx="14543">
                  <c:v>31.233857864138784</c:v>
                </c:pt>
                <c:pt idx="14544">
                  <c:v>31.234130581320361</c:v>
                </c:pt>
                <c:pt idx="14545">
                  <c:v>31.234403147142732</c:v>
                </c:pt>
                <c:pt idx="14546">
                  <c:v>31.234675641993515</c:v>
                </c:pt>
                <c:pt idx="14547">
                  <c:v>31.23494814303633</c:v>
                </c:pt>
                <c:pt idx="14548">
                  <c:v>31.235220656415887</c:v>
                </c:pt>
                <c:pt idx="14549">
                  <c:v>31.235493024877886</c:v>
                </c:pt>
                <c:pt idx="14550">
                  <c:v>31.235765572174646</c:v>
                </c:pt>
                <c:pt idx="14551">
                  <c:v>31.236037983793278</c:v>
                </c:pt>
                <c:pt idx="14552">
                  <c:v>31.236310500233106</c:v>
                </c:pt>
                <c:pt idx="14553">
                  <c:v>31.236582930342287</c:v>
                </c:pt>
                <c:pt idx="14554">
                  <c:v>31.23685528029203</c:v>
                </c:pt>
                <c:pt idx="14555">
                  <c:v>31.237128210943432</c:v>
                </c:pt>
                <c:pt idx="14556">
                  <c:v>31.237400946659218</c:v>
                </c:pt>
                <c:pt idx="14557">
                  <c:v>31.237673469276196</c:v>
                </c:pt>
                <c:pt idx="14558">
                  <c:v>31.237946238998234</c:v>
                </c:pt>
                <c:pt idx="14559">
                  <c:v>31.238218881993877</c:v>
                </c:pt>
                <c:pt idx="14560">
                  <c:v>31.238491626981972</c:v>
                </c:pt>
                <c:pt idx="14561">
                  <c:v>31.238764316348043</c:v>
                </c:pt>
                <c:pt idx="14562">
                  <c:v>31.239036925400892</c:v>
                </c:pt>
                <c:pt idx="14563">
                  <c:v>31.239309500481145</c:v>
                </c:pt>
                <c:pt idx="14564">
                  <c:v>31.239582375408229</c:v>
                </c:pt>
                <c:pt idx="14565">
                  <c:v>31.239855138947298</c:v>
                </c:pt>
                <c:pt idx="14566">
                  <c:v>31.24012772019994</c:v>
                </c:pt>
                <c:pt idx="14567">
                  <c:v>31.240400347756587</c:v>
                </c:pt>
                <c:pt idx="14568">
                  <c:v>31.240672987664233</c:v>
                </c:pt>
                <c:pt idx="14569">
                  <c:v>31.24094550411213</c:v>
                </c:pt>
                <c:pt idx="14570">
                  <c:v>31.241218156412572</c:v>
                </c:pt>
                <c:pt idx="14571">
                  <c:v>31.24149070681483</c:v>
                </c:pt>
                <c:pt idx="14572">
                  <c:v>31.241763204757532</c:v>
                </c:pt>
                <c:pt idx="14573">
                  <c:v>31.24203578909653</c:v>
                </c:pt>
                <c:pt idx="14574">
                  <c:v>31.24230846301705</c:v>
                </c:pt>
                <c:pt idx="14575">
                  <c:v>31.242581028859536</c:v>
                </c:pt>
                <c:pt idx="14576">
                  <c:v>31.242853554561144</c:v>
                </c:pt>
                <c:pt idx="14577">
                  <c:v>31.243126417086465</c:v>
                </c:pt>
                <c:pt idx="14578">
                  <c:v>31.243399094103964</c:v>
                </c:pt>
                <c:pt idx="14579">
                  <c:v>31.243671706264092</c:v>
                </c:pt>
                <c:pt idx="14580">
                  <c:v>31.243944383281612</c:v>
                </c:pt>
                <c:pt idx="14581">
                  <c:v>31.24421706026283</c:v>
                </c:pt>
                <c:pt idx="14582">
                  <c:v>31.244489681644485</c:v>
                </c:pt>
                <c:pt idx="14583">
                  <c:v>31.24476230612968</c:v>
                </c:pt>
                <c:pt idx="14584">
                  <c:v>31.245034905917706</c:v>
                </c:pt>
                <c:pt idx="14585">
                  <c:v>31.245307477903847</c:v>
                </c:pt>
                <c:pt idx="14586">
                  <c:v>31.245579877168996</c:v>
                </c:pt>
                <c:pt idx="14587">
                  <c:v>31.245852282596687</c:v>
                </c:pt>
                <c:pt idx="14588">
                  <c:v>31.246124500192622</c:v>
                </c:pt>
                <c:pt idx="14589">
                  <c:v>31.246396773187325</c:v>
                </c:pt>
                <c:pt idx="14590">
                  <c:v>31.246669194022719</c:v>
                </c:pt>
                <c:pt idx="14591">
                  <c:v>31.246941534761618</c:v>
                </c:pt>
                <c:pt idx="14592">
                  <c:v>31.247213804670789</c:v>
                </c:pt>
                <c:pt idx="14593">
                  <c:v>31.247485966887968</c:v>
                </c:pt>
                <c:pt idx="14594">
                  <c:v>31.247758092217605</c:v>
                </c:pt>
                <c:pt idx="14595">
                  <c:v>31.248030143785417</c:v>
                </c:pt>
                <c:pt idx="14596">
                  <c:v>31.248302484516309</c:v>
                </c:pt>
                <c:pt idx="14597">
                  <c:v>31.24857464059674</c:v>
                </c:pt>
                <c:pt idx="14598">
                  <c:v>31.24884686126876</c:v>
                </c:pt>
                <c:pt idx="14599">
                  <c:v>31.249119051171796</c:v>
                </c:pt>
                <c:pt idx="14600">
                  <c:v>31.249391222624876</c:v>
                </c:pt>
                <c:pt idx="14601">
                  <c:v>31.249663264978974</c:v>
                </c:pt>
                <c:pt idx="14602">
                  <c:v>31.249935310408265</c:v>
                </c:pt>
                <c:pt idx="14603">
                  <c:v>31.250207279084602</c:v>
                </c:pt>
                <c:pt idx="14604">
                  <c:v>31.250479407471676</c:v>
                </c:pt>
                <c:pt idx="14605">
                  <c:v>31.250751763609227</c:v>
                </c:pt>
                <c:pt idx="14606">
                  <c:v>31.25102415360719</c:v>
                </c:pt>
                <c:pt idx="14607">
                  <c:v>31.251296411182867</c:v>
                </c:pt>
                <c:pt idx="14608">
                  <c:v>31.251568508822924</c:v>
                </c:pt>
                <c:pt idx="14609">
                  <c:v>31.251840575724604</c:v>
                </c:pt>
                <c:pt idx="14610">
                  <c:v>31.252112651862131</c:v>
                </c:pt>
                <c:pt idx="14611">
                  <c:v>31.252384626656724</c:v>
                </c:pt>
                <c:pt idx="14612">
                  <c:v>31.252656549287124</c:v>
                </c:pt>
                <c:pt idx="14613">
                  <c:v>31.252928689997116</c:v>
                </c:pt>
                <c:pt idx="14614">
                  <c:v>31.253200750783453</c:v>
                </c:pt>
                <c:pt idx="14615">
                  <c:v>31.25347293759922</c:v>
                </c:pt>
                <c:pt idx="14616">
                  <c:v>31.253745309153629</c:v>
                </c:pt>
                <c:pt idx="14617">
                  <c:v>31.254017591365482</c:v>
                </c:pt>
                <c:pt idx="14618">
                  <c:v>31.254289707475177</c:v>
                </c:pt>
                <c:pt idx="14619">
                  <c:v>31.254561912755623</c:v>
                </c:pt>
                <c:pt idx="14620">
                  <c:v>31.254833955113728</c:v>
                </c:pt>
                <c:pt idx="14621">
                  <c:v>31.255105985200128</c:v>
                </c:pt>
                <c:pt idx="14622">
                  <c:v>31.255378202771947</c:v>
                </c:pt>
                <c:pt idx="14623">
                  <c:v>31.255650506563068</c:v>
                </c:pt>
                <c:pt idx="14624">
                  <c:v>31.255922647277057</c:v>
                </c:pt>
                <c:pt idx="14625">
                  <c:v>31.2561948433308</c:v>
                </c:pt>
                <c:pt idx="14626">
                  <c:v>31.25646706399079</c:v>
                </c:pt>
                <c:pt idx="14627">
                  <c:v>31.25673914626859</c:v>
                </c:pt>
                <c:pt idx="14628">
                  <c:v>31.257011366956707</c:v>
                </c:pt>
                <c:pt idx="14629">
                  <c:v>31.257283519978909</c:v>
                </c:pt>
                <c:pt idx="14630">
                  <c:v>31.257555910001024</c:v>
                </c:pt>
                <c:pt idx="14631">
                  <c:v>31.257828146042705</c:v>
                </c:pt>
                <c:pt idx="14632">
                  <c:v>31.258100557657286</c:v>
                </c:pt>
                <c:pt idx="14633">
                  <c:v>31.258372923026986</c:v>
                </c:pt>
                <c:pt idx="14634">
                  <c:v>31.258645282232436</c:v>
                </c:pt>
                <c:pt idx="14635">
                  <c:v>31.258917549052075</c:v>
                </c:pt>
                <c:pt idx="14636">
                  <c:v>31.259189754336518</c:v>
                </c:pt>
                <c:pt idx="14637">
                  <c:v>31.259462264599559</c:v>
                </c:pt>
                <c:pt idx="14638">
                  <c:v>31.259734639234356</c:v>
                </c:pt>
                <c:pt idx="14639">
                  <c:v>31.260006936832546</c:v>
                </c:pt>
                <c:pt idx="14640">
                  <c:v>31.260279555167106</c:v>
                </c:pt>
                <c:pt idx="14641">
                  <c:v>31.260552093192196</c:v>
                </c:pt>
                <c:pt idx="14642">
                  <c:v>31.26082464667186</c:v>
                </c:pt>
                <c:pt idx="14643">
                  <c:v>31.26109707676898</c:v>
                </c:pt>
                <c:pt idx="14644">
                  <c:v>31.261369704325617</c:v>
                </c:pt>
                <c:pt idx="14645">
                  <c:v>31.26164210051369</c:v>
                </c:pt>
                <c:pt idx="14646">
                  <c:v>31.261914687910902</c:v>
                </c:pt>
                <c:pt idx="14647">
                  <c:v>31.2621872136246</c:v>
                </c:pt>
                <c:pt idx="14648">
                  <c:v>31.262459810309725</c:v>
                </c:pt>
                <c:pt idx="14649">
                  <c:v>31.262732274334443</c:v>
                </c:pt>
                <c:pt idx="14650">
                  <c:v>31.263004753775167</c:v>
                </c:pt>
                <c:pt idx="14651">
                  <c:v>31.263277153072533</c:v>
                </c:pt>
                <c:pt idx="14652">
                  <c:v>31.263549725066717</c:v>
                </c:pt>
                <c:pt idx="14653">
                  <c:v>31.263822460786557</c:v>
                </c:pt>
                <c:pt idx="14654">
                  <c:v>31.264095026608917</c:v>
                </c:pt>
                <c:pt idx="14655">
                  <c:v>31.264367478282299</c:v>
                </c:pt>
                <c:pt idx="14656">
                  <c:v>31.264640010137409</c:v>
                </c:pt>
                <c:pt idx="14657">
                  <c:v>31.264912489566033</c:v>
                </c:pt>
                <c:pt idx="14658">
                  <c:v>31.265184836431963</c:v>
                </c:pt>
                <c:pt idx="14659">
                  <c:v>31.265457167900642</c:v>
                </c:pt>
                <c:pt idx="14660">
                  <c:v>31.265729653488183</c:v>
                </c:pt>
                <c:pt idx="14661">
                  <c:v>31.26600197264861</c:v>
                </c:pt>
                <c:pt idx="14662">
                  <c:v>31.266274211786961</c:v>
                </c:pt>
                <c:pt idx="14663">
                  <c:v>31.266546407836689</c:v>
                </c:pt>
                <c:pt idx="14664">
                  <c:v>31.266818653096397</c:v>
                </c:pt>
                <c:pt idx="14665">
                  <c:v>31.267090944582382</c:v>
                </c:pt>
                <c:pt idx="14666">
                  <c:v>31.26736318987421</c:v>
                </c:pt>
                <c:pt idx="14667">
                  <c:v>31.267635373614873</c:v>
                </c:pt>
                <c:pt idx="14668">
                  <c:v>31.267907440540625</c:v>
                </c:pt>
                <c:pt idx="14669">
                  <c:v>31.268179639669818</c:v>
                </c:pt>
                <c:pt idx="14670">
                  <c:v>31.268452048207006</c:v>
                </c:pt>
                <c:pt idx="14671">
                  <c:v>31.268724296575677</c:v>
                </c:pt>
                <c:pt idx="14672">
                  <c:v>31.268996504919812</c:v>
                </c:pt>
                <c:pt idx="14673">
                  <c:v>31.269268670235601</c:v>
                </c:pt>
                <c:pt idx="14674">
                  <c:v>31.269540767875672</c:v>
                </c:pt>
                <c:pt idx="14675">
                  <c:v>31.269813139430067</c:v>
                </c:pt>
                <c:pt idx="14676">
                  <c:v>31.270085504823889</c:v>
                </c:pt>
                <c:pt idx="14677">
                  <c:v>31.270357750107681</c:v>
                </c:pt>
                <c:pt idx="14678">
                  <c:v>31.270629970795738</c:v>
                </c:pt>
                <c:pt idx="14679">
                  <c:v>31.270902302296587</c:v>
                </c:pt>
                <c:pt idx="14680">
                  <c:v>31.27117465842608</c:v>
                </c:pt>
                <c:pt idx="14681">
                  <c:v>31.271447128604848</c:v>
                </c:pt>
                <c:pt idx="14682">
                  <c:v>31.271719691357493</c:v>
                </c:pt>
                <c:pt idx="14683">
                  <c:v>31.271992155366139</c:v>
                </c:pt>
                <c:pt idx="14684">
                  <c:v>31.272264505327868</c:v>
                </c:pt>
                <c:pt idx="14685">
                  <c:v>31.272537071162283</c:v>
                </c:pt>
                <c:pt idx="14686">
                  <c:v>31.272809488932044</c:v>
                </c:pt>
                <c:pt idx="14687">
                  <c:v>31.273081952936664</c:v>
                </c:pt>
                <c:pt idx="14688">
                  <c:v>31.273354543460627</c:v>
                </c:pt>
                <c:pt idx="14689">
                  <c:v>31.273627112368857</c:v>
                </c:pt>
                <c:pt idx="14690">
                  <c:v>31.273899690535274</c:v>
                </c:pt>
                <c:pt idx="14691">
                  <c:v>31.274172416979564</c:v>
                </c:pt>
                <c:pt idx="14692">
                  <c:v>31.274445001318544</c:v>
                </c:pt>
                <c:pt idx="14693">
                  <c:v>31.274717604177273</c:v>
                </c:pt>
                <c:pt idx="14694">
                  <c:v>31.274990194689188</c:v>
                </c:pt>
                <c:pt idx="14695">
                  <c:v>31.275262760499434</c:v>
                </c:pt>
                <c:pt idx="14696">
                  <c:v>31.275535150553697</c:v>
                </c:pt>
                <c:pt idx="14697">
                  <c:v>31.275807543644685</c:v>
                </c:pt>
                <c:pt idx="14698">
                  <c:v>31.276080254642213</c:v>
                </c:pt>
                <c:pt idx="14699">
                  <c:v>31.276352715563874</c:v>
                </c:pt>
                <c:pt idx="14700">
                  <c:v>31.276625370952626</c:v>
                </c:pt>
                <c:pt idx="14701">
                  <c:v>31.276897905892703</c:v>
                </c:pt>
                <c:pt idx="14702">
                  <c:v>31.277170366814374</c:v>
                </c:pt>
                <c:pt idx="14703">
                  <c:v>31.277442954231677</c:v>
                </c:pt>
                <c:pt idx="14704">
                  <c:v>31.277715384332829</c:v>
                </c:pt>
                <c:pt idx="14705">
                  <c:v>31.277987832931689</c:v>
                </c:pt>
                <c:pt idx="14706">
                  <c:v>31.278260438889465</c:v>
                </c:pt>
                <c:pt idx="14707">
                  <c:v>31.278532992361033</c:v>
                </c:pt>
                <c:pt idx="14708">
                  <c:v>31.27880550572857</c:v>
                </c:pt>
                <c:pt idx="14709">
                  <c:v>31.279078022180499</c:v>
                </c:pt>
                <c:pt idx="14710">
                  <c:v>31.279350338274085</c:v>
                </c:pt>
                <c:pt idx="14711">
                  <c:v>31.279622571267321</c:v>
                </c:pt>
                <c:pt idx="14712">
                  <c:v>31.27989476426179</c:v>
                </c:pt>
                <c:pt idx="14713">
                  <c:v>31.280167123467226</c:v>
                </c:pt>
                <c:pt idx="14714">
                  <c:v>31.280439427242253</c:v>
                </c:pt>
                <c:pt idx="14715">
                  <c:v>31.280711623312072</c:v>
                </c:pt>
                <c:pt idx="14716">
                  <c:v>31.280983859369794</c:v>
                </c:pt>
                <c:pt idx="14717">
                  <c:v>31.281256126173357</c:v>
                </c:pt>
                <c:pt idx="14718">
                  <c:v>31.281528411467129</c:v>
                </c:pt>
                <c:pt idx="14719">
                  <c:v>31.281800730623516</c:v>
                </c:pt>
                <c:pt idx="14720">
                  <c:v>31.282072969757849</c:v>
                </c:pt>
                <c:pt idx="14721">
                  <c:v>31.28234523043081</c:v>
                </c:pt>
                <c:pt idx="14722">
                  <c:v>31.282617503437599</c:v>
                </c:pt>
                <c:pt idx="14723">
                  <c:v>31.282890103225636</c:v>
                </c:pt>
                <c:pt idx="14724">
                  <c:v>31.283162551828529</c:v>
                </c:pt>
                <c:pt idx="14725">
                  <c:v>31.283434898746723</c:v>
                </c:pt>
                <c:pt idx="14726">
                  <c:v>31.283707214832294</c:v>
                </c:pt>
                <c:pt idx="14727">
                  <c:v>31.283979469350971</c:v>
                </c:pt>
                <c:pt idx="14728">
                  <c:v>31.284251671571798</c:v>
                </c:pt>
                <c:pt idx="14729">
                  <c:v>31.284523812257692</c:v>
                </c:pt>
                <c:pt idx="14730">
                  <c:v>31.284795937575282</c:v>
                </c:pt>
                <c:pt idx="14731">
                  <c:v>31.28506803524343</c:v>
                </c:pt>
                <c:pt idx="14732">
                  <c:v>31.285340172855488</c:v>
                </c:pt>
                <c:pt idx="14733">
                  <c:v>31.285612338135117</c:v>
                </c:pt>
                <c:pt idx="14734">
                  <c:v>31.285884469615887</c:v>
                </c:pt>
                <c:pt idx="14735">
                  <c:v>31.286156548817488</c:v>
                </c:pt>
                <c:pt idx="14736">
                  <c:v>31.286428572766503</c:v>
                </c:pt>
                <c:pt idx="14737">
                  <c:v>31.286700584409829</c:v>
                </c:pt>
                <c:pt idx="14738">
                  <c:v>31.286972592982959</c:v>
                </c:pt>
                <c:pt idx="14739">
                  <c:v>31.287244570858789</c:v>
                </c:pt>
                <c:pt idx="14740">
                  <c:v>31.287516542596187</c:v>
                </c:pt>
                <c:pt idx="14741">
                  <c:v>31.287788563418594</c:v>
                </c:pt>
                <c:pt idx="14742">
                  <c:v>31.288060525924966</c:v>
                </c:pt>
                <c:pt idx="14743">
                  <c:v>31.288332436257075</c:v>
                </c:pt>
                <c:pt idx="14744">
                  <c:v>31.288604325119522</c:v>
                </c:pt>
                <c:pt idx="14745">
                  <c:v>31.288876484266279</c:v>
                </c:pt>
                <c:pt idx="14746">
                  <c:v>31.289148505128718</c:v>
                </c:pt>
                <c:pt idx="14747">
                  <c:v>31.289420486041834</c:v>
                </c:pt>
                <c:pt idx="14748">
                  <c:v>31.289692417871887</c:v>
                </c:pt>
                <c:pt idx="14749">
                  <c:v>31.289964303691615</c:v>
                </c:pt>
                <c:pt idx="14750">
                  <c:v>31.290236143460298</c:v>
                </c:pt>
                <c:pt idx="14751">
                  <c:v>31.290507940321593</c:v>
                </c:pt>
                <c:pt idx="14752">
                  <c:v>31.290779881340026</c:v>
                </c:pt>
                <c:pt idx="14753">
                  <c:v>31.291051761006518</c:v>
                </c:pt>
                <c:pt idx="14754">
                  <c:v>31.291323594684542</c:v>
                </c:pt>
                <c:pt idx="14755">
                  <c:v>31.291595458999353</c:v>
                </c:pt>
                <c:pt idx="14756">
                  <c:v>31.291867320256131</c:v>
                </c:pt>
                <c:pt idx="14757">
                  <c:v>31.292139206067763</c:v>
                </c:pt>
                <c:pt idx="14758">
                  <c:v>31.292411571461589</c:v>
                </c:pt>
                <c:pt idx="14759">
                  <c:v>31.292683992313055</c:v>
                </c:pt>
                <c:pt idx="14760">
                  <c:v>31.292956391594327</c:v>
                </c:pt>
                <c:pt idx="14761">
                  <c:v>31.293228732329219</c:v>
                </c:pt>
                <c:pt idx="14762">
                  <c:v>31.293501082307053</c:v>
                </c:pt>
                <c:pt idx="14763">
                  <c:v>31.293773346033216</c:v>
                </c:pt>
                <c:pt idx="14764">
                  <c:v>31.29404553285303</c:v>
                </c:pt>
                <c:pt idx="14765">
                  <c:v>31.294317621307584</c:v>
                </c:pt>
                <c:pt idx="14766">
                  <c:v>31.29458958381796</c:v>
                </c:pt>
                <c:pt idx="14767">
                  <c:v>31.294861555523326</c:v>
                </c:pt>
                <c:pt idx="14768">
                  <c:v>31.295133484297427</c:v>
                </c:pt>
                <c:pt idx="14769">
                  <c:v>31.295405391566181</c:v>
                </c:pt>
                <c:pt idx="14770">
                  <c:v>31.295677489230322</c:v>
                </c:pt>
                <c:pt idx="14771">
                  <c:v>31.295949553100332</c:v>
                </c:pt>
                <c:pt idx="14772">
                  <c:v>31.29622171530951</c:v>
                </c:pt>
                <c:pt idx="14773">
                  <c:v>31.296493837557708</c:v>
                </c:pt>
                <c:pt idx="14774">
                  <c:v>31.296765990543822</c:v>
                </c:pt>
                <c:pt idx="14775">
                  <c:v>31.297038075901916</c:v>
                </c:pt>
                <c:pt idx="14776">
                  <c:v>31.29731019817422</c:v>
                </c:pt>
                <c:pt idx="14777">
                  <c:v>31.297582317373173</c:v>
                </c:pt>
                <c:pt idx="14778">
                  <c:v>31.297854473413505</c:v>
                </c:pt>
                <c:pt idx="14779">
                  <c:v>31.298126580303997</c:v>
                </c:pt>
                <c:pt idx="14780">
                  <c:v>31.298398724075874</c:v>
                </c:pt>
                <c:pt idx="14781">
                  <c:v>31.298670815570762</c:v>
                </c:pt>
                <c:pt idx="14782">
                  <c:v>31.298942864059246</c:v>
                </c:pt>
                <c:pt idx="14783">
                  <c:v>31.299214924853615</c:v>
                </c:pt>
                <c:pt idx="14784">
                  <c:v>31.299486957974729</c:v>
                </c:pt>
                <c:pt idx="14785">
                  <c:v>31.299759000332834</c:v>
                </c:pt>
                <c:pt idx="14786">
                  <c:v>31.300031008913987</c:v>
                </c:pt>
                <c:pt idx="14787">
                  <c:v>31.300302977582305</c:v>
                </c:pt>
                <c:pt idx="14788">
                  <c:v>31.300574887914433</c:v>
                </c:pt>
                <c:pt idx="14789">
                  <c:v>31.300846785977626</c:v>
                </c:pt>
                <c:pt idx="14790">
                  <c:v>31.301118730080397</c:v>
                </c:pt>
                <c:pt idx="14791">
                  <c:v>31.301390796986098</c:v>
                </c:pt>
                <c:pt idx="14792">
                  <c:v>31.301662808605357</c:v>
                </c:pt>
                <c:pt idx="14793">
                  <c:v>31.301934890895218</c:v>
                </c:pt>
                <c:pt idx="14794">
                  <c:v>31.302206924032379</c:v>
                </c:pt>
                <c:pt idx="14795">
                  <c:v>31.302479003242016</c:v>
                </c:pt>
                <c:pt idx="14796">
                  <c:v>31.302751113209531</c:v>
                </c:pt>
                <c:pt idx="14797">
                  <c:v>31.303023235445689</c:v>
                </c:pt>
                <c:pt idx="14798">
                  <c:v>31.303295413056468</c:v>
                </c:pt>
                <c:pt idx="14799">
                  <c:v>31.303567504587427</c:v>
                </c:pt>
                <c:pt idx="14800">
                  <c:v>31.303839611481987</c:v>
                </c:pt>
                <c:pt idx="14801">
                  <c:v>31.304111746036355</c:v>
                </c:pt>
                <c:pt idx="14802">
                  <c:v>31.304383825245992</c:v>
                </c:pt>
                <c:pt idx="14803">
                  <c:v>31.304655895239591</c:v>
                </c:pt>
                <c:pt idx="14804">
                  <c:v>31.304928810411447</c:v>
                </c:pt>
                <c:pt idx="14805">
                  <c:v>31.305201373147959</c:v>
                </c:pt>
                <c:pt idx="14806">
                  <c:v>31.305473926615555</c:v>
                </c:pt>
                <c:pt idx="14807">
                  <c:v>31.305746304302687</c:v>
                </c:pt>
                <c:pt idx="14808">
                  <c:v>31.306018731289697</c:v>
                </c:pt>
                <c:pt idx="14809">
                  <c:v>31.306291078175732</c:v>
                </c:pt>
                <c:pt idx="14810">
                  <c:v>31.30656338811993</c:v>
                </c:pt>
                <c:pt idx="14811">
                  <c:v>31.306835596476123</c:v>
                </c:pt>
                <c:pt idx="14812">
                  <c:v>31.307107767921128</c:v>
                </c:pt>
                <c:pt idx="14813">
                  <c:v>31.30737993936614</c:v>
                </c:pt>
                <c:pt idx="14814">
                  <c:v>31.307652080068099</c:v>
                </c:pt>
                <c:pt idx="14815">
                  <c:v>31.307924174671637</c:v>
                </c:pt>
                <c:pt idx="14816">
                  <c:v>31.308196161723689</c:v>
                </c:pt>
                <c:pt idx="14817">
                  <c:v>31.308468158016872</c:v>
                </c:pt>
                <c:pt idx="14818">
                  <c:v>31.308740065281601</c:v>
                </c:pt>
                <c:pt idx="14819">
                  <c:v>31.309011917348695</c:v>
                </c:pt>
                <c:pt idx="14820">
                  <c:v>31.309283790878233</c:v>
                </c:pt>
                <c:pt idx="14821">
                  <c:v>31.309555609195133</c:v>
                </c:pt>
                <c:pt idx="14822">
                  <c:v>31.309827485791054</c:v>
                </c:pt>
                <c:pt idx="14823">
                  <c:v>31.310099340923919</c:v>
                </c:pt>
                <c:pt idx="14824">
                  <c:v>31.3103711684677</c:v>
                </c:pt>
                <c:pt idx="14825">
                  <c:v>31.310642959204728</c:v>
                </c:pt>
                <c:pt idx="14826">
                  <c:v>31.310914703990878</c:v>
                </c:pt>
                <c:pt idx="14827">
                  <c:v>31.311186500864171</c:v>
                </c:pt>
                <c:pt idx="14828">
                  <c:v>31.311458230313644</c:v>
                </c:pt>
                <c:pt idx="14829">
                  <c:v>31.311729996549129</c:v>
                </c:pt>
                <c:pt idx="14830">
                  <c:v>31.312001771971044</c:v>
                </c:pt>
                <c:pt idx="14831">
                  <c:v>31.312273627107949</c:v>
                </c:pt>
                <c:pt idx="14832">
                  <c:v>31.31254543316226</c:v>
                </c:pt>
                <c:pt idx="14833">
                  <c:v>31.31281715651528</c:v>
                </c:pt>
                <c:pt idx="14834">
                  <c:v>31.313088901325386</c:v>
                </c:pt>
                <c:pt idx="14835">
                  <c:v>31.313360618534283</c:v>
                </c:pt>
                <c:pt idx="14836">
                  <c:v>31.31363226840049</c:v>
                </c:pt>
                <c:pt idx="14837">
                  <c:v>31.313903881519916</c:v>
                </c:pt>
                <c:pt idx="14838">
                  <c:v>31.314175457936898</c:v>
                </c:pt>
                <c:pt idx="14839">
                  <c:v>31.314446997663723</c:v>
                </c:pt>
                <c:pt idx="14840">
                  <c:v>31.31471869037955</c:v>
                </c:pt>
                <c:pt idx="14841">
                  <c:v>31.314990609930284</c:v>
                </c:pt>
                <c:pt idx="14842">
                  <c:v>31.315262446645605</c:v>
                </c:pt>
                <c:pt idx="14843">
                  <c:v>31.315534264962487</c:v>
                </c:pt>
                <c:pt idx="14844">
                  <c:v>31.315806064916078</c:v>
                </c:pt>
                <c:pt idx="14845">
                  <c:v>31.316078190233686</c:v>
                </c:pt>
                <c:pt idx="14846">
                  <c:v>31.316350232591784</c:v>
                </c:pt>
                <c:pt idx="14847">
                  <c:v>31.316622250375751</c:v>
                </c:pt>
                <c:pt idx="14848">
                  <c:v>31.316894148463017</c:v>
                </c:pt>
                <c:pt idx="14849">
                  <c:v>31.317166095626138</c:v>
                </c:pt>
                <c:pt idx="14850">
                  <c:v>31.317438107245437</c:v>
                </c:pt>
                <c:pt idx="14851">
                  <c:v>31.317710552765789</c:v>
                </c:pt>
                <c:pt idx="14852">
                  <c:v>31.317983016758344</c:v>
                </c:pt>
                <c:pt idx="14853">
                  <c:v>31.31825538520426</c:v>
                </c:pt>
                <c:pt idx="14854">
                  <c:v>31.318527652039929</c:v>
                </c:pt>
                <c:pt idx="14855">
                  <c:v>31.318799808096287</c:v>
                </c:pt>
                <c:pt idx="14856">
                  <c:v>31.319071994940195</c:v>
                </c:pt>
                <c:pt idx="14857">
                  <c:v>31.319344166401265</c:v>
                </c:pt>
                <c:pt idx="14858">
                  <c:v>31.319616273271716</c:v>
                </c:pt>
                <c:pt idx="14859">
                  <c:v>31.319888349417308</c:v>
                </c:pt>
                <c:pt idx="14860">
                  <c:v>31.320160459344695</c:v>
                </c:pt>
                <c:pt idx="14861">
                  <c:v>31.320432421859085</c:v>
                </c:pt>
                <c:pt idx="14862">
                  <c:v>31.320704378227891</c:v>
                </c:pt>
                <c:pt idx="14863">
                  <c:v>31.320976349949287</c:v>
                </c:pt>
                <c:pt idx="14864">
                  <c:v>31.321248410719591</c:v>
                </c:pt>
                <c:pt idx="14865">
                  <c:v>31.321520422330842</c:v>
                </c:pt>
                <c:pt idx="14866">
                  <c:v>31.321792295876371</c:v>
                </c:pt>
                <c:pt idx="14867">
                  <c:v>31.322064163265349</c:v>
                </c:pt>
                <c:pt idx="14868">
                  <c:v>31.322335969331679</c:v>
                </c:pt>
                <c:pt idx="14869">
                  <c:v>31.322607941053047</c:v>
                </c:pt>
                <c:pt idx="14870">
                  <c:v>31.322879918912864</c:v>
                </c:pt>
                <c:pt idx="14871">
                  <c:v>31.323151832296418</c:v>
                </c:pt>
                <c:pt idx="14872">
                  <c:v>31.323423672077091</c:v>
                </c:pt>
                <c:pt idx="14873">
                  <c:v>31.32369577895561</c:v>
                </c:pt>
                <c:pt idx="14874">
                  <c:v>31.323967759884781</c:v>
                </c:pt>
                <c:pt idx="14875">
                  <c:v>31.324239621133486</c:v>
                </c:pt>
                <c:pt idx="14876">
                  <c:v>31.324511467061221</c:v>
                </c:pt>
                <c:pt idx="14877">
                  <c:v>31.324783392755439</c:v>
                </c:pt>
                <c:pt idx="14878">
                  <c:v>31.325055250958233</c:v>
                </c:pt>
                <c:pt idx="14879">
                  <c:v>31.325326980415689</c:v>
                </c:pt>
                <c:pt idx="14880">
                  <c:v>31.32559874358785</c:v>
                </c:pt>
                <c:pt idx="14881">
                  <c:v>31.325870506760026</c:v>
                </c:pt>
                <c:pt idx="14882">
                  <c:v>31.326142220898987</c:v>
                </c:pt>
                <c:pt idx="14883">
                  <c:v>31.32641399019786</c:v>
                </c:pt>
                <c:pt idx="14884">
                  <c:v>31.326685719647347</c:v>
                </c:pt>
                <c:pt idx="14885">
                  <c:v>31.326957473630127</c:v>
                </c:pt>
                <c:pt idx="14886">
                  <c:v>31.327229279696443</c:v>
                </c:pt>
                <c:pt idx="14887">
                  <c:v>31.327501067377497</c:v>
                </c:pt>
                <c:pt idx="14888">
                  <c:v>31.327773257280548</c:v>
                </c:pt>
                <c:pt idx="14889">
                  <c:v>31.328045284284187</c:v>
                </c:pt>
                <c:pt idx="14890">
                  <c:v>31.328317295923487</c:v>
                </c:pt>
                <c:pt idx="14891">
                  <c:v>31.328589193970689</c:v>
                </c:pt>
                <c:pt idx="14892">
                  <c:v>31.328861095117031</c:v>
                </c:pt>
                <c:pt idx="14893">
                  <c:v>31.329132977846029</c:v>
                </c:pt>
                <c:pt idx="14894">
                  <c:v>31.329404836044816</c:v>
                </c:pt>
                <c:pt idx="14895">
                  <c:v>31.329676752511887</c:v>
                </c:pt>
                <c:pt idx="14896">
                  <c:v>31.329948616834731</c:v>
                </c:pt>
                <c:pt idx="14897">
                  <c:v>31.330220465828088</c:v>
                </c:pt>
                <c:pt idx="14898">
                  <c:v>31.330492299494132</c:v>
                </c:pt>
                <c:pt idx="14899">
                  <c:v>31.330764179148566</c:v>
                </c:pt>
                <c:pt idx="14900">
                  <c:v>31.331036009749404</c:v>
                </c:pt>
                <c:pt idx="14901">
                  <c:v>31.331307877138354</c:v>
                </c:pt>
                <c:pt idx="14902">
                  <c:v>31.331579784427152</c:v>
                </c:pt>
                <c:pt idx="14903">
                  <c:v>31.331851657948707</c:v>
                </c:pt>
                <c:pt idx="14904">
                  <c:v>31.33212348241938</c:v>
                </c:pt>
                <c:pt idx="14905">
                  <c:v>31.33239533447847</c:v>
                </c:pt>
                <c:pt idx="14906">
                  <c:v>31.332667355332902</c:v>
                </c:pt>
                <c:pt idx="14907">
                  <c:v>31.332939400762179</c:v>
                </c:pt>
                <c:pt idx="14908">
                  <c:v>31.333211424695207</c:v>
                </c:pt>
                <c:pt idx="14909">
                  <c:v>31.333483473195706</c:v>
                </c:pt>
                <c:pt idx="14910">
                  <c:v>31.333755337502524</c:v>
                </c:pt>
                <c:pt idx="14911">
                  <c:v>31.334027143560839</c:v>
                </c:pt>
                <c:pt idx="14912">
                  <c:v>31.334298937385974</c:v>
                </c:pt>
                <c:pt idx="14913">
                  <c:v>31.334571127289042</c:v>
                </c:pt>
                <c:pt idx="14914">
                  <c:v>31.334843102059555</c:v>
                </c:pt>
                <c:pt idx="14915">
                  <c:v>31.335115018542645</c:v>
                </c:pt>
                <c:pt idx="14916">
                  <c:v>31.335386882849434</c:v>
                </c:pt>
                <c:pt idx="14917">
                  <c:v>31.335658701166331</c:v>
                </c:pt>
                <c:pt idx="14918">
                  <c:v>31.335930565489161</c:v>
                </c:pt>
                <c:pt idx="14919">
                  <c:v>31.336203109712731</c:v>
                </c:pt>
                <c:pt idx="14920">
                  <c:v>31.336475558303537</c:v>
                </c:pt>
                <c:pt idx="14921">
                  <c:v>31.336747889796289</c:v>
                </c:pt>
                <c:pt idx="14922">
                  <c:v>31.337020119689072</c:v>
                </c:pt>
                <c:pt idx="14923">
                  <c:v>31.337292318834336</c:v>
                </c:pt>
                <c:pt idx="14924">
                  <c:v>31.337564465676202</c:v>
                </c:pt>
                <c:pt idx="14925">
                  <c:v>31.337836692488597</c:v>
                </c:pt>
                <c:pt idx="14926">
                  <c:v>31.338109762607232</c:v>
                </c:pt>
                <c:pt idx="14927">
                  <c:v>31.338382519967649</c:v>
                </c:pt>
                <c:pt idx="14928">
                  <c:v>31.33865529586906</c:v>
                </c:pt>
                <c:pt idx="14929">
                  <c:v>31.338927994507539</c:v>
                </c:pt>
                <c:pt idx="14930">
                  <c:v>31.339200724046279</c:v>
                </c:pt>
                <c:pt idx="14931">
                  <c:v>31.339473413408314</c:v>
                </c:pt>
                <c:pt idx="14932">
                  <c:v>31.339746124397763</c:v>
                </c:pt>
                <c:pt idx="14933">
                  <c:v>31.340018730371632</c:v>
                </c:pt>
                <c:pt idx="14934">
                  <c:v>31.340291317809125</c:v>
                </c:pt>
                <c:pt idx="14935">
                  <c:v>31.340563815767926</c:v>
                </c:pt>
                <c:pt idx="14936">
                  <c:v>31.340836273606779</c:v>
                </c:pt>
                <c:pt idx="14937">
                  <c:v>31.341108743805691</c:v>
                </c:pt>
                <c:pt idx="14938">
                  <c:v>31.341381173890756</c:v>
                </c:pt>
                <c:pt idx="14939">
                  <c:v>31.341653582415834</c:v>
                </c:pt>
                <c:pt idx="14940">
                  <c:v>31.341925947813706</c:v>
                </c:pt>
                <c:pt idx="14941">
                  <c:v>31.342198260836575</c:v>
                </c:pt>
                <c:pt idx="14942">
                  <c:v>31.34247049691843</c:v>
                </c:pt>
                <c:pt idx="14943">
                  <c:v>31.342742705290629</c:v>
                </c:pt>
                <c:pt idx="14944">
                  <c:v>31.343014845976526</c:v>
                </c:pt>
                <c:pt idx="14945">
                  <c:v>31.343286962050133</c:v>
                </c:pt>
                <c:pt idx="14946">
                  <c:v>31.343558933787527</c:v>
                </c:pt>
                <c:pt idx="14947">
                  <c:v>31.343830936188443</c:v>
                </c:pt>
                <c:pt idx="14948">
                  <c:v>31.344102923240495</c:v>
                </c:pt>
                <c:pt idx="14949">
                  <c:v>31.344374796790053</c:v>
                </c:pt>
                <c:pt idx="14950">
                  <c:v>31.344646636586738</c:v>
                </c:pt>
                <c:pt idx="14951">
                  <c:v>31.34491840894513</c:v>
                </c:pt>
                <c:pt idx="14952">
                  <c:v>31.345190126173982</c:v>
                </c:pt>
                <c:pt idx="14953">
                  <c:v>31.345461803604433</c:v>
                </c:pt>
                <c:pt idx="14954">
                  <c:v>31.345734110449929</c:v>
                </c:pt>
                <c:pt idx="14955">
                  <c:v>31.346006069907528</c:v>
                </c:pt>
                <c:pt idx="14956">
                  <c:v>31.346278081534816</c:v>
                </c:pt>
                <c:pt idx="14957">
                  <c:v>31.346550169993368</c:v>
                </c:pt>
                <c:pt idx="14958">
                  <c:v>31.346822227732176</c:v>
                </c:pt>
                <c:pt idx="14959">
                  <c:v>31.347094297733783</c:v>
                </c:pt>
                <c:pt idx="14960">
                  <c:v>31.347366281732331</c:v>
                </c:pt>
                <c:pt idx="14961">
                  <c:v>31.347638152179542</c:v>
                </c:pt>
                <c:pt idx="14962">
                  <c:v>31.347910071714246</c:v>
                </c:pt>
                <c:pt idx="14963">
                  <c:v>31.348181975935745</c:v>
                </c:pt>
                <c:pt idx="14964">
                  <c:v>31.348453935381304</c:v>
                </c:pt>
                <c:pt idx="14965">
                  <c:v>31.348725867211382</c:v>
                </c:pt>
                <c:pt idx="14966">
                  <c:v>31.34899801405323</c:v>
                </c:pt>
                <c:pt idx="14967">
                  <c:v>31.349270191671987</c:v>
                </c:pt>
                <c:pt idx="14968">
                  <c:v>31.349542406195923</c:v>
                </c:pt>
                <c:pt idx="14969">
                  <c:v>31.349814596074914</c:v>
                </c:pt>
                <c:pt idx="14970">
                  <c:v>31.350086764429193</c:v>
                </c:pt>
                <c:pt idx="14971">
                  <c:v>31.350359003563529</c:v>
                </c:pt>
                <c:pt idx="14972">
                  <c:v>31.350631196533843</c:v>
                </c:pt>
                <c:pt idx="14973">
                  <c:v>31.350903361805507</c:v>
                </c:pt>
                <c:pt idx="14974">
                  <c:v>31.351175407234791</c:v>
                </c:pt>
                <c:pt idx="14975">
                  <c:v>31.351447498741699</c:v>
                </c:pt>
                <c:pt idx="14976">
                  <c:v>31.351719617904561</c:v>
                </c:pt>
                <c:pt idx="14977">
                  <c:v>31.351991743214164</c:v>
                </c:pt>
                <c:pt idx="14978">
                  <c:v>31.352263920808827</c:v>
                </c:pt>
                <c:pt idx="14979">
                  <c:v>31.352536058436922</c:v>
                </c:pt>
                <c:pt idx="14980">
                  <c:v>31.35280825140725</c:v>
                </c:pt>
                <c:pt idx="14981">
                  <c:v>31.353080373667499</c:v>
                </c:pt>
                <c:pt idx="14982">
                  <c:v>31.353352600487927</c:v>
                </c:pt>
                <c:pt idx="14983">
                  <c:v>31.353624747353834</c:v>
                </c:pt>
                <c:pt idx="14984">
                  <c:v>31.35389690342625</c:v>
                </c:pt>
                <c:pt idx="14985">
                  <c:v>31.354169071796591</c:v>
                </c:pt>
                <c:pt idx="14986">
                  <c:v>31.354441190999573</c:v>
                </c:pt>
                <c:pt idx="14987">
                  <c:v>31.354713218003209</c:v>
                </c:pt>
                <c:pt idx="14988">
                  <c:v>31.35498530029308</c:v>
                </c:pt>
                <c:pt idx="14989">
                  <c:v>31.355257382582902</c:v>
                </c:pt>
                <c:pt idx="14990">
                  <c:v>31.355529471017373</c:v>
                </c:pt>
                <c:pt idx="14991">
                  <c:v>31.355801482644697</c:v>
                </c:pt>
                <c:pt idx="14992">
                  <c:v>31.356073531161211</c:v>
                </c:pt>
                <c:pt idx="14993">
                  <c:v>31.356345539718316</c:v>
                </c:pt>
                <c:pt idx="14994">
                  <c:v>31.356617582060377</c:v>
                </c:pt>
                <c:pt idx="14995">
                  <c:v>31.356889624418546</c:v>
                </c:pt>
                <c:pt idx="14996">
                  <c:v>31.357161593070831</c:v>
                </c:pt>
                <c:pt idx="14997">
                  <c:v>31.357433540241949</c:v>
                </c:pt>
                <c:pt idx="14998">
                  <c:v>31.357705450578091</c:v>
                </c:pt>
                <c:pt idx="14999">
                  <c:v>31.357977360918234</c:v>
                </c:pt>
                <c:pt idx="15000">
                  <c:v>31.358249170053035</c:v>
                </c:pt>
                <c:pt idx="15001">
                  <c:v>31.358521019042421</c:v>
                </c:pt>
                <c:pt idx="15002">
                  <c:v>31.358792785289889</c:v>
                </c:pt>
                <c:pt idx="15003">
                  <c:v>31.359064474924491</c:v>
                </c:pt>
                <c:pt idx="15004">
                  <c:v>31.359336149286133</c:v>
                </c:pt>
                <c:pt idx="15005">
                  <c:v>31.359607652315244</c:v>
                </c:pt>
                <c:pt idx="15006">
                  <c:v>31.359879198156282</c:v>
                </c:pt>
                <c:pt idx="15007">
                  <c:v>31.360150896978841</c:v>
                </c:pt>
                <c:pt idx="15008">
                  <c:v>31.360422592775965</c:v>
                </c:pt>
                <c:pt idx="15009">
                  <c:v>31.360694233462322</c:v>
                </c:pt>
                <c:pt idx="15010">
                  <c:v>31.360966306555927</c:v>
                </c:pt>
                <c:pt idx="15011">
                  <c:v>31.361238376553526</c:v>
                </c:pt>
                <c:pt idx="15012">
                  <c:v>31.361510471153046</c:v>
                </c:pt>
                <c:pt idx="15013">
                  <c:v>31.361782492003503</c:v>
                </c:pt>
                <c:pt idx="15014">
                  <c:v>31.362054614259737</c:v>
                </c:pt>
                <c:pt idx="15015">
                  <c:v>31.362326733434617</c:v>
                </c:pt>
                <c:pt idx="15016">
                  <c:v>31.36259879730467</c:v>
                </c:pt>
                <c:pt idx="15017">
                  <c:v>31.362870888807596</c:v>
                </c:pt>
                <c:pt idx="15018">
                  <c:v>31.363143011035728</c:v>
                </c:pt>
                <c:pt idx="15019">
                  <c:v>31.363415053393862</c:v>
                </c:pt>
                <c:pt idx="15020">
                  <c:v>31.363687129567488</c:v>
                </c:pt>
                <c:pt idx="15021">
                  <c:v>31.363959208773107</c:v>
                </c:pt>
                <c:pt idx="15022">
                  <c:v>31.364231318744643</c:v>
                </c:pt>
                <c:pt idx="15023">
                  <c:v>31.364503336524606</c:v>
                </c:pt>
                <c:pt idx="15024">
                  <c:v>31.364775354292597</c:v>
                </c:pt>
                <c:pt idx="15025">
                  <c:v>31.365047436586426</c:v>
                </c:pt>
                <c:pt idx="15026">
                  <c:v>31.36531943595746</c:v>
                </c:pt>
                <c:pt idx="15027">
                  <c:v>31.365591487529286</c:v>
                </c:pt>
                <c:pt idx="15028">
                  <c:v>31.365863505281229</c:v>
                </c:pt>
                <c:pt idx="15029">
                  <c:v>31.36613555071051</c:v>
                </c:pt>
                <c:pt idx="15030">
                  <c:v>31.366407608449304</c:v>
                </c:pt>
                <c:pt idx="15031">
                  <c:v>31.366679703052856</c:v>
                </c:pt>
                <c:pt idx="15032">
                  <c:v>31.366951791511422</c:v>
                </c:pt>
                <c:pt idx="15033">
                  <c:v>31.367223889187553</c:v>
                </c:pt>
                <c:pt idx="15034">
                  <c:v>31.367495919245904</c:v>
                </c:pt>
                <c:pt idx="15035">
                  <c:v>31.367768016897994</c:v>
                </c:pt>
                <c:pt idx="15036">
                  <c:v>31.368040136068867</c:v>
                </c:pt>
                <c:pt idx="15037">
                  <c:v>31.368312080187632</c:v>
                </c:pt>
                <c:pt idx="15038">
                  <c:v>31.368584076480829</c:v>
                </c:pt>
                <c:pt idx="15039">
                  <c:v>31.368856054356673</c:v>
                </c:pt>
                <c:pt idx="15040">
                  <c:v>31.369128059859658</c:v>
                </c:pt>
                <c:pt idx="15041">
                  <c:v>31.369400102201727</c:v>
                </c:pt>
                <c:pt idx="15042">
                  <c:v>31.369672089285839</c:v>
                </c:pt>
                <c:pt idx="15043">
                  <c:v>31.369944091718825</c:v>
                </c:pt>
                <c:pt idx="15044">
                  <c:v>31.370216094151786</c:v>
                </c:pt>
                <c:pt idx="15045">
                  <c:v>31.370488041298923</c:v>
                </c:pt>
                <c:pt idx="15046">
                  <c:v>31.370760003813306</c:v>
                </c:pt>
                <c:pt idx="15047">
                  <c:v>31.37103201548069</c:v>
                </c:pt>
                <c:pt idx="15048">
                  <c:v>31.371303984132972</c:v>
                </c:pt>
                <c:pt idx="15049">
                  <c:v>31.371575925167431</c:v>
                </c:pt>
                <c:pt idx="15050">
                  <c:v>31.371847878475617</c:v>
                </c:pt>
                <c:pt idx="15051">
                  <c:v>31.372119840989999</c:v>
                </c:pt>
                <c:pt idx="15052">
                  <c:v>31.372391785092784</c:v>
                </c:pt>
                <c:pt idx="15053">
                  <c:v>31.372663667845803</c:v>
                </c:pt>
                <c:pt idx="15054">
                  <c:v>31.372935522970685</c:v>
                </c:pt>
                <c:pt idx="15055">
                  <c:v>31.373207384235442</c:v>
                </c:pt>
                <c:pt idx="15056">
                  <c:v>31.37347920257632</c:v>
                </c:pt>
                <c:pt idx="15057">
                  <c:v>31.373751076129889</c:v>
                </c:pt>
                <c:pt idx="15058">
                  <c:v>31.374022912837223</c:v>
                </c:pt>
                <c:pt idx="15059">
                  <c:v>31.374294737283918</c:v>
                </c:pt>
                <c:pt idx="15060">
                  <c:v>31.374566540277819</c:v>
                </c:pt>
                <c:pt idx="15061">
                  <c:v>31.374838300378787</c:v>
                </c:pt>
                <c:pt idx="15062">
                  <c:v>31.375110164709593</c:v>
                </c:pt>
                <c:pt idx="15063">
                  <c:v>31.375381976905029</c:v>
                </c:pt>
                <c:pt idx="15064">
                  <c:v>31.375653776842597</c:v>
                </c:pt>
                <c:pt idx="15065">
                  <c:v>31.375925576780144</c:v>
                </c:pt>
                <c:pt idx="15066">
                  <c:v>31.376197293981029</c:v>
                </c:pt>
                <c:pt idx="15067">
                  <c:v>31.376469014243934</c:v>
                </c:pt>
                <c:pt idx="15068">
                  <c:v>31.376740685548835</c:v>
                </c:pt>
                <c:pt idx="15069">
                  <c:v>31.37701231397261</c:v>
                </c:pt>
                <c:pt idx="15070">
                  <c:v>31.377283960754831</c:v>
                </c:pt>
                <c:pt idx="15071">
                  <c:v>31.37755564430315</c:v>
                </c:pt>
                <c:pt idx="15072">
                  <c:v>31.377827275802428</c:v>
                </c:pt>
                <c:pt idx="15073">
                  <c:v>31.378098928704791</c:v>
                </c:pt>
                <c:pt idx="15074">
                  <c:v>31.378370557128552</c:v>
                </c:pt>
                <c:pt idx="15075">
                  <c:v>31.378642228393478</c:v>
                </c:pt>
                <c:pt idx="15076">
                  <c:v>31.378913954804691</c:v>
                </c:pt>
                <c:pt idx="15077">
                  <c:v>31.37918567202955</c:v>
                </c:pt>
                <c:pt idx="15078">
                  <c:v>31.379457419878499</c:v>
                </c:pt>
                <c:pt idx="15079">
                  <c:v>31.379729137087338</c:v>
                </c:pt>
                <c:pt idx="15080">
                  <c:v>31.38000084512667</c:v>
                </c:pt>
                <c:pt idx="15081">
                  <c:v>31.380272482729257</c:v>
                </c:pt>
                <c:pt idx="15082">
                  <c:v>31.380544132571515</c:v>
                </c:pt>
                <c:pt idx="15083">
                  <c:v>31.380815806921163</c:v>
                </c:pt>
                <c:pt idx="15084">
                  <c:v>31.381087447607531</c:v>
                </c:pt>
                <c:pt idx="15085">
                  <c:v>31.381359177064986</c:v>
                </c:pt>
                <c:pt idx="15086">
                  <c:v>31.381630808572226</c:v>
                </c:pt>
                <c:pt idx="15087">
                  <c:v>31.3819033867427</c:v>
                </c:pt>
                <c:pt idx="15088">
                  <c:v>31.382175795251715</c:v>
                </c:pt>
                <c:pt idx="15089">
                  <c:v>31.382448145225514</c:v>
                </c:pt>
                <c:pt idx="15090">
                  <c:v>31.382720365873439</c:v>
                </c:pt>
                <c:pt idx="15091">
                  <c:v>31.382992518859552</c:v>
                </c:pt>
                <c:pt idx="15092">
                  <c:v>31.383264878073035</c:v>
                </c:pt>
                <c:pt idx="15093">
                  <c:v>31.383537024918891</c:v>
                </c:pt>
                <c:pt idx="15094">
                  <c:v>31.383809171756727</c:v>
                </c:pt>
                <c:pt idx="15095">
                  <c:v>31.38408162957948</c:v>
                </c:pt>
                <c:pt idx="15096">
                  <c:v>31.384353967255027</c:v>
                </c:pt>
                <c:pt idx="15097">
                  <c:v>31.384626126421821</c:v>
                </c:pt>
                <c:pt idx="15098">
                  <c:v>31.384898285580633</c:v>
                </c:pt>
                <c:pt idx="15099">
                  <c:v>31.385170386301404</c:v>
                </c:pt>
                <c:pt idx="15100">
                  <c:v>31.385442560829215</c:v>
                </c:pt>
                <c:pt idx="15101">
                  <c:v>31.385714655436789</c:v>
                </c:pt>
                <c:pt idx="15102">
                  <c:v>31.385986685499134</c:v>
                </c:pt>
                <c:pt idx="15103">
                  <c:v>31.386258767788995</c:v>
                </c:pt>
                <c:pt idx="15104">
                  <c:v>31.386530917720961</c:v>
                </c:pt>
                <c:pt idx="15105">
                  <c:v>31.38680293547289</c:v>
                </c:pt>
                <c:pt idx="15106">
                  <c:v>31.38707504541636</c:v>
                </c:pt>
                <c:pt idx="15107">
                  <c:v>31.387347103131077</c:v>
                </c:pt>
                <c:pt idx="15108">
                  <c:v>31.38761913013472</c:v>
                </c:pt>
                <c:pt idx="15109">
                  <c:v>31.387891184777992</c:v>
                </c:pt>
                <c:pt idx="15110">
                  <c:v>31.388163162653825</c:v>
                </c:pt>
                <c:pt idx="15111">
                  <c:v>31.388435072985907</c:v>
                </c:pt>
                <c:pt idx="15112">
                  <c:v>31.388707075386822</c:v>
                </c:pt>
                <c:pt idx="15113">
                  <c:v>31.388979010260901</c:v>
                </c:pt>
                <c:pt idx="15114">
                  <c:v>31.389250917525672</c:v>
                </c:pt>
                <c:pt idx="15115">
                  <c:v>31.389522840128045</c:v>
                </c:pt>
                <c:pt idx="15116">
                  <c:v>31.38979472285709</c:v>
                </c:pt>
                <c:pt idx="15117">
                  <c:v>31.390066584121822</c:v>
                </c:pt>
                <c:pt idx="15118">
                  <c:v>31.39033840247075</c:v>
                </c:pt>
                <c:pt idx="15119">
                  <c:v>31.390610276000263</c:v>
                </c:pt>
                <c:pt idx="15120">
                  <c:v>31.390882183265028</c:v>
                </c:pt>
                <c:pt idx="15121">
                  <c:v>31.39115402306977</c:v>
                </c:pt>
                <c:pt idx="15122">
                  <c:v>31.391425749480941</c:v>
                </c:pt>
                <c:pt idx="15123">
                  <c:v>31.391697555539256</c:v>
                </c:pt>
                <c:pt idx="15124">
                  <c:v>31.391969705471258</c:v>
                </c:pt>
                <c:pt idx="15125">
                  <c:v>31.392241821588964</c:v>
                </c:pt>
                <c:pt idx="15126">
                  <c:v>31.392514159252478</c:v>
                </c:pt>
                <c:pt idx="15127">
                  <c:v>31.392786459953086</c:v>
                </c:pt>
                <c:pt idx="15128">
                  <c:v>31.39305856684766</c:v>
                </c:pt>
                <c:pt idx="15129">
                  <c:v>31.393330932229389</c:v>
                </c:pt>
                <c:pt idx="15130">
                  <c:v>31.393603171363726</c:v>
                </c:pt>
                <c:pt idx="15131">
                  <c:v>31.393875533665359</c:v>
                </c:pt>
                <c:pt idx="15132">
                  <c:v>31.394147788192047</c:v>
                </c:pt>
                <c:pt idx="15133">
                  <c:v>31.394420033479843</c:v>
                </c:pt>
                <c:pt idx="15134">
                  <c:v>31.39469215881352</c:v>
                </c:pt>
                <c:pt idx="15135">
                  <c:v>31.394964256457598</c:v>
                </c:pt>
                <c:pt idx="15136">
                  <c:v>31.395236357170319</c:v>
                </c:pt>
                <c:pt idx="15137">
                  <c:v>31.395508522466056</c:v>
                </c:pt>
                <c:pt idx="15138">
                  <c:v>31.395780626287717</c:v>
                </c:pt>
                <c:pt idx="15139">
                  <c:v>31.396052693209477</c:v>
                </c:pt>
                <c:pt idx="15140">
                  <c:v>31.396324815469697</c:v>
                </c:pt>
                <c:pt idx="15141">
                  <c:v>31.396596854748733</c:v>
                </c:pt>
                <c:pt idx="15142">
                  <c:v>31.396868890956817</c:v>
                </c:pt>
                <c:pt idx="15143">
                  <c:v>31.397140982479783</c:v>
                </c:pt>
                <c:pt idx="15144">
                  <c:v>31.397413172386834</c:v>
                </c:pt>
                <c:pt idx="15145">
                  <c:v>31.397685359218723</c:v>
                </c:pt>
                <c:pt idx="15146">
                  <c:v>31.397957564515195</c:v>
                </c:pt>
                <c:pt idx="15147">
                  <c:v>31.398229775963205</c:v>
                </c:pt>
                <c:pt idx="15148">
                  <c:v>31.398501922825133</c:v>
                </c:pt>
                <c:pt idx="15149">
                  <c:v>31.398774072741066</c:v>
                </c:pt>
                <c:pt idx="15150">
                  <c:v>31.399046201160225</c:v>
                </c:pt>
                <c:pt idx="15151">
                  <c:v>31.399318277301777</c:v>
                </c:pt>
                <c:pt idx="15152">
                  <c:v>31.399590319655911</c:v>
                </c:pt>
                <c:pt idx="15153">
                  <c:v>31.399862380418195</c:v>
                </c:pt>
                <c:pt idx="15154">
                  <c:v>31.400134355208728</c:v>
                </c:pt>
                <c:pt idx="15155">
                  <c:v>31.40040633308455</c:v>
                </c:pt>
                <c:pt idx="15156">
                  <c:v>31.400678188217451</c:v>
                </c:pt>
                <c:pt idx="15157">
                  <c:v>31.40095008630469</c:v>
                </c:pt>
                <c:pt idx="15158">
                  <c:v>31.401222091791631</c:v>
                </c:pt>
                <c:pt idx="15159">
                  <c:v>31.401494072720777</c:v>
                </c:pt>
                <c:pt idx="15160">
                  <c:v>31.401766026028984</c:v>
                </c:pt>
                <c:pt idx="15161">
                  <c:v>31.402037911848684</c:v>
                </c:pt>
                <c:pt idx="15162">
                  <c:v>31.402309816070176</c:v>
                </c:pt>
                <c:pt idx="15163">
                  <c:v>31.40258177860062</c:v>
                </c:pt>
                <c:pt idx="15164">
                  <c:v>31.402853630667689</c:v>
                </c:pt>
                <c:pt idx="15165">
                  <c:v>31.403125525679897</c:v>
                </c:pt>
                <c:pt idx="15166">
                  <c:v>31.403397353199626</c:v>
                </c:pt>
                <c:pt idx="15167">
                  <c:v>31.403669733995525</c:v>
                </c:pt>
                <c:pt idx="15168">
                  <c:v>31.403941963892311</c:v>
                </c:pt>
                <c:pt idx="15169">
                  <c:v>31.404214110750207</c:v>
                </c:pt>
                <c:pt idx="15170">
                  <c:v>31.404486134675189</c:v>
                </c:pt>
                <c:pt idx="15171">
                  <c:v>31.404758210820759</c:v>
                </c:pt>
                <c:pt idx="15172">
                  <c:v>31.405030373017844</c:v>
                </c:pt>
                <c:pt idx="15173">
                  <c:v>31.405302427661105</c:v>
                </c:pt>
                <c:pt idx="15174">
                  <c:v>31.405574470011207</c:v>
                </c:pt>
                <c:pt idx="15175">
                  <c:v>31.40584671836783</c:v>
                </c:pt>
                <c:pt idx="15176">
                  <c:v>31.406119071405371</c:v>
                </c:pt>
                <c:pt idx="15177">
                  <c:v>31.406391510744935</c:v>
                </c:pt>
                <c:pt idx="15178">
                  <c:v>31.406663971678686</c:v>
                </c:pt>
                <c:pt idx="15179">
                  <c:v>31.40693642026951</c:v>
                </c:pt>
                <c:pt idx="15180">
                  <c:v>31.407208893555627</c:v>
                </c:pt>
                <c:pt idx="15181">
                  <c:v>31.407481188107727</c:v>
                </c:pt>
                <c:pt idx="15182">
                  <c:v>31.407753405715717</c:v>
                </c:pt>
                <c:pt idx="15183">
                  <c:v>31.408025694071373</c:v>
                </c:pt>
                <c:pt idx="15184">
                  <c:v>31.408297945541111</c:v>
                </c:pt>
                <c:pt idx="15185">
                  <c:v>31.408570030887184</c:v>
                </c:pt>
                <c:pt idx="15186">
                  <c:v>31.408842153139418</c:v>
                </c:pt>
                <c:pt idx="15187">
                  <c:v>31.409114401512127</c:v>
                </c:pt>
                <c:pt idx="15188">
                  <c:v>31.409386603732965</c:v>
                </c:pt>
                <c:pt idx="15189">
                  <c:v>31.409658858263683</c:v>
                </c:pt>
                <c:pt idx="15190">
                  <c:v>31.409931057392903</c:v>
                </c:pt>
                <c:pt idx="15191">
                  <c:v>31.410203191959294</c:v>
                </c:pt>
                <c:pt idx="15192">
                  <c:v>31.410475304987827</c:v>
                </c:pt>
                <c:pt idx="15193">
                  <c:v>31.41074736578619</c:v>
                </c:pt>
                <c:pt idx="15194">
                  <c:v>31.411019260786404</c:v>
                </c:pt>
                <c:pt idx="15195">
                  <c:v>31.411291103656602</c:v>
                </c:pt>
                <c:pt idx="15196">
                  <c:v>31.411563124495014</c:v>
                </c:pt>
                <c:pt idx="15197">
                  <c:v>31.411835191440826</c:v>
                </c:pt>
                <c:pt idx="15198">
                  <c:v>31.412107313701039</c:v>
                </c:pt>
                <c:pt idx="15199">
                  <c:v>31.412379377542994</c:v>
                </c:pt>
                <c:pt idx="15200">
                  <c:v>31.412651478291888</c:v>
                </c:pt>
                <c:pt idx="15201">
                  <c:v>31.412923539094262</c:v>
                </c:pt>
                <c:pt idx="15202">
                  <c:v>31.413195584539572</c:v>
                </c:pt>
                <c:pt idx="15203">
                  <c:v>31.413467605377974</c:v>
                </c:pt>
                <c:pt idx="15204">
                  <c:v>31.413739635428282</c:v>
                </c:pt>
                <c:pt idx="15205">
                  <c:v>31.414011533483507</c:v>
                </c:pt>
                <c:pt idx="15206">
                  <c:v>31.414283523621187</c:v>
                </c:pt>
                <c:pt idx="15207">
                  <c:v>31.414555437036775</c:v>
                </c:pt>
                <c:pt idx="15208">
                  <c:v>31.41482732895804</c:v>
                </c:pt>
                <c:pt idx="15209">
                  <c:v>31.415099193280827</c:v>
                </c:pt>
                <c:pt idx="15210">
                  <c:v>31.415371036143</c:v>
                </c:pt>
                <c:pt idx="15211">
                  <c:v>31.415642980245742</c:v>
                </c:pt>
                <c:pt idx="15212">
                  <c:v>31.415914890569862</c:v>
                </c:pt>
                <c:pt idx="15213">
                  <c:v>31.416186739563216</c:v>
                </c:pt>
                <c:pt idx="15214">
                  <c:v>31.41645868363393</c:v>
                </c:pt>
                <c:pt idx="15215">
                  <c:v>31.416730523454675</c:v>
                </c:pt>
                <c:pt idx="15216">
                  <c:v>31.41700234790936</c:v>
                </c:pt>
                <c:pt idx="15217">
                  <c:v>31.41727412637497</c:v>
                </c:pt>
                <c:pt idx="15218">
                  <c:v>31.417546291654617</c:v>
                </c:pt>
                <c:pt idx="15219">
                  <c:v>31.417818349373377</c:v>
                </c:pt>
                <c:pt idx="15220">
                  <c:v>31.418090379447733</c:v>
                </c:pt>
                <c:pt idx="15221">
                  <c:v>31.418362351185138</c:v>
                </c:pt>
                <c:pt idx="15222">
                  <c:v>31.418634249248349</c:v>
                </c:pt>
                <c:pt idx="15223">
                  <c:v>31.418906187190561</c:v>
                </c:pt>
                <c:pt idx="15224">
                  <c:v>31.419178008596333</c:v>
                </c:pt>
                <c:pt idx="15225">
                  <c:v>31.419449826937196</c:v>
                </c:pt>
                <c:pt idx="15226">
                  <c:v>31.41972161463428</c:v>
                </c:pt>
                <c:pt idx="15227">
                  <c:v>31.419993383949159</c:v>
                </c:pt>
                <c:pt idx="15228">
                  <c:v>31.420265226811328</c:v>
                </c:pt>
                <c:pt idx="15229">
                  <c:v>31.420536996126184</c:v>
                </c:pt>
                <c:pt idx="15230">
                  <c:v>31.420808789927335</c:v>
                </c:pt>
                <c:pt idx="15231">
                  <c:v>31.421080504074286</c:v>
                </c:pt>
                <c:pt idx="15232">
                  <c:v>31.421352215159377</c:v>
                </c:pt>
                <c:pt idx="15233">
                  <c:v>31.421624021241726</c:v>
                </c:pt>
                <c:pt idx="15234">
                  <c:v>31.421895732326828</c:v>
                </c:pt>
                <c:pt idx="15235">
                  <c:v>31.422167382193024</c:v>
                </c:pt>
                <c:pt idx="15236">
                  <c:v>31.422439071847599</c:v>
                </c:pt>
                <c:pt idx="15237">
                  <c:v>31.422710767600794</c:v>
                </c:pt>
                <c:pt idx="15238">
                  <c:v>31.422982417443052</c:v>
                </c:pt>
                <c:pt idx="15239">
                  <c:v>31.42325413772992</c:v>
                </c:pt>
                <c:pt idx="15240">
                  <c:v>31.423525861078929</c:v>
                </c:pt>
                <c:pt idx="15241">
                  <c:v>31.423797722335689</c:v>
                </c:pt>
                <c:pt idx="15242">
                  <c:v>31.424069482444644</c:v>
                </c:pt>
                <c:pt idx="15243">
                  <c:v>31.424341156810275</c:v>
                </c:pt>
                <c:pt idx="15244">
                  <c:v>31.424612831175864</c:v>
                </c:pt>
                <c:pt idx="15245">
                  <c:v>31.424884499380223</c:v>
                </c:pt>
                <c:pt idx="15246">
                  <c:v>31.425156176766677</c:v>
                </c:pt>
                <c:pt idx="15247">
                  <c:v>31.425427774599886</c:v>
                </c:pt>
                <c:pt idx="15248">
                  <c:v>31.425700699059231</c:v>
                </c:pt>
                <c:pt idx="15249">
                  <c:v>31.425973434770981</c:v>
                </c:pt>
                <c:pt idx="15250">
                  <c:v>31.426246046918987</c:v>
                </c:pt>
                <c:pt idx="15251">
                  <c:v>31.426518603504334</c:v>
                </c:pt>
                <c:pt idx="15252">
                  <c:v>31.426791039769693</c:v>
                </c:pt>
                <c:pt idx="15253">
                  <c:v>31.427063439055001</c:v>
                </c:pt>
                <c:pt idx="15254">
                  <c:v>31.427335761318478</c:v>
                </c:pt>
                <c:pt idx="15255">
                  <c:v>31.427608018938329</c:v>
                </c:pt>
                <c:pt idx="15256">
                  <c:v>31.427880196541047</c:v>
                </c:pt>
                <c:pt idx="15257">
                  <c:v>31.428152346460976</c:v>
                </c:pt>
                <c:pt idx="15258">
                  <c:v>31.428424437987957</c:v>
                </c:pt>
                <c:pt idx="15259">
                  <c:v>31.428696544878505</c:v>
                </c:pt>
                <c:pt idx="15260">
                  <c:v>31.428968633300972</c:v>
                </c:pt>
                <c:pt idx="15261">
                  <c:v>31.429240718675114</c:v>
                </c:pt>
                <c:pt idx="15262">
                  <c:v>31.429512773306318</c:v>
                </c:pt>
                <c:pt idx="15263">
                  <c:v>31.4297848310331</c:v>
                </c:pt>
                <c:pt idx="15264">
                  <c:v>31.430057291942727</c:v>
                </c:pt>
                <c:pt idx="15265">
                  <c:v>31.430329611123199</c:v>
                </c:pt>
                <c:pt idx="15266">
                  <c:v>31.430601951858137</c:v>
                </c:pt>
                <c:pt idx="15267">
                  <c:v>31.430874184847415</c:v>
                </c:pt>
                <c:pt idx="15268">
                  <c:v>31.431146399367318</c:v>
                </c:pt>
                <c:pt idx="15269">
                  <c:v>31.4314186292561</c:v>
                </c:pt>
                <c:pt idx="15270">
                  <c:v>31.431690757639139</c:v>
                </c:pt>
                <c:pt idx="15271">
                  <c:v>31.431962833784688</c:v>
                </c:pt>
                <c:pt idx="15272">
                  <c:v>31.432234897630657</c:v>
                </c:pt>
                <c:pt idx="15273">
                  <c:v>31.432506915410649</c:v>
                </c:pt>
                <c:pt idx="15274">
                  <c:v>31.432778841108856</c:v>
                </c:pt>
                <c:pt idx="15275">
                  <c:v>31.433050812826242</c:v>
                </c:pt>
                <c:pt idx="15276">
                  <c:v>31.433322772267786</c:v>
                </c:pt>
                <c:pt idx="15277">
                  <c:v>31.43359486993192</c:v>
                </c:pt>
                <c:pt idx="15278">
                  <c:v>31.433866924587221</c:v>
                </c:pt>
                <c:pt idx="15279">
                  <c:v>31.434139040688887</c:v>
                </c:pt>
                <c:pt idx="15280">
                  <c:v>31.434411092272761</c:v>
                </c:pt>
                <c:pt idx="15281">
                  <c:v>31.434683119272417</c:v>
                </c:pt>
                <c:pt idx="15282">
                  <c:v>31.434955066427545</c:v>
                </c:pt>
                <c:pt idx="15283">
                  <c:v>31.435227142569051</c:v>
                </c:pt>
                <c:pt idx="15284">
                  <c:v>31.435499055956612</c:v>
                </c:pt>
                <c:pt idx="15285">
                  <c:v>31.43577109524367</c:v>
                </c:pt>
                <c:pt idx="15286">
                  <c:v>31.436043023989729</c:v>
                </c:pt>
                <c:pt idx="15287">
                  <c:v>31.436315161613841</c:v>
                </c:pt>
                <c:pt idx="15288">
                  <c:v>31.436587145640473</c:v>
                </c:pt>
                <c:pt idx="15289">
                  <c:v>31.436859089755227</c:v>
                </c:pt>
                <c:pt idx="15290">
                  <c:v>31.437131122888395</c:v>
                </c:pt>
                <c:pt idx="15291">
                  <c:v>31.437403583814085</c:v>
                </c:pt>
                <c:pt idx="15292">
                  <c:v>31.437675918390173</c:v>
                </c:pt>
                <c:pt idx="15293">
                  <c:v>31.437948515079327</c:v>
                </c:pt>
                <c:pt idx="15294">
                  <c:v>31.438220892778542</c:v>
                </c:pt>
                <c:pt idx="15295">
                  <c:v>31.438493566682936</c:v>
                </c:pt>
                <c:pt idx="15296">
                  <c:v>31.438766046103506</c:v>
                </c:pt>
                <c:pt idx="15297">
                  <c:v>31.43903877565031</c:v>
                </c:pt>
                <c:pt idx="15298">
                  <c:v>31.43931138467493</c:v>
                </c:pt>
                <c:pt idx="15299">
                  <c:v>31.439583879545832</c:v>
                </c:pt>
                <c:pt idx="15300">
                  <c:v>31.439856853555792</c:v>
                </c:pt>
                <c:pt idx="15301">
                  <c:v>31.440129648033569</c:v>
                </c:pt>
                <c:pt idx="15302">
                  <c:v>31.440402325014812</c:v>
                </c:pt>
                <c:pt idx="15303">
                  <c:v>31.440675320724573</c:v>
                </c:pt>
                <c:pt idx="15304">
                  <c:v>31.440948133781898</c:v>
                </c:pt>
                <c:pt idx="15305">
                  <c:v>31.441220807702429</c:v>
                </c:pt>
                <c:pt idx="15306">
                  <c:v>31.441493936754487</c:v>
                </c:pt>
                <c:pt idx="15307">
                  <c:v>31.441766861217854</c:v>
                </c:pt>
                <c:pt idx="15308">
                  <c:v>31.442039829021095</c:v>
                </c:pt>
                <c:pt idx="15309">
                  <c:v>31.442312663685875</c:v>
                </c:pt>
                <c:pt idx="15310">
                  <c:v>31.442585448862982</c:v>
                </c:pt>
                <c:pt idx="15311">
                  <c:v>31.442858132030427</c:v>
                </c:pt>
                <c:pt idx="15312">
                  <c:v>31.443130765774484</c:v>
                </c:pt>
                <c:pt idx="15313">
                  <c:v>31.443403656175448</c:v>
                </c:pt>
                <c:pt idx="15314">
                  <c:v>31.443676608493877</c:v>
                </c:pt>
                <c:pt idx="15315">
                  <c:v>31.443949471031285</c:v>
                </c:pt>
                <c:pt idx="15316">
                  <c:v>31.444222451252291</c:v>
                </c:pt>
                <c:pt idx="15317">
                  <c:v>31.444495279770766</c:v>
                </c:pt>
                <c:pt idx="15318">
                  <c:v>31.444768253796884</c:v>
                </c:pt>
                <c:pt idx="15319">
                  <c:v>31.445041122510776</c:v>
                </c:pt>
                <c:pt idx="15320">
                  <c:v>31.445313913876117</c:v>
                </c:pt>
                <c:pt idx="15321">
                  <c:v>31.445586965395904</c:v>
                </c:pt>
                <c:pt idx="15322">
                  <c:v>31.445859914625732</c:v>
                </c:pt>
                <c:pt idx="15323">
                  <c:v>31.446133009547772</c:v>
                </c:pt>
                <c:pt idx="15324">
                  <c:v>31.446406054856524</c:v>
                </c:pt>
                <c:pt idx="15325">
                  <c:v>31.446678945257506</c:v>
                </c:pt>
                <c:pt idx="15326">
                  <c:v>31.446951764472391</c:v>
                </c:pt>
                <c:pt idx="15327">
                  <c:v>31.447224599161359</c:v>
                </c:pt>
                <c:pt idx="15328">
                  <c:v>31.447497378174766</c:v>
                </c:pt>
                <c:pt idx="15329">
                  <c:v>31.447770265488888</c:v>
                </c:pt>
                <c:pt idx="15330">
                  <c:v>31.448043056870379</c:v>
                </c:pt>
                <c:pt idx="15331">
                  <c:v>31.448316099079779</c:v>
                </c:pt>
                <c:pt idx="15332">
                  <c:v>31.448588909024174</c:v>
                </c:pt>
                <c:pt idx="15333">
                  <c:v>31.448861635488633</c:v>
                </c:pt>
                <c:pt idx="15334">
                  <c:v>31.449134352674282</c:v>
                </c:pt>
                <c:pt idx="15335">
                  <c:v>31.449407032784837</c:v>
                </c:pt>
                <c:pt idx="15336">
                  <c:v>31.449679855084689</c:v>
                </c:pt>
                <c:pt idx="15337">
                  <c:v>31.449952538284389</c:v>
                </c:pt>
                <c:pt idx="15338">
                  <c:v>31.45022536368543</c:v>
                </c:pt>
                <c:pt idx="15339">
                  <c:v>31.4504980530394</c:v>
                </c:pt>
                <c:pt idx="15340">
                  <c:v>31.45077093725056</c:v>
                </c:pt>
                <c:pt idx="15341">
                  <c:v>31.451043589522726</c:v>
                </c:pt>
                <c:pt idx="15342">
                  <c:v>31.451316285063609</c:v>
                </c:pt>
                <c:pt idx="15343">
                  <c:v>31.451589721682783</c:v>
                </c:pt>
                <c:pt idx="15344">
                  <c:v>31.451862872445083</c:v>
                </c:pt>
                <c:pt idx="15345">
                  <c:v>31.452135886744223</c:v>
                </c:pt>
                <c:pt idx="15346">
                  <c:v>31.45240882361643</c:v>
                </c:pt>
                <c:pt idx="15347">
                  <c:v>31.452681664492463</c:v>
                </c:pt>
                <c:pt idx="15348">
                  <c:v>31.452954390956894</c:v>
                </c:pt>
                <c:pt idx="15349">
                  <c:v>31.453227074116239</c:v>
                </c:pt>
                <c:pt idx="15350">
                  <c:v>31.453499643024486</c:v>
                </c:pt>
                <c:pt idx="15351">
                  <c:v>31.453772778251825</c:v>
                </c:pt>
                <c:pt idx="15352">
                  <c:v>31.454045724376954</c:v>
                </c:pt>
                <c:pt idx="15353">
                  <c:v>31.454318624063326</c:v>
                </c:pt>
                <c:pt idx="15354">
                  <c:v>31.45459172520329</c:v>
                </c:pt>
                <c:pt idx="15355">
                  <c:v>31.454864981504343</c:v>
                </c:pt>
                <c:pt idx="15356">
                  <c:v>31.455138023713737</c:v>
                </c:pt>
                <c:pt idx="15357">
                  <c:v>31.455410873870946</c:v>
                </c:pt>
                <c:pt idx="15358">
                  <c:v>31.455683897445777</c:v>
                </c:pt>
                <c:pt idx="15359">
                  <c:v>31.455956908650567</c:v>
                </c:pt>
                <c:pt idx="15360">
                  <c:v>31.456229808344983</c:v>
                </c:pt>
                <c:pt idx="15361">
                  <c:v>31.45650304601563</c:v>
                </c:pt>
                <c:pt idx="15362">
                  <c:v>31.45677605101567</c:v>
                </c:pt>
                <c:pt idx="15363">
                  <c:v>31.4570489599963</c:v>
                </c:pt>
                <c:pt idx="15364">
                  <c:v>31.457321757554318</c:v>
                </c:pt>
                <c:pt idx="15365">
                  <c:v>31.457594914497207</c:v>
                </c:pt>
                <c:pt idx="15366">
                  <c:v>31.457867987687663</c:v>
                </c:pt>
                <c:pt idx="15367">
                  <c:v>31.458140946223985</c:v>
                </c:pt>
                <c:pt idx="15368">
                  <c:v>31.458413855180364</c:v>
                </c:pt>
                <c:pt idx="15369">
                  <c:v>31.458686884981184</c:v>
                </c:pt>
                <c:pt idx="15370">
                  <c:v>31.45895985279256</c:v>
                </c:pt>
                <c:pt idx="15371">
                  <c:v>31.459232755582303</c:v>
                </c:pt>
                <c:pt idx="15372">
                  <c:v>31.459505546943625</c:v>
                </c:pt>
                <c:pt idx="15373">
                  <c:v>31.45977832284504</c:v>
                </c:pt>
                <c:pt idx="15374">
                  <c:v>31.460050993676713</c:v>
                </c:pt>
                <c:pt idx="15375">
                  <c:v>31.460323649037203</c:v>
                </c:pt>
                <c:pt idx="15376">
                  <c:v>31.460596205618533</c:v>
                </c:pt>
                <c:pt idx="15377">
                  <c:v>31.460868950618735</c:v>
                </c:pt>
                <c:pt idx="15378">
                  <c:v>31.461141584370832</c:v>
                </c:pt>
                <c:pt idx="15379">
                  <c:v>31.461414177989479</c:v>
                </c:pt>
                <c:pt idx="15380">
                  <c:v>31.461686466357193</c:v>
                </c:pt>
                <c:pt idx="15381">
                  <c:v>31.461958955032443</c:v>
                </c:pt>
                <c:pt idx="15382">
                  <c:v>31.462231459155255</c:v>
                </c:pt>
                <c:pt idx="15383">
                  <c:v>31.462503963249908</c:v>
                </c:pt>
                <c:pt idx="15384">
                  <c:v>31.462776337856582</c:v>
                </c:pt>
                <c:pt idx="15385">
                  <c:v>31.463049237530793</c:v>
                </c:pt>
                <c:pt idx="15386">
                  <c:v>31.463321880526461</c:v>
                </c:pt>
                <c:pt idx="15387">
                  <c:v>31.463594532786566</c:v>
                </c:pt>
                <c:pt idx="15388">
                  <c:v>31.463867021489978</c:v>
                </c:pt>
                <c:pt idx="15389">
                  <c:v>31.464139537929764</c:v>
                </c:pt>
                <c:pt idx="15390">
                  <c:v>31.464411964957026</c:v>
                </c:pt>
                <c:pt idx="15391">
                  <c:v>31.464684293374596</c:v>
                </c:pt>
                <c:pt idx="15392">
                  <c:v>31.464956578664339</c:v>
                </c:pt>
                <c:pt idx="15393">
                  <c:v>31.465228740865463</c:v>
                </c:pt>
                <c:pt idx="15394">
                  <c:v>31.465500967689909</c:v>
                </c:pt>
                <c:pt idx="15395">
                  <c:v>31.465773179133919</c:v>
                </c:pt>
                <c:pt idx="15396">
                  <c:v>31.46604524911951</c:v>
                </c:pt>
                <c:pt idx="15397">
                  <c:v>31.46631766997498</c:v>
                </c:pt>
                <c:pt idx="15398">
                  <c:v>31.46659017406963</c:v>
                </c:pt>
                <c:pt idx="15399">
                  <c:v>31.466862576407962</c:v>
                </c:pt>
                <c:pt idx="15400">
                  <c:v>31.467135349229743</c:v>
                </c:pt>
                <c:pt idx="15401">
                  <c:v>31.467408109709726</c:v>
                </c:pt>
                <c:pt idx="15402">
                  <c:v>31.467680777432481</c:v>
                </c:pt>
                <c:pt idx="15403">
                  <c:v>31.467953386485327</c:v>
                </c:pt>
                <c:pt idx="15404">
                  <c:v>31.468225708744754</c:v>
                </c:pt>
                <c:pt idx="15405">
                  <c:v>31.468498240595839</c:v>
                </c:pt>
                <c:pt idx="15406">
                  <c:v>31.468770902161491</c:v>
                </c:pt>
                <c:pt idx="15407">
                  <c:v>31.469043551357544</c:v>
                </c:pt>
                <c:pt idx="15408">
                  <c:v>31.469316336558865</c:v>
                </c:pt>
                <c:pt idx="15409">
                  <c:v>31.469589022819527</c:v>
                </c:pt>
                <c:pt idx="15410">
                  <c:v>31.469861706011173</c:v>
                </c:pt>
                <c:pt idx="15411">
                  <c:v>31.470134293440577</c:v>
                </c:pt>
                <c:pt idx="15412">
                  <c:v>31.470406846924234</c:v>
                </c:pt>
                <c:pt idx="15413">
                  <c:v>31.4706791937902</c:v>
                </c:pt>
                <c:pt idx="15414">
                  <c:v>31.470951738033918</c:v>
                </c:pt>
                <c:pt idx="15415">
                  <c:v>31.471224106467773</c:v>
                </c:pt>
                <c:pt idx="15416">
                  <c:v>31.471496342513454</c:v>
                </c:pt>
                <c:pt idx="15417">
                  <c:v>31.47176896700676</c:v>
                </c:pt>
                <c:pt idx="15418">
                  <c:v>31.472041566798787</c:v>
                </c:pt>
                <c:pt idx="15419">
                  <c:v>31.472314157310681</c:v>
                </c:pt>
                <c:pt idx="15420">
                  <c:v>31.472586701526172</c:v>
                </c:pt>
                <c:pt idx="15421">
                  <c:v>31.472859214893688</c:v>
                </c:pt>
                <c:pt idx="15422">
                  <c:v>31.473132086726217</c:v>
                </c:pt>
                <c:pt idx="15423">
                  <c:v>31.473404776072144</c:v>
                </c:pt>
                <c:pt idx="15424">
                  <c:v>31.473677354238578</c:v>
                </c:pt>
                <c:pt idx="15425">
                  <c:v>31.473950161062028</c:v>
                </c:pt>
                <c:pt idx="15426">
                  <c:v>31.47422281334628</c:v>
                </c:pt>
                <c:pt idx="15427">
                  <c:v>31.474495648039326</c:v>
                </c:pt>
                <c:pt idx="15428">
                  <c:v>31.474768216971732</c:v>
                </c:pt>
                <c:pt idx="15429">
                  <c:v>31.475040912492446</c:v>
                </c:pt>
                <c:pt idx="15430">
                  <c:v>31.475313506115075</c:v>
                </c:pt>
                <c:pt idx="15431">
                  <c:v>31.475586056501218</c:v>
                </c:pt>
                <c:pt idx="15432">
                  <c:v>31.475858529759197</c:v>
                </c:pt>
                <c:pt idx="15433">
                  <c:v>31.476131240752689</c:v>
                </c:pt>
                <c:pt idx="15434">
                  <c:v>31.476403794224289</c:v>
                </c:pt>
                <c:pt idx="15435">
                  <c:v>31.476676270565495</c:v>
                </c:pt>
                <c:pt idx="15436">
                  <c:v>31.476948944494133</c:v>
                </c:pt>
                <c:pt idx="15437">
                  <c:v>31.477221494880286</c:v>
                </c:pt>
                <c:pt idx="15438">
                  <c:v>31.477493955801933</c:v>
                </c:pt>
                <c:pt idx="15439">
                  <c:v>31.477766287286673</c:v>
                </c:pt>
                <c:pt idx="15440">
                  <c:v>31.478039230319265</c:v>
                </c:pt>
                <c:pt idx="15441">
                  <c:v>31.478311922774729</c:v>
                </c:pt>
                <c:pt idx="15442">
                  <c:v>31.478584643038442</c:v>
                </c:pt>
                <c:pt idx="15443">
                  <c:v>31.478857357121903</c:v>
                </c:pt>
                <c:pt idx="15444">
                  <c:v>31.479129975440351</c:v>
                </c:pt>
                <c:pt idx="15445">
                  <c:v>31.479402587584325</c:v>
                </c:pt>
                <c:pt idx="15446">
                  <c:v>31.47967517808819</c:v>
                </c:pt>
                <c:pt idx="15447">
                  <c:v>31.479947756246556</c:v>
                </c:pt>
                <c:pt idx="15448">
                  <c:v>31.4802202325676</c:v>
                </c:pt>
                <c:pt idx="15449">
                  <c:v>31.480492897205725</c:v>
                </c:pt>
                <c:pt idx="15450">
                  <c:v>31.480765444530697</c:v>
                </c:pt>
                <c:pt idx="15451">
                  <c:v>31.48103799491685</c:v>
                </c:pt>
                <c:pt idx="15452">
                  <c:v>31.481310600874629</c:v>
                </c:pt>
                <c:pt idx="15453">
                  <c:v>31.481583043304543</c:v>
                </c:pt>
                <c:pt idx="15454">
                  <c:v>31.48185538094793</c:v>
                </c:pt>
                <c:pt idx="15455">
                  <c:v>31.482128051739263</c:v>
                </c:pt>
                <c:pt idx="15456">
                  <c:v>31.482400528100623</c:v>
                </c:pt>
                <c:pt idx="15457">
                  <c:v>31.482672976695472</c:v>
                </c:pt>
                <c:pt idx="15458">
                  <c:v>31.482945258923372</c:v>
                </c:pt>
                <c:pt idx="15459">
                  <c:v>31.483217522645543</c:v>
                </c:pt>
                <c:pt idx="15460">
                  <c:v>31.483490032904559</c:v>
                </c:pt>
                <c:pt idx="15461">
                  <c:v>31.483762533911104</c:v>
                </c:pt>
                <c:pt idx="15462">
                  <c:v>31.484035520327357</c:v>
                </c:pt>
                <c:pt idx="15463">
                  <c:v>31.484308342647413</c:v>
                </c:pt>
                <c:pt idx="15464">
                  <c:v>31.484581428255385</c:v>
                </c:pt>
                <c:pt idx="15465">
                  <c:v>31.48485422582149</c:v>
                </c:pt>
                <c:pt idx="15466">
                  <c:v>31.485127305240724</c:v>
                </c:pt>
                <c:pt idx="15467">
                  <c:v>31.485400322642487</c:v>
                </c:pt>
                <c:pt idx="15468">
                  <c:v>31.485673172799693</c:v>
                </c:pt>
                <c:pt idx="15469">
                  <c:v>31.485945982736013</c:v>
                </c:pt>
                <c:pt idx="15470">
                  <c:v>31.486218715357186</c:v>
                </c:pt>
                <c:pt idx="15471">
                  <c:v>31.486491953052127</c:v>
                </c:pt>
                <c:pt idx="15472">
                  <c:v>31.486765141048984</c:v>
                </c:pt>
                <c:pt idx="15473">
                  <c:v>31.487038214263691</c:v>
                </c:pt>
                <c:pt idx="15474">
                  <c:v>31.487311287446044</c:v>
                </c:pt>
                <c:pt idx="15475">
                  <c:v>31.487584280037655</c:v>
                </c:pt>
                <c:pt idx="15476">
                  <c:v>31.487857461811696</c:v>
                </c:pt>
                <c:pt idx="15477">
                  <c:v>31.488130457501185</c:v>
                </c:pt>
                <c:pt idx="15478">
                  <c:v>31.488403493512212</c:v>
                </c:pt>
                <c:pt idx="15479">
                  <c:v>31.488676464436956</c:v>
                </c:pt>
                <c:pt idx="15480">
                  <c:v>31.488949326970317</c:v>
                </c:pt>
                <c:pt idx="15481">
                  <c:v>31.489222158541711</c:v>
                </c:pt>
                <c:pt idx="15482">
                  <c:v>31.489494875711213</c:v>
                </c:pt>
                <c:pt idx="15483">
                  <c:v>31.489767611422977</c:v>
                </c:pt>
                <c:pt idx="15484">
                  <c:v>31.490040316232744</c:v>
                </c:pt>
                <c:pt idx="15485">
                  <c:v>31.490313024140377</c:v>
                </c:pt>
                <c:pt idx="15486">
                  <c:v>31.490585673324325</c:v>
                </c:pt>
                <c:pt idx="15487">
                  <c:v>31.490858208296643</c:v>
                </c:pt>
                <c:pt idx="15488">
                  <c:v>31.491130888407188</c:v>
                </c:pt>
                <c:pt idx="15489">
                  <c:v>31.491403420270384</c:v>
                </c:pt>
                <c:pt idx="15490">
                  <c:v>31.491675899686928</c:v>
                </c:pt>
                <c:pt idx="15491">
                  <c:v>31.491948311321636</c:v>
                </c:pt>
                <c:pt idx="15492">
                  <c:v>31.492220698266909</c:v>
                </c:pt>
                <c:pt idx="15493">
                  <c:v>31.492493005140549</c:v>
                </c:pt>
                <c:pt idx="15494">
                  <c:v>31.492765355122412</c:v>
                </c:pt>
                <c:pt idx="15495">
                  <c:v>31.493037695865336</c:v>
                </c:pt>
                <c:pt idx="15496">
                  <c:v>31.493310011942889</c:v>
                </c:pt>
                <c:pt idx="15497">
                  <c:v>31.493582309549108</c:v>
                </c:pt>
                <c:pt idx="15498">
                  <c:v>31.493854616398668</c:v>
                </c:pt>
                <c:pt idx="15499">
                  <c:v>31.494126852464429</c:v>
                </c:pt>
                <c:pt idx="15500">
                  <c:v>31.494399082345119</c:v>
                </c:pt>
                <c:pt idx="15501">
                  <c:v>31.494671558702468</c:v>
                </c:pt>
                <c:pt idx="15502">
                  <c:v>31.494943979565964</c:v>
                </c:pt>
                <c:pt idx="15503">
                  <c:v>31.49521648984512</c:v>
                </c:pt>
                <c:pt idx="15504">
                  <c:v>31.495488919930189</c:v>
                </c:pt>
                <c:pt idx="15505">
                  <c:v>31.49576125757758</c:v>
                </c:pt>
                <c:pt idx="15506">
                  <c:v>31.496033490542754</c:v>
                </c:pt>
                <c:pt idx="15507">
                  <c:v>31.496305738915474</c:v>
                </c:pt>
                <c:pt idx="15508">
                  <c:v>31.496578101200996</c:v>
                </c:pt>
                <c:pt idx="15509">
                  <c:v>31.496850368036704</c:v>
                </c:pt>
                <c:pt idx="15510">
                  <c:v>31.497122631794976</c:v>
                </c:pt>
                <c:pt idx="15511">
                  <c:v>31.497394874014066</c:v>
                </c:pt>
                <c:pt idx="15512">
                  <c:v>31.497667097742177</c:v>
                </c:pt>
                <c:pt idx="15513">
                  <c:v>31.497939343029973</c:v>
                </c:pt>
                <c:pt idx="15514">
                  <c:v>31.498211505235101</c:v>
                </c:pt>
                <c:pt idx="15515">
                  <c:v>31.498483941468276</c:v>
                </c:pt>
                <c:pt idx="15516">
                  <c:v>31.498756232926116</c:v>
                </c:pt>
                <c:pt idx="15517">
                  <c:v>31.499028496676431</c:v>
                </c:pt>
                <c:pt idx="15518">
                  <c:v>31.499300732734163</c:v>
                </c:pt>
                <c:pt idx="15519">
                  <c:v>31.499572974945185</c:v>
                </c:pt>
                <c:pt idx="15520">
                  <c:v>31.499845192545166</c:v>
                </c:pt>
                <c:pt idx="15521">
                  <c:v>31.500117382448217</c:v>
                </c:pt>
                <c:pt idx="15522">
                  <c:v>31.500389612353004</c:v>
                </c:pt>
                <c:pt idx="15523">
                  <c:v>31.500662552325572</c:v>
                </c:pt>
                <c:pt idx="15524">
                  <c:v>31.50093547059722</c:v>
                </c:pt>
                <c:pt idx="15525">
                  <c:v>31.501208308395846</c:v>
                </c:pt>
                <c:pt idx="15526">
                  <c:v>31.501481090513231</c:v>
                </c:pt>
                <c:pt idx="15527">
                  <c:v>31.501753857139729</c:v>
                </c:pt>
                <c:pt idx="15528">
                  <c:v>31.502026645429062</c:v>
                </c:pt>
                <c:pt idx="15529">
                  <c:v>31.502299433718424</c:v>
                </c:pt>
                <c:pt idx="15530">
                  <c:v>31.502572175619683</c:v>
                </c:pt>
                <c:pt idx="15531">
                  <c:v>31.502844917520925</c:v>
                </c:pt>
                <c:pt idx="15532">
                  <c:v>31.503117600704499</c:v>
                </c:pt>
                <c:pt idx="15533">
                  <c:v>31.503390308604068</c:v>
                </c:pt>
                <c:pt idx="15534">
                  <c:v>31.503662933101349</c:v>
                </c:pt>
                <c:pt idx="15535">
                  <c:v>31.503935576125219</c:v>
                </c:pt>
                <c:pt idx="15536">
                  <c:v>31.504208058641346</c:v>
                </c:pt>
                <c:pt idx="15537">
                  <c:v>31.504480507244232</c:v>
                </c:pt>
                <c:pt idx="15538">
                  <c:v>31.504753017539485</c:v>
                </c:pt>
                <c:pt idx="15539">
                  <c:v>31.505025500047527</c:v>
                </c:pt>
                <c:pt idx="15540">
                  <c:v>31.505297982555589</c:v>
                </c:pt>
                <c:pt idx="15541">
                  <c:v>31.505570431146403</c:v>
                </c:pt>
                <c:pt idx="15542">
                  <c:v>31.505842805769117</c:v>
                </c:pt>
                <c:pt idx="15543">
                  <c:v>31.506115251305626</c:v>
                </c:pt>
                <c:pt idx="15544">
                  <c:v>31.506387687554902</c:v>
                </c:pt>
                <c:pt idx="15545">
                  <c:v>31.506660148492688</c:v>
                </c:pt>
                <c:pt idx="15546">
                  <c:v>31.506932563196873</c:v>
                </c:pt>
                <c:pt idx="15547">
                  <c:v>31.507205017969042</c:v>
                </c:pt>
                <c:pt idx="15548">
                  <c:v>31.507477506668415</c:v>
                </c:pt>
                <c:pt idx="15549">
                  <c:v>31.507749967606188</c:v>
                </c:pt>
                <c:pt idx="15550">
                  <c:v>31.50802286729256</c:v>
                </c:pt>
                <c:pt idx="15551">
                  <c:v>31.508295689616631</c:v>
                </c:pt>
                <c:pt idx="15552">
                  <c:v>31.508568515017668</c:v>
                </c:pt>
                <c:pt idx="15553">
                  <c:v>31.508841269290933</c:v>
                </c:pt>
                <c:pt idx="15554">
                  <c:v>31.509114001928229</c:v>
                </c:pt>
                <c:pt idx="15555">
                  <c:v>31.509386629529189</c:v>
                </c:pt>
                <c:pt idx="15556">
                  <c:v>31.50965920152742</c:v>
                </c:pt>
                <c:pt idx="15557">
                  <c:v>31.50993166864324</c:v>
                </c:pt>
                <c:pt idx="15558">
                  <c:v>31.510204175846205</c:v>
                </c:pt>
                <c:pt idx="15559">
                  <c:v>31.51047665221159</c:v>
                </c:pt>
                <c:pt idx="15560">
                  <c:v>31.510749418850178</c:v>
                </c:pt>
                <c:pt idx="15561">
                  <c:v>31.511022043331348</c:v>
                </c:pt>
                <c:pt idx="15562">
                  <c:v>31.511294606071939</c:v>
                </c:pt>
                <c:pt idx="15563">
                  <c:v>31.51156708243732</c:v>
                </c:pt>
                <c:pt idx="15564">
                  <c:v>31.511839494059988</c:v>
                </c:pt>
                <c:pt idx="15565">
                  <c:v>31.512111911845803</c:v>
                </c:pt>
                <c:pt idx="15566">
                  <c:v>31.512384311102927</c:v>
                </c:pt>
                <c:pt idx="15567">
                  <c:v>31.512656698036132</c:v>
                </c:pt>
                <c:pt idx="15568">
                  <c:v>31.51292945849189</c:v>
                </c:pt>
                <c:pt idx="15569">
                  <c:v>31.513202181857928</c:v>
                </c:pt>
                <c:pt idx="15570">
                  <c:v>31.513474846483934</c:v>
                </c:pt>
                <c:pt idx="15571">
                  <c:v>31.513747464782252</c:v>
                </c:pt>
                <c:pt idx="15572">
                  <c:v>31.514020012091095</c:v>
                </c:pt>
                <c:pt idx="15573">
                  <c:v>31.514292482290017</c:v>
                </c:pt>
                <c:pt idx="15574">
                  <c:v>31.514565041936805</c:v>
                </c:pt>
                <c:pt idx="15575">
                  <c:v>31.514837610841024</c:v>
                </c:pt>
                <c:pt idx="15576">
                  <c:v>31.515110059419751</c:v>
                </c:pt>
                <c:pt idx="15577">
                  <c:v>31.515382427869692</c:v>
                </c:pt>
                <c:pt idx="15578">
                  <c:v>31.515654827154968</c:v>
                </c:pt>
                <c:pt idx="15579">
                  <c:v>31.515927720659096</c:v>
                </c:pt>
                <c:pt idx="15580">
                  <c:v>31.516200422395254</c:v>
                </c:pt>
                <c:pt idx="15581">
                  <c:v>31.51647311793613</c:v>
                </c:pt>
                <c:pt idx="15582">
                  <c:v>31.516745779461456</c:v>
                </c:pt>
                <c:pt idx="15583">
                  <c:v>31.51701835762789</c:v>
                </c:pt>
                <c:pt idx="15584">
                  <c:v>31.51729160464172</c:v>
                </c:pt>
                <c:pt idx="15585">
                  <c:v>31.517564764711494</c:v>
                </c:pt>
                <c:pt idx="15586">
                  <c:v>31.517837878211392</c:v>
                </c:pt>
                <c:pt idx="15587">
                  <c:v>31.518110957602328</c:v>
                </c:pt>
                <c:pt idx="15588">
                  <c:v>31.51838413629342</c:v>
                </c:pt>
                <c:pt idx="15589">
                  <c:v>31.518657277736896</c:v>
                </c:pt>
                <c:pt idx="15590">
                  <c:v>31.518930285839243</c:v>
                </c:pt>
                <c:pt idx="15591">
                  <c:v>31.519203321830041</c:v>
                </c:pt>
                <c:pt idx="15592">
                  <c:v>31.519476354721746</c:v>
                </c:pt>
                <c:pt idx="15593">
                  <c:v>31.519749303971764</c:v>
                </c:pt>
                <c:pt idx="15594">
                  <c:v>31.52002249818775</c:v>
                </c:pt>
                <c:pt idx="15595">
                  <c:v>31.520295701714875</c:v>
                </c:pt>
                <c:pt idx="15596">
                  <c:v>31.520568747027657</c:v>
                </c:pt>
                <c:pt idx="15597">
                  <c:v>31.520841752055993</c:v>
                </c:pt>
                <c:pt idx="15598">
                  <c:v>31.521114673399193</c:v>
                </c:pt>
                <c:pt idx="15599">
                  <c:v>31.521387573073444</c:v>
                </c:pt>
                <c:pt idx="15600">
                  <c:v>31.521660392276228</c:v>
                </c:pt>
                <c:pt idx="15601">
                  <c:v>31.521933121823018</c:v>
                </c:pt>
                <c:pt idx="15602">
                  <c:v>31.52220576483883</c:v>
                </c:pt>
                <c:pt idx="15603">
                  <c:v>31.522478441860379</c:v>
                </c:pt>
                <c:pt idx="15604">
                  <c:v>31.522751109607327</c:v>
                </c:pt>
                <c:pt idx="15605">
                  <c:v>31.523023737208302</c:v>
                </c:pt>
                <c:pt idx="15606">
                  <c:v>31.52329621356963</c:v>
                </c:pt>
                <c:pt idx="15607">
                  <c:v>31.52356889985856</c:v>
                </c:pt>
                <c:pt idx="15608">
                  <c:v>31.523841505804221</c:v>
                </c:pt>
                <c:pt idx="15609">
                  <c:v>31.524114099418824</c:v>
                </c:pt>
                <c:pt idx="15610">
                  <c:v>31.524386637451929</c:v>
                </c:pt>
                <c:pt idx="15611">
                  <c:v>31.524659079889901</c:v>
                </c:pt>
                <c:pt idx="15612">
                  <c:v>31.524931741419291</c:v>
                </c:pt>
                <c:pt idx="15613">
                  <c:v>31.525204418440836</c:v>
                </c:pt>
                <c:pt idx="15614">
                  <c:v>31.525477123238513</c:v>
                </c:pt>
                <c:pt idx="15615">
                  <c:v>31.525749787876595</c:v>
                </c:pt>
                <c:pt idx="15616">
                  <c:v>31.526022443245189</c:v>
                </c:pt>
                <c:pt idx="15617">
                  <c:v>31.526294968958904</c:v>
                </c:pt>
                <c:pt idx="15618">
                  <c:v>31.526567642879428</c:v>
                </c:pt>
                <c:pt idx="15619">
                  <c:v>31.526840375528813</c:v>
                </c:pt>
                <c:pt idx="15620">
                  <c:v>31.527113098894887</c:v>
                </c:pt>
                <c:pt idx="15621">
                  <c:v>31.527385701773767</c:v>
                </c:pt>
                <c:pt idx="15622">
                  <c:v>31.527658295396428</c:v>
                </c:pt>
                <c:pt idx="15623">
                  <c:v>31.527931161020017</c:v>
                </c:pt>
                <c:pt idx="15624">
                  <c:v>31.528204014275172</c:v>
                </c:pt>
                <c:pt idx="15625">
                  <c:v>31.528476768544401</c:v>
                </c:pt>
                <c:pt idx="15626">
                  <c:v>31.528749448622694</c:v>
                </c:pt>
                <c:pt idx="15627">
                  <c:v>31.529022091638524</c:v>
                </c:pt>
                <c:pt idx="15628">
                  <c:v>31.529294753184018</c:v>
                </c:pt>
                <c:pt idx="15629">
                  <c:v>31.529567504354063</c:v>
                </c:pt>
                <c:pt idx="15630">
                  <c:v>31.529840076348272</c:v>
                </c:pt>
                <c:pt idx="15631">
                  <c:v>31.53011295438208</c:v>
                </c:pt>
                <c:pt idx="15632">
                  <c:v>31.530385717900973</c:v>
                </c:pt>
                <c:pt idx="15633">
                  <c:v>31.530658515471092</c:v>
                </c:pt>
                <c:pt idx="15634">
                  <c:v>31.530931316133643</c:v>
                </c:pt>
                <c:pt idx="15635">
                  <c:v>31.531203986965302</c:v>
                </c:pt>
                <c:pt idx="15636">
                  <c:v>31.531476676331373</c:v>
                </c:pt>
                <c:pt idx="15637">
                  <c:v>31.531749356429852</c:v>
                </c:pt>
                <c:pt idx="15638">
                  <c:v>31.532022067447567</c:v>
                </c:pt>
                <c:pt idx="15639">
                  <c:v>31.532294759886891</c:v>
                </c:pt>
                <c:pt idx="15640">
                  <c:v>31.53256740908293</c:v>
                </c:pt>
                <c:pt idx="15641">
                  <c:v>31.532840160277193</c:v>
                </c:pt>
                <c:pt idx="15642">
                  <c:v>31.533113081644643</c:v>
                </c:pt>
                <c:pt idx="15643">
                  <c:v>31.533385962769103</c:v>
                </c:pt>
                <c:pt idx="15644">
                  <c:v>31.533658862483765</c:v>
                </c:pt>
                <c:pt idx="15645">
                  <c:v>31.533931675516893</c:v>
                </c:pt>
                <c:pt idx="15646">
                  <c:v>31.534204727028602</c:v>
                </c:pt>
                <c:pt idx="15647">
                  <c:v>31.534477756805138</c:v>
                </c:pt>
                <c:pt idx="15648">
                  <c:v>31.534750709151883</c:v>
                </c:pt>
                <c:pt idx="15649">
                  <c:v>31.535023599540729</c:v>
                </c:pt>
                <c:pt idx="15650">
                  <c:v>31.535296672731143</c:v>
                </c:pt>
                <c:pt idx="15651">
                  <c:v>31.535569683931861</c:v>
                </c:pt>
                <c:pt idx="15652">
                  <c:v>31.535842685817528</c:v>
                </c:pt>
                <c:pt idx="15653">
                  <c:v>31.536115914166039</c:v>
                </c:pt>
                <c:pt idx="15654">
                  <c:v>31.536389033909206</c:v>
                </c:pt>
                <c:pt idx="15655">
                  <c:v>31.536662085404732</c:v>
                </c:pt>
                <c:pt idx="15656">
                  <c:v>31.53693505322013</c:v>
                </c:pt>
                <c:pt idx="15657">
                  <c:v>31.537208126410601</c:v>
                </c:pt>
                <c:pt idx="15658">
                  <c:v>31.537481202701194</c:v>
                </c:pt>
                <c:pt idx="15659">
                  <c:v>31.537754148834434</c:v>
                </c:pt>
                <c:pt idx="15660">
                  <c:v>31.538027420675387</c:v>
                </c:pt>
                <c:pt idx="15661">
                  <c:v>31.538300645931542</c:v>
                </c:pt>
                <c:pt idx="15662">
                  <c:v>31.538573852554453</c:v>
                </c:pt>
                <c:pt idx="15663">
                  <c:v>31.538847031241481</c:v>
                </c:pt>
                <c:pt idx="15664">
                  <c:v>31.539120095152075</c:v>
                </c:pt>
                <c:pt idx="15665">
                  <c:v>31.539393128068077</c:v>
                </c:pt>
                <c:pt idx="15666">
                  <c:v>31.539666306734826</c:v>
                </c:pt>
                <c:pt idx="15667">
                  <c:v>31.539939426457785</c:v>
                </c:pt>
                <c:pt idx="15668">
                  <c:v>31.540212614458664</c:v>
                </c:pt>
                <c:pt idx="15669">
                  <c:v>31.540485709372611</c:v>
                </c:pt>
                <c:pt idx="15670">
                  <c:v>31.540758742268373</c:v>
                </c:pt>
                <c:pt idx="15671">
                  <c:v>31.541031641983029</c:v>
                </c:pt>
                <c:pt idx="15672">
                  <c:v>31.541304677977841</c:v>
                </c:pt>
                <c:pt idx="15673">
                  <c:v>31.541577602429101</c:v>
                </c:pt>
                <c:pt idx="15674">
                  <c:v>31.541850418534917</c:v>
                </c:pt>
                <c:pt idx="15675">
                  <c:v>31.542123203736185</c:v>
                </c:pt>
                <c:pt idx="15676">
                  <c:v>31.54239593946005</c:v>
                </c:pt>
                <c:pt idx="15677">
                  <c:v>31.542668542310732</c:v>
                </c:pt>
                <c:pt idx="15678">
                  <c:v>31.542941129760312</c:v>
                </c:pt>
                <c:pt idx="15679">
                  <c:v>31.543213695606827</c:v>
                </c:pt>
                <c:pt idx="15680">
                  <c:v>31.54348642207529</c:v>
                </c:pt>
                <c:pt idx="15681">
                  <c:v>31.543759068183189</c:v>
                </c:pt>
                <c:pt idx="15682">
                  <c:v>31.544031834833881</c:v>
                </c:pt>
                <c:pt idx="15683">
                  <c:v>31.544304635476269</c:v>
                </c:pt>
                <c:pt idx="15684">
                  <c:v>31.544577724213131</c:v>
                </c:pt>
                <c:pt idx="15685">
                  <c:v>31.544850571280588</c:v>
                </c:pt>
                <c:pt idx="15686">
                  <c:v>31.54512374997568</c:v>
                </c:pt>
                <c:pt idx="15687">
                  <c:v>31.54539668060691</c:v>
                </c:pt>
                <c:pt idx="15688">
                  <c:v>31.545669632933411</c:v>
                </c:pt>
                <c:pt idx="15689">
                  <c:v>31.545942616231777</c:v>
                </c:pt>
                <c:pt idx="15690">
                  <c:v>31.546215615039571</c:v>
                </c:pt>
                <c:pt idx="15691">
                  <c:v>31.546488691358547</c:v>
                </c:pt>
                <c:pt idx="15692">
                  <c:v>31.546761683970367</c:v>
                </c:pt>
                <c:pt idx="15693">
                  <c:v>31.547034657976262</c:v>
                </c:pt>
                <c:pt idx="15694">
                  <c:v>31.54730767845237</c:v>
                </c:pt>
                <c:pt idx="15695">
                  <c:v>31.547580739238828</c:v>
                </c:pt>
                <c:pt idx="15696">
                  <c:v>31.547853728752841</c:v>
                </c:pt>
                <c:pt idx="15697">
                  <c:v>31.548126643944858</c:v>
                </c:pt>
                <c:pt idx="15698">
                  <c:v>31.548399494118243</c:v>
                </c:pt>
                <c:pt idx="15699">
                  <c:v>31.54867228548763</c:v>
                </c:pt>
                <c:pt idx="15700">
                  <c:v>31.548945188269329</c:v>
                </c:pt>
                <c:pt idx="15701">
                  <c:v>31.549218103461389</c:v>
                </c:pt>
                <c:pt idx="15702">
                  <c:v>31.549491111583947</c:v>
                </c:pt>
                <c:pt idx="15703">
                  <c:v>31.549764128981664</c:v>
                </c:pt>
                <c:pt idx="15704">
                  <c:v>31.550037103027986</c:v>
                </c:pt>
                <c:pt idx="15705">
                  <c:v>31.550309996499767</c:v>
                </c:pt>
                <c:pt idx="15706">
                  <c:v>31.550582948818196</c:v>
                </c:pt>
                <c:pt idx="15707">
                  <c:v>31.55085581443776</c:v>
                </c:pt>
                <c:pt idx="15708">
                  <c:v>31.551128853547912</c:v>
                </c:pt>
                <c:pt idx="15709">
                  <c:v>31.55140177800725</c:v>
                </c:pt>
                <c:pt idx="15710">
                  <c:v>31.551674745842867</c:v>
                </c:pt>
                <c:pt idx="15711">
                  <c:v>31.551947741548585</c:v>
                </c:pt>
                <c:pt idx="15712">
                  <c:v>31.55222091711223</c:v>
                </c:pt>
                <c:pt idx="15713">
                  <c:v>31.5524940182279</c:v>
                </c:pt>
                <c:pt idx="15714">
                  <c:v>31.552767044946027</c:v>
                </c:pt>
                <c:pt idx="15715">
                  <c:v>31.553040015858663</c:v>
                </c:pt>
                <c:pt idx="15716">
                  <c:v>31.553312893868203</c:v>
                </c:pt>
                <c:pt idx="15717">
                  <c:v>31.553585765680602</c:v>
                </c:pt>
                <c:pt idx="15718">
                  <c:v>31.553858810977193</c:v>
                </c:pt>
                <c:pt idx="15719">
                  <c:v>31.554131803589012</c:v>
                </c:pt>
                <c:pt idx="15720">
                  <c:v>31.554404752798629</c:v>
                </c:pt>
                <c:pt idx="15721">
                  <c:v>31.55467771131881</c:v>
                </c:pt>
                <c:pt idx="15722">
                  <c:v>31.554950676032998</c:v>
                </c:pt>
                <c:pt idx="15723">
                  <c:v>31.555223643844329</c:v>
                </c:pt>
                <c:pt idx="15724">
                  <c:v>31.555496645729963</c:v>
                </c:pt>
                <c:pt idx="15725">
                  <c:v>31.55576957947758</c:v>
                </c:pt>
                <c:pt idx="15726">
                  <c:v>31.556042469886684</c:v>
                </c:pt>
                <c:pt idx="15727">
                  <c:v>31.556315341707112</c:v>
                </c:pt>
                <c:pt idx="15728">
                  <c:v>31.556588108365883</c:v>
                </c:pt>
                <c:pt idx="15729">
                  <c:v>31.556860847172342</c:v>
                </c:pt>
                <c:pt idx="15730">
                  <c:v>31.557133487120314</c:v>
                </c:pt>
                <c:pt idx="15731">
                  <c:v>31.557406414703962</c:v>
                </c:pt>
                <c:pt idx="15732">
                  <c:v>31.557679565466277</c:v>
                </c:pt>
                <c:pt idx="15733">
                  <c:v>31.557952669691048</c:v>
                </c:pt>
                <c:pt idx="15734">
                  <c:v>31.55822570878097</c:v>
                </c:pt>
                <c:pt idx="15735">
                  <c:v>31.55849866420429</c:v>
                </c:pt>
                <c:pt idx="15736">
                  <c:v>31.558771563898731</c:v>
                </c:pt>
                <c:pt idx="15737">
                  <c:v>31.559044401685242</c:v>
                </c:pt>
                <c:pt idx="15738">
                  <c:v>31.559317097230142</c:v>
                </c:pt>
                <c:pt idx="15739">
                  <c:v>31.559589761844077</c:v>
                </c:pt>
                <c:pt idx="15740">
                  <c:v>31.559862782344453</c:v>
                </c:pt>
                <c:pt idx="15741">
                  <c:v>31.560135998303817</c:v>
                </c:pt>
                <c:pt idx="15742">
                  <c:v>31.560409167657532</c:v>
                </c:pt>
                <c:pt idx="15743">
                  <c:v>31.560682278080471</c:v>
                </c:pt>
                <c:pt idx="15744">
                  <c:v>31.560955366789027</c:v>
                </c:pt>
                <c:pt idx="15745">
                  <c:v>31.561228545459826</c:v>
                </c:pt>
                <c:pt idx="15746">
                  <c:v>31.561501631051616</c:v>
                </c:pt>
                <c:pt idx="15747">
                  <c:v>31.56177493396688</c:v>
                </c:pt>
                <c:pt idx="15748">
                  <c:v>31.562048125091504</c:v>
                </c:pt>
                <c:pt idx="15749">
                  <c:v>31.562321278956187</c:v>
                </c:pt>
                <c:pt idx="15750">
                  <c:v>31.562594417285524</c:v>
                </c:pt>
                <c:pt idx="15751">
                  <c:v>31.562867471892783</c:v>
                </c:pt>
                <c:pt idx="15752">
                  <c:v>31.563140582331883</c:v>
                </c:pt>
                <c:pt idx="15753">
                  <c:v>31.563413695872313</c:v>
                </c:pt>
                <c:pt idx="15754">
                  <c:v>31.563686672975589</c:v>
                </c:pt>
                <c:pt idx="15755">
                  <c:v>31.563959581956233</c:v>
                </c:pt>
                <c:pt idx="15756">
                  <c:v>31.564232478535253</c:v>
                </c:pt>
                <c:pt idx="15757">
                  <c:v>31.564505297762263</c:v>
                </c:pt>
                <c:pt idx="15758">
                  <c:v>31.564778144801451</c:v>
                </c:pt>
                <c:pt idx="15759">
                  <c:v>31.56505089906663</c:v>
                </c:pt>
                <c:pt idx="15760">
                  <c:v>31.565323600798774</c:v>
                </c:pt>
                <c:pt idx="15761">
                  <c:v>31.565596228379583</c:v>
                </c:pt>
                <c:pt idx="15762">
                  <c:v>31.565869047622744</c:v>
                </c:pt>
                <c:pt idx="15763">
                  <c:v>31.566141823524134</c:v>
                </c:pt>
                <c:pt idx="15764">
                  <c:v>31.566414890518502</c:v>
                </c:pt>
                <c:pt idx="15765">
                  <c:v>31.566687892408186</c:v>
                </c:pt>
                <c:pt idx="15766">
                  <c:v>31.56696084782342</c:v>
                </c:pt>
                <c:pt idx="15767">
                  <c:v>31.567233707266666</c:v>
                </c:pt>
                <c:pt idx="15768">
                  <c:v>31.56750661004833</c:v>
                </c:pt>
                <c:pt idx="15769">
                  <c:v>31.567779543816162</c:v>
                </c:pt>
                <c:pt idx="15770">
                  <c:v>31.568052350639586</c:v>
                </c:pt>
                <c:pt idx="15771">
                  <c:v>31.568325371135902</c:v>
                </c:pt>
                <c:pt idx="15772">
                  <c:v>31.568598307971708</c:v>
                </c:pt>
                <c:pt idx="15773">
                  <c:v>31.56887121697256</c:v>
                </c:pt>
                <c:pt idx="15774">
                  <c:v>31.569144085686453</c:v>
                </c:pt>
                <c:pt idx="15775">
                  <c:v>31.569417038037212</c:v>
                </c:pt>
                <c:pt idx="15776">
                  <c:v>31.569689826310427</c:v>
                </c:pt>
                <c:pt idx="15777">
                  <c:v>31.56996302360573</c:v>
                </c:pt>
                <c:pt idx="15778">
                  <c:v>31.570236090624327</c:v>
                </c:pt>
                <c:pt idx="15779">
                  <c:v>31.570509129734518</c:v>
                </c:pt>
                <c:pt idx="15780">
                  <c:v>31.570782243278959</c:v>
                </c:pt>
                <c:pt idx="15781">
                  <c:v>31.571055211114597</c:v>
                </c:pt>
                <c:pt idx="15782">
                  <c:v>31.57132818204742</c:v>
                </c:pt>
                <c:pt idx="15783">
                  <c:v>31.571601366928736</c:v>
                </c:pt>
                <c:pt idx="15784">
                  <c:v>31.571874455637278</c:v>
                </c:pt>
                <c:pt idx="15785">
                  <c:v>31.572147401762354</c:v>
                </c:pt>
                <c:pt idx="15786">
                  <c:v>31.572420440856359</c:v>
                </c:pt>
                <c:pt idx="15787">
                  <c:v>31.572693470645039</c:v>
                </c:pt>
                <c:pt idx="15788">
                  <c:v>31.572966736286837</c:v>
                </c:pt>
                <c:pt idx="15789">
                  <c:v>31.573239967739912</c:v>
                </c:pt>
                <c:pt idx="15790">
                  <c:v>31.573513217858871</c:v>
                </c:pt>
                <c:pt idx="15791">
                  <c:v>31.573786368604985</c:v>
                </c:pt>
                <c:pt idx="15792">
                  <c:v>31.574059454221054</c:v>
                </c:pt>
                <c:pt idx="15793">
                  <c:v>31.574332521235629</c:v>
                </c:pt>
                <c:pt idx="15794">
                  <c:v>31.574605634759831</c:v>
                </c:pt>
                <c:pt idx="15795">
                  <c:v>31.574878667647546</c:v>
                </c:pt>
                <c:pt idx="15796">
                  <c:v>31.575151663353232</c:v>
                </c:pt>
                <c:pt idx="15797">
                  <c:v>31.575424795511104</c:v>
                </c:pt>
                <c:pt idx="15798">
                  <c:v>31.575697809806229</c:v>
                </c:pt>
                <c:pt idx="15799">
                  <c:v>31.57597080241403</c:v>
                </c:pt>
                <c:pt idx="15800">
                  <c:v>31.576243729969349</c:v>
                </c:pt>
                <c:pt idx="15801">
                  <c:v>31.576516552277266</c:v>
                </c:pt>
                <c:pt idx="15802">
                  <c:v>31.576789371492151</c:v>
                </c:pt>
                <c:pt idx="15803">
                  <c:v>31.57706256260057</c:v>
                </c:pt>
                <c:pt idx="15804">
                  <c:v>31.577335635807188</c:v>
                </c:pt>
                <c:pt idx="15805">
                  <c:v>31.577608678016595</c:v>
                </c:pt>
                <c:pt idx="15806">
                  <c:v>31.577881648925164</c:v>
                </c:pt>
                <c:pt idx="15807">
                  <c:v>31.578154591953734</c:v>
                </c:pt>
                <c:pt idx="15808">
                  <c:v>31.578427621766703</c:v>
                </c:pt>
                <c:pt idx="15809">
                  <c:v>31.578700611284756</c:v>
                </c:pt>
                <c:pt idx="15810">
                  <c:v>31.580326550703699</c:v>
                </c:pt>
                <c:pt idx="15811">
                  <c:v>31.581951821142084</c:v>
                </c:pt>
                <c:pt idx="15812">
                  <c:v>31.583578578942181</c:v>
                </c:pt>
                <c:pt idx="15813">
                  <c:v>31.585203422372473</c:v>
                </c:pt>
                <c:pt idx="15814">
                  <c:v>31.586827468304147</c:v>
                </c:pt>
                <c:pt idx="15815">
                  <c:v>31.588451848091513</c:v>
                </c:pt>
                <c:pt idx="15816">
                  <c:v>31.59007535677901</c:v>
                </c:pt>
                <c:pt idx="15817">
                  <c:v>31.591699384107621</c:v>
                </c:pt>
                <c:pt idx="15818">
                  <c:v>31.59332352294145</c:v>
                </c:pt>
                <c:pt idx="15819">
                  <c:v>31.594946550351629</c:v>
                </c:pt>
                <c:pt idx="15820">
                  <c:v>31.596567305250385</c:v>
                </c:pt>
                <c:pt idx="15821">
                  <c:v>31.598189352422811</c:v>
                </c:pt>
                <c:pt idx="15822">
                  <c:v>31.599810845403717</c:v>
                </c:pt>
                <c:pt idx="15823">
                  <c:v>31.601432855580104</c:v>
                </c:pt>
                <c:pt idx="15824">
                  <c:v>31.603052468170599</c:v>
                </c:pt>
                <c:pt idx="15825">
                  <c:v>31.604673924234881</c:v>
                </c:pt>
                <c:pt idx="15826">
                  <c:v>31.60629684052148</c:v>
                </c:pt>
                <c:pt idx="15827">
                  <c:v>31.607919682695993</c:v>
                </c:pt>
                <c:pt idx="15828">
                  <c:v>31.609540622193887</c:v>
                </c:pt>
                <c:pt idx="15829">
                  <c:v>31.611161487778531</c:v>
                </c:pt>
                <c:pt idx="15830">
                  <c:v>31.612782574911282</c:v>
                </c:pt>
                <c:pt idx="15831">
                  <c:v>31.614405176912676</c:v>
                </c:pt>
                <c:pt idx="15832">
                  <c:v>31.616026688328532</c:v>
                </c:pt>
                <c:pt idx="15833">
                  <c:v>31.617648901888348</c:v>
                </c:pt>
                <c:pt idx="15834">
                  <c:v>31.61927067195473</c:v>
                </c:pt>
                <c:pt idx="15835">
                  <c:v>31.620889621977867</c:v>
                </c:pt>
                <c:pt idx="15836">
                  <c:v>31.622509713346023</c:v>
                </c:pt>
                <c:pt idx="15837">
                  <c:v>31.624129767828315</c:v>
                </c:pt>
                <c:pt idx="15838">
                  <c:v>31.625750799500828</c:v>
                </c:pt>
                <c:pt idx="15839">
                  <c:v>31.627369823077458</c:v>
                </c:pt>
                <c:pt idx="15840">
                  <c:v>31.628989988127369</c:v>
                </c:pt>
                <c:pt idx="15841">
                  <c:v>31.630608239660443</c:v>
                </c:pt>
                <c:pt idx="15842">
                  <c:v>31.632229326576503</c:v>
                </c:pt>
                <c:pt idx="15843">
                  <c:v>31.63384888385534</c:v>
                </c:pt>
                <c:pt idx="15844">
                  <c:v>31.635466731327273</c:v>
                </c:pt>
                <c:pt idx="15845">
                  <c:v>31.637086528051213</c:v>
                </c:pt>
                <c:pt idx="15846">
                  <c:v>31.63870415523569</c:v>
                </c:pt>
                <c:pt idx="15847">
                  <c:v>31.640323914946087</c:v>
                </c:pt>
                <c:pt idx="15848">
                  <c:v>31.641944374902202</c:v>
                </c:pt>
                <c:pt idx="15849">
                  <c:v>31.643564466366545</c:v>
                </c:pt>
                <c:pt idx="15850">
                  <c:v>31.645186495161273</c:v>
                </c:pt>
                <c:pt idx="15851">
                  <c:v>31.646809097041942</c:v>
                </c:pt>
                <c:pt idx="15852">
                  <c:v>31.648429944161528</c:v>
                </c:pt>
                <c:pt idx="15853">
                  <c:v>31.650052564387693</c:v>
                </c:pt>
                <c:pt idx="15854">
                  <c:v>31.651673799116367</c:v>
                </c:pt>
                <c:pt idx="15855">
                  <c:v>31.653295421514599</c:v>
                </c:pt>
                <c:pt idx="15856">
                  <c:v>31.654916600674131</c:v>
                </c:pt>
                <c:pt idx="15857">
                  <c:v>31.656538888202785</c:v>
                </c:pt>
                <c:pt idx="15858">
                  <c:v>31.65816023357786</c:v>
                </c:pt>
                <c:pt idx="15859">
                  <c:v>31.659780288060166</c:v>
                </c:pt>
                <c:pt idx="15860">
                  <c:v>31.6614006743735</c:v>
                </c:pt>
                <c:pt idx="15861">
                  <c:v>31.663020415674115</c:v>
                </c:pt>
                <c:pt idx="15862">
                  <c:v>31.664639255526509</c:v>
                </c:pt>
                <c:pt idx="15863">
                  <c:v>31.66625585557124</c:v>
                </c:pt>
                <c:pt idx="15864">
                  <c:v>31.667874676967681</c:v>
                </c:pt>
                <c:pt idx="15865">
                  <c:v>31.669493093903107</c:v>
                </c:pt>
                <c:pt idx="15866">
                  <c:v>31.671110574230571</c:v>
                </c:pt>
                <c:pt idx="15867">
                  <c:v>31.672727596018788</c:v>
                </c:pt>
                <c:pt idx="15868">
                  <c:v>31.674344984478576</c:v>
                </c:pt>
                <c:pt idx="15869">
                  <c:v>31.675961786209395</c:v>
                </c:pt>
                <c:pt idx="15870">
                  <c:v>31.677578111419198</c:v>
                </c:pt>
                <c:pt idx="15871">
                  <c:v>31.679194198594299</c:v>
                </c:pt>
                <c:pt idx="15872">
                  <c:v>31.680811036980252</c:v>
                </c:pt>
                <c:pt idx="15873">
                  <c:v>31.68242780205798</c:v>
                </c:pt>
                <c:pt idx="15874">
                  <c:v>31.684043394891564</c:v>
                </c:pt>
                <c:pt idx="15875">
                  <c:v>31.685658621964109</c:v>
                </c:pt>
                <c:pt idx="15876">
                  <c:v>31.687273191063593</c:v>
                </c:pt>
                <c:pt idx="15877">
                  <c:v>31.688887449692643</c:v>
                </c:pt>
                <c:pt idx="15878">
                  <c:v>31.690501653413531</c:v>
                </c:pt>
                <c:pt idx="15879">
                  <c:v>31.692115382576599</c:v>
                </c:pt>
                <c:pt idx="15880">
                  <c:v>31.693730335438929</c:v>
                </c:pt>
                <c:pt idx="15881">
                  <c:v>31.695345269930829</c:v>
                </c:pt>
                <c:pt idx="15882">
                  <c:v>31.696958835064596</c:v>
                </c:pt>
                <c:pt idx="15883">
                  <c:v>31.698572527770484</c:v>
                </c:pt>
                <c:pt idx="15884">
                  <c:v>31.700185892096506</c:v>
                </c:pt>
                <c:pt idx="15885">
                  <c:v>31.701800899691435</c:v>
                </c:pt>
                <c:pt idx="15886">
                  <c:v>31.703415834278772</c:v>
                </c:pt>
                <c:pt idx="15887">
                  <c:v>31.705028998239563</c:v>
                </c:pt>
                <c:pt idx="15888">
                  <c:v>31.706641396858508</c:v>
                </c:pt>
                <c:pt idx="15889">
                  <c:v>31.708253395116806</c:v>
                </c:pt>
                <c:pt idx="15890">
                  <c:v>31.709865247707942</c:v>
                </c:pt>
                <c:pt idx="15891">
                  <c:v>31.711476427670313</c:v>
                </c:pt>
                <c:pt idx="15892">
                  <c:v>31.713087898318946</c:v>
                </c:pt>
                <c:pt idx="15893">
                  <c:v>31.714698932725941</c:v>
                </c:pt>
                <c:pt idx="15894">
                  <c:v>31.716309295277789</c:v>
                </c:pt>
                <c:pt idx="15895">
                  <c:v>31.717920584149272</c:v>
                </c:pt>
                <c:pt idx="15896">
                  <c:v>31.719530674435322</c:v>
                </c:pt>
                <c:pt idx="15897">
                  <c:v>31.721141636041317</c:v>
                </c:pt>
                <c:pt idx="15898">
                  <c:v>31.722752252629029</c:v>
                </c:pt>
                <c:pt idx="15899">
                  <c:v>31.724362433760326</c:v>
                </c:pt>
                <c:pt idx="15900">
                  <c:v>31.725971237047933</c:v>
                </c:pt>
                <c:pt idx="15901">
                  <c:v>31.727580112848031</c:v>
                </c:pt>
                <c:pt idx="15902">
                  <c:v>31.729188083861917</c:v>
                </c:pt>
                <c:pt idx="15903">
                  <c:v>31.730796814692386</c:v>
                </c:pt>
                <c:pt idx="15904">
                  <c:v>31.732404532348436</c:v>
                </c:pt>
                <c:pt idx="15905">
                  <c:v>31.734012810705597</c:v>
                </c:pt>
                <c:pt idx="15906">
                  <c:v>31.73562069120635</c:v>
                </c:pt>
                <c:pt idx="15907">
                  <c:v>31.737228734427433</c:v>
                </c:pt>
                <c:pt idx="15908">
                  <c:v>31.738837139584227</c:v>
                </c:pt>
                <c:pt idx="15909">
                  <c:v>31.74044539994722</c:v>
                </c:pt>
                <c:pt idx="15910">
                  <c:v>31.74205203404356</c:v>
                </c:pt>
                <c:pt idx="15911">
                  <c:v>31.743659083216343</c:v>
                </c:pt>
                <c:pt idx="15912">
                  <c:v>31.745265139838093</c:v>
                </c:pt>
                <c:pt idx="15913">
                  <c:v>31.746873526855531</c:v>
                </c:pt>
                <c:pt idx="15914">
                  <c:v>31.748479926387134</c:v>
                </c:pt>
                <c:pt idx="15915">
                  <c:v>31.750085947167662</c:v>
                </c:pt>
                <c:pt idx="15916">
                  <c:v>31.751692671438526</c:v>
                </c:pt>
                <c:pt idx="15917">
                  <c:v>31.753298439715703</c:v>
                </c:pt>
                <c:pt idx="15918">
                  <c:v>31.754903937623162</c:v>
                </c:pt>
                <c:pt idx="15919">
                  <c:v>31.756510084409779</c:v>
                </c:pt>
                <c:pt idx="15920">
                  <c:v>31.758114142764345</c:v>
                </c:pt>
                <c:pt idx="15921">
                  <c:v>31.759718560625089</c:v>
                </c:pt>
                <c:pt idx="15922">
                  <c:v>31.761323032338577</c:v>
                </c:pt>
                <c:pt idx="15923">
                  <c:v>31.762927504052087</c:v>
                </c:pt>
                <c:pt idx="15924">
                  <c:v>31.764532515596976</c:v>
                </c:pt>
                <c:pt idx="15925">
                  <c:v>31.766135388497467</c:v>
                </c:pt>
                <c:pt idx="15926">
                  <c:v>31.767740706315116</c:v>
                </c:pt>
                <c:pt idx="15927">
                  <c:v>31.769343669031873</c:v>
                </c:pt>
                <c:pt idx="15928">
                  <c:v>31.770947421919768</c:v>
                </c:pt>
                <c:pt idx="15929">
                  <c:v>31.772549505746305</c:v>
                </c:pt>
                <c:pt idx="15930">
                  <c:v>31.774151338974693</c:v>
                </c:pt>
                <c:pt idx="15931">
                  <c:v>31.775754014463693</c:v>
                </c:pt>
                <c:pt idx="15932">
                  <c:v>31.777356241733422</c:v>
                </c:pt>
                <c:pt idx="15933">
                  <c:v>31.77895945567413</c:v>
                </c:pt>
                <c:pt idx="15934">
                  <c:v>31.780561826372029</c:v>
                </c:pt>
                <c:pt idx="15935">
                  <c:v>31.782162156463109</c:v>
                </c:pt>
                <c:pt idx="15936">
                  <c:v>31.783762915648406</c:v>
                </c:pt>
                <c:pt idx="15937">
                  <c:v>31.785364623193303</c:v>
                </c:pt>
                <c:pt idx="15938">
                  <c:v>31.786964863833344</c:v>
                </c:pt>
                <c:pt idx="15939">
                  <c:v>31.788564657800251</c:v>
                </c:pt>
                <c:pt idx="15940">
                  <c:v>31.790164701784892</c:v>
                </c:pt>
                <c:pt idx="15941">
                  <c:v>31.791765693452106</c:v>
                </c:pt>
                <c:pt idx="15942">
                  <c:v>31.793365755553655</c:v>
                </c:pt>
                <c:pt idx="15943">
                  <c:v>31.794964176048246</c:v>
                </c:pt>
                <c:pt idx="15944">
                  <c:v>31.796562311375116</c:v>
                </c:pt>
                <c:pt idx="15945">
                  <c:v>31.798162391244379</c:v>
                </c:pt>
                <c:pt idx="15946">
                  <c:v>31.799761061340959</c:v>
                </c:pt>
                <c:pt idx="15947">
                  <c:v>31.801359196807347</c:v>
                </c:pt>
                <c:pt idx="15948">
                  <c:v>31.802956566777347</c:v>
                </c:pt>
                <c:pt idx="15949">
                  <c:v>31.804553207691232</c:v>
                </c:pt>
                <c:pt idx="15950">
                  <c:v>31.806151378703692</c:v>
                </c:pt>
                <c:pt idx="15951">
                  <c:v>31.807748855376911</c:v>
                </c:pt>
                <c:pt idx="15952">
                  <c:v>31.809345958701037</c:v>
                </c:pt>
                <c:pt idx="15953">
                  <c:v>31.810942262123689</c:v>
                </c:pt>
                <c:pt idx="15954">
                  <c:v>31.812540522277303</c:v>
                </c:pt>
                <c:pt idx="15955">
                  <c:v>31.814138426172697</c:v>
                </c:pt>
                <c:pt idx="15956">
                  <c:v>31.815735511509246</c:v>
                </c:pt>
                <c:pt idx="15957">
                  <c:v>31.817333344204503</c:v>
                </c:pt>
                <c:pt idx="15958">
                  <c:v>31.818929221442431</c:v>
                </c:pt>
                <c:pt idx="15959">
                  <c:v>31.820524336072086</c:v>
                </c:pt>
                <c:pt idx="15960">
                  <c:v>31.822120834849382</c:v>
                </c:pt>
                <c:pt idx="15961">
                  <c:v>31.823717156029119</c:v>
                </c:pt>
                <c:pt idx="15962">
                  <c:v>31.825313761481283</c:v>
                </c:pt>
                <c:pt idx="15963">
                  <c:v>31.826908716568258</c:v>
                </c:pt>
                <c:pt idx="15964">
                  <c:v>31.82850423884085</c:v>
                </c:pt>
                <c:pt idx="15965">
                  <c:v>31.830099087433837</c:v>
                </c:pt>
                <c:pt idx="15966">
                  <c:v>31.831695106694298</c:v>
                </c:pt>
                <c:pt idx="15967">
                  <c:v>31.833290433954836</c:v>
                </c:pt>
                <c:pt idx="15968">
                  <c:v>31.83488561936883</c:v>
                </c:pt>
                <c:pt idx="15969">
                  <c:v>31.836481212794791</c:v>
                </c:pt>
                <c:pt idx="15970">
                  <c:v>31.838076132212191</c:v>
                </c:pt>
                <c:pt idx="15971">
                  <c:v>31.839671424013961</c:v>
                </c:pt>
                <c:pt idx="15972">
                  <c:v>31.841265617146327</c:v>
                </c:pt>
                <c:pt idx="15973">
                  <c:v>31.84285942102693</c:v>
                </c:pt>
                <c:pt idx="15974">
                  <c:v>31.84445317184603</c:v>
                </c:pt>
                <c:pt idx="15975">
                  <c:v>31.846046551357258</c:v>
                </c:pt>
                <c:pt idx="15976">
                  <c:v>31.847639594992977</c:v>
                </c:pt>
                <c:pt idx="15977">
                  <c:v>31.849234071666274</c:v>
                </c:pt>
                <c:pt idx="15978">
                  <c:v>31.850827521863216</c:v>
                </c:pt>
                <c:pt idx="15979">
                  <c:v>31.852421414351078</c:v>
                </c:pt>
                <c:pt idx="15980">
                  <c:v>31.854014882087927</c:v>
                </c:pt>
                <c:pt idx="15981">
                  <c:v>31.855608756700949</c:v>
                </c:pt>
                <c:pt idx="15982">
                  <c:v>31.857200264780907</c:v>
                </c:pt>
                <c:pt idx="15983">
                  <c:v>31.858792407757036</c:v>
                </c:pt>
                <c:pt idx="15984">
                  <c:v>31.860385628040625</c:v>
                </c:pt>
                <c:pt idx="15985">
                  <c:v>31.861977506392595</c:v>
                </c:pt>
                <c:pt idx="15986">
                  <c:v>31.863568996894095</c:v>
                </c:pt>
                <c:pt idx="15987">
                  <c:v>31.865161899163517</c:v>
                </c:pt>
                <c:pt idx="15988">
                  <c:v>31.866754218677887</c:v>
                </c:pt>
                <c:pt idx="15989">
                  <c:v>31.868346750129916</c:v>
                </c:pt>
                <c:pt idx="15990">
                  <c:v>31.86993868129673</c:v>
                </c:pt>
                <c:pt idx="15991">
                  <c:v>31.871530718520628</c:v>
                </c:pt>
                <c:pt idx="15992">
                  <c:v>31.873122896874229</c:v>
                </c:pt>
                <c:pt idx="15993">
                  <c:v>31.87471551650453</c:v>
                </c:pt>
                <c:pt idx="15994">
                  <c:v>31.876305862177876</c:v>
                </c:pt>
                <c:pt idx="15995">
                  <c:v>31.877897493550709</c:v>
                </c:pt>
                <c:pt idx="15996">
                  <c:v>31.879487803763869</c:v>
                </c:pt>
                <c:pt idx="15997">
                  <c:v>31.881080194031568</c:v>
                </c:pt>
                <c:pt idx="15998">
                  <c:v>31.882670469268817</c:v>
                </c:pt>
                <c:pt idx="15999">
                  <c:v>31.88426271824499</c:v>
                </c:pt>
                <c:pt idx="16000">
                  <c:v>31.88585265927469</c:v>
                </c:pt>
                <c:pt idx="16001">
                  <c:v>31.887443392014085</c:v>
                </c:pt>
                <c:pt idx="16002">
                  <c:v>31.889034565219831</c:v>
                </c:pt>
                <c:pt idx="16003">
                  <c:v>31.890625315700792</c:v>
                </c:pt>
                <c:pt idx="16004">
                  <c:v>31.892216435924208</c:v>
                </c:pt>
                <c:pt idx="16005">
                  <c:v>31.893806834148389</c:v>
                </c:pt>
                <c:pt idx="16006">
                  <c:v>31.895398342274362</c:v>
                </c:pt>
                <c:pt idx="16007">
                  <c:v>31.896989356822171</c:v>
                </c:pt>
                <c:pt idx="16008">
                  <c:v>31.898580829607646</c:v>
                </c:pt>
                <c:pt idx="16009">
                  <c:v>31.900170313402139</c:v>
                </c:pt>
                <c:pt idx="16010">
                  <c:v>31.901761398467407</c:v>
                </c:pt>
                <c:pt idx="16011">
                  <c:v>31.903352131298742</c:v>
                </c:pt>
                <c:pt idx="16012">
                  <c:v>31.904941492006689</c:v>
                </c:pt>
                <c:pt idx="16013">
                  <c:v>31.906532295163544</c:v>
                </c:pt>
                <c:pt idx="16014">
                  <c:v>31.908122799099573</c:v>
                </c:pt>
                <c:pt idx="16015">
                  <c:v>31.909712160082684</c:v>
                </c:pt>
                <c:pt idx="16016">
                  <c:v>31.911302663995706</c:v>
                </c:pt>
                <c:pt idx="16017">
                  <c:v>31.9128918140872</c:v>
                </c:pt>
                <c:pt idx="16018">
                  <c:v>31.914482405899957</c:v>
                </c:pt>
                <c:pt idx="16019">
                  <c:v>31.916071784196795</c:v>
                </c:pt>
                <c:pt idx="16020">
                  <c:v>31.917662182581729</c:v>
                </c:pt>
                <c:pt idx="16021">
                  <c:v>31.919251297462608</c:v>
                </c:pt>
                <c:pt idx="16022">
                  <c:v>31.9208397979369</c:v>
                </c:pt>
                <c:pt idx="16023">
                  <c:v>31.922428421217827</c:v>
                </c:pt>
                <c:pt idx="16024">
                  <c:v>31.924016676195404</c:v>
                </c:pt>
                <c:pt idx="16025">
                  <c:v>31.925605685822774</c:v>
                </c:pt>
                <c:pt idx="16026">
                  <c:v>31.927193116939485</c:v>
                </c:pt>
                <c:pt idx="16027">
                  <c:v>31.928781336893017</c:v>
                </c:pt>
                <c:pt idx="16028">
                  <c:v>31.930368820413094</c:v>
                </c:pt>
                <c:pt idx="16029">
                  <c:v>31.931957057672395</c:v>
                </c:pt>
                <c:pt idx="16030">
                  <c:v>31.933546154948687</c:v>
                </c:pt>
                <c:pt idx="16031">
                  <c:v>31.935134339834331</c:v>
                </c:pt>
                <c:pt idx="16032">
                  <c:v>31.936722121348762</c:v>
                </c:pt>
                <c:pt idx="16033">
                  <c:v>31.938310779813243</c:v>
                </c:pt>
                <c:pt idx="16034">
                  <c:v>31.939899719151377</c:v>
                </c:pt>
                <c:pt idx="16035">
                  <c:v>31.941487360387587</c:v>
                </c:pt>
                <c:pt idx="16036">
                  <c:v>31.943075562578052</c:v>
                </c:pt>
                <c:pt idx="16037">
                  <c:v>31.944663536867925</c:v>
                </c:pt>
                <c:pt idx="16038">
                  <c:v>31.946252107606202</c:v>
                </c:pt>
                <c:pt idx="16039">
                  <c:v>31.947840730978736</c:v>
                </c:pt>
                <c:pt idx="16040">
                  <c:v>31.949428407184424</c:v>
                </c:pt>
                <c:pt idx="16041">
                  <c:v>31.951016609374886</c:v>
                </c:pt>
                <c:pt idx="16042">
                  <c:v>31.952604408411929</c:v>
                </c:pt>
                <c:pt idx="16043">
                  <c:v>31.954193453014931</c:v>
                </c:pt>
                <c:pt idx="16044">
                  <c:v>31.955782304519513</c:v>
                </c:pt>
                <c:pt idx="16045">
                  <c:v>31.957371472217073</c:v>
                </c:pt>
                <c:pt idx="16046">
                  <c:v>31.95896002541151</c:v>
                </c:pt>
                <c:pt idx="16047">
                  <c:v>31.960547543960939</c:v>
                </c:pt>
                <c:pt idx="16048">
                  <c:v>31.962136149788254</c:v>
                </c:pt>
                <c:pt idx="16049">
                  <c:v>31.963724825799449</c:v>
                </c:pt>
                <c:pt idx="16050">
                  <c:v>31.965312782561877</c:v>
                </c:pt>
                <c:pt idx="16051">
                  <c:v>31.966900879671822</c:v>
                </c:pt>
                <c:pt idx="16052">
                  <c:v>31.968489415208449</c:v>
                </c:pt>
                <c:pt idx="16053">
                  <c:v>31.970077845678418</c:v>
                </c:pt>
                <c:pt idx="16054">
                  <c:v>31.971665890197329</c:v>
                </c:pt>
                <c:pt idx="16055">
                  <c:v>31.973253128679463</c:v>
                </c:pt>
                <c:pt idx="16056">
                  <c:v>31.974840945239627</c:v>
                </c:pt>
                <c:pt idx="16057">
                  <c:v>31.976427973551797</c:v>
                </c:pt>
                <c:pt idx="16058">
                  <c:v>31.978015439626493</c:v>
                </c:pt>
                <c:pt idx="16059">
                  <c:v>31.979603414030787</c:v>
                </c:pt>
                <c:pt idx="16060">
                  <c:v>31.981191353380687</c:v>
                </c:pt>
                <c:pt idx="16061">
                  <c:v>31.982777769242301</c:v>
                </c:pt>
                <c:pt idx="16062">
                  <c:v>31.984365515827239</c:v>
                </c:pt>
                <c:pt idx="16063">
                  <c:v>31.985952911965011</c:v>
                </c:pt>
                <c:pt idx="16064">
                  <c:v>31.987539380146764</c:v>
                </c:pt>
                <c:pt idx="16065">
                  <c:v>31.989127617520523</c:v>
                </c:pt>
                <c:pt idx="16066">
                  <c:v>31.990714750966173</c:v>
                </c:pt>
                <c:pt idx="16067">
                  <c:v>31.992302006910318</c:v>
                </c:pt>
                <c:pt idx="16068">
                  <c:v>31.9938907882118</c:v>
                </c:pt>
                <c:pt idx="16069">
                  <c:v>31.995477799022478</c:v>
                </c:pt>
                <c:pt idx="16070">
                  <c:v>31.997065790840324</c:v>
                </c:pt>
                <c:pt idx="16071">
                  <c:v>31.998652364131797</c:v>
                </c:pt>
                <c:pt idx="16072">
                  <c:v>32.0002404085363</c:v>
                </c:pt>
                <c:pt idx="16073">
                  <c:v>32.001828908987733</c:v>
                </c:pt>
                <c:pt idx="16074">
                  <c:v>32.003417462067617</c:v>
                </c:pt>
                <c:pt idx="16075">
                  <c:v>32.005005594126217</c:v>
                </c:pt>
                <c:pt idx="16076">
                  <c:v>32.006593165292003</c:v>
                </c:pt>
                <c:pt idx="16077">
                  <c:v>32.008180631435302</c:v>
                </c:pt>
                <c:pt idx="16078">
                  <c:v>32.009768693323878</c:v>
                </c:pt>
                <c:pt idx="16079">
                  <c:v>32.01135691316297</c:v>
                </c:pt>
                <c:pt idx="16080">
                  <c:v>32.01294462470598</c:v>
                </c:pt>
                <c:pt idx="16081">
                  <c:v>32.014532090849229</c:v>
                </c:pt>
                <c:pt idx="16082">
                  <c:v>32.01611903156725</c:v>
                </c:pt>
                <c:pt idx="16083">
                  <c:v>32.017705674842553</c:v>
                </c:pt>
                <c:pt idx="16084">
                  <c:v>32.019293105959299</c:v>
                </c:pt>
                <c:pt idx="16085">
                  <c:v>32.020879714321723</c:v>
                </c:pt>
                <c:pt idx="16086">
                  <c:v>32.022466165062902</c:v>
                </c:pt>
                <c:pt idx="16087">
                  <c:v>32.024052633290324</c:v>
                </c:pt>
                <c:pt idx="16088">
                  <c:v>32.025639189138467</c:v>
                </c:pt>
                <c:pt idx="16089">
                  <c:v>32.027225185384346</c:v>
                </c:pt>
                <c:pt idx="16090">
                  <c:v>32.028812528828816</c:v>
                </c:pt>
                <c:pt idx="16091">
                  <c:v>32.030398664877907</c:v>
                </c:pt>
                <c:pt idx="16092">
                  <c:v>32.031984626177731</c:v>
                </c:pt>
                <c:pt idx="16093">
                  <c:v>32.033571672060475</c:v>
                </c:pt>
                <c:pt idx="16094">
                  <c:v>32.035159418393803</c:v>
                </c:pt>
                <c:pt idx="16095">
                  <c:v>32.036747340125729</c:v>
                </c:pt>
                <c:pt idx="16096">
                  <c:v>32.038335174323905</c:v>
                </c:pt>
                <c:pt idx="16097">
                  <c:v>32.039921677593497</c:v>
                </c:pt>
                <c:pt idx="16098">
                  <c:v>32.041508076107377</c:v>
                </c:pt>
                <c:pt idx="16099">
                  <c:v>32.043094299640295</c:v>
                </c:pt>
                <c:pt idx="16100">
                  <c:v>32.044680995391452</c:v>
                </c:pt>
                <c:pt idx="16101">
                  <c:v>32.046267621015986</c:v>
                </c:pt>
                <c:pt idx="16102">
                  <c:v>32.047854981971092</c:v>
                </c:pt>
                <c:pt idx="16103">
                  <c:v>32.049442080316979</c:v>
                </c:pt>
                <c:pt idx="16104">
                  <c:v>32.051029686654225</c:v>
                </c:pt>
                <c:pt idx="16105">
                  <c:v>32.052616312347325</c:v>
                </c:pt>
                <c:pt idx="16106">
                  <c:v>32.054203078209902</c:v>
                </c:pt>
                <c:pt idx="16107">
                  <c:v>32.05579019405981</c:v>
                </c:pt>
                <c:pt idx="16108">
                  <c:v>32.057376365087272</c:v>
                </c:pt>
                <c:pt idx="16109">
                  <c:v>32.058962501045144</c:v>
                </c:pt>
                <c:pt idx="16110">
                  <c:v>32.060550072348192</c:v>
                </c:pt>
                <c:pt idx="16111">
                  <c:v>32.06213734575492</c:v>
                </c:pt>
                <c:pt idx="16112">
                  <c:v>32.063724356474161</c:v>
                </c:pt>
                <c:pt idx="16113">
                  <c:v>32.065310754828261</c:v>
                </c:pt>
                <c:pt idx="16114">
                  <c:v>32.066896646150532</c:v>
                </c:pt>
                <c:pt idx="16115">
                  <c:v>32.068483131933085</c:v>
                </c:pt>
                <c:pt idx="16116">
                  <c:v>32.070070527910843</c:v>
                </c:pt>
                <c:pt idx="16117">
                  <c:v>32.071657696275295</c:v>
                </c:pt>
                <c:pt idx="16118">
                  <c:v>32.073245354984579</c:v>
                </c:pt>
                <c:pt idx="16119">
                  <c:v>32.074832313316385</c:v>
                </c:pt>
                <c:pt idx="16120">
                  <c:v>32.07641991947078</c:v>
                </c:pt>
                <c:pt idx="16121">
                  <c:v>32.078007455741407</c:v>
                </c:pt>
                <c:pt idx="16122">
                  <c:v>32.079594168894147</c:v>
                </c:pt>
                <c:pt idx="16123">
                  <c:v>32.081180637121555</c:v>
                </c:pt>
                <c:pt idx="16124">
                  <c:v>32.082767893065707</c:v>
                </c:pt>
                <c:pt idx="16125">
                  <c:v>32.084355341626853</c:v>
                </c:pt>
                <c:pt idx="16126">
                  <c:v>32.085942317230305</c:v>
                </c:pt>
                <c:pt idx="16127">
                  <c:v>32.087528191082214</c:v>
                </c:pt>
                <c:pt idx="16128">
                  <c:v>32.089115131914511</c:v>
                </c:pt>
                <c:pt idx="16129">
                  <c:v>32.090701320534656</c:v>
                </c:pt>
                <c:pt idx="16130">
                  <c:v>32.092288541463752</c:v>
                </c:pt>
                <c:pt idx="16131">
                  <c:v>32.093875219768158</c:v>
                </c:pt>
                <c:pt idx="16132">
                  <c:v>32.095461006275364</c:v>
                </c:pt>
                <c:pt idx="16133">
                  <c:v>32.0970458500841</c:v>
                </c:pt>
                <c:pt idx="16134">
                  <c:v>32.098631182454653</c:v>
                </c:pt>
                <c:pt idx="16135">
                  <c:v>32.100216637069764</c:v>
                </c:pt>
                <c:pt idx="16136">
                  <c:v>32.101801847310277</c:v>
                </c:pt>
                <c:pt idx="16137">
                  <c:v>32.103388508077117</c:v>
                </c:pt>
                <c:pt idx="16138">
                  <c:v>32.104974679127444</c:v>
                </c:pt>
                <c:pt idx="16139">
                  <c:v>32.106559348540536</c:v>
                </c:pt>
                <c:pt idx="16140">
                  <c:v>32.108144593685992</c:v>
                </c:pt>
                <c:pt idx="16141">
                  <c:v>32.109729838831505</c:v>
                </c:pt>
                <c:pt idx="16142">
                  <c:v>32.111313845793731</c:v>
                </c:pt>
                <c:pt idx="16143">
                  <c:v>32.112899667374194</c:v>
                </c:pt>
                <c:pt idx="16144">
                  <c:v>32.114484458722551</c:v>
                </c:pt>
                <c:pt idx="16145">
                  <c:v>32.116069895970455</c:v>
                </c:pt>
                <c:pt idx="16146">
                  <c:v>32.117655892261958</c:v>
                </c:pt>
                <c:pt idx="16147">
                  <c:v>32.119240474449484</c:v>
                </c:pt>
                <c:pt idx="16148">
                  <c:v>32.120825876554044</c:v>
                </c:pt>
                <c:pt idx="16149">
                  <c:v>32.12241092960948</c:v>
                </c:pt>
                <c:pt idx="16150">
                  <c:v>32.123995755839886</c:v>
                </c:pt>
                <c:pt idx="16151">
                  <c:v>32.125581542483914</c:v>
                </c:pt>
                <c:pt idx="16152">
                  <c:v>32.127166002548506</c:v>
                </c:pt>
                <c:pt idx="16153">
                  <c:v>32.128751107949149</c:v>
                </c:pt>
                <c:pt idx="16154">
                  <c:v>32.130336545105834</c:v>
                </c:pt>
                <c:pt idx="16155">
                  <c:v>32.131921947346996</c:v>
                </c:pt>
                <c:pt idx="16156">
                  <c:v>32.13350803087512</c:v>
                </c:pt>
                <c:pt idx="16157">
                  <c:v>32.135093974748251</c:v>
                </c:pt>
                <c:pt idx="16158">
                  <c:v>32.136679097734898</c:v>
                </c:pt>
                <c:pt idx="16159">
                  <c:v>32.138263487940975</c:v>
                </c:pt>
                <c:pt idx="16160">
                  <c:v>32.139849256980675</c:v>
                </c:pt>
                <c:pt idx="16161">
                  <c:v>32.141434641856044</c:v>
                </c:pt>
                <c:pt idx="16162">
                  <c:v>32.143020079103891</c:v>
                </c:pt>
                <c:pt idx="16163">
                  <c:v>32.144606774855035</c:v>
                </c:pt>
                <c:pt idx="16164">
                  <c:v>32.146191705742844</c:v>
                </c:pt>
                <c:pt idx="16165">
                  <c:v>32.14777750985489</c:v>
                </c:pt>
                <c:pt idx="16166">
                  <c:v>32.149362004783384</c:v>
                </c:pt>
                <c:pt idx="16167">
                  <c:v>32.150947267336413</c:v>
                </c:pt>
                <c:pt idx="16168">
                  <c:v>32.1525315006959</c:v>
                </c:pt>
                <c:pt idx="16169">
                  <c:v>32.154117409397813</c:v>
                </c:pt>
                <c:pt idx="16170">
                  <c:v>32.155701939055561</c:v>
                </c:pt>
                <c:pt idx="16171">
                  <c:v>32.157287760499173</c:v>
                </c:pt>
                <c:pt idx="16172">
                  <c:v>32.158873215114305</c:v>
                </c:pt>
                <c:pt idx="16173">
                  <c:v>32.160457832172419</c:v>
                </c:pt>
                <c:pt idx="16174">
                  <c:v>32.162043077272308</c:v>
                </c:pt>
                <c:pt idx="16175">
                  <c:v>32.163626474585968</c:v>
                </c:pt>
                <c:pt idx="16176">
                  <c:v>32.165211841868143</c:v>
                </c:pt>
                <c:pt idx="16177">
                  <c:v>32.166795134775896</c:v>
                </c:pt>
                <c:pt idx="16178">
                  <c:v>32.16837966470667</c:v>
                </c:pt>
                <c:pt idx="16179">
                  <c:v>32.169964735301136</c:v>
                </c:pt>
                <c:pt idx="16180">
                  <c:v>32.171549666325596</c:v>
                </c:pt>
                <c:pt idx="16181">
                  <c:v>32.173134265993731</c:v>
                </c:pt>
                <c:pt idx="16182">
                  <c:v>32.174717854762605</c:v>
                </c:pt>
                <c:pt idx="16183">
                  <c:v>32.176302524175746</c:v>
                </c:pt>
                <c:pt idx="16184">
                  <c:v>32.177885729955293</c:v>
                </c:pt>
                <c:pt idx="16185">
                  <c:v>32.179470137750435</c:v>
                </c:pt>
                <c:pt idx="16186">
                  <c:v>32.18105444072372</c:v>
                </c:pt>
                <c:pt idx="16187">
                  <c:v>32.182636950905462</c:v>
                </c:pt>
                <c:pt idx="16188">
                  <c:v>32.184219408818635</c:v>
                </c:pt>
                <c:pt idx="16189">
                  <c:v>32.185801901622419</c:v>
                </c:pt>
                <c:pt idx="16190">
                  <c:v>32.187385978037376</c:v>
                </c:pt>
                <c:pt idx="16191">
                  <c:v>32.188969949935078</c:v>
                </c:pt>
                <c:pt idx="16192">
                  <c:v>32.190553434312122</c:v>
                </c:pt>
                <c:pt idx="16193">
                  <c:v>32.192137406391737</c:v>
                </c:pt>
                <c:pt idx="16194">
                  <c:v>32.193719586450989</c:v>
                </c:pt>
                <c:pt idx="16195">
                  <c:v>32.195302914113363</c:v>
                </c:pt>
                <c:pt idx="16196">
                  <c:v>32.19688636359087</c:v>
                </c:pt>
                <c:pt idx="16197">
                  <c:v>32.198469952427963</c:v>
                </c:pt>
                <c:pt idx="16198">
                  <c:v>32.200053593490125</c:v>
                </c:pt>
                <c:pt idx="16199">
                  <c:v>32.201637844343296</c:v>
                </c:pt>
                <c:pt idx="16200">
                  <c:v>32.203221450701896</c:v>
                </c:pt>
                <c:pt idx="16201">
                  <c:v>32.204805596827278</c:v>
                </c:pt>
                <c:pt idx="16202">
                  <c:v>32.206388855004981</c:v>
                </c:pt>
                <c:pt idx="16203">
                  <c:v>32.207971451992741</c:v>
                </c:pt>
                <c:pt idx="16204">
                  <c:v>32.209553631961349</c:v>
                </c:pt>
                <c:pt idx="16205">
                  <c:v>32.21113595089836</c:v>
                </c:pt>
                <c:pt idx="16206">
                  <c:v>32.21271846114815</c:v>
                </c:pt>
                <c:pt idx="16207">
                  <c:v>32.214301493184074</c:v>
                </c:pt>
                <c:pt idx="16208">
                  <c:v>32.215882961415055</c:v>
                </c:pt>
                <c:pt idx="16209">
                  <c:v>32.217466741674095</c:v>
                </c:pt>
                <c:pt idx="16210">
                  <c:v>32.219049269166163</c:v>
                </c:pt>
                <c:pt idx="16211">
                  <c:v>32.220632405429043</c:v>
                </c:pt>
                <c:pt idx="16212">
                  <c:v>32.222215750605763</c:v>
                </c:pt>
                <c:pt idx="16213">
                  <c:v>32.223799182838746</c:v>
                </c:pt>
                <c:pt idx="16214">
                  <c:v>32.225381501957187</c:v>
                </c:pt>
                <c:pt idx="16215">
                  <c:v>32.226964238254233</c:v>
                </c:pt>
                <c:pt idx="16216">
                  <c:v>32.228546209872263</c:v>
                </c:pt>
                <c:pt idx="16217">
                  <c:v>32.230128633100989</c:v>
                </c:pt>
                <c:pt idx="16218">
                  <c:v>32.231711230338362</c:v>
                </c:pt>
                <c:pt idx="16219">
                  <c:v>32.23329323663895</c:v>
                </c:pt>
                <c:pt idx="16220">
                  <c:v>32.23487553822595</c:v>
                </c:pt>
                <c:pt idx="16221">
                  <c:v>32.236457145179422</c:v>
                </c:pt>
                <c:pt idx="16222">
                  <c:v>32.23803916884463</c:v>
                </c:pt>
                <c:pt idx="16223">
                  <c:v>32.23962077575279</c:v>
                </c:pt>
                <c:pt idx="16224">
                  <c:v>32.241203320850651</c:v>
                </c:pt>
                <c:pt idx="16225">
                  <c:v>32.242784650072352</c:v>
                </c:pt>
                <c:pt idx="16226">
                  <c:v>32.24436646527959</c:v>
                </c:pt>
                <c:pt idx="16227">
                  <c:v>32.24594748235085</c:v>
                </c:pt>
                <c:pt idx="16228">
                  <c:v>32.247528221902577</c:v>
                </c:pt>
                <c:pt idx="16229">
                  <c:v>32.249109412371865</c:v>
                </c:pt>
                <c:pt idx="16230">
                  <c:v>32.250690950005577</c:v>
                </c:pt>
                <c:pt idx="16231">
                  <c:v>32.252271949739601</c:v>
                </c:pt>
                <c:pt idx="16232">
                  <c:v>32.253853973404851</c:v>
                </c:pt>
                <c:pt idx="16233">
                  <c:v>32.255436657460194</c:v>
                </c:pt>
                <c:pt idx="16234">
                  <c:v>32.25701795208154</c:v>
                </c:pt>
                <c:pt idx="16235">
                  <c:v>32.258599645763255</c:v>
                </c:pt>
                <c:pt idx="16236">
                  <c:v>32.260181391492125</c:v>
                </c:pt>
                <c:pt idx="16237">
                  <c:v>32.261764197330365</c:v>
                </c:pt>
                <c:pt idx="16238">
                  <c:v>32.26334693353666</c:v>
                </c:pt>
                <c:pt idx="16239">
                  <c:v>32.264929843610197</c:v>
                </c:pt>
                <c:pt idx="16240">
                  <c:v>32.26651195410593</c:v>
                </c:pt>
                <c:pt idx="16241">
                  <c:v>32.268094099359693</c:v>
                </c:pt>
                <c:pt idx="16242">
                  <c:v>32.269677009433224</c:v>
                </c:pt>
                <c:pt idx="16243">
                  <c:v>32.271259989135082</c:v>
                </c:pt>
                <c:pt idx="16244">
                  <c:v>32.272842742816749</c:v>
                </c:pt>
                <c:pt idx="16245">
                  <c:v>32.274424697071474</c:v>
                </c:pt>
                <c:pt idx="16246">
                  <c:v>32.276007224540912</c:v>
                </c:pt>
                <c:pt idx="16247">
                  <c:v>32.277588362895216</c:v>
                </c:pt>
                <c:pt idx="16248">
                  <c:v>32.279171394794943</c:v>
                </c:pt>
                <c:pt idx="16249">
                  <c:v>32.280752932292778</c:v>
                </c:pt>
                <c:pt idx="16250">
                  <c:v>32.282335494543112</c:v>
                </c:pt>
                <c:pt idx="16251">
                  <c:v>32.283917709296219</c:v>
                </c:pt>
                <c:pt idx="16252">
                  <c:v>32.285499663551029</c:v>
                </c:pt>
                <c:pt idx="16253">
                  <c:v>32.287082347561011</c:v>
                </c:pt>
                <c:pt idx="16254">
                  <c:v>32.288663902410697</c:v>
                </c:pt>
                <c:pt idx="16255">
                  <c:v>32.290245682923157</c:v>
                </c:pt>
                <c:pt idx="16256">
                  <c:v>32.291826422474863</c:v>
                </c:pt>
                <c:pt idx="16257">
                  <c:v>32.293409871975165</c:v>
                </c:pt>
                <c:pt idx="16258">
                  <c:v>32.294992034484089</c:v>
                </c:pt>
                <c:pt idx="16259">
                  <c:v>32.296573971330737</c:v>
                </c:pt>
                <c:pt idx="16260">
                  <c:v>32.298156742147832</c:v>
                </c:pt>
                <c:pt idx="16261">
                  <c:v>32.299739600146957</c:v>
                </c:pt>
                <c:pt idx="16262">
                  <c:v>32.301322666968645</c:v>
                </c:pt>
                <c:pt idx="16263">
                  <c:v>32.302904933788973</c:v>
                </c:pt>
                <c:pt idx="16264">
                  <c:v>32.304488853570874</c:v>
                </c:pt>
                <c:pt idx="16265">
                  <c:v>32.306071485479535</c:v>
                </c:pt>
                <c:pt idx="16266">
                  <c:v>32.307654534681078</c:v>
                </c:pt>
                <c:pt idx="16267">
                  <c:v>32.309238140812454</c:v>
                </c:pt>
                <c:pt idx="16268">
                  <c:v>32.310822165012041</c:v>
                </c:pt>
                <c:pt idx="16269">
                  <c:v>32.312405161968954</c:v>
                </c:pt>
                <c:pt idx="16270">
                  <c:v>32.313989412913088</c:v>
                </c:pt>
                <c:pt idx="16271">
                  <c:v>32.315573367438404</c:v>
                </c:pt>
                <c:pt idx="16272">
                  <c:v>32.317156869220469</c:v>
                </c:pt>
                <c:pt idx="16273">
                  <c:v>32.318741643128625</c:v>
                </c:pt>
                <c:pt idx="16274">
                  <c:v>32.320325981093717</c:v>
                </c:pt>
                <c:pt idx="16275">
                  <c:v>32.321909953059595</c:v>
                </c:pt>
                <c:pt idx="16276">
                  <c:v>32.323493698630195</c:v>
                </c:pt>
                <c:pt idx="16277">
                  <c:v>32.32507737453421</c:v>
                </c:pt>
                <c:pt idx="16278">
                  <c:v>32.326659415541904</c:v>
                </c:pt>
                <c:pt idx="16279">
                  <c:v>32.328243509423508</c:v>
                </c:pt>
                <c:pt idx="16280">
                  <c:v>32.329826837176761</c:v>
                </c:pt>
                <c:pt idx="16281">
                  <c:v>32.331411802954221</c:v>
                </c:pt>
                <c:pt idx="16282">
                  <c:v>32.332995426584866</c:v>
                </c:pt>
                <c:pt idx="16283">
                  <c:v>32.334579799520867</c:v>
                </c:pt>
                <c:pt idx="16284">
                  <c:v>32.336162466352334</c:v>
                </c:pt>
                <c:pt idx="16285">
                  <c:v>32.337745619942524</c:v>
                </c:pt>
                <c:pt idx="16286">
                  <c:v>32.339328756273524</c:v>
                </c:pt>
                <c:pt idx="16287">
                  <c:v>32.340911457734698</c:v>
                </c:pt>
                <c:pt idx="16288">
                  <c:v>32.342495708678911</c:v>
                </c:pt>
                <c:pt idx="16289">
                  <c:v>32.344080343104729</c:v>
                </c:pt>
                <c:pt idx="16290">
                  <c:v>32.34566335761216</c:v>
                </c:pt>
                <c:pt idx="16291">
                  <c:v>32.347246145860183</c:v>
                </c:pt>
                <c:pt idx="16292">
                  <c:v>32.348829821764177</c:v>
                </c:pt>
                <c:pt idx="16293">
                  <c:v>32.350415224005438</c:v>
                </c:pt>
                <c:pt idx="16294">
                  <c:v>32.352000155029906</c:v>
                </c:pt>
                <c:pt idx="16295">
                  <c:v>32.35358555736223</c:v>
                </c:pt>
                <c:pt idx="16296">
                  <c:v>32.355170243985157</c:v>
                </c:pt>
                <c:pt idx="16297">
                  <c:v>32.356754983059645</c:v>
                </c:pt>
                <c:pt idx="16298">
                  <c:v>32.358339966419301</c:v>
                </c:pt>
                <c:pt idx="16299">
                  <c:v>32.359924844885185</c:v>
                </c:pt>
                <c:pt idx="16300">
                  <c:v>32.361510229760576</c:v>
                </c:pt>
                <c:pt idx="16301">
                  <c:v>32.363095858986206</c:v>
                </c:pt>
                <c:pt idx="16302">
                  <c:v>32.364682047515075</c:v>
                </c:pt>
                <c:pt idx="16303">
                  <c:v>32.366268183609826</c:v>
                </c:pt>
                <c:pt idx="16304">
                  <c:v>32.367854546950191</c:v>
                </c:pt>
                <c:pt idx="16305">
                  <c:v>32.369440892807248</c:v>
                </c:pt>
                <c:pt idx="16306">
                  <c:v>32.371025701732989</c:v>
                </c:pt>
                <c:pt idx="16307">
                  <c:v>32.372611086517274</c:v>
                </c:pt>
                <c:pt idx="16308">
                  <c:v>32.374196226953778</c:v>
                </c:pt>
                <c:pt idx="16309">
                  <c:v>32.375781314996594</c:v>
                </c:pt>
                <c:pt idx="16310">
                  <c:v>32.377365600770446</c:v>
                </c:pt>
                <c:pt idx="16311">
                  <c:v>32.378950776108063</c:v>
                </c:pt>
                <c:pt idx="16312">
                  <c:v>32.380535497698148</c:v>
                </c:pt>
                <c:pt idx="16313">
                  <c:v>32.382119678920461</c:v>
                </c:pt>
                <c:pt idx="16314">
                  <c:v>32.383705186004867</c:v>
                </c:pt>
                <c:pt idx="16315">
                  <c:v>32.385289837889914</c:v>
                </c:pt>
                <c:pt idx="16316">
                  <c:v>32.386874856050945</c:v>
                </c:pt>
                <c:pt idx="16317">
                  <c:v>32.388460293298728</c:v>
                </c:pt>
                <c:pt idx="16318">
                  <c:v>32.390045817843479</c:v>
                </c:pt>
                <c:pt idx="16319">
                  <c:v>32.391629667962391</c:v>
                </c:pt>
                <c:pt idx="16320">
                  <c:v>32.393214947878086</c:v>
                </c:pt>
                <c:pt idx="16321">
                  <c:v>32.394800437502553</c:v>
                </c:pt>
                <c:pt idx="16322">
                  <c:v>32.396386608598576</c:v>
                </c:pt>
                <c:pt idx="16323">
                  <c:v>32.39797253499998</c:v>
                </c:pt>
                <c:pt idx="16324">
                  <c:v>32.399557727788782</c:v>
                </c:pt>
                <c:pt idx="16325">
                  <c:v>32.401143095116453</c:v>
                </c:pt>
                <c:pt idx="16326">
                  <c:v>32.402727781830357</c:v>
                </c:pt>
                <c:pt idx="16327">
                  <c:v>32.404313096745852</c:v>
                </c:pt>
                <c:pt idx="16328">
                  <c:v>32.4058981323994</c:v>
                </c:pt>
                <c:pt idx="16329">
                  <c:v>32.407484688224628</c:v>
                </c:pt>
                <c:pt idx="16330">
                  <c:v>32.4090699682314</c:v>
                </c:pt>
                <c:pt idx="16331">
                  <c:v>32.410655807189649</c:v>
                </c:pt>
                <c:pt idx="16332">
                  <c:v>32.412240493994538</c:v>
                </c:pt>
                <c:pt idx="16333">
                  <c:v>32.413825826410715</c:v>
                </c:pt>
                <c:pt idx="16334">
                  <c:v>32.415411508165626</c:v>
                </c:pt>
                <c:pt idx="16335">
                  <c:v>32.416996893086569</c:v>
                </c:pt>
                <c:pt idx="16336">
                  <c:v>32.4185826796394</c:v>
                </c:pt>
                <c:pt idx="16337">
                  <c:v>32.420169183000425</c:v>
                </c:pt>
                <c:pt idx="16338">
                  <c:v>32.421755284278412</c:v>
                </c:pt>
                <c:pt idx="16339">
                  <c:v>32.423341402896035</c:v>
                </c:pt>
                <c:pt idx="16340">
                  <c:v>32.424927888769929</c:v>
                </c:pt>
                <c:pt idx="16341">
                  <c:v>32.426513849978591</c:v>
                </c:pt>
                <c:pt idx="16342">
                  <c:v>32.428100318365807</c:v>
                </c:pt>
                <c:pt idx="16343">
                  <c:v>32.429686646785626</c:v>
                </c:pt>
                <c:pt idx="16344">
                  <c:v>32.431272590521978</c:v>
                </c:pt>
                <c:pt idx="16345">
                  <c:v>32.432858464373879</c:v>
                </c:pt>
                <c:pt idx="16346">
                  <c:v>32.434445983060527</c:v>
                </c:pt>
                <c:pt idx="16347">
                  <c:v>32.436033361641002</c:v>
                </c:pt>
                <c:pt idx="16348">
                  <c:v>32.437620127206685</c:v>
                </c:pt>
                <c:pt idx="16349">
                  <c:v>32.439207365574546</c:v>
                </c:pt>
                <c:pt idx="16350">
                  <c:v>32.440795094523949</c:v>
                </c:pt>
                <c:pt idx="16351">
                  <c:v>32.442382981044105</c:v>
                </c:pt>
                <c:pt idx="16352">
                  <c:v>32.443970639799126</c:v>
                </c:pt>
                <c:pt idx="16353">
                  <c:v>32.445558736748886</c:v>
                </c:pt>
                <c:pt idx="16354">
                  <c:v>32.447147061803079</c:v>
                </c:pt>
                <c:pt idx="16355">
                  <c:v>32.448735369320353</c:v>
                </c:pt>
                <c:pt idx="16356">
                  <c:v>32.450321907657035</c:v>
                </c:pt>
                <c:pt idx="16357">
                  <c:v>32.451909128380464</c:v>
                </c:pt>
                <c:pt idx="16358">
                  <c:v>32.453495859117858</c:v>
                </c:pt>
                <c:pt idx="16359">
                  <c:v>32.455082502393189</c:v>
                </c:pt>
                <c:pt idx="16360">
                  <c:v>32.456669688149233</c:v>
                </c:pt>
                <c:pt idx="16361">
                  <c:v>32.458257206835953</c:v>
                </c:pt>
                <c:pt idx="16362">
                  <c:v>32.459844830508104</c:v>
                </c:pt>
                <c:pt idx="16363">
                  <c:v>32.461432331725568</c:v>
                </c:pt>
                <c:pt idx="16364">
                  <c:v>32.46301972774905</c:v>
                </c:pt>
                <c:pt idx="16365">
                  <c:v>32.464606896227778</c:v>
                </c:pt>
                <c:pt idx="16366">
                  <c:v>32.466193259545314</c:v>
                </c:pt>
                <c:pt idx="16367">
                  <c:v>32.467781163751162</c:v>
                </c:pt>
                <c:pt idx="16368">
                  <c:v>32.469367754577902</c:v>
                </c:pt>
                <c:pt idx="16369">
                  <c:v>32.470954958068788</c:v>
                </c:pt>
                <c:pt idx="16370">
                  <c:v>32.472542389071208</c:v>
                </c:pt>
                <c:pt idx="16371">
                  <c:v>32.474129592447774</c:v>
                </c:pt>
                <c:pt idx="16372">
                  <c:v>32.475716498168062</c:v>
                </c:pt>
                <c:pt idx="16373">
                  <c:v>32.477303141352046</c:v>
                </c:pt>
                <c:pt idx="16374">
                  <c:v>32.478889679597408</c:v>
                </c:pt>
                <c:pt idx="16375">
                  <c:v>32.480475850693395</c:v>
                </c:pt>
                <c:pt idx="16376">
                  <c:v>32.482061916859962</c:v>
                </c:pt>
                <c:pt idx="16377">
                  <c:v>32.483649067581908</c:v>
                </c:pt>
                <c:pt idx="16378">
                  <c:v>32.485235623247377</c:v>
                </c:pt>
                <c:pt idx="16379">
                  <c:v>32.486821636989838</c:v>
                </c:pt>
                <c:pt idx="16380">
                  <c:v>32.488408332740981</c:v>
                </c:pt>
                <c:pt idx="16381">
                  <c:v>32.489995133479482</c:v>
                </c:pt>
                <c:pt idx="16382">
                  <c:v>32.491581321985528</c:v>
                </c:pt>
                <c:pt idx="16383">
                  <c:v>32.493168227705823</c:v>
                </c:pt>
                <c:pt idx="16384">
                  <c:v>32.494754573539993</c:v>
                </c:pt>
                <c:pt idx="16385">
                  <c:v>32.49634093701733</c:v>
                </c:pt>
                <c:pt idx="16386">
                  <c:v>32.497926705988604</c:v>
                </c:pt>
                <c:pt idx="16387">
                  <c:v>32.499513191702675</c:v>
                </c:pt>
                <c:pt idx="16388">
                  <c:v>32.501099467608427</c:v>
                </c:pt>
                <c:pt idx="16389">
                  <c:v>32.502686005968009</c:v>
                </c:pt>
                <c:pt idx="16390">
                  <c:v>32.504272386769358</c:v>
                </c:pt>
                <c:pt idx="16391">
                  <c:v>32.505858033549899</c:v>
                </c:pt>
                <c:pt idx="16392">
                  <c:v>32.507444501777222</c:v>
                </c:pt>
                <c:pt idx="16393">
                  <c:v>32.509030830356949</c:v>
                </c:pt>
                <c:pt idx="16394">
                  <c:v>32.510616669269474</c:v>
                </c:pt>
                <c:pt idx="16395">
                  <c:v>32.512203995249479</c:v>
                </c:pt>
                <c:pt idx="16396">
                  <c:v>32.513791321183767</c:v>
                </c:pt>
                <c:pt idx="16397">
                  <c:v>32.515376723379418</c:v>
                </c:pt>
                <c:pt idx="16398">
                  <c:v>32.516962195544544</c:v>
                </c:pt>
                <c:pt idx="16399">
                  <c:v>32.518549223788227</c:v>
                </c:pt>
                <c:pt idx="16400">
                  <c:v>32.520136182028729</c:v>
                </c:pt>
                <c:pt idx="16401">
                  <c:v>32.521722650415903</c:v>
                </c:pt>
                <c:pt idx="16402">
                  <c:v>32.523308751602571</c:v>
                </c:pt>
                <c:pt idx="16403">
                  <c:v>32.524895429724296</c:v>
                </c:pt>
                <c:pt idx="16404">
                  <c:v>32.52648219544988</c:v>
                </c:pt>
                <c:pt idx="16405">
                  <c:v>32.52806932884986</c:v>
                </c:pt>
                <c:pt idx="16406">
                  <c:v>32.529655150293451</c:v>
                </c:pt>
                <c:pt idx="16407">
                  <c:v>32.531241968504901</c:v>
                </c:pt>
                <c:pt idx="16408">
                  <c:v>32.532828104508383</c:v>
                </c:pt>
                <c:pt idx="16409">
                  <c:v>32.534415272872863</c:v>
                </c:pt>
                <c:pt idx="16410">
                  <c:v>32.536002809006355</c:v>
                </c:pt>
                <c:pt idx="16411">
                  <c:v>32.537590222496199</c:v>
                </c:pt>
                <c:pt idx="16412">
                  <c:v>32.539175869367902</c:v>
                </c:pt>
                <c:pt idx="16413">
                  <c:v>32.54076368588229</c:v>
                </c:pt>
                <c:pt idx="16414">
                  <c:v>32.54235071421737</c:v>
                </c:pt>
                <c:pt idx="16415">
                  <c:v>32.543937934963651</c:v>
                </c:pt>
                <c:pt idx="16416">
                  <c:v>32.545524998303172</c:v>
                </c:pt>
                <c:pt idx="16417">
                  <c:v>32.547112324237432</c:v>
                </c:pt>
                <c:pt idx="16418">
                  <c:v>32.548698355454064</c:v>
                </c:pt>
                <c:pt idx="16419">
                  <c:v>32.550285383651975</c:v>
                </c:pt>
                <c:pt idx="16420">
                  <c:v>32.551872639550446</c:v>
                </c:pt>
                <c:pt idx="16421">
                  <c:v>32.553459440266067</c:v>
                </c:pt>
                <c:pt idx="16422">
                  <c:v>32.555047134197359</c:v>
                </c:pt>
                <c:pt idx="16423">
                  <c:v>32.556634827945658</c:v>
                </c:pt>
                <c:pt idx="16424">
                  <c:v>32.558222995183684</c:v>
                </c:pt>
                <c:pt idx="16425">
                  <c:v>32.559810759130158</c:v>
                </c:pt>
                <c:pt idx="16426">
                  <c:v>32.561398628216857</c:v>
                </c:pt>
                <c:pt idx="16427">
                  <c:v>32.562986988369609</c:v>
                </c:pt>
                <c:pt idx="16428">
                  <c:v>32.564575594105321</c:v>
                </c:pt>
                <c:pt idx="16429">
                  <c:v>32.56616398933555</c:v>
                </c:pt>
                <c:pt idx="16430">
                  <c:v>32.567752647708417</c:v>
                </c:pt>
                <c:pt idx="16431">
                  <c:v>32.569340621952556</c:v>
                </c:pt>
                <c:pt idx="16432">
                  <c:v>32.570928824280358</c:v>
                </c:pt>
                <c:pt idx="16433">
                  <c:v>32.572516938921645</c:v>
                </c:pt>
                <c:pt idx="16434">
                  <c:v>32.574105948411464</c:v>
                </c:pt>
                <c:pt idx="16435">
                  <c:v>32.575694484062502</c:v>
                </c:pt>
                <c:pt idx="16436">
                  <c:v>32.577283634085276</c:v>
                </c:pt>
                <c:pt idx="16437">
                  <c:v>32.578872011868128</c:v>
                </c:pt>
                <c:pt idx="16438">
                  <c:v>32.580460564948027</c:v>
                </c:pt>
                <c:pt idx="16439">
                  <c:v>32.5820487145389</c:v>
                </c:pt>
                <c:pt idx="16440">
                  <c:v>32.583637706610347</c:v>
                </c:pt>
                <c:pt idx="16441">
                  <c:v>32.585225768659164</c:v>
                </c:pt>
                <c:pt idx="16442">
                  <c:v>32.586813988498257</c:v>
                </c:pt>
                <c:pt idx="16443">
                  <c:v>32.588402611756251</c:v>
                </c:pt>
                <c:pt idx="16444">
                  <c:v>32.589990919113234</c:v>
                </c:pt>
                <c:pt idx="16445">
                  <c:v>32.591579595193124</c:v>
                </c:pt>
                <c:pt idx="16446">
                  <c:v>32.593166641075918</c:v>
                </c:pt>
                <c:pt idx="16447">
                  <c:v>32.594755106466913</c:v>
                </c:pt>
                <c:pt idx="16448">
                  <c:v>32.596342677632741</c:v>
                </c:pt>
                <c:pt idx="16449">
                  <c:v>32.59793019625085</c:v>
                </c:pt>
                <c:pt idx="16450">
                  <c:v>32.599518556403581</c:v>
                </c:pt>
                <c:pt idx="16451">
                  <c:v>32.601107267578314</c:v>
                </c:pt>
                <c:pt idx="16452">
                  <c:v>32.602695627731066</c:v>
                </c:pt>
                <c:pt idx="16453">
                  <c:v>32.604283023754505</c:v>
                </c:pt>
                <c:pt idx="16454">
                  <c:v>32.605871910432356</c:v>
                </c:pt>
                <c:pt idx="16455">
                  <c:v>32.607460779557663</c:v>
                </c:pt>
                <c:pt idx="16456">
                  <c:v>32.609049139687521</c:v>
                </c:pt>
                <c:pt idx="16457">
                  <c:v>32.610637447204745</c:v>
                </c:pt>
                <c:pt idx="16458">
                  <c:v>32.612226246125076</c:v>
                </c:pt>
                <c:pt idx="16459">
                  <c:v>32.613814553642158</c:v>
                </c:pt>
                <c:pt idx="16460">
                  <c:v>32.615402650752145</c:v>
                </c:pt>
                <c:pt idx="16461">
                  <c:v>32.616990993343997</c:v>
                </c:pt>
                <c:pt idx="16462">
                  <c:v>32.618579441171242</c:v>
                </c:pt>
                <c:pt idx="16463">
                  <c:v>32.620167766225492</c:v>
                </c:pt>
                <c:pt idx="16464">
                  <c:v>32.62175595083648</c:v>
                </c:pt>
                <c:pt idx="16465">
                  <c:v>32.623343907598972</c:v>
                </c:pt>
                <c:pt idx="16466">
                  <c:v>32.624932460701793</c:v>
                </c:pt>
                <c:pt idx="16467">
                  <c:v>32.626521101528418</c:v>
                </c:pt>
                <c:pt idx="16468">
                  <c:v>32.628108812911378</c:v>
                </c:pt>
                <c:pt idx="16469">
                  <c:v>32.629696734574594</c:v>
                </c:pt>
                <c:pt idx="16470">
                  <c:v>32.631284744058107</c:v>
                </c:pt>
                <c:pt idx="16471">
                  <c:v>32.632871719661544</c:v>
                </c:pt>
                <c:pt idx="16472">
                  <c:v>32.634459290827401</c:v>
                </c:pt>
                <c:pt idx="16473">
                  <c:v>32.636046073956379</c:v>
                </c:pt>
                <c:pt idx="16474">
                  <c:v>32.637632017692724</c:v>
                </c:pt>
                <c:pt idx="16475">
                  <c:v>32.639219466253877</c:v>
                </c:pt>
                <c:pt idx="16476">
                  <c:v>32.640807651025064</c:v>
                </c:pt>
              </c:numCache>
            </c:numRef>
          </c:xVal>
          <c:yVal>
            <c:numRef>
              <c:f>Filtered!$J$1:$J$16477</c:f>
              <c:numCache>
                <c:formatCode>General</c:formatCode>
                <c:ptCount val="16477"/>
                <c:pt idx="0">
                  <c:v>0</c:v>
                </c:pt>
                <c:pt idx="1">
                  <c:v>9.0081600000000012E-2</c:v>
                </c:pt>
                <c:pt idx="2">
                  <c:v>4.5040799999999999E-2</c:v>
                </c:pt>
                <c:pt idx="3">
                  <c:v>9.0081600000000012E-2</c:v>
                </c:pt>
                <c:pt idx="4">
                  <c:v>4.5040799999999999E-2</c:v>
                </c:pt>
                <c:pt idx="5">
                  <c:v>4.5040799999999999E-2</c:v>
                </c:pt>
                <c:pt idx="6">
                  <c:v>6.756120000000003E-2</c:v>
                </c:pt>
                <c:pt idx="7">
                  <c:v>4.5040799999999999E-2</c:v>
                </c:pt>
                <c:pt idx="8">
                  <c:v>9.0081600000000012E-2</c:v>
                </c:pt>
                <c:pt idx="9">
                  <c:v>6.756120000000003E-2</c:v>
                </c:pt>
                <c:pt idx="10">
                  <c:v>4.5040799999999999E-2</c:v>
                </c:pt>
                <c:pt idx="11">
                  <c:v>6.756120000000003E-2</c:v>
                </c:pt>
                <c:pt idx="12">
                  <c:v>6.756120000000003E-2</c:v>
                </c:pt>
                <c:pt idx="13">
                  <c:v>2.2520399999999999E-2</c:v>
                </c:pt>
                <c:pt idx="14">
                  <c:v>4.5040799999999999E-2</c:v>
                </c:pt>
                <c:pt idx="15">
                  <c:v>4.5040799999999999E-2</c:v>
                </c:pt>
                <c:pt idx="16">
                  <c:v>1.0136825999999999</c:v>
                </c:pt>
                <c:pt idx="17">
                  <c:v>0.15773100000000012</c:v>
                </c:pt>
                <c:pt idx="18">
                  <c:v>0.11258729999999995</c:v>
                </c:pt>
                <c:pt idx="19">
                  <c:v>0.13521059999999999</c:v>
                </c:pt>
                <c:pt idx="20">
                  <c:v>0.11258729999999995</c:v>
                </c:pt>
                <c:pt idx="21">
                  <c:v>0.13521059999999999</c:v>
                </c:pt>
                <c:pt idx="22">
                  <c:v>6.756120000000003E-2</c:v>
                </c:pt>
                <c:pt idx="23">
                  <c:v>9.0081600000000012E-2</c:v>
                </c:pt>
                <c:pt idx="24">
                  <c:v>0.11258729999999995</c:v>
                </c:pt>
                <c:pt idx="25">
                  <c:v>0.11258729999999995</c:v>
                </c:pt>
                <c:pt idx="26">
                  <c:v>0.11258729999999995</c:v>
                </c:pt>
                <c:pt idx="27">
                  <c:v>9.0081600000000012E-2</c:v>
                </c:pt>
                <c:pt idx="28">
                  <c:v>0.11258729999999995</c:v>
                </c:pt>
                <c:pt idx="29">
                  <c:v>6.756120000000003E-2</c:v>
                </c:pt>
                <c:pt idx="30">
                  <c:v>0.11258729999999995</c:v>
                </c:pt>
                <c:pt idx="31">
                  <c:v>9.0081600000000012E-2</c:v>
                </c:pt>
                <c:pt idx="32">
                  <c:v>9.0081600000000012E-2</c:v>
                </c:pt>
                <c:pt idx="33">
                  <c:v>0.11258729999999995</c:v>
                </c:pt>
                <c:pt idx="34">
                  <c:v>9.0081600000000012E-2</c:v>
                </c:pt>
                <c:pt idx="35">
                  <c:v>9.0081600000000012E-2</c:v>
                </c:pt>
                <c:pt idx="36">
                  <c:v>0.11258729999999995</c:v>
                </c:pt>
                <c:pt idx="37">
                  <c:v>0.11258729999999995</c:v>
                </c:pt>
                <c:pt idx="38">
                  <c:v>0.11258729999999995</c:v>
                </c:pt>
                <c:pt idx="39">
                  <c:v>0.15773100000000012</c:v>
                </c:pt>
                <c:pt idx="40">
                  <c:v>0.15773100000000012</c:v>
                </c:pt>
                <c:pt idx="41">
                  <c:v>0.15773100000000012</c:v>
                </c:pt>
                <c:pt idx="42">
                  <c:v>0.15773100000000012</c:v>
                </c:pt>
                <c:pt idx="43">
                  <c:v>0.15773100000000012</c:v>
                </c:pt>
                <c:pt idx="44">
                  <c:v>0.2027718</c:v>
                </c:pt>
                <c:pt idx="45">
                  <c:v>0.18025140000000012</c:v>
                </c:pt>
                <c:pt idx="46">
                  <c:v>0.18025140000000012</c:v>
                </c:pt>
                <c:pt idx="47">
                  <c:v>0.2027718</c:v>
                </c:pt>
                <c:pt idx="48">
                  <c:v>0.2027718</c:v>
                </c:pt>
                <c:pt idx="49">
                  <c:v>0.2027718</c:v>
                </c:pt>
                <c:pt idx="50">
                  <c:v>0.2027718</c:v>
                </c:pt>
                <c:pt idx="51">
                  <c:v>0.18025140000000012</c:v>
                </c:pt>
                <c:pt idx="52">
                  <c:v>0.18025140000000012</c:v>
                </c:pt>
                <c:pt idx="53">
                  <c:v>0.18025140000000012</c:v>
                </c:pt>
                <c:pt idx="54">
                  <c:v>0.22529220000000008</c:v>
                </c:pt>
                <c:pt idx="55">
                  <c:v>0.24781260000000013</c:v>
                </c:pt>
                <c:pt idx="56">
                  <c:v>0.2027718</c:v>
                </c:pt>
                <c:pt idx="57">
                  <c:v>0.22529220000000008</c:v>
                </c:pt>
                <c:pt idx="58">
                  <c:v>0.24781260000000013</c:v>
                </c:pt>
                <c:pt idx="59">
                  <c:v>0.22529220000000008</c:v>
                </c:pt>
                <c:pt idx="60">
                  <c:v>0.24781260000000013</c:v>
                </c:pt>
                <c:pt idx="61">
                  <c:v>0.22529220000000008</c:v>
                </c:pt>
                <c:pt idx="62">
                  <c:v>0.24781260000000013</c:v>
                </c:pt>
                <c:pt idx="63">
                  <c:v>0.24781260000000013</c:v>
                </c:pt>
                <c:pt idx="64">
                  <c:v>0.24781260000000013</c:v>
                </c:pt>
                <c:pt idx="65">
                  <c:v>0.24781260000000013</c:v>
                </c:pt>
                <c:pt idx="66">
                  <c:v>0.22529220000000008</c:v>
                </c:pt>
                <c:pt idx="67">
                  <c:v>0.2703330000000001</c:v>
                </c:pt>
                <c:pt idx="68">
                  <c:v>0.24781260000000013</c:v>
                </c:pt>
                <c:pt idx="69">
                  <c:v>0.22529220000000008</c:v>
                </c:pt>
                <c:pt idx="70">
                  <c:v>0.24781260000000013</c:v>
                </c:pt>
                <c:pt idx="71">
                  <c:v>0.29285340000000026</c:v>
                </c:pt>
                <c:pt idx="72">
                  <c:v>0.2703330000000001</c:v>
                </c:pt>
                <c:pt idx="73">
                  <c:v>0.24781260000000013</c:v>
                </c:pt>
                <c:pt idx="74">
                  <c:v>0.24781260000000013</c:v>
                </c:pt>
                <c:pt idx="75">
                  <c:v>0.2703330000000001</c:v>
                </c:pt>
                <c:pt idx="76">
                  <c:v>0.29285340000000026</c:v>
                </c:pt>
                <c:pt idx="77">
                  <c:v>0.2703330000000001</c:v>
                </c:pt>
                <c:pt idx="78">
                  <c:v>0.29285340000000026</c:v>
                </c:pt>
                <c:pt idx="79">
                  <c:v>0.24781260000000013</c:v>
                </c:pt>
                <c:pt idx="80">
                  <c:v>0.24781260000000013</c:v>
                </c:pt>
                <c:pt idx="81">
                  <c:v>0.24781260000000013</c:v>
                </c:pt>
                <c:pt idx="82">
                  <c:v>0.2703330000000001</c:v>
                </c:pt>
                <c:pt idx="83">
                  <c:v>0.22529220000000008</c:v>
                </c:pt>
                <c:pt idx="84">
                  <c:v>0.24781260000000013</c:v>
                </c:pt>
                <c:pt idx="85">
                  <c:v>0.24781260000000013</c:v>
                </c:pt>
                <c:pt idx="86">
                  <c:v>0.24781260000000013</c:v>
                </c:pt>
                <c:pt idx="87">
                  <c:v>0.24781260000000013</c:v>
                </c:pt>
                <c:pt idx="88">
                  <c:v>0.24781260000000013</c:v>
                </c:pt>
                <c:pt idx="89">
                  <c:v>0.22529220000000008</c:v>
                </c:pt>
                <c:pt idx="90">
                  <c:v>0.24781260000000013</c:v>
                </c:pt>
                <c:pt idx="91">
                  <c:v>0.2703330000000001</c:v>
                </c:pt>
                <c:pt idx="92">
                  <c:v>0.24781260000000013</c:v>
                </c:pt>
                <c:pt idx="93">
                  <c:v>0.24781260000000013</c:v>
                </c:pt>
                <c:pt idx="94">
                  <c:v>0.24781260000000013</c:v>
                </c:pt>
                <c:pt idx="95">
                  <c:v>0.36041460000000042</c:v>
                </c:pt>
                <c:pt idx="96">
                  <c:v>0.2703330000000001</c:v>
                </c:pt>
                <c:pt idx="97">
                  <c:v>0.24781260000000013</c:v>
                </c:pt>
                <c:pt idx="98">
                  <c:v>0.22529220000000008</c:v>
                </c:pt>
                <c:pt idx="99">
                  <c:v>0.2703330000000001</c:v>
                </c:pt>
                <c:pt idx="100">
                  <c:v>0.2703330000000001</c:v>
                </c:pt>
                <c:pt idx="101">
                  <c:v>0.22529220000000008</c:v>
                </c:pt>
                <c:pt idx="102">
                  <c:v>0.2703330000000001</c:v>
                </c:pt>
                <c:pt idx="103">
                  <c:v>0.29285340000000026</c:v>
                </c:pt>
                <c:pt idx="104">
                  <c:v>0.2703330000000001</c:v>
                </c:pt>
                <c:pt idx="105">
                  <c:v>0.24781260000000013</c:v>
                </c:pt>
                <c:pt idx="106">
                  <c:v>0.24781260000000013</c:v>
                </c:pt>
                <c:pt idx="107">
                  <c:v>0.22529220000000008</c:v>
                </c:pt>
                <c:pt idx="108">
                  <c:v>0.2703330000000001</c:v>
                </c:pt>
                <c:pt idx="109">
                  <c:v>0.24781260000000013</c:v>
                </c:pt>
                <c:pt idx="110">
                  <c:v>0.24781260000000013</c:v>
                </c:pt>
                <c:pt idx="111">
                  <c:v>0.2027718</c:v>
                </c:pt>
                <c:pt idx="112">
                  <c:v>0.22529220000000008</c:v>
                </c:pt>
                <c:pt idx="113">
                  <c:v>0.31537380000000037</c:v>
                </c:pt>
                <c:pt idx="114">
                  <c:v>0.24781260000000013</c:v>
                </c:pt>
                <c:pt idx="115">
                  <c:v>0.22529220000000008</c:v>
                </c:pt>
                <c:pt idx="116">
                  <c:v>0.22529220000000008</c:v>
                </c:pt>
                <c:pt idx="117">
                  <c:v>0.24781260000000013</c:v>
                </c:pt>
                <c:pt idx="118">
                  <c:v>0.22529220000000008</c:v>
                </c:pt>
                <c:pt idx="119">
                  <c:v>0.24781260000000013</c:v>
                </c:pt>
                <c:pt idx="120">
                  <c:v>0.24781260000000013</c:v>
                </c:pt>
                <c:pt idx="121">
                  <c:v>0.2027718</c:v>
                </c:pt>
                <c:pt idx="122">
                  <c:v>0.2027718</c:v>
                </c:pt>
                <c:pt idx="123">
                  <c:v>0.22529220000000008</c:v>
                </c:pt>
                <c:pt idx="124">
                  <c:v>0.22529220000000008</c:v>
                </c:pt>
                <c:pt idx="125">
                  <c:v>0.18025140000000012</c:v>
                </c:pt>
                <c:pt idx="126">
                  <c:v>0.24781260000000013</c:v>
                </c:pt>
                <c:pt idx="127">
                  <c:v>0.24781260000000013</c:v>
                </c:pt>
                <c:pt idx="128">
                  <c:v>0.24781260000000013</c:v>
                </c:pt>
                <c:pt idx="129">
                  <c:v>0.22529220000000008</c:v>
                </c:pt>
                <c:pt idx="130">
                  <c:v>0.2027718</c:v>
                </c:pt>
                <c:pt idx="131">
                  <c:v>0.2703330000000001</c:v>
                </c:pt>
                <c:pt idx="132">
                  <c:v>0.24781260000000013</c:v>
                </c:pt>
                <c:pt idx="133">
                  <c:v>0.24781260000000013</c:v>
                </c:pt>
                <c:pt idx="134">
                  <c:v>0.24781260000000013</c:v>
                </c:pt>
                <c:pt idx="135">
                  <c:v>0.24781260000000013</c:v>
                </c:pt>
                <c:pt idx="136">
                  <c:v>0.22529220000000008</c:v>
                </c:pt>
                <c:pt idx="137">
                  <c:v>0.22529220000000008</c:v>
                </c:pt>
                <c:pt idx="138">
                  <c:v>0.22529220000000008</c:v>
                </c:pt>
                <c:pt idx="139">
                  <c:v>0.22529220000000008</c:v>
                </c:pt>
                <c:pt idx="140">
                  <c:v>0.24781260000000013</c:v>
                </c:pt>
                <c:pt idx="141">
                  <c:v>0.24781260000000013</c:v>
                </c:pt>
                <c:pt idx="142">
                  <c:v>0.24781260000000013</c:v>
                </c:pt>
                <c:pt idx="143">
                  <c:v>0.22529220000000008</c:v>
                </c:pt>
                <c:pt idx="144">
                  <c:v>0.24781260000000013</c:v>
                </c:pt>
                <c:pt idx="145">
                  <c:v>0.2027718</c:v>
                </c:pt>
                <c:pt idx="146">
                  <c:v>0.2027718</c:v>
                </c:pt>
                <c:pt idx="147">
                  <c:v>0.2703330000000001</c:v>
                </c:pt>
                <c:pt idx="148">
                  <c:v>0.33789420000000037</c:v>
                </c:pt>
                <c:pt idx="149">
                  <c:v>0.29285340000000026</c:v>
                </c:pt>
                <c:pt idx="150">
                  <c:v>0.22529220000000008</c:v>
                </c:pt>
                <c:pt idx="151">
                  <c:v>0.18025140000000012</c:v>
                </c:pt>
                <c:pt idx="152">
                  <c:v>0.2027718</c:v>
                </c:pt>
                <c:pt idx="153">
                  <c:v>0.2703330000000001</c:v>
                </c:pt>
                <c:pt idx="154">
                  <c:v>0.18025140000000012</c:v>
                </c:pt>
                <c:pt idx="155">
                  <c:v>0.24781260000000013</c:v>
                </c:pt>
                <c:pt idx="156">
                  <c:v>0.33789420000000037</c:v>
                </c:pt>
                <c:pt idx="157">
                  <c:v>0.22529220000000008</c:v>
                </c:pt>
                <c:pt idx="158">
                  <c:v>0.2027718</c:v>
                </c:pt>
                <c:pt idx="159">
                  <c:v>0.22529220000000008</c:v>
                </c:pt>
                <c:pt idx="160">
                  <c:v>0.2703330000000001</c:v>
                </c:pt>
                <c:pt idx="161">
                  <c:v>0.2027718</c:v>
                </c:pt>
                <c:pt idx="162">
                  <c:v>0.2027718</c:v>
                </c:pt>
                <c:pt idx="163">
                  <c:v>0.22529220000000008</c:v>
                </c:pt>
                <c:pt idx="164">
                  <c:v>0.31537380000000037</c:v>
                </c:pt>
                <c:pt idx="165">
                  <c:v>0.29285340000000026</c:v>
                </c:pt>
                <c:pt idx="166">
                  <c:v>0.18025140000000012</c:v>
                </c:pt>
                <c:pt idx="167">
                  <c:v>0.29285340000000026</c:v>
                </c:pt>
                <c:pt idx="168">
                  <c:v>0.24781260000000013</c:v>
                </c:pt>
                <c:pt idx="169">
                  <c:v>0.22529220000000008</c:v>
                </c:pt>
                <c:pt idx="170">
                  <c:v>0.38293500000000008</c:v>
                </c:pt>
                <c:pt idx="171">
                  <c:v>0.31537380000000037</c:v>
                </c:pt>
                <c:pt idx="172">
                  <c:v>0.2027718</c:v>
                </c:pt>
                <c:pt idx="173">
                  <c:v>0.18025140000000012</c:v>
                </c:pt>
                <c:pt idx="174">
                  <c:v>0.24781260000000013</c:v>
                </c:pt>
                <c:pt idx="175">
                  <c:v>0.31537380000000037</c:v>
                </c:pt>
                <c:pt idx="176">
                  <c:v>0.2027718</c:v>
                </c:pt>
                <c:pt idx="177">
                  <c:v>0.31537380000000037</c:v>
                </c:pt>
                <c:pt idx="178">
                  <c:v>0.2703330000000001</c:v>
                </c:pt>
                <c:pt idx="179">
                  <c:v>0.2027718</c:v>
                </c:pt>
                <c:pt idx="180">
                  <c:v>0.22529220000000008</c:v>
                </c:pt>
                <c:pt idx="181">
                  <c:v>0.24781260000000013</c:v>
                </c:pt>
                <c:pt idx="182">
                  <c:v>0.24781260000000013</c:v>
                </c:pt>
                <c:pt idx="183">
                  <c:v>0.2027718</c:v>
                </c:pt>
                <c:pt idx="184">
                  <c:v>0.2027718</c:v>
                </c:pt>
                <c:pt idx="185">
                  <c:v>0.2703330000000001</c:v>
                </c:pt>
                <c:pt idx="186">
                  <c:v>0.2703330000000001</c:v>
                </c:pt>
                <c:pt idx="187">
                  <c:v>0.2703330000000001</c:v>
                </c:pt>
                <c:pt idx="188">
                  <c:v>0.2703330000000001</c:v>
                </c:pt>
                <c:pt idx="189">
                  <c:v>0.2703330000000001</c:v>
                </c:pt>
                <c:pt idx="190">
                  <c:v>0.29285340000000026</c:v>
                </c:pt>
                <c:pt idx="191">
                  <c:v>0.29285340000000026</c:v>
                </c:pt>
                <c:pt idx="192">
                  <c:v>0.31537380000000037</c:v>
                </c:pt>
                <c:pt idx="193">
                  <c:v>0.24781260000000013</c:v>
                </c:pt>
                <c:pt idx="194">
                  <c:v>0.24781260000000013</c:v>
                </c:pt>
                <c:pt idx="195">
                  <c:v>0.2027718</c:v>
                </c:pt>
                <c:pt idx="196">
                  <c:v>0.2027718</c:v>
                </c:pt>
                <c:pt idx="197">
                  <c:v>0.29285340000000026</c:v>
                </c:pt>
                <c:pt idx="198">
                  <c:v>0.24781260000000013</c:v>
                </c:pt>
                <c:pt idx="199">
                  <c:v>0.24781260000000013</c:v>
                </c:pt>
                <c:pt idx="200">
                  <c:v>0.29285340000000026</c:v>
                </c:pt>
                <c:pt idx="201">
                  <c:v>0.24781260000000013</c:v>
                </c:pt>
                <c:pt idx="202">
                  <c:v>0.76585530000000035</c:v>
                </c:pt>
                <c:pt idx="203">
                  <c:v>0.29285340000000026</c:v>
                </c:pt>
                <c:pt idx="204">
                  <c:v>0.2027718</c:v>
                </c:pt>
                <c:pt idx="205">
                  <c:v>0.18025140000000012</c:v>
                </c:pt>
                <c:pt idx="206">
                  <c:v>0.2027718</c:v>
                </c:pt>
                <c:pt idx="207">
                  <c:v>0.22529220000000008</c:v>
                </c:pt>
                <c:pt idx="208">
                  <c:v>0.22529220000000008</c:v>
                </c:pt>
                <c:pt idx="209">
                  <c:v>0.2703330000000001</c:v>
                </c:pt>
                <c:pt idx="210">
                  <c:v>0.2703330000000001</c:v>
                </c:pt>
                <c:pt idx="211">
                  <c:v>0.22529220000000008</c:v>
                </c:pt>
                <c:pt idx="212">
                  <c:v>0.29285340000000026</c:v>
                </c:pt>
                <c:pt idx="213">
                  <c:v>0.2027718</c:v>
                </c:pt>
                <c:pt idx="214">
                  <c:v>0.22529220000000008</c:v>
                </c:pt>
                <c:pt idx="215">
                  <c:v>0.22529220000000008</c:v>
                </c:pt>
                <c:pt idx="216">
                  <c:v>0.29285340000000026</c:v>
                </c:pt>
                <c:pt idx="217">
                  <c:v>0.24781260000000013</c:v>
                </c:pt>
                <c:pt idx="218">
                  <c:v>0.29285340000000026</c:v>
                </c:pt>
                <c:pt idx="219">
                  <c:v>0.22529220000000008</c:v>
                </c:pt>
                <c:pt idx="220">
                  <c:v>0.38293500000000008</c:v>
                </c:pt>
                <c:pt idx="221">
                  <c:v>0.38293500000000008</c:v>
                </c:pt>
                <c:pt idx="222">
                  <c:v>0.31537380000000037</c:v>
                </c:pt>
                <c:pt idx="223">
                  <c:v>0.2027718</c:v>
                </c:pt>
                <c:pt idx="224">
                  <c:v>0.22529220000000008</c:v>
                </c:pt>
                <c:pt idx="225">
                  <c:v>0.18025140000000012</c:v>
                </c:pt>
                <c:pt idx="226">
                  <c:v>0.2027718</c:v>
                </c:pt>
                <c:pt idx="227">
                  <c:v>0.22529220000000008</c:v>
                </c:pt>
                <c:pt idx="228">
                  <c:v>0.22529220000000008</c:v>
                </c:pt>
                <c:pt idx="229">
                  <c:v>0.2703330000000001</c:v>
                </c:pt>
                <c:pt idx="230">
                  <c:v>0.40545540000000002</c:v>
                </c:pt>
                <c:pt idx="231">
                  <c:v>0.33789420000000037</c:v>
                </c:pt>
                <c:pt idx="232">
                  <c:v>0.2027718</c:v>
                </c:pt>
                <c:pt idx="233">
                  <c:v>0.15773100000000012</c:v>
                </c:pt>
                <c:pt idx="234">
                  <c:v>0.2027718</c:v>
                </c:pt>
                <c:pt idx="235">
                  <c:v>0.2027718</c:v>
                </c:pt>
                <c:pt idx="236">
                  <c:v>0.18025140000000012</c:v>
                </c:pt>
                <c:pt idx="237">
                  <c:v>0.22529220000000008</c:v>
                </c:pt>
                <c:pt idx="238">
                  <c:v>0.31537380000000037</c:v>
                </c:pt>
                <c:pt idx="239">
                  <c:v>0.22529220000000008</c:v>
                </c:pt>
                <c:pt idx="240">
                  <c:v>0.24781260000000013</c:v>
                </c:pt>
                <c:pt idx="241">
                  <c:v>0.2027718</c:v>
                </c:pt>
                <c:pt idx="242">
                  <c:v>0.24781260000000013</c:v>
                </c:pt>
                <c:pt idx="243">
                  <c:v>0.7883756999999999</c:v>
                </c:pt>
                <c:pt idx="244">
                  <c:v>0.31537380000000037</c:v>
                </c:pt>
                <c:pt idx="245">
                  <c:v>0.22529220000000008</c:v>
                </c:pt>
                <c:pt idx="246">
                  <c:v>0.2027718</c:v>
                </c:pt>
                <c:pt idx="247">
                  <c:v>0.2027718</c:v>
                </c:pt>
                <c:pt idx="248">
                  <c:v>0.2703330000000001</c:v>
                </c:pt>
                <c:pt idx="249">
                  <c:v>0.24781260000000013</c:v>
                </c:pt>
                <c:pt idx="250">
                  <c:v>0.24781260000000013</c:v>
                </c:pt>
                <c:pt idx="251">
                  <c:v>0.24781260000000013</c:v>
                </c:pt>
                <c:pt idx="252">
                  <c:v>0.24781260000000013</c:v>
                </c:pt>
                <c:pt idx="253">
                  <c:v>0.2027718</c:v>
                </c:pt>
                <c:pt idx="254">
                  <c:v>0.22529220000000008</c:v>
                </c:pt>
                <c:pt idx="255">
                  <c:v>0.24781260000000013</c:v>
                </c:pt>
                <c:pt idx="256">
                  <c:v>0.2703330000000001</c:v>
                </c:pt>
                <c:pt idx="257">
                  <c:v>0.24781260000000013</c:v>
                </c:pt>
                <c:pt idx="258">
                  <c:v>0.24781260000000013</c:v>
                </c:pt>
                <c:pt idx="259">
                  <c:v>0.22529220000000008</c:v>
                </c:pt>
                <c:pt idx="260">
                  <c:v>0.24781260000000013</c:v>
                </c:pt>
                <c:pt idx="261">
                  <c:v>0.29285340000000026</c:v>
                </c:pt>
                <c:pt idx="262">
                  <c:v>0.29285340000000026</c:v>
                </c:pt>
                <c:pt idx="263">
                  <c:v>0.24781260000000013</c:v>
                </c:pt>
                <c:pt idx="264">
                  <c:v>0.22529220000000008</c:v>
                </c:pt>
                <c:pt idx="265">
                  <c:v>0.22529220000000008</c:v>
                </c:pt>
                <c:pt idx="266">
                  <c:v>0.2027718</c:v>
                </c:pt>
                <c:pt idx="267">
                  <c:v>0.22529220000000008</c:v>
                </c:pt>
                <c:pt idx="268">
                  <c:v>0.29285340000000026</c:v>
                </c:pt>
                <c:pt idx="269">
                  <c:v>0.31537380000000037</c:v>
                </c:pt>
                <c:pt idx="270">
                  <c:v>0.24781260000000013</c:v>
                </c:pt>
                <c:pt idx="271">
                  <c:v>0.29285340000000026</c:v>
                </c:pt>
                <c:pt idx="272">
                  <c:v>0.24781260000000013</c:v>
                </c:pt>
                <c:pt idx="273">
                  <c:v>0.22529220000000008</c:v>
                </c:pt>
                <c:pt idx="274">
                  <c:v>0.2027718</c:v>
                </c:pt>
                <c:pt idx="275">
                  <c:v>0.24781260000000013</c:v>
                </c:pt>
                <c:pt idx="276">
                  <c:v>0.24781260000000013</c:v>
                </c:pt>
                <c:pt idx="277">
                  <c:v>0.24781260000000013</c:v>
                </c:pt>
                <c:pt idx="278">
                  <c:v>0.24781260000000013</c:v>
                </c:pt>
                <c:pt idx="279">
                  <c:v>0.22529220000000008</c:v>
                </c:pt>
                <c:pt idx="280">
                  <c:v>0.31537380000000037</c:v>
                </c:pt>
                <c:pt idx="281">
                  <c:v>0.2703330000000001</c:v>
                </c:pt>
                <c:pt idx="282">
                  <c:v>0.22529220000000008</c:v>
                </c:pt>
                <c:pt idx="283">
                  <c:v>0.2703330000000001</c:v>
                </c:pt>
                <c:pt idx="284">
                  <c:v>0.2703330000000001</c:v>
                </c:pt>
                <c:pt idx="285">
                  <c:v>0.22529220000000008</c:v>
                </c:pt>
                <c:pt idx="286">
                  <c:v>0.24781260000000013</c:v>
                </c:pt>
                <c:pt idx="287">
                  <c:v>0.29285340000000026</c:v>
                </c:pt>
                <c:pt idx="288">
                  <c:v>0.2703330000000001</c:v>
                </c:pt>
                <c:pt idx="289">
                  <c:v>0.31537380000000037</c:v>
                </c:pt>
                <c:pt idx="290">
                  <c:v>0.29285340000000026</c:v>
                </c:pt>
                <c:pt idx="291">
                  <c:v>0.2703330000000001</c:v>
                </c:pt>
                <c:pt idx="292">
                  <c:v>0.24781260000000013</c:v>
                </c:pt>
                <c:pt idx="293">
                  <c:v>0.24781260000000013</c:v>
                </c:pt>
                <c:pt idx="294">
                  <c:v>0.18025140000000012</c:v>
                </c:pt>
                <c:pt idx="295">
                  <c:v>0.22529220000000008</c:v>
                </c:pt>
                <c:pt idx="296">
                  <c:v>0.24781260000000013</c:v>
                </c:pt>
                <c:pt idx="297">
                  <c:v>0.24781260000000013</c:v>
                </c:pt>
                <c:pt idx="298">
                  <c:v>0.24781260000000013</c:v>
                </c:pt>
                <c:pt idx="299">
                  <c:v>0.22529220000000008</c:v>
                </c:pt>
                <c:pt idx="300">
                  <c:v>0.33789420000000037</c:v>
                </c:pt>
                <c:pt idx="301">
                  <c:v>0.31537380000000037</c:v>
                </c:pt>
                <c:pt idx="302">
                  <c:v>0.24781260000000013</c:v>
                </c:pt>
                <c:pt idx="303">
                  <c:v>0.22529220000000008</c:v>
                </c:pt>
                <c:pt idx="304">
                  <c:v>0.2027718</c:v>
                </c:pt>
                <c:pt idx="305">
                  <c:v>0.18025140000000012</c:v>
                </c:pt>
                <c:pt idx="306">
                  <c:v>0.2027718</c:v>
                </c:pt>
                <c:pt idx="307">
                  <c:v>0.33789420000000037</c:v>
                </c:pt>
                <c:pt idx="308">
                  <c:v>0.29285340000000026</c:v>
                </c:pt>
                <c:pt idx="309">
                  <c:v>0.24781260000000013</c:v>
                </c:pt>
                <c:pt idx="310">
                  <c:v>0.2703330000000001</c:v>
                </c:pt>
                <c:pt idx="311">
                  <c:v>0.22529220000000008</c:v>
                </c:pt>
                <c:pt idx="312">
                  <c:v>0.24781260000000013</c:v>
                </c:pt>
                <c:pt idx="313">
                  <c:v>0.2703330000000001</c:v>
                </c:pt>
                <c:pt idx="314">
                  <c:v>0.22529220000000008</c:v>
                </c:pt>
                <c:pt idx="315">
                  <c:v>0.2703330000000001</c:v>
                </c:pt>
                <c:pt idx="316">
                  <c:v>0.24781260000000013</c:v>
                </c:pt>
                <c:pt idx="317">
                  <c:v>0.24781260000000013</c:v>
                </c:pt>
                <c:pt idx="318">
                  <c:v>0.22529220000000008</c:v>
                </c:pt>
                <c:pt idx="319">
                  <c:v>0.22529220000000008</c:v>
                </c:pt>
                <c:pt idx="320">
                  <c:v>0.24781260000000013</c:v>
                </c:pt>
                <c:pt idx="321">
                  <c:v>0.24781260000000013</c:v>
                </c:pt>
                <c:pt idx="322">
                  <c:v>0.22529220000000008</c:v>
                </c:pt>
                <c:pt idx="323">
                  <c:v>0.2703330000000001</c:v>
                </c:pt>
                <c:pt idx="324">
                  <c:v>0.22529220000000008</c:v>
                </c:pt>
                <c:pt idx="325">
                  <c:v>0.22529220000000008</c:v>
                </c:pt>
                <c:pt idx="326">
                  <c:v>0.24781260000000013</c:v>
                </c:pt>
                <c:pt idx="327">
                  <c:v>0.2703330000000001</c:v>
                </c:pt>
                <c:pt idx="328">
                  <c:v>0.24781260000000013</c:v>
                </c:pt>
                <c:pt idx="329">
                  <c:v>0.22529220000000008</c:v>
                </c:pt>
                <c:pt idx="330">
                  <c:v>0.2703330000000001</c:v>
                </c:pt>
                <c:pt idx="331">
                  <c:v>0.24781260000000013</c:v>
                </c:pt>
                <c:pt idx="332">
                  <c:v>0.2703330000000001</c:v>
                </c:pt>
                <c:pt idx="333">
                  <c:v>0.24781260000000013</c:v>
                </c:pt>
                <c:pt idx="334">
                  <c:v>0.2703330000000001</c:v>
                </c:pt>
                <c:pt idx="335">
                  <c:v>0.2027718</c:v>
                </c:pt>
                <c:pt idx="336">
                  <c:v>0.24781260000000013</c:v>
                </c:pt>
                <c:pt idx="337">
                  <c:v>0.22529220000000008</c:v>
                </c:pt>
                <c:pt idx="338">
                  <c:v>0.22529220000000008</c:v>
                </c:pt>
                <c:pt idx="339">
                  <c:v>0.24781260000000013</c:v>
                </c:pt>
                <c:pt idx="340">
                  <c:v>0.24781260000000013</c:v>
                </c:pt>
                <c:pt idx="341">
                  <c:v>0.22529220000000008</c:v>
                </c:pt>
                <c:pt idx="342">
                  <c:v>0.22529220000000008</c:v>
                </c:pt>
                <c:pt idx="343">
                  <c:v>0.2703330000000001</c:v>
                </c:pt>
                <c:pt idx="344">
                  <c:v>0.24781260000000013</c:v>
                </c:pt>
                <c:pt idx="345">
                  <c:v>0.24781260000000013</c:v>
                </c:pt>
                <c:pt idx="346">
                  <c:v>0.24781260000000013</c:v>
                </c:pt>
                <c:pt idx="347">
                  <c:v>0.2703330000000001</c:v>
                </c:pt>
                <c:pt idx="348">
                  <c:v>0.2027718</c:v>
                </c:pt>
                <c:pt idx="349">
                  <c:v>0.24781260000000013</c:v>
                </c:pt>
                <c:pt idx="350">
                  <c:v>0.24781260000000013</c:v>
                </c:pt>
                <c:pt idx="351">
                  <c:v>0.22529220000000008</c:v>
                </c:pt>
                <c:pt idx="352">
                  <c:v>0.24781260000000013</c:v>
                </c:pt>
                <c:pt idx="353">
                  <c:v>0.2703330000000001</c:v>
                </c:pt>
                <c:pt idx="354">
                  <c:v>0.29285340000000026</c:v>
                </c:pt>
                <c:pt idx="355">
                  <c:v>0.2703330000000001</c:v>
                </c:pt>
                <c:pt idx="356">
                  <c:v>0.24781260000000013</c:v>
                </c:pt>
                <c:pt idx="357">
                  <c:v>0.22529220000000008</c:v>
                </c:pt>
                <c:pt idx="358">
                  <c:v>0.22529220000000008</c:v>
                </c:pt>
                <c:pt idx="359">
                  <c:v>0.24781260000000013</c:v>
                </c:pt>
                <c:pt idx="360">
                  <c:v>0.22529220000000008</c:v>
                </c:pt>
                <c:pt idx="361">
                  <c:v>0.24781260000000013</c:v>
                </c:pt>
                <c:pt idx="362">
                  <c:v>0.22529220000000008</c:v>
                </c:pt>
                <c:pt idx="363">
                  <c:v>0.24781260000000013</c:v>
                </c:pt>
                <c:pt idx="364">
                  <c:v>0.2027718</c:v>
                </c:pt>
                <c:pt idx="365">
                  <c:v>0.22529220000000008</c:v>
                </c:pt>
                <c:pt idx="366">
                  <c:v>0.24781260000000013</c:v>
                </c:pt>
                <c:pt idx="367">
                  <c:v>0.24781260000000013</c:v>
                </c:pt>
                <c:pt idx="368">
                  <c:v>0.22529220000000008</c:v>
                </c:pt>
                <c:pt idx="369">
                  <c:v>0.24781260000000013</c:v>
                </c:pt>
                <c:pt idx="370">
                  <c:v>0.2027718</c:v>
                </c:pt>
                <c:pt idx="371">
                  <c:v>0.24781260000000013</c:v>
                </c:pt>
                <c:pt idx="372">
                  <c:v>0.31537380000000037</c:v>
                </c:pt>
                <c:pt idx="373">
                  <c:v>0.24781260000000013</c:v>
                </c:pt>
                <c:pt idx="374">
                  <c:v>0.2027718</c:v>
                </c:pt>
                <c:pt idx="375">
                  <c:v>0.49561050000000023</c:v>
                </c:pt>
                <c:pt idx="376">
                  <c:v>0.22529220000000008</c:v>
                </c:pt>
                <c:pt idx="377">
                  <c:v>0.2027718</c:v>
                </c:pt>
                <c:pt idx="378">
                  <c:v>0.33789420000000037</c:v>
                </c:pt>
                <c:pt idx="379">
                  <c:v>0.18025140000000012</c:v>
                </c:pt>
                <c:pt idx="380">
                  <c:v>0.2027718</c:v>
                </c:pt>
                <c:pt idx="381">
                  <c:v>0.31537380000000037</c:v>
                </c:pt>
                <c:pt idx="382">
                  <c:v>0.2027718</c:v>
                </c:pt>
                <c:pt idx="383">
                  <c:v>0.22529220000000008</c:v>
                </c:pt>
                <c:pt idx="384">
                  <c:v>0.22529220000000008</c:v>
                </c:pt>
                <c:pt idx="385">
                  <c:v>0.42797580000000035</c:v>
                </c:pt>
                <c:pt idx="386">
                  <c:v>0.2027718</c:v>
                </c:pt>
                <c:pt idx="387">
                  <c:v>0.2027718</c:v>
                </c:pt>
                <c:pt idx="388">
                  <c:v>0.18025140000000012</c:v>
                </c:pt>
                <c:pt idx="389">
                  <c:v>0.45049620000000001</c:v>
                </c:pt>
                <c:pt idx="390">
                  <c:v>0.22529220000000008</c:v>
                </c:pt>
                <c:pt idx="391">
                  <c:v>0.24781260000000013</c:v>
                </c:pt>
                <c:pt idx="392">
                  <c:v>0.2027718</c:v>
                </c:pt>
                <c:pt idx="393">
                  <c:v>0.29285340000000026</c:v>
                </c:pt>
                <c:pt idx="394">
                  <c:v>0.22529220000000008</c:v>
                </c:pt>
                <c:pt idx="395">
                  <c:v>0.24781260000000013</c:v>
                </c:pt>
                <c:pt idx="396">
                  <c:v>0.22529220000000008</c:v>
                </c:pt>
                <c:pt idx="397">
                  <c:v>0.22529220000000008</c:v>
                </c:pt>
                <c:pt idx="398">
                  <c:v>0.22529220000000008</c:v>
                </c:pt>
                <c:pt idx="399">
                  <c:v>0.22529220000000008</c:v>
                </c:pt>
                <c:pt idx="400">
                  <c:v>0.22529220000000008</c:v>
                </c:pt>
                <c:pt idx="401">
                  <c:v>0.24781260000000013</c:v>
                </c:pt>
                <c:pt idx="402">
                  <c:v>0.2027718</c:v>
                </c:pt>
                <c:pt idx="403">
                  <c:v>0.24781260000000013</c:v>
                </c:pt>
                <c:pt idx="404">
                  <c:v>0.18025140000000012</c:v>
                </c:pt>
                <c:pt idx="405">
                  <c:v>0.24781260000000013</c:v>
                </c:pt>
                <c:pt idx="406">
                  <c:v>0.24781260000000013</c:v>
                </c:pt>
                <c:pt idx="407">
                  <c:v>0.2703330000000001</c:v>
                </c:pt>
                <c:pt idx="408">
                  <c:v>0.2027718</c:v>
                </c:pt>
                <c:pt idx="409">
                  <c:v>0.2703330000000001</c:v>
                </c:pt>
                <c:pt idx="410">
                  <c:v>0.33789420000000037</c:v>
                </c:pt>
                <c:pt idx="411">
                  <c:v>0.22529220000000008</c:v>
                </c:pt>
                <c:pt idx="412">
                  <c:v>0.22529220000000008</c:v>
                </c:pt>
                <c:pt idx="413">
                  <c:v>0.22529220000000008</c:v>
                </c:pt>
                <c:pt idx="414">
                  <c:v>0.22529220000000008</c:v>
                </c:pt>
                <c:pt idx="415">
                  <c:v>0.36041460000000042</c:v>
                </c:pt>
                <c:pt idx="416">
                  <c:v>0.29285340000000026</c:v>
                </c:pt>
                <c:pt idx="417">
                  <c:v>0.22529220000000008</c:v>
                </c:pt>
                <c:pt idx="418">
                  <c:v>0.2027718</c:v>
                </c:pt>
                <c:pt idx="419">
                  <c:v>0.36041460000000042</c:v>
                </c:pt>
                <c:pt idx="420">
                  <c:v>0.2027718</c:v>
                </c:pt>
                <c:pt idx="421">
                  <c:v>0.24781260000000013</c:v>
                </c:pt>
                <c:pt idx="422">
                  <c:v>0.2703330000000001</c:v>
                </c:pt>
                <c:pt idx="423">
                  <c:v>0.2027718</c:v>
                </c:pt>
                <c:pt idx="424">
                  <c:v>0.2703330000000001</c:v>
                </c:pt>
                <c:pt idx="425">
                  <c:v>0.2703330000000001</c:v>
                </c:pt>
                <c:pt idx="426">
                  <c:v>0.2703330000000001</c:v>
                </c:pt>
                <c:pt idx="427">
                  <c:v>0.18025140000000012</c:v>
                </c:pt>
                <c:pt idx="428">
                  <c:v>0.2703330000000001</c:v>
                </c:pt>
                <c:pt idx="429">
                  <c:v>0.24781260000000013</c:v>
                </c:pt>
                <c:pt idx="430">
                  <c:v>0.22529220000000008</c:v>
                </c:pt>
                <c:pt idx="431">
                  <c:v>0.2027718</c:v>
                </c:pt>
                <c:pt idx="432">
                  <c:v>0.2027718</c:v>
                </c:pt>
                <c:pt idx="433">
                  <c:v>0.24781260000000013</c:v>
                </c:pt>
                <c:pt idx="434">
                  <c:v>0.2027718</c:v>
                </c:pt>
                <c:pt idx="435">
                  <c:v>0.22529220000000008</c:v>
                </c:pt>
                <c:pt idx="436">
                  <c:v>0.31537380000000037</c:v>
                </c:pt>
                <c:pt idx="437">
                  <c:v>0.22529220000000008</c:v>
                </c:pt>
                <c:pt idx="438">
                  <c:v>0.24781260000000013</c:v>
                </c:pt>
                <c:pt idx="439">
                  <c:v>0.2027718</c:v>
                </c:pt>
                <c:pt idx="440">
                  <c:v>0.22529220000000008</c:v>
                </c:pt>
                <c:pt idx="441">
                  <c:v>0.29285340000000026</c:v>
                </c:pt>
                <c:pt idx="442">
                  <c:v>0.2027718</c:v>
                </c:pt>
                <c:pt idx="443">
                  <c:v>0.24781260000000013</c:v>
                </c:pt>
                <c:pt idx="444">
                  <c:v>0.15773100000000012</c:v>
                </c:pt>
                <c:pt idx="445">
                  <c:v>0.24781260000000013</c:v>
                </c:pt>
                <c:pt idx="446">
                  <c:v>0.2027718</c:v>
                </c:pt>
                <c:pt idx="447">
                  <c:v>0.18025140000000012</c:v>
                </c:pt>
                <c:pt idx="448">
                  <c:v>0.29285340000000026</c:v>
                </c:pt>
                <c:pt idx="449">
                  <c:v>0.18025140000000012</c:v>
                </c:pt>
                <c:pt idx="450">
                  <c:v>0.24781260000000013</c:v>
                </c:pt>
                <c:pt idx="451">
                  <c:v>0.2027718</c:v>
                </c:pt>
                <c:pt idx="452">
                  <c:v>0.2027718</c:v>
                </c:pt>
                <c:pt idx="453">
                  <c:v>0.36041460000000042</c:v>
                </c:pt>
                <c:pt idx="454">
                  <c:v>0.18025140000000012</c:v>
                </c:pt>
                <c:pt idx="455">
                  <c:v>0.24781260000000013</c:v>
                </c:pt>
                <c:pt idx="456">
                  <c:v>0.22529220000000008</c:v>
                </c:pt>
                <c:pt idx="457">
                  <c:v>0.2027718</c:v>
                </c:pt>
                <c:pt idx="458">
                  <c:v>0.2027718</c:v>
                </c:pt>
                <c:pt idx="459">
                  <c:v>0.2027718</c:v>
                </c:pt>
                <c:pt idx="460">
                  <c:v>0.33789420000000037</c:v>
                </c:pt>
                <c:pt idx="461">
                  <c:v>0.2703330000000001</c:v>
                </c:pt>
                <c:pt idx="462">
                  <c:v>0.15773100000000012</c:v>
                </c:pt>
                <c:pt idx="463">
                  <c:v>0.18025140000000012</c:v>
                </c:pt>
                <c:pt idx="464">
                  <c:v>0.29285340000000026</c:v>
                </c:pt>
                <c:pt idx="465">
                  <c:v>0.18025140000000012</c:v>
                </c:pt>
                <c:pt idx="466">
                  <c:v>0.2027718</c:v>
                </c:pt>
                <c:pt idx="467">
                  <c:v>0.18025140000000012</c:v>
                </c:pt>
                <c:pt idx="468">
                  <c:v>0.18025140000000012</c:v>
                </c:pt>
                <c:pt idx="469">
                  <c:v>0.18025140000000012</c:v>
                </c:pt>
                <c:pt idx="470">
                  <c:v>0.18025140000000012</c:v>
                </c:pt>
                <c:pt idx="471">
                  <c:v>0.15773100000000012</c:v>
                </c:pt>
                <c:pt idx="472">
                  <c:v>0.36041460000000042</c:v>
                </c:pt>
                <c:pt idx="473">
                  <c:v>0.24781260000000013</c:v>
                </c:pt>
                <c:pt idx="474">
                  <c:v>0.22529220000000008</c:v>
                </c:pt>
                <c:pt idx="475">
                  <c:v>0.24781260000000013</c:v>
                </c:pt>
                <c:pt idx="476">
                  <c:v>0.22529220000000008</c:v>
                </c:pt>
                <c:pt idx="477">
                  <c:v>0.22529220000000008</c:v>
                </c:pt>
                <c:pt idx="478">
                  <c:v>0.24781260000000013</c:v>
                </c:pt>
                <c:pt idx="479">
                  <c:v>0.22529220000000008</c:v>
                </c:pt>
                <c:pt idx="480">
                  <c:v>0.22529220000000008</c:v>
                </c:pt>
                <c:pt idx="481">
                  <c:v>0.22529220000000008</c:v>
                </c:pt>
                <c:pt idx="482">
                  <c:v>0.29285340000000026</c:v>
                </c:pt>
                <c:pt idx="483">
                  <c:v>0.2027718</c:v>
                </c:pt>
                <c:pt idx="484">
                  <c:v>0.18025140000000012</c:v>
                </c:pt>
                <c:pt idx="485">
                  <c:v>0.18025140000000012</c:v>
                </c:pt>
                <c:pt idx="486">
                  <c:v>0.2027718</c:v>
                </c:pt>
                <c:pt idx="487">
                  <c:v>0.76585530000000035</c:v>
                </c:pt>
                <c:pt idx="488">
                  <c:v>0.31537380000000037</c:v>
                </c:pt>
                <c:pt idx="489">
                  <c:v>0.2703330000000001</c:v>
                </c:pt>
                <c:pt idx="490">
                  <c:v>0.22529220000000008</c:v>
                </c:pt>
                <c:pt idx="491">
                  <c:v>0.24781260000000013</c:v>
                </c:pt>
                <c:pt idx="492">
                  <c:v>0.2027718</c:v>
                </c:pt>
                <c:pt idx="493">
                  <c:v>0.2027718</c:v>
                </c:pt>
                <c:pt idx="494">
                  <c:v>0.22529220000000008</c:v>
                </c:pt>
                <c:pt idx="495">
                  <c:v>0.24781260000000013</c:v>
                </c:pt>
                <c:pt idx="496">
                  <c:v>0.2027718</c:v>
                </c:pt>
                <c:pt idx="497">
                  <c:v>0.2027718</c:v>
                </c:pt>
                <c:pt idx="498">
                  <c:v>0.31537380000000037</c:v>
                </c:pt>
                <c:pt idx="499">
                  <c:v>0.22529220000000008</c:v>
                </c:pt>
                <c:pt idx="500">
                  <c:v>0.2027718</c:v>
                </c:pt>
                <c:pt idx="501">
                  <c:v>0.2703330000000001</c:v>
                </c:pt>
                <c:pt idx="502">
                  <c:v>0.2027718</c:v>
                </c:pt>
                <c:pt idx="503">
                  <c:v>0.42797580000000035</c:v>
                </c:pt>
                <c:pt idx="504">
                  <c:v>0.2703330000000001</c:v>
                </c:pt>
                <c:pt idx="505">
                  <c:v>0.24781260000000013</c:v>
                </c:pt>
                <c:pt idx="506">
                  <c:v>0.2027718</c:v>
                </c:pt>
                <c:pt idx="507">
                  <c:v>0.24781260000000013</c:v>
                </c:pt>
                <c:pt idx="508">
                  <c:v>0.24781260000000013</c:v>
                </c:pt>
                <c:pt idx="509">
                  <c:v>0.24781260000000013</c:v>
                </c:pt>
                <c:pt idx="510">
                  <c:v>0.24781260000000013</c:v>
                </c:pt>
                <c:pt idx="511">
                  <c:v>0.24781260000000013</c:v>
                </c:pt>
                <c:pt idx="512">
                  <c:v>0.24781260000000013</c:v>
                </c:pt>
                <c:pt idx="513">
                  <c:v>0.2027718</c:v>
                </c:pt>
                <c:pt idx="514">
                  <c:v>0.22529220000000008</c:v>
                </c:pt>
                <c:pt idx="515">
                  <c:v>0.2027718</c:v>
                </c:pt>
                <c:pt idx="516">
                  <c:v>0.38293500000000008</c:v>
                </c:pt>
                <c:pt idx="517">
                  <c:v>0.29285340000000026</c:v>
                </c:pt>
                <c:pt idx="518">
                  <c:v>0.24781260000000013</c:v>
                </c:pt>
                <c:pt idx="519">
                  <c:v>0.22529220000000008</c:v>
                </c:pt>
                <c:pt idx="520">
                  <c:v>0.22529220000000008</c:v>
                </c:pt>
                <c:pt idx="521">
                  <c:v>0.24781260000000013</c:v>
                </c:pt>
                <c:pt idx="522">
                  <c:v>0.2703330000000001</c:v>
                </c:pt>
                <c:pt idx="523">
                  <c:v>0.24781260000000013</c:v>
                </c:pt>
                <c:pt idx="524">
                  <c:v>0.2703330000000001</c:v>
                </c:pt>
                <c:pt idx="525">
                  <c:v>0.2703330000000001</c:v>
                </c:pt>
                <c:pt idx="526">
                  <c:v>0.22529220000000008</c:v>
                </c:pt>
                <c:pt idx="527">
                  <c:v>0.22529220000000008</c:v>
                </c:pt>
                <c:pt idx="528">
                  <c:v>0.24781260000000013</c:v>
                </c:pt>
                <c:pt idx="529">
                  <c:v>0.2703330000000001</c:v>
                </c:pt>
                <c:pt idx="530">
                  <c:v>0.24781260000000013</c:v>
                </c:pt>
                <c:pt idx="531">
                  <c:v>0.24781260000000013</c:v>
                </c:pt>
                <c:pt idx="532">
                  <c:v>0.2703330000000001</c:v>
                </c:pt>
                <c:pt idx="533">
                  <c:v>0.24781260000000013</c:v>
                </c:pt>
                <c:pt idx="534">
                  <c:v>0.24781260000000013</c:v>
                </c:pt>
                <c:pt idx="535">
                  <c:v>0.22529220000000008</c:v>
                </c:pt>
                <c:pt idx="536">
                  <c:v>0.22529220000000008</c:v>
                </c:pt>
                <c:pt idx="537">
                  <c:v>0.2027718</c:v>
                </c:pt>
                <c:pt idx="538">
                  <c:v>0.31537380000000037</c:v>
                </c:pt>
                <c:pt idx="539">
                  <c:v>0.2703330000000001</c:v>
                </c:pt>
                <c:pt idx="540">
                  <c:v>0.2703330000000001</c:v>
                </c:pt>
                <c:pt idx="541">
                  <c:v>0.2703330000000001</c:v>
                </c:pt>
                <c:pt idx="542">
                  <c:v>0.24781260000000013</c:v>
                </c:pt>
                <c:pt idx="543">
                  <c:v>0.24781260000000013</c:v>
                </c:pt>
                <c:pt idx="544">
                  <c:v>0.24781260000000013</c:v>
                </c:pt>
                <c:pt idx="545">
                  <c:v>0.2027718</c:v>
                </c:pt>
                <c:pt idx="546">
                  <c:v>0.22529220000000008</c:v>
                </c:pt>
                <c:pt idx="547">
                  <c:v>0.29285340000000026</c:v>
                </c:pt>
                <c:pt idx="548">
                  <c:v>0.2703330000000001</c:v>
                </c:pt>
                <c:pt idx="549">
                  <c:v>0.2703330000000001</c:v>
                </c:pt>
                <c:pt idx="550">
                  <c:v>0.24781260000000013</c:v>
                </c:pt>
                <c:pt idx="551">
                  <c:v>0.31537380000000037</c:v>
                </c:pt>
                <c:pt idx="552">
                  <c:v>0.2703330000000001</c:v>
                </c:pt>
                <c:pt idx="553">
                  <c:v>0.2703330000000001</c:v>
                </c:pt>
                <c:pt idx="554">
                  <c:v>0.29285340000000026</c:v>
                </c:pt>
                <c:pt idx="555">
                  <c:v>0.29285340000000026</c:v>
                </c:pt>
                <c:pt idx="556">
                  <c:v>0.24781260000000013</c:v>
                </c:pt>
                <c:pt idx="557">
                  <c:v>0.24781260000000013</c:v>
                </c:pt>
                <c:pt idx="558">
                  <c:v>0.45049620000000001</c:v>
                </c:pt>
                <c:pt idx="559">
                  <c:v>0.36041460000000042</c:v>
                </c:pt>
                <c:pt idx="560">
                  <c:v>0.31537380000000037</c:v>
                </c:pt>
                <c:pt idx="561">
                  <c:v>0.31537380000000037</c:v>
                </c:pt>
                <c:pt idx="562">
                  <c:v>0.2703330000000001</c:v>
                </c:pt>
                <c:pt idx="563">
                  <c:v>0.29285340000000026</c:v>
                </c:pt>
                <c:pt idx="564">
                  <c:v>0.36041460000000042</c:v>
                </c:pt>
                <c:pt idx="565">
                  <c:v>0.29285340000000026</c:v>
                </c:pt>
                <c:pt idx="566">
                  <c:v>0.31537380000000037</c:v>
                </c:pt>
                <c:pt idx="567">
                  <c:v>0.38293500000000008</c:v>
                </c:pt>
                <c:pt idx="568">
                  <c:v>0.49561050000000023</c:v>
                </c:pt>
                <c:pt idx="569">
                  <c:v>0.47309010000000001</c:v>
                </c:pt>
                <c:pt idx="570">
                  <c:v>0.51813089999999951</c:v>
                </c:pt>
                <c:pt idx="571">
                  <c:v>0.49561050000000023</c:v>
                </c:pt>
                <c:pt idx="572">
                  <c:v>0.63073289999999993</c:v>
                </c:pt>
                <c:pt idx="573">
                  <c:v>0.5856920999999996</c:v>
                </c:pt>
                <c:pt idx="574">
                  <c:v>0.54065129999999995</c:v>
                </c:pt>
                <c:pt idx="575">
                  <c:v>0.51813089999999951</c:v>
                </c:pt>
                <c:pt idx="576">
                  <c:v>0.54065129999999995</c:v>
                </c:pt>
                <c:pt idx="577">
                  <c:v>0.54065129999999995</c:v>
                </c:pt>
                <c:pt idx="578">
                  <c:v>0.5856920999999996</c:v>
                </c:pt>
                <c:pt idx="579">
                  <c:v>0.54065129999999995</c:v>
                </c:pt>
                <c:pt idx="580">
                  <c:v>0.54065129999999995</c:v>
                </c:pt>
                <c:pt idx="581">
                  <c:v>0.54065129999999995</c:v>
                </c:pt>
                <c:pt idx="582">
                  <c:v>0.51813089999999951</c:v>
                </c:pt>
                <c:pt idx="583">
                  <c:v>0.42797580000000035</c:v>
                </c:pt>
                <c:pt idx="584">
                  <c:v>0.76585530000000035</c:v>
                </c:pt>
                <c:pt idx="585">
                  <c:v>0.63073289999999993</c:v>
                </c:pt>
                <c:pt idx="586">
                  <c:v>0.54065129999999995</c:v>
                </c:pt>
                <c:pt idx="587">
                  <c:v>0.49561050000000023</c:v>
                </c:pt>
                <c:pt idx="588">
                  <c:v>0.49561050000000023</c:v>
                </c:pt>
                <c:pt idx="589">
                  <c:v>0.47309010000000001</c:v>
                </c:pt>
                <c:pt idx="590">
                  <c:v>0.47309010000000001</c:v>
                </c:pt>
                <c:pt idx="591">
                  <c:v>0.47309010000000001</c:v>
                </c:pt>
                <c:pt idx="592">
                  <c:v>0.56317169999999994</c:v>
                </c:pt>
                <c:pt idx="593">
                  <c:v>0.56317169999999994</c:v>
                </c:pt>
                <c:pt idx="594">
                  <c:v>0.56317169999999994</c:v>
                </c:pt>
                <c:pt idx="595">
                  <c:v>0.54065129999999995</c:v>
                </c:pt>
                <c:pt idx="596">
                  <c:v>0.54065129999999995</c:v>
                </c:pt>
                <c:pt idx="597">
                  <c:v>0.54065129999999995</c:v>
                </c:pt>
                <c:pt idx="598">
                  <c:v>0.49561050000000023</c:v>
                </c:pt>
                <c:pt idx="599">
                  <c:v>0.51813089999999951</c:v>
                </c:pt>
                <c:pt idx="600">
                  <c:v>0.49561050000000023</c:v>
                </c:pt>
                <c:pt idx="601">
                  <c:v>0.54065129999999995</c:v>
                </c:pt>
                <c:pt idx="602">
                  <c:v>0.54065129999999995</c:v>
                </c:pt>
                <c:pt idx="603">
                  <c:v>0.54065129999999995</c:v>
                </c:pt>
                <c:pt idx="604">
                  <c:v>0.49561050000000023</c:v>
                </c:pt>
                <c:pt idx="605">
                  <c:v>0.51813089999999951</c:v>
                </c:pt>
                <c:pt idx="606">
                  <c:v>0.54065129999999995</c:v>
                </c:pt>
                <c:pt idx="607">
                  <c:v>0.56317169999999994</c:v>
                </c:pt>
                <c:pt idx="608">
                  <c:v>0.51813089999999951</c:v>
                </c:pt>
                <c:pt idx="609">
                  <c:v>0.51813089999999951</c:v>
                </c:pt>
                <c:pt idx="610">
                  <c:v>0.45049620000000001</c:v>
                </c:pt>
                <c:pt idx="611">
                  <c:v>0.51813089999999951</c:v>
                </c:pt>
                <c:pt idx="612">
                  <c:v>0.56317169999999994</c:v>
                </c:pt>
                <c:pt idx="613">
                  <c:v>0.54065129999999995</c:v>
                </c:pt>
                <c:pt idx="614">
                  <c:v>0.54065129999999995</c:v>
                </c:pt>
                <c:pt idx="615">
                  <c:v>0.54065129999999995</c:v>
                </c:pt>
                <c:pt idx="616">
                  <c:v>0.54065129999999995</c:v>
                </c:pt>
                <c:pt idx="617">
                  <c:v>0.47309010000000001</c:v>
                </c:pt>
                <c:pt idx="618">
                  <c:v>0.56317169999999994</c:v>
                </c:pt>
                <c:pt idx="619">
                  <c:v>0.56317169999999994</c:v>
                </c:pt>
                <c:pt idx="620">
                  <c:v>0.51813089999999951</c:v>
                </c:pt>
                <c:pt idx="621">
                  <c:v>0.54065129999999995</c:v>
                </c:pt>
                <c:pt idx="622">
                  <c:v>0.54065129999999995</c:v>
                </c:pt>
                <c:pt idx="623">
                  <c:v>0.49561050000000023</c:v>
                </c:pt>
                <c:pt idx="624">
                  <c:v>0.51813089999999951</c:v>
                </c:pt>
                <c:pt idx="625">
                  <c:v>0.51813089999999951</c:v>
                </c:pt>
                <c:pt idx="626">
                  <c:v>0.49561050000000023</c:v>
                </c:pt>
                <c:pt idx="627">
                  <c:v>0.54065129999999995</c:v>
                </c:pt>
                <c:pt idx="628">
                  <c:v>0.51813089999999951</c:v>
                </c:pt>
                <c:pt idx="629">
                  <c:v>0.54065129999999995</c:v>
                </c:pt>
                <c:pt idx="630">
                  <c:v>0.54065129999999995</c:v>
                </c:pt>
                <c:pt idx="631">
                  <c:v>0.54065129999999995</c:v>
                </c:pt>
                <c:pt idx="632">
                  <c:v>0.51813089999999951</c:v>
                </c:pt>
                <c:pt idx="633">
                  <c:v>0.49561050000000023</c:v>
                </c:pt>
                <c:pt idx="634">
                  <c:v>0.47309010000000001</c:v>
                </c:pt>
                <c:pt idx="635">
                  <c:v>0.54065129999999995</c:v>
                </c:pt>
                <c:pt idx="636">
                  <c:v>0.49561050000000023</c:v>
                </c:pt>
                <c:pt idx="637">
                  <c:v>0.51813089999999951</c:v>
                </c:pt>
                <c:pt idx="638">
                  <c:v>0.51813089999999951</c:v>
                </c:pt>
                <c:pt idx="639">
                  <c:v>0.54065129999999995</c:v>
                </c:pt>
                <c:pt idx="640">
                  <c:v>0.54065129999999995</c:v>
                </c:pt>
                <c:pt idx="641">
                  <c:v>0.49561050000000023</c:v>
                </c:pt>
                <c:pt idx="642">
                  <c:v>0.49561050000000023</c:v>
                </c:pt>
                <c:pt idx="643">
                  <c:v>0.51813089999999951</c:v>
                </c:pt>
                <c:pt idx="644">
                  <c:v>0.49561050000000023</c:v>
                </c:pt>
                <c:pt idx="645">
                  <c:v>0.49561050000000023</c:v>
                </c:pt>
                <c:pt idx="646">
                  <c:v>0.51813089999999951</c:v>
                </c:pt>
                <c:pt idx="647">
                  <c:v>0.54065129999999995</c:v>
                </c:pt>
                <c:pt idx="648">
                  <c:v>0.49561050000000023</c:v>
                </c:pt>
                <c:pt idx="649">
                  <c:v>0.49561050000000023</c:v>
                </c:pt>
                <c:pt idx="650">
                  <c:v>0.51813089999999951</c:v>
                </c:pt>
                <c:pt idx="651">
                  <c:v>0.54065129999999995</c:v>
                </c:pt>
                <c:pt idx="652">
                  <c:v>0.51813089999999951</c:v>
                </c:pt>
                <c:pt idx="653">
                  <c:v>0.51813089999999951</c:v>
                </c:pt>
                <c:pt idx="654">
                  <c:v>0.51813089999999951</c:v>
                </c:pt>
                <c:pt idx="655">
                  <c:v>0.49561050000000023</c:v>
                </c:pt>
                <c:pt idx="656">
                  <c:v>0.47309010000000001</c:v>
                </c:pt>
                <c:pt idx="657">
                  <c:v>0.49561050000000023</c:v>
                </c:pt>
                <c:pt idx="658">
                  <c:v>0.51813089999999951</c:v>
                </c:pt>
                <c:pt idx="659">
                  <c:v>0.49561050000000023</c:v>
                </c:pt>
                <c:pt idx="660">
                  <c:v>0.51813089999999951</c:v>
                </c:pt>
                <c:pt idx="661">
                  <c:v>0.49561050000000023</c:v>
                </c:pt>
                <c:pt idx="662">
                  <c:v>0.47309010000000001</c:v>
                </c:pt>
                <c:pt idx="663">
                  <c:v>0.47309010000000001</c:v>
                </c:pt>
                <c:pt idx="664">
                  <c:v>0.49561050000000023</c:v>
                </c:pt>
                <c:pt idx="665">
                  <c:v>0.51813089999999951</c:v>
                </c:pt>
                <c:pt idx="666">
                  <c:v>0.51813089999999951</c:v>
                </c:pt>
                <c:pt idx="667">
                  <c:v>0.49561050000000023</c:v>
                </c:pt>
                <c:pt idx="668">
                  <c:v>0.45049620000000001</c:v>
                </c:pt>
                <c:pt idx="669">
                  <c:v>0.56317169999999994</c:v>
                </c:pt>
                <c:pt idx="670">
                  <c:v>0.54065129999999995</c:v>
                </c:pt>
                <c:pt idx="671">
                  <c:v>0.49561050000000023</c:v>
                </c:pt>
                <c:pt idx="672">
                  <c:v>0.49561050000000023</c:v>
                </c:pt>
                <c:pt idx="673">
                  <c:v>0.49561050000000023</c:v>
                </c:pt>
                <c:pt idx="674">
                  <c:v>0.49561050000000023</c:v>
                </c:pt>
                <c:pt idx="675">
                  <c:v>0.51813089999999951</c:v>
                </c:pt>
                <c:pt idx="676">
                  <c:v>0.42797580000000035</c:v>
                </c:pt>
                <c:pt idx="677">
                  <c:v>0.42797580000000035</c:v>
                </c:pt>
                <c:pt idx="678">
                  <c:v>0.51813089999999951</c:v>
                </c:pt>
                <c:pt idx="679">
                  <c:v>0.51813089999999951</c:v>
                </c:pt>
                <c:pt idx="680">
                  <c:v>0.51813089999999951</c:v>
                </c:pt>
                <c:pt idx="681">
                  <c:v>0.40545540000000002</c:v>
                </c:pt>
                <c:pt idx="682">
                  <c:v>0.38293500000000008</c:v>
                </c:pt>
                <c:pt idx="683">
                  <c:v>0.45049620000000001</c:v>
                </c:pt>
                <c:pt idx="684">
                  <c:v>0.6082124999999996</c:v>
                </c:pt>
                <c:pt idx="685">
                  <c:v>0.45049620000000001</c:v>
                </c:pt>
                <c:pt idx="686">
                  <c:v>0.42797580000000035</c:v>
                </c:pt>
                <c:pt idx="687">
                  <c:v>0.42797580000000035</c:v>
                </c:pt>
                <c:pt idx="688">
                  <c:v>0.40545540000000002</c:v>
                </c:pt>
                <c:pt idx="689">
                  <c:v>0.38293500000000008</c:v>
                </c:pt>
                <c:pt idx="690">
                  <c:v>0.38293500000000008</c:v>
                </c:pt>
                <c:pt idx="691">
                  <c:v>0.31537380000000037</c:v>
                </c:pt>
                <c:pt idx="692">
                  <c:v>0.31537380000000037</c:v>
                </c:pt>
                <c:pt idx="693">
                  <c:v>0.33789420000000037</c:v>
                </c:pt>
                <c:pt idx="694">
                  <c:v>0.31537380000000037</c:v>
                </c:pt>
                <c:pt idx="695">
                  <c:v>0.29285340000000026</c:v>
                </c:pt>
                <c:pt idx="696">
                  <c:v>0.31537380000000037</c:v>
                </c:pt>
                <c:pt idx="697">
                  <c:v>0.33789420000000037</c:v>
                </c:pt>
                <c:pt idx="698">
                  <c:v>0.36041460000000042</c:v>
                </c:pt>
                <c:pt idx="699">
                  <c:v>0.36041460000000042</c:v>
                </c:pt>
                <c:pt idx="700">
                  <c:v>0.36041460000000042</c:v>
                </c:pt>
                <c:pt idx="701">
                  <c:v>0.31537380000000037</c:v>
                </c:pt>
                <c:pt idx="702">
                  <c:v>0.36041460000000042</c:v>
                </c:pt>
                <c:pt idx="703">
                  <c:v>0.33789420000000037</c:v>
                </c:pt>
                <c:pt idx="704">
                  <c:v>0.36041460000000042</c:v>
                </c:pt>
                <c:pt idx="705">
                  <c:v>0.36041460000000042</c:v>
                </c:pt>
                <c:pt idx="706">
                  <c:v>0.36041460000000042</c:v>
                </c:pt>
                <c:pt idx="707">
                  <c:v>0.36041460000000042</c:v>
                </c:pt>
                <c:pt idx="708">
                  <c:v>0.38293500000000008</c:v>
                </c:pt>
                <c:pt idx="709">
                  <c:v>0.33789420000000037</c:v>
                </c:pt>
                <c:pt idx="710">
                  <c:v>0.33789420000000037</c:v>
                </c:pt>
                <c:pt idx="711">
                  <c:v>0.33789420000000037</c:v>
                </c:pt>
                <c:pt idx="712">
                  <c:v>0.31537380000000037</c:v>
                </c:pt>
                <c:pt idx="713">
                  <c:v>0.38293500000000008</c:v>
                </c:pt>
                <c:pt idx="714">
                  <c:v>0.40545540000000002</c:v>
                </c:pt>
                <c:pt idx="715">
                  <c:v>0.36041460000000042</c:v>
                </c:pt>
                <c:pt idx="716">
                  <c:v>0.36041460000000042</c:v>
                </c:pt>
                <c:pt idx="717">
                  <c:v>0.40545540000000002</c:v>
                </c:pt>
                <c:pt idx="718">
                  <c:v>0.40545540000000002</c:v>
                </c:pt>
                <c:pt idx="719">
                  <c:v>0.40545540000000002</c:v>
                </c:pt>
                <c:pt idx="720">
                  <c:v>0.45049620000000001</c:v>
                </c:pt>
                <c:pt idx="721">
                  <c:v>0.45049620000000001</c:v>
                </c:pt>
                <c:pt idx="722">
                  <c:v>0.51813089999999951</c:v>
                </c:pt>
                <c:pt idx="723">
                  <c:v>0.45049620000000001</c:v>
                </c:pt>
                <c:pt idx="724">
                  <c:v>0.5856920999999996</c:v>
                </c:pt>
                <c:pt idx="725">
                  <c:v>0.56317169999999994</c:v>
                </c:pt>
                <c:pt idx="726">
                  <c:v>0.6082124999999996</c:v>
                </c:pt>
                <c:pt idx="727">
                  <c:v>0.5856920999999996</c:v>
                </c:pt>
                <c:pt idx="728">
                  <c:v>0.56317169999999994</c:v>
                </c:pt>
                <c:pt idx="729">
                  <c:v>0.54065129999999995</c:v>
                </c:pt>
                <c:pt idx="730">
                  <c:v>0.54065129999999995</c:v>
                </c:pt>
                <c:pt idx="731">
                  <c:v>0.56317169999999994</c:v>
                </c:pt>
                <c:pt idx="732">
                  <c:v>0.51813089999999951</c:v>
                </c:pt>
                <c:pt idx="733">
                  <c:v>0.56317169999999994</c:v>
                </c:pt>
                <c:pt idx="734">
                  <c:v>0.56317169999999994</c:v>
                </c:pt>
                <c:pt idx="735">
                  <c:v>0.5856920999999996</c:v>
                </c:pt>
                <c:pt idx="736">
                  <c:v>0.54065129999999995</c:v>
                </c:pt>
                <c:pt idx="737">
                  <c:v>0.5856920999999996</c:v>
                </c:pt>
                <c:pt idx="738">
                  <c:v>0.56317169999999994</c:v>
                </c:pt>
                <c:pt idx="739">
                  <c:v>0.6082124999999996</c:v>
                </c:pt>
                <c:pt idx="740">
                  <c:v>0.5856920999999996</c:v>
                </c:pt>
                <c:pt idx="741">
                  <c:v>0.6082124999999996</c:v>
                </c:pt>
                <c:pt idx="742">
                  <c:v>0.56317169999999994</c:v>
                </c:pt>
                <c:pt idx="743">
                  <c:v>0.5856920999999996</c:v>
                </c:pt>
                <c:pt idx="744">
                  <c:v>0.6082124999999996</c:v>
                </c:pt>
                <c:pt idx="745">
                  <c:v>0.6082124999999996</c:v>
                </c:pt>
                <c:pt idx="746">
                  <c:v>0.63073289999999993</c:v>
                </c:pt>
                <c:pt idx="747">
                  <c:v>0.6082124999999996</c:v>
                </c:pt>
                <c:pt idx="748">
                  <c:v>0.56317169999999994</c:v>
                </c:pt>
                <c:pt idx="749">
                  <c:v>0.6082124999999996</c:v>
                </c:pt>
                <c:pt idx="750">
                  <c:v>0.5856920999999996</c:v>
                </c:pt>
                <c:pt idx="751">
                  <c:v>0.56317169999999994</c:v>
                </c:pt>
                <c:pt idx="752">
                  <c:v>0.5856920999999996</c:v>
                </c:pt>
                <c:pt idx="753">
                  <c:v>0.6082124999999996</c:v>
                </c:pt>
                <c:pt idx="754">
                  <c:v>0.56317169999999994</c:v>
                </c:pt>
                <c:pt idx="755">
                  <c:v>0.6082124999999996</c:v>
                </c:pt>
                <c:pt idx="756">
                  <c:v>0.5856920999999996</c:v>
                </c:pt>
                <c:pt idx="757">
                  <c:v>0.56317169999999994</c:v>
                </c:pt>
                <c:pt idx="758">
                  <c:v>0.54065129999999995</c:v>
                </c:pt>
                <c:pt idx="759">
                  <c:v>0.51813089999999951</c:v>
                </c:pt>
                <c:pt idx="760">
                  <c:v>0.51813089999999951</c:v>
                </c:pt>
                <c:pt idx="761">
                  <c:v>0.56317169999999994</c:v>
                </c:pt>
                <c:pt idx="762">
                  <c:v>0.69829409999999992</c:v>
                </c:pt>
                <c:pt idx="763">
                  <c:v>0.5856920999999996</c:v>
                </c:pt>
                <c:pt idx="764">
                  <c:v>0.5856920999999996</c:v>
                </c:pt>
                <c:pt idx="765">
                  <c:v>0.56317169999999994</c:v>
                </c:pt>
                <c:pt idx="766">
                  <c:v>0.56317169999999994</c:v>
                </c:pt>
                <c:pt idx="767">
                  <c:v>0.5856920999999996</c:v>
                </c:pt>
                <c:pt idx="768">
                  <c:v>0.56317169999999994</c:v>
                </c:pt>
                <c:pt idx="769">
                  <c:v>0.51813089999999951</c:v>
                </c:pt>
                <c:pt idx="770">
                  <c:v>0.56317169999999994</c:v>
                </c:pt>
                <c:pt idx="771">
                  <c:v>0.56317169999999994</c:v>
                </c:pt>
                <c:pt idx="772">
                  <c:v>0.56317169999999994</c:v>
                </c:pt>
                <c:pt idx="773">
                  <c:v>0.5856920999999996</c:v>
                </c:pt>
                <c:pt idx="774">
                  <c:v>0.5856920999999996</c:v>
                </c:pt>
                <c:pt idx="775">
                  <c:v>0.56317169999999994</c:v>
                </c:pt>
                <c:pt idx="776">
                  <c:v>0.54065129999999995</c:v>
                </c:pt>
                <c:pt idx="777">
                  <c:v>0.5856920999999996</c:v>
                </c:pt>
                <c:pt idx="778">
                  <c:v>0.56317169999999994</c:v>
                </c:pt>
                <c:pt idx="779">
                  <c:v>0.5856920999999996</c:v>
                </c:pt>
                <c:pt idx="780">
                  <c:v>0.54065129999999995</c:v>
                </c:pt>
                <c:pt idx="781">
                  <c:v>0.54065129999999995</c:v>
                </c:pt>
                <c:pt idx="782">
                  <c:v>0.54065129999999995</c:v>
                </c:pt>
                <c:pt idx="783">
                  <c:v>0.56317169999999994</c:v>
                </c:pt>
                <c:pt idx="784">
                  <c:v>0.5856920999999996</c:v>
                </c:pt>
                <c:pt idx="785">
                  <c:v>0.56317169999999994</c:v>
                </c:pt>
                <c:pt idx="786">
                  <c:v>0.56317169999999994</c:v>
                </c:pt>
                <c:pt idx="787">
                  <c:v>0.54065129999999995</c:v>
                </c:pt>
                <c:pt idx="788">
                  <c:v>0.54065129999999995</c:v>
                </c:pt>
                <c:pt idx="789">
                  <c:v>0.54065129999999995</c:v>
                </c:pt>
                <c:pt idx="790">
                  <c:v>0.56317169999999994</c:v>
                </c:pt>
                <c:pt idx="791">
                  <c:v>0.56317169999999994</c:v>
                </c:pt>
                <c:pt idx="792">
                  <c:v>0.56317169999999994</c:v>
                </c:pt>
                <c:pt idx="793">
                  <c:v>0.56317169999999994</c:v>
                </c:pt>
                <c:pt idx="794">
                  <c:v>0.5856920999999996</c:v>
                </c:pt>
                <c:pt idx="795">
                  <c:v>0.54065129999999995</c:v>
                </c:pt>
                <c:pt idx="796">
                  <c:v>0.56317169999999994</c:v>
                </c:pt>
                <c:pt idx="797">
                  <c:v>0.49561050000000023</c:v>
                </c:pt>
                <c:pt idx="798">
                  <c:v>0.51813089999999951</c:v>
                </c:pt>
                <c:pt idx="799">
                  <c:v>0.54065129999999995</c:v>
                </c:pt>
                <c:pt idx="800">
                  <c:v>0.51813089999999951</c:v>
                </c:pt>
                <c:pt idx="801">
                  <c:v>0.56317169999999994</c:v>
                </c:pt>
                <c:pt idx="802">
                  <c:v>0.56317169999999994</c:v>
                </c:pt>
                <c:pt idx="803">
                  <c:v>0.56317169999999994</c:v>
                </c:pt>
                <c:pt idx="804">
                  <c:v>0.51813089999999951</c:v>
                </c:pt>
                <c:pt idx="805">
                  <c:v>0.54065129999999995</c:v>
                </c:pt>
                <c:pt idx="806">
                  <c:v>0.54065129999999995</c:v>
                </c:pt>
                <c:pt idx="807">
                  <c:v>0.54065129999999995</c:v>
                </c:pt>
                <c:pt idx="808">
                  <c:v>0.56317169999999994</c:v>
                </c:pt>
                <c:pt idx="809">
                  <c:v>0.56317169999999994</c:v>
                </c:pt>
                <c:pt idx="810">
                  <c:v>0.54065129999999995</c:v>
                </c:pt>
                <c:pt idx="811">
                  <c:v>0.56317169999999994</c:v>
                </c:pt>
                <c:pt idx="812">
                  <c:v>0.5856920999999996</c:v>
                </c:pt>
                <c:pt idx="813">
                  <c:v>0.56317169999999994</c:v>
                </c:pt>
                <c:pt idx="814">
                  <c:v>0.54065129999999995</c:v>
                </c:pt>
                <c:pt idx="815">
                  <c:v>0.5856920999999996</c:v>
                </c:pt>
                <c:pt idx="816">
                  <c:v>0.54065129999999995</c:v>
                </c:pt>
                <c:pt idx="817">
                  <c:v>0.54065129999999995</c:v>
                </c:pt>
                <c:pt idx="818">
                  <c:v>0.54065129999999995</c:v>
                </c:pt>
                <c:pt idx="819">
                  <c:v>0.51813089999999951</c:v>
                </c:pt>
                <c:pt idx="820">
                  <c:v>0.54065129999999995</c:v>
                </c:pt>
                <c:pt idx="821">
                  <c:v>0.51813089999999951</c:v>
                </c:pt>
                <c:pt idx="822">
                  <c:v>0.56317169999999994</c:v>
                </c:pt>
                <c:pt idx="823">
                  <c:v>0.54065129999999995</c:v>
                </c:pt>
                <c:pt idx="824">
                  <c:v>0.54065129999999995</c:v>
                </c:pt>
                <c:pt idx="825">
                  <c:v>0.54065129999999995</c:v>
                </c:pt>
                <c:pt idx="826">
                  <c:v>0.56317169999999994</c:v>
                </c:pt>
                <c:pt idx="827">
                  <c:v>0.56317169999999994</c:v>
                </c:pt>
                <c:pt idx="828">
                  <c:v>0.54065129999999995</c:v>
                </c:pt>
                <c:pt idx="829">
                  <c:v>0.49561050000000023</c:v>
                </c:pt>
                <c:pt idx="830">
                  <c:v>0.49561050000000023</c:v>
                </c:pt>
                <c:pt idx="831">
                  <c:v>0.51813089999999951</c:v>
                </c:pt>
                <c:pt idx="832">
                  <c:v>0.51813089999999951</c:v>
                </c:pt>
                <c:pt idx="833">
                  <c:v>0.51813089999999951</c:v>
                </c:pt>
                <c:pt idx="834">
                  <c:v>0.51813089999999951</c:v>
                </c:pt>
                <c:pt idx="835">
                  <c:v>0.51813089999999951</c:v>
                </c:pt>
                <c:pt idx="836">
                  <c:v>0.49561050000000023</c:v>
                </c:pt>
                <c:pt idx="837">
                  <c:v>0.54065129999999995</c:v>
                </c:pt>
                <c:pt idx="838">
                  <c:v>0.56317169999999994</c:v>
                </c:pt>
                <c:pt idx="839">
                  <c:v>0.56317169999999994</c:v>
                </c:pt>
                <c:pt idx="840">
                  <c:v>0.63073289999999993</c:v>
                </c:pt>
                <c:pt idx="841">
                  <c:v>0.5856920999999996</c:v>
                </c:pt>
                <c:pt idx="842">
                  <c:v>0.54065129999999995</c:v>
                </c:pt>
                <c:pt idx="843">
                  <c:v>0.56317169999999994</c:v>
                </c:pt>
                <c:pt idx="844">
                  <c:v>0.54065129999999995</c:v>
                </c:pt>
                <c:pt idx="845">
                  <c:v>0.51813089999999951</c:v>
                </c:pt>
                <c:pt idx="846">
                  <c:v>0.51813089999999951</c:v>
                </c:pt>
                <c:pt idx="847">
                  <c:v>0.45049620000000001</c:v>
                </c:pt>
                <c:pt idx="848">
                  <c:v>0.54065129999999995</c:v>
                </c:pt>
                <c:pt idx="849">
                  <c:v>0.54065129999999995</c:v>
                </c:pt>
                <c:pt idx="850">
                  <c:v>0.56317169999999994</c:v>
                </c:pt>
                <c:pt idx="851">
                  <c:v>0.56317169999999994</c:v>
                </c:pt>
                <c:pt idx="852">
                  <c:v>0.54065129999999995</c:v>
                </c:pt>
                <c:pt idx="853">
                  <c:v>0.51813089999999951</c:v>
                </c:pt>
                <c:pt idx="854">
                  <c:v>0.54065129999999995</c:v>
                </c:pt>
                <c:pt idx="855">
                  <c:v>0.5856920999999996</c:v>
                </c:pt>
                <c:pt idx="856">
                  <c:v>0.49561050000000023</c:v>
                </c:pt>
                <c:pt idx="857">
                  <c:v>0.51813089999999951</c:v>
                </c:pt>
                <c:pt idx="858">
                  <c:v>0.51813089999999951</c:v>
                </c:pt>
                <c:pt idx="859">
                  <c:v>0.51813089999999951</c:v>
                </c:pt>
                <c:pt idx="860">
                  <c:v>0.49561050000000023</c:v>
                </c:pt>
                <c:pt idx="861">
                  <c:v>0.51813089999999951</c:v>
                </c:pt>
                <c:pt idx="862">
                  <c:v>0.49561050000000023</c:v>
                </c:pt>
                <c:pt idx="863">
                  <c:v>0.51813089999999951</c:v>
                </c:pt>
                <c:pt idx="864">
                  <c:v>0.45049620000000001</c:v>
                </c:pt>
                <c:pt idx="865">
                  <c:v>0.47309010000000001</c:v>
                </c:pt>
                <c:pt idx="866">
                  <c:v>0.49561050000000023</c:v>
                </c:pt>
                <c:pt idx="867">
                  <c:v>0.47309010000000001</c:v>
                </c:pt>
                <c:pt idx="868">
                  <c:v>0.51813089999999951</c:v>
                </c:pt>
                <c:pt idx="869">
                  <c:v>0.51813089999999951</c:v>
                </c:pt>
                <c:pt idx="870">
                  <c:v>0.49561050000000023</c:v>
                </c:pt>
                <c:pt idx="871">
                  <c:v>0.49561050000000023</c:v>
                </c:pt>
                <c:pt idx="872">
                  <c:v>0.47309010000000001</c:v>
                </c:pt>
                <c:pt idx="873">
                  <c:v>0.49561050000000023</c:v>
                </c:pt>
                <c:pt idx="874">
                  <c:v>0.49561050000000023</c:v>
                </c:pt>
                <c:pt idx="875">
                  <c:v>0.49561050000000023</c:v>
                </c:pt>
                <c:pt idx="876">
                  <c:v>0.51813089999999951</c:v>
                </c:pt>
                <c:pt idx="877">
                  <c:v>0.45049620000000001</c:v>
                </c:pt>
                <c:pt idx="878">
                  <c:v>0.42797580000000035</c:v>
                </c:pt>
                <c:pt idx="879">
                  <c:v>0.47309010000000001</c:v>
                </c:pt>
                <c:pt idx="880">
                  <c:v>0.47309010000000001</c:v>
                </c:pt>
                <c:pt idx="881">
                  <c:v>0.47309010000000001</c:v>
                </c:pt>
                <c:pt idx="882">
                  <c:v>0.47309010000000001</c:v>
                </c:pt>
                <c:pt idx="883">
                  <c:v>0.63073289999999993</c:v>
                </c:pt>
                <c:pt idx="884">
                  <c:v>0.5856920999999996</c:v>
                </c:pt>
                <c:pt idx="885">
                  <c:v>0.51813089999999951</c:v>
                </c:pt>
                <c:pt idx="886">
                  <c:v>0.51813089999999951</c:v>
                </c:pt>
                <c:pt idx="887">
                  <c:v>0.54065129999999995</c:v>
                </c:pt>
                <c:pt idx="888">
                  <c:v>0.51813089999999951</c:v>
                </c:pt>
                <c:pt idx="889">
                  <c:v>0.51813089999999951</c:v>
                </c:pt>
                <c:pt idx="890">
                  <c:v>0.49561050000000023</c:v>
                </c:pt>
                <c:pt idx="891">
                  <c:v>0.51813089999999951</c:v>
                </c:pt>
                <c:pt idx="892">
                  <c:v>0.49561050000000023</c:v>
                </c:pt>
                <c:pt idx="893">
                  <c:v>0.47309010000000001</c:v>
                </c:pt>
                <c:pt idx="894">
                  <c:v>0.47309010000000001</c:v>
                </c:pt>
                <c:pt idx="895">
                  <c:v>0.42797580000000035</c:v>
                </c:pt>
                <c:pt idx="896">
                  <c:v>0.45049620000000001</c:v>
                </c:pt>
                <c:pt idx="897">
                  <c:v>0.49561050000000023</c:v>
                </c:pt>
                <c:pt idx="898">
                  <c:v>0.51813089999999951</c:v>
                </c:pt>
                <c:pt idx="899">
                  <c:v>0.54065129999999995</c:v>
                </c:pt>
                <c:pt idx="900">
                  <c:v>0.54065129999999995</c:v>
                </c:pt>
                <c:pt idx="901">
                  <c:v>0.49561050000000023</c:v>
                </c:pt>
                <c:pt idx="902">
                  <c:v>0.54065129999999995</c:v>
                </c:pt>
                <c:pt idx="903">
                  <c:v>0.49561050000000023</c:v>
                </c:pt>
                <c:pt idx="904">
                  <c:v>0.54065129999999995</c:v>
                </c:pt>
                <c:pt idx="905">
                  <c:v>0.49561050000000023</c:v>
                </c:pt>
                <c:pt idx="906">
                  <c:v>0.49561050000000023</c:v>
                </c:pt>
                <c:pt idx="907">
                  <c:v>0.49561050000000023</c:v>
                </c:pt>
                <c:pt idx="908">
                  <c:v>0.51813089999999951</c:v>
                </c:pt>
                <c:pt idx="909">
                  <c:v>0.47309010000000001</c:v>
                </c:pt>
                <c:pt idx="910">
                  <c:v>0.42797580000000035</c:v>
                </c:pt>
                <c:pt idx="911">
                  <c:v>0.51813089999999951</c:v>
                </c:pt>
                <c:pt idx="912">
                  <c:v>0.49561050000000023</c:v>
                </c:pt>
                <c:pt idx="913">
                  <c:v>0.54065129999999995</c:v>
                </c:pt>
                <c:pt idx="914">
                  <c:v>0.5856920999999996</c:v>
                </c:pt>
                <c:pt idx="915">
                  <c:v>0.63073289999999993</c:v>
                </c:pt>
                <c:pt idx="916">
                  <c:v>0.63073289999999993</c:v>
                </c:pt>
                <c:pt idx="917">
                  <c:v>0.67577370000000037</c:v>
                </c:pt>
                <c:pt idx="918">
                  <c:v>0.67577370000000037</c:v>
                </c:pt>
                <c:pt idx="919">
                  <c:v>0.69829409999999992</c:v>
                </c:pt>
                <c:pt idx="920">
                  <c:v>0.72081450000000002</c:v>
                </c:pt>
                <c:pt idx="921">
                  <c:v>0.69829409999999992</c:v>
                </c:pt>
                <c:pt idx="922">
                  <c:v>0.69829409999999992</c:v>
                </c:pt>
                <c:pt idx="923">
                  <c:v>0.65325329999999993</c:v>
                </c:pt>
                <c:pt idx="924">
                  <c:v>0.65325329999999993</c:v>
                </c:pt>
                <c:pt idx="925">
                  <c:v>0.65325329999999993</c:v>
                </c:pt>
                <c:pt idx="926">
                  <c:v>0.63073289999999993</c:v>
                </c:pt>
                <c:pt idx="927">
                  <c:v>0.6082124999999996</c:v>
                </c:pt>
                <c:pt idx="928">
                  <c:v>0.65325329999999993</c:v>
                </c:pt>
                <c:pt idx="929">
                  <c:v>0.67577370000000037</c:v>
                </c:pt>
                <c:pt idx="930">
                  <c:v>0.67577370000000037</c:v>
                </c:pt>
                <c:pt idx="931">
                  <c:v>0.6082124999999996</c:v>
                </c:pt>
                <c:pt idx="932">
                  <c:v>0.67577370000000037</c:v>
                </c:pt>
                <c:pt idx="933">
                  <c:v>0.63073289999999993</c:v>
                </c:pt>
                <c:pt idx="934">
                  <c:v>0.63073289999999993</c:v>
                </c:pt>
                <c:pt idx="935">
                  <c:v>0.6082124999999996</c:v>
                </c:pt>
                <c:pt idx="936">
                  <c:v>0.56317169999999994</c:v>
                </c:pt>
                <c:pt idx="937">
                  <c:v>0.56317169999999994</c:v>
                </c:pt>
                <c:pt idx="938">
                  <c:v>0.5856920999999996</c:v>
                </c:pt>
                <c:pt idx="939">
                  <c:v>0.6082124999999996</c:v>
                </c:pt>
                <c:pt idx="940">
                  <c:v>0.56317169999999994</c:v>
                </c:pt>
                <c:pt idx="941">
                  <c:v>0.6082124999999996</c:v>
                </c:pt>
                <c:pt idx="942">
                  <c:v>0.5856920999999996</c:v>
                </c:pt>
                <c:pt idx="943">
                  <c:v>0.63073289999999993</c:v>
                </c:pt>
                <c:pt idx="944">
                  <c:v>0.5856920999999996</c:v>
                </c:pt>
                <c:pt idx="945">
                  <c:v>0.5856920999999996</c:v>
                </c:pt>
                <c:pt idx="946">
                  <c:v>0.5856920999999996</c:v>
                </c:pt>
                <c:pt idx="947">
                  <c:v>0.56317169999999994</c:v>
                </c:pt>
                <c:pt idx="948">
                  <c:v>0.56317169999999994</c:v>
                </c:pt>
                <c:pt idx="949">
                  <c:v>0.56317169999999994</c:v>
                </c:pt>
                <c:pt idx="950">
                  <c:v>0.56317169999999994</c:v>
                </c:pt>
                <c:pt idx="951">
                  <c:v>0.56317169999999994</c:v>
                </c:pt>
                <c:pt idx="952">
                  <c:v>0.5856920999999996</c:v>
                </c:pt>
                <c:pt idx="953">
                  <c:v>0.56317169999999994</c:v>
                </c:pt>
                <c:pt idx="954">
                  <c:v>0.56317169999999994</c:v>
                </c:pt>
                <c:pt idx="955">
                  <c:v>0.56317169999999994</c:v>
                </c:pt>
                <c:pt idx="956">
                  <c:v>0.54065129999999995</c:v>
                </c:pt>
                <c:pt idx="957">
                  <c:v>0.56317169999999994</c:v>
                </c:pt>
                <c:pt idx="958">
                  <c:v>0.56317169999999994</c:v>
                </c:pt>
                <c:pt idx="959">
                  <c:v>0.56317169999999994</c:v>
                </c:pt>
                <c:pt idx="960">
                  <c:v>0.54065129999999995</c:v>
                </c:pt>
                <c:pt idx="961">
                  <c:v>0.56317169999999994</c:v>
                </c:pt>
                <c:pt idx="962">
                  <c:v>0.56317169999999994</c:v>
                </c:pt>
                <c:pt idx="963">
                  <c:v>0.56317169999999994</c:v>
                </c:pt>
                <c:pt idx="964">
                  <c:v>0.6082124999999996</c:v>
                </c:pt>
                <c:pt idx="965">
                  <c:v>0.54065129999999995</c:v>
                </c:pt>
                <c:pt idx="966">
                  <c:v>0.56317169999999994</c:v>
                </c:pt>
                <c:pt idx="967">
                  <c:v>0.56317169999999994</c:v>
                </c:pt>
                <c:pt idx="968">
                  <c:v>0.54065129999999995</c:v>
                </c:pt>
                <c:pt idx="969">
                  <c:v>0.54065129999999995</c:v>
                </c:pt>
                <c:pt idx="970">
                  <c:v>0.5856920999999996</c:v>
                </c:pt>
                <c:pt idx="971">
                  <c:v>0.54065129999999995</c:v>
                </c:pt>
                <c:pt idx="972">
                  <c:v>0.56317169999999994</c:v>
                </c:pt>
                <c:pt idx="973">
                  <c:v>0.54065129999999995</c:v>
                </c:pt>
                <c:pt idx="974">
                  <c:v>0.51813089999999951</c:v>
                </c:pt>
                <c:pt idx="975">
                  <c:v>0.56317169999999994</c:v>
                </c:pt>
                <c:pt idx="976">
                  <c:v>0.56317169999999994</c:v>
                </c:pt>
                <c:pt idx="977">
                  <c:v>0.47309010000000001</c:v>
                </c:pt>
                <c:pt idx="978">
                  <c:v>0.56317169999999994</c:v>
                </c:pt>
                <c:pt idx="979">
                  <c:v>0.56317169999999994</c:v>
                </c:pt>
                <c:pt idx="980">
                  <c:v>0.56317169999999994</c:v>
                </c:pt>
                <c:pt idx="981">
                  <c:v>0.51813089999999951</c:v>
                </c:pt>
                <c:pt idx="982">
                  <c:v>0.54065129999999995</c:v>
                </c:pt>
                <c:pt idx="983">
                  <c:v>0.56317169999999994</c:v>
                </c:pt>
                <c:pt idx="984">
                  <c:v>0.56317169999999994</c:v>
                </c:pt>
                <c:pt idx="985">
                  <c:v>0.54065129999999995</c:v>
                </c:pt>
                <c:pt idx="986">
                  <c:v>0.56317169999999994</c:v>
                </c:pt>
                <c:pt idx="987">
                  <c:v>0.51813089999999951</c:v>
                </c:pt>
                <c:pt idx="988">
                  <c:v>0.56317169999999994</c:v>
                </c:pt>
                <c:pt idx="989">
                  <c:v>0.51813089999999951</c:v>
                </c:pt>
                <c:pt idx="990">
                  <c:v>0.54065129999999995</c:v>
                </c:pt>
                <c:pt idx="991">
                  <c:v>0.51813089999999951</c:v>
                </c:pt>
                <c:pt idx="992">
                  <c:v>0.51813089999999951</c:v>
                </c:pt>
                <c:pt idx="993">
                  <c:v>0.47309010000000001</c:v>
                </c:pt>
                <c:pt idx="994">
                  <c:v>0.51813089999999951</c:v>
                </c:pt>
                <c:pt idx="995">
                  <c:v>0.47309010000000001</c:v>
                </c:pt>
                <c:pt idx="996">
                  <c:v>0.51813089999999951</c:v>
                </c:pt>
                <c:pt idx="997">
                  <c:v>0.63073289999999993</c:v>
                </c:pt>
                <c:pt idx="998">
                  <c:v>0.56317169999999994</c:v>
                </c:pt>
                <c:pt idx="999">
                  <c:v>0.6082124999999996</c:v>
                </c:pt>
                <c:pt idx="1000">
                  <c:v>0.56317169999999994</c:v>
                </c:pt>
                <c:pt idx="1001">
                  <c:v>0.51813089999999951</c:v>
                </c:pt>
                <c:pt idx="1002">
                  <c:v>0.51813089999999951</c:v>
                </c:pt>
                <c:pt idx="1003">
                  <c:v>0.51813089999999951</c:v>
                </c:pt>
                <c:pt idx="1004">
                  <c:v>0.51813089999999951</c:v>
                </c:pt>
                <c:pt idx="1005">
                  <c:v>0.51813089999999951</c:v>
                </c:pt>
                <c:pt idx="1006">
                  <c:v>0.51813089999999951</c:v>
                </c:pt>
                <c:pt idx="1007">
                  <c:v>0.47309010000000001</c:v>
                </c:pt>
                <c:pt idx="1008">
                  <c:v>0.5856920999999996</c:v>
                </c:pt>
                <c:pt idx="1009">
                  <c:v>0.6082124999999996</c:v>
                </c:pt>
                <c:pt idx="1010">
                  <c:v>0.54065129999999995</c:v>
                </c:pt>
                <c:pt idx="1011">
                  <c:v>0.54065129999999995</c:v>
                </c:pt>
                <c:pt idx="1012">
                  <c:v>0.49561050000000023</c:v>
                </c:pt>
                <c:pt idx="1013">
                  <c:v>0.54065129999999995</c:v>
                </c:pt>
                <c:pt idx="1014">
                  <c:v>0.54065129999999995</c:v>
                </c:pt>
                <c:pt idx="1015">
                  <c:v>0.51813089999999951</c:v>
                </c:pt>
                <c:pt idx="1016">
                  <c:v>0.45049620000000001</c:v>
                </c:pt>
                <c:pt idx="1017">
                  <c:v>0.5856920999999996</c:v>
                </c:pt>
                <c:pt idx="1018">
                  <c:v>0.56317169999999994</c:v>
                </c:pt>
                <c:pt idx="1019">
                  <c:v>0.49561050000000023</c:v>
                </c:pt>
                <c:pt idx="1020">
                  <c:v>0.54065129999999995</c:v>
                </c:pt>
                <c:pt idx="1021">
                  <c:v>0.54065129999999995</c:v>
                </c:pt>
                <c:pt idx="1022">
                  <c:v>0.51813089999999951</c:v>
                </c:pt>
                <c:pt idx="1023">
                  <c:v>0.56317169999999994</c:v>
                </c:pt>
                <c:pt idx="1024">
                  <c:v>0.54065129999999995</c:v>
                </c:pt>
                <c:pt idx="1025">
                  <c:v>0.51813089999999951</c:v>
                </c:pt>
                <c:pt idx="1026">
                  <c:v>0.51813089999999951</c:v>
                </c:pt>
                <c:pt idx="1027">
                  <c:v>0.49561050000000023</c:v>
                </c:pt>
                <c:pt idx="1028">
                  <c:v>0.51813089999999951</c:v>
                </c:pt>
                <c:pt idx="1029">
                  <c:v>0.51813089999999951</c:v>
                </c:pt>
                <c:pt idx="1030">
                  <c:v>0.54065129999999995</c:v>
                </c:pt>
                <c:pt idx="1031">
                  <c:v>0.54065129999999995</c:v>
                </c:pt>
                <c:pt idx="1032">
                  <c:v>0.49561050000000023</c:v>
                </c:pt>
                <c:pt idx="1033">
                  <c:v>0.51813089999999951</c:v>
                </c:pt>
                <c:pt idx="1034">
                  <c:v>0.47309010000000001</c:v>
                </c:pt>
                <c:pt idx="1035">
                  <c:v>0.49561050000000023</c:v>
                </c:pt>
                <c:pt idx="1036">
                  <c:v>0.54065129999999995</c:v>
                </c:pt>
                <c:pt idx="1037">
                  <c:v>0.51813089999999951</c:v>
                </c:pt>
                <c:pt idx="1038">
                  <c:v>0.51813089999999951</c:v>
                </c:pt>
                <c:pt idx="1039">
                  <c:v>0.54065129999999995</c:v>
                </c:pt>
                <c:pt idx="1040">
                  <c:v>0.56317169999999994</c:v>
                </c:pt>
                <c:pt idx="1041">
                  <c:v>0.47309010000000001</c:v>
                </c:pt>
                <c:pt idx="1042">
                  <c:v>0.51813089999999951</c:v>
                </c:pt>
                <c:pt idx="1043">
                  <c:v>0.51813089999999951</c:v>
                </c:pt>
                <c:pt idx="1044">
                  <c:v>0.51813089999999951</c:v>
                </c:pt>
                <c:pt idx="1045">
                  <c:v>0.51813089999999951</c:v>
                </c:pt>
                <c:pt idx="1046">
                  <c:v>0.51813089999999951</c:v>
                </c:pt>
                <c:pt idx="1047">
                  <c:v>0.47309010000000001</c:v>
                </c:pt>
                <c:pt idx="1048">
                  <c:v>0.49561050000000023</c:v>
                </c:pt>
                <c:pt idx="1049">
                  <c:v>0.54065129999999995</c:v>
                </c:pt>
                <c:pt idx="1050">
                  <c:v>0.56317169999999994</c:v>
                </c:pt>
                <c:pt idx="1051">
                  <c:v>0.56317169999999994</c:v>
                </c:pt>
                <c:pt idx="1052">
                  <c:v>0.51813089999999951</c:v>
                </c:pt>
                <c:pt idx="1053">
                  <c:v>0.51813089999999951</c:v>
                </c:pt>
                <c:pt idx="1054">
                  <c:v>0.54065129999999995</c:v>
                </c:pt>
                <c:pt idx="1055">
                  <c:v>0.47309010000000001</c:v>
                </c:pt>
                <c:pt idx="1056">
                  <c:v>0.51813089999999951</c:v>
                </c:pt>
                <c:pt idx="1057">
                  <c:v>0.47309010000000001</c:v>
                </c:pt>
                <c:pt idx="1058">
                  <c:v>0.49561050000000023</c:v>
                </c:pt>
                <c:pt idx="1059">
                  <c:v>0.42797580000000035</c:v>
                </c:pt>
                <c:pt idx="1060">
                  <c:v>0.54065129999999995</c:v>
                </c:pt>
                <c:pt idx="1061">
                  <c:v>0.51813089999999951</c:v>
                </c:pt>
                <c:pt idx="1062">
                  <c:v>0.49561050000000023</c:v>
                </c:pt>
                <c:pt idx="1063">
                  <c:v>0.51813089999999951</c:v>
                </c:pt>
                <c:pt idx="1064">
                  <c:v>0.51813089999999951</c:v>
                </c:pt>
                <c:pt idx="1065">
                  <c:v>0.56317169999999994</c:v>
                </c:pt>
                <c:pt idx="1066">
                  <c:v>0.5856920999999996</c:v>
                </c:pt>
                <c:pt idx="1067">
                  <c:v>0.51813089999999951</c:v>
                </c:pt>
                <c:pt idx="1068">
                  <c:v>0.51813089999999951</c:v>
                </c:pt>
                <c:pt idx="1069">
                  <c:v>0.49561050000000023</c:v>
                </c:pt>
                <c:pt idx="1070">
                  <c:v>0.49561050000000023</c:v>
                </c:pt>
                <c:pt idx="1071">
                  <c:v>0.49561050000000023</c:v>
                </c:pt>
                <c:pt idx="1072">
                  <c:v>0.49561050000000023</c:v>
                </c:pt>
                <c:pt idx="1073">
                  <c:v>0.47309010000000001</c:v>
                </c:pt>
                <c:pt idx="1074">
                  <c:v>0.51813089999999951</c:v>
                </c:pt>
                <c:pt idx="1075">
                  <c:v>0.49561050000000023</c:v>
                </c:pt>
                <c:pt idx="1076">
                  <c:v>0.54065129999999995</c:v>
                </c:pt>
                <c:pt idx="1077">
                  <c:v>0.5856920999999996</c:v>
                </c:pt>
                <c:pt idx="1078">
                  <c:v>0.49561050000000023</c:v>
                </c:pt>
                <c:pt idx="1079">
                  <c:v>0.49561050000000023</c:v>
                </c:pt>
                <c:pt idx="1080">
                  <c:v>0.49561050000000023</c:v>
                </c:pt>
                <c:pt idx="1081">
                  <c:v>0.51813089999999951</c:v>
                </c:pt>
                <c:pt idx="1082">
                  <c:v>0.49561050000000023</c:v>
                </c:pt>
                <c:pt idx="1083">
                  <c:v>0.49561050000000023</c:v>
                </c:pt>
                <c:pt idx="1084">
                  <c:v>0.49561050000000023</c:v>
                </c:pt>
                <c:pt idx="1085">
                  <c:v>0.54065129999999995</c:v>
                </c:pt>
                <c:pt idx="1086">
                  <c:v>0.49561050000000023</c:v>
                </c:pt>
                <c:pt idx="1087">
                  <c:v>0.49561050000000023</c:v>
                </c:pt>
                <c:pt idx="1088">
                  <c:v>0.49561050000000023</c:v>
                </c:pt>
                <c:pt idx="1089">
                  <c:v>0.51813089999999951</c:v>
                </c:pt>
                <c:pt idx="1090">
                  <c:v>0.47309010000000001</c:v>
                </c:pt>
                <c:pt idx="1091">
                  <c:v>0.51813089999999951</c:v>
                </c:pt>
                <c:pt idx="1092">
                  <c:v>0.49561050000000023</c:v>
                </c:pt>
                <c:pt idx="1093">
                  <c:v>0.47309010000000001</c:v>
                </c:pt>
                <c:pt idx="1094">
                  <c:v>0.49561050000000023</c:v>
                </c:pt>
                <c:pt idx="1095">
                  <c:v>0.54065129999999995</c:v>
                </c:pt>
                <c:pt idx="1096">
                  <c:v>0.51813089999999951</c:v>
                </c:pt>
                <c:pt idx="1097">
                  <c:v>0.49561050000000023</c:v>
                </c:pt>
                <c:pt idx="1098">
                  <c:v>0.51813089999999951</c:v>
                </c:pt>
                <c:pt idx="1099">
                  <c:v>0.49561050000000023</c:v>
                </c:pt>
                <c:pt idx="1100">
                  <c:v>0.49561050000000023</c:v>
                </c:pt>
                <c:pt idx="1101">
                  <c:v>0.51813089999999951</c:v>
                </c:pt>
                <c:pt idx="1102">
                  <c:v>0.49561050000000023</c:v>
                </c:pt>
                <c:pt idx="1103">
                  <c:v>0.49561050000000023</c:v>
                </c:pt>
                <c:pt idx="1104">
                  <c:v>0.49561050000000023</c:v>
                </c:pt>
                <c:pt idx="1105">
                  <c:v>0.51813089999999951</c:v>
                </c:pt>
                <c:pt idx="1106">
                  <c:v>0.47309010000000001</c:v>
                </c:pt>
                <c:pt idx="1107">
                  <c:v>0.49561050000000023</c:v>
                </c:pt>
                <c:pt idx="1108">
                  <c:v>0.47309010000000001</c:v>
                </c:pt>
                <c:pt idx="1109">
                  <c:v>0.51813089999999951</c:v>
                </c:pt>
                <c:pt idx="1110">
                  <c:v>0.51813089999999951</c:v>
                </c:pt>
                <c:pt idx="1111">
                  <c:v>0.51813089999999951</c:v>
                </c:pt>
                <c:pt idx="1112">
                  <c:v>0.47309010000000001</c:v>
                </c:pt>
                <c:pt idx="1113">
                  <c:v>0.49561050000000023</c:v>
                </c:pt>
                <c:pt idx="1114">
                  <c:v>0.49561050000000023</c:v>
                </c:pt>
                <c:pt idx="1115">
                  <c:v>0.47309010000000001</c:v>
                </c:pt>
                <c:pt idx="1116">
                  <c:v>0.49561050000000023</c:v>
                </c:pt>
                <c:pt idx="1117">
                  <c:v>0.49561050000000023</c:v>
                </c:pt>
                <c:pt idx="1118">
                  <c:v>0.47309010000000001</c:v>
                </c:pt>
                <c:pt idx="1119">
                  <c:v>0.51813089999999951</c:v>
                </c:pt>
                <c:pt idx="1120">
                  <c:v>0.54065129999999995</c:v>
                </c:pt>
                <c:pt idx="1121">
                  <c:v>0.54065129999999995</c:v>
                </c:pt>
                <c:pt idx="1122">
                  <c:v>0.49561050000000023</c:v>
                </c:pt>
                <c:pt idx="1123">
                  <c:v>0.54065129999999995</c:v>
                </c:pt>
                <c:pt idx="1124">
                  <c:v>0.51813089999999951</c:v>
                </c:pt>
                <c:pt idx="1125">
                  <c:v>0.54065129999999995</c:v>
                </c:pt>
                <c:pt idx="1126">
                  <c:v>0.54065129999999995</c:v>
                </c:pt>
                <c:pt idx="1127">
                  <c:v>0.51813089999999951</c:v>
                </c:pt>
                <c:pt idx="1128">
                  <c:v>0.51813089999999951</c:v>
                </c:pt>
                <c:pt idx="1129">
                  <c:v>0.49561050000000023</c:v>
                </c:pt>
                <c:pt idx="1130">
                  <c:v>0.51813089999999951</c:v>
                </c:pt>
                <c:pt idx="1131">
                  <c:v>0.51813089999999951</c:v>
                </c:pt>
                <c:pt idx="1132">
                  <c:v>0.51813089999999951</c:v>
                </c:pt>
                <c:pt idx="1133">
                  <c:v>0.49561050000000023</c:v>
                </c:pt>
                <c:pt idx="1134">
                  <c:v>0.54065129999999995</c:v>
                </c:pt>
                <c:pt idx="1135">
                  <c:v>0.63073289999999993</c:v>
                </c:pt>
                <c:pt idx="1136">
                  <c:v>0.63073289999999993</c:v>
                </c:pt>
                <c:pt idx="1137">
                  <c:v>0.5856920999999996</c:v>
                </c:pt>
                <c:pt idx="1138">
                  <c:v>0.5856920999999996</c:v>
                </c:pt>
                <c:pt idx="1139">
                  <c:v>0.54065129999999995</c:v>
                </c:pt>
                <c:pt idx="1140">
                  <c:v>0.51813089999999951</c:v>
                </c:pt>
                <c:pt idx="1141">
                  <c:v>0.56317169999999994</c:v>
                </c:pt>
                <c:pt idx="1142">
                  <c:v>0.54065129999999995</c:v>
                </c:pt>
                <c:pt idx="1143">
                  <c:v>0.6082124999999996</c:v>
                </c:pt>
                <c:pt idx="1144">
                  <c:v>0.5856920999999996</c:v>
                </c:pt>
                <c:pt idx="1145">
                  <c:v>0.67577370000000037</c:v>
                </c:pt>
                <c:pt idx="1146">
                  <c:v>0.6082124999999996</c:v>
                </c:pt>
                <c:pt idx="1147">
                  <c:v>0.5856920999999996</c:v>
                </c:pt>
                <c:pt idx="1148">
                  <c:v>0.63073289999999993</c:v>
                </c:pt>
                <c:pt idx="1149">
                  <c:v>0.5856920999999996</c:v>
                </c:pt>
                <c:pt idx="1150">
                  <c:v>0.56317169999999994</c:v>
                </c:pt>
                <c:pt idx="1151">
                  <c:v>0.6082124999999996</c:v>
                </c:pt>
                <c:pt idx="1152">
                  <c:v>0.54065129999999995</c:v>
                </c:pt>
                <c:pt idx="1153">
                  <c:v>0.54065129999999995</c:v>
                </c:pt>
                <c:pt idx="1154">
                  <c:v>0.49561050000000023</c:v>
                </c:pt>
                <c:pt idx="1155">
                  <c:v>0.56317169999999994</c:v>
                </c:pt>
                <c:pt idx="1156">
                  <c:v>0.54065129999999995</c:v>
                </c:pt>
                <c:pt idx="1157">
                  <c:v>0.6082124999999996</c:v>
                </c:pt>
                <c:pt idx="1158">
                  <c:v>0.56317169999999994</c:v>
                </c:pt>
                <c:pt idx="1159">
                  <c:v>0.5856920999999996</c:v>
                </c:pt>
                <c:pt idx="1160">
                  <c:v>0.6082124999999996</c:v>
                </c:pt>
                <c:pt idx="1161">
                  <c:v>0.6082124999999996</c:v>
                </c:pt>
                <c:pt idx="1162">
                  <c:v>0.6082124999999996</c:v>
                </c:pt>
                <c:pt idx="1163">
                  <c:v>0.65325329999999993</c:v>
                </c:pt>
                <c:pt idx="1164">
                  <c:v>0.65325329999999993</c:v>
                </c:pt>
                <c:pt idx="1165">
                  <c:v>0.65325329999999993</c:v>
                </c:pt>
                <c:pt idx="1166">
                  <c:v>0.65325329999999993</c:v>
                </c:pt>
                <c:pt idx="1167">
                  <c:v>0.67577370000000037</c:v>
                </c:pt>
                <c:pt idx="1168">
                  <c:v>0.63073289999999993</c:v>
                </c:pt>
                <c:pt idx="1169">
                  <c:v>0.63073289999999993</c:v>
                </c:pt>
                <c:pt idx="1170">
                  <c:v>0.6082124999999996</c:v>
                </c:pt>
                <c:pt idx="1171">
                  <c:v>0.65325329999999993</c:v>
                </c:pt>
                <c:pt idx="1172">
                  <c:v>0.69829409999999992</c:v>
                </c:pt>
                <c:pt idx="1173">
                  <c:v>0.69829409999999992</c:v>
                </c:pt>
                <c:pt idx="1174">
                  <c:v>0.67577370000000037</c:v>
                </c:pt>
                <c:pt idx="1175">
                  <c:v>0.72081450000000002</c:v>
                </c:pt>
                <c:pt idx="1176">
                  <c:v>0.56317169999999994</c:v>
                </c:pt>
                <c:pt idx="1177">
                  <c:v>0.72081450000000002</c:v>
                </c:pt>
                <c:pt idx="1178">
                  <c:v>0.76585530000000035</c:v>
                </c:pt>
                <c:pt idx="1179">
                  <c:v>0.74333490000000002</c:v>
                </c:pt>
                <c:pt idx="1180">
                  <c:v>0.74333490000000002</c:v>
                </c:pt>
                <c:pt idx="1181">
                  <c:v>0.74333490000000002</c:v>
                </c:pt>
                <c:pt idx="1182">
                  <c:v>0.72081450000000002</c:v>
                </c:pt>
                <c:pt idx="1183">
                  <c:v>0.72081450000000002</c:v>
                </c:pt>
                <c:pt idx="1184">
                  <c:v>0.72081450000000002</c:v>
                </c:pt>
                <c:pt idx="1185">
                  <c:v>0.76585530000000035</c:v>
                </c:pt>
                <c:pt idx="1186">
                  <c:v>0.7883756999999999</c:v>
                </c:pt>
                <c:pt idx="1187">
                  <c:v>0.74333490000000002</c:v>
                </c:pt>
                <c:pt idx="1188">
                  <c:v>0.76585530000000035</c:v>
                </c:pt>
                <c:pt idx="1189">
                  <c:v>0.74333490000000002</c:v>
                </c:pt>
                <c:pt idx="1190">
                  <c:v>0.7883756999999999</c:v>
                </c:pt>
                <c:pt idx="1191">
                  <c:v>0.81099899999999991</c:v>
                </c:pt>
                <c:pt idx="1192">
                  <c:v>0.83351940000000002</c:v>
                </c:pt>
                <c:pt idx="1193">
                  <c:v>0.83351940000000002</c:v>
                </c:pt>
                <c:pt idx="1194">
                  <c:v>0.74333490000000002</c:v>
                </c:pt>
                <c:pt idx="1195">
                  <c:v>0.81099899999999991</c:v>
                </c:pt>
                <c:pt idx="1196">
                  <c:v>0.87856019999999957</c:v>
                </c:pt>
                <c:pt idx="1197">
                  <c:v>0.94612140000000045</c:v>
                </c:pt>
                <c:pt idx="1198">
                  <c:v>0.92360099999999989</c:v>
                </c:pt>
                <c:pt idx="1199">
                  <c:v>0.94612140000000045</c:v>
                </c:pt>
                <c:pt idx="1200">
                  <c:v>0.96864180000000066</c:v>
                </c:pt>
                <c:pt idx="1201">
                  <c:v>0.99116219999999911</c:v>
                </c:pt>
                <c:pt idx="1202">
                  <c:v>0.94612140000000045</c:v>
                </c:pt>
                <c:pt idx="1203">
                  <c:v>1.0136825999999999</c:v>
                </c:pt>
                <c:pt idx="1204">
                  <c:v>0.99116219999999911</c:v>
                </c:pt>
                <c:pt idx="1205">
                  <c:v>0.92360099999999989</c:v>
                </c:pt>
                <c:pt idx="1206">
                  <c:v>0.92360099999999989</c:v>
                </c:pt>
                <c:pt idx="1207">
                  <c:v>0.85603980000000046</c:v>
                </c:pt>
                <c:pt idx="1208">
                  <c:v>0.81099899999999991</c:v>
                </c:pt>
                <c:pt idx="1209">
                  <c:v>0.81099899999999991</c:v>
                </c:pt>
                <c:pt idx="1210">
                  <c:v>0.7883756999999999</c:v>
                </c:pt>
                <c:pt idx="1211">
                  <c:v>0.76585530000000035</c:v>
                </c:pt>
                <c:pt idx="1212">
                  <c:v>0.76585530000000035</c:v>
                </c:pt>
                <c:pt idx="1213">
                  <c:v>0.74333490000000002</c:v>
                </c:pt>
                <c:pt idx="1214">
                  <c:v>0.81099899999999991</c:v>
                </c:pt>
                <c:pt idx="1215">
                  <c:v>0.72081450000000002</c:v>
                </c:pt>
                <c:pt idx="1216">
                  <c:v>0.56317169999999994</c:v>
                </c:pt>
                <c:pt idx="1217">
                  <c:v>0.74333490000000002</c:v>
                </c:pt>
                <c:pt idx="1218">
                  <c:v>0.81099899999999991</c:v>
                </c:pt>
                <c:pt idx="1219">
                  <c:v>0.83351940000000002</c:v>
                </c:pt>
                <c:pt idx="1220">
                  <c:v>0.76585530000000035</c:v>
                </c:pt>
                <c:pt idx="1221">
                  <c:v>0.7883756999999999</c:v>
                </c:pt>
                <c:pt idx="1222">
                  <c:v>0.7883756999999999</c:v>
                </c:pt>
                <c:pt idx="1223">
                  <c:v>0.7883756999999999</c:v>
                </c:pt>
                <c:pt idx="1224">
                  <c:v>0.72081450000000002</c:v>
                </c:pt>
                <c:pt idx="1225">
                  <c:v>0.72081450000000002</c:v>
                </c:pt>
                <c:pt idx="1226">
                  <c:v>0.72081450000000002</c:v>
                </c:pt>
                <c:pt idx="1227">
                  <c:v>0.72081450000000002</c:v>
                </c:pt>
                <c:pt idx="1228">
                  <c:v>1.1488784999999999</c:v>
                </c:pt>
                <c:pt idx="1229">
                  <c:v>0.94612140000000045</c:v>
                </c:pt>
                <c:pt idx="1230">
                  <c:v>0.83351940000000002</c:v>
                </c:pt>
                <c:pt idx="1231">
                  <c:v>0.7883756999999999</c:v>
                </c:pt>
                <c:pt idx="1232">
                  <c:v>0.74333490000000002</c:v>
                </c:pt>
                <c:pt idx="1233">
                  <c:v>0.72081450000000002</c:v>
                </c:pt>
                <c:pt idx="1234">
                  <c:v>0.69829409999999992</c:v>
                </c:pt>
                <c:pt idx="1235">
                  <c:v>0.72081450000000002</c:v>
                </c:pt>
                <c:pt idx="1236">
                  <c:v>0.69829409999999992</c:v>
                </c:pt>
                <c:pt idx="1237">
                  <c:v>0.67577370000000037</c:v>
                </c:pt>
                <c:pt idx="1238">
                  <c:v>0.65325329999999993</c:v>
                </c:pt>
                <c:pt idx="1239">
                  <c:v>0.65325329999999993</c:v>
                </c:pt>
                <c:pt idx="1240">
                  <c:v>0.65325329999999993</c:v>
                </c:pt>
                <c:pt idx="1241">
                  <c:v>0.63073289999999993</c:v>
                </c:pt>
                <c:pt idx="1242">
                  <c:v>0.65325329999999993</c:v>
                </c:pt>
                <c:pt idx="1243">
                  <c:v>0.72081450000000002</c:v>
                </c:pt>
                <c:pt idx="1244">
                  <c:v>0.72081450000000002</c:v>
                </c:pt>
                <c:pt idx="1245">
                  <c:v>0.63073289999999993</c:v>
                </c:pt>
                <c:pt idx="1246">
                  <c:v>0.67577370000000037</c:v>
                </c:pt>
                <c:pt idx="1247">
                  <c:v>0.63073289999999993</c:v>
                </c:pt>
                <c:pt idx="1248">
                  <c:v>0.63073289999999993</c:v>
                </c:pt>
                <c:pt idx="1249">
                  <c:v>0.6082124999999996</c:v>
                </c:pt>
                <c:pt idx="1250">
                  <c:v>0.65325329999999993</c:v>
                </c:pt>
                <c:pt idx="1251">
                  <c:v>0.65325329999999993</c:v>
                </c:pt>
                <c:pt idx="1252">
                  <c:v>0.65325329999999993</c:v>
                </c:pt>
                <c:pt idx="1253">
                  <c:v>0.65325329999999993</c:v>
                </c:pt>
                <c:pt idx="1254">
                  <c:v>0.63073289999999993</c:v>
                </c:pt>
                <c:pt idx="1255">
                  <c:v>0.65325329999999993</c:v>
                </c:pt>
                <c:pt idx="1256">
                  <c:v>0.69829409999999992</c:v>
                </c:pt>
                <c:pt idx="1257">
                  <c:v>0.65325329999999993</c:v>
                </c:pt>
                <c:pt idx="1258">
                  <c:v>0.72081450000000002</c:v>
                </c:pt>
                <c:pt idx="1259">
                  <c:v>0.74333490000000002</c:v>
                </c:pt>
                <c:pt idx="1260">
                  <c:v>0.72081450000000002</c:v>
                </c:pt>
                <c:pt idx="1261">
                  <c:v>0.74333490000000002</c:v>
                </c:pt>
                <c:pt idx="1262">
                  <c:v>0.67577370000000037</c:v>
                </c:pt>
                <c:pt idx="1263">
                  <c:v>0.5856920999999996</c:v>
                </c:pt>
                <c:pt idx="1264">
                  <c:v>0.69829409999999992</c:v>
                </c:pt>
                <c:pt idx="1265">
                  <c:v>0.69829409999999992</c:v>
                </c:pt>
                <c:pt idx="1266">
                  <c:v>0.72081450000000002</c:v>
                </c:pt>
                <c:pt idx="1267">
                  <c:v>0.72081450000000002</c:v>
                </c:pt>
                <c:pt idx="1268">
                  <c:v>0.69829409999999992</c:v>
                </c:pt>
                <c:pt idx="1269">
                  <c:v>0.67577370000000037</c:v>
                </c:pt>
                <c:pt idx="1270">
                  <c:v>0.67577370000000037</c:v>
                </c:pt>
                <c:pt idx="1271">
                  <c:v>0.69829409999999992</c:v>
                </c:pt>
                <c:pt idx="1272">
                  <c:v>0.67577370000000037</c:v>
                </c:pt>
                <c:pt idx="1273">
                  <c:v>0.65325329999999993</c:v>
                </c:pt>
                <c:pt idx="1274">
                  <c:v>0.56317169999999994</c:v>
                </c:pt>
                <c:pt idx="1275">
                  <c:v>0.51813089999999951</c:v>
                </c:pt>
                <c:pt idx="1276">
                  <c:v>0.51813089999999951</c:v>
                </c:pt>
                <c:pt idx="1277">
                  <c:v>0.49561050000000023</c:v>
                </c:pt>
                <c:pt idx="1278">
                  <c:v>0.5856920999999996</c:v>
                </c:pt>
                <c:pt idx="1279">
                  <c:v>0.6082124999999996</c:v>
                </c:pt>
                <c:pt idx="1280">
                  <c:v>0.51813089999999951</c:v>
                </c:pt>
                <c:pt idx="1281">
                  <c:v>0.47309010000000001</c:v>
                </c:pt>
                <c:pt idx="1282">
                  <c:v>0.45049620000000001</c:v>
                </c:pt>
                <c:pt idx="1283">
                  <c:v>1.1262699</c:v>
                </c:pt>
                <c:pt idx="1284">
                  <c:v>0.87856019999999957</c:v>
                </c:pt>
                <c:pt idx="1285">
                  <c:v>0.72081450000000002</c:v>
                </c:pt>
                <c:pt idx="1286">
                  <c:v>0.51813089999999951</c:v>
                </c:pt>
                <c:pt idx="1287">
                  <c:v>0.51813089999999951</c:v>
                </c:pt>
                <c:pt idx="1288">
                  <c:v>0.63073289999999993</c:v>
                </c:pt>
                <c:pt idx="1289">
                  <c:v>0.81099899999999991</c:v>
                </c:pt>
                <c:pt idx="1290">
                  <c:v>0.51813089999999951</c:v>
                </c:pt>
                <c:pt idx="1291">
                  <c:v>0.51813089999999951</c:v>
                </c:pt>
                <c:pt idx="1292">
                  <c:v>0.56317169999999994</c:v>
                </c:pt>
                <c:pt idx="1293">
                  <c:v>0.47309010000000001</c:v>
                </c:pt>
                <c:pt idx="1294">
                  <c:v>0.45049620000000001</c:v>
                </c:pt>
                <c:pt idx="1295">
                  <c:v>0.45049620000000001</c:v>
                </c:pt>
                <c:pt idx="1296">
                  <c:v>0.42797580000000035</c:v>
                </c:pt>
                <c:pt idx="1297">
                  <c:v>0.47309010000000001</c:v>
                </c:pt>
                <c:pt idx="1298">
                  <c:v>0.45049620000000001</c:v>
                </c:pt>
                <c:pt idx="1299">
                  <c:v>0.45049620000000001</c:v>
                </c:pt>
                <c:pt idx="1300">
                  <c:v>0.45049620000000001</c:v>
                </c:pt>
                <c:pt idx="1301">
                  <c:v>0.45049620000000001</c:v>
                </c:pt>
                <c:pt idx="1302">
                  <c:v>0.47309010000000001</c:v>
                </c:pt>
                <c:pt idx="1303">
                  <c:v>0.45049620000000001</c:v>
                </c:pt>
                <c:pt idx="1304">
                  <c:v>0.47309010000000001</c:v>
                </c:pt>
                <c:pt idx="1305">
                  <c:v>0.40545540000000002</c:v>
                </c:pt>
                <c:pt idx="1306">
                  <c:v>0.47309010000000001</c:v>
                </c:pt>
                <c:pt idx="1307">
                  <c:v>0.45049620000000001</c:v>
                </c:pt>
                <c:pt idx="1308">
                  <c:v>1.7119766999999981</c:v>
                </c:pt>
                <c:pt idx="1309">
                  <c:v>1.2164396999999989</c:v>
                </c:pt>
                <c:pt idx="1310">
                  <c:v>0.47309010000000001</c:v>
                </c:pt>
                <c:pt idx="1311">
                  <c:v>0.45049620000000001</c:v>
                </c:pt>
                <c:pt idx="1312">
                  <c:v>0.45049620000000001</c:v>
                </c:pt>
                <c:pt idx="1313">
                  <c:v>0.45049620000000001</c:v>
                </c:pt>
                <c:pt idx="1314">
                  <c:v>0.45049620000000001</c:v>
                </c:pt>
                <c:pt idx="1315">
                  <c:v>0.42797580000000035</c:v>
                </c:pt>
                <c:pt idx="1316">
                  <c:v>0.42797580000000035</c:v>
                </c:pt>
                <c:pt idx="1317">
                  <c:v>0.45049620000000001</c:v>
                </c:pt>
                <c:pt idx="1318">
                  <c:v>0.45049620000000001</c:v>
                </c:pt>
                <c:pt idx="1319">
                  <c:v>0.45049620000000001</c:v>
                </c:pt>
                <c:pt idx="1320">
                  <c:v>0.47309010000000001</c:v>
                </c:pt>
                <c:pt idx="1321">
                  <c:v>0.45049620000000001</c:v>
                </c:pt>
                <c:pt idx="1322">
                  <c:v>1.1488784999999999</c:v>
                </c:pt>
                <c:pt idx="1323">
                  <c:v>0.96864180000000066</c:v>
                </c:pt>
                <c:pt idx="1324">
                  <c:v>0.92360099999999989</c:v>
                </c:pt>
                <c:pt idx="1325">
                  <c:v>1.0136825999999999</c:v>
                </c:pt>
                <c:pt idx="1326">
                  <c:v>1.0812290999999989</c:v>
                </c:pt>
                <c:pt idx="1327">
                  <c:v>0.96864180000000066</c:v>
                </c:pt>
                <c:pt idx="1328">
                  <c:v>0.76585530000000035</c:v>
                </c:pt>
                <c:pt idx="1329">
                  <c:v>0.49561050000000023</c:v>
                </c:pt>
                <c:pt idx="1330">
                  <c:v>0.49561050000000023</c:v>
                </c:pt>
                <c:pt idx="1331">
                  <c:v>0.87856019999999957</c:v>
                </c:pt>
                <c:pt idx="1332">
                  <c:v>0.6082124999999996</c:v>
                </c:pt>
                <c:pt idx="1333">
                  <c:v>0.49561050000000023</c:v>
                </c:pt>
                <c:pt idx="1334">
                  <c:v>0.47309010000000001</c:v>
                </c:pt>
                <c:pt idx="1335">
                  <c:v>0.65325329999999993</c:v>
                </c:pt>
                <c:pt idx="1336">
                  <c:v>0.56317169999999994</c:v>
                </c:pt>
                <c:pt idx="1337">
                  <c:v>0.6082124999999996</c:v>
                </c:pt>
                <c:pt idx="1338">
                  <c:v>0.5856920999999996</c:v>
                </c:pt>
                <c:pt idx="1339">
                  <c:v>0.5856920999999996</c:v>
                </c:pt>
                <c:pt idx="1340">
                  <c:v>0.45049620000000001</c:v>
                </c:pt>
                <c:pt idx="1341">
                  <c:v>0.47309010000000001</c:v>
                </c:pt>
                <c:pt idx="1342">
                  <c:v>0.47309010000000001</c:v>
                </c:pt>
                <c:pt idx="1343">
                  <c:v>0.45049620000000001</c:v>
                </c:pt>
                <c:pt idx="1344">
                  <c:v>0.47309010000000001</c:v>
                </c:pt>
                <c:pt idx="1345">
                  <c:v>0.40545540000000002</c:v>
                </c:pt>
                <c:pt idx="1346">
                  <c:v>0.40545540000000002</c:v>
                </c:pt>
                <c:pt idx="1347">
                  <c:v>0.47309010000000001</c:v>
                </c:pt>
                <c:pt idx="1348">
                  <c:v>0.45049620000000001</c:v>
                </c:pt>
                <c:pt idx="1349">
                  <c:v>0.42797580000000035</c:v>
                </c:pt>
                <c:pt idx="1350">
                  <c:v>0.45049620000000001</c:v>
                </c:pt>
                <c:pt idx="1351">
                  <c:v>0.40545540000000002</c:v>
                </c:pt>
                <c:pt idx="1352">
                  <c:v>0.42797580000000035</c:v>
                </c:pt>
                <c:pt idx="1353">
                  <c:v>0.40545540000000002</c:v>
                </c:pt>
                <c:pt idx="1354">
                  <c:v>0.40545540000000002</c:v>
                </c:pt>
                <c:pt idx="1355">
                  <c:v>0.42797580000000035</c:v>
                </c:pt>
                <c:pt idx="1356">
                  <c:v>0.40545540000000002</c:v>
                </c:pt>
                <c:pt idx="1357">
                  <c:v>0.42797580000000035</c:v>
                </c:pt>
                <c:pt idx="1358">
                  <c:v>0.42797580000000035</c:v>
                </c:pt>
                <c:pt idx="1359">
                  <c:v>0.67577370000000037</c:v>
                </c:pt>
                <c:pt idx="1360">
                  <c:v>1.1262699</c:v>
                </c:pt>
                <c:pt idx="1361">
                  <c:v>0.6082124999999996</c:v>
                </c:pt>
                <c:pt idx="1362">
                  <c:v>0.38293500000000008</c:v>
                </c:pt>
                <c:pt idx="1363">
                  <c:v>0.38293500000000008</c:v>
                </c:pt>
                <c:pt idx="1364">
                  <c:v>0.38293500000000008</c:v>
                </c:pt>
                <c:pt idx="1365">
                  <c:v>0.40545540000000002</c:v>
                </c:pt>
                <c:pt idx="1366">
                  <c:v>0.38293500000000008</c:v>
                </c:pt>
                <c:pt idx="1367">
                  <c:v>0.38293500000000008</c:v>
                </c:pt>
                <c:pt idx="1368">
                  <c:v>0.42797580000000035</c:v>
                </c:pt>
                <c:pt idx="1369">
                  <c:v>0.40545540000000002</c:v>
                </c:pt>
                <c:pt idx="1370">
                  <c:v>0.5856920999999996</c:v>
                </c:pt>
                <c:pt idx="1371">
                  <c:v>1.1713988999999998</c:v>
                </c:pt>
                <c:pt idx="1372">
                  <c:v>1.238960099999999</c:v>
                </c:pt>
                <c:pt idx="1373">
                  <c:v>1.0812290999999989</c:v>
                </c:pt>
                <c:pt idx="1374">
                  <c:v>0.99116219999999911</c:v>
                </c:pt>
                <c:pt idx="1375">
                  <c:v>0.40545540000000002</c:v>
                </c:pt>
                <c:pt idx="1376">
                  <c:v>0.42797580000000035</c:v>
                </c:pt>
                <c:pt idx="1377">
                  <c:v>0.40545540000000002</c:v>
                </c:pt>
                <c:pt idx="1378">
                  <c:v>0.38293500000000008</c:v>
                </c:pt>
                <c:pt idx="1379">
                  <c:v>0.40545540000000002</c:v>
                </c:pt>
                <c:pt idx="1380">
                  <c:v>0.40545540000000002</c:v>
                </c:pt>
                <c:pt idx="1381">
                  <c:v>0.42797580000000035</c:v>
                </c:pt>
                <c:pt idx="1382">
                  <c:v>0.40545540000000002</c:v>
                </c:pt>
                <c:pt idx="1383">
                  <c:v>0.40545540000000002</c:v>
                </c:pt>
                <c:pt idx="1384">
                  <c:v>0.38293500000000008</c:v>
                </c:pt>
                <c:pt idx="1385">
                  <c:v>0.42797580000000035</c:v>
                </c:pt>
                <c:pt idx="1386">
                  <c:v>0.38293500000000008</c:v>
                </c:pt>
                <c:pt idx="1387">
                  <c:v>0.38293500000000008</c:v>
                </c:pt>
                <c:pt idx="1388">
                  <c:v>0.42797580000000035</c:v>
                </c:pt>
                <c:pt idx="1389">
                  <c:v>0.38293500000000008</c:v>
                </c:pt>
                <c:pt idx="1390">
                  <c:v>0.38293500000000008</c:v>
                </c:pt>
                <c:pt idx="1391">
                  <c:v>0.38293500000000008</c:v>
                </c:pt>
                <c:pt idx="1392">
                  <c:v>0.47309010000000001</c:v>
                </c:pt>
                <c:pt idx="1393">
                  <c:v>0.6082124999999996</c:v>
                </c:pt>
                <c:pt idx="1394">
                  <c:v>0.65325329999999993</c:v>
                </c:pt>
                <c:pt idx="1395">
                  <c:v>0.42797580000000035</c:v>
                </c:pt>
                <c:pt idx="1396">
                  <c:v>0.42797580000000035</c:v>
                </c:pt>
                <c:pt idx="1397">
                  <c:v>0.45049620000000001</c:v>
                </c:pt>
                <c:pt idx="1398">
                  <c:v>0.72081450000000002</c:v>
                </c:pt>
                <c:pt idx="1399">
                  <c:v>0.51813089999999951</c:v>
                </c:pt>
                <c:pt idx="1400">
                  <c:v>0.90108059999999957</c:v>
                </c:pt>
                <c:pt idx="1401">
                  <c:v>0.47309010000000001</c:v>
                </c:pt>
                <c:pt idx="1402">
                  <c:v>0.45049620000000001</c:v>
                </c:pt>
                <c:pt idx="1403">
                  <c:v>0.7883756999999999</c:v>
                </c:pt>
                <c:pt idx="1404">
                  <c:v>0.38293500000000008</c:v>
                </c:pt>
                <c:pt idx="1405">
                  <c:v>0.38293500000000008</c:v>
                </c:pt>
                <c:pt idx="1406">
                  <c:v>0.45049620000000001</c:v>
                </c:pt>
                <c:pt idx="1407">
                  <c:v>0.51813089999999951</c:v>
                </c:pt>
                <c:pt idx="1408">
                  <c:v>0.54065129999999995</c:v>
                </c:pt>
                <c:pt idx="1409">
                  <c:v>0.7883756999999999</c:v>
                </c:pt>
                <c:pt idx="1410">
                  <c:v>0.72081450000000002</c:v>
                </c:pt>
                <c:pt idx="1411">
                  <c:v>0.45049620000000001</c:v>
                </c:pt>
                <c:pt idx="1412">
                  <c:v>0.45049620000000001</c:v>
                </c:pt>
                <c:pt idx="1413">
                  <c:v>0.47309010000000001</c:v>
                </c:pt>
                <c:pt idx="1414">
                  <c:v>1.1488784999999999</c:v>
                </c:pt>
                <c:pt idx="1415">
                  <c:v>0.49561050000000023</c:v>
                </c:pt>
                <c:pt idx="1416">
                  <c:v>0.40545540000000002</c:v>
                </c:pt>
                <c:pt idx="1417">
                  <c:v>0.36041460000000042</c:v>
                </c:pt>
                <c:pt idx="1418">
                  <c:v>0.38293500000000008</c:v>
                </c:pt>
                <c:pt idx="1419">
                  <c:v>0.42797580000000035</c:v>
                </c:pt>
                <c:pt idx="1420">
                  <c:v>0.42797580000000035</c:v>
                </c:pt>
                <c:pt idx="1421">
                  <c:v>0.45049620000000001</c:v>
                </c:pt>
                <c:pt idx="1422">
                  <c:v>0.56317169999999994</c:v>
                </c:pt>
                <c:pt idx="1423">
                  <c:v>0.6082124999999996</c:v>
                </c:pt>
                <c:pt idx="1424">
                  <c:v>0.5856920999999996</c:v>
                </c:pt>
                <c:pt idx="1425">
                  <c:v>0.6082124999999996</c:v>
                </c:pt>
                <c:pt idx="1426">
                  <c:v>0.5856920999999996</c:v>
                </c:pt>
                <c:pt idx="1427">
                  <c:v>0.5856920999999996</c:v>
                </c:pt>
                <c:pt idx="1428">
                  <c:v>0.56317169999999994</c:v>
                </c:pt>
                <c:pt idx="1429">
                  <c:v>0.92360099999999989</c:v>
                </c:pt>
                <c:pt idx="1430">
                  <c:v>0.85603980000000046</c:v>
                </c:pt>
                <c:pt idx="1431">
                  <c:v>0.81099899999999991</c:v>
                </c:pt>
                <c:pt idx="1432">
                  <c:v>0.7883756999999999</c:v>
                </c:pt>
                <c:pt idx="1433">
                  <c:v>0.74333490000000002</c:v>
                </c:pt>
                <c:pt idx="1434">
                  <c:v>0.7883756999999999</c:v>
                </c:pt>
                <c:pt idx="1435">
                  <c:v>0.76585530000000035</c:v>
                </c:pt>
                <c:pt idx="1436">
                  <c:v>0.72081450000000002</c:v>
                </c:pt>
                <c:pt idx="1437">
                  <c:v>0.76585530000000035</c:v>
                </c:pt>
                <c:pt idx="1438">
                  <c:v>0.45049620000000001</c:v>
                </c:pt>
                <c:pt idx="1439">
                  <c:v>0.40545540000000002</c:v>
                </c:pt>
                <c:pt idx="1440">
                  <c:v>0.38293500000000008</c:v>
                </c:pt>
                <c:pt idx="1441">
                  <c:v>0.33789420000000037</c:v>
                </c:pt>
                <c:pt idx="1442">
                  <c:v>0.33789420000000037</c:v>
                </c:pt>
                <c:pt idx="1443">
                  <c:v>0.33789420000000037</c:v>
                </c:pt>
                <c:pt idx="1444">
                  <c:v>0.38293500000000008</c:v>
                </c:pt>
                <c:pt idx="1445">
                  <c:v>0.40545540000000002</c:v>
                </c:pt>
                <c:pt idx="1446">
                  <c:v>0.36041460000000042</c:v>
                </c:pt>
                <c:pt idx="1447">
                  <c:v>0.38293500000000008</c:v>
                </c:pt>
                <c:pt idx="1448">
                  <c:v>0.40545540000000002</c:v>
                </c:pt>
                <c:pt idx="1449">
                  <c:v>0.45049620000000001</c:v>
                </c:pt>
                <c:pt idx="1450">
                  <c:v>0.47309010000000001</c:v>
                </c:pt>
                <c:pt idx="1451">
                  <c:v>0.51813089999999951</c:v>
                </c:pt>
                <c:pt idx="1452">
                  <c:v>0.5856920999999996</c:v>
                </c:pt>
                <c:pt idx="1453">
                  <c:v>0.76585530000000035</c:v>
                </c:pt>
                <c:pt idx="1454">
                  <c:v>0.7883756999999999</c:v>
                </c:pt>
                <c:pt idx="1455">
                  <c:v>0.69829409999999992</c:v>
                </c:pt>
                <c:pt idx="1456">
                  <c:v>1.0136825999999999</c:v>
                </c:pt>
                <c:pt idx="1457">
                  <c:v>0.96864180000000066</c:v>
                </c:pt>
                <c:pt idx="1458">
                  <c:v>0.7883756999999999</c:v>
                </c:pt>
                <c:pt idx="1459">
                  <c:v>0.94612140000000045</c:v>
                </c:pt>
                <c:pt idx="1460">
                  <c:v>0.85603980000000046</c:v>
                </c:pt>
                <c:pt idx="1461">
                  <c:v>2.2526426999999969</c:v>
                </c:pt>
                <c:pt idx="1462">
                  <c:v>2.4328058999999969</c:v>
                </c:pt>
                <c:pt idx="1463">
                  <c:v>1.3966029000000006</c:v>
                </c:pt>
                <c:pt idx="1464">
                  <c:v>1.1037494999999991</c:v>
                </c:pt>
                <c:pt idx="1465">
                  <c:v>0.76585530000000035</c:v>
                </c:pt>
                <c:pt idx="1466">
                  <c:v>0.5856920999999996</c:v>
                </c:pt>
                <c:pt idx="1467">
                  <c:v>0.51813089999999951</c:v>
                </c:pt>
                <c:pt idx="1468">
                  <c:v>0.47309010000000001</c:v>
                </c:pt>
                <c:pt idx="1469">
                  <c:v>0.5856920999999996</c:v>
                </c:pt>
                <c:pt idx="1470">
                  <c:v>0.74333490000000002</c:v>
                </c:pt>
                <c:pt idx="1471">
                  <c:v>1.1713988999999998</c:v>
                </c:pt>
                <c:pt idx="1472">
                  <c:v>1.2614805</c:v>
                </c:pt>
                <c:pt idx="1473">
                  <c:v>1.0136825999999999</c:v>
                </c:pt>
                <c:pt idx="1474">
                  <c:v>0.7883756999999999</c:v>
                </c:pt>
                <c:pt idx="1475">
                  <c:v>0.69829409999999992</c:v>
                </c:pt>
                <c:pt idx="1476">
                  <c:v>0.67577370000000037</c:v>
                </c:pt>
                <c:pt idx="1477">
                  <c:v>3.0410183999999987</c:v>
                </c:pt>
                <c:pt idx="1478">
                  <c:v>3.0860591999999984</c:v>
                </c:pt>
                <c:pt idx="1479">
                  <c:v>2.1850814999999999</c:v>
                </c:pt>
                <c:pt idx="1480">
                  <c:v>1.6669358999999999</c:v>
                </c:pt>
                <c:pt idx="1481">
                  <c:v>1.3966029000000006</c:v>
                </c:pt>
                <c:pt idx="1482">
                  <c:v>1.1037494999999991</c:v>
                </c:pt>
                <c:pt idx="1483">
                  <c:v>0.96864180000000066</c:v>
                </c:pt>
                <c:pt idx="1484">
                  <c:v>0.92360099999999989</c:v>
                </c:pt>
                <c:pt idx="1485">
                  <c:v>0.76585530000000035</c:v>
                </c:pt>
                <c:pt idx="1486">
                  <c:v>0.69829409999999992</c:v>
                </c:pt>
                <c:pt idx="1487">
                  <c:v>0.65325329999999993</c:v>
                </c:pt>
                <c:pt idx="1488">
                  <c:v>0.69829409999999992</c:v>
                </c:pt>
                <c:pt idx="1489">
                  <c:v>0.67577370000000037</c:v>
                </c:pt>
                <c:pt idx="1490">
                  <c:v>0.85603980000000046</c:v>
                </c:pt>
                <c:pt idx="1491">
                  <c:v>0.85603980000000046</c:v>
                </c:pt>
                <c:pt idx="1492">
                  <c:v>0.85603980000000046</c:v>
                </c:pt>
                <c:pt idx="1493">
                  <c:v>0.83351940000000002</c:v>
                </c:pt>
                <c:pt idx="1494">
                  <c:v>0.83351940000000002</c:v>
                </c:pt>
                <c:pt idx="1495">
                  <c:v>0.7883756999999999</c:v>
                </c:pt>
                <c:pt idx="1496">
                  <c:v>0.90108059999999957</c:v>
                </c:pt>
                <c:pt idx="1497">
                  <c:v>0.99116219999999911</c:v>
                </c:pt>
                <c:pt idx="1498">
                  <c:v>0.96864180000000066</c:v>
                </c:pt>
                <c:pt idx="1499">
                  <c:v>0.92360099999999989</c:v>
                </c:pt>
                <c:pt idx="1500">
                  <c:v>0.90108059999999957</c:v>
                </c:pt>
                <c:pt idx="1501">
                  <c:v>0.90108059999999957</c:v>
                </c:pt>
                <c:pt idx="1502">
                  <c:v>0.90108059999999957</c:v>
                </c:pt>
                <c:pt idx="1503">
                  <c:v>0.85603980000000046</c:v>
                </c:pt>
                <c:pt idx="1504">
                  <c:v>0.83351940000000002</c:v>
                </c:pt>
                <c:pt idx="1505">
                  <c:v>0.76585530000000035</c:v>
                </c:pt>
                <c:pt idx="1506">
                  <c:v>0.81099899999999991</c:v>
                </c:pt>
                <c:pt idx="1507">
                  <c:v>0.81099899999999991</c:v>
                </c:pt>
                <c:pt idx="1508">
                  <c:v>0.76585530000000035</c:v>
                </c:pt>
                <c:pt idx="1509">
                  <c:v>0.81099899999999991</c:v>
                </c:pt>
                <c:pt idx="1510">
                  <c:v>0.72081450000000002</c:v>
                </c:pt>
                <c:pt idx="1511">
                  <c:v>0.63073289999999993</c:v>
                </c:pt>
                <c:pt idx="1512">
                  <c:v>0.5856920999999996</c:v>
                </c:pt>
                <c:pt idx="1513">
                  <c:v>0.54065129999999995</c:v>
                </c:pt>
                <c:pt idx="1514">
                  <c:v>0.51813089999999951</c:v>
                </c:pt>
                <c:pt idx="1515">
                  <c:v>0.51813089999999951</c:v>
                </c:pt>
                <c:pt idx="1516">
                  <c:v>0.56317169999999994</c:v>
                </c:pt>
                <c:pt idx="1517">
                  <c:v>0.56317169999999994</c:v>
                </c:pt>
                <c:pt idx="1518">
                  <c:v>0.51813089999999951</c:v>
                </c:pt>
                <c:pt idx="1519">
                  <c:v>0.5856920999999996</c:v>
                </c:pt>
                <c:pt idx="1520">
                  <c:v>0.54065129999999995</c:v>
                </c:pt>
                <c:pt idx="1521">
                  <c:v>0.54065129999999995</c:v>
                </c:pt>
                <c:pt idx="1522">
                  <c:v>0.54065129999999995</c:v>
                </c:pt>
                <c:pt idx="1523">
                  <c:v>0.51813089999999951</c:v>
                </c:pt>
                <c:pt idx="1524">
                  <c:v>0.51813089999999951</c:v>
                </c:pt>
                <c:pt idx="1525">
                  <c:v>0.56317169999999994</c:v>
                </c:pt>
                <c:pt idx="1526">
                  <c:v>0.51813089999999951</c:v>
                </c:pt>
                <c:pt idx="1527">
                  <c:v>0.54065129999999995</c:v>
                </c:pt>
                <c:pt idx="1528">
                  <c:v>0.49561050000000023</c:v>
                </c:pt>
                <c:pt idx="1529">
                  <c:v>1.576854299999999</c:v>
                </c:pt>
                <c:pt idx="1530">
                  <c:v>1.9372541999999997</c:v>
                </c:pt>
                <c:pt idx="1531">
                  <c:v>1.5092930999999989</c:v>
                </c:pt>
                <c:pt idx="1532">
                  <c:v>0.5856920999999996</c:v>
                </c:pt>
                <c:pt idx="1533">
                  <c:v>0.56317169999999994</c:v>
                </c:pt>
                <c:pt idx="1534">
                  <c:v>0.49561050000000023</c:v>
                </c:pt>
                <c:pt idx="1535">
                  <c:v>0.49561050000000023</c:v>
                </c:pt>
                <c:pt idx="1536">
                  <c:v>0.49561050000000023</c:v>
                </c:pt>
                <c:pt idx="1537">
                  <c:v>0.51813089999999951</c:v>
                </c:pt>
                <c:pt idx="1538">
                  <c:v>0.51813089999999951</c:v>
                </c:pt>
                <c:pt idx="1539">
                  <c:v>0.49561050000000023</c:v>
                </c:pt>
                <c:pt idx="1540">
                  <c:v>0.54065129999999995</c:v>
                </c:pt>
                <c:pt idx="1541">
                  <c:v>0.49561050000000023</c:v>
                </c:pt>
                <c:pt idx="1542">
                  <c:v>0.47309010000000001</c:v>
                </c:pt>
                <c:pt idx="1543">
                  <c:v>0.51813089999999951</c:v>
                </c:pt>
                <c:pt idx="1544">
                  <c:v>0.54065129999999995</c:v>
                </c:pt>
                <c:pt idx="1545">
                  <c:v>1.1262699</c:v>
                </c:pt>
                <c:pt idx="1546">
                  <c:v>0.69829409999999992</c:v>
                </c:pt>
                <c:pt idx="1547">
                  <c:v>0.51813089999999951</c:v>
                </c:pt>
                <c:pt idx="1548">
                  <c:v>0.56317169999999994</c:v>
                </c:pt>
                <c:pt idx="1549">
                  <c:v>0.56317169999999994</c:v>
                </c:pt>
                <c:pt idx="1550">
                  <c:v>0.72081450000000002</c:v>
                </c:pt>
                <c:pt idx="1551">
                  <c:v>0.65325329999999993</c:v>
                </c:pt>
                <c:pt idx="1552">
                  <c:v>0.94612140000000045</c:v>
                </c:pt>
                <c:pt idx="1553">
                  <c:v>0.76585530000000035</c:v>
                </c:pt>
                <c:pt idx="1554">
                  <c:v>0.6082124999999996</c:v>
                </c:pt>
                <c:pt idx="1555">
                  <c:v>1.7344971</c:v>
                </c:pt>
                <c:pt idx="1556">
                  <c:v>1.4867726999999991</c:v>
                </c:pt>
                <c:pt idx="1557">
                  <c:v>0.49561050000000023</c:v>
                </c:pt>
                <c:pt idx="1558">
                  <c:v>0.45049620000000001</c:v>
                </c:pt>
                <c:pt idx="1559">
                  <c:v>0.42797580000000035</c:v>
                </c:pt>
                <c:pt idx="1560">
                  <c:v>0.42797580000000035</c:v>
                </c:pt>
                <c:pt idx="1561">
                  <c:v>0.47309010000000001</c:v>
                </c:pt>
                <c:pt idx="1562">
                  <c:v>0.45049620000000001</c:v>
                </c:pt>
                <c:pt idx="1563">
                  <c:v>0.49561050000000023</c:v>
                </c:pt>
                <c:pt idx="1564">
                  <c:v>0.51813089999999951</c:v>
                </c:pt>
                <c:pt idx="1565">
                  <c:v>0.6082124999999996</c:v>
                </c:pt>
                <c:pt idx="1566">
                  <c:v>0.6082124999999996</c:v>
                </c:pt>
                <c:pt idx="1567">
                  <c:v>0.63073289999999993</c:v>
                </c:pt>
                <c:pt idx="1568">
                  <c:v>0.87856019999999957</c:v>
                </c:pt>
                <c:pt idx="1569">
                  <c:v>1.0361882999999998</c:v>
                </c:pt>
                <c:pt idx="1570">
                  <c:v>1.1262699</c:v>
                </c:pt>
                <c:pt idx="1571">
                  <c:v>1.193919299999999</c:v>
                </c:pt>
                <c:pt idx="1572">
                  <c:v>0.96864180000000066</c:v>
                </c:pt>
                <c:pt idx="1573">
                  <c:v>3.3563921999999979</c:v>
                </c:pt>
                <c:pt idx="1574">
                  <c:v>2.3427243</c:v>
                </c:pt>
                <c:pt idx="1575">
                  <c:v>1.4416436999999986</c:v>
                </c:pt>
                <c:pt idx="1576">
                  <c:v>0.87856019999999957</c:v>
                </c:pt>
                <c:pt idx="1577">
                  <c:v>0.67577370000000037</c:v>
                </c:pt>
                <c:pt idx="1578">
                  <c:v>0.63073289999999993</c:v>
                </c:pt>
                <c:pt idx="1579">
                  <c:v>0.56317169999999994</c:v>
                </c:pt>
                <c:pt idx="1580">
                  <c:v>0.6082124999999996</c:v>
                </c:pt>
                <c:pt idx="1581">
                  <c:v>0.5856920999999996</c:v>
                </c:pt>
                <c:pt idx="1582">
                  <c:v>0.5856920999999996</c:v>
                </c:pt>
                <c:pt idx="1583">
                  <c:v>0.5856920999999996</c:v>
                </c:pt>
                <c:pt idx="1584">
                  <c:v>0.67577370000000037</c:v>
                </c:pt>
                <c:pt idx="1585">
                  <c:v>0.65325329999999993</c:v>
                </c:pt>
                <c:pt idx="1586">
                  <c:v>0.72081450000000002</c:v>
                </c:pt>
                <c:pt idx="1587">
                  <c:v>0.74333490000000002</c:v>
                </c:pt>
                <c:pt idx="1588">
                  <c:v>0.81099899999999991</c:v>
                </c:pt>
                <c:pt idx="1589">
                  <c:v>0.83351940000000002</c:v>
                </c:pt>
                <c:pt idx="1590">
                  <c:v>0.81099899999999991</c:v>
                </c:pt>
                <c:pt idx="1591">
                  <c:v>2.9734571999999981</c:v>
                </c:pt>
                <c:pt idx="1592">
                  <c:v>2.3877650999999998</c:v>
                </c:pt>
                <c:pt idx="1593">
                  <c:v>1.0812290999999989</c:v>
                </c:pt>
                <c:pt idx="1594">
                  <c:v>0.96864180000000066</c:v>
                </c:pt>
                <c:pt idx="1595">
                  <c:v>0.94612140000000045</c:v>
                </c:pt>
                <c:pt idx="1596">
                  <c:v>0.90108059999999957</c:v>
                </c:pt>
                <c:pt idx="1597">
                  <c:v>0.90108059999999957</c:v>
                </c:pt>
                <c:pt idx="1598">
                  <c:v>0.65325329999999993</c:v>
                </c:pt>
                <c:pt idx="1599">
                  <c:v>0.96864180000000066</c:v>
                </c:pt>
                <c:pt idx="1600">
                  <c:v>0.65325329999999993</c:v>
                </c:pt>
                <c:pt idx="1601">
                  <c:v>0.54065129999999995</c:v>
                </c:pt>
                <c:pt idx="1602">
                  <c:v>0.51813089999999951</c:v>
                </c:pt>
                <c:pt idx="1603">
                  <c:v>0.54065129999999995</c:v>
                </c:pt>
                <c:pt idx="1604">
                  <c:v>0.5856920999999996</c:v>
                </c:pt>
                <c:pt idx="1605">
                  <c:v>0.56317169999999994</c:v>
                </c:pt>
                <c:pt idx="1606">
                  <c:v>0.6082124999999996</c:v>
                </c:pt>
                <c:pt idx="1607">
                  <c:v>0.6082124999999996</c:v>
                </c:pt>
                <c:pt idx="1608">
                  <c:v>0.65325329999999993</c:v>
                </c:pt>
                <c:pt idx="1609">
                  <c:v>1.8471872999999999</c:v>
                </c:pt>
                <c:pt idx="1610">
                  <c:v>0.74333490000000002</c:v>
                </c:pt>
                <c:pt idx="1611">
                  <c:v>0.6082124999999996</c:v>
                </c:pt>
                <c:pt idx="1612">
                  <c:v>0.63073289999999993</c:v>
                </c:pt>
                <c:pt idx="1613">
                  <c:v>0.6082124999999996</c:v>
                </c:pt>
                <c:pt idx="1614">
                  <c:v>1.193919299999999</c:v>
                </c:pt>
                <c:pt idx="1615">
                  <c:v>0.99116219999999911</c:v>
                </c:pt>
                <c:pt idx="1616">
                  <c:v>1.1262699</c:v>
                </c:pt>
                <c:pt idx="1617">
                  <c:v>0.65325329999999993</c:v>
                </c:pt>
                <c:pt idx="1618">
                  <c:v>0.54065129999999995</c:v>
                </c:pt>
                <c:pt idx="1619">
                  <c:v>0.63073289999999993</c:v>
                </c:pt>
                <c:pt idx="1620">
                  <c:v>1.1262699</c:v>
                </c:pt>
                <c:pt idx="1621">
                  <c:v>1.3290416999999992</c:v>
                </c:pt>
                <c:pt idx="1622">
                  <c:v>0.6082124999999996</c:v>
                </c:pt>
                <c:pt idx="1623">
                  <c:v>0.54065129999999995</c:v>
                </c:pt>
                <c:pt idx="1624">
                  <c:v>0.5856920999999996</c:v>
                </c:pt>
                <c:pt idx="1625">
                  <c:v>1.0136825999999999</c:v>
                </c:pt>
                <c:pt idx="1626">
                  <c:v>1.2614805</c:v>
                </c:pt>
                <c:pt idx="1627">
                  <c:v>1.1488784999999999</c:v>
                </c:pt>
                <c:pt idx="1628">
                  <c:v>0.94612140000000045</c:v>
                </c:pt>
                <c:pt idx="1629">
                  <c:v>1.0361882999999998</c:v>
                </c:pt>
                <c:pt idx="1630">
                  <c:v>0.56317169999999994</c:v>
                </c:pt>
                <c:pt idx="1631">
                  <c:v>0.51813089999999951</c:v>
                </c:pt>
                <c:pt idx="1632">
                  <c:v>0.49561050000000023</c:v>
                </c:pt>
                <c:pt idx="1633">
                  <c:v>0.49561050000000023</c:v>
                </c:pt>
                <c:pt idx="1634">
                  <c:v>0.51813089999999951</c:v>
                </c:pt>
                <c:pt idx="1635">
                  <c:v>0.51813089999999951</c:v>
                </c:pt>
                <c:pt idx="1636">
                  <c:v>0.56317169999999994</c:v>
                </c:pt>
                <c:pt idx="1637">
                  <c:v>0.65325329999999993</c:v>
                </c:pt>
                <c:pt idx="1638">
                  <c:v>1.0136825999999999</c:v>
                </c:pt>
                <c:pt idx="1639">
                  <c:v>0.72081450000000002</c:v>
                </c:pt>
                <c:pt idx="1640">
                  <c:v>0.69829409999999992</c:v>
                </c:pt>
                <c:pt idx="1641">
                  <c:v>0.5856920999999996</c:v>
                </c:pt>
                <c:pt idx="1642">
                  <c:v>0.5856920999999996</c:v>
                </c:pt>
                <c:pt idx="1643">
                  <c:v>0.99116219999999911</c:v>
                </c:pt>
                <c:pt idx="1644">
                  <c:v>1.238960099999999</c:v>
                </c:pt>
                <c:pt idx="1645">
                  <c:v>1.2164396999999989</c:v>
                </c:pt>
                <c:pt idx="1646">
                  <c:v>1.8697077</c:v>
                </c:pt>
                <c:pt idx="1647">
                  <c:v>1.6444155000000009</c:v>
                </c:pt>
                <c:pt idx="1648">
                  <c:v>0.94612140000000045</c:v>
                </c:pt>
                <c:pt idx="1649">
                  <c:v>0.81099899999999991</c:v>
                </c:pt>
                <c:pt idx="1650">
                  <c:v>0.5856920999999996</c:v>
                </c:pt>
                <c:pt idx="1651">
                  <c:v>0.49561050000000023</c:v>
                </c:pt>
                <c:pt idx="1652">
                  <c:v>0.54065129999999995</c:v>
                </c:pt>
                <c:pt idx="1653">
                  <c:v>0.51813089999999951</c:v>
                </c:pt>
                <c:pt idx="1654">
                  <c:v>0.56317169999999994</c:v>
                </c:pt>
                <c:pt idx="1655">
                  <c:v>0.51813089999999951</c:v>
                </c:pt>
                <c:pt idx="1656">
                  <c:v>0.56317169999999994</c:v>
                </c:pt>
                <c:pt idx="1657">
                  <c:v>0.56317169999999994</c:v>
                </c:pt>
                <c:pt idx="1658">
                  <c:v>0.56317169999999994</c:v>
                </c:pt>
                <c:pt idx="1659">
                  <c:v>0.56317169999999994</c:v>
                </c:pt>
                <c:pt idx="1660">
                  <c:v>0.6082124999999996</c:v>
                </c:pt>
                <c:pt idx="1661">
                  <c:v>0.65325329999999993</c:v>
                </c:pt>
                <c:pt idx="1662">
                  <c:v>0.63073289999999993</c:v>
                </c:pt>
                <c:pt idx="1663">
                  <c:v>0.63073289999999993</c:v>
                </c:pt>
                <c:pt idx="1664">
                  <c:v>0.63073289999999993</c:v>
                </c:pt>
                <c:pt idx="1665">
                  <c:v>0.65325329999999993</c:v>
                </c:pt>
                <c:pt idx="1666">
                  <c:v>0.69829409999999992</c:v>
                </c:pt>
                <c:pt idx="1667">
                  <c:v>0.67577370000000037</c:v>
                </c:pt>
                <c:pt idx="1668">
                  <c:v>0.69829409999999992</c:v>
                </c:pt>
                <c:pt idx="1669">
                  <c:v>0.74333490000000002</c:v>
                </c:pt>
                <c:pt idx="1670">
                  <c:v>0.7883756999999999</c:v>
                </c:pt>
                <c:pt idx="1671">
                  <c:v>2.2751630999999999</c:v>
                </c:pt>
                <c:pt idx="1672">
                  <c:v>1.7119766999999981</c:v>
                </c:pt>
                <c:pt idx="1673">
                  <c:v>1.1262699</c:v>
                </c:pt>
                <c:pt idx="1674">
                  <c:v>0.92360099999999989</c:v>
                </c:pt>
                <c:pt idx="1675">
                  <c:v>1.1262699</c:v>
                </c:pt>
                <c:pt idx="1676">
                  <c:v>1.0136825999999999</c:v>
                </c:pt>
                <c:pt idx="1677">
                  <c:v>0.90108059999999957</c:v>
                </c:pt>
                <c:pt idx="1678">
                  <c:v>1.2614805</c:v>
                </c:pt>
                <c:pt idx="1679">
                  <c:v>1.1262699</c:v>
                </c:pt>
                <c:pt idx="1680">
                  <c:v>1.2840008999999999</c:v>
                </c:pt>
                <c:pt idx="1681">
                  <c:v>1.576854299999999</c:v>
                </c:pt>
                <c:pt idx="1682">
                  <c:v>1.5993746999999987</c:v>
                </c:pt>
                <c:pt idx="1683">
                  <c:v>1.193919299999999</c:v>
                </c:pt>
                <c:pt idx="1684">
                  <c:v>1.7119766999999981</c:v>
                </c:pt>
                <c:pt idx="1685">
                  <c:v>1.238960099999999</c:v>
                </c:pt>
                <c:pt idx="1686">
                  <c:v>1.4867726999999991</c:v>
                </c:pt>
                <c:pt idx="1687">
                  <c:v>1.464164099999999</c:v>
                </c:pt>
                <c:pt idx="1688">
                  <c:v>2.2751630999999999</c:v>
                </c:pt>
                <c:pt idx="1689">
                  <c:v>1.576854299999999</c:v>
                </c:pt>
                <c:pt idx="1690">
                  <c:v>1.0361882999999998</c:v>
                </c:pt>
                <c:pt idx="1691">
                  <c:v>0.90108059999999957</c:v>
                </c:pt>
                <c:pt idx="1692">
                  <c:v>1.5318134999999991</c:v>
                </c:pt>
                <c:pt idx="1693">
                  <c:v>1.1713988999999998</c:v>
                </c:pt>
                <c:pt idx="1694">
                  <c:v>0.92360099999999989</c:v>
                </c:pt>
                <c:pt idx="1695">
                  <c:v>0.81099899999999991</c:v>
                </c:pt>
                <c:pt idx="1696">
                  <c:v>0.83351940000000002</c:v>
                </c:pt>
                <c:pt idx="1697">
                  <c:v>1.4191232999999979</c:v>
                </c:pt>
                <c:pt idx="1698">
                  <c:v>1.2164396999999989</c:v>
                </c:pt>
                <c:pt idx="1699">
                  <c:v>1.1037494999999991</c:v>
                </c:pt>
                <c:pt idx="1700">
                  <c:v>0.90108059999999957</c:v>
                </c:pt>
                <c:pt idx="1701">
                  <c:v>1.1037494999999991</c:v>
                </c:pt>
                <c:pt idx="1702">
                  <c:v>1.1262699</c:v>
                </c:pt>
                <c:pt idx="1703">
                  <c:v>1.1037494999999991</c:v>
                </c:pt>
                <c:pt idx="1704">
                  <c:v>0.96864180000000066</c:v>
                </c:pt>
                <c:pt idx="1705">
                  <c:v>0.74333490000000002</c:v>
                </c:pt>
                <c:pt idx="1706">
                  <c:v>0.63073289999999993</c:v>
                </c:pt>
                <c:pt idx="1707">
                  <c:v>1.3065212999999989</c:v>
                </c:pt>
                <c:pt idx="1708">
                  <c:v>1.2614805</c:v>
                </c:pt>
                <c:pt idx="1709">
                  <c:v>1.1488784999999999</c:v>
                </c:pt>
                <c:pt idx="1710">
                  <c:v>0.99116219999999911</c:v>
                </c:pt>
                <c:pt idx="1711">
                  <c:v>0.90108059999999957</c:v>
                </c:pt>
                <c:pt idx="1712">
                  <c:v>0.90108059999999957</c:v>
                </c:pt>
                <c:pt idx="1713">
                  <c:v>0.90108059999999957</c:v>
                </c:pt>
                <c:pt idx="1714">
                  <c:v>0.85603980000000046</c:v>
                </c:pt>
                <c:pt idx="1715">
                  <c:v>0.63073289999999993</c:v>
                </c:pt>
                <c:pt idx="1716">
                  <c:v>0.51813089999999951</c:v>
                </c:pt>
                <c:pt idx="1717">
                  <c:v>0.54065129999999995</c:v>
                </c:pt>
                <c:pt idx="1718">
                  <c:v>0.85603980000000046</c:v>
                </c:pt>
                <c:pt idx="1719">
                  <c:v>0.87856019999999957</c:v>
                </c:pt>
                <c:pt idx="1720">
                  <c:v>0.83351940000000002</c:v>
                </c:pt>
                <c:pt idx="1721">
                  <c:v>0.87856019999999957</c:v>
                </c:pt>
                <c:pt idx="1722">
                  <c:v>0.92360099999999989</c:v>
                </c:pt>
                <c:pt idx="1723">
                  <c:v>0.90108059999999957</c:v>
                </c:pt>
                <c:pt idx="1724">
                  <c:v>0.7883756999999999</c:v>
                </c:pt>
                <c:pt idx="1725">
                  <c:v>0.74333490000000002</c:v>
                </c:pt>
                <c:pt idx="1726">
                  <c:v>0.83351940000000002</c:v>
                </c:pt>
                <c:pt idx="1727">
                  <c:v>0.92360099999999989</c:v>
                </c:pt>
                <c:pt idx="1728">
                  <c:v>0.94612140000000045</c:v>
                </c:pt>
                <c:pt idx="1729">
                  <c:v>0.92360099999999989</c:v>
                </c:pt>
                <c:pt idx="1730">
                  <c:v>0.92360099999999989</c:v>
                </c:pt>
                <c:pt idx="1731">
                  <c:v>0.90108059999999957</c:v>
                </c:pt>
                <c:pt idx="1732">
                  <c:v>0.90108059999999957</c:v>
                </c:pt>
                <c:pt idx="1733">
                  <c:v>0.90108059999999957</c:v>
                </c:pt>
                <c:pt idx="1734">
                  <c:v>0.87856019999999957</c:v>
                </c:pt>
                <c:pt idx="1735">
                  <c:v>0.83351940000000002</c:v>
                </c:pt>
                <c:pt idx="1736">
                  <c:v>0.90108059999999957</c:v>
                </c:pt>
                <c:pt idx="1737">
                  <c:v>0.90108059999999957</c:v>
                </c:pt>
                <c:pt idx="1738">
                  <c:v>0.90108059999999957</c:v>
                </c:pt>
                <c:pt idx="1739">
                  <c:v>0.90108059999999957</c:v>
                </c:pt>
                <c:pt idx="1740">
                  <c:v>0.87856019999999957</c:v>
                </c:pt>
                <c:pt idx="1741">
                  <c:v>0.87856019999999957</c:v>
                </c:pt>
                <c:pt idx="1742">
                  <c:v>0.83351940000000002</c:v>
                </c:pt>
                <c:pt idx="1743">
                  <c:v>0.83351940000000002</c:v>
                </c:pt>
                <c:pt idx="1744">
                  <c:v>0.7883756999999999</c:v>
                </c:pt>
                <c:pt idx="1745">
                  <c:v>0.67577370000000037</c:v>
                </c:pt>
                <c:pt idx="1746">
                  <c:v>0.76585530000000035</c:v>
                </c:pt>
                <c:pt idx="1747">
                  <c:v>0.96864180000000066</c:v>
                </c:pt>
                <c:pt idx="1748">
                  <c:v>0.92360099999999989</c:v>
                </c:pt>
                <c:pt idx="1749">
                  <c:v>0.72081450000000002</c:v>
                </c:pt>
                <c:pt idx="1750">
                  <c:v>0.7883756999999999</c:v>
                </c:pt>
                <c:pt idx="1751">
                  <c:v>0.94612140000000045</c:v>
                </c:pt>
                <c:pt idx="1752">
                  <c:v>0.94612140000000045</c:v>
                </c:pt>
                <c:pt idx="1753">
                  <c:v>0.81099899999999991</c:v>
                </c:pt>
                <c:pt idx="1754">
                  <c:v>0.65325329999999993</c:v>
                </c:pt>
                <c:pt idx="1755">
                  <c:v>0.85603980000000046</c:v>
                </c:pt>
                <c:pt idx="1756">
                  <c:v>0.69829409999999992</c:v>
                </c:pt>
                <c:pt idx="1757">
                  <c:v>0.92360099999999989</c:v>
                </c:pt>
                <c:pt idx="1758">
                  <c:v>0.67577370000000037</c:v>
                </c:pt>
                <c:pt idx="1759">
                  <c:v>0.81099899999999991</c:v>
                </c:pt>
                <c:pt idx="1760">
                  <c:v>0.74333490000000002</c:v>
                </c:pt>
                <c:pt idx="1761">
                  <c:v>0.7883756999999999</c:v>
                </c:pt>
                <c:pt idx="1762">
                  <c:v>0.87856019999999957</c:v>
                </c:pt>
                <c:pt idx="1763">
                  <c:v>0.76585530000000035</c:v>
                </c:pt>
                <c:pt idx="1764">
                  <c:v>1.3515621</c:v>
                </c:pt>
                <c:pt idx="1765">
                  <c:v>1.238960099999999</c:v>
                </c:pt>
                <c:pt idx="1766">
                  <c:v>1.193919299999999</c:v>
                </c:pt>
                <c:pt idx="1767">
                  <c:v>1.1037494999999991</c:v>
                </c:pt>
                <c:pt idx="1768">
                  <c:v>0.87856019999999957</c:v>
                </c:pt>
                <c:pt idx="1769">
                  <c:v>1.2164396999999989</c:v>
                </c:pt>
                <c:pt idx="1770">
                  <c:v>1.5993746999999987</c:v>
                </c:pt>
                <c:pt idx="1771">
                  <c:v>1.7119766999999981</c:v>
                </c:pt>
                <c:pt idx="1772">
                  <c:v>1.8697077</c:v>
                </c:pt>
                <c:pt idx="1773">
                  <c:v>1.1488784999999999</c:v>
                </c:pt>
                <c:pt idx="1774">
                  <c:v>0.90108059999999957</c:v>
                </c:pt>
                <c:pt idx="1775">
                  <c:v>0.81099899999999991</c:v>
                </c:pt>
                <c:pt idx="1776">
                  <c:v>0.81099899999999991</c:v>
                </c:pt>
                <c:pt idx="1777">
                  <c:v>0.83351940000000002</c:v>
                </c:pt>
                <c:pt idx="1778">
                  <c:v>0.87856019999999957</c:v>
                </c:pt>
                <c:pt idx="1779">
                  <c:v>0.90108059999999957</c:v>
                </c:pt>
                <c:pt idx="1780">
                  <c:v>0.94612140000000045</c:v>
                </c:pt>
                <c:pt idx="1781">
                  <c:v>0.96864180000000066</c:v>
                </c:pt>
                <c:pt idx="1782">
                  <c:v>1.0136825999999999</c:v>
                </c:pt>
                <c:pt idx="1783">
                  <c:v>1.0587086999999991</c:v>
                </c:pt>
                <c:pt idx="1784">
                  <c:v>1.0812290999999989</c:v>
                </c:pt>
                <c:pt idx="1785">
                  <c:v>1.576854299999999</c:v>
                </c:pt>
                <c:pt idx="1786">
                  <c:v>1.7570174999999999</c:v>
                </c:pt>
                <c:pt idx="1787">
                  <c:v>1.8246669</c:v>
                </c:pt>
                <c:pt idx="1788">
                  <c:v>1.7119766999999981</c:v>
                </c:pt>
                <c:pt idx="1789">
                  <c:v>1.5993746999999987</c:v>
                </c:pt>
                <c:pt idx="1790">
                  <c:v>1.3290416999999992</c:v>
                </c:pt>
                <c:pt idx="1791">
                  <c:v>1.5543338999999998</c:v>
                </c:pt>
                <c:pt idx="1792">
                  <c:v>1.238960099999999</c:v>
                </c:pt>
                <c:pt idx="1793">
                  <c:v>1.3740825000000008</c:v>
                </c:pt>
                <c:pt idx="1794">
                  <c:v>1.238960099999999</c:v>
                </c:pt>
                <c:pt idx="1795">
                  <c:v>1.238960099999999</c:v>
                </c:pt>
                <c:pt idx="1796">
                  <c:v>1.1713988999999998</c:v>
                </c:pt>
                <c:pt idx="1797">
                  <c:v>1.238960099999999</c:v>
                </c:pt>
                <c:pt idx="1798">
                  <c:v>1.1488784999999999</c:v>
                </c:pt>
                <c:pt idx="1799">
                  <c:v>0.99116219999999911</c:v>
                </c:pt>
                <c:pt idx="1800">
                  <c:v>1.1713988999999998</c:v>
                </c:pt>
                <c:pt idx="1801">
                  <c:v>1.193919299999999</c:v>
                </c:pt>
                <c:pt idx="1802">
                  <c:v>1.1713988999999998</c:v>
                </c:pt>
                <c:pt idx="1803">
                  <c:v>0.92360099999999989</c:v>
                </c:pt>
                <c:pt idx="1804">
                  <c:v>0.76585530000000035</c:v>
                </c:pt>
                <c:pt idx="1805">
                  <c:v>1.5993746999999987</c:v>
                </c:pt>
                <c:pt idx="1806">
                  <c:v>1.0587086999999991</c:v>
                </c:pt>
                <c:pt idx="1807">
                  <c:v>0.96864180000000066</c:v>
                </c:pt>
                <c:pt idx="1808">
                  <c:v>0.87856019999999957</c:v>
                </c:pt>
                <c:pt idx="1809">
                  <c:v>0.76585530000000035</c:v>
                </c:pt>
                <c:pt idx="1810">
                  <c:v>1.1037494999999991</c:v>
                </c:pt>
                <c:pt idx="1811">
                  <c:v>1.1037494999999991</c:v>
                </c:pt>
                <c:pt idx="1812">
                  <c:v>1.0136825999999999</c:v>
                </c:pt>
                <c:pt idx="1813">
                  <c:v>1.0587086999999991</c:v>
                </c:pt>
                <c:pt idx="1814">
                  <c:v>1.1488784999999999</c:v>
                </c:pt>
                <c:pt idx="1815">
                  <c:v>1.1037494999999991</c:v>
                </c:pt>
                <c:pt idx="1816">
                  <c:v>1.0812290999999989</c:v>
                </c:pt>
                <c:pt idx="1817">
                  <c:v>1.0587086999999991</c:v>
                </c:pt>
                <c:pt idx="1818">
                  <c:v>0.96864180000000066</c:v>
                </c:pt>
                <c:pt idx="1819">
                  <c:v>0.90108059999999957</c:v>
                </c:pt>
                <c:pt idx="1820">
                  <c:v>0.69829409999999992</c:v>
                </c:pt>
                <c:pt idx="1821">
                  <c:v>0.6082124999999996</c:v>
                </c:pt>
                <c:pt idx="1822">
                  <c:v>0.94612140000000045</c:v>
                </c:pt>
                <c:pt idx="1823">
                  <c:v>0.76585530000000035</c:v>
                </c:pt>
                <c:pt idx="1824">
                  <c:v>0.5856920999999996</c:v>
                </c:pt>
                <c:pt idx="1825">
                  <c:v>0.7883756999999999</c:v>
                </c:pt>
                <c:pt idx="1826">
                  <c:v>0.7883756999999999</c:v>
                </c:pt>
                <c:pt idx="1827">
                  <c:v>1.1488784999999999</c:v>
                </c:pt>
                <c:pt idx="1828">
                  <c:v>0.7883756999999999</c:v>
                </c:pt>
                <c:pt idx="1829">
                  <c:v>0.83351940000000002</c:v>
                </c:pt>
                <c:pt idx="1830">
                  <c:v>0.85603980000000046</c:v>
                </c:pt>
                <c:pt idx="1831">
                  <c:v>0.7883756999999999</c:v>
                </c:pt>
                <c:pt idx="1832">
                  <c:v>0.90108059999999957</c:v>
                </c:pt>
                <c:pt idx="1833">
                  <c:v>0.69829409999999992</c:v>
                </c:pt>
                <c:pt idx="1834">
                  <c:v>1.6669358999999999</c:v>
                </c:pt>
                <c:pt idx="1835">
                  <c:v>0.81099899999999991</c:v>
                </c:pt>
                <c:pt idx="1836">
                  <c:v>0.81099899999999991</c:v>
                </c:pt>
                <c:pt idx="1837">
                  <c:v>0.65325329999999993</c:v>
                </c:pt>
                <c:pt idx="1838">
                  <c:v>0.56317169999999994</c:v>
                </c:pt>
                <c:pt idx="1839">
                  <c:v>0.6082124999999996</c:v>
                </c:pt>
                <c:pt idx="1840">
                  <c:v>0.6082124999999996</c:v>
                </c:pt>
                <c:pt idx="1841">
                  <c:v>0.76585530000000035</c:v>
                </c:pt>
                <c:pt idx="1842">
                  <c:v>1.0136825999999999</c:v>
                </c:pt>
                <c:pt idx="1843">
                  <c:v>0.7883756999999999</c:v>
                </c:pt>
                <c:pt idx="1844">
                  <c:v>0.87856019999999957</c:v>
                </c:pt>
                <c:pt idx="1845">
                  <c:v>0.76585530000000035</c:v>
                </c:pt>
                <c:pt idx="1846">
                  <c:v>1.0136825999999999</c:v>
                </c:pt>
                <c:pt idx="1847">
                  <c:v>0.94612140000000045</c:v>
                </c:pt>
                <c:pt idx="1848">
                  <c:v>0.67577370000000037</c:v>
                </c:pt>
                <c:pt idx="1849">
                  <c:v>0.56317169999999994</c:v>
                </c:pt>
                <c:pt idx="1850">
                  <c:v>0.63073289999999993</c:v>
                </c:pt>
                <c:pt idx="1851">
                  <c:v>0.90108059999999957</c:v>
                </c:pt>
                <c:pt idx="1852">
                  <c:v>1.0587086999999991</c:v>
                </c:pt>
                <c:pt idx="1853">
                  <c:v>0.94612140000000045</c:v>
                </c:pt>
                <c:pt idx="1854">
                  <c:v>0.94612140000000045</c:v>
                </c:pt>
                <c:pt idx="1855">
                  <c:v>0.96864180000000066</c:v>
                </c:pt>
                <c:pt idx="1856">
                  <c:v>1.7795378999999998</c:v>
                </c:pt>
                <c:pt idx="1857">
                  <c:v>1.4867726999999991</c:v>
                </c:pt>
                <c:pt idx="1858">
                  <c:v>1.2840008999999999</c:v>
                </c:pt>
                <c:pt idx="1859">
                  <c:v>1.2614805</c:v>
                </c:pt>
                <c:pt idx="1860">
                  <c:v>1.3740825000000008</c:v>
                </c:pt>
                <c:pt idx="1861">
                  <c:v>1.3515621</c:v>
                </c:pt>
                <c:pt idx="1862">
                  <c:v>1.4867726999999991</c:v>
                </c:pt>
                <c:pt idx="1863">
                  <c:v>2.0273358000000012</c:v>
                </c:pt>
                <c:pt idx="1864">
                  <c:v>1.6894563</c:v>
                </c:pt>
                <c:pt idx="1865">
                  <c:v>3.0860591999999984</c:v>
                </c:pt>
                <c:pt idx="1866">
                  <c:v>1.2614805</c:v>
                </c:pt>
                <c:pt idx="1867">
                  <c:v>0.92360099999999989</c:v>
                </c:pt>
                <c:pt idx="1868">
                  <c:v>0.83351940000000002</c:v>
                </c:pt>
                <c:pt idx="1869">
                  <c:v>1.3740825000000008</c:v>
                </c:pt>
                <c:pt idx="1870">
                  <c:v>1.5092930999999989</c:v>
                </c:pt>
                <c:pt idx="1871">
                  <c:v>1.5318134999999991</c:v>
                </c:pt>
                <c:pt idx="1872">
                  <c:v>1.3740825000000008</c:v>
                </c:pt>
                <c:pt idx="1873">
                  <c:v>1.4191232999999979</c:v>
                </c:pt>
                <c:pt idx="1874">
                  <c:v>1.3966029000000006</c:v>
                </c:pt>
                <c:pt idx="1875">
                  <c:v>1.5092930999999989</c:v>
                </c:pt>
                <c:pt idx="1876">
                  <c:v>1.576854299999999</c:v>
                </c:pt>
                <c:pt idx="1877">
                  <c:v>1.5543338999999998</c:v>
                </c:pt>
                <c:pt idx="1878">
                  <c:v>1.5092930999999989</c:v>
                </c:pt>
                <c:pt idx="1879">
                  <c:v>1.5318134999999991</c:v>
                </c:pt>
                <c:pt idx="1880">
                  <c:v>1.5092930999999989</c:v>
                </c:pt>
                <c:pt idx="1881">
                  <c:v>1.4867726999999991</c:v>
                </c:pt>
                <c:pt idx="1882">
                  <c:v>1.4416436999999986</c:v>
                </c:pt>
                <c:pt idx="1883">
                  <c:v>1.4191232999999979</c:v>
                </c:pt>
                <c:pt idx="1884">
                  <c:v>1.3740825000000008</c:v>
                </c:pt>
                <c:pt idx="1885">
                  <c:v>1.3740825000000008</c:v>
                </c:pt>
                <c:pt idx="1886">
                  <c:v>1.3065212999999989</c:v>
                </c:pt>
                <c:pt idx="1887">
                  <c:v>1.3515621</c:v>
                </c:pt>
                <c:pt idx="1888">
                  <c:v>1.3065212999999989</c:v>
                </c:pt>
                <c:pt idx="1889">
                  <c:v>1.2840008999999999</c:v>
                </c:pt>
                <c:pt idx="1890">
                  <c:v>1.238960099999999</c:v>
                </c:pt>
                <c:pt idx="1891">
                  <c:v>1.1262699</c:v>
                </c:pt>
                <c:pt idx="1892">
                  <c:v>1.0136825999999999</c:v>
                </c:pt>
                <c:pt idx="1893">
                  <c:v>0.96864180000000066</c:v>
                </c:pt>
                <c:pt idx="1894">
                  <c:v>1.0136825999999999</c:v>
                </c:pt>
                <c:pt idx="1895">
                  <c:v>0.96864180000000066</c:v>
                </c:pt>
                <c:pt idx="1896">
                  <c:v>1.1037494999999991</c:v>
                </c:pt>
                <c:pt idx="1897">
                  <c:v>0.92360099999999989</c:v>
                </c:pt>
                <c:pt idx="1898">
                  <c:v>1.2164396999999989</c:v>
                </c:pt>
                <c:pt idx="1899">
                  <c:v>0.94612140000000045</c:v>
                </c:pt>
                <c:pt idx="1900">
                  <c:v>0.94612140000000045</c:v>
                </c:pt>
                <c:pt idx="1901">
                  <c:v>0.90108059999999957</c:v>
                </c:pt>
                <c:pt idx="1902">
                  <c:v>0.94612140000000045</c:v>
                </c:pt>
                <c:pt idx="1903">
                  <c:v>0.94612140000000045</c:v>
                </c:pt>
                <c:pt idx="1904">
                  <c:v>1.464164099999999</c:v>
                </c:pt>
                <c:pt idx="1905">
                  <c:v>1.1037494999999991</c:v>
                </c:pt>
                <c:pt idx="1906">
                  <c:v>1.0361882999999998</c:v>
                </c:pt>
                <c:pt idx="1907">
                  <c:v>1.1037494999999991</c:v>
                </c:pt>
                <c:pt idx="1908">
                  <c:v>1.3065212999999989</c:v>
                </c:pt>
                <c:pt idx="1909">
                  <c:v>1.1037494999999991</c:v>
                </c:pt>
                <c:pt idx="1910">
                  <c:v>1.0587086999999991</c:v>
                </c:pt>
                <c:pt idx="1911">
                  <c:v>1.0361882999999998</c:v>
                </c:pt>
                <c:pt idx="1912">
                  <c:v>0.99116219999999911</c:v>
                </c:pt>
                <c:pt idx="1913">
                  <c:v>1.0587086999999991</c:v>
                </c:pt>
                <c:pt idx="1914">
                  <c:v>1.3966029000000006</c:v>
                </c:pt>
                <c:pt idx="1915">
                  <c:v>1.1713988999999998</c:v>
                </c:pt>
                <c:pt idx="1916">
                  <c:v>1.5543338999999998</c:v>
                </c:pt>
                <c:pt idx="1917">
                  <c:v>1.1713988999999998</c:v>
                </c:pt>
                <c:pt idx="1918">
                  <c:v>1.0812290999999989</c:v>
                </c:pt>
                <c:pt idx="1919">
                  <c:v>1.2614805</c:v>
                </c:pt>
                <c:pt idx="1920">
                  <c:v>1.0136825999999999</c:v>
                </c:pt>
                <c:pt idx="1921">
                  <c:v>0.92360099999999989</c:v>
                </c:pt>
                <c:pt idx="1922">
                  <c:v>1.2164396999999989</c:v>
                </c:pt>
                <c:pt idx="1923">
                  <c:v>1.0136825999999999</c:v>
                </c:pt>
                <c:pt idx="1924">
                  <c:v>0.94612140000000045</c:v>
                </c:pt>
                <c:pt idx="1925">
                  <c:v>1.2614805</c:v>
                </c:pt>
                <c:pt idx="1926">
                  <c:v>1.6444155000000009</c:v>
                </c:pt>
                <c:pt idx="1927">
                  <c:v>1.0361882999999998</c:v>
                </c:pt>
                <c:pt idx="1928">
                  <c:v>0.83351940000000002</c:v>
                </c:pt>
                <c:pt idx="1929">
                  <c:v>0.83351940000000002</c:v>
                </c:pt>
                <c:pt idx="1930">
                  <c:v>0.83351940000000002</c:v>
                </c:pt>
                <c:pt idx="1931">
                  <c:v>0.83351940000000002</c:v>
                </c:pt>
                <c:pt idx="1932">
                  <c:v>0.7883756999999999</c:v>
                </c:pt>
                <c:pt idx="1933">
                  <c:v>1.3966029000000006</c:v>
                </c:pt>
                <c:pt idx="1934">
                  <c:v>0.96864180000000066</c:v>
                </c:pt>
                <c:pt idx="1935">
                  <c:v>0.87856019999999957</c:v>
                </c:pt>
                <c:pt idx="1936">
                  <c:v>0.87856019999999957</c:v>
                </c:pt>
                <c:pt idx="1937">
                  <c:v>0.90108059999999957</c:v>
                </c:pt>
                <c:pt idx="1938">
                  <c:v>0.85603980000000046</c:v>
                </c:pt>
                <c:pt idx="1939">
                  <c:v>0.90108059999999957</c:v>
                </c:pt>
                <c:pt idx="1940">
                  <c:v>0.92360099999999989</c:v>
                </c:pt>
                <c:pt idx="1941">
                  <c:v>0.94612140000000045</c:v>
                </c:pt>
                <c:pt idx="1942">
                  <c:v>0.96864180000000066</c:v>
                </c:pt>
                <c:pt idx="1943">
                  <c:v>0.96864180000000066</c:v>
                </c:pt>
                <c:pt idx="1944">
                  <c:v>1.4867726999999991</c:v>
                </c:pt>
                <c:pt idx="1945">
                  <c:v>1.2840008999999999</c:v>
                </c:pt>
                <c:pt idx="1946">
                  <c:v>1.0812290999999989</c:v>
                </c:pt>
                <c:pt idx="1947">
                  <c:v>1.238960099999999</c:v>
                </c:pt>
                <c:pt idx="1948">
                  <c:v>1.576854299999999</c:v>
                </c:pt>
                <c:pt idx="1949">
                  <c:v>1.1488784999999999</c:v>
                </c:pt>
                <c:pt idx="1950">
                  <c:v>1.0361882999999998</c:v>
                </c:pt>
                <c:pt idx="1951">
                  <c:v>1.0812290999999989</c:v>
                </c:pt>
                <c:pt idx="1952">
                  <c:v>1.193919299999999</c:v>
                </c:pt>
                <c:pt idx="1953">
                  <c:v>1.238960099999999</c:v>
                </c:pt>
                <c:pt idx="1954">
                  <c:v>1.1262699</c:v>
                </c:pt>
                <c:pt idx="1955">
                  <c:v>1.1713988999999998</c:v>
                </c:pt>
                <c:pt idx="1956">
                  <c:v>1.2840008999999999</c:v>
                </c:pt>
                <c:pt idx="1957">
                  <c:v>1.2614805</c:v>
                </c:pt>
                <c:pt idx="1958">
                  <c:v>1.238960099999999</c:v>
                </c:pt>
                <c:pt idx="1959">
                  <c:v>2.905895999999998</c:v>
                </c:pt>
                <c:pt idx="1960">
                  <c:v>1.3515621</c:v>
                </c:pt>
                <c:pt idx="1961">
                  <c:v>0.96864180000000066</c:v>
                </c:pt>
                <c:pt idx="1962">
                  <c:v>0.92360099999999989</c:v>
                </c:pt>
                <c:pt idx="1963">
                  <c:v>0.85603980000000046</c:v>
                </c:pt>
                <c:pt idx="1964">
                  <c:v>0.7883756999999999</c:v>
                </c:pt>
                <c:pt idx="1965">
                  <c:v>0.81099899999999991</c:v>
                </c:pt>
                <c:pt idx="1966">
                  <c:v>0.76585530000000035</c:v>
                </c:pt>
                <c:pt idx="1967">
                  <c:v>4.1673911999999964</c:v>
                </c:pt>
                <c:pt idx="1968">
                  <c:v>0.85603980000000046</c:v>
                </c:pt>
                <c:pt idx="1969">
                  <c:v>0.56317169999999994</c:v>
                </c:pt>
                <c:pt idx="1970">
                  <c:v>0.51813089999999951</c:v>
                </c:pt>
                <c:pt idx="1971">
                  <c:v>0.47309010000000001</c:v>
                </c:pt>
                <c:pt idx="1972">
                  <c:v>0.47309010000000001</c:v>
                </c:pt>
                <c:pt idx="1973">
                  <c:v>0.49561050000000023</c:v>
                </c:pt>
                <c:pt idx="1974">
                  <c:v>0.51813089999999951</c:v>
                </c:pt>
                <c:pt idx="1975">
                  <c:v>0.54065129999999995</c:v>
                </c:pt>
                <c:pt idx="1976">
                  <c:v>0.63073289999999993</c:v>
                </c:pt>
                <c:pt idx="1977">
                  <c:v>0.6082124999999996</c:v>
                </c:pt>
                <c:pt idx="1978">
                  <c:v>0.74333490000000002</c:v>
                </c:pt>
                <c:pt idx="1979">
                  <c:v>0.85603980000000046</c:v>
                </c:pt>
                <c:pt idx="1980">
                  <c:v>0.90108059999999957</c:v>
                </c:pt>
                <c:pt idx="1981">
                  <c:v>0.96864180000000066</c:v>
                </c:pt>
                <c:pt idx="1982">
                  <c:v>1.0361882999999998</c:v>
                </c:pt>
                <c:pt idx="1983">
                  <c:v>1.1037494999999991</c:v>
                </c:pt>
                <c:pt idx="1984">
                  <c:v>1.576854299999999</c:v>
                </c:pt>
                <c:pt idx="1985">
                  <c:v>1.464164099999999</c:v>
                </c:pt>
                <c:pt idx="1986">
                  <c:v>1.3740825000000008</c:v>
                </c:pt>
                <c:pt idx="1987">
                  <c:v>1.238960099999999</c:v>
                </c:pt>
                <c:pt idx="1988">
                  <c:v>1.3740825000000008</c:v>
                </c:pt>
                <c:pt idx="1989">
                  <c:v>1.464164099999999</c:v>
                </c:pt>
                <c:pt idx="1990">
                  <c:v>1.2840008999999999</c:v>
                </c:pt>
                <c:pt idx="1991">
                  <c:v>1.238960099999999</c:v>
                </c:pt>
                <c:pt idx="1992">
                  <c:v>1.2614805</c:v>
                </c:pt>
                <c:pt idx="1993">
                  <c:v>1.6894563</c:v>
                </c:pt>
                <c:pt idx="1994">
                  <c:v>1.6894563</c:v>
                </c:pt>
                <c:pt idx="1995">
                  <c:v>1.3515621</c:v>
                </c:pt>
                <c:pt idx="1996">
                  <c:v>1.576854299999999</c:v>
                </c:pt>
                <c:pt idx="1997">
                  <c:v>1.193919299999999</c:v>
                </c:pt>
                <c:pt idx="1998">
                  <c:v>1.1262699</c:v>
                </c:pt>
                <c:pt idx="1999">
                  <c:v>1.576854299999999</c:v>
                </c:pt>
                <c:pt idx="2000">
                  <c:v>1.6894563</c:v>
                </c:pt>
                <c:pt idx="2001">
                  <c:v>1.193919299999999</c:v>
                </c:pt>
                <c:pt idx="2002">
                  <c:v>1.9597745999999998</c:v>
                </c:pt>
                <c:pt idx="2003">
                  <c:v>1.3966029000000006</c:v>
                </c:pt>
                <c:pt idx="2004">
                  <c:v>1.1262699</c:v>
                </c:pt>
                <c:pt idx="2005">
                  <c:v>1.9147485000000009</c:v>
                </c:pt>
                <c:pt idx="2006">
                  <c:v>1.4416436999999986</c:v>
                </c:pt>
                <c:pt idx="2007">
                  <c:v>1.7795378999999998</c:v>
                </c:pt>
                <c:pt idx="2008">
                  <c:v>1.3290416999999992</c:v>
                </c:pt>
                <c:pt idx="2009">
                  <c:v>1.1262699</c:v>
                </c:pt>
                <c:pt idx="2010">
                  <c:v>1.0812290999999989</c:v>
                </c:pt>
                <c:pt idx="2011">
                  <c:v>1.0136825999999999</c:v>
                </c:pt>
                <c:pt idx="2012">
                  <c:v>1.0812290999999989</c:v>
                </c:pt>
                <c:pt idx="2013">
                  <c:v>1.1037494999999991</c:v>
                </c:pt>
                <c:pt idx="2014">
                  <c:v>1.7795378999999998</c:v>
                </c:pt>
                <c:pt idx="2015">
                  <c:v>1.238960099999999</c:v>
                </c:pt>
                <c:pt idx="2016">
                  <c:v>1.0587086999999991</c:v>
                </c:pt>
                <c:pt idx="2017">
                  <c:v>1.5543338999999998</c:v>
                </c:pt>
                <c:pt idx="2018">
                  <c:v>1.238960099999999</c:v>
                </c:pt>
                <c:pt idx="2019">
                  <c:v>1.1488784999999999</c:v>
                </c:pt>
                <c:pt idx="2020">
                  <c:v>1.1713988999999998</c:v>
                </c:pt>
                <c:pt idx="2021">
                  <c:v>1.193919299999999</c:v>
                </c:pt>
                <c:pt idx="2022">
                  <c:v>1.1713988999999998</c:v>
                </c:pt>
                <c:pt idx="2023">
                  <c:v>1.1713988999999998</c:v>
                </c:pt>
                <c:pt idx="2024">
                  <c:v>1.1713988999999998</c:v>
                </c:pt>
                <c:pt idx="2025">
                  <c:v>1.1713988999999998</c:v>
                </c:pt>
                <c:pt idx="2026">
                  <c:v>1.238960099999999</c:v>
                </c:pt>
                <c:pt idx="2027">
                  <c:v>1.5092930999999989</c:v>
                </c:pt>
                <c:pt idx="2028">
                  <c:v>1.2840008999999999</c:v>
                </c:pt>
                <c:pt idx="2029">
                  <c:v>1.2164396999999989</c:v>
                </c:pt>
                <c:pt idx="2030">
                  <c:v>1.2164396999999989</c:v>
                </c:pt>
                <c:pt idx="2031">
                  <c:v>1.3290416999999992</c:v>
                </c:pt>
                <c:pt idx="2032">
                  <c:v>1.4416436999999986</c:v>
                </c:pt>
                <c:pt idx="2033">
                  <c:v>1.464164099999999</c:v>
                </c:pt>
                <c:pt idx="2034">
                  <c:v>1.576854299999999</c:v>
                </c:pt>
                <c:pt idx="2035">
                  <c:v>1.621895099999999</c:v>
                </c:pt>
                <c:pt idx="2036">
                  <c:v>1.7119766999999981</c:v>
                </c:pt>
                <c:pt idx="2037">
                  <c:v>1.7570174999999999</c:v>
                </c:pt>
                <c:pt idx="2038">
                  <c:v>1.8471872999999999</c:v>
                </c:pt>
                <c:pt idx="2039">
                  <c:v>1.9147485000000009</c:v>
                </c:pt>
                <c:pt idx="2040">
                  <c:v>2.1625611</c:v>
                </c:pt>
                <c:pt idx="2041">
                  <c:v>1.8246669</c:v>
                </c:pt>
                <c:pt idx="2042">
                  <c:v>1.8246669</c:v>
                </c:pt>
                <c:pt idx="2043">
                  <c:v>1.8246669</c:v>
                </c:pt>
                <c:pt idx="2044">
                  <c:v>1.5993746999999987</c:v>
                </c:pt>
                <c:pt idx="2045">
                  <c:v>2.2976834999999998</c:v>
                </c:pt>
                <c:pt idx="2046">
                  <c:v>2.5004405999999997</c:v>
                </c:pt>
                <c:pt idx="2047">
                  <c:v>1.8020582999999999</c:v>
                </c:pt>
                <c:pt idx="2048">
                  <c:v>1.7119766999999981</c:v>
                </c:pt>
                <c:pt idx="2049">
                  <c:v>1.3515621</c:v>
                </c:pt>
                <c:pt idx="2050">
                  <c:v>1.6444155000000009</c:v>
                </c:pt>
                <c:pt idx="2051">
                  <c:v>1.238960099999999</c:v>
                </c:pt>
                <c:pt idx="2052">
                  <c:v>1.1488784999999999</c:v>
                </c:pt>
                <c:pt idx="2053">
                  <c:v>1.1262699</c:v>
                </c:pt>
                <c:pt idx="2054">
                  <c:v>1.6894563</c:v>
                </c:pt>
                <c:pt idx="2055">
                  <c:v>1.2614805</c:v>
                </c:pt>
                <c:pt idx="2056">
                  <c:v>1.238960099999999</c:v>
                </c:pt>
                <c:pt idx="2057">
                  <c:v>1.1488784999999999</c:v>
                </c:pt>
                <c:pt idx="2058">
                  <c:v>1.1262699</c:v>
                </c:pt>
                <c:pt idx="2059">
                  <c:v>2.1625611</c:v>
                </c:pt>
                <c:pt idx="2060">
                  <c:v>1.8922281000000001</c:v>
                </c:pt>
                <c:pt idx="2061">
                  <c:v>1.576854299999999</c:v>
                </c:pt>
                <c:pt idx="2062">
                  <c:v>1.3515621</c:v>
                </c:pt>
                <c:pt idx="2063">
                  <c:v>1.9822949999999999</c:v>
                </c:pt>
                <c:pt idx="2064">
                  <c:v>1.4867726999999991</c:v>
                </c:pt>
                <c:pt idx="2065">
                  <c:v>1.3290416999999992</c:v>
                </c:pt>
                <c:pt idx="2066">
                  <c:v>1.1713988999999998</c:v>
                </c:pt>
                <c:pt idx="2067">
                  <c:v>1.7344971</c:v>
                </c:pt>
                <c:pt idx="2068">
                  <c:v>1.7795378999999998</c:v>
                </c:pt>
                <c:pt idx="2069">
                  <c:v>1.3740825000000008</c:v>
                </c:pt>
                <c:pt idx="2070">
                  <c:v>1.5543338999999998</c:v>
                </c:pt>
                <c:pt idx="2071">
                  <c:v>1.1037494999999991</c:v>
                </c:pt>
                <c:pt idx="2072">
                  <c:v>1.3515621</c:v>
                </c:pt>
                <c:pt idx="2073">
                  <c:v>1.0361882999999998</c:v>
                </c:pt>
                <c:pt idx="2074">
                  <c:v>1.464164099999999</c:v>
                </c:pt>
                <c:pt idx="2075">
                  <c:v>1.3966029000000006</c:v>
                </c:pt>
                <c:pt idx="2076">
                  <c:v>1.1037494999999991</c:v>
                </c:pt>
                <c:pt idx="2077">
                  <c:v>0.85603980000000046</c:v>
                </c:pt>
                <c:pt idx="2078">
                  <c:v>0.87856019999999957</c:v>
                </c:pt>
                <c:pt idx="2079">
                  <c:v>1.2614805</c:v>
                </c:pt>
                <c:pt idx="2080">
                  <c:v>1.1262699</c:v>
                </c:pt>
                <c:pt idx="2081">
                  <c:v>1.0587086999999991</c:v>
                </c:pt>
                <c:pt idx="2082">
                  <c:v>0.92360099999999989</c:v>
                </c:pt>
                <c:pt idx="2083">
                  <c:v>0.76585530000000035</c:v>
                </c:pt>
                <c:pt idx="2084">
                  <c:v>0.85603980000000046</c:v>
                </c:pt>
                <c:pt idx="2085">
                  <c:v>0.92360099999999989</c:v>
                </c:pt>
                <c:pt idx="2086">
                  <c:v>0.90108059999999957</c:v>
                </c:pt>
                <c:pt idx="2087">
                  <c:v>0.90108059999999957</c:v>
                </c:pt>
                <c:pt idx="2088">
                  <c:v>1.193919299999999</c:v>
                </c:pt>
                <c:pt idx="2089">
                  <c:v>0.92360099999999989</c:v>
                </c:pt>
                <c:pt idx="2090">
                  <c:v>0.81099899999999991</c:v>
                </c:pt>
                <c:pt idx="2091">
                  <c:v>1.3966029000000006</c:v>
                </c:pt>
                <c:pt idx="2092">
                  <c:v>1.2614805</c:v>
                </c:pt>
                <c:pt idx="2093">
                  <c:v>0.90108059999999957</c:v>
                </c:pt>
                <c:pt idx="2094">
                  <c:v>0.83351940000000002</c:v>
                </c:pt>
                <c:pt idx="2095">
                  <c:v>0.76585530000000035</c:v>
                </c:pt>
                <c:pt idx="2096">
                  <c:v>0.81099899999999991</c:v>
                </c:pt>
                <c:pt idx="2097">
                  <c:v>1.3065212999999989</c:v>
                </c:pt>
                <c:pt idx="2098">
                  <c:v>0.94612140000000045</c:v>
                </c:pt>
                <c:pt idx="2099">
                  <c:v>0.99116219999999911</c:v>
                </c:pt>
                <c:pt idx="2100">
                  <c:v>0.81099899999999991</c:v>
                </c:pt>
                <c:pt idx="2101">
                  <c:v>1.0812290999999989</c:v>
                </c:pt>
                <c:pt idx="2102">
                  <c:v>1.3740825000000008</c:v>
                </c:pt>
                <c:pt idx="2103">
                  <c:v>1.2840008999999999</c:v>
                </c:pt>
                <c:pt idx="2104">
                  <c:v>1.1488784999999999</c:v>
                </c:pt>
                <c:pt idx="2105">
                  <c:v>1.4867726999999991</c:v>
                </c:pt>
                <c:pt idx="2106">
                  <c:v>1.1262699</c:v>
                </c:pt>
                <c:pt idx="2107">
                  <c:v>1.464164099999999</c:v>
                </c:pt>
                <c:pt idx="2108">
                  <c:v>1.576854299999999</c:v>
                </c:pt>
                <c:pt idx="2109">
                  <c:v>1.3740825000000008</c:v>
                </c:pt>
                <c:pt idx="2110">
                  <c:v>1.3290416999999992</c:v>
                </c:pt>
                <c:pt idx="2111">
                  <c:v>1.3966029000000006</c:v>
                </c:pt>
                <c:pt idx="2112">
                  <c:v>1.9822949999999999</c:v>
                </c:pt>
                <c:pt idx="2113">
                  <c:v>1.7344971</c:v>
                </c:pt>
                <c:pt idx="2114">
                  <c:v>1.4867726999999991</c:v>
                </c:pt>
                <c:pt idx="2115">
                  <c:v>1.6669358999999999</c:v>
                </c:pt>
                <c:pt idx="2116">
                  <c:v>1.2840008999999999</c:v>
                </c:pt>
                <c:pt idx="2117">
                  <c:v>1.1262699</c:v>
                </c:pt>
                <c:pt idx="2118">
                  <c:v>1.6444155000000009</c:v>
                </c:pt>
                <c:pt idx="2119">
                  <c:v>1.9597745999999998</c:v>
                </c:pt>
                <c:pt idx="2120">
                  <c:v>1.7795378999999998</c:v>
                </c:pt>
                <c:pt idx="2121">
                  <c:v>1.7795378999999998</c:v>
                </c:pt>
                <c:pt idx="2122">
                  <c:v>1.7795378999999998</c:v>
                </c:pt>
                <c:pt idx="2123">
                  <c:v>1.3515621</c:v>
                </c:pt>
                <c:pt idx="2124">
                  <c:v>1.1037494999999991</c:v>
                </c:pt>
                <c:pt idx="2125">
                  <c:v>1.3740825000000008</c:v>
                </c:pt>
                <c:pt idx="2126">
                  <c:v>1.1262699</c:v>
                </c:pt>
                <c:pt idx="2127">
                  <c:v>1.4191232999999979</c:v>
                </c:pt>
                <c:pt idx="2128">
                  <c:v>1.0812290999999989</c:v>
                </c:pt>
                <c:pt idx="2129">
                  <c:v>1.464164099999999</c:v>
                </c:pt>
                <c:pt idx="2130">
                  <c:v>1.576854299999999</c:v>
                </c:pt>
                <c:pt idx="2131">
                  <c:v>1.238960099999999</c:v>
                </c:pt>
                <c:pt idx="2132">
                  <c:v>1.0136825999999999</c:v>
                </c:pt>
                <c:pt idx="2133">
                  <c:v>1.3065212999999989</c:v>
                </c:pt>
                <c:pt idx="2134">
                  <c:v>1.0812290999999989</c:v>
                </c:pt>
                <c:pt idx="2135">
                  <c:v>1.3290416999999992</c:v>
                </c:pt>
                <c:pt idx="2136">
                  <c:v>1.0587086999999991</c:v>
                </c:pt>
                <c:pt idx="2137">
                  <c:v>1.0587086999999991</c:v>
                </c:pt>
                <c:pt idx="2138">
                  <c:v>0.94612140000000045</c:v>
                </c:pt>
                <c:pt idx="2139">
                  <c:v>0.94612140000000045</c:v>
                </c:pt>
                <c:pt idx="2140">
                  <c:v>0.92360099999999989</c:v>
                </c:pt>
                <c:pt idx="2141">
                  <c:v>0.94612140000000045</c:v>
                </c:pt>
                <c:pt idx="2142">
                  <c:v>1.5993746999999987</c:v>
                </c:pt>
                <c:pt idx="2143">
                  <c:v>1.238960099999999</c:v>
                </c:pt>
                <c:pt idx="2144">
                  <c:v>1.0587086999999991</c:v>
                </c:pt>
                <c:pt idx="2145">
                  <c:v>1.6669358999999999</c:v>
                </c:pt>
                <c:pt idx="2146">
                  <c:v>1.3290416999999992</c:v>
                </c:pt>
                <c:pt idx="2147">
                  <c:v>1.0587086999999991</c:v>
                </c:pt>
                <c:pt idx="2148">
                  <c:v>1.3515621</c:v>
                </c:pt>
                <c:pt idx="2149">
                  <c:v>0.96864180000000066</c:v>
                </c:pt>
                <c:pt idx="2150">
                  <c:v>1.464164099999999</c:v>
                </c:pt>
                <c:pt idx="2151">
                  <c:v>1.0136825999999999</c:v>
                </c:pt>
                <c:pt idx="2152">
                  <c:v>1.2614805</c:v>
                </c:pt>
                <c:pt idx="2153">
                  <c:v>0.96864180000000066</c:v>
                </c:pt>
                <c:pt idx="2154">
                  <c:v>1.1713988999999998</c:v>
                </c:pt>
                <c:pt idx="2155">
                  <c:v>0.92360099999999989</c:v>
                </c:pt>
                <c:pt idx="2156">
                  <c:v>0.81099899999999991</c:v>
                </c:pt>
                <c:pt idx="2157">
                  <c:v>0.87856019999999957</c:v>
                </c:pt>
                <c:pt idx="2158">
                  <c:v>1.5092930999999989</c:v>
                </c:pt>
                <c:pt idx="2159">
                  <c:v>0.99116219999999911</c:v>
                </c:pt>
                <c:pt idx="2160">
                  <c:v>1.193919299999999</c:v>
                </c:pt>
                <c:pt idx="2161">
                  <c:v>1.5092930999999989</c:v>
                </c:pt>
                <c:pt idx="2162">
                  <c:v>1.0361882999999998</c:v>
                </c:pt>
                <c:pt idx="2163">
                  <c:v>0.87856019999999957</c:v>
                </c:pt>
                <c:pt idx="2164">
                  <c:v>1.3290416999999992</c:v>
                </c:pt>
                <c:pt idx="2165">
                  <c:v>1.1262699</c:v>
                </c:pt>
                <c:pt idx="2166">
                  <c:v>0.90108059999999957</c:v>
                </c:pt>
                <c:pt idx="2167">
                  <c:v>0.85603980000000046</c:v>
                </c:pt>
                <c:pt idx="2168">
                  <c:v>0.83351940000000002</c:v>
                </c:pt>
                <c:pt idx="2169">
                  <c:v>0.90108059999999957</c:v>
                </c:pt>
                <c:pt idx="2170">
                  <c:v>0.87856019999999957</c:v>
                </c:pt>
                <c:pt idx="2171">
                  <c:v>0.94612140000000045</c:v>
                </c:pt>
                <c:pt idx="2172">
                  <c:v>1.8471872999999999</c:v>
                </c:pt>
                <c:pt idx="2173">
                  <c:v>2.6130425999999987</c:v>
                </c:pt>
                <c:pt idx="2174">
                  <c:v>1.2164396999999989</c:v>
                </c:pt>
                <c:pt idx="2175">
                  <c:v>0.7883756999999999</c:v>
                </c:pt>
                <c:pt idx="2176">
                  <c:v>1.4191232999999979</c:v>
                </c:pt>
                <c:pt idx="2177">
                  <c:v>0.94612140000000045</c:v>
                </c:pt>
                <c:pt idx="2178">
                  <c:v>0.85603980000000046</c:v>
                </c:pt>
                <c:pt idx="2179">
                  <c:v>0.81099899999999991</c:v>
                </c:pt>
                <c:pt idx="2180">
                  <c:v>0.7883756999999999</c:v>
                </c:pt>
                <c:pt idx="2181">
                  <c:v>0.74333490000000002</c:v>
                </c:pt>
                <c:pt idx="2182">
                  <c:v>0.90108059999999957</c:v>
                </c:pt>
                <c:pt idx="2183">
                  <c:v>0.87856019999999957</c:v>
                </c:pt>
                <c:pt idx="2184">
                  <c:v>1.464164099999999</c:v>
                </c:pt>
                <c:pt idx="2185">
                  <c:v>1.3515621</c:v>
                </c:pt>
                <c:pt idx="2186">
                  <c:v>1.1488784999999999</c:v>
                </c:pt>
                <c:pt idx="2187">
                  <c:v>1.0587086999999991</c:v>
                </c:pt>
                <c:pt idx="2188">
                  <c:v>1.0812290999999989</c:v>
                </c:pt>
                <c:pt idx="2189">
                  <c:v>1.8246669</c:v>
                </c:pt>
                <c:pt idx="2190">
                  <c:v>1.621895099999999</c:v>
                </c:pt>
                <c:pt idx="2191">
                  <c:v>1.5543338999999998</c:v>
                </c:pt>
                <c:pt idx="2192">
                  <c:v>1.4867726999999991</c:v>
                </c:pt>
                <c:pt idx="2193">
                  <c:v>1.3966029000000006</c:v>
                </c:pt>
                <c:pt idx="2194">
                  <c:v>1.2614805</c:v>
                </c:pt>
                <c:pt idx="2195">
                  <c:v>2.6806037999999996</c:v>
                </c:pt>
                <c:pt idx="2196">
                  <c:v>1.7119766999999981</c:v>
                </c:pt>
                <c:pt idx="2197">
                  <c:v>0.99116219999999911</c:v>
                </c:pt>
                <c:pt idx="2198">
                  <c:v>0.81099899999999991</c:v>
                </c:pt>
                <c:pt idx="2199">
                  <c:v>0.74333490000000002</c:v>
                </c:pt>
                <c:pt idx="2200">
                  <c:v>0.72081450000000002</c:v>
                </c:pt>
                <c:pt idx="2201">
                  <c:v>0.96864180000000066</c:v>
                </c:pt>
                <c:pt idx="2202">
                  <c:v>0.81099899999999991</c:v>
                </c:pt>
                <c:pt idx="2203">
                  <c:v>0.76585530000000035</c:v>
                </c:pt>
                <c:pt idx="2204">
                  <c:v>0.74333490000000002</c:v>
                </c:pt>
                <c:pt idx="2205">
                  <c:v>0.94612140000000045</c:v>
                </c:pt>
                <c:pt idx="2206">
                  <c:v>0.83351940000000002</c:v>
                </c:pt>
                <c:pt idx="2207">
                  <c:v>0.96864180000000066</c:v>
                </c:pt>
                <c:pt idx="2208">
                  <c:v>0.87856019999999957</c:v>
                </c:pt>
                <c:pt idx="2209">
                  <c:v>0.81099899999999991</c:v>
                </c:pt>
                <c:pt idx="2210">
                  <c:v>0.85603980000000046</c:v>
                </c:pt>
                <c:pt idx="2211">
                  <c:v>1.0136825999999999</c:v>
                </c:pt>
                <c:pt idx="2212">
                  <c:v>0.90108059999999957</c:v>
                </c:pt>
                <c:pt idx="2213">
                  <c:v>1.1262699</c:v>
                </c:pt>
                <c:pt idx="2214">
                  <c:v>1.1262699</c:v>
                </c:pt>
                <c:pt idx="2215">
                  <c:v>0.90108059999999957</c:v>
                </c:pt>
                <c:pt idx="2216">
                  <c:v>0.90108059999999957</c:v>
                </c:pt>
                <c:pt idx="2217">
                  <c:v>1.1262699</c:v>
                </c:pt>
                <c:pt idx="2218">
                  <c:v>0.99116219999999911</c:v>
                </c:pt>
                <c:pt idx="2219">
                  <c:v>1.5092930999999989</c:v>
                </c:pt>
                <c:pt idx="2220">
                  <c:v>1.1262699</c:v>
                </c:pt>
                <c:pt idx="2221">
                  <c:v>1.3966029000000006</c:v>
                </c:pt>
                <c:pt idx="2222">
                  <c:v>0.96864180000000066</c:v>
                </c:pt>
                <c:pt idx="2223">
                  <c:v>1.0361882999999998</c:v>
                </c:pt>
                <c:pt idx="2224">
                  <c:v>0.85603980000000046</c:v>
                </c:pt>
                <c:pt idx="2225">
                  <c:v>0.99116219999999911</c:v>
                </c:pt>
                <c:pt idx="2226">
                  <c:v>0.87856019999999957</c:v>
                </c:pt>
                <c:pt idx="2227">
                  <c:v>0.96864180000000066</c:v>
                </c:pt>
                <c:pt idx="2228">
                  <c:v>0.90108059999999957</c:v>
                </c:pt>
                <c:pt idx="2229">
                  <c:v>0.83351940000000002</c:v>
                </c:pt>
                <c:pt idx="2230">
                  <c:v>1.5318134999999991</c:v>
                </c:pt>
                <c:pt idx="2231">
                  <c:v>1.1488784999999999</c:v>
                </c:pt>
                <c:pt idx="2232">
                  <c:v>0.87856019999999957</c:v>
                </c:pt>
                <c:pt idx="2233">
                  <c:v>1.0136825999999999</c:v>
                </c:pt>
                <c:pt idx="2234">
                  <c:v>0.99116219999999911</c:v>
                </c:pt>
                <c:pt idx="2235">
                  <c:v>0.94612140000000045</c:v>
                </c:pt>
                <c:pt idx="2236">
                  <c:v>0.90108059999999957</c:v>
                </c:pt>
                <c:pt idx="2237">
                  <c:v>1.193919299999999</c:v>
                </c:pt>
                <c:pt idx="2238">
                  <c:v>1.238960099999999</c:v>
                </c:pt>
                <c:pt idx="2239">
                  <c:v>1.4416436999999986</c:v>
                </c:pt>
                <c:pt idx="2240">
                  <c:v>1.464164099999999</c:v>
                </c:pt>
                <c:pt idx="2241">
                  <c:v>1.4191232999999979</c:v>
                </c:pt>
                <c:pt idx="2242">
                  <c:v>1.6444155000000009</c:v>
                </c:pt>
                <c:pt idx="2243">
                  <c:v>1.6669358999999999</c:v>
                </c:pt>
                <c:pt idx="2244">
                  <c:v>1.6669358999999999</c:v>
                </c:pt>
                <c:pt idx="2245">
                  <c:v>2.477846699999998</c:v>
                </c:pt>
                <c:pt idx="2246">
                  <c:v>1.8020582999999999</c:v>
                </c:pt>
                <c:pt idx="2247">
                  <c:v>1.5543338999999998</c:v>
                </c:pt>
                <c:pt idx="2248">
                  <c:v>1.4867726999999991</c:v>
                </c:pt>
                <c:pt idx="2249">
                  <c:v>1.3740825000000008</c:v>
                </c:pt>
                <c:pt idx="2250">
                  <c:v>1.3740825000000008</c:v>
                </c:pt>
                <c:pt idx="2251">
                  <c:v>1.3740825000000008</c:v>
                </c:pt>
                <c:pt idx="2252">
                  <c:v>1.3740825000000008</c:v>
                </c:pt>
                <c:pt idx="2253">
                  <c:v>2.3202038999999997</c:v>
                </c:pt>
                <c:pt idx="2254">
                  <c:v>1.5092930999999989</c:v>
                </c:pt>
                <c:pt idx="2255">
                  <c:v>2.0048153999999987</c:v>
                </c:pt>
                <c:pt idx="2256">
                  <c:v>1.576854299999999</c:v>
                </c:pt>
                <c:pt idx="2257">
                  <c:v>1.238960099999999</c:v>
                </c:pt>
                <c:pt idx="2258">
                  <c:v>1.1037494999999991</c:v>
                </c:pt>
                <c:pt idx="2259">
                  <c:v>3.3113513999999977</c:v>
                </c:pt>
                <c:pt idx="2260">
                  <c:v>1.576854299999999</c:v>
                </c:pt>
                <c:pt idx="2261">
                  <c:v>1.1262699</c:v>
                </c:pt>
                <c:pt idx="2262">
                  <c:v>0.94612140000000045</c:v>
                </c:pt>
                <c:pt idx="2263">
                  <c:v>1.8697077</c:v>
                </c:pt>
                <c:pt idx="2264">
                  <c:v>0.94612140000000045</c:v>
                </c:pt>
                <c:pt idx="2265">
                  <c:v>0.81099899999999991</c:v>
                </c:pt>
                <c:pt idx="2266">
                  <c:v>0.74333490000000002</c:v>
                </c:pt>
                <c:pt idx="2267">
                  <c:v>1.0812290999999989</c:v>
                </c:pt>
                <c:pt idx="2268">
                  <c:v>0.85603980000000046</c:v>
                </c:pt>
                <c:pt idx="2269">
                  <c:v>0.83351940000000002</c:v>
                </c:pt>
                <c:pt idx="2270">
                  <c:v>0.74333490000000002</c:v>
                </c:pt>
                <c:pt idx="2271">
                  <c:v>0.76585530000000035</c:v>
                </c:pt>
                <c:pt idx="2272">
                  <c:v>0.76585530000000035</c:v>
                </c:pt>
                <c:pt idx="2273">
                  <c:v>0.92360099999999989</c:v>
                </c:pt>
                <c:pt idx="2274">
                  <c:v>0.90108059999999957</c:v>
                </c:pt>
                <c:pt idx="2275">
                  <c:v>0.87856019999999957</c:v>
                </c:pt>
                <c:pt idx="2276">
                  <c:v>4.3700747999999985</c:v>
                </c:pt>
                <c:pt idx="2277">
                  <c:v>1.0587086999999991</c:v>
                </c:pt>
                <c:pt idx="2278">
                  <c:v>0.67577370000000037</c:v>
                </c:pt>
                <c:pt idx="2279">
                  <c:v>0.6082124999999996</c:v>
                </c:pt>
                <c:pt idx="2280">
                  <c:v>0.63073289999999993</c:v>
                </c:pt>
                <c:pt idx="2281">
                  <c:v>0.65325329999999993</c:v>
                </c:pt>
                <c:pt idx="2282">
                  <c:v>0.74333490000000002</c:v>
                </c:pt>
                <c:pt idx="2283">
                  <c:v>0.87856019999999957</c:v>
                </c:pt>
                <c:pt idx="2284">
                  <c:v>0.96864180000000066</c:v>
                </c:pt>
                <c:pt idx="2285">
                  <c:v>0.99116219999999911</c:v>
                </c:pt>
                <c:pt idx="2286">
                  <c:v>1.621895099999999</c:v>
                </c:pt>
                <c:pt idx="2287">
                  <c:v>1.8471872999999999</c:v>
                </c:pt>
                <c:pt idx="2288">
                  <c:v>1.4191232999999979</c:v>
                </c:pt>
                <c:pt idx="2289">
                  <c:v>1.3966029000000006</c:v>
                </c:pt>
                <c:pt idx="2290">
                  <c:v>1.3065212999999989</c:v>
                </c:pt>
                <c:pt idx="2291">
                  <c:v>1.238960099999999</c:v>
                </c:pt>
                <c:pt idx="2292">
                  <c:v>1.1713988999999998</c:v>
                </c:pt>
                <c:pt idx="2293">
                  <c:v>1.193919299999999</c:v>
                </c:pt>
                <c:pt idx="2294">
                  <c:v>1.193919299999999</c:v>
                </c:pt>
                <c:pt idx="2295">
                  <c:v>5.5414737000000036</c:v>
                </c:pt>
                <c:pt idx="2296">
                  <c:v>2.6130425999999987</c:v>
                </c:pt>
                <c:pt idx="2297">
                  <c:v>1.3966029000000006</c:v>
                </c:pt>
                <c:pt idx="2298">
                  <c:v>1.193919299999999</c:v>
                </c:pt>
                <c:pt idx="2299">
                  <c:v>0.99116219999999911</c:v>
                </c:pt>
                <c:pt idx="2300">
                  <c:v>0.92360099999999989</c:v>
                </c:pt>
                <c:pt idx="2301">
                  <c:v>0.90108059999999957</c:v>
                </c:pt>
                <c:pt idx="2302">
                  <c:v>0.90108059999999957</c:v>
                </c:pt>
                <c:pt idx="2303">
                  <c:v>0.96864180000000066</c:v>
                </c:pt>
                <c:pt idx="2304">
                  <c:v>0.99116219999999911</c:v>
                </c:pt>
                <c:pt idx="2305">
                  <c:v>0.96864180000000066</c:v>
                </c:pt>
                <c:pt idx="2306">
                  <c:v>1.0136825999999999</c:v>
                </c:pt>
                <c:pt idx="2307">
                  <c:v>1.0812290999999989</c:v>
                </c:pt>
                <c:pt idx="2308">
                  <c:v>1.0587086999999991</c:v>
                </c:pt>
                <c:pt idx="2309">
                  <c:v>1.1037494999999991</c:v>
                </c:pt>
                <c:pt idx="2310">
                  <c:v>1.1262699</c:v>
                </c:pt>
                <c:pt idx="2311">
                  <c:v>1.1488784999999999</c:v>
                </c:pt>
                <c:pt idx="2312">
                  <c:v>1.1488784999999999</c:v>
                </c:pt>
                <c:pt idx="2313">
                  <c:v>1.193919299999999</c:v>
                </c:pt>
                <c:pt idx="2314">
                  <c:v>1.238960099999999</c:v>
                </c:pt>
                <c:pt idx="2315">
                  <c:v>1.238960099999999</c:v>
                </c:pt>
                <c:pt idx="2316">
                  <c:v>3.2663106000000002</c:v>
                </c:pt>
                <c:pt idx="2317">
                  <c:v>1.621895099999999</c:v>
                </c:pt>
                <c:pt idx="2318">
                  <c:v>1.193919299999999</c:v>
                </c:pt>
                <c:pt idx="2319">
                  <c:v>1.1488784999999999</c:v>
                </c:pt>
                <c:pt idx="2320">
                  <c:v>1.1037494999999991</c:v>
                </c:pt>
                <c:pt idx="2321">
                  <c:v>1.0812290999999989</c:v>
                </c:pt>
                <c:pt idx="2322">
                  <c:v>1.0587086999999991</c:v>
                </c:pt>
                <c:pt idx="2323">
                  <c:v>1.1488784999999999</c:v>
                </c:pt>
                <c:pt idx="2324">
                  <c:v>3.9420989999999985</c:v>
                </c:pt>
                <c:pt idx="2325">
                  <c:v>1.5092930999999989</c:v>
                </c:pt>
                <c:pt idx="2326">
                  <c:v>0.92360099999999989</c:v>
                </c:pt>
                <c:pt idx="2327">
                  <c:v>0.81099899999999991</c:v>
                </c:pt>
                <c:pt idx="2328">
                  <c:v>0.7883756999999999</c:v>
                </c:pt>
                <c:pt idx="2329">
                  <c:v>0.81099899999999991</c:v>
                </c:pt>
                <c:pt idx="2330">
                  <c:v>0.83351940000000002</c:v>
                </c:pt>
                <c:pt idx="2331">
                  <c:v>0.87856019999999957</c:v>
                </c:pt>
                <c:pt idx="2332">
                  <c:v>0.85603980000000046</c:v>
                </c:pt>
                <c:pt idx="2333">
                  <c:v>0.87856019999999957</c:v>
                </c:pt>
                <c:pt idx="2334">
                  <c:v>0.87856019999999957</c:v>
                </c:pt>
                <c:pt idx="2335">
                  <c:v>0.92360099999999989</c:v>
                </c:pt>
                <c:pt idx="2336">
                  <c:v>4.2124319999999962</c:v>
                </c:pt>
                <c:pt idx="2337">
                  <c:v>4.4376213000000035</c:v>
                </c:pt>
                <c:pt idx="2338">
                  <c:v>2.3427243</c:v>
                </c:pt>
                <c:pt idx="2339">
                  <c:v>1.4416436999999986</c:v>
                </c:pt>
                <c:pt idx="2340">
                  <c:v>1.193919299999999</c:v>
                </c:pt>
                <c:pt idx="2341">
                  <c:v>0.99116219999999911</c:v>
                </c:pt>
                <c:pt idx="2342">
                  <c:v>0.94612140000000045</c:v>
                </c:pt>
                <c:pt idx="2343">
                  <c:v>0.92360099999999989</c:v>
                </c:pt>
                <c:pt idx="2344">
                  <c:v>0.90108059999999957</c:v>
                </c:pt>
                <c:pt idx="2345">
                  <c:v>0.90108059999999957</c:v>
                </c:pt>
                <c:pt idx="2346">
                  <c:v>0.90108059999999957</c:v>
                </c:pt>
                <c:pt idx="2347">
                  <c:v>0.90108059999999957</c:v>
                </c:pt>
                <c:pt idx="2348">
                  <c:v>0.90108059999999957</c:v>
                </c:pt>
                <c:pt idx="2349">
                  <c:v>0.87856019999999957</c:v>
                </c:pt>
                <c:pt idx="2350">
                  <c:v>0.87856019999999957</c:v>
                </c:pt>
                <c:pt idx="2351">
                  <c:v>0.90108059999999957</c:v>
                </c:pt>
                <c:pt idx="2352">
                  <c:v>0.94612140000000045</c:v>
                </c:pt>
                <c:pt idx="2353">
                  <c:v>3.8970581999999978</c:v>
                </c:pt>
                <c:pt idx="2354">
                  <c:v>2.7706853999999987</c:v>
                </c:pt>
                <c:pt idx="2355">
                  <c:v>1.238960099999999</c:v>
                </c:pt>
                <c:pt idx="2356">
                  <c:v>0.85603980000000046</c:v>
                </c:pt>
                <c:pt idx="2357">
                  <c:v>0.72081450000000002</c:v>
                </c:pt>
                <c:pt idx="2358">
                  <c:v>0.69829409999999992</c:v>
                </c:pt>
                <c:pt idx="2359">
                  <c:v>0.72081450000000002</c:v>
                </c:pt>
                <c:pt idx="2360">
                  <c:v>0.69829409999999992</c:v>
                </c:pt>
                <c:pt idx="2361">
                  <c:v>0.72081450000000002</c:v>
                </c:pt>
                <c:pt idx="2362">
                  <c:v>0.69829409999999992</c:v>
                </c:pt>
                <c:pt idx="2363">
                  <c:v>0.67577370000000037</c:v>
                </c:pt>
                <c:pt idx="2364">
                  <c:v>0.69829409999999992</c:v>
                </c:pt>
                <c:pt idx="2365">
                  <c:v>0.69829409999999992</c:v>
                </c:pt>
                <c:pt idx="2366">
                  <c:v>0.67577370000000037</c:v>
                </c:pt>
                <c:pt idx="2367">
                  <c:v>0.74333490000000002</c:v>
                </c:pt>
                <c:pt idx="2368">
                  <c:v>0.81099899999999991</c:v>
                </c:pt>
                <c:pt idx="2369">
                  <c:v>0.81099899999999991</c:v>
                </c:pt>
                <c:pt idx="2370">
                  <c:v>0.81099899999999991</c:v>
                </c:pt>
                <c:pt idx="2371">
                  <c:v>0.83351940000000002</c:v>
                </c:pt>
                <c:pt idx="2372">
                  <c:v>0.85603980000000046</c:v>
                </c:pt>
                <c:pt idx="2373">
                  <c:v>0.90108059999999957</c:v>
                </c:pt>
                <c:pt idx="2374">
                  <c:v>0.96864180000000066</c:v>
                </c:pt>
                <c:pt idx="2375">
                  <c:v>3.0184979999999997</c:v>
                </c:pt>
                <c:pt idx="2376">
                  <c:v>1.0136825999999999</c:v>
                </c:pt>
                <c:pt idx="2377">
                  <c:v>0.72081450000000002</c:v>
                </c:pt>
                <c:pt idx="2378">
                  <c:v>0.63073289999999993</c:v>
                </c:pt>
                <c:pt idx="2379">
                  <c:v>0.67577370000000037</c:v>
                </c:pt>
                <c:pt idx="2380">
                  <c:v>0.67577370000000037</c:v>
                </c:pt>
                <c:pt idx="2381">
                  <c:v>0.69829409999999992</c:v>
                </c:pt>
                <c:pt idx="2382">
                  <c:v>0.67577370000000037</c:v>
                </c:pt>
                <c:pt idx="2383">
                  <c:v>0.65325329999999993</c:v>
                </c:pt>
                <c:pt idx="2384">
                  <c:v>0.63073289999999993</c:v>
                </c:pt>
                <c:pt idx="2385">
                  <c:v>0.67577370000000037</c:v>
                </c:pt>
                <c:pt idx="2386">
                  <c:v>0.67577370000000037</c:v>
                </c:pt>
                <c:pt idx="2387">
                  <c:v>2.9284163999999997</c:v>
                </c:pt>
                <c:pt idx="2388">
                  <c:v>1.2614805</c:v>
                </c:pt>
                <c:pt idx="2389">
                  <c:v>1.0136825999999999</c:v>
                </c:pt>
                <c:pt idx="2390">
                  <c:v>1.0361882999999998</c:v>
                </c:pt>
                <c:pt idx="2391">
                  <c:v>1.1037494999999991</c:v>
                </c:pt>
                <c:pt idx="2392">
                  <c:v>1.1037494999999991</c:v>
                </c:pt>
                <c:pt idx="2393">
                  <c:v>1.1262699</c:v>
                </c:pt>
                <c:pt idx="2394">
                  <c:v>1.1037494999999991</c:v>
                </c:pt>
                <c:pt idx="2395">
                  <c:v>1.1037494999999991</c:v>
                </c:pt>
                <c:pt idx="2396">
                  <c:v>1.0812290999999989</c:v>
                </c:pt>
                <c:pt idx="2397">
                  <c:v>1.0812290999999989</c:v>
                </c:pt>
                <c:pt idx="2398">
                  <c:v>1.0812290999999989</c:v>
                </c:pt>
                <c:pt idx="2399">
                  <c:v>1.0812290999999989</c:v>
                </c:pt>
                <c:pt idx="2400">
                  <c:v>1.7344971</c:v>
                </c:pt>
                <c:pt idx="2401">
                  <c:v>2.4102854999999979</c:v>
                </c:pt>
                <c:pt idx="2402">
                  <c:v>1.576854299999999</c:v>
                </c:pt>
                <c:pt idx="2403">
                  <c:v>1.1713988999999998</c:v>
                </c:pt>
                <c:pt idx="2404">
                  <c:v>1.0136825999999999</c:v>
                </c:pt>
                <c:pt idx="2405">
                  <c:v>0.96864180000000066</c:v>
                </c:pt>
                <c:pt idx="2406">
                  <c:v>1.0136825999999999</c:v>
                </c:pt>
                <c:pt idx="2407">
                  <c:v>0.99116219999999911</c:v>
                </c:pt>
                <c:pt idx="2408">
                  <c:v>1.621895099999999</c:v>
                </c:pt>
                <c:pt idx="2409">
                  <c:v>1.6894563</c:v>
                </c:pt>
                <c:pt idx="2410">
                  <c:v>1.464164099999999</c:v>
                </c:pt>
                <c:pt idx="2411">
                  <c:v>1.2614805</c:v>
                </c:pt>
                <c:pt idx="2412">
                  <c:v>1.0136825999999999</c:v>
                </c:pt>
                <c:pt idx="2413">
                  <c:v>0.99116219999999911</c:v>
                </c:pt>
                <c:pt idx="2414">
                  <c:v>1.1488784999999999</c:v>
                </c:pt>
                <c:pt idx="2415">
                  <c:v>1.4416436999999986</c:v>
                </c:pt>
                <c:pt idx="2416">
                  <c:v>1.2164396999999989</c:v>
                </c:pt>
                <c:pt idx="2417">
                  <c:v>1.1713988999999998</c:v>
                </c:pt>
                <c:pt idx="2418">
                  <c:v>1.0587086999999991</c:v>
                </c:pt>
                <c:pt idx="2419">
                  <c:v>1.7119766999999981</c:v>
                </c:pt>
                <c:pt idx="2420">
                  <c:v>1.3966029000000006</c:v>
                </c:pt>
                <c:pt idx="2421">
                  <c:v>1.1488784999999999</c:v>
                </c:pt>
                <c:pt idx="2422">
                  <c:v>1.621895099999999</c:v>
                </c:pt>
                <c:pt idx="2423">
                  <c:v>1.1713988999999998</c:v>
                </c:pt>
                <c:pt idx="2424">
                  <c:v>1.0361882999999998</c:v>
                </c:pt>
                <c:pt idx="2425">
                  <c:v>1.0136825999999999</c:v>
                </c:pt>
                <c:pt idx="2426">
                  <c:v>1.5318134999999991</c:v>
                </c:pt>
                <c:pt idx="2427">
                  <c:v>1.238960099999999</c:v>
                </c:pt>
                <c:pt idx="2428">
                  <c:v>1.1713988999999998</c:v>
                </c:pt>
                <c:pt idx="2429">
                  <c:v>1.0587086999999991</c:v>
                </c:pt>
                <c:pt idx="2430">
                  <c:v>1.0361882999999998</c:v>
                </c:pt>
                <c:pt idx="2431">
                  <c:v>1.3065212999999989</c:v>
                </c:pt>
                <c:pt idx="2432">
                  <c:v>1.1713988999999998</c:v>
                </c:pt>
                <c:pt idx="2433">
                  <c:v>1.1037494999999991</c:v>
                </c:pt>
                <c:pt idx="2434">
                  <c:v>1.1037494999999991</c:v>
                </c:pt>
                <c:pt idx="2435">
                  <c:v>1.0812290999999989</c:v>
                </c:pt>
                <c:pt idx="2436">
                  <c:v>1.193919299999999</c:v>
                </c:pt>
                <c:pt idx="2437">
                  <c:v>1.4867726999999991</c:v>
                </c:pt>
                <c:pt idx="2438">
                  <c:v>1.3740825000000008</c:v>
                </c:pt>
                <c:pt idx="2439">
                  <c:v>1.3065212999999989</c:v>
                </c:pt>
                <c:pt idx="2440">
                  <c:v>1.2614805</c:v>
                </c:pt>
                <c:pt idx="2441">
                  <c:v>1.3515621</c:v>
                </c:pt>
                <c:pt idx="2442">
                  <c:v>1.2614805</c:v>
                </c:pt>
                <c:pt idx="2443">
                  <c:v>1.2164396999999989</c:v>
                </c:pt>
                <c:pt idx="2444">
                  <c:v>1.3966029000000006</c:v>
                </c:pt>
                <c:pt idx="2445">
                  <c:v>1.3065212999999989</c:v>
                </c:pt>
                <c:pt idx="2446">
                  <c:v>1.2840008999999999</c:v>
                </c:pt>
                <c:pt idx="2447">
                  <c:v>2.3202038999999997</c:v>
                </c:pt>
                <c:pt idx="2448">
                  <c:v>1.621895099999999</c:v>
                </c:pt>
                <c:pt idx="2449">
                  <c:v>2.2076019000000002</c:v>
                </c:pt>
                <c:pt idx="2450">
                  <c:v>1.5092930999999989</c:v>
                </c:pt>
                <c:pt idx="2451">
                  <c:v>1.1262699</c:v>
                </c:pt>
                <c:pt idx="2452">
                  <c:v>0.96864180000000066</c:v>
                </c:pt>
                <c:pt idx="2453">
                  <c:v>3.0410183999999987</c:v>
                </c:pt>
                <c:pt idx="2454">
                  <c:v>1.1713988999999998</c:v>
                </c:pt>
                <c:pt idx="2455">
                  <c:v>0.83351940000000002</c:v>
                </c:pt>
                <c:pt idx="2456">
                  <c:v>0.69829409999999992</c:v>
                </c:pt>
                <c:pt idx="2457">
                  <c:v>0.63073289999999993</c:v>
                </c:pt>
                <c:pt idx="2458">
                  <c:v>0.5856920999999996</c:v>
                </c:pt>
                <c:pt idx="2459">
                  <c:v>1.0136825999999999</c:v>
                </c:pt>
                <c:pt idx="2460">
                  <c:v>0.74333490000000002</c:v>
                </c:pt>
                <c:pt idx="2461">
                  <c:v>0.90108059999999957</c:v>
                </c:pt>
                <c:pt idx="2462">
                  <c:v>2.2526426999999969</c:v>
                </c:pt>
                <c:pt idx="2463">
                  <c:v>1.4191232999999979</c:v>
                </c:pt>
                <c:pt idx="2464">
                  <c:v>3.0410183999999987</c:v>
                </c:pt>
                <c:pt idx="2465">
                  <c:v>3.2663106000000002</c:v>
                </c:pt>
                <c:pt idx="2466">
                  <c:v>1.8697077</c:v>
                </c:pt>
                <c:pt idx="2467">
                  <c:v>1.3290416999999992</c:v>
                </c:pt>
                <c:pt idx="2468">
                  <c:v>0.96864180000000066</c:v>
                </c:pt>
                <c:pt idx="2469">
                  <c:v>0.85603980000000046</c:v>
                </c:pt>
                <c:pt idx="2470">
                  <c:v>0.7883756999999999</c:v>
                </c:pt>
                <c:pt idx="2471">
                  <c:v>0.76585530000000035</c:v>
                </c:pt>
                <c:pt idx="2472">
                  <c:v>0.7883756999999999</c:v>
                </c:pt>
                <c:pt idx="2473">
                  <c:v>0.76585530000000035</c:v>
                </c:pt>
                <c:pt idx="2474">
                  <c:v>0.7883756999999999</c:v>
                </c:pt>
                <c:pt idx="2475">
                  <c:v>0.85603980000000046</c:v>
                </c:pt>
                <c:pt idx="2476">
                  <c:v>1.193919299999999</c:v>
                </c:pt>
                <c:pt idx="2477">
                  <c:v>0.96864180000000066</c:v>
                </c:pt>
                <c:pt idx="2478">
                  <c:v>0.96864180000000066</c:v>
                </c:pt>
                <c:pt idx="2479">
                  <c:v>0.92360099999999989</c:v>
                </c:pt>
                <c:pt idx="2480">
                  <c:v>0.90108059999999957</c:v>
                </c:pt>
                <c:pt idx="2481">
                  <c:v>0.87856019999999957</c:v>
                </c:pt>
                <c:pt idx="2482">
                  <c:v>0.92360099999999989</c:v>
                </c:pt>
                <c:pt idx="2483">
                  <c:v>0.96864180000000066</c:v>
                </c:pt>
                <c:pt idx="2484">
                  <c:v>0.94612140000000045</c:v>
                </c:pt>
                <c:pt idx="2485">
                  <c:v>1.3065212999999989</c:v>
                </c:pt>
                <c:pt idx="2486">
                  <c:v>1.8922281000000001</c:v>
                </c:pt>
                <c:pt idx="2487">
                  <c:v>1.2614805</c:v>
                </c:pt>
                <c:pt idx="2488">
                  <c:v>1.0136825999999999</c:v>
                </c:pt>
                <c:pt idx="2489">
                  <c:v>0.90108059999999957</c:v>
                </c:pt>
                <c:pt idx="2490">
                  <c:v>2.4102854999999979</c:v>
                </c:pt>
                <c:pt idx="2491">
                  <c:v>1.238960099999999</c:v>
                </c:pt>
                <c:pt idx="2492">
                  <c:v>0.99116219999999911</c:v>
                </c:pt>
                <c:pt idx="2493">
                  <c:v>0.87856019999999957</c:v>
                </c:pt>
                <c:pt idx="2494">
                  <c:v>0.87856019999999957</c:v>
                </c:pt>
                <c:pt idx="2495">
                  <c:v>0.92360099999999989</c:v>
                </c:pt>
                <c:pt idx="2496">
                  <c:v>0.85603980000000046</c:v>
                </c:pt>
                <c:pt idx="2497">
                  <c:v>2.0273358000000012</c:v>
                </c:pt>
                <c:pt idx="2498">
                  <c:v>1.9822949999999999</c:v>
                </c:pt>
                <c:pt idx="2499">
                  <c:v>0.99116219999999911</c:v>
                </c:pt>
                <c:pt idx="2500">
                  <c:v>0.85603980000000046</c:v>
                </c:pt>
                <c:pt idx="2501">
                  <c:v>0.7883756999999999</c:v>
                </c:pt>
                <c:pt idx="2502">
                  <c:v>0.74333490000000002</c:v>
                </c:pt>
                <c:pt idx="2503">
                  <c:v>0.81099899999999991</c:v>
                </c:pt>
                <c:pt idx="2504">
                  <c:v>0.76585530000000035</c:v>
                </c:pt>
                <c:pt idx="2505">
                  <c:v>0.76585530000000035</c:v>
                </c:pt>
                <c:pt idx="2506">
                  <c:v>0.74333490000000002</c:v>
                </c:pt>
                <c:pt idx="2507">
                  <c:v>0.76585530000000035</c:v>
                </c:pt>
                <c:pt idx="2508">
                  <c:v>0.7883756999999999</c:v>
                </c:pt>
                <c:pt idx="2509">
                  <c:v>0.85603980000000046</c:v>
                </c:pt>
                <c:pt idx="2510">
                  <c:v>0.87856019999999957</c:v>
                </c:pt>
                <c:pt idx="2511">
                  <c:v>1.1488784999999999</c:v>
                </c:pt>
                <c:pt idx="2512">
                  <c:v>0.96864180000000066</c:v>
                </c:pt>
                <c:pt idx="2513">
                  <c:v>1.193919299999999</c:v>
                </c:pt>
                <c:pt idx="2514">
                  <c:v>0.99116219999999911</c:v>
                </c:pt>
                <c:pt idx="2515">
                  <c:v>0.99116219999999911</c:v>
                </c:pt>
                <c:pt idx="2516">
                  <c:v>1.0587086999999991</c:v>
                </c:pt>
                <c:pt idx="2517">
                  <c:v>1.0136825999999999</c:v>
                </c:pt>
                <c:pt idx="2518">
                  <c:v>1.0587086999999991</c:v>
                </c:pt>
                <c:pt idx="2519">
                  <c:v>1.1713988999999998</c:v>
                </c:pt>
                <c:pt idx="2520">
                  <c:v>1.1262699</c:v>
                </c:pt>
                <c:pt idx="2521">
                  <c:v>1.0587086999999991</c:v>
                </c:pt>
                <c:pt idx="2522">
                  <c:v>1.1488784999999999</c:v>
                </c:pt>
                <c:pt idx="2523">
                  <c:v>1.0136825999999999</c:v>
                </c:pt>
                <c:pt idx="2524">
                  <c:v>1.238960099999999</c:v>
                </c:pt>
                <c:pt idx="2525">
                  <c:v>1.2614805</c:v>
                </c:pt>
                <c:pt idx="2526">
                  <c:v>1.0587086999999991</c:v>
                </c:pt>
                <c:pt idx="2527">
                  <c:v>1.3290416999999992</c:v>
                </c:pt>
                <c:pt idx="2528">
                  <c:v>1.1037494999999991</c:v>
                </c:pt>
                <c:pt idx="2529">
                  <c:v>1.0812290999999989</c:v>
                </c:pt>
                <c:pt idx="2530">
                  <c:v>1.1037494999999991</c:v>
                </c:pt>
                <c:pt idx="2531">
                  <c:v>1.3740825000000008</c:v>
                </c:pt>
                <c:pt idx="2532">
                  <c:v>1.6669358999999999</c:v>
                </c:pt>
                <c:pt idx="2533">
                  <c:v>1.3966029000000006</c:v>
                </c:pt>
                <c:pt idx="2534">
                  <c:v>1.1037494999999991</c:v>
                </c:pt>
                <c:pt idx="2535">
                  <c:v>2.1174173999999999</c:v>
                </c:pt>
                <c:pt idx="2536">
                  <c:v>1.3290416999999992</c:v>
                </c:pt>
                <c:pt idx="2537">
                  <c:v>1.1262699</c:v>
                </c:pt>
                <c:pt idx="2538">
                  <c:v>1.0812290999999989</c:v>
                </c:pt>
                <c:pt idx="2539">
                  <c:v>1.1037494999999991</c:v>
                </c:pt>
                <c:pt idx="2540">
                  <c:v>1.1488784999999999</c:v>
                </c:pt>
                <c:pt idx="2541">
                  <c:v>1.2164396999999989</c:v>
                </c:pt>
                <c:pt idx="2542">
                  <c:v>1.3740825000000008</c:v>
                </c:pt>
                <c:pt idx="2543">
                  <c:v>1.4867726999999991</c:v>
                </c:pt>
                <c:pt idx="2544">
                  <c:v>1.5993746999999987</c:v>
                </c:pt>
                <c:pt idx="2545">
                  <c:v>1.6669358999999999</c:v>
                </c:pt>
                <c:pt idx="2546">
                  <c:v>2.477846699999998</c:v>
                </c:pt>
                <c:pt idx="2547">
                  <c:v>2.1625611</c:v>
                </c:pt>
                <c:pt idx="2548">
                  <c:v>2.0723765999999997</c:v>
                </c:pt>
                <c:pt idx="2549">
                  <c:v>2.0273358000000012</c:v>
                </c:pt>
                <c:pt idx="2550">
                  <c:v>2.1174173999999999</c:v>
                </c:pt>
                <c:pt idx="2551">
                  <c:v>2.1625611</c:v>
                </c:pt>
                <c:pt idx="2552">
                  <c:v>2.2526426999999969</c:v>
                </c:pt>
                <c:pt idx="2553">
                  <c:v>2.3427243</c:v>
                </c:pt>
                <c:pt idx="2554">
                  <c:v>2.3427243</c:v>
                </c:pt>
                <c:pt idx="2555">
                  <c:v>2.4328058999999969</c:v>
                </c:pt>
                <c:pt idx="2556">
                  <c:v>2.3427243</c:v>
                </c:pt>
                <c:pt idx="2557">
                  <c:v>2.2751630999999999</c:v>
                </c:pt>
                <c:pt idx="2558">
                  <c:v>3.3113513999999977</c:v>
                </c:pt>
                <c:pt idx="2559">
                  <c:v>3.2888310000000018</c:v>
                </c:pt>
                <c:pt idx="2560">
                  <c:v>2.6130425999999987</c:v>
                </c:pt>
                <c:pt idx="2561">
                  <c:v>2.2526426999999969</c:v>
                </c:pt>
                <c:pt idx="2562">
                  <c:v>2.1399378000000002</c:v>
                </c:pt>
                <c:pt idx="2563">
                  <c:v>1.8020582999999999</c:v>
                </c:pt>
                <c:pt idx="2564">
                  <c:v>2.1625611</c:v>
                </c:pt>
                <c:pt idx="2565">
                  <c:v>1.6894563</c:v>
                </c:pt>
                <c:pt idx="2566">
                  <c:v>2.6580833999999998</c:v>
                </c:pt>
                <c:pt idx="2567">
                  <c:v>2.1174173999999999</c:v>
                </c:pt>
                <c:pt idx="2568">
                  <c:v>1.9147485000000009</c:v>
                </c:pt>
                <c:pt idx="2569">
                  <c:v>1.8246669</c:v>
                </c:pt>
                <c:pt idx="2570">
                  <c:v>1.5318134999999991</c:v>
                </c:pt>
                <c:pt idx="2571">
                  <c:v>1.7119766999999981</c:v>
                </c:pt>
                <c:pt idx="2572">
                  <c:v>1.5543338999999998</c:v>
                </c:pt>
                <c:pt idx="2573">
                  <c:v>1.5993746999999987</c:v>
                </c:pt>
                <c:pt idx="2574">
                  <c:v>1.3515621</c:v>
                </c:pt>
                <c:pt idx="2575">
                  <c:v>1.2614805</c:v>
                </c:pt>
                <c:pt idx="2576">
                  <c:v>1.3290416999999992</c:v>
                </c:pt>
                <c:pt idx="2577">
                  <c:v>1.7344971</c:v>
                </c:pt>
                <c:pt idx="2578">
                  <c:v>1.576854299999999</c:v>
                </c:pt>
                <c:pt idx="2579">
                  <c:v>1.4867726999999991</c:v>
                </c:pt>
                <c:pt idx="2580">
                  <c:v>1.4416436999999986</c:v>
                </c:pt>
                <c:pt idx="2581">
                  <c:v>1.3515621</c:v>
                </c:pt>
                <c:pt idx="2582">
                  <c:v>1.3740825000000008</c:v>
                </c:pt>
                <c:pt idx="2583">
                  <c:v>1.4867726999999991</c:v>
                </c:pt>
                <c:pt idx="2584">
                  <c:v>2.3202038999999997</c:v>
                </c:pt>
                <c:pt idx="2585">
                  <c:v>2.4102854999999979</c:v>
                </c:pt>
                <c:pt idx="2586">
                  <c:v>2.0048153999999987</c:v>
                </c:pt>
                <c:pt idx="2587">
                  <c:v>2.3652446999999981</c:v>
                </c:pt>
                <c:pt idx="2588">
                  <c:v>1.9372541999999997</c:v>
                </c:pt>
                <c:pt idx="2589">
                  <c:v>1.7795378999999998</c:v>
                </c:pt>
                <c:pt idx="2590">
                  <c:v>1.7119766999999981</c:v>
                </c:pt>
                <c:pt idx="2591">
                  <c:v>1.6669358999999999</c:v>
                </c:pt>
                <c:pt idx="2592">
                  <c:v>1.6894563</c:v>
                </c:pt>
                <c:pt idx="2593">
                  <c:v>1.7570174999999999</c:v>
                </c:pt>
                <c:pt idx="2594">
                  <c:v>1.7119766999999981</c:v>
                </c:pt>
                <c:pt idx="2595">
                  <c:v>1.6669358999999999</c:v>
                </c:pt>
                <c:pt idx="2596">
                  <c:v>1.7795378999999998</c:v>
                </c:pt>
                <c:pt idx="2597">
                  <c:v>1.5318134999999991</c:v>
                </c:pt>
                <c:pt idx="2598">
                  <c:v>2.2301223000000001</c:v>
                </c:pt>
                <c:pt idx="2599">
                  <c:v>2.0048153999999987</c:v>
                </c:pt>
                <c:pt idx="2600">
                  <c:v>1.6444155000000009</c:v>
                </c:pt>
                <c:pt idx="2601">
                  <c:v>1.464164099999999</c:v>
                </c:pt>
                <c:pt idx="2602">
                  <c:v>1.7570174999999999</c:v>
                </c:pt>
                <c:pt idx="2603">
                  <c:v>1.9597745999999998</c:v>
                </c:pt>
                <c:pt idx="2604">
                  <c:v>1.4416436999999986</c:v>
                </c:pt>
                <c:pt idx="2605">
                  <c:v>1.4416436999999986</c:v>
                </c:pt>
                <c:pt idx="2606">
                  <c:v>1.1037494999999991</c:v>
                </c:pt>
                <c:pt idx="2607">
                  <c:v>1.9597745999999998</c:v>
                </c:pt>
                <c:pt idx="2608">
                  <c:v>1.4867726999999991</c:v>
                </c:pt>
                <c:pt idx="2609">
                  <c:v>1.3740825000000008</c:v>
                </c:pt>
                <c:pt idx="2610">
                  <c:v>1.2614805</c:v>
                </c:pt>
                <c:pt idx="2611">
                  <c:v>1.4867726999999991</c:v>
                </c:pt>
                <c:pt idx="2612">
                  <c:v>1.3065212999999989</c:v>
                </c:pt>
                <c:pt idx="2613">
                  <c:v>1.5318134999999991</c:v>
                </c:pt>
                <c:pt idx="2614">
                  <c:v>1.1037494999999991</c:v>
                </c:pt>
                <c:pt idx="2615">
                  <c:v>0.99116219999999911</c:v>
                </c:pt>
                <c:pt idx="2616">
                  <c:v>0.87856019999999957</c:v>
                </c:pt>
                <c:pt idx="2617">
                  <c:v>0.87856019999999957</c:v>
                </c:pt>
                <c:pt idx="2618">
                  <c:v>1.3290416999999992</c:v>
                </c:pt>
                <c:pt idx="2619">
                  <c:v>1.2164396999999989</c:v>
                </c:pt>
                <c:pt idx="2620">
                  <c:v>1.238960099999999</c:v>
                </c:pt>
                <c:pt idx="2621">
                  <c:v>1.2840008999999999</c:v>
                </c:pt>
                <c:pt idx="2622">
                  <c:v>0.99116219999999911</c:v>
                </c:pt>
                <c:pt idx="2623">
                  <c:v>1.464164099999999</c:v>
                </c:pt>
                <c:pt idx="2624">
                  <c:v>1.1037494999999991</c:v>
                </c:pt>
                <c:pt idx="2625">
                  <c:v>1.0587086999999991</c:v>
                </c:pt>
                <c:pt idx="2626">
                  <c:v>1.0587086999999991</c:v>
                </c:pt>
                <c:pt idx="2627">
                  <c:v>1.0812290999999989</c:v>
                </c:pt>
                <c:pt idx="2628">
                  <c:v>0.90108059999999957</c:v>
                </c:pt>
                <c:pt idx="2629">
                  <c:v>0.81099899999999991</c:v>
                </c:pt>
                <c:pt idx="2630">
                  <c:v>1.2840008999999999</c:v>
                </c:pt>
                <c:pt idx="2631">
                  <c:v>1.1262699</c:v>
                </c:pt>
                <c:pt idx="2632">
                  <c:v>0.90108059999999957</c:v>
                </c:pt>
                <c:pt idx="2633">
                  <c:v>0.85603980000000046</c:v>
                </c:pt>
                <c:pt idx="2634">
                  <c:v>0.81099899999999991</c:v>
                </c:pt>
                <c:pt idx="2635">
                  <c:v>0.87856019999999957</c:v>
                </c:pt>
                <c:pt idx="2636">
                  <c:v>1.8020582999999999</c:v>
                </c:pt>
                <c:pt idx="2637">
                  <c:v>1.3065212999999989</c:v>
                </c:pt>
                <c:pt idx="2638">
                  <c:v>1.4191232999999979</c:v>
                </c:pt>
                <c:pt idx="2639">
                  <c:v>1.2164396999999989</c:v>
                </c:pt>
                <c:pt idx="2640">
                  <c:v>1.238960099999999</c:v>
                </c:pt>
                <c:pt idx="2641">
                  <c:v>1.0136825999999999</c:v>
                </c:pt>
                <c:pt idx="2642">
                  <c:v>1.621895099999999</c:v>
                </c:pt>
                <c:pt idx="2643">
                  <c:v>1.3515621</c:v>
                </c:pt>
                <c:pt idx="2644">
                  <c:v>1.621895099999999</c:v>
                </c:pt>
                <c:pt idx="2645">
                  <c:v>1.3515621</c:v>
                </c:pt>
                <c:pt idx="2646">
                  <c:v>1.2840008999999999</c:v>
                </c:pt>
                <c:pt idx="2647">
                  <c:v>1.0812290999999989</c:v>
                </c:pt>
                <c:pt idx="2648">
                  <c:v>0.99116219999999911</c:v>
                </c:pt>
                <c:pt idx="2649">
                  <c:v>1.4416436999999986</c:v>
                </c:pt>
                <c:pt idx="2650">
                  <c:v>1.2614805</c:v>
                </c:pt>
                <c:pt idx="2651">
                  <c:v>1.3515621</c:v>
                </c:pt>
                <c:pt idx="2652">
                  <c:v>1.1713988999999998</c:v>
                </c:pt>
                <c:pt idx="2653">
                  <c:v>1.3515621</c:v>
                </c:pt>
                <c:pt idx="2654">
                  <c:v>1.0587086999999991</c:v>
                </c:pt>
                <c:pt idx="2655">
                  <c:v>0.96864180000000066</c:v>
                </c:pt>
                <c:pt idx="2656">
                  <c:v>1.3740825000000008</c:v>
                </c:pt>
                <c:pt idx="2657">
                  <c:v>1.3515621</c:v>
                </c:pt>
                <c:pt idx="2658">
                  <c:v>1.5543338999999998</c:v>
                </c:pt>
                <c:pt idx="2659">
                  <c:v>1.7795378999999998</c:v>
                </c:pt>
                <c:pt idx="2660">
                  <c:v>1.9597745999999998</c:v>
                </c:pt>
                <c:pt idx="2661">
                  <c:v>1.7795378999999998</c:v>
                </c:pt>
                <c:pt idx="2662">
                  <c:v>1.6894563</c:v>
                </c:pt>
                <c:pt idx="2663">
                  <c:v>1.8020582999999999</c:v>
                </c:pt>
                <c:pt idx="2664">
                  <c:v>1.6894563</c:v>
                </c:pt>
                <c:pt idx="2665">
                  <c:v>1.5993746999999987</c:v>
                </c:pt>
                <c:pt idx="2666">
                  <c:v>1.6444155000000009</c:v>
                </c:pt>
                <c:pt idx="2667">
                  <c:v>1.4867726999999991</c:v>
                </c:pt>
                <c:pt idx="2668">
                  <c:v>1.9822949999999999</c:v>
                </c:pt>
                <c:pt idx="2669">
                  <c:v>1.8471872999999999</c:v>
                </c:pt>
                <c:pt idx="2670">
                  <c:v>2.1625611</c:v>
                </c:pt>
                <c:pt idx="2671">
                  <c:v>1.8246669</c:v>
                </c:pt>
                <c:pt idx="2672">
                  <c:v>1.9147485000000009</c:v>
                </c:pt>
                <c:pt idx="2673">
                  <c:v>1.5993746999999987</c:v>
                </c:pt>
                <c:pt idx="2674">
                  <c:v>1.6894563</c:v>
                </c:pt>
                <c:pt idx="2675">
                  <c:v>1.7795378999999998</c:v>
                </c:pt>
                <c:pt idx="2676">
                  <c:v>2.0723765999999997</c:v>
                </c:pt>
                <c:pt idx="2677">
                  <c:v>1.7119766999999981</c:v>
                </c:pt>
                <c:pt idx="2678">
                  <c:v>1.8922281000000001</c:v>
                </c:pt>
                <c:pt idx="2679">
                  <c:v>1.8697077</c:v>
                </c:pt>
                <c:pt idx="2680">
                  <c:v>1.5543338999999998</c:v>
                </c:pt>
                <c:pt idx="2681">
                  <c:v>1.4416436999999986</c:v>
                </c:pt>
                <c:pt idx="2682">
                  <c:v>2.1399378000000002</c:v>
                </c:pt>
                <c:pt idx="2683">
                  <c:v>1.5993746999999987</c:v>
                </c:pt>
                <c:pt idx="2684">
                  <c:v>1.8471872999999999</c:v>
                </c:pt>
                <c:pt idx="2685">
                  <c:v>2.0273358000000012</c:v>
                </c:pt>
                <c:pt idx="2686">
                  <c:v>1.576854299999999</c:v>
                </c:pt>
                <c:pt idx="2687">
                  <c:v>1.8246669</c:v>
                </c:pt>
                <c:pt idx="2688">
                  <c:v>2.0048153999999987</c:v>
                </c:pt>
                <c:pt idx="2689">
                  <c:v>1.7119766999999981</c:v>
                </c:pt>
                <c:pt idx="2690">
                  <c:v>1.8922281000000001</c:v>
                </c:pt>
                <c:pt idx="2691">
                  <c:v>1.8471872999999999</c:v>
                </c:pt>
                <c:pt idx="2692">
                  <c:v>1.6669358999999999</c:v>
                </c:pt>
                <c:pt idx="2693">
                  <c:v>1.7795378999999998</c:v>
                </c:pt>
                <c:pt idx="2694">
                  <c:v>1.3290416999999992</c:v>
                </c:pt>
                <c:pt idx="2695">
                  <c:v>1.3740825000000008</c:v>
                </c:pt>
                <c:pt idx="2696">
                  <c:v>1.1262699</c:v>
                </c:pt>
                <c:pt idx="2697">
                  <c:v>1.0587086999999991</c:v>
                </c:pt>
                <c:pt idx="2698">
                  <c:v>1.1037494999999991</c:v>
                </c:pt>
                <c:pt idx="2699">
                  <c:v>1.5318134999999991</c:v>
                </c:pt>
                <c:pt idx="2700">
                  <c:v>1.2164396999999989</c:v>
                </c:pt>
                <c:pt idx="2701">
                  <c:v>1.1037494999999991</c:v>
                </c:pt>
                <c:pt idx="2702">
                  <c:v>1.0812290999999989</c:v>
                </c:pt>
                <c:pt idx="2703">
                  <c:v>1.4191232999999979</c:v>
                </c:pt>
                <c:pt idx="2704">
                  <c:v>1.5993746999999987</c:v>
                </c:pt>
                <c:pt idx="2705">
                  <c:v>1.2840008999999999</c:v>
                </c:pt>
                <c:pt idx="2706">
                  <c:v>1.3966029000000006</c:v>
                </c:pt>
                <c:pt idx="2707">
                  <c:v>1.2614805</c:v>
                </c:pt>
                <c:pt idx="2708">
                  <c:v>1.1488784999999999</c:v>
                </c:pt>
                <c:pt idx="2709">
                  <c:v>1.1713988999999998</c:v>
                </c:pt>
                <c:pt idx="2710">
                  <c:v>1.5543338999999998</c:v>
                </c:pt>
                <c:pt idx="2711">
                  <c:v>2.0723765999999997</c:v>
                </c:pt>
                <c:pt idx="2712">
                  <c:v>2.1174173999999999</c:v>
                </c:pt>
                <c:pt idx="2713">
                  <c:v>1.6894563</c:v>
                </c:pt>
                <c:pt idx="2714">
                  <c:v>1.8922281000000001</c:v>
                </c:pt>
                <c:pt idx="2715">
                  <c:v>1.8246669</c:v>
                </c:pt>
                <c:pt idx="2716">
                  <c:v>1.6894563</c:v>
                </c:pt>
                <c:pt idx="2717">
                  <c:v>1.6444155000000009</c:v>
                </c:pt>
                <c:pt idx="2718">
                  <c:v>1.3290416999999992</c:v>
                </c:pt>
                <c:pt idx="2719">
                  <c:v>1.1262699</c:v>
                </c:pt>
                <c:pt idx="2720">
                  <c:v>1.0812290999999989</c:v>
                </c:pt>
                <c:pt idx="2721">
                  <c:v>1.3966029000000006</c:v>
                </c:pt>
                <c:pt idx="2722">
                  <c:v>1.193919299999999</c:v>
                </c:pt>
                <c:pt idx="2723">
                  <c:v>1.1488784999999999</c:v>
                </c:pt>
                <c:pt idx="2724">
                  <c:v>1.4867726999999991</c:v>
                </c:pt>
                <c:pt idx="2725">
                  <c:v>1.5318134999999991</c:v>
                </c:pt>
                <c:pt idx="2726">
                  <c:v>1.5092930999999989</c:v>
                </c:pt>
                <c:pt idx="2727">
                  <c:v>1.3740825000000008</c:v>
                </c:pt>
                <c:pt idx="2728">
                  <c:v>1.2164396999999989</c:v>
                </c:pt>
                <c:pt idx="2729">
                  <c:v>1.2164396999999989</c:v>
                </c:pt>
                <c:pt idx="2730">
                  <c:v>1.3515621</c:v>
                </c:pt>
                <c:pt idx="2731">
                  <c:v>1.5543338999999998</c:v>
                </c:pt>
                <c:pt idx="2732">
                  <c:v>1.6669358999999999</c:v>
                </c:pt>
                <c:pt idx="2733">
                  <c:v>1.6669358999999999</c:v>
                </c:pt>
                <c:pt idx="2734">
                  <c:v>1.621895099999999</c:v>
                </c:pt>
                <c:pt idx="2735">
                  <c:v>1.6444155000000009</c:v>
                </c:pt>
                <c:pt idx="2736">
                  <c:v>1.6894563</c:v>
                </c:pt>
                <c:pt idx="2737">
                  <c:v>1.8471872999999999</c:v>
                </c:pt>
                <c:pt idx="2738">
                  <c:v>1.9597745999999998</c:v>
                </c:pt>
                <c:pt idx="2739">
                  <c:v>1.8922281000000001</c:v>
                </c:pt>
                <c:pt idx="2740">
                  <c:v>1.7344971</c:v>
                </c:pt>
                <c:pt idx="2741">
                  <c:v>1.5318134999999991</c:v>
                </c:pt>
                <c:pt idx="2742">
                  <c:v>1.5543338999999998</c:v>
                </c:pt>
                <c:pt idx="2743">
                  <c:v>1.4191232999999979</c:v>
                </c:pt>
                <c:pt idx="2744">
                  <c:v>1.4416436999999986</c:v>
                </c:pt>
                <c:pt idx="2745">
                  <c:v>1.5543338999999998</c:v>
                </c:pt>
                <c:pt idx="2746">
                  <c:v>1.5543338999999998</c:v>
                </c:pt>
                <c:pt idx="2747">
                  <c:v>1.5543338999999998</c:v>
                </c:pt>
                <c:pt idx="2748">
                  <c:v>1.3515621</c:v>
                </c:pt>
                <c:pt idx="2749">
                  <c:v>2.1399378000000002</c:v>
                </c:pt>
                <c:pt idx="2750">
                  <c:v>1.7344971</c:v>
                </c:pt>
                <c:pt idx="2751">
                  <c:v>1.6669358999999999</c:v>
                </c:pt>
                <c:pt idx="2752">
                  <c:v>2.0723765999999997</c:v>
                </c:pt>
                <c:pt idx="2753">
                  <c:v>2.0273358000000012</c:v>
                </c:pt>
                <c:pt idx="2754">
                  <c:v>1.5318134999999991</c:v>
                </c:pt>
                <c:pt idx="2755">
                  <c:v>1.6669358999999999</c:v>
                </c:pt>
                <c:pt idx="2756">
                  <c:v>1.9372541999999997</c:v>
                </c:pt>
                <c:pt idx="2757">
                  <c:v>1.5092930999999989</c:v>
                </c:pt>
                <c:pt idx="2758">
                  <c:v>1.7119766999999981</c:v>
                </c:pt>
                <c:pt idx="2759">
                  <c:v>1.576854299999999</c:v>
                </c:pt>
                <c:pt idx="2760">
                  <c:v>1.7344971</c:v>
                </c:pt>
                <c:pt idx="2761">
                  <c:v>1.6669358999999999</c:v>
                </c:pt>
                <c:pt idx="2762">
                  <c:v>1.5993746999999987</c:v>
                </c:pt>
                <c:pt idx="2763">
                  <c:v>1.5318134999999991</c:v>
                </c:pt>
                <c:pt idx="2764">
                  <c:v>1.464164099999999</c:v>
                </c:pt>
                <c:pt idx="2765">
                  <c:v>1.4191232999999979</c:v>
                </c:pt>
                <c:pt idx="2766">
                  <c:v>1.2164396999999989</c:v>
                </c:pt>
                <c:pt idx="2767">
                  <c:v>1.1262699</c:v>
                </c:pt>
                <c:pt idx="2768">
                  <c:v>1.0587086999999991</c:v>
                </c:pt>
                <c:pt idx="2769">
                  <c:v>1.0136825999999999</c:v>
                </c:pt>
                <c:pt idx="2770">
                  <c:v>1.0587086999999991</c:v>
                </c:pt>
                <c:pt idx="2771">
                  <c:v>1.0812290999999989</c:v>
                </c:pt>
                <c:pt idx="2772">
                  <c:v>1.0587086999999991</c:v>
                </c:pt>
                <c:pt idx="2773">
                  <c:v>1.0136825999999999</c:v>
                </c:pt>
                <c:pt idx="2774">
                  <c:v>1.5543338999999998</c:v>
                </c:pt>
                <c:pt idx="2775">
                  <c:v>1.8020582999999999</c:v>
                </c:pt>
                <c:pt idx="2776">
                  <c:v>1.3290416999999992</c:v>
                </c:pt>
                <c:pt idx="2777">
                  <c:v>1.193919299999999</c:v>
                </c:pt>
                <c:pt idx="2778">
                  <c:v>1.0812290999999989</c:v>
                </c:pt>
                <c:pt idx="2779">
                  <c:v>1.0361882999999998</c:v>
                </c:pt>
                <c:pt idx="2780">
                  <c:v>1.0361882999999998</c:v>
                </c:pt>
                <c:pt idx="2781">
                  <c:v>1.5318134999999991</c:v>
                </c:pt>
                <c:pt idx="2782">
                  <c:v>1.9822949999999999</c:v>
                </c:pt>
                <c:pt idx="2783">
                  <c:v>1.8697077</c:v>
                </c:pt>
                <c:pt idx="2784">
                  <c:v>1.5318134999999991</c:v>
                </c:pt>
                <c:pt idx="2785">
                  <c:v>1.4191232999999979</c:v>
                </c:pt>
                <c:pt idx="2786">
                  <c:v>1.3065212999999989</c:v>
                </c:pt>
                <c:pt idx="2787">
                  <c:v>1.2614805</c:v>
                </c:pt>
                <c:pt idx="2788">
                  <c:v>1.7344971</c:v>
                </c:pt>
                <c:pt idx="2789">
                  <c:v>1.4867726999999991</c:v>
                </c:pt>
                <c:pt idx="2790">
                  <c:v>1.9597745999999998</c:v>
                </c:pt>
                <c:pt idx="2791">
                  <c:v>2.0273358000000012</c:v>
                </c:pt>
                <c:pt idx="2792">
                  <c:v>2.0723765999999997</c:v>
                </c:pt>
                <c:pt idx="2793">
                  <c:v>1.6444155000000009</c:v>
                </c:pt>
                <c:pt idx="2794">
                  <c:v>1.5318134999999991</c:v>
                </c:pt>
                <c:pt idx="2795">
                  <c:v>1.7795378999999998</c:v>
                </c:pt>
                <c:pt idx="2796">
                  <c:v>1.3966029000000006</c:v>
                </c:pt>
                <c:pt idx="2797">
                  <c:v>1.2164396999999989</c:v>
                </c:pt>
                <c:pt idx="2798">
                  <c:v>2.3427243</c:v>
                </c:pt>
                <c:pt idx="2799">
                  <c:v>2.2301223000000001</c:v>
                </c:pt>
                <c:pt idx="2800">
                  <c:v>1.8020582999999999</c:v>
                </c:pt>
                <c:pt idx="2801">
                  <c:v>1.4416436999999986</c:v>
                </c:pt>
                <c:pt idx="2802">
                  <c:v>1.3290416999999992</c:v>
                </c:pt>
                <c:pt idx="2803">
                  <c:v>1.193919299999999</c:v>
                </c:pt>
                <c:pt idx="2804">
                  <c:v>1.3290416999999992</c:v>
                </c:pt>
                <c:pt idx="2805">
                  <c:v>1.1037494999999991</c:v>
                </c:pt>
                <c:pt idx="2806">
                  <c:v>1.238960099999999</c:v>
                </c:pt>
                <c:pt idx="2807">
                  <c:v>1.1488784999999999</c:v>
                </c:pt>
                <c:pt idx="2808">
                  <c:v>1.1262699</c:v>
                </c:pt>
                <c:pt idx="2809">
                  <c:v>1.238960099999999</c:v>
                </c:pt>
                <c:pt idx="2810">
                  <c:v>1.2614805</c:v>
                </c:pt>
                <c:pt idx="2811">
                  <c:v>1.4416436999999986</c:v>
                </c:pt>
                <c:pt idx="2812">
                  <c:v>1.4867726999999991</c:v>
                </c:pt>
                <c:pt idx="2813">
                  <c:v>1.5318134999999991</c:v>
                </c:pt>
                <c:pt idx="2814">
                  <c:v>1.5318134999999991</c:v>
                </c:pt>
                <c:pt idx="2815">
                  <c:v>1.8471872999999999</c:v>
                </c:pt>
                <c:pt idx="2816">
                  <c:v>1.6669358999999999</c:v>
                </c:pt>
                <c:pt idx="2817">
                  <c:v>1.6669358999999999</c:v>
                </c:pt>
                <c:pt idx="2818">
                  <c:v>2.1625611</c:v>
                </c:pt>
                <c:pt idx="2819">
                  <c:v>1.9147485000000009</c:v>
                </c:pt>
                <c:pt idx="2820">
                  <c:v>1.7344971</c:v>
                </c:pt>
                <c:pt idx="2821">
                  <c:v>2.1625611</c:v>
                </c:pt>
                <c:pt idx="2822">
                  <c:v>2.0048153999999987</c:v>
                </c:pt>
                <c:pt idx="2823">
                  <c:v>1.8471872999999999</c:v>
                </c:pt>
                <c:pt idx="2824">
                  <c:v>2.1850814999999999</c:v>
                </c:pt>
                <c:pt idx="2825">
                  <c:v>1.8246669</c:v>
                </c:pt>
                <c:pt idx="2826">
                  <c:v>1.6894563</c:v>
                </c:pt>
                <c:pt idx="2827">
                  <c:v>2.477846699999998</c:v>
                </c:pt>
                <c:pt idx="2828">
                  <c:v>2.0273358000000012</c:v>
                </c:pt>
                <c:pt idx="2829">
                  <c:v>1.9147485000000009</c:v>
                </c:pt>
                <c:pt idx="2830">
                  <c:v>1.8020582999999999</c:v>
                </c:pt>
                <c:pt idx="2831">
                  <c:v>2.1625611</c:v>
                </c:pt>
                <c:pt idx="2832">
                  <c:v>1.7119766999999981</c:v>
                </c:pt>
                <c:pt idx="2833">
                  <c:v>1.464164099999999</c:v>
                </c:pt>
                <c:pt idx="2834">
                  <c:v>2.8608551999999978</c:v>
                </c:pt>
                <c:pt idx="2835">
                  <c:v>2.2751630999999999</c:v>
                </c:pt>
                <c:pt idx="2836">
                  <c:v>1.8020582999999999</c:v>
                </c:pt>
                <c:pt idx="2837">
                  <c:v>2.094897</c:v>
                </c:pt>
                <c:pt idx="2838">
                  <c:v>1.9372541999999997</c:v>
                </c:pt>
                <c:pt idx="2839">
                  <c:v>1.6444155000000009</c:v>
                </c:pt>
                <c:pt idx="2840">
                  <c:v>1.6444155000000009</c:v>
                </c:pt>
                <c:pt idx="2841">
                  <c:v>2.1625611</c:v>
                </c:pt>
                <c:pt idx="2842">
                  <c:v>1.7119766999999981</c:v>
                </c:pt>
                <c:pt idx="2843">
                  <c:v>1.7344971</c:v>
                </c:pt>
                <c:pt idx="2844">
                  <c:v>1.6894563</c:v>
                </c:pt>
                <c:pt idx="2845">
                  <c:v>1.6894563</c:v>
                </c:pt>
                <c:pt idx="2846">
                  <c:v>1.3515621</c:v>
                </c:pt>
                <c:pt idx="2847">
                  <c:v>1.7344971</c:v>
                </c:pt>
                <c:pt idx="2848">
                  <c:v>1.8020582999999999</c:v>
                </c:pt>
                <c:pt idx="2849">
                  <c:v>1.6669358999999999</c:v>
                </c:pt>
                <c:pt idx="2850">
                  <c:v>1.5993746999999987</c:v>
                </c:pt>
                <c:pt idx="2851">
                  <c:v>1.7344971</c:v>
                </c:pt>
                <c:pt idx="2852">
                  <c:v>1.8697077</c:v>
                </c:pt>
                <c:pt idx="2853">
                  <c:v>1.5993746999999987</c:v>
                </c:pt>
                <c:pt idx="2854">
                  <c:v>1.5543338999999998</c:v>
                </c:pt>
                <c:pt idx="2855">
                  <c:v>1.8246669</c:v>
                </c:pt>
                <c:pt idx="2856">
                  <c:v>1.5993746999999987</c:v>
                </c:pt>
                <c:pt idx="2857">
                  <c:v>1.6669358999999999</c:v>
                </c:pt>
                <c:pt idx="2858">
                  <c:v>1.464164099999999</c:v>
                </c:pt>
                <c:pt idx="2859">
                  <c:v>1.7119766999999981</c:v>
                </c:pt>
                <c:pt idx="2860">
                  <c:v>2.2526426999999969</c:v>
                </c:pt>
                <c:pt idx="2861">
                  <c:v>1.7570174999999999</c:v>
                </c:pt>
                <c:pt idx="2862">
                  <c:v>1.5092930999999989</c:v>
                </c:pt>
                <c:pt idx="2863">
                  <c:v>1.8020582999999999</c:v>
                </c:pt>
                <c:pt idx="2864">
                  <c:v>1.5993746999999987</c:v>
                </c:pt>
                <c:pt idx="2865">
                  <c:v>1.3065212999999989</c:v>
                </c:pt>
                <c:pt idx="2866">
                  <c:v>1.8471872999999999</c:v>
                </c:pt>
                <c:pt idx="2867">
                  <c:v>1.3966029000000006</c:v>
                </c:pt>
                <c:pt idx="2868">
                  <c:v>1.1488784999999999</c:v>
                </c:pt>
                <c:pt idx="2869">
                  <c:v>1.6669358999999999</c:v>
                </c:pt>
                <c:pt idx="2870">
                  <c:v>1.2840008999999999</c:v>
                </c:pt>
                <c:pt idx="2871">
                  <c:v>1.193919299999999</c:v>
                </c:pt>
                <c:pt idx="2872">
                  <c:v>1.1488784999999999</c:v>
                </c:pt>
                <c:pt idx="2873">
                  <c:v>1.0812290999999989</c:v>
                </c:pt>
                <c:pt idx="2874">
                  <c:v>1.5543338999999998</c:v>
                </c:pt>
                <c:pt idx="2875">
                  <c:v>1.8020582999999999</c:v>
                </c:pt>
                <c:pt idx="2876">
                  <c:v>1.6894563</c:v>
                </c:pt>
                <c:pt idx="2877">
                  <c:v>1.2840008999999999</c:v>
                </c:pt>
                <c:pt idx="2878">
                  <c:v>1.3065212999999989</c:v>
                </c:pt>
                <c:pt idx="2879">
                  <c:v>1.5543338999999998</c:v>
                </c:pt>
                <c:pt idx="2880">
                  <c:v>1.3515621</c:v>
                </c:pt>
                <c:pt idx="2881">
                  <c:v>1.4867726999999991</c:v>
                </c:pt>
                <c:pt idx="2882">
                  <c:v>1.2164396999999989</c:v>
                </c:pt>
                <c:pt idx="2883">
                  <c:v>1.1037494999999991</c:v>
                </c:pt>
                <c:pt idx="2884">
                  <c:v>1.9372541999999997</c:v>
                </c:pt>
                <c:pt idx="2885">
                  <c:v>1.7795378999999998</c:v>
                </c:pt>
                <c:pt idx="2886">
                  <c:v>1.464164099999999</c:v>
                </c:pt>
                <c:pt idx="2887">
                  <c:v>1.6444155000000009</c:v>
                </c:pt>
                <c:pt idx="2888">
                  <c:v>1.7119766999999981</c:v>
                </c:pt>
                <c:pt idx="2889">
                  <c:v>1.7795378999999998</c:v>
                </c:pt>
                <c:pt idx="2890">
                  <c:v>1.621895099999999</c:v>
                </c:pt>
                <c:pt idx="2891">
                  <c:v>1.464164099999999</c:v>
                </c:pt>
                <c:pt idx="2892">
                  <c:v>1.8020582999999999</c:v>
                </c:pt>
                <c:pt idx="2893">
                  <c:v>1.6444155000000009</c:v>
                </c:pt>
                <c:pt idx="2894">
                  <c:v>1.7119766999999981</c:v>
                </c:pt>
                <c:pt idx="2895">
                  <c:v>1.576854299999999</c:v>
                </c:pt>
                <c:pt idx="2896">
                  <c:v>1.464164099999999</c:v>
                </c:pt>
                <c:pt idx="2897">
                  <c:v>1.9372541999999997</c:v>
                </c:pt>
                <c:pt idx="2898">
                  <c:v>2.1625611</c:v>
                </c:pt>
                <c:pt idx="2899">
                  <c:v>1.8697077</c:v>
                </c:pt>
                <c:pt idx="2900">
                  <c:v>1.7119766999999981</c:v>
                </c:pt>
                <c:pt idx="2901">
                  <c:v>2.2301223000000001</c:v>
                </c:pt>
                <c:pt idx="2902">
                  <c:v>2.3427243</c:v>
                </c:pt>
                <c:pt idx="2903">
                  <c:v>2.2076019000000002</c:v>
                </c:pt>
                <c:pt idx="2904">
                  <c:v>1.7570174999999999</c:v>
                </c:pt>
                <c:pt idx="2905">
                  <c:v>1.9822949999999999</c:v>
                </c:pt>
                <c:pt idx="2906">
                  <c:v>1.6444155000000009</c:v>
                </c:pt>
                <c:pt idx="2907">
                  <c:v>1.8020582999999999</c:v>
                </c:pt>
                <c:pt idx="2908">
                  <c:v>1.576854299999999</c:v>
                </c:pt>
                <c:pt idx="2909">
                  <c:v>1.4416436999999986</c:v>
                </c:pt>
                <c:pt idx="2910">
                  <c:v>1.3065212999999989</c:v>
                </c:pt>
                <c:pt idx="2911">
                  <c:v>1.2840008999999999</c:v>
                </c:pt>
                <c:pt idx="2912">
                  <c:v>2.0723765999999997</c:v>
                </c:pt>
                <c:pt idx="2913">
                  <c:v>1.7795378999999998</c:v>
                </c:pt>
                <c:pt idx="2914">
                  <c:v>1.8922281000000001</c:v>
                </c:pt>
                <c:pt idx="2915">
                  <c:v>2.0273358000000012</c:v>
                </c:pt>
                <c:pt idx="2916">
                  <c:v>2.0273358000000012</c:v>
                </c:pt>
                <c:pt idx="2917">
                  <c:v>1.576854299999999</c:v>
                </c:pt>
                <c:pt idx="2918">
                  <c:v>1.7795378999999998</c:v>
                </c:pt>
                <c:pt idx="2919">
                  <c:v>1.8246669</c:v>
                </c:pt>
                <c:pt idx="2920">
                  <c:v>1.6444155000000009</c:v>
                </c:pt>
                <c:pt idx="2921">
                  <c:v>1.5993746999999987</c:v>
                </c:pt>
                <c:pt idx="2922">
                  <c:v>1.3065212999999989</c:v>
                </c:pt>
                <c:pt idx="2923">
                  <c:v>1.7795378999999998</c:v>
                </c:pt>
                <c:pt idx="2924">
                  <c:v>1.5993746999999987</c:v>
                </c:pt>
                <c:pt idx="2925">
                  <c:v>1.576854299999999</c:v>
                </c:pt>
                <c:pt idx="2926">
                  <c:v>1.464164099999999</c:v>
                </c:pt>
                <c:pt idx="2927">
                  <c:v>1.6444155000000009</c:v>
                </c:pt>
                <c:pt idx="2928">
                  <c:v>1.5993746999999987</c:v>
                </c:pt>
                <c:pt idx="2929">
                  <c:v>1.5543338999999998</c:v>
                </c:pt>
                <c:pt idx="2930">
                  <c:v>1.621895099999999</c:v>
                </c:pt>
                <c:pt idx="2931">
                  <c:v>1.2614805</c:v>
                </c:pt>
                <c:pt idx="2932">
                  <c:v>1.0587086999999991</c:v>
                </c:pt>
                <c:pt idx="2933">
                  <c:v>1.4416436999999986</c:v>
                </c:pt>
                <c:pt idx="2934">
                  <c:v>1.4867726999999991</c:v>
                </c:pt>
                <c:pt idx="2935">
                  <c:v>1.464164099999999</c:v>
                </c:pt>
                <c:pt idx="2936">
                  <c:v>1.7344971</c:v>
                </c:pt>
                <c:pt idx="2937">
                  <c:v>1.3065212999999989</c:v>
                </c:pt>
                <c:pt idx="2938">
                  <c:v>1.0587086999999991</c:v>
                </c:pt>
                <c:pt idx="2939">
                  <c:v>1.1262699</c:v>
                </c:pt>
                <c:pt idx="2940">
                  <c:v>1.0361882999999998</c:v>
                </c:pt>
                <c:pt idx="2941">
                  <c:v>1.1713988999999998</c:v>
                </c:pt>
                <c:pt idx="2942">
                  <c:v>1.8471872999999999</c:v>
                </c:pt>
                <c:pt idx="2943">
                  <c:v>1.464164099999999</c:v>
                </c:pt>
                <c:pt idx="2944">
                  <c:v>1.1262699</c:v>
                </c:pt>
                <c:pt idx="2945">
                  <c:v>1.2614805</c:v>
                </c:pt>
                <c:pt idx="2946">
                  <c:v>1.5318134999999991</c:v>
                </c:pt>
                <c:pt idx="2947">
                  <c:v>1.238960099999999</c:v>
                </c:pt>
                <c:pt idx="2948">
                  <c:v>1.1037494999999991</c:v>
                </c:pt>
                <c:pt idx="2949">
                  <c:v>1.1488784999999999</c:v>
                </c:pt>
                <c:pt idx="2950">
                  <c:v>1.7119766999999981</c:v>
                </c:pt>
                <c:pt idx="2951">
                  <c:v>1.4191232999999979</c:v>
                </c:pt>
                <c:pt idx="2952">
                  <c:v>1.2614805</c:v>
                </c:pt>
                <c:pt idx="2953">
                  <c:v>1.5543338999999998</c:v>
                </c:pt>
                <c:pt idx="2954">
                  <c:v>1.5318134999999991</c:v>
                </c:pt>
                <c:pt idx="2955">
                  <c:v>1.9147485000000009</c:v>
                </c:pt>
                <c:pt idx="2956">
                  <c:v>2.4102854999999979</c:v>
                </c:pt>
                <c:pt idx="2957">
                  <c:v>1.9147485000000009</c:v>
                </c:pt>
                <c:pt idx="2958">
                  <c:v>1.8922281000000001</c:v>
                </c:pt>
                <c:pt idx="2959">
                  <c:v>1.5318134999999991</c:v>
                </c:pt>
                <c:pt idx="2960">
                  <c:v>1.6669358999999999</c:v>
                </c:pt>
                <c:pt idx="2961">
                  <c:v>1.8922281000000001</c:v>
                </c:pt>
                <c:pt idx="2962">
                  <c:v>1.7119766999999981</c:v>
                </c:pt>
                <c:pt idx="2963">
                  <c:v>1.5993746999999987</c:v>
                </c:pt>
                <c:pt idx="2964">
                  <c:v>1.5993746999999987</c:v>
                </c:pt>
                <c:pt idx="2965">
                  <c:v>1.5543338999999998</c:v>
                </c:pt>
                <c:pt idx="2966">
                  <c:v>1.6669358999999999</c:v>
                </c:pt>
                <c:pt idx="2967">
                  <c:v>1.8020582999999999</c:v>
                </c:pt>
                <c:pt idx="2968">
                  <c:v>1.8922281000000001</c:v>
                </c:pt>
                <c:pt idx="2969">
                  <c:v>1.6669358999999999</c:v>
                </c:pt>
                <c:pt idx="2970">
                  <c:v>1.3966029000000006</c:v>
                </c:pt>
                <c:pt idx="2971">
                  <c:v>1.2164396999999989</c:v>
                </c:pt>
                <c:pt idx="2972">
                  <c:v>1.193919299999999</c:v>
                </c:pt>
                <c:pt idx="2973">
                  <c:v>1.8471872999999999</c:v>
                </c:pt>
                <c:pt idx="2974">
                  <c:v>1.4416436999999986</c:v>
                </c:pt>
                <c:pt idx="2975">
                  <c:v>1.621895099999999</c:v>
                </c:pt>
                <c:pt idx="2976">
                  <c:v>1.621895099999999</c:v>
                </c:pt>
                <c:pt idx="2977">
                  <c:v>1.8697077</c:v>
                </c:pt>
                <c:pt idx="2978">
                  <c:v>1.9822949999999999</c:v>
                </c:pt>
                <c:pt idx="2979">
                  <c:v>1.6669358999999999</c:v>
                </c:pt>
                <c:pt idx="2980">
                  <c:v>1.7119766999999981</c:v>
                </c:pt>
                <c:pt idx="2981">
                  <c:v>1.8922281000000001</c:v>
                </c:pt>
                <c:pt idx="2982">
                  <c:v>1.9597745999999998</c:v>
                </c:pt>
                <c:pt idx="2983">
                  <c:v>1.5993746999999987</c:v>
                </c:pt>
                <c:pt idx="2984">
                  <c:v>1.9147485000000009</c:v>
                </c:pt>
                <c:pt idx="2985">
                  <c:v>1.7119766999999981</c:v>
                </c:pt>
                <c:pt idx="2986">
                  <c:v>1.9597745999999998</c:v>
                </c:pt>
                <c:pt idx="2987">
                  <c:v>1.6894563</c:v>
                </c:pt>
                <c:pt idx="2988">
                  <c:v>1.5318134999999991</c:v>
                </c:pt>
                <c:pt idx="2989">
                  <c:v>1.7795378999999998</c:v>
                </c:pt>
                <c:pt idx="2990">
                  <c:v>1.576854299999999</c:v>
                </c:pt>
                <c:pt idx="2991">
                  <c:v>1.6894563</c:v>
                </c:pt>
                <c:pt idx="2992">
                  <c:v>1.3740825000000008</c:v>
                </c:pt>
                <c:pt idx="2993">
                  <c:v>2.094897</c:v>
                </c:pt>
                <c:pt idx="2994">
                  <c:v>1.8471872999999999</c:v>
                </c:pt>
                <c:pt idx="2995">
                  <c:v>1.9822949999999999</c:v>
                </c:pt>
                <c:pt idx="2996">
                  <c:v>1.576854299999999</c:v>
                </c:pt>
                <c:pt idx="2997">
                  <c:v>1.3740825000000008</c:v>
                </c:pt>
                <c:pt idx="2998">
                  <c:v>1.3966029000000006</c:v>
                </c:pt>
                <c:pt idx="2999">
                  <c:v>1.2164396999999989</c:v>
                </c:pt>
                <c:pt idx="3000">
                  <c:v>1.8020582999999999</c:v>
                </c:pt>
                <c:pt idx="3001">
                  <c:v>2.2076019000000002</c:v>
                </c:pt>
                <c:pt idx="3002">
                  <c:v>1.6894563</c:v>
                </c:pt>
                <c:pt idx="3003">
                  <c:v>1.5993746999999987</c:v>
                </c:pt>
                <c:pt idx="3004">
                  <c:v>1.3290416999999992</c:v>
                </c:pt>
                <c:pt idx="3005">
                  <c:v>1.8246669</c:v>
                </c:pt>
                <c:pt idx="3006">
                  <c:v>1.5092930999999989</c:v>
                </c:pt>
                <c:pt idx="3007">
                  <c:v>1.4191232999999979</c:v>
                </c:pt>
                <c:pt idx="3008">
                  <c:v>1.9597745999999998</c:v>
                </c:pt>
                <c:pt idx="3009">
                  <c:v>1.9597745999999998</c:v>
                </c:pt>
                <c:pt idx="3010">
                  <c:v>1.6444155000000009</c:v>
                </c:pt>
                <c:pt idx="3011">
                  <c:v>1.4191232999999979</c:v>
                </c:pt>
                <c:pt idx="3012">
                  <c:v>2.0048153999999987</c:v>
                </c:pt>
                <c:pt idx="3013">
                  <c:v>1.8471872999999999</c:v>
                </c:pt>
                <c:pt idx="3014">
                  <c:v>1.9372541999999997</c:v>
                </c:pt>
                <c:pt idx="3015">
                  <c:v>1.7570174999999999</c:v>
                </c:pt>
                <c:pt idx="3016">
                  <c:v>2.0048153999999987</c:v>
                </c:pt>
                <c:pt idx="3017">
                  <c:v>1.7119766999999981</c:v>
                </c:pt>
                <c:pt idx="3018">
                  <c:v>1.8697077</c:v>
                </c:pt>
                <c:pt idx="3019">
                  <c:v>1.9597745999999998</c:v>
                </c:pt>
                <c:pt idx="3020">
                  <c:v>1.6894563</c:v>
                </c:pt>
                <c:pt idx="3021">
                  <c:v>1.9597745999999998</c:v>
                </c:pt>
                <c:pt idx="3022">
                  <c:v>1.7344971</c:v>
                </c:pt>
                <c:pt idx="3023">
                  <c:v>1.5318134999999991</c:v>
                </c:pt>
                <c:pt idx="3024">
                  <c:v>1.3740825000000008</c:v>
                </c:pt>
                <c:pt idx="3025">
                  <c:v>1.2840008999999999</c:v>
                </c:pt>
                <c:pt idx="3026">
                  <c:v>1.9147485000000009</c:v>
                </c:pt>
                <c:pt idx="3027">
                  <c:v>1.7570174999999999</c:v>
                </c:pt>
                <c:pt idx="3028">
                  <c:v>1.9372541999999997</c:v>
                </c:pt>
                <c:pt idx="3029">
                  <c:v>1.7795378999999998</c:v>
                </c:pt>
                <c:pt idx="3030">
                  <c:v>2.2526426999999969</c:v>
                </c:pt>
                <c:pt idx="3031">
                  <c:v>2.0048153999999987</c:v>
                </c:pt>
                <c:pt idx="3032">
                  <c:v>2.1174173999999999</c:v>
                </c:pt>
                <c:pt idx="3033">
                  <c:v>1.8922281000000001</c:v>
                </c:pt>
                <c:pt idx="3034">
                  <c:v>1.7570174999999999</c:v>
                </c:pt>
                <c:pt idx="3035">
                  <c:v>1.6444155000000009</c:v>
                </c:pt>
                <c:pt idx="3036">
                  <c:v>1.5993746999999987</c:v>
                </c:pt>
                <c:pt idx="3037">
                  <c:v>1.621895099999999</c:v>
                </c:pt>
                <c:pt idx="3038">
                  <c:v>1.621895099999999</c:v>
                </c:pt>
                <c:pt idx="3039">
                  <c:v>2.1399378000000002</c:v>
                </c:pt>
                <c:pt idx="3040">
                  <c:v>2.2301223000000001</c:v>
                </c:pt>
                <c:pt idx="3041">
                  <c:v>2.4102854999999979</c:v>
                </c:pt>
                <c:pt idx="3042">
                  <c:v>2.094897</c:v>
                </c:pt>
                <c:pt idx="3043">
                  <c:v>2.2751630999999999</c:v>
                </c:pt>
                <c:pt idx="3044">
                  <c:v>2.1625611</c:v>
                </c:pt>
                <c:pt idx="3045">
                  <c:v>1.8020582999999999</c:v>
                </c:pt>
                <c:pt idx="3046">
                  <c:v>2.0723765999999997</c:v>
                </c:pt>
                <c:pt idx="3047">
                  <c:v>1.9822949999999999</c:v>
                </c:pt>
                <c:pt idx="3048">
                  <c:v>1.7119766999999981</c:v>
                </c:pt>
                <c:pt idx="3049">
                  <c:v>2.2301223000000001</c:v>
                </c:pt>
                <c:pt idx="3050">
                  <c:v>2.2751630999999999</c:v>
                </c:pt>
                <c:pt idx="3051">
                  <c:v>2.0048153999999987</c:v>
                </c:pt>
                <c:pt idx="3052">
                  <c:v>2.2301223000000001</c:v>
                </c:pt>
                <c:pt idx="3053">
                  <c:v>2.3202038999999997</c:v>
                </c:pt>
                <c:pt idx="3054">
                  <c:v>2.1850814999999999</c:v>
                </c:pt>
                <c:pt idx="3055">
                  <c:v>1.8020582999999999</c:v>
                </c:pt>
                <c:pt idx="3056">
                  <c:v>1.7119766999999981</c:v>
                </c:pt>
                <c:pt idx="3057">
                  <c:v>2.3877650999999998</c:v>
                </c:pt>
                <c:pt idx="3058">
                  <c:v>1.9597745999999998</c:v>
                </c:pt>
                <c:pt idx="3059">
                  <c:v>2.0723765999999997</c:v>
                </c:pt>
                <c:pt idx="3060">
                  <c:v>2.049856199999998</c:v>
                </c:pt>
                <c:pt idx="3061">
                  <c:v>1.9597745999999998</c:v>
                </c:pt>
                <c:pt idx="3062">
                  <c:v>1.9147485000000009</c:v>
                </c:pt>
                <c:pt idx="3063">
                  <c:v>1.9147485000000009</c:v>
                </c:pt>
                <c:pt idx="3064">
                  <c:v>2.3202038999999997</c:v>
                </c:pt>
                <c:pt idx="3065">
                  <c:v>2.1625611</c:v>
                </c:pt>
                <c:pt idx="3066">
                  <c:v>2.3877650999999998</c:v>
                </c:pt>
                <c:pt idx="3067">
                  <c:v>2.0048153999999987</c:v>
                </c:pt>
                <c:pt idx="3068">
                  <c:v>1.8697077</c:v>
                </c:pt>
                <c:pt idx="3069">
                  <c:v>1.9822949999999999</c:v>
                </c:pt>
                <c:pt idx="3070">
                  <c:v>1.6894563</c:v>
                </c:pt>
                <c:pt idx="3071">
                  <c:v>1.6669358999999999</c:v>
                </c:pt>
                <c:pt idx="3072">
                  <c:v>1.4867726999999991</c:v>
                </c:pt>
                <c:pt idx="3073">
                  <c:v>2.1399378000000002</c:v>
                </c:pt>
                <c:pt idx="3074">
                  <c:v>1.9822949999999999</c:v>
                </c:pt>
                <c:pt idx="3075">
                  <c:v>2.2301223000000001</c:v>
                </c:pt>
                <c:pt idx="3076">
                  <c:v>1.9822949999999999</c:v>
                </c:pt>
                <c:pt idx="3077">
                  <c:v>1.7344971</c:v>
                </c:pt>
                <c:pt idx="3078">
                  <c:v>1.7119766999999981</c:v>
                </c:pt>
                <c:pt idx="3079">
                  <c:v>2.0273358000000012</c:v>
                </c:pt>
                <c:pt idx="3080">
                  <c:v>1.7119766999999981</c:v>
                </c:pt>
                <c:pt idx="3081">
                  <c:v>1.3740825000000008</c:v>
                </c:pt>
                <c:pt idx="3082">
                  <c:v>1.8246669</c:v>
                </c:pt>
                <c:pt idx="3083">
                  <c:v>1.4416436999999986</c:v>
                </c:pt>
                <c:pt idx="3084">
                  <c:v>1.3966029000000006</c:v>
                </c:pt>
                <c:pt idx="3085">
                  <c:v>1.193919299999999</c:v>
                </c:pt>
                <c:pt idx="3086">
                  <c:v>1.6669358999999999</c:v>
                </c:pt>
                <c:pt idx="3087">
                  <c:v>1.3290416999999992</c:v>
                </c:pt>
                <c:pt idx="3088">
                  <c:v>1.8922281000000001</c:v>
                </c:pt>
                <c:pt idx="3089">
                  <c:v>1.7795378999999998</c:v>
                </c:pt>
                <c:pt idx="3090">
                  <c:v>1.4191232999999979</c:v>
                </c:pt>
                <c:pt idx="3091">
                  <c:v>1.8020582999999999</c:v>
                </c:pt>
                <c:pt idx="3092">
                  <c:v>1.4867726999999991</c:v>
                </c:pt>
                <c:pt idx="3093">
                  <c:v>1.1488784999999999</c:v>
                </c:pt>
                <c:pt idx="3094">
                  <c:v>1.621895099999999</c:v>
                </c:pt>
                <c:pt idx="3095">
                  <c:v>1.193919299999999</c:v>
                </c:pt>
                <c:pt idx="3096">
                  <c:v>1.3065212999999989</c:v>
                </c:pt>
                <c:pt idx="3097">
                  <c:v>1.238960099999999</c:v>
                </c:pt>
                <c:pt idx="3098">
                  <c:v>1.8246669</c:v>
                </c:pt>
                <c:pt idx="3099">
                  <c:v>1.5092930999999989</c:v>
                </c:pt>
                <c:pt idx="3100">
                  <c:v>1.4416436999999986</c:v>
                </c:pt>
                <c:pt idx="3101">
                  <c:v>1.621895099999999</c:v>
                </c:pt>
                <c:pt idx="3102">
                  <c:v>1.6894563</c:v>
                </c:pt>
                <c:pt idx="3103">
                  <c:v>1.7795378999999998</c:v>
                </c:pt>
                <c:pt idx="3104">
                  <c:v>1.6444155000000009</c:v>
                </c:pt>
                <c:pt idx="3105">
                  <c:v>1.4867726999999991</c:v>
                </c:pt>
                <c:pt idx="3106">
                  <c:v>1.7795378999999998</c:v>
                </c:pt>
                <c:pt idx="3107">
                  <c:v>1.621895099999999</c:v>
                </c:pt>
                <c:pt idx="3108">
                  <c:v>1.621895099999999</c:v>
                </c:pt>
                <c:pt idx="3109">
                  <c:v>1.621895099999999</c:v>
                </c:pt>
                <c:pt idx="3110">
                  <c:v>1.9822949999999999</c:v>
                </c:pt>
                <c:pt idx="3111">
                  <c:v>1.8922281000000001</c:v>
                </c:pt>
                <c:pt idx="3112">
                  <c:v>1.8471872999999999</c:v>
                </c:pt>
                <c:pt idx="3113">
                  <c:v>2.1399378000000002</c:v>
                </c:pt>
                <c:pt idx="3114">
                  <c:v>1.8246669</c:v>
                </c:pt>
                <c:pt idx="3115">
                  <c:v>2.094897</c:v>
                </c:pt>
                <c:pt idx="3116">
                  <c:v>1.7795378999999998</c:v>
                </c:pt>
                <c:pt idx="3117">
                  <c:v>2.3877650999999998</c:v>
                </c:pt>
                <c:pt idx="3118">
                  <c:v>2.0723765999999997</c:v>
                </c:pt>
                <c:pt idx="3119">
                  <c:v>1.9822949999999999</c:v>
                </c:pt>
                <c:pt idx="3120">
                  <c:v>1.7119766999999981</c:v>
                </c:pt>
                <c:pt idx="3121">
                  <c:v>2.4102854999999979</c:v>
                </c:pt>
                <c:pt idx="3122">
                  <c:v>2.2301223000000001</c:v>
                </c:pt>
                <c:pt idx="3123">
                  <c:v>2.1850814999999999</c:v>
                </c:pt>
                <c:pt idx="3124">
                  <c:v>1.7795378999999998</c:v>
                </c:pt>
                <c:pt idx="3125">
                  <c:v>2.2301223000000001</c:v>
                </c:pt>
                <c:pt idx="3126">
                  <c:v>2.2076019000000002</c:v>
                </c:pt>
                <c:pt idx="3127">
                  <c:v>1.8020582999999999</c:v>
                </c:pt>
                <c:pt idx="3128">
                  <c:v>2.2976834999999998</c:v>
                </c:pt>
                <c:pt idx="3129">
                  <c:v>2.1399378000000002</c:v>
                </c:pt>
                <c:pt idx="3130">
                  <c:v>2.2076019000000002</c:v>
                </c:pt>
                <c:pt idx="3131">
                  <c:v>1.8922281000000001</c:v>
                </c:pt>
                <c:pt idx="3132">
                  <c:v>1.8922281000000001</c:v>
                </c:pt>
                <c:pt idx="3133">
                  <c:v>1.9822949999999999</c:v>
                </c:pt>
                <c:pt idx="3134">
                  <c:v>2.1174173999999999</c:v>
                </c:pt>
                <c:pt idx="3135">
                  <c:v>1.7119766999999981</c:v>
                </c:pt>
                <c:pt idx="3136">
                  <c:v>1.5993746999999987</c:v>
                </c:pt>
                <c:pt idx="3137">
                  <c:v>1.5993746999999987</c:v>
                </c:pt>
                <c:pt idx="3138">
                  <c:v>1.9822949999999999</c:v>
                </c:pt>
                <c:pt idx="3139">
                  <c:v>1.9147485000000009</c:v>
                </c:pt>
                <c:pt idx="3140">
                  <c:v>2.1399378000000002</c:v>
                </c:pt>
                <c:pt idx="3141">
                  <c:v>1.7795378999999998</c:v>
                </c:pt>
                <c:pt idx="3142">
                  <c:v>1.9147485000000009</c:v>
                </c:pt>
                <c:pt idx="3143">
                  <c:v>2.0048153999999987</c:v>
                </c:pt>
                <c:pt idx="3144">
                  <c:v>1.6894563</c:v>
                </c:pt>
                <c:pt idx="3145">
                  <c:v>2.094897</c:v>
                </c:pt>
                <c:pt idx="3146">
                  <c:v>1.6894563</c:v>
                </c:pt>
                <c:pt idx="3147">
                  <c:v>2.0048153999999987</c:v>
                </c:pt>
                <c:pt idx="3148">
                  <c:v>1.8020582999999999</c:v>
                </c:pt>
                <c:pt idx="3149">
                  <c:v>1.5092930999999989</c:v>
                </c:pt>
                <c:pt idx="3150">
                  <c:v>1.7795378999999998</c:v>
                </c:pt>
                <c:pt idx="3151">
                  <c:v>1.3966029000000006</c:v>
                </c:pt>
                <c:pt idx="3152">
                  <c:v>1.7570174999999999</c:v>
                </c:pt>
                <c:pt idx="3153">
                  <c:v>1.4191232999999979</c:v>
                </c:pt>
                <c:pt idx="3154">
                  <c:v>1.2164396999999989</c:v>
                </c:pt>
                <c:pt idx="3155">
                  <c:v>1.8020582999999999</c:v>
                </c:pt>
                <c:pt idx="3156">
                  <c:v>1.7344971</c:v>
                </c:pt>
                <c:pt idx="3157">
                  <c:v>1.4416436999999986</c:v>
                </c:pt>
                <c:pt idx="3158">
                  <c:v>1.5318134999999991</c:v>
                </c:pt>
                <c:pt idx="3159">
                  <c:v>1.3740825000000008</c:v>
                </c:pt>
                <c:pt idx="3160">
                  <c:v>1.2840008999999999</c:v>
                </c:pt>
                <c:pt idx="3161">
                  <c:v>1.2614805</c:v>
                </c:pt>
                <c:pt idx="3162">
                  <c:v>1.4416436999999986</c:v>
                </c:pt>
                <c:pt idx="3163">
                  <c:v>1.3290416999999992</c:v>
                </c:pt>
                <c:pt idx="3164">
                  <c:v>1.9372541999999997</c:v>
                </c:pt>
                <c:pt idx="3165">
                  <c:v>1.8697077</c:v>
                </c:pt>
                <c:pt idx="3166">
                  <c:v>1.6444155000000009</c:v>
                </c:pt>
                <c:pt idx="3167">
                  <c:v>1.9147485000000009</c:v>
                </c:pt>
                <c:pt idx="3168">
                  <c:v>1.8697077</c:v>
                </c:pt>
                <c:pt idx="3169">
                  <c:v>1.621895099999999</c:v>
                </c:pt>
                <c:pt idx="3170">
                  <c:v>2.0048153999999987</c:v>
                </c:pt>
                <c:pt idx="3171">
                  <c:v>2.0048153999999987</c:v>
                </c:pt>
                <c:pt idx="3172">
                  <c:v>1.7570174999999999</c:v>
                </c:pt>
                <c:pt idx="3173">
                  <c:v>1.576854299999999</c:v>
                </c:pt>
                <c:pt idx="3174">
                  <c:v>1.464164099999999</c:v>
                </c:pt>
                <c:pt idx="3175">
                  <c:v>1.4416436999999986</c:v>
                </c:pt>
                <c:pt idx="3176">
                  <c:v>1.5092930999999989</c:v>
                </c:pt>
                <c:pt idx="3177">
                  <c:v>1.3740825000000008</c:v>
                </c:pt>
                <c:pt idx="3178">
                  <c:v>1.3740825000000008</c:v>
                </c:pt>
                <c:pt idx="3179">
                  <c:v>1.6894563</c:v>
                </c:pt>
                <c:pt idx="3180">
                  <c:v>1.7119766999999981</c:v>
                </c:pt>
                <c:pt idx="3181">
                  <c:v>2.7256445999999999</c:v>
                </c:pt>
                <c:pt idx="3182">
                  <c:v>2.3427243</c:v>
                </c:pt>
                <c:pt idx="3183">
                  <c:v>1.9597745999999998</c:v>
                </c:pt>
                <c:pt idx="3184">
                  <c:v>2.094897</c:v>
                </c:pt>
                <c:pt idx="3185">
                  <c:v>1.5092930999999989</c:v>
                </c:pt>
                <c:pt idx="3186">
                  <c:v>1.9822949999999999</c:v>
                </c:pt>
                <c:pt idx="3187">
                  <c:v>1.8020582999999999</c:v>
                </c:pt>
                <c:pt idx="3188">
                  <c:v>1.8471872999999999</c:v>
                </c:pt>
                <c:pt idx="3189">
                  <c:v>1.5318134999999991</c:v>
                </c:pt>
                <c:pt idx="3190">
                  <c:v>1.8697077</c:v>
                </c:pt>
                <c:pt idx="3191">
                  <c:v>1.6444155000000009</c:v>
                </c:pt>
                <c:pt idx="3192">
                  <c:v>1.3740825000000008</c:v>
                </c:pt>
                <c:pt idx="3193">
                  <c:v>1.6894563</c:v>
                </c:pt>
                <c:pt idx="3194">
                  <c:v>1.7344971</c:v>
                </c:pt>
                <c:pt idx="3195">
                  <c:v>1.576854299999999</c:v>
                </c:pt>
                <c:pt idx="3196">
                  <c:v>1.4867726999999991</c:v>
                </c:pt>
                <c:pt idx="3197">
                  <c:v>1.5543338999999998</c:v>
                </c:pt>
                <c:pt idx="3198">
                  <c:v>1.5318134999999991</c:v>
                </c:pt>
                <c:pt idx="3199">
                  <c:v>1.4867726999999991</c:v>
                </c:pt>
                <c:pt idx="3200">
                  <c:v>2.0723765999999997</c:v>
                </c:pt>
                <c:pt idx="3201">
                  <c:v>2.3202038999999997</c:v>
                </c:pt>
                <c:pt idx="3202">
                  <c:v>1.8471872999999999</c:v>
                </c:pt>
                <c:pt idx="3203">
                  <c:v>2.2301223000000001</c:v>
                </c:pt>
                <c:pt idx="3204">
                  <c:v>1.8697077</c:v>
                </c:pt>
                <c:pt idx="3205">
                  <c:v>1.7344971</c:v>
                </c:pt>
                <c:pt idx="3206">
                  <c:v>2.049856199999998</c:v>
                </c:pt>
                <c:pt idx="3207">
                  <c:v>1.7570174999999999</c:v>
                </c:pt>
                <c:pt idx="3208">
                  <c:v>2.049856199999998</c:v>
                </c:pt>
                <c:pt idx="3209">
                  <c:v>2.2076019000000002</c:v>
                </c:pt>
                <c:pt idx="3210">
                  <c:v>1.9147485000000009</c:v>
                </c:pt>
                <c:pt idx="3211">
                  <c:v>1.576854299999999</c:v>
                </c:pt>
                <c:pt idx="3212">
                  <c:v>1.576854299999999</c:v>
                </c:pt>
                <c:pt idx="3213">
                  <c:v>1.3515621</c:v>
                </c:pt>
                <c:pt idx="3214">
                  <c:v>2.2301223000000001</c:v>
                </c:pt>
                <c:pt idx="3215">
                  <c:v>1.6894563</c:v>
                </c:pt>
                <c:pt idx="3216">
                  <c:v>1.6894563</c:v>
                </c:pt>
                <c:pt idx="3217">
                  <c:v>2.0723765999999997</c:v>
                </c:pt>
                <c:pt idx="3218">
                  <c:v>1.621895099999999</c:v>
                </c:pt>
                <c:pt idx="3219">
                  <c:v>1.7344971</c:v>
                </c:pt>
                <c:pt idx="3220">
                  <c:v>1.3966029000000006</c:v>
                </c:pt>
                <c:pt idx="3221">
                  <c:v>1.2164396999999989</c:v>
                </c:pt>
                <c:pt idx="3222">
                  <c:v>1.9372541999999997</c:v>
                </c:pt>
                <c:pt idx="3223">
                  <c:v>1.5092930999999989</c:v>
                </c:pt>
                <c:pt idx="3224">
                  <c:v>1.7119766999999981</c:v>
                </c:pt>
                <c:pt idx="3225">
                  <c:v>1.3740825000000008</c:v>
                </c:pt>
                <c:pt idx="3226">
                  <c:v>2.0273358000000012</c:v>
                </c:pt>
                <c:pt idx="3227">
                  <c:v>1.9147485000000009</c:v>
                </c:pt>
                <c:pt idx="3228">
                  <c:v>1.4416436999999986</c:v>
                </c:pt>
                <c:pt idx="3229">
                  <c:v>1.2614805</c:v>
                </c:pt>
                <c:pt idx="3230">
                  <c:v>1.621895099999999</c:v>
                </c:pt>
                <c:pt idx="3231">
                  <c:v>1.9597745999999998</c:v>
                </c:pt>
                <c:pt idx="3232">
                  <c:v>1.5993746999999987</c:v>
                </c:pt>
                <c:pt idx="3233">
                  <c:v>1.9372541999999997</c:v>
                </c:pt>
                <c:pt idx="3234">
                  <c:v>1.6669358999999999</c:v>
                </c:pt>
                <c:pt idx="3235">
                  <c:v>1.4867726999999991</c:v>
                </c:pt>
                <c:pt idx="3236">
                  <c:v>1.8020582999999999</c:v>
                </c:pt>
                <c:pt idx="3237">
                  <c:v>1.7570174999999999</c:v>
                </c:pt>
                <c:pt idx="3238">
                  <c:v>1.8922281000000001</c:v>
                </c:pt>
                <c:pt idx="3239">
                  <c:v>1.5318134999999991</c:v>
                </c:pt>
                <c:pt idx="3240">
                  <c:v>1.3966029000000006</c:v>
                </c:pt>
                <c:pt idx="3241">
                  <c:v>1.2164396999999989</c:v>
                </c:pt>
                <c:pt idx="3242">
                  <c:v>1.5543338999999998</c:v>
                </c:pt>
                <c:pt idx="3243">
                  <c:v>1.7570174999999999</c:v>
                </c:pt>
                <c:pt idx="3244">
                  <c:v>1.5318134999999991</c:v>
                </c:pt>
                <c:pt idx="3245">
                  <c:v>1.621895099999999</c:v>
                </c:pt>
                <c:pt idx="3246">
                  <c:v>1.3065212999999989</c:v>
                </c:pt>
                <c:pt idx="3247">
                  <c:v>1.1713988999999998</c:v>
                </c:pt>
                <c:pt idx="3248">
                  <c:v>1.0812290999999989</c:v>
                </c:pt>
                <c:pt idx="3249">
                  <c:v>1.0812290999999989</c:v>
                </c:pt>
                <c:pt idx="3250">
                  <c:v>1.0361882999999998</c:v>
                </c:pt>
                <c:pt idx="3251">
                  <c:v>1.0812290999999989</c:v>
                </c:pt>
                <c:pt idx="3252">
                  <c:v>2.0723765999999997</c:v>
                </c:pt>
                <c:pt idx="3253">
                  <c:v>1.5993746999999987</c:v>
                </c:pt>
                <c:pt idx="3254">
                  <c:v>1.9822949999999999</c:v>
                </c:pt>
                <c:pt idx="3255">
                  <c:v>2.094897</c:v>
                </c:pt>
                <c:pt idx="3256">
                  <c:v>1.7119766999999981</c:v>
                </c:pt>
                <c:pt idx="3257">
                  <c:v>1.576854299999999</c:v>
                </c:pt>
                <c:pt idx="3258">
                  <c:v>1.464164099999999</c:v>
                </c:pt>
                <c:pt idx="3259">
                  <c:v>2.2301223000000001</c:v>
                </c:pt>
                <c:pt idx="3260">
                  <c:v>2.4553262999999999</c:v>
                </c:pt>
                <c:pt idx="3261">
                  <c:v>2.2076019000000002</c:v>
                </c:pt>
                <c:pt idx="3262">
                  <c:v>1.8471872999999999</c:v>
                </c:pt>
                <c:pt idx="3263">
                  <c:v>2.4102854999999979</c:v>
                </c:pt>
                <c:pt idx="3264">
                  <c:v>2.094897</c:v>
                </c:pt>
                <c:pt idx="3265">
                  <c:v>2.2301223000000001</c:v>
                </c:pt>
                <c:pt idx="3266">
                  <c:v>2.4553262999999999</c:v>
                </c:pt>
                <c:pt idx="3267">
                  <c:v>2.1625611</c:v>
                </c:pt>
                <c:pt idx="3268">
                  <c:v>2.2976834999999998</c:v>
                </c:pt>
                <c:pt idx="3269">
                  <c:v>2.049856199999998</c:v>
                </c:pt>
                <c:pt idx="3270">
                  <c:v>2.0273358000000012</c:v>
                </c:pt>
                <c:pt idx="3271">
                  <c:v>1.7344971</c:v>
                </c:pt>
                <c:pt idx="3272">
                  <c:v>1.5993746999999987</c:v>
                </c:pt>
                <c:pt idx="3273">
                  <c:v>2.1174173999999999</c:v>
                </c:pt>
                <c:pt idx="3274">
                  <c:v>1.9597745999999998</c:v>
                </c:pt>
                <c:pt idx="3275">
                  <c:v>2.3652446999999981</c:v>
                </c:pt>
                <c:pt idx="3276">
                  <c:v>2.0048153999999987</c:v>
                </c:pt>
                <c:pt idx="3277">
                  <c:v>2.1174173999999999</c:v>
                </c:pt>
                <c:pt idx="3278">
                  <c:v>1.9597745999999998</c:v>
                </c:pt>
                <c:pt idx="3279">
                  <c:v>2.0723765999999997</c:v>
                </c:pt>
                <c:pt idx="3280">
                  <c:v>1.9147485000000009</c:v>
                </c:pt>
                <c:pt idx="3281">
                  <c:v>1.9147485000000009</c:v>
                </c:pt>
                <c:pt idx="3282">
                  <c:v>2.049856199999998</c:v>
                </c:pt>
                <c:pt idx="3283">
                  <c:v>1.8020582999999999</c:v>
                </c:pt>
                <c:pt idx="3284">
                  <c:v>1.8246669</c:v>
                </c:pt>
                <c:pt idx="3285">
                  <c:v>2.5004405999999997</c:v>
                </c:pt>
                <c:pt idx="3286">
                  <c:v>2.3652446999999981</c:v>
                </c:pt>
                <c:pt idx="3287">
                  <c:v>1.8471872999999999</c:v>
                </c:pt>
                <c:pt idx="3288">
                  <c:v>2.3427243</c:v>
                </c:pt>
                <c:pt idx="3289">
                  <c:v>1.9147485000000009</c:v>
                </c:pt>
                <c:pt idx="3290">
                  <c:v>2.1399378000000002</c:v>
                </c:pt>
                <c:pt idx="3291">
                  <c:v>1.7570174999999999</c:v>
                </c:pt>
                <c:pt idx="3292">
                  <c:v>1.7344971</c:v>
                </c:pt>
                <c:pt idx="3293">
                  <c:v>1.9822949999999999</c:v>
                </c:pt>
                <c:pt idx="3294">
                  <c:v>1.6444155000000009</c:v>
                </c:pt>
                <c:pt idx="3295">
                  <c:v>1.4416436999999986</c:v>
                </c:pt>
                <c:pt idx="3296">
                  <c:v>1.2840008999999999</c:v>
                </c:pt>
                <c:pt idx="3297">
                  <c:v>1.9822949999999999</c:v>
                </c:pt>
                <c:pt idx="3298">
                  <c:v>2.2076019000000002</c:v>
                </c:pt>
                <c:pt idx="3299">
                  <c:v>1.7119766999999981</c:v>
                </c:pt>
                <c:pt idx="3300">
                  <c:v>2.0273358000000012</c:v>
                </c:pt>
                <c:pt idx="3301">
                  <c:v>1.9372541999999997</c:v>
                </c:pt>
                <c:pt idx="3302">
                  <c:v>2.2301223000000001</c:v>
                </c:pt>
                <c:pt idx="3303">
                  <c:v>1.8697077</c:v>
                </c:pt>
                <c:pt idx="3304">
                  <c:v>2.094897</c:v>
                </c:pt>
                <c:pt idx="3305">
                  <c:v>1.7570174999999999</c:v>
                </c:pt>
                <c:pt idx="3306">
                  <c:v>1.5993746999999987</c:v>
                </c:pt>
                <c:pt idx="3307">
                  <c:v>2.1625611</c:v>
                </c:pt>
                <c:pt idx="3308">
                  <c:v>1.8922281000000001</c:v>
                </c:pt>
                <c:pt idx="3309">
                  <c:v>1.6894563</c:v>
                </c:pt>
                <c:pt idx="3310">
                  <c:v>2.2751630999999999</c:v>
                </c:pt>
                <c:pt idx="3311">
                  <c:v>1.9147485000000009</c:v>
                </c:pt>
                <c:pt idx="3312">
                  <c:v>2.5004405999999997</c:v>
                </c:pt>
                <c:pt idx="3313">
                  <c:v>2.3877650999999998</c:v>
                </c:pt>
                <c:pt idx="3314">
                  <c:v>2.049856199999998</c:v>
                </c:pt>
                <c:pt idx="3315">
                  <c:v>2.2976834999999998</c:v>
                </c:pt>
                <c:pt idx="3316">
                  <c:v>2.3202038999999997</c:v>
                </c:pt>
                <c:pt idx="3317">
                  <c:v>2.0048153999999987</c:v>
                </c:pt>
                <c:pt idx="3318">
                  <c:v>1.6894563</c:v>
                </c:pt>
                <c:pt idx="3319">
                  <c:v>1.8246669</c:v>
                </c:pt>
                <c:pt idx="3320">
                  <c:v>1.5543338999999998</c:v>
                </c:pt>
                <c:pt idx="3321">
                  <c:v>1.3515621</c:v>
                </c:pt>
                <c:pt idx="3322">
                  <c:v>1.2614805</c:v>
                </c:pt>
                <c:pt idx="3323">
                  <c:v>1.6444155000000009</c:v>
                </c:pt>
                <c:pt idx="3324">
                  <c:v>2.094897</c:v>
                </c:pt>
                <c:pt idx="3325">
                  <c:v>1.8471872999999999</c:v>
                </c:pt>
                <c:pt idx="3326">
                  <c:v>1.6894563</c:v>
                </c:pt>
                <c:pt idx="3327">
                  <c:v>1.5543338999999998</c:v>
                </c:pt>
                <c:pt idx="3328">
                  <c:v>1.6444155000000009</c:v>
                </c:pt>
                <c:pt idx="3329">
                  <c:v>2.5680018000000002</c:v>
                </c:pt>
                <c:pt idx="3330">
                  <c:v>2.4553262999999999</c:v>
                </c:pt>
                <c:pt idx="3331">
                  <c:v>2.0273358000000012</c:v>
                </c:pt>
                <c:pt idx="3332">
                  <c:v>2.2526426999999969</c:v>
                </c:pt>
                <c:pt idx="3333">
                  <c:v>2.3652446999999981</c:v>
                </c:pt>
                <c:pt idx="3334">
                  <c:v>1.8922281000000001</c:v>
                </c:pt>
                <c:pt idx="3335">
                  <c:v>2.2751630999999999</c:v>
                </c:pt>
                <c:pt idx="3336">
                  <c:v>2.1174173999999999</c:v>
                </c:pt>
                <c:pt idx="3337">
                  <c:v>1.7119766999999981</c:v>
                </c:pt>
                <c:pt idx="3338">
                  <c:v>2.2301223000000001</c:v>
                </c:pt>
                <c:pt idx="3339">
                  <c:v>2.2301223000000001</c:v>
                </c:pt>
                <c:pt idx="3340">
                  <c:v>2.1174173999999999</c:v>
                </c:pt>
                <c:pt idx="3341">
                  <c:v>2.094897</c:v>
                </c:pt>
                <c:pt idx="3342">
                  <c:v>2.094897</c:v>
                </c:pt>
                <c:pt idx="3343">
                  <c:v>1.7119766999999981</c:v>
                </c:pt>
                <c:pt idx="3344">
                  <c:v>1.464164099999999</c:v>
                </c:pt>
                <c:pt idx="3345">
                  <c:v>1.3290416999999992</c:v>
                </c:pt>
                <c:pt idx="3346">
                  <c:v>2.0048153999999987</c:v>
                </c:pt>
                <c:pt idx="3347">
                  <c:v>1.9147485000000009</c:v>
                </c:pt>
                <c:pt idx="3348">
                  <c:v>1.8246669</c:v>
                </c:pt>
                <c:pt idx="3349">
                  <c:v>1.7795378999999998</c:v>
                </c:pt>
                <c:pt idx="3350">
                  <c:v>1.7344971</c:v>
                </c:pt>
                <c:pt idx="3351">
                  <c:v>1.4416436999999986</c:v>
                </c:pt>
                <c:pt idx="3352">
                  <c:v>1.7344971</c:v>
                </c:pt>
                <c:pt idx="3353">
                  <c:v>1.621895099999999</c:v>
                </c:pt>
                <c:pt idx="3354">
                  <c:v>1.6444155000000009</c:v>
                </c:pt>
                <c:pt idx="3355">
                  <c:v>1.3966029000000006</c:v>
                </c:pt>
                <c:pt idx="3356">
                  <c:v>1.193919299999999</c:v>
                </c:pt>
                <c:pt idx="3357">
                  <c:v>1.0812290999999989</c:v>
                </c:pt>
                <c:pt idx="3358">
                  <c:v>1.6444155000000009</c:v>
                </c:pt>
                <c:pt idx="3359">
                  <c:v>1.621895099999999</c:v>
                </c:pt>
                <c:pt idx="3360">
                  <c:v>1.3515621</c:v>
                </c:pt>
                <c:pt idx="3361">
                  <c:v>1.621895099999999</c:v>
                </c:pt>
                <c:pt idx="3362">
                  <c:v>1.3515621</c:v>
                </c:pt>
                <c:pt idx="3363">
                  <c:v>1.3515621</c:v>
                </c:pt>
                <c:pt idx="3364">
                  <c:v>1.2614805</c:v>
                </c:pt>
                <c:pt idx="3365">
                  <c:v>1.1262699</c:v>
                </c:pt>
                <c:pt idx="3366">
                  <c:v>1.1037494999999991</c:v>
                </c:pt>
                <c:pt idx="3367">
                  <c:v>1.1262699</c:v>
                </c:pt>
                <c:pt idx="3368">
                  <c:v>2.0048153999999987</c:v>
                </c:pt>
                <c:pt idx="3369">
                  <c:v>2.3202038999999997</c:v>
                </c:pt>
                <c:pt idx="3370">
                  <c:v>2.3652446999999981</c:v>
                </c:pt>
                <c:pt idx="3371">
                  <c:v>2.3877650999999998</c:v>
                </c:pt>
                <c:pt idx="3372">
                  <c:v>2.2076019000000002</c:v>
                </c:pt>
                <c:pt idx="3373">
                  <c:v>2.094897</c:v>
                </c:pt>
                <c:pt idx="3374">
                  <c:v>2.1174173999999999</c:v>
                </c:pt>
                <c:pt idx="3375">
                  <c:v>2.2301223000000001</c:v>
                </c:pt>
                <c:pt idx="3376">
                  <c:v>2.2751630999999999</c:v>
                </c:pt>
                <c:pt idx="3377">
                  <c:v>1.8922281000000001</c:v>
                </c:pt>
                <c:pt idx="3378">
                  <c:v>1.6894563</c:v>
                </c:pt>
                <c:pt idx="3379">
                  <c:v>1.9822949999999999</c:v>
                </c:pt>
                <c:pt idx="3380">
                  <c:v>1.6444155000000009</c:v>
                </c:pt>
                <c:pt idx="3381">
                  <c:v>1.5543338999999998</c:v>
                </c:pt>
                <c:pt idx="3382">
                  <c:v>1.3966029000000006</c:v>
                </c:pt>
                <c:pt idx="3383">
                  <c:v>1.9147485000000009</c:v>
                </c:pt>
                <c:pt idx="3384">
                  <c:v>1.8246669</c:v>
                </c:pt>
                <c:pt idx="3385">
                  <c:v>1.6669358999999999</c:v>
                </c:pt>
                <c:pt idx="3386">
                  <c:v>1.7119766999999981</c:v>
                </c:pt>
                <c:pt idx="3387">
                  <c:v>1.5543338999999998</c:v>
                </c:pt>
                <c:pt idx="3388">
                  <c:v>1.2840008999999999</c:v>
                </c:pt>
                <c:pt idx="3389">
                  <c:v>1.5543338999999998</c:v>
                </c:pt>
                <c:pt idx="3390">
                  <c:v>1.3065212999999989</c:v>
                </c:pt>
                <c:pt idx="3391">
                  <c:v>1.9147485000000009</c:v>
                </c:pt>
                <c:pt idx="3392">
                  <c:v>1.8922281000000001</c:v>
                </c:pt>
                <c:pt idx="3393">
                  <c:v>1.9372541999999997</c:v>
                </c:pt>
                <c:pt idx="3394">
                  <c:v>1.8922281000000001</c:v>
                </c:pt>
                <c:pt idx="3395">
                  <c:v>1.6669358999999999</c:v>
                </c:pt>
                <c:pt idx="3396">
                  <c:v>2.0048153999999987</c:v>
                </c:pt>
                <c:pt idx="3397">
                  <c:v>2.049856199999998</c:v>
                </c:pt>
                <c:pt idx="3398">
                  <c:v>2.0273358000000012</c:v>
                </c:pt>
                <c:pt idx="3399">
                  <c:v>1.7795378999999998</c:v>
                </c:pt>
                <c:pt idx="3400">
                  <c:v>2.0723765999999997</c:v>
                </c:pt>
                <c:pt idx="3401">
                  <c:v>1.7119766999999981</c:v>
                </c:pt>
                <c:pt idx="3402">
                  <c:v>2.1174173999999999</c:v>
                </c:pt>
                <c:pt idx="3403">
                  <c:v>1.8922281000000001</c:v>
                </c:pt>
                <c:pt idx="3404">
                  <c:v>1.5993746999999987</c:v>
                </c:pt>
                <c:pt idx="3405">
                  <c:v>2.0723765999999997</c:v>
                </c:pt>
                <c:pt idx="3406">
                  <c:v>1.8020582999999999</c:v>
                </c:pt>
                <c:pt idx="3407">
                  <c:v>1.5543338999999998</c:v>
                </c:pt>
                <c:pt idx="3408">
                  <c:v>1.6894563</c:v>
                </c:pt>
                <c:pt idx="3409">
                  <c:v>1.8020582999999999</c:v>
                </c:pt>
                <c:pt idx="3410">
                  <c:v>2.1625611</c:v>
                </c:pt>
                <c:pt idx="3411">
                  <c:v>2.2076019000000002</c:v>
                </c:pt>
                <c:pt idx="3412">
                  <c:v>2.2301223000000001</c:v>
                </c:pt>
                <c:pt idx="3413">
                  <c:v>2.0273358000000012</c:v>
                </c:pt>
                <c:pt idx="3414">
                  <c:v>1.6894563</c:v>
                </c:pt>
                <c:pt idx="3415">
                  <c:v>2.0048153999999987</c:v>
                </c:pt>
                <c:pt idx="3416">
                  <c:v>1.8697077</c:v>
                </c:pt>
                <c:pt idx="3417">
                  <c:v>1.7119766999999981</c:v>
                </c:pt>
                <c:pt idx="3418">
                  <c:v>1.8246669</c:v>
                </c:pt>
                <c:pt idx="3419">
                  <c:v>1.7344971</c:v>
                </c:pt>
                <c:pt idx="3420">
                  <c:v>1.6894563</c:v>
                </c:pt>
                <c:pt idx="3421">
                  <c:v>1.6669358999999999</c:v>
                </c:pt>
                <c:pt idx="3422">
                  <c:v>1.6669358999999999</c:v>
                </c:pt>
                <c:pt idx="3423">
                  <c:v>1.7119766999999981</c:v>
                </c:pt>
                <c:pt idx="3424">
                  <c:v>1.7119766999999981</c:v>
                </c:pt>
                <c:pt idx="3425">
                  <c:v>1.6894563</c:v>
                </c:pt>
                <c:pt idx="3426">
                  <c:v>1.6894563</c:v>
                </c:pt>
                <c:pt idx="3427">
                  <c:v>1.4191232999999979</c:v>
                </c:pt>
                <c:pt idx="3428">
                  <c:v>1.6894563</c:v>
                </c:pt>
                <c:pt idx="3429">
                  <c:v>1.6444155000000009</c:v>
                </c:pt>
                <c:pt idx="3430">
                  <c:v>1.6444155000000009</c:v>
                </c:pt>
                <c:pt idx="3431">
                  <c:v>1.7795378999999998</c:v>
                </c:pt>
                <c:pt idx="3432">
                  <c:v>1.7795378999999998</c:v>
                </c:pt>
                <c:pt idx="3433">
                  <c:v>1.7119766999999981</c:v>
                </c:pt>
                <c:pt idx="3434">
                  <c:v>1.8697077</c:v>
                </c:pt>
                <c:pt idx="3435">
                  <c:v>1.8246669</c:v>
                </c:pt>
                <c:pt idx="3436">
                  <c:v>1.7795378999999998</c:v>
                </c:pt>
                <c:pt idx="3437">
                  <c:v>1.8697077</c:v>
                </c:pt>
                <c:pt idx="3438">
                  <c:v>1.8020582999999999</c:v>
                </c:pt>
                <c:pt idx="3439">
                  <c:v>1.7344971</c:v>
                </c:pt>
                <c:pt idx="3440">
                  <c:v>1.8020582999999999</c:v>
                </c:pt>
                <c:pt idx="3441">
                  <c:v>1.8471872999999999</c:v>
                </c:pt>
                <c:pt idx="3442">
                  <c:v>1.9372541999999997</c:v>
                </c:pt>
                <c:pt idx="3443">
                  <c:v>1.8922281000000001</c:v>
                </c:pt>
                <c:pt idx="3444">
                  <c:v>1.8922281000000001</c:v>
                </c:pt>
                <c:pt idx="3445">
                  <c:v>1.8471872999999999</c:v>
                </c:pt>
                <c:pt idx="3446">
                  <c:v>1.8246669</c:v>
                </c:pt>
                <c:pt idx="3447">
                  <c:v>1.8246669</c:v>
                </c:pt>
                <c:pt idx="3448">
                  <c:v>1.7570174999999999</c:v>
                </c:pt>
                <c:pt idx="3449">
                  <c:v>1.6444155000000009</c:v>
                </c:pt>
                <c:pt idx="3450">
                  <c:v>1.3966029000000006</c:v>
                </c:pt>
                <c:pt idx="3451">
                  <c:v>1.3740825000000008</c:v>
                </c:pt>
                <c:pt idx="3452">
                  <c:v>1.3966029000000006</c:v>
                </c:pt>
                <c:pt idx="3453">
                  <c:v>1.2164396999999989</c:v>
                </c:pt>
                <c:pt idx="3454">
                  <c:v>1.7570174999999999</c:v>
                </c:pt>
                <c:pt idx="3455">
                  <c:v>1.7344971</c:v>
                </c:pt>
                <c:pt idx="3456">
                  <c:v>1.6444155000000009</c:v>
                </c:pt>
                <c:pt idx="3457">
                  <c:v>1.576854299999999</c:v>
                </c:pt>
                <c:pt idx="3458">
                  <c:v>1.3065212999999989</c:v>
                </c:pt>
                <c:pt idx="3459">
                  <c:v>1.621895099999999</c:v>
                </c:pt>
                <c:pt idx="3460">
                  <c:v>1.8020582999999999</c:v>
                </c:pt>
                <c:pt idx="3461">
                  <c:v>1.7119766999999981</c:v>
                </c:pt>
                <c:pt idx="3462">
                  <c:v>1.5092930999999989</c:v>
                </c:pt>
                <c:pt idx="3463">
                  <c:v>1.3966029000000006</c:v>
                </c:pt>
                <c:pt idx="3464">
                  <c:v>1.3515621</c:v>
                </c:pt>
                <c:pt idx="3465">
                  <c:v>1.8697077</c:v>
                </c:pt>
                <c:pt idx="3466">
                  <c:v>1.9372541999999997</c:v>
                </c:pt>
                <c:pt idx="3467">
                  <c:v>1.8246669</c:v>
                </c:pt>
                <c:pt idx="3468">
                  <c:v>1.7119766999999981</c:v>
                </c:pt>
                <c:pt idx="3469">
                  <c:v>1.7795378999999998</c:v>
                </c:pt>
                <c:pt idx="3470">
                  <c:v>1.6894563</c:v>
                </c:pt>
                <c:pt idx="3471">
                  <c:v>2.094897</c:v>
                </c:pt>
                <c:pt idx="3472">
                  <c:v>2.0723765999999997</c:v>
                </c:pt>
                <c:pt idx="3473">
                  <c:v>1.9822949999999999</c:v>
                </c:pt>
                <c:pt idx="3474">
                  <c:v>1.9147485000000009</c:v>
                </c:pt>
                <c:pt idx="3475">
                  <c:v>2.0273358000000012</c:v>
                </c:pt>
                <c:pt idx="3476">
                  <c:v>2.1625611</c:v>
                </c:pt>
                <c:pt idx="3477">
                  <c:v>2.2076019000000002</c:v>
                </c:pt>
                <c:pt idx="3478">
                  <c:v>2.3202038999999997</c:v>
                </c:pt>
                <c:pt idx="3479">
                  <c:v>2.1850814999999999</c:v>
                </c:pt>
                <c:pt idx="3480">
                  <c:v>2.1174173999999999</c:v>
                </c:pt>
                <c:pt idx="3481">
                  <c:v>2.0048153999999987</c:v>
                </c:pt>
                <c:pt idx="3482">
                  <c:v>1.7570174999999999</c:v>
                </c:pt>
                <c:pt idx="3483">
                  <c:v>2.2301223000000001</c:v>
                </c:pt>
                <c:pt idx="3484">
                  <c:v>2.0048153999999987</c:v>
                </c:pt>
                <c:pt idx="3485">
                  <c:v>1.8697077</c:v>
                </c:pt>
                <c:pt idx="3486">
                  <c:v>1.7795378999999998</c:v>
                </c:pt>
                <c:pt idx="3487">
                  <c:v>1.6444155000000009</c:v>
                </c:pt>
                <c:pt idx="3488">
                  <c:v>1.7570174999999999</c:v>
                </c:pt>
                <c:pt idx="3489">
                  <c:v>1.5092930999999989</c:v>
                </c:pt>
                <c:pt idx="3490">
                  <c:v>1.8246669</c:v>
                </c:pt>
                <c:pt idx="3491">
                  <c:v>1.9822949999999999</c:v>
                </c:pt>
                <c:pt idx="3492">
                  <c:v>1.6669358999999999</c:v>
                </c:pt>
                <c:pt idx="3493">
                  <c:v>1.5543338999999998</c:v>
                </c:pt>
                <c:pt idx="3494">
                  <c:v>1.3966029000000006</c:v>
                </c:pt>
                <c:pt idx="3495">
                  <c:v>2.2751630999999999</c:v>
                </c:pt>
                <c:pt idx="3496">
                  <c:v>1.8246669</c:v>
                </c:pt>
                <c:pt idx="3497">
                  <c:v>1.576854299999999</c:v>
                </c:pt>
                <c:pt idx="3498">
                  <c:v>1.4416436999999986</c:v>
                </c:pt>
                <c:pt idx="3499">
                  <c:v>1.3740825000000008</c:v>
                </c:pt>
                <c:pt idx="3500">
                  <c:v>1.2840008999999999</c:v>
                </c:pt>
                <c:pt idx="3501">
                  <c:v>2.1625611</c:v>
                </c:pt>
                <c:pt idx="3502">
                  <c:v>2.3877650999999998</c:v>
                </c:pt>
                <c:pt idx="3503">
                  <c:v>2.2976834999999998</c:v>
                </c:pt>
                <c:pt idx="3504">
                  <c:v>1.9822949999999999</c:v>
                </c:pt>
                <c:pt idx="3505">
                  <c:v>2.2301223000000001</c:v>
                </c:pt>
                <c:pt idx="3506">
                  <c:v>2.4102854999999979</c:v>
                </c:pt>
                <c:pt idx="3507">
                  <c:v>2.1625611</c:v>
                </c:pt>
                <c:pt idx="3508">
                  <c:v>2.0048153999999987</c:v>
                </c:pt>
                <c:pt idx="3509">
                  <c:v>1.7795378999999998</c:v>
                </c:pt>
                <c:pt idx="3510">
                  <c:v>1.7795378999999998</c:v>
                </c:pt>
                <c:pt idx="3511">
                  <c:v>1.8922281000000001</c:v>
                </c:pt>
                <c:pt idx="3512">
                  <c:v>1.8697077</c:v>
                </c:pt>
                <c:pt idx="3513">
                  <c:v>1.621895099999999</c:v>
                </c:pt>
                <c:pt idx="3514">
                  <c:v>1.8246669</c:v>
                </c:pt>
                <c:pt idx="3515">
                  <c:v>1.7795378999999998</c:v>
                </c:pt>
                <c:pt idx="3516">
                  <c:v>1.7119766999999981</c:v>
                </c:pt>
                <c:pt idx="3517">
                  <c:v>1.8246669</c:v>
                </c:pt>
                <c:pt idx="3518">
                  <c:v>1.621895099999999</c:v>
                </c:pt>
                <c:pt idx="3519">
                  <c:v>1.7570174999999999</c:v>
                </c:pt>
                <c:pt idx="3520">
                  <c:v>1.7119766999999981</c:v>
                </c:pt>
                <c:pt idx="3521">
                  <c:v>1.7119766999999981</c:v>
                </c:pt>
                <c:pt idx="3522">
                  <c:v>1.576854299999999</c:v>
                </c:pt>
                <c:pt idx="3523">
                  <c:v>1.621895099999999</c:v>
                </c:pt>
                <c:pt idx="3524">
                  <c:v>1.576854299999999</c:v>
                </c:pt>
                <c:pt idx="3525">
                  <c:v>1.6444155000000009</c:v>
                </c:pt>
                <c:pt idx="3526">
                  <c:v>1.3966029000000006</c:v>
                </c:pt>
                <c:pt idx="3527">
                  <c:v>1.6669358999999999</c:v>
                </c:pt>
                <c:pt idx="3528">
                  <c:v>1.5318134999999991</c:v>
                </c:pt>
                <c:pt idx="3529">
                  <c:v>1.621895099999999</c:v>
                </c:pt>
                <c:pt idx="3530">
                  <c:v>1.6894563</c:v>
                </c:pt>
                <c:pt idx="3531">
                  <c:v>1.5318134999999991</c:v>
                </c:pt>
                <c:pt idx="3532">
                  <c:v>1.576854299999999</c:v>
                </c:pt>
                <c:pt idx="3533">
                  <c:v>1.621895099999999</c:v>
                </c:pt>
                <c:pt idx="3534">
                  <c:v>1.3740825000000008</c:v>
                </c:pt>
                <c:pt idx="3535">
                  <c:v>1.6669358999999999</c:v>
                </c:pt>
                <c:pt idx="3536">
                  <c:v>1.464164099999999</c:v>
                </c:pt>
                <c:pt idx="3537">
                  <c:v>1.238960099999999</c:v>
                </c:pt>
                <c:pt idx="3538">
                  <c:v>1.7570174999999999</c:v>
                </c:pt>
                <c:pt idx="3539">
                  <c:v>1.7344971</c:v>
                </c:pt>
                <c:pt idx="3540">
                  <c:v>1.7570174999999999</c:v>
                </c:pt>
                <c:pt idx="3541">
                  <c:v>1.7119766999999981</c:v>
                </c:pt>
                <c:pt idx="3542">
                  <c:v>1.6444155000000009</c:v>
                </c:pt>
                <c:pt idx="3543">
                  <c:v>1.5318134999999991</c:v>
                </c:pt>
                <c:pt idx="3544">
                  <c:v>1.8020582999999999</c:v>
                </c:pt>
                <c:pt idx="3545">
                  <c:v>1.8246669</c:v>
                </c:pt>
                <c:pt idx="3546">
                  <c:v>1.8697077</c:v>
                </c:pt>
                <c:pt idx="3547">
                  <c:v>1.5993746999999987</c:v>
                </c:pt>
                <c:pt idx="3548">
                  <c:v>1.3740825000000008</c:v>
                </c:pt>
                <c:pt idx="3549">
                  <c:v>1.8020582999999999</c:v>
                </c:pt>
                <c:pt idx="3550">
                  <c:v>1.8471872999999999</c:v>
                </c:pt>
                <c:pt idx="3551">
                  <c:v>1.8471872999999999</c:v>
                </c:pt>
                <c:pt idx="3552">
                  <c:v>1.8246669</c:v>
                </c:pt>
                <c:pt idx="3553">
                  <c:v>1.7795378999999998</c:v>
                </c:pt>
                <c:pt idx="3554">
                  <c:v>2.0723765999999997</c:v>
                </c:pt>
                <c:pt idx="3555">
                  <c:v>2.1399378000000002</c:v>
                </c:pt>
                <c:pt idx="3556">
                  <c:v>1.8471872999999999</c:v>
                </c:pt>
                <c:pt idx="3557">
                  <c:v>2.0048153999999987</c:v>
                </c:pt>
                <c:pt idx="3558">
                  <c:v>1.8697077</c:v>
                </c:pt>
                <c:pt idx="3559">
                  <c:v>2.1625611</c:v>
                </c:pt>
                <c:pt idx="3560">
                  <c:v>1.7795378999999998</c:v>
                </c:pt>
                <c:pt idx="3561">
                  <c:v>2.0723765999999997</c:v>
                </c:pt>
                <c:pt idx="3562">
                  <c:v>1.7795378999999998</c:v>
                </c:pt>
                <c:pt idx="3563">
                  <c:v>1.8697077</c:v>
                </c:pt>
                <c:pt idx="3564">
                  <c:v>2.4102854999999979</c:v>
                </c:pt>
                <c:pt idx="3565">
                  <c:v>2.4102854999999979</c:v>
                </c:pt>
                <c:pt idx="3566">
                  <c:v>2.3427243</c:v>
                </c:pt>
                <c:pt idx="3567">
                  <c:v>2.094897</c:v>
                </c:pt>
                <c:pt idx="3568">
                  <c:v>1.9597745999999998</c:v>
                </c:pt>
                <c:pt idx="3569">
                  <c:v>1.8471872999999999</c:v>
                </c:pt>
                <c:pt idx="3570">
                  <c:v>1.9372541999999997</c:v>
                </c:pt>
                <c:pt idx="3571">
                  <c:v>1.9597745999999998</c:v>
                </c:pt>
                <c:pt idx="3572">
                  <c:v>2.3202038999999997</c:v>
                </c:pt>
                <c:pt idx="3573">
                  <c:v>2.1399378000000002</c:v>
                </c:pt>
                <c:pt idx="3574">
                  <c:v>1.8697077</c:v>
                </c:pt>
                <c:pt idx="3575">
                  <c:v>1.7119766999999981</c:v>
                </c:pt>
                <c:pt idx="3576">
                  <c:v>1.5318134999999991</c:v>
                </c:pt>
                <c:pt idx="3577">
                  <c:v>1.3966029000000006</c:v>
                </c:pt>
                <c:pt idx="3578">
                  <c:v>1.2840008999999999</c:v>
                </c:pt>
                <c:pt idx="3579">
                  <c:v>2.0273358000000012</c:v>
                </c:pt>
                <c:pt idx="3580">
                  <c:v>2.5680018000000002</c:v>
                </c:pt>
                <c:pt idx="3581">
                  <c:v>2.4102854999999979</c:v>
                </c:pt>
                <c:pt idx="3582">
                  <c:v>2.4328058999999969</c:v>
                </c:pt>
                <c:pt idx="3583">
                  <c:v>2.2976834999999998</c:v>
                </c:pt>
                <c:pt idx="3584">
                  <c:v>2.3202038999999997</c:v>
                </c:pt>
                <c:pt idx="3585">
                  <c:v>1.8922281000000001</c:v>
                </c:pt>
                <c:pt idx="3586">
                  <c:v>1.6444155000000009</c:v>
                </c:pt>
                <c:pt idx="3587">
                  <c:v>1.5318134999999991</c:v>
                </c:pt>
                <c:pt idx="3588">
                  <c:v>1.4416436999999986</c:v>
                </c:pt>
                <c:pt idx="3589">
                  <c:v>1.3966029000000006</c:v>
                </c:pt>
                <c:pt idx="3590">
                  <c:v>1.464164099999999</c:v>
                </c:pt>
                <c:pt idx="3591">
                  <c:v>1.5993746999999987</c:v>
                </c:pt>
                <c:pt idx="3592">
                  <c:v>2.1850814999999999</c:v>
                </c:pt>
                <c:pt idx="3593">
                  <c:v>2.522961</c:v>
                </c:pt>
                <c:pt idx="3594">
                  <c:v>2.4328058999999969</c:v>
                </c:pt>
                <c:pt idx="3595">
                  <c:v>2.2976834999999998</c:v>
                </c:pt>
                <c:pt idx="3596">
                  <c:v>1.9372541999999997</c:v>
                </c:pt>
                <c:pt idx="3597">
                  <c:v>1.7119766999999981</c:v>
                </c:pt>
                <c:pt idx="3598">
                  <c:v>2.2976834999999998</c:v>
                </c:pt>
                <c:pt idx="3599">
                  <c:v>1.8020582999999999</c:v>
                </c:pt>
                <c:pt idx="3600">
                  <c:v>2.3427243</c:v>
                </c:pt>
                <c:pt idx="3601">
                  <c:v>1.8471872999999999</c:v>
                </c:pt>
                <c:pt idx="3602">
                  <c:v>2.1850814999999999</c:v>
                </c:pt>
                <c:pt idx="3603">
                  <c:v>1.8246669</c:v>
                </c:pt>
                <c:pt idx="3604">
                  <c:v>2.4328058999999969</c:v>
                </c:pt>
                <c:pt idx="3605">
                  <c:v>2.2076019000000002</c:v>
                </c:pt>
                <c:pt idx="3606">
                  <c:v>1.8471872999999999</c:v>
                </c:pt>
                <c:pt idx="3607">
                  <c:v>1.7119766999999981</c:v>
                </c:pt>
                <c:pt idx="3608">
                  <c:v>2.4553262999999999</c:v>
                </c:pt>
                <c:pt idx="3609">
                  <c:v>2.3877650999999998</c:v>
                </c:pt>
                <c:pt idx="3610">
                  <c:v>1.9147485000000009</c:v>
                </c:pt>
                <c:pt idx="3611">
                  <c:v>1.7570174999999999</c:v>
                </c:pt>
                <c:pt idx="3612">
                  <c:v>2.3427243</c:v>
                </c:pt>
                <c:pt idx="3613">
                  <c:v>2.3427243</c:v>
                </c:pt>
                <c:pt idx="3614">
                  <c:v>2.2976834999999998</c:v>
                </c:pt>
                <c:pt idx="3615">
                  <c:v>2.2976834999999998</c:v>
                </c:pt>
                <c:pt idx="3616">
                  <c:v>2.3427243</c:v>
                </c:pt>
                <c:pt idx="3617">
                  <c:v>2.2301223000000001</c:v>
                </c:pt>
                <c:pt idx="3618">
                  <c:v>2.1850814999999999</c:v>
                </c:pt>
                <c:pt idx="3619">
                  <c:v>2.2301223000000001</c:v>
                </c:pt>
                <c:pt idx="3620">
                  <c:v>2.1174173999999999</c:v>
                </c:pt>
                <c:pt idx="3621">
                  <c:v>1.9597745999999998</c:v>
                </c:pt>
                <c:pt idx="3622">
                  <c:v>1.6444155000000009</c:v>
                </c:pt>
                <c:pt idx="3623">
                  <c:v>1.464164099999999</c:v>
                </c:pt>
                <c:pt idx="3624">
                  <c:v>1.3515621</c:v>
                </c:pt>
                <c:pt idx="3625">
                  <c:v>2.0723765999999997</c:v>
                </c:pt>
                <c:pt idx="3626">
                  <c:v>1.8020582999999999</c:v>
                </c:pt>
                <c:pt idx="3627">
                  <c:v>1.7570174999999999</c:v>
                </c:pt>
                <c:pt idx="3628">
                  <c:v>1.7119766999999981</c:v>
                </c:pt>
                <c:pt idx="3629">
                  <c:v>1.5318134999999991</c:v>
                </c:pt>
                <c:pt idx="3630">
                  <c:v>1.6669358999999999</c:v>
                </c:pt>
                <c:pt idx="3631">
                  <c:v>1.464164099999999</c:v>
                </c:pt>
                <c:pt idx="3632">
                  <c:v>1.3966029000000006</c:v>
                </c:pt>
                <c:pt idx="3633">
                  <c:v>1.5543338999999998</c:v>
                </c:pt>
                <c:pt idx="3634">
                  <c:v>1.6444155000000009</c:v>
                </c:pt>
                <c:pt idx="3635">
                  <c:v>1.5543338999999998</c:v>
                </c:pt>
                <c:pt idx="3636">
                  <c:v>1.5318134999999991</c:v>
                </c:pt>
                <c:pt idx="3637">
                  <c:v>1.4416436999999986</c:v>
                </c:pt>
                <c:pt idx="3638">
                  <c:v>1.8922281000000001</c:v>
                </c:pt>
                <c:pt idx="3639">
                  <c:v>1.6894563</c:v>
                </c:pt>
                <c:pt idx="3640">
                  <c:v>1.576854299999999</c:v>
                </c:pt>
                <c:pt idx="3641">
                  <c:v>2.3652446999999981</c:v>
                </c:pt>
                <c:pt idx="3642">
                  <c:v>2.3877650999999998</c:v>
                </c:pt>
                <c:pt idx="3643">
                  <c:v>2.0048153999999987</c:v>
                </c:pt>
                <c:pt idx="3644">
                  <c:v>1.8922281000000001</c:v>
                </c:pt>
                <c:pt idx="3645">
                  <c:v>1.5993746999999987</c:v>
                </c:pt>
                <c:pt idx="3646">
                  <c:v>2.5004405999999997</c:v>
                </c:pt>
                <c:pt idx="3647">
                  <c:v>2.5905221999999997</c:v>
                </c:pt>
                <c:pt idx="3648">
                  <c:v>1.9822949999999999</c:v>
                </c:pt>
                <c:pt idx="3649">
                  <c:v>1.5092930999999989</c:v>
                </c:pt>
                <c:pt idx="3650">
                  <c:v>1.9372541999999997</c:v>
                </c:pt>
                <c:pt idx="3651">
                  <c:v>1.6894563</c:v>
                </c:pt>
                <c:pt idx="3652">
                  <c:v>1.8020582999999999</c:v>
                </c:pt>
                <c:pt idx="3653">
                  <c:v>1.4416436999999986</c:v>
                </c:pt>
                <c:pt idx="3654">
                  <c:v>2.0723765999999997</c:v>
                </c:pt>
                <c:pt idx="3655">
                  <c:v>1.5543338999999998</c:v>
                </c:pt>
                <c:pt idx="3656">
                  <c:v>1.2614805</c:v>
                </c:pt>
                <c:pt idx="3657">
                  <c:v>2.1399378000000002</c:v>
                </c:pt>
                <c:pt idx="3658">
                  <c:v>2.1174173999999999</c:v>
                </c:pt>
                <c:pt idx="3659">
                  <c:v>1.9597745999999998</c:v>
                </c:pt>
                <c:pt idx="3660">
                  <c:v>1.621895099999999</c:v>
                </c:pt>
                <c:pt idx="3661">
                  <c:v>1.3290416999999992</c:v>
                </c:pt>
                <c:pt idx="3662">
                  <c:v>1.4416436999999986</c:v>
                </c:pt>
                <c:pt idx="3663">
                  <c:v>1.5092930999999989</c:v>
                </c:pt>
                <c:pt idx="3664">
                  <c:v>1.1488784999999999</c:v>
                </c:pt>
                <c:pt idx="3665">
                  <c:v>1.0361882999999998</c:v>
                </c:pt>
                <c:pt idx="3666">
                  <c:v>1.0136825999999999</c:v>
                </c:pt>
                <c:pt idx="3667">
                  <c:v>0.96864180000000066</c:v>
                </c:pt>
                <c:pt idx="3668">
                  <c:v>0.96864180000000066</c:v>
                </c:pt>
                <c:pt idx="3669">
                  <c:v>1.9822949999999999</c:v>
                </c:pt>
                <c:pt idx="3670">
                  <c:v>1.8246669</c:v>
                </c:pt>
                <c:pt idx="3671">
                  <c:v>1.8471872999999999</c:v>
                </c:pt>
                <c:pt idx="3672">
                  <c:v>1.7795378999999998</c:v>
                </c:pt>
                <c:pt idx="3673">
                  <c:v>1.3966029000000006</c:v>
                </c:pt>
                <c:pt idx="3674">
                  <c:v>1.238960099999999</c:v>
                </c:pt>
                <c:pt idx="3675">
                  <c:v>1.1037494999999991</c:v>
                </c:pt>
                <c:pt idx="3676">
                  <c:v>1.8471872999999999</c:v>
                </c:pt>
                <c:pt idx="3677">
                  <c:v>1.7570174999999999</c:v>
                </c:pt>
                <c:pt idx="3678">
                  <c:v>1.464164099999999</c:v>
                </c:pt>
                <c:pt idx="3679">
                  <c:v>1.576854299999999</c:v>
                </c:pt>
                <c:pt idx="3680">
                  <c:v>1.7344971</c:v>
                </c:pt>
                <c:pt idx="3681">
                  <c:v>1.8922281000000001</c:v>
                </c:pt>
                <c:pt idx="3682">
                  <c:v>1.5543338999999998</c:v>
                </c:pt>
                <c:pt idx="3683">
                  <c:v>1.576854299999999</c:v>
                </c:pt>
                <c:pt idx="3684">
                  <c:v>1.621895099999999</c:v>
                </c:pt>
                <c:pt idx="3685">
                  <c:v>1.3740825000000008</c:v>
                </c:pt>
                <c:pt idx="3686">
                  <c:v>1.5092930999999989</c:v>
                </c:pt>
                <c:pt idx="3687">
                  <c:v>1.576854299999999</c:v>
                </c:pt>
                <c:pt idx="3688">
                  <c:v>1.3065212999999989</c:v>
                </c:pt>
                <c:pt idx="3689">
                  <c:v>1.238960099999999</c:v>
                </c:pt>
                <c:pt idx="3690">
                  <c:v>1.6444155000000009</c:v>
                </c:pt>
                <c:pt idx="3691">
                  <c:v>1.3966029000000006</c:v>
                </c:pt>
                <c:pt idx="3692">
                  <c:v>1.193919299999999</c:v>
                </c:pt>
                <c:pt idx="3693">
                  <c:v>1.1488784999999999</c:v>
                </c:pt>
                <c:pt idx="3694">
                  <c:v>1.8246669</c:v>
                </c:pt>
                <c:pt idx="3695">
                  <c:v>1.8471872999999999</c:v>
                </c:pt>
                <c:pt idx="3696">
                  <c:v>1.6444155000000009</c:v>
                </c:pt>
                <c:pt idx="3697">
                  <c:v>1.9822949999999999</c:v>
                </c:pt>
                <c:pt idx="3698">
                  <c:v>1.6444155000000009</c:v>
                </c:pt>
                <c:pt idx="3699">
                  <c:v>1.3966029000000006</c:v>
                </c:pt>
                <c:pt idx="3700">
                  <c:v>1.2164396999999989</c:v>
                </c:pt>
                <c:pt idx="3701">
                  <c:v>1.1713988999999998</c:v>
                </c:pt>
                <c:pt idx="3702">
                  <c:v>1.9372541999999997</c:v>
                </c:pt>
                <c:pt idx="3703">
                  <c:v>1.6444155000000009</c:v>
                </c:pt>
                <c:pt idx="3704">
                  <c:v>1.576854299999999</c:v>
                </c:pt>
                <c:pt idx="3705">
                  <c:v>1.6669358999999999</c:v>
                </c:pt>
                <c:pt idx="3706">
                  <c:v>1.5092930999999989</c:v>
                </c:pt>
                <c:pt idx="3707">
                  <c:v>1.4867726999999991</c:v>
                </c:pt>
                <c:pt idx="3708">
                  <c:v>2.0273358000000012</c:v>
                </c:pt>
                <c:pt idx="3709">
                  <c:v>2.1399378000000002</c:v>
                </c:pt>
                <c:pt idx="3710">
                  <c:v>1.9147485000000009</c:v>
                </c:pt>
                <c:pt idx="3711">
                  <c:v>1.8471872999999999</c:v>
                </c:pt>
                <c:pt idx="3712">
                  <c:v>1.6894563</c:v>
                </c:pt>
                <c:pt idx="3713">
                  <c:v>2.6130425999999987</c:v>
                </c:pt>
                <c:pt idx="3714">
                  <c:v>3.0860591999999984</c:v>
                </c:pt>
                <c:pt idx="3715">
                  <c:v>2.7932057999999995</c:v>
                </c:pt>
                <c:pt idx="3716">
                  <c:v>2.0723765999999997</c:v>
                </c:pt>
                <c:pt idx="3717">
                  <c:v>1.7119766999999981</c:v>
                </c:pt>
                <c:pt idx="3718">
                  <c:v>1.4867726999999991</c:v>
                </c:pt>
                <c:pt idx="3719">
                  <c:v>1.7570174999999999</c:v>
                </c:pt>
                <c:pt idx="3720">
                  <c:v>2.7031242000000035</c:v>
                </c:pt>
                <c:pt idx="3721">
                  <c:v>2.2076019000000002</c:v>
                </c:pt>
                <c:pt idx="3722">
                  <c:v>2.477846699999998</c:v>
                </c:pt>
                <c:pt idx="3723">
                  <c:v>2.3652446999999981</c:v>
                </c:pt>
                <c:pt idx="3724">
                  <c:v>1.7344971</c:v>
                </c:pt>
                <c:pt idx="3725">
                  <c:v>1.5092930999999989</c:v>
                </c:pt>
                <c:pt idx="3726">
                  <c:v>1.4191232999999979</c:v>
                </c:pt>
                <c:pt idx="3727">
                  <c:v>1.238960099999999</c:v>
                </c:pt>
                <c:pt idx="3728">
                  <c:v>1.4191232999999979</c:v>
                </c:pt>
                <c:pt idx="3729">
                  <c:v>1.2164396999999989</c:v>
                </c:pt>
                <c:pt idx="3730">
                  <c:v>1.193919299999999</c:v>
                </c:pt>
                <c:pt idx="3731">
                  <c:v>1.3515621</c:v>
                </c:pt>
                <c:pt idx="3732">
                  <c:v>1.2164396999999989</c:v>
                </c:pt>
                <c:pt idx="3733">
                  <c:v>1.238960099999999</c:v>
                </c:pt>
                <c:pt idx="3734">
                  <c:v>3.1085796000000001</c:v>
                </c:pt>
                <c:pt idx="3735">
                  <c:v>2.3427243</c:v>
                </c:pt>
                <c:pt idx="3736">
                  <c:v>2.049856199999998</c:v>
                </c:pt>
                <c:pt idx="3737">
                  <c:v>1.8020582999999999</c:v>
                </c:pt>
                <c:pt idx="3738">
                  <c:v>1.5318134999999991</c:v>
                </c:pt>
                <c:pt idx="3739">
                  <c:v>1.4867726999999991</c:v>
                </c:pt>
                <c:pt idx="3740">
                  <c:v>1.3740825000000008</c:v>
                </c:pt>
                <c:pt idx="3741">
                  <c:v>2.5004405999999997</c:v>
                </c:pt>
                <c:pt idx="3742">
                  <c:v>2.4328058999999969</c:v>
                </c:pt>
                <c:pt idx="3743">
                  <c:v>2.1850814999999999</c:v>
                </c:pt>
                <c:pt idx="3744">
                  <c:v>2.2526426999999969</c:v>
                </c:pt>
                <c:pt idx="3745">
                  <c:v>1.8922281000000001</c:v>
                </c:pt>
                <c:pt idx="3746">
                  <c:v>1.6894563</c:v>
                </c:pt>
                <c:pt idx="3747">
                  <c:v>2.5680018000000002</c:v>
                </c:pt>
                <c:pt idx="3748">
                  <c:v>2.7932057999999995</c:v>
                </c:pt>
                <c:pt idx="3749">
                  <c:v>2.477846699999998</c:v>
                </c:pt>
                <c:pt idx="3750">
                  <c:v>1.7570174999999999</c:v>
                </c:pt>
                <c:pt idx="3751">
                  <c:v>1.5092930999999989</c:v>
                </c:pt>
                <c:pt idx="3752">
                  <c:v>1.8246669</c:v>
                </c:pt>
                <c:pt idx="3753">
                  <c:v>1.8922281000000001</c:v>
                </c:pt>
                <c:pt idx="3754">
                  <c:v>1.4867726999999991</c:v>
                </c:pt>
                <c:pt idx="3755">
                  <c:v>1.5543338999999998</c:v>
                </c:pt>
                <c:pt idx="3756">
                  <c:v>2.1399378000000002</c:v>
                </c:pt>
                <c:pt idx="3757">
                  <c:v>1.6444155000000009</c:v>
                </c:pt>
                <c:pt idx="3758">
                  <c:v>2.094897</c:v>
                </c:pt>
                <c:pt idx="3759">
                  <c:v>1.8246669</c:v>
                </c:pt>
                <c:pt idx="3760">
                  <c:v>2.0723765999999997</c:v>
                </c:pt>
                <c:pt idx="3761">
                  <c:v>1.6444155000000009</c:v>
                </c:pt>
                <c:pt idx="3762">
                  <c:v>1.3966029000000006</c:v>
                </c:pt>
                <c:pt idx="3763">
                  <c:v>1.7570174999999999</c:v>
                </c:pt>
                <c:pt idx="3764">
                  <c:v>2.0048153999999987</c:v>
                </c:pt>
                <c:pt idx="3765">
                  <c:v>1.6444155000000009</c:v>
                </c:pt>
                <c:pt idx="3766">
                  <c:v>1.5993746999999987</c:v>
                </c:pt>
                <c:pt idx="3767">
                  <c:v>2.094897</c:v>
                </c:pt>
                <c:pt idx="3768">
                  <c:v>1.6669358999999999</c:v>
                </c:pt>
                <c:pt idx="3769">
                  <c:v>1.5543338999999998</c:v>
                </c:pt>
                <c:pt idx="3770">
                  <c:v>1.8020582999999999</c:v>
                </c:pt>
                <c:pt idx="3771">
                  <c:v>1.464164099999999</c:v>
                </c:pt>
                <c:pt idx="3772">
                  <c:v>1.4867726999999991</c:v>
                </c:pt>
                <c:pt idx="3773">
                  <c:v>1.2614805</c:v>
                </c:pt>
                <c:pt idx="3774">
                  <c:v>1.9822949999999999</c:v>
                </c:pt>
                <c:pt idx="3775">
                  <c:v>2.094897</c:v>
                </c:pt>
                <c:pt idx="3776">
                  <c:v>2.2301223000000001</c:v>
                </c:pt>
                <c:pt idx="3777">
                  <c:v>1.9822949999999999</c:v>
                </c:pt>
                <c:pt idx="3778">
                  <c:v>1.7570174999999999</c:v>
                </c:pt>
                <c:pt idx="3779">
                  <c:v>1.621895099999999</c:v>
                </c:pt>
                <c:pt idx="3780">
                  <c:v>2.2076019000000002</c:v>
                </c:pt>
                <c:pt idx="3781">
                  <c:v>2.0048153999999987</c:v>
                </c:pt>
                <c:pt idx="3782">
                  <c:v>1.6669358999999999</c:v>
                </c:pt>
                <c:pt idx="3783">
                  <c:v>2.2076019000000002</c:v>
                </c:pt>
                <c:pt idx="3784">
                  <c:v>2.2526426999999969</c:v>
                </c:pt>
                <c:pt idx="3785">
                  <c:v>2.2076019000000002</c:v>
                </c:pt>
                <c:pt idx="3786">
                  <c:v>2.2976834999999998</c:v>
                </c:pt>
                <c:pt idx="3787">
                  <c:v>2.1399378000000002</c:v>
                </c:pt>
                <c:pt idx="3788">
                  <c:v>2.2526426999999969</c:v>
                </c:pt>
                <c:pt idx="3789">
                  <c:v>2.4553262999999999</c:v>
                </c:pt>
                <c:pt idx="3790">
                  <c:v>2.2301223000000001</c:v>
                </c:pt>
                <c:pt idx="3791">
                  <c:v>2.1399378000000002</c:v>
                </c:pt>
                <c:pt idx="3792">
                  <c:v>1.9597745999999998</c:v>
                </c:pt>
                <c:pt idx="3793">
                  <c:v>2.0273358000000012</c:v>
                </c:pt>
                <c:pt idx="3794">
                  <c:v>2.5454813999999999</c:v>
                </c:pt>
                <c:pt idx="3795">
                  <c:v>2.6130425999999987</c:v>
                </c:pt>
                <c:pt idx="3796">
                  <c:v>2.477846699999998</c:v>
                </c:pt>
                <c:pt idx="3797">
                  <c:v>2.3652446999999981</c:v>
                </c:pt>
                <c:pt idx="3798">
                  <c:v>2.3202038999999997</c:v>
                </c:pt>
                <c:pt idx="3799">
                  <c:v>2.2076019000000002</c:v>
                </c:pt>
                <c:pt idx="3800">
                  <c:v>2.0048153999999987</c:v>
                </c:pt>
                <c:pt idx="3801">
                  <c:v>1.8246669</c:v>
                </c:pt>
                <c:pt idx="3802">
                  <c:v>2.2076019000000002</c:v>
                </c:pt>
                <c:pt idx="3803">
                  <c:v>1.7570174999999999</c:v>
                </c:pt>
                <c:pt idx="3804">
                  <c:v>1.5318134999999991</c:v>
                </c:pt>
                <c:pt idx="3805">
                  <c:v>1.5318134999999991</c:v>
                </c:pt>
                <c:pt idx="3806">
                  <c:v>1.3740825000000008</c:v>
                </c:pt>
                <c:pt idx="3807">
                  <c:v>2.2076019000000002</c:v>
                </c:pt>
                <c:pt idx="3808">
                  <c:v>1.9597745999999998</c:v>
                </c:pt>
                <c:pt idx="3809">
                  <c:v>1.576854299999999</c:v>
                </c:pt>
                <c:pt idx="3810">
                  <c:v>1.9822949999999999</c:v>
                </c:pt>
                <c:pt idx="3811">
                  <c:v>2.0723765999999997</c:v>
                </c:pt>
                <c:pt idx="3812">
                  <c:v>1.6669358999999999</c:v>
                </c:pt>
                <c:pt idx="3813">
                  <c:v>1.464164099999999</c:v>
                </c:pt>
                <c:pt idx="3814">
                  <c:v>2.1625611</c:v>
                </c:pt>
                <c:pt idx="3815">
                  <c:v>1.9822949999999999</c:v>
                </c:pt>
                <c:pt idx="3816">
                  <c:v>1.621895099999999</c:v>
                </c:pt>
                <c:pt idx="3817">
                  <c:v>1.3515621</c:v>
                </c:pt>
                <c:pt idx="3818">
                  <c:v>1.238960099999999</c:v>
                </c:pt>
                <c:pt idx="3819">
                  <c:v>1.193919299999999</c:v>
                </c:pt>
                <c:pt idx="3820">
                  <c:v>1.193919299999999</c:v>
                </c:pt>
                <c:pt idx="3821">
                  <c:v>1.1488784999999999</c:v>
                </c:pt>
                <c:pt idx="3822">
                  <c:v>1.1488784999999999</c:v>
                </c:pt>
                <c:pt idx="3823">
                  <c:v>1.3515621</c:v>
                </c:pt>
                <c:pt idx="3824">
                  <c:v>1.5543338999999998</c:v>
                </c:pt>
                <c:pt idx="3825">
                  <c:v>1.4416436999999986</c:v>
                </c:pt>
                <c:pt idx="3826">
                  <c:v>1.3290416999999992</c:v>
                </c:pt>
                <c:pt idx="3827">
                  <c:v>1.2614805</c:v>
                </c:pt>
                <c:pt idx="3828">
                  <c:v>1.5543338999999998</c:v>
                </c:pt>
                <c:pt idx="3829">
                  <c:v>1.6444155000000009</c:v>
                </c:pt>
                <c:pt idx="3830">
                  <c:v>1.5993746999999987</c:v>
                </c:pt>
                <c:pt idx="3831">
                  <c:v>1.4191232999999979</c:v>
                </c:pt>
                <c:pt idx="3832">
                  <c:v>1.576854299999999</c:v>
                </c:pt>
                <c:pt idx="3833">
                  <c:v>1.621895099999999</c:v>
                </c:pt>
                <c:pt idx="3834">
                  <c:v>1.621895099999999</c:v>
                </c:pt>
                <c:pt idx="3835">
                  <c:v>1.576854299999999</c:v>
                </c:pt>
                <c:pt idx="3836">
                  <c:v>1.621895099999999</c:v>
                </c:pt>
                <c:pt idx="3837">
                  <c:v>1.3740825000000008</c:v>
                </c:pt>
                <c:pt idx="3838">
                  <c:v>1.3065212999999989</c:v>
                </c:pt>
                <c:pt idx="3839">
                  <c:v>3.0184979999999997</c:v>
                </c:pt>
                <c:pt idx="3840">
                  <c:v>2.9284163999999997</c:v>
                </c:pt>
                <c:pt idx="3841">
                  <c:v>2.5004405999999997</c:v>
                </c:pt>
                <c:pt idx="3842">
                  <c:v>2.477846699999998</c:v>
                </c:pt>
                <c:pt idx="3843">
                  <c:v>2.1399378000000002</c:v>
                </c:pt>
                <c:pt idx="3844">
                  <c:v>1.8922281000000001</c:v>
                </c:pt>
                <c:pt idx="3845">
                  <c:v>2.0723765999999997</c:v>
                </c:pt>
                <c:pt idx="3846">
                  <c:v>1.7119766999999981</c:v>
                </c:pt>
                <c:pt idx="3847">
                  <c:v>1.7344971</c:v>
                </c:pt>
                <c:pt idx="3848">
                  <c:v>1.7119766999999981</c:v>
                </c:pt>
                <c:pt idx="3849">
                  <c:v>2.2076019000000002</c:v>
                </c:pt>
                <c:pt idx="3850">
                  <c:v>2.4553262999999999</c:v>
                </c:pt>
                <c:pt idx="3851">
                  <c:v>2.2526426999999969</c:v>
                </c:pt>
                <c:pt idx="3852">
                  <c:v>1.9822949999999999</c:v>
                </c:pt>
                <c:pt idx="3853">
                  <c:v>2.1174173999999999</c:v>
                </c:pt>
                <c:pt idx="3854">
                  <c:v>2.2751630999999999</c:v>
                </c:pt>
                <c:pt idx="3855">
                  <c:v>2.2526426999999969</c:v>
                </c:pt>
                <c:pt idx="3856">
                  <c:v>2.4328058999999969</c:v>
                </c:pt>
                <c:pt idx="3857">
                  <c:v>2.2751630999999999</c:v>
                </c:pt>
                <c:pt idx="3858">
                  <c:v>2.1850814999999999</c:v>
                </c:pt>
                <c:pt idx="3859">
                  <c:v>2.049856199999998</c:v>
                </c:pt>
                <c:pt idx="3860">
                  <c:v>2.2976834999999998</c:v>
                </c:pt>
                <c:pt idx="3861">
                  <c:v>2.3202038999999997</c:v>
                </c:pt>
                <c:pt idx="3862">
                  <c:v>2.4102854999999979</c:v>
                </c:pt>
                <c:pt idx="3863">
                  <c:v>2.1850814999999999</c:v>
                </c:pt>
                <c:pt idx="3864">
                  <c:v>2.3652446999999981</c:v>
                </c:pt>
                <c:pt idx="3865">
                  <c:v>1.8922281000000001</c:v>
                </c:pt>
                <c:pt idx="3866">
                  <c:v>2.2076019000000002</c:v>
                </c:pt>
                <c:pt idx="3867">
                  <c:v>1.7344971</c:v>
                </c:pt>
                <c:pt idx="3868">
                  <c:v>1.5543338999999998</c:v>
                </c:pt>
                <c:pt idx="3869">
                  <c:v>2.0048153999999987</c:v>
                </c:pt>
                <c:pt idx="3870">
                  <c:v>2.1174173999999999</c:v>
                </c:pt>
                <c:pt idx="3871">
                  <c:v>1.8020582999999999</c:v>
                </c:pt>
                <c:pt idx="3872">
                  <c:v>1.8020582999999999</c:v>
                </c:pt>
                <c:pt idx="3873">
                  <c:v>2.049856199999998</c:v>
                </c:pt>
                <c:pt idx="3874">
                  <c:v>2.0273358000000012</c:v>
                </c:pt>
                <c:pt idx="3875">
                  <c:v>1.8020582999999999</c:v>
                </c:pt>
                <c:pt idx="3876">
                  <c:v>1.6669358999999999</c:v>
                </c:pt>
                <c:pt idx="3877">
                  <c:v>1.4416436999999986</c:v>
                </c:pt>
                <c:pt idx="3878">
                  <c:v>1.3740825000000008</c:v>
                </c:pt>
                <c:pt idx="3879">
                  <c:v>1.8697077</c:v>
                </c:pt>
                <c:pt idx="3880">
                  <c:v>1.5993746999999987</c:v>
                </c:pt>
                <c:pt idx="3881">
                  <c:v>1.4867726999999991</c:v>
                </c:pt>
                <c:pt idx="3882">
                  <c:v>1.3740825000000008</c:v>
                </c:pt>
                <c:pt idx="3883">
                  <c:v>1.3290416999999992</c:v>
                </c:pt>
                <c:pt idx="3884">
                  <c:v>1.3065212999999989</c:v>
                </c:pt>
                <c:pt idx="3885">
                  <c:v>1.3290416999999992</c:v>
                </c:pt>
                <c:pt idx="3886">
                  <c:v>1.4191232999999979</c:v>
                </c:pt>
                <c:pt idx="3887">
                  <c:v>1.3966029000000006</c:v>
                </c:pt>
                <c:pt idx="3888">
                  <c:v>1.7119766999999981</c:v>
                </c:pt>
                <c:pt idx="3889">
                  <c:v>1.5993746999999987</c:v>
                </c:pt>
                <c:pt idx="3890">
                  <c:v>1.464164099999999</c:v>
                </c:pt>
                <c:pt idx="3891">
                  <c:v>2.1850814999999999</c:v>
                </c:pt>
                <c:pt idx="3892">
                  <c:v>1.7570174999999999</c:v>
                </c:pt>
                <c:pt idx="3893">
                  <c:v>1.4867726999999991</c:v>
                </c:pt>
                <c:pt idx="3894">
                  <c:v>1.3966029000000006</c:v>
                </c:pt>
                <c:pt idx="3895">
                  <c:v>2.7031242000000035</c:v>
                </c:pt>
                <c:pt idx="3896">
                  <c:v>2.7932057999999995</c:v>
                </c:pt>
                <c:pt idx="3897">
                  <c:v>2.094897</c:v>
                </c:pt>
                <c:pt idx="3898">
                  <c:v>1.5993746999999987</c:v>
                </c:pt>
                <c:pt idx="3899">
                  <c:v>1.4867726999999991</c:v>
                </c:pt>
                <c:pt idx="3900">
                  <c:v>2.1625611</c:v>
                </c:pt>
                <c:pt idx="3901">
                  <c:v>1.576854299999999</c:v>
                </c:pt>
                <c:pt idx="3902">
                  <c:v>1.3065212999999989</c:v>
                </c:pt>
                <c:pt idx="3903">
                  <c:v>1.1488784999999999</c:v>
                </c:pt>
                <c:pt idx="3904">
                  <c:v>1.1488784999999999</c:v>
                </c:pt>
                <c:pt idx="3905">
                  <c:v>1.1262699</c:v>
                </c:pt>
                <c:pt idx="3906">
                  <c:v>1.0587086999999991</c:v>
                </c:pt>
                <c:pt idx="3907">
                  <c:v>2.6580833999999998</c:v>
                </c:pt>
                <c:pt idx="3908">
                  <c:v>2.4553262999999999</c:v>
                </c:pt>
                <c:pt idx="3909">
                  <c:v>2.5454813999999999</c:v>
                </c:pt>
                <c:pt idx="3910">
                  <c:v>2.0273358000000012</c:v>
                </c:pt>
                <c:pt idx="3911">
                  <c:v>2.5454813999999999</c:v>
                </c:pt>
                <c:pt idx="3912">
                  <c:v>1.8246669</c:v>
                </c:pt>
                <c:pt idx="3913">
                  <c:v>2.5680018000000002</c:v>
                </c:pt>
                <c:pt idx="3914">
                  <c:v>2.4328058999999969</c:v>
                </c:pt>
                <c:pt idx="3915">
                  <c:v>2.1399378000000002</c:v>
                </c:pt>
                <c:pt idx="3916">
                  <c:v>2.5680018000000002</c:v>
                </c:pt>
                <c:pt idx="3917">
                  <c:v>2.522961</c:v>
                </c:pt>
                <c:pt idx="3918">
                  <c:v>2.2526426999999969</c:v>
                </c:pt>
                <c:pt idx="3919">
                  <c:v>2.3652446999999981</c:v>
                </c:pt>
                <c:pt idx="3920">
                  <c:v>1.8697077</c:v>
                </c:pt>
                <c:pt idx="3921">
                  <c:v>1.8471872999999999</c:v>
                </c:pt>
                <c:pt idx="3922">
                  <c:v>1.9372541999999997</c:v>
                </c:pt>
                <c:pt idx="3923">
                  <c:v>2.0048153999999987</c:v>
                </c:pt>
                <c:pt idx="3924">
                  <c:v>1.8471872999999999</c:v>
                </c:pt>
                <c:pt idx="3925">
                  <c:v>1.6444155000000009</c:v>
                </c:pt>
                <c:pt idx="3926">
                  <c:v>2.6580833999999998</c:v>
                </c:pt>
                <c:pt idx="3927">
                  <c:v>2.2301223000000001</c:v>
                </c:pt>
                <c:pt idx="3928">
                  <c:v>1.9597745999999998</c:v>
                </c:pt>
                <c:pt idx="3929">
                  <c:v>2.3652446999999981</c:v>
                </c:pt>
                <c:pt idx="3930">
                  <c:v>2.2526426999999969</c:v>
                </c:pt>
                <c:pt idx="3931">
                  <c:v>1.8471872999999999</c:v>
                </c:pt>
                <c:pt idx="3932">
                  <c:v>1.6444155000000009</c:v>
                </c:pt>
                <c:pt idx="3933">
                  <c:v>2.1174173999999999</c:v>
                </c:pt>
                <c:pt idx="3934">
                  <c:v>1.8922281000000001</c:v>
                </c:pt>
                <c:pt idx="3935">
                  <c:v>1.8697077</c:v>
                </c:pt>
                <c:pt idx="3936">
                  <c:v>1.7570174999999999</c:v>
                </c:pt>
                <c:pt idx="3937">
                  <c:v>1.7119766999999981</c:v>
                </c:pt>
                <c:pt idx="3938">
                  <c:v>1.8697077</c:v>
                </c:pt>
                <c:pt idx="3939">
                  <c:v>1.7795378999999998</c:v>
                </c:pt>
                <c:pt idx="3940">
                  <c:v>2.477846699999998</c:v>
                </c:pt>
                <c:pt idx="3941">
                  <c:v>2.2301223000000001</c:v>
                </c:pt>
                <c:pt idx="3942">
                  <c:v>1.9822949999999999</c:v>
                </c:pt>
                <c:pt idx="3943">
                  <c:v>2.0273358000000012</c:v>
                </c:pt>
                <c:pt idx="3944">
                  <c:v>1.8697077</c:v>
                </c:pt>
                <c:pt idx="3945">
                  <c:v>2.1399378000000002</c:v>
                </c:pt>
                <c:pt idx="3946">
                  <c:v>2.2526426999999969</c:v>
                </c:pt>
                <c:pt idx="3947">
                  <c:v>2.2301223000000001</c:v>
                </c:pt>
                <c:pt idx="3948">
                  <c:v>2.3652446999999981</c:v>
                </c:pt>
                <c:pt idx="3949">
                  <c:v>2.1625611</c:v>
                </c:pt>
                <c:pt idx="3950">
                  <c:v>1.9822949999999999</c:v>
                </c:pt>
                <c:pt idx="3951">
                  <c:v>2.5004405999999997</c:v>
                </c:pt>
                <c:pt idx="3952">
                  <c:v>2.522961</c:v>
                </c:pt>
                <c:pt idx="3953">
                  <c:v>2.4102854999999979</c:v>
                </c:pt>
                <c:pt idx="3954">
                  <c:v>2.4102854999999979</c:v>
                </c:pt>
                <c:pt idx="3955">
                  <c:v>2.2976834999999998</c:v>
                </c:pt>
                <c:pt idx="3956">
                  <c:v>2.3877650999999998</c:v>
                </c:pt>
                <c:pt idx="3957">
                  <c:v>2.3202038999999997</c:v>
                </c:pt>
                <c:pt idx="3958">
                  <c:v>2.1399378000000002</c:v>
                </c:pt>
                <c:pt idx="3959">
                  <c:v>2.2976834999999998</c:v>
                </c:pt>
                <c:pt idx="3960">
                  <c:v>1.9822949999999999</c:v>
                </c:pt>
                <c:pt idx="3961">
                  <c:v>1.8922281000000001</c:v>
                </c:pt>
                <c:pt idx="3962">
                  <c:v>1.7795378999999998</c:v>
                </c:pt>
                <c:pt idx="3963">
                  <c:v>1.9372541999999997</c:v>
                </c:pt>
                <c:pt idx="3964">
                  <c:v>1.5993746999999987</c:v>
                </c:pt>
                <c:pt idx="3965">
                  <c:v>2.477846699999998</c:v>
                </c:pt>
                <c:pt idx="3966">
                  <c:v>1.8471872999999999</c:v>
                </c:pt>
                <c:pt idx="3967">
                  <c:v>1.7119766999999981</c:v>
                </c:pt>
                <c:pt idx="3968">
                  <c:v>2.3877650999999998</c:v>
                </c:pt>
                <c:pt idx="3969">
                  <c:v>1.8471872999999999</c:v>
                </c:pt>
                <c:pt idx="3970">
                  <c:v>1.5993746999999987</c:v>
                </c:pt>
                <c:pt idx="3971">
                  <c:v>1.4416436999999986</c:v>
                </c:pt>
                <c:pt idx="3972">
                  <c:v>1.3740825000000008</c:v>
                </c:pt>
                <c:pt idx="3973">
                  <c:v>1.238960099999999</c:v>
                </c:pt>
                <c:pt idx="3974">
                  <c:v>1.193919299999999</c:v>
                </c:pt>
                <c:pt idx="3975">
                  <c:v>2.2301223000000001</c:v>
                </c:pt>
                <c:pt idx="3976">
                  <c:v>2.2076019000000002</c:v>
                </c:pt>
                <c:pt idx="3977">
                  <c:v>1.6894563</c:v>
                </c:pt>
                <c:pt idx="3978">
                  <c:v>1.3740825000000008</c:v>
                </c:pt>
                <c:pt idx="3979">
                  <c:v>1.2164396999999989</c:v>
                </c:pt>
                <c:pt idx="3980">
                  <c:v>1.3065212999999989</c:v>
                </c:pt>
                <c:pt idx="3981">
                  <c:v>1.3740825000000008</c:v>
                </c:pt>
                <c:pt idx="3982">
                  <c:v>1.238960099999999</c:v>
                </c:pt>
                <c:pt idx="3983">
                  <c:v>1.1262699</c:v>
                </c:pt>
                <c:pt idx="3984">
                  <c:v>1.1262699</c:v>
                </c:pt>
                <c:pt idx="3985">
                  <c:v>1.1037494999999991</c:v>
                </c:pt>
                <c:pt idx="3986">
                  <c:v>1.1262699</c:v>
                </c:pt>
                <c:pt idx="3987">
                  <c:v>2.5680018000000002</c:v>
                </c:pt>
                <c:pt idx="3988">
                  <c:v>2.522961</c:v>
                </c:pt>
                <c:pt idx="3989">
                  <c:v>2.7031242000000035</c:v>
                </c:pt>
                <c:pt idx="3990">
                  <c:v>2.5905221999999997</c:v>
                </c:pt>
                <c:pt idx="3991">
                  <c:v>2.477846699999998</c:v>
                </c:pt>
                <c:pt idx="3992">
                  <c:v>2.2301223000000001</c:v>
                </c:pt>
                <c:pt idx="3993">
                  <c:v>2.0723765999999997</c:v>
                </c:pt>
                <c:pt idx="3994">
                  <c:v>1.8697077</c:v>
                </c:pt>
                <c:pt idx="3995">
                  <c:v>2.0048153999999987</c:v>
                </c:pt>
                <c:pt idx="3996">
                  <c:v>2.0273358000000012</c:v>
                </c:pt>
                <c:pt idx="3997">
                  <c:v>1.7795378999999998</c:v>
                </c:pt>
                <c:pt idx="3998">
                  <c:v>1.7570174999999999</c:v>
                </c:pt>
                <c:pt idx="3999">
                  <c:v>1.9372541999999997</c:v>
                </c:pt>
                <c:pt idx="4000">
                  <c:v>1.7795378999999998</c:v>
                </c:pt>
                <c:pt idx="4001">
                  <c:v>1.8246669</c:v>
                </c:pt>
                <c:pt idx="4002">
                  <c:v>1.6444155000000009</c:v>
                </c:pt>
                <c:pt idx="4003">
                  <c:v>1.5318134999999991</c:v>
                </c:pt>
                <c:pt idx="4004">
                  <c:v>1.3966029000000006</c:v>
                </c:pt>
                <c:pt idx="4005">
                  <c:v>1.193919299999999</c:v>
                </c:pt>
                <c:pt idx="4006">
                  <c:v>1.3065212999999989</c:v>
                </c:pt>
                <c:pt idx="4007">
                  <c:v>1.1713988999999998</c:v>
                </c:pt>
                <c:pt idx="4008">
                  <c:v>1.1037494999999991</c:v>
                </c:pt>
                <c:pt idx="4009">
                  <c:v>1.193919299999999</c:v>
                </c:pt>
                <c:pt idx="4010">
                  <c:v>1.8020582999999999</c:v>
                </c:pt>
                <c:pt idx="4011">
                  <c:v>1.621895099999999</c:v>
                </c:pt>
                <c:pt idx="4012">
                  <c:v>1.3290416999999992</c:v>
                </c:pt>
                <c:pt idx="4013">
                  <c:v>1.7119766999999981</c:v>
                </c:pt>
                <c:pt idx="4014">
                  <c:v>1.5543338999999998</c:v>
                </c:pt>
                <c:pt idx="4015">
                  <c:v>1.5543338999999998</c:v>
                </c:pt>
                <c:pt idx="4016">
                  <c:v>1.3065212999999989</c:v>
                </c:pt>
                <c:pt idx="4017">
                  <c:v>2.0273358000000012</c:v>
                </c:pt>
                <c:pt idx="4018">
                  <c:v>1.6894563</c:v>
                </c:pt>
                <c:pt idx="4019">
                  <c:v>1.464164099999999</c:v>
                </c:pt>
                <c:pt idx="4020">
                  <c:v>1.5993746999999987</c:v>
                </c:pt>
                <c:pt idx="4021">
                  <c:v>1.9597745999999998</c:v>
                </c:pt>
                <c:pt idx="4022">
                  <c:v>1.6669358999999999</c:v>
                </c:pt>
                <c:pt idx="4023">
                  <c:v>1.9147485000000009</c:v>
                </c:pt>
                <c:pt idx="4024">
                  <c:v>1.9147485000000009</c:v>
                </c:pt>
                <c:pt idx="4025">
                  <c:v>1.7344971</c:v>
                </c:pt>
                <c:pt idx="4026">
                  <c:v>1.6669358999999999</c:v>
                </c:pt>
                <c:pt idx="4027">
                  <c:v>1.5993746999999987</c:v>
                </c:pt>
                <c:pt idx="4028">
                  <c:v>1.5092930999999989</c:v>
                </c:pt>
                <c:pt idx="4029">
                  <c:v>2.1399378000000002</c:v>
                </c:pt>
                <c:pt idx="4030">
                  <c:v>2.2751630999999999</c:v>
                </c:pt>
                <c:pt idx="4031">
                  <c:v>2.3877650999999998</c:v>
                </c:pt>
                <c:pt idx="4032">
                  <c:v>2.0723765999999997</c:v>
                </c:pt>
                <c:pt idx="4033">
                  <c:v>1.9372541999999997</c:v>
                </c:pt>
                <c:pt idx="4034">
                  <c:v>2.2751630999999999</c:v>
                </c:pt>
                <c:pt idx="4035">
                  <c:v>1.8471872999999999</c:v>
                </c:pt>
                <c:pt idx="4036">
                  <c:v>1.5993746999999987</c:v>
                </c:pt>
                <c:pt idx="4037">
                  <c:v>1.5993746999999987</c:v>
                </c:pt>
                <c:pt idx="4038">
                  <c:v>1.5993746999999987</c:v>
                </c:pt>
                <c:pt idx="4039">
                  <c:v>1.576854299999999</c:v>
                </c:pt>
                <c:pt idx="4040">
                  <c:v>2.9284163999999997</c:v>
                </c:pt>
                <c:pt idx="4041">
                  <c:v>2.4328058999999969</c:v>
                </c:pt>
                <c:pt idx="4042">
                  <c:v>2.3877650999999998</c:v>
                </c:pt>
                <c:pt idx="4043">
                  <c:v>2.3652446999999981</c:v>
                </c:pt>
                <c:pt idx="4044">
                  <c:v>2.2526426999999969</c:v>
                </c:pt>
                <c:pt idx="4045">
                  <c:v>2.5454813999999999</c:v>
                </c:pt>
                <c:pt idx="4046">
                  <c:v>2.8157261999999981</c:v>
                </c:pt>
                <c:pt idx="4047">
                  <c:v>2.2526426999999969</c:v>
                </c:pt>
                <c:pt idx="4048">
                  <c:v>2.522961</c:v>
                </c:pt>
                <c:pt idx="4049">
                  <c:v>1.9597745999999998</c:v>
                </c:pt>
                <c:pt idx="4050">
                  <c:v>2.1625611</c:v>
                </c:pt>
                <c:pt idx="4051">
                  <c:v>1.7570174999999999</c:v>
                </c:pt>
                <c:pt idx="4052">
                  <c:v>1.6894563</c:v>
                </c:pt>
                <c:pt idx="4053">
                  <c:v>2.0723765999999997</c:v>
                </c:pt>
                <c:pt idx="4054">
                  <c:v>2.8833755999999995</c:v>
                </c:pt>
                <c:pt idx="4055">
                  <c:v>2.049856199999998</c:v>
                </c:pt>
                <c:pt idx="4056">
                  <c:v>1.6669358999999999</c:v>
                </c:pt>
                <c:pt idx="4057">
                  <c:v>1.4867726999999991</c:v>
                </c:pt>
                <c:pt idx="4058">
                  <c:v>2.2976834999999998</c:v>
                </c:pt>
                <c:pt idx="4059">
                  <c:v>1.9822949999999999</c:v>
                </c:pt>
                <c:pt idx="4060">
                  <c:v>1.5993746999999987</c:v>
                </c:pt>
                <c:pt idx="4061">
                  <c:v>1.7795378999999998</c:v>
                </c:pt>
                <c:pt idx="4062">
                  <c:v>1.4416436999999986</c:v>
                </c:pt>
                <c:pt idx="4063">
                  <c:v>1.4867726999999991</c:v>
                </c:pt>
                <c:pt idx="4064">
                  <c:v>1.8471872999999999</c:v>
                </c:pt>
                <c:pt idx="4065">
                  <c:v>1.9147485000000009</c:v>
                </c:pt>
                <c:pt idx="4066">
                  <c:v>1.5318134999999991</c:v>
                </c:pt>
                <c:pt idx="4067">
                  <c:v>1.5993746999999987</c:v>
                </c:pt>
                <c:pt idx="4068">
                  <c:v>1.3515621</c:v>
                </c:pt>
                <c:pt idx="4069">
                  <c:v>1.464164099999999</c:v>
                </c:pt>
                <c:pt idx="4070">
                  <c:v>1.2614805</c:v>
                </c:pt>
                <c:pt idx="4071">
                  <c:v>1.3515621</c:v>
                </c:pt>
                <c:pt idx="4072">
                  <c:v>1.2614805</c:v>
                </c:pt>
                <c:pt idx="4073">
                  <c:v>1.1713988999999998</c:v>
                </c:pt>
                <c:pt idx="4074">
                  <c:v>1.6669358999999999</c:v>
                </c:pt>
                <c:pt idx="4075">
                  <c:v>1.7344971</c:v>
                </c:pt>
                <c:pt idx="4076">
                  <c:v>1.7795378999999998</c:v>
                </c:pt>
                <c:pt idx="4077">
                  <c:v>1.4416436999999986</c:v>
                </c:pt>
                <c:pt idx="4078">
                  <c:v>1.7119766999999981</c:v>
                </c:pt>
                <c:pt idx="4079">
                  <c:v>1.621895099999999</c:v>
                </c:pt>
                <c:pt idx="4080">
                  <c:v>1.3515621</c:v>
                </c:pt>
                <c:pt idx="4081">
                  <c:v>1.5543338999999998</c:v>
                </c:pt>
                <c:pt idx="4082">
                  <c:v>1.3290416999999992</c:v>
                </c:pt>
                <c:pt idx="4083">
                  <c:v>1.193919299999999</c:v>
                </c:pt>
                <c:pt idx="4084">
                  <c:v>1.2164396999999989</c:v>
                </c:pt>
                <c:pt idx="4085">
                  <c:v>1.1262699</c:v>
                </c:pt>
                <c:pt idx="4086">
                  <c:v>1.3966029000000006</c:v>
                </c:pt>
                <c:pt idx="4087">
                  <c:v>1.238960099999999</c:v>
                </c:pt>
                <c:pt idx="4088">
                  <c:v>2.049856199999998</c:v>
                </c:pt>
                <c:pt idx="4089">
                  <c:v>1.7119766999999981</c:v>
                </c:pt>
                <c:pt idx="4090">
                  <c:v>1.5543338999999998</c:v>
                </c:pt>
                <c:pt idx="4091">
                  <c:v>1.5318134999999991</c:v>
                </c:pt>
                <c:pt idx="4092">
                  <c:v>1.4416436999999986</c:v>
                </c:pt>
                <c:pt idx="4093">
                  <c:v>1.464164099999999</c:v>
                </c:pt>
                <c:pt idx="4094">
                  <c:v>2.7031242000000035</c:v>
                </c:pt>
                <c:pt idx="4095">
                  <c:v>2.3877650999999998</c:v>
                </c:pt>
                <c:pt idx="4096">
                  <c:v>2.2301223000000001</c:v>
                </c:pt>
                <c:pt idx="4097">
                  <c:v>2.0273358000000012</c:v>
                </c:pt>
                <c:pt idx="4098">
                  <c:v>1.9147485000000009</c:v>
                </c:pt>
                <c:pt idx="4099">
                  <c:v>1.9822949999999999</c:v>
                </c:pt>
                <c:pt idx="4100">
                  <c:v>1.9372541999999997</c:v>
                </c:pt>
                <c:pt idx="4101">
                  <c:v>1.7795378999999998</c:v>
                </c:pt>
                <c:pt idx="4102">
                  <c:v>1.6444155000000009</c:v>
                </c:pt>
                <c:pt idx="4103">
                  <c:v>1.576854299999999</c:v>
                </c:pt>
                <c:pt idx="4104">
                  <c:v>1.5993746999999987</c:v>
                </c:pt>
                <c:pt idx="4105">
                  <c:v>1.621895099999999</c:v>
                </c:pt>
                <c:pt idx="4106">
                  <c:v>1.7119766999999981</c:v>
                </c:pt>
                <c:pt idx="4107">
                  <c:v>1.7119766999999981</c:v>
                </c:pt>
                <c:pt idx="4108">
                  <c:v>1.8471872999999999</c:v>
                </c:pt>
                <c:pt idx="4109">
                  <c:v>2.1625611</c:v>
                </c:pt>
                <c:pt idx="4110">
                  <c:v>2.0273358000000012</c:v>
                </c:pt>
                <c:pt idx="4111">
                  <c:v>2.094897</c:v>
                </c:pt>
                <c:pt idx="4112">
                  <c:v>1.8020582999999999</c:v>
                </c:pt>
                <c:pt idx="4113">
                  <c:v>1.5993746999999987</c:v>
                </c:pt>
                <c:pt idx="4114">
                  <c:v>3.6492455999999982</c:v>
                </c:pt>
                <c:pt idx="4115">
                  <c:v>3.4689942000000018</c:v>
                </c:pt>
                <c:pt idx="4116">
                  <c:v>2.6580833999999998</c:v>
                </c:pt>
                <c:pt idx="4117">
                  <c:v>2.2076019000000002</c:v>
                </c:pt>
                <c:pt idx="4118">
                  <c:v>2.3427243</c:v>
                </c:pt>
                <c:pt idx="4119">
                  <c:v>2.3202038999999997</c:v>
                </c:pt>
                <c:pt idx="4120">
                  <c:v>2.1625611</c:v>
                </c:pt>
                <c:pt idx="4121">
                  <c:v>2.3427243</c:v>
                </c:pt>
                <c:pt idx="4122">
                  <c:v>2.1399378000000002</c:v>
                </c:pt>
                <c:pt idx="4123">
                  <c:v>2.5004405999999997</c:v>
                </c:pt>
                <c:pt idx="4124">
                  <c:v>2.5004405999999997</c:v>
                </c:pt>
                <c:pt idx="4125">
                  <c:v>2.049856199999998</c:v>
                </c:pt>
                <c:pt idx="4126">
                  <c:v>1.9147485000000009</c:v>
                </c:pt>
                <c:pt idx="4127">
                  <c:v>2.0273358000000012</c:v>
                </c:pt>
                <c:pt idx="4128">
                  <c:v>2.2751630999999999</c:v>
                </c:pt>
                <c:pt idx="4129">
                  <c:v>2.1174173999999999</c:v>
                </c:pt>
                <c:pt idx="4130">
                  <c:v>1.8697077</c:v>
                </c:pt>
                <c:pt idx="4131">
                  <c:v>2.2751630999999999</c:v>
                </c:pt>
                <c:pt idx="4132">
                  <c:v>1.9372541999999997</c:v>
                </c:pt>
                <c:pt idx="4133">
                  <c:v>1.7570174999999999</c:v>
                </c:pt>
                <c:pt idx="4134">
                  <c:v>1.7119766999999981</c:v>
                </c:pt>
                <c:pt idx="4135">
                  <c:v>1.5993746999999987</c:v>
                </c:pt>
                <c:pt idx="4136">
                  <c:v>1.4191232999999979</c:v>
                </c:pt>
                <c:pt idx="4137">
                  <c:v>1.7344971</c:v>
                </c:pt>
                <c:pt idx="4138">
                  <c:v>1.464164099999999</c:v>
                </c:pt>
                <c:pt idx="4139">
                  <c:v>1.5092930999999989</c:v>
                </c:pt>
                <c:pt idx="4140">
                  <c:v>1.3740825000000008</c:v>
                </c:pt>
                <c:pt idx="4141">
                  <c:v>1.3290416999999992</c:v>
                </c:pt>
                <c:pt idx="4142">
                  <c:v>1.2840008999999999</c:v>
                </c:pt>
                <c:pt idx="4143">
                  <c:v>2.3202038999999997</c:v>
                </c:pt>
                <c:pt idx="4144">
                  <c:v>2.0273358000000012</c:v>
                </c:pt>
                <c:pt idx="4145">
                  <c:v>2.0273358000000012</c:v>
                </c:pt>
                <c:pt idx="4146">
                  <c:v>1.7570174999999999</c:v>
                </c:pt>
                <c:pt idx="4147">
                  <c:v>1.621895099999999</c:v>
                </c:pt>
                <c:pt idx="4148">
                  <c:v>1.8246669</c:v>
                </c:pt>
                <c:pt idx="4149">
                  <c:v>1.8471872999999999</c:v>
                </c:pt>
                <c:pt idx="4150">
                  <c:v>1.8246669</c:v>
                </c:pt>
                <c:pt idx="4151">
                  <c:v>1.8246669</c:v>
                </c:pt>
                <c:pt idx="4152">
                  <c:v>1.7119766999999981</c:v>
                </c:pt>
                <c:pt idx="4153">
                  <c:v>1.5993746999999987</c:v>
                </c:pt>
                <c:pt idx="4154">
                  <c:v>1.6894563</c:v>
                </c:pt>
                <c:pt idx="4155">
                  <c:v>1.7119766999999981</c:v>
                </c:pt>
                <c:pt idx="4156">
                  <c:v>1.7570174999999999</c:v>
                </c:pt>
                <c:pt idx="4157">
                  <c:v>1.6669358999999999</c:v>
                </c:pt>
                <c:pt idx="4158">
                  <c:v>1.6669358999999999</c:v>
                </c:pt>
                <c:pt idx="4159">
                  <c:v>1.5543338999999998</c:v>
                </c:pt>
                <c:pt idx="4160">
                  <c:v>1.4191232999999979</c:v>
                </c:pt>
                <c:pt idx="4161">
                  <c:v>1.5993746999999987</c:v>
                </c:pt>
                <c:pt idx="4162">
                  <c:v>1.4867726999999991</c:v>
                </c:pt>
                <c:pt idx="4163">
                  <c:v>1.4191232999999979</c:v>
                </c:pt>
                <c:pt idx="4164">
                  <c:v>1.576854299999999</c:v>
                </c:pt>
                <c:pt idx="4165">
                  <c:v>1.3065212999999989</c:v>
                </c:pt>
                <c:pt idx="4166">
                  <c:v>1.6894563</c:v>
                </c:pt>
                <c:pt idx="4167">
                  <c:v>1.5092930999999989</c:v>
                </c:pt>
                <c:pt idx="4168">
                  <c:v>1.6894563</c:v>
                </c:pt>
                <c:pt idx="4169">
                  <c:v>1.621895099999999</c:v>
                </c:pt>
                <c:pt idx="4170">
                  <c:v>1.6444155000000009</c:v>
                </c:pt>
                <c:pt idx="4171">
                  <c:v>1.5543338999999998</c:v>
                </c:pt>
                <c:pt idx="4172">
                  <c:v>1.3515621</c:v>
                </c:pt>
                <c:pt idx="4173">
                  <c:v>1.621895099999999</c:v>
                </c:pt>
                <c:pt idx="4174">
                  <c:v>1.4191232999999979</c:v>
                </c:pt>
                <c:pt idx="4175">
                  <c:v>1.5318134999999991</c:v>
                </c:pt>
                <c:pt idx="4176">
                  <c:v>1.3740825000000008</c:v>
                </c:pt>
                <c:pt idx="4177">
                  <c:v>1.5543338999999998</c:v>
                </c:pt>
                <c:pt idx="4178">
                  <c:v>1.3515621</c:v>
                </c:pt>
                <c:pt idx="4179">
                  <c:v>1.3740825000000008</c:v>
                </c:pt>
                <c:pt idx="4180">
                  <c:v>1.3290416999999992</c:v>
                </c:pt>
                <c:pt idx="4181">
                  <c:v>1.4867726999999991</c:v>
                </c:pt>
                <c:pt idx="4182">
                  <c:v>1.5092930999999989</c:v>
                </c:pt>
                <c:pt idx="4183">
                  <c:v>1.621895099999999</c:v>
                </c:pt>
                <c:pt idx="4184">
                  <c:v>1.576854299999999</c:v>
                </c:pt>
                <c:pt idx="4185">
                  <c:v>1.5993746999999987</c:v>
                </c:pt>
                <c:pt idx="4186">
                  <c:v>1.5993746999999987</c:v>
                </c:pt>
                <c:pt idx="4187">
                  <c:v>1.5543338999999998</c:v>
                </c:pt>
                <c:pt idx="4188">
                  <c:v>1.621895099999999</c:v>
                </c:pt>
                <c:pt idx="4189">
                  <c:v>1.576854299999999</c:v>
                </c:pt>
                <c:pt idx="4190">
                  <c:v>1.5543338999999998</c:v>
                </c:pt>
                <c:pt idx="4191">
                  <c:v>1.5993746999999987</c:v>
                </c:pt>
                <c:pt idx="4192">
                  <c:v>2.4553262999999999</c:v>
                </c:pt>
                <c:pt idx="4193">
                  <c:v>2.0723765999999997</c:v>
                </c:pt>
                <c:pt idx="4194">
                  <c:v>1.8020582999999999</c:v>
                </c:pt>
                <c:pt idx="4195">
                  <c:v>1.6894563</c:v>
                </c:pt>
                <c:pt idx="4196">
                  <c:v>1.5993746999999987</c:v>
                </c:pt>
                <c:pt idx="4197">
                  <c:v>1.5318134999999991</c:v>
                </c:pt>
                <c:pt idx="4198">
                  <c:v>1.464164099999999</c:v>
                </c:pt>
                <c:pt idx="4199">
                  <c:v>1.4191232999999979</c:v>
                </c:pt>
                <c:pt idx="4200">
                  <c:v>1.464164099999999</c:v>
                </c:pt>
                <c:pt idx="4201">
                  <c:v>1.4416436999999986</c:v>
                </c:pt>
                <c:pt idx="4202">
                  <c:v>1.464164099999999</c:v>
                </c:pt>
                <c:pt idx="4203">
                  <c:v>1.4867726999999991</c:v>
                </c:pt>
                <c:pt idx="4204">
                  <c:v>1.4867726999999991</c:v>
                </c:pt>
                <c:pt idx="4205">
                  <c:v>1.5318134999999991</c:v>
                </c:pt>
                <c:pt idx="4206">
                  <c:v>1.8246669</c:v>
                </c:pt>
                <c:pt idx="4207">
                  <c:v>1.621895099999999</c:v>
                </c:pt>
                <c:pt idx="4208">
                  <c:v>3.3113513999999977</c:v>
                </c:pt>
                <c:pt idx="4209">
                  <c:v>2.9509368</c:v>
                </c:pt>
                <c:pt idx="4210">
                  <c:v>2.6806037999999996</c:v>
                </c:pt>
                <c:pt idx="4211">
                  <c:v>6.0820514999999995</c:v>
                </c:pt>
                <c:pt idx="4212">
                  <c:v>4.7530098000000001</c:v>
                </c:pt>
                <c:pt idx="4213">
                  <c:v>1.9822949999999999</c:v>
                </c:pt>
                <c:pt idx="4214">
                  <c:v>1.1713988999999998</c:v>
                </c:pt>
                <c:pt idx="4215">
                  <c:v>0.96864180000000066</c:v>
                </c:pt>
                <c:pt idx="4216">
                  <c:v>0.99116219999999911</c:v>
                </c:pt>
                <c:pt idx="4217">
                  <c:v>0.96864180000000066</c:v>
                </c:pt>
                <c:pt idx="4218">
                  <c:v>0.96864180000000066</c:v>
                </c:pt>
                <c:pt idx="4219">
                  <c:v>0.99116219999999911</c:v>
                </c:pt>
                <c:pt idx="4220">
                  <c:v>0.99116219999999911</c:v>
                </c:pt>
                <c:pt idx="4221">
                  <c:v>1.0361882999999998</c:v>
                </c:pt>
                <c:pt idx="4222">
                  <c:v>1.0136825999999999</c:v>
                </c:pt>
                <c:pt idx="4223">
                  <c:v>1.0361882999999998</c:v>
                </c:pt>
                <c:pt idx="4224">
                  <c:v>1.0587086999999991</c:v>
                </c:pt>
                <c:pt idx="4225">
                  <c:v>1.0812290999999989</c:v>
                </c:pt>
                <c:pt idx="4226">
                  <c:v>1.1037494999999991</c:v>
                </c:pt>
                <c:pt idx="4227">
                  <c:v>1.1037494999999991</c:v>
                </c:pt>
                <c:pt idx="4228">
                  <c:v>1.0812290999999989</c:v>
                </c:pt>
                <c:pt idx="4229">
                  <c:v>1.193919299999999</c:v>
                </c:pt>
                <c:pt idx="4230">
                  <c:v>1.7344971</c:v>
                </c:pt>
                <c:pt idx="4231">
                  <c:v>1.8246669</c:v>
                </c:pt>
                <c:pt idx="4232">
                  <c:v>1.621895099999999</c:v>
                </c:pt>
                <c:pt idx="4233">
                  <c:v>1.7795378999999998</c:v>
                </c:pt>
                <c:pt idx="4234">
                  <c:v>1.8246669</c:v>
                </c:pt>
                <c:pt idx="4235">
                  <c:v>1.8471872999999999</c:v>
                </c:pt>
                <c:pt idx="4236">
                  <c:v>1.6669358999999999</c:v>
                </c:pt>
                <c:pt idx="4237">
                  <c:v>2.2751630999999999</c:v>
                </c:pt>
                <c:pt idx="4238">
                  <c:v>2.2076019000000002</c:v>
                </c:pt>
                <c:pt idx="4239">
                  <c:v>1.8246669</c:v>
                </c:pt>
                <c:pt idx="4240">
                  <c:v>1.7570174999999999</c:v>
                </c:pt>
                <c:pt idx="4241">
                  <c:v>1.6444155000000009</c:v>
                </c:pt>
                <c:pt idx="4242">
                  <c:v>1.5993746999999987</c:v>
                </c:pt>
                <c:pt idx="4243">
                  <c:v>1.5543338999999998</c:v>
                </c:pt>
                <c:pt idx="4244">
                  <c:v>4.0096602000000034</c:v>
                </c:pt>
                <c:pt idx="4245">
                  <c:v>2.9284163999999997</c:v>
                </c:pt>
                <c:pt idx="4246">
                  <c:v>2.4328058999999969</c:v>
                </c:pt>
                <c:pt idx="4247">
                  <c:v>2.0723765999999997</c:v>
                </c:pt>
                <c:pt idx="4248">
                  <c:v>2.1174173999999999</c:v>
                </c:pt>
                <c:pt idx="4249">
                  <c:v>1.9147485000000009</c:v>
                </c:pt>
                <c:pt idx="4250">
                  <c:v>1.8020582999999999</c:v>
                </c:pt>
                <c:pt idx="4251">
                  <c:v>1.621895099999999</c:v>
                </c:pt>
                <c:pt idx="4252">
                  <c:v>4.7304893999999997</c:v>
                </c:pt>
                <c:pt idx="4253">
                  <c:v>2.477846699999998</c:v>
                </c:pt>
                <c:pt idx="4254">
                  <c:v>1.8471872999999999</c:v>
                </c:pt>
                <c:pt idx="4255">
                  <c:v>1.6669358999999999</c:v>
                </c:pt>
                <c:pt idx="4256">
                  <c:v>3.4239533999999998</c:v>
                </c:pt>
                <c:pt idx="4257">
                  <c:v>2.1174173999999999</c:v>
                </c:pt>
                <c:pt idx="4258">
                  <c:v>1.7344971</c:v>
                </c:pt>
                <c:pt idx="4259">
                  <c:v>1.5543338999999998</c:v>
                </c:pt>
                <c:pt idx="4260">
                  <c:v>1.3966029000000006</c:v>
                </c:pt>
                <c:pt idx="4261">
                  <c:v>1.2164396999999989</c:v>
                </c:pt>
                <c:pt idx="4262">
                  <c:v>1.2164396999999989</c:v>
                </c:pt>
                <c:pt idx="4263">
                  <c:v>1.238960099999999</c:v>
                </c:pt>
                <c:pt idx="4264">
                  <c:v>1.1713988999999998</c:v>
                </c:pt>
                <c:pt idx="4265">
                  <c:v>1.1262699</c:v>
                </c:pt>
                <c:pt idx="4266">
                  <c:v>1.1262699</c:v>
                </c:pt>
                <c:pt idx="4267">
                  <c:v>1.1037494999999991</c:v>
                </c:pt>
                <c:pt idx="4268">
                  <c:v>1.1488784999999999</c:v>
                </c:pt>
                <c:pt idx="4269">
                  <c:v>1.7570174999999999</c:v>
                </c:pt>
                <c:pt idx="4270">
                  <c:v>1.5318134999999991</c:v>
                </c:pt>
                <c:pt idx="4271">
                  <c:v>1.6444155000000009</c:v>
                </c:pt>
                <c:pt idx="4272">
                  <c:v>1.5318134999999991</c:v>
                </c:pt>
                <c:pt idx="4273">
                  <c:v>1.3740825000000008</c:v>
                </c:pt>
                <c:pt idx="4274">
                  <c:v>1.2614805</c:v>
                </c:pt>
                <c:pt idx="4275">
                  <c:v>1.3740825000000008</c:v>
                </c:pt>
                <c:pt idx="4276">
                  <c:v>1.6669358999999999</c:v>
                </c:pt>
                <c:pt idx="4277">
                  <c:v>1.5993746999999987</c:v>
                </c:pt>
                <c:pt idx="4278">
                  <c:v>1.4191232999999979</c:v>
                </c:pt>
                <c:pt idx="4279">
                  <c:v>2.2301223000000001</c:v>
                </c:pt>
                <c:pt idx="4280">
                  <c:v>2.1174173999999999</c:v>
                </c:pt>
                <c:pt idx="4281">
                  <c:v>1.6669358999999999</c:v>
                </c:pt>
                <c:pt idx="4282">
                  <c:v>2.3427243</c:v>
                </c:pt>
                <c:pt idx="4283">
                  <c:v>1.8471872999999999</c:v>
                </c:pt>
                <c:pt idx="4284">
                  <c:v>1.5993746999999987</c:v>
                </c:pt>
                <c:pt idx="4285">
                  <c:v>1.464164099999999</c:v>
                </c:pt>
                <c:pt idx="4286">
                  <c:v>1.5318134999999991</c:v>
                </c:pt>
                <c:pt idx="4287">
                  <c:v>2.1399378000000002</c:v>
                </c:pt>
                <c:pt idx="4288">
                  <c:v>2.0723765999999997</c:v>
                </c:pt>
                <c:pt idx="4289">
                  <c:v>1.9822949999999999</c:v>
                </c:pt>
                <c:pt idx="4290">
                  <c:v>1.6444155000000009</c:v>
                </c:pt>
                <c:pt idx="4291">
                  <c:v>1.464164099999999</c:v>
                </c:pt>
                <c:pt idx="4292">
                  <c:v>1.3740825000000008</c:v>
                </c:pt>
                <c:pt idx="4293">
                  <c:v>1.8246669</c:v>
                </c:pt>
                <c:pt idx="4294">
                  <c:v>1.7795378999999998</c:v>
                </c:pt>
                <c:pt idx="4295">
                  <c:v>1.5543338999999998</c:v>
                </c:pt>
                <c:pt idx="4296">
                  <c:v>1.7795378999999998</c:v>
                </c:pt>
                <c:pt idx="4297">
                  <c:v>1.5318134999999991</c:v>
                </c:pt>
                <c:pt idx="4298">
                  <c:v>1.464164099999999</c:v>
                </c:pt>
                <c:pt idx="4299">
                  <c:v>1.9372541999999997</c:v>
                </c:pt>
                <c:pt idx="4300">
                  <c:v>1.5993746999999987</c:v>
                </c:pt>
                <c:pt idx="4301">
                  <c:v>1.4416436999999986</c:v>
                </c:pt>
                <c:pt idx="4302">
                  <c:v>1.3740825000000008</c:v>
                </c:pt>
                <c:pt idx="4303">
                  <c:v>1.3515621</c:v>
                </c:pt>
                <c:pt idx="4304">
                  <c:v>1.4191232999999979</c:v>
                </c:pt>
                <c:pt idx="4305">
                  <c:v>1.3515621</c:v>
                </c:pt>
                <c:pt idx="4306">
                  <c:v>1.621895099999999</c:v>
                </c:pt>
                <c:pt idx="4307">
                  <c:v>1.4191232999999979</c:v>
                </c:pt>
                <c:pt idx="4308">
                  <c:v>1.4416436999999986</c:v>
                </c:pt>
                <c:pt idx="4309">
                  <c:v>2.2976834999999998</c:v>
                </c:pt>
                <c:pt idx="4310">
                  <c:v>1.7119766999999981</c:v>
                </c:pt>
                <c:pt idx="4311">
                  <c:v>1.4867726999999991</c:v>
                </c:pt>
                <c:pt idx="4312">
                  <c:v>1.3966029000000006</c:v>
                </c:pt>
                <c:pt idx="4313">
                  <c:v>1.3740825000000008</c:v>
                </c:pt>
                <c:pt idx="4314">
                  <c:v>5.8568474999999998</c:v>
                </c:pt>
                <c:pt idx="4315">
                  <c:v>4.6404077999999975</c:v>
                </c:pt>
                <c:pt idx="4316">
                  <c:v>2.3202038999999997</c:v>
                </c:pt>
                <c:pt idx="4317">
                  <c:v>1.4867726999999991</c:v>
                </c:pt>
                <c:pt idx="4318">
                  <c:v>1.193919299999999</c:v>
                </c:pt>
                <c:pt idx="4319">
                  <c:v>1.2164396999999989</c:v>
                </c:pt>
                <c:pt idx="4320">
                  <c:v>1.1488784999999999</c:v>
                </c:pt>
                <c:pt idx="4321">
                  <c:v>1.1488784999999999</c:v>
                </c:pt>
                <c:pt idx="4322">
                  <c:v>1.193919299999999</c:v>
                </c:pt>
                <c:pt idx="4323">
                  <c:v>1.1262699</c:v>
                </c:pt>
                <c:pt idx="4324">
                  <c:v>3.9420989999999985</c:v>
                </c:pt>
                <c:pt idx="4325">
                  <c:v>3.7393271999999995</c:v>
                </c:pt>
                <c:pt idx="4326">
                  <c:v>2.4328058999999969</c:v>
                </c:pt>
                <c:pt idx="4327">
                  <c:v>2.1850814999999999</c:v>
                </c:pt>
                <c:pt idx="4328">
                  <c:v>1.9597745999999998</c:v>
                </c:pt>
                <c:pt idx="4329">
                  <c:v>1.8471872999999999</c:v>
                </c:pt>
                <c:pt idx="4330">
                  <c:v>1.8471872999999999</c:v>
                </c:pt>
                <c:pt idx="4331">
                  <c:v>1.8246669</c:v>
                </c:pt>
                <c:pt idx="4332">
                  <c:v>1.7795378999999998</c:v>
                </c:pt>
                <c:pt idx="4333">
                  <c:v>1.8471872999999999</c:v>
                </c:pt>
                <c:pt idx="4334">
                  <c:v>1.9822949999999999</c:v>
                </c:pt>
                <c:pt idx="4335">
                  <c:v>2.0723765999999997</c:v>
                </c:pt>
                <c:pt idx="4336">
                  <c:v>2.0273358000000012</c:v>
                </c:pt>
                <c:pt idx="4337">
                  <c:v>1.9147485000000009</c:v>
                </c:pt>
                <c:pt idx="4338">
                  <c:v>1.8246669</c:v>
                </c:pt>
                <c:pt idx="4339">
                  <c:v>1.7570174999999999</c:v>
                </c:pt>
                <c:pt idx="4340">
                  <c:v>4.7980505999999963</c:v>
                </c:pt>
                <c:pt idx="4341">
                  <c:v>4.5278057999999959</c:v>
                </c:pt>
                <c:pt idx="4342">
                  <c:v>2.9284163999999997</c:v>
                </c:pt>
                <c:pt idx="4343">
                  <c:v>1.8697077</c:v>
                </c:pt>
                <c:pt idx="4344">
                  <c:v>1.2614805</c:v>
                </c:pt>
                <c:pt idx="4345">
                  <c:v>1.1488784999999999</c:v>
                </c:pt>
                <c:pt idx="4346">
                  <c:v>1.1262699</c:v>
                </c:pt>
                <c:pt idx="4347">
                  <c:v>3.8068883999999974</c:v>
                </c:pt>
                <c:pt idx="4348">
                  <c:v>4.1899115999999959</c:v>
                </c:pt>
                <c:pt idx="4349">
                  <c:v>2.7481650000000002</c:v>
                </c:pt>
                <c:pt idx="4350">
                  <c:v>1.8246669</c:v>
                </c:pt>
                <c:pt idx="4351">
                  <c:v>1.3740825000000008</c:v>
                </c:pt>
                <c:pt idx="4352">
                  <c:v>1.0812290999999989</c:v>
                </c:pt>
                <c:pt idx="4353">
                  <c:v>0.96864180000000066</c:v>
                </c:pt>
                <c:pt idx="4354">
                  <c:v>0.94612140000000045</c:v>
                </c:pt>
                <c:pt idx="4355">
                  <c:v>0.99116219999999911</c:v>
                </c:pt>
                <c:pt idx="4356">
                  <c:v>1.0136825999999999</c:v>
                </c:pt>
                <c:pt idx="4357">
                  <c:v>1.0136825999999999</c:v>
                </c:pt>
                <c:pt idx="4358">
                  <c:v>1.0587086999999991</c:v>
                </c:pt>
                <c:pt idx="4359">
                  <c:v>2.3427243</c:v>
                </c:pt>
                <c:pt idx="4360">
                  <c:v>1.5092930999999989</c:v>
                </c:pt>
                <c:pt idx="4361">
                  <c:v>1.193919299999999</c:v>
                </c:pt>
                <c:pt idx="4362">
                  <c:v>1.1262699</c:v>
                </c:pt>
                <c:pt idx="4363">
                  <c:v>1.0587086999999991</c:v>
                </c:pt>
                <c:pt idx="4364">
                  <c:v>1.0361882999999998</c:v>
                </c:pt>
                <c:pt idx="4365">
                  <c:v>1.0587086999999991</c:v>
                </c:pt>
                <c:pt idx="4366">
                  <c:v>1.0812290999999989</c:v>
                </c:pt>
                <c:pt idx="4367">
                  <c:v>1.0812290999999989</c:v>
                </c:pt>
                <c:pt idx="4368">
                  <c:v>1.1037494999999991</c:v>
                </c:pt>
                <c:pt idx="4369">
                  <c:v>1.4191232999999979</c:v>
                </c:pt>
                <c:pt idx="4370">
                  <c:v>1.2840008999999999</c:v>
                </c:pt>
                <c:pt idx="4371">
                  <c:v>1.1488784999999999</c:v>
                </c:pt>
                <c:pt idx="4372">
                  <c:v>1.1713988999999998</c:v>
                </c:pt>
                <c:pt idx="4373">
                  <c:v>1.1037494999999991</c:v>
                </c:pt>
                <c:pt idx="4374">
                  <c:v>1.1037494999999991</c:v>
                </c:pt>
                <c:pt idx="4375">
                  <c:v>1.1262699</c:v>
                </c:pt>
                <c:pt idx="4376">
                  <c:v>2.9734571999999981</c:v>
                </c:pt>
                <c:pt idx="4377">
                  <c:v>2.0723765999999997</c:v>
                </c:pt>
                <c:pt idx="4378">
                  <c:v>1.7344971</c:v>
                </c:pt>
                <c:pt idx="4379">
                  <c:v>1.5993746999999987</c:v>
                </c:pt>
                <c:pt idx="4380">
                  <c:v>1.464164099999999</c:v>
                </c:pt>
                <c:pt idx="4381">
                  <c:v>1.6669358999999999</c:v>
                </c:pt>
                <c:pt idx="4382">
                  <c:v>2.5680018000000002</c:v>
                </c:pt>
                <c:pt idx="4383">
                  <c:v>1.9597745999999998</c:v>
                </c:pt>
                <c:pt idx="4384">
                  <c:v>1.5543338999999998</c:v>
                </c:pt>
                <c:pt idx="4385">
                  <c:v>1.3515621</c:v>
                </c:pt>
                <c:pt idx="4386">
                  <c:v>4.0772214000000035</c:v>
                </c:pt>
                <c:pt idx="4387">
                  <c:v>2.8608551999999978</c:v>
                </c:pt>
                <c:pt idx="4388">
                  <c:v>1.8020582999999999</c:v>
                </c:pt>
                <c:pt idx="4389">
                  <c:v>1.576854299999999</c:v>
                </c:pt>
                <c:pt idx="4390">
                  <c:v>1.4191232999999979</c:v>
                </c:pt>
                <c:pt idx="4391">
                  <c:v>1.2614805</c:v>
                </c:pt>
                <c:pt idx="4392">
                  <c:v>1.193919299999999</c:v>
                </c:pt>
                <c:pt idx="4393">
                  <c:v>1.238960099999999</c:v>
                </c:pt>
                <c:pt idx="4394">
                  <c:v>1.1488784999999999</c:v>
                </c:pt>
                <c:pt idx="4395">
                  <c:v>1.1713988999999998</c:v>
                </c:pt>
                <c:pt idx="4396">
                  <c:v>1.1488784999999999</c:v>
                </c:pt>
                <c:pt idx="4397">
                  <c:v>1.1488784999999999</c:v>
                </c:pt>
                <c:pt idx="4398">
                  <c:v>1.1488784999999999</c:v>
                </c:pt>
                <c:pt idx="4399">
                  <c:v>1.1262699</c:v>
                </c:pt>
                <c:pt idx="4400">
                  <c:v>1.1488784999999999</c:v>
                </c:pt>
                <c:pt idx="4401">
                  <c:v>1.4867726999999991</c:v>
                </c:pt>
                <c:pt idx="4402">
                  <c:v>1.3740825000000008</c:v>
                </c:pt>
                <c:pt idx="4403">
                  <c:v>1.3065212999999989</c:v>
                </c:pt>
                <c:pt idx="4404">
                  <c:v>1.3065212999999989</c:v>
                </c:pt>
                <c:pt idx="4405">
                  <c:v>1.3065212999999989</c:v>
                </c:pt>
                <c:pt idx="4406">
                  <c:v>1.3065212999999989</c:v>
                </c:pt>
                <c:pt idx="4407">
                  <c:v>1.464164099999999</c:v>
                </c:pt>
                <c:pt idx="4408">
                  <c:v>1.3065212999999989</c:v>
                </c:pt>
                <c:pt idx="4409">
                  <c:v>1.7119766999999981</c:v>
                </c:pt>
                <c:pt idx="4410">
                  <c:v>1.9597745999999998</c:v>
                </c:pt>
                <c:pt idx="4411">
                  <c:v>1.7344971</c:v>
                </c:pt>
                <c:pt idx="4412">
                  <c:v>1.4416436999999986</c:v>
                </c:pt>
                <c:pt idx="4413">
                  <c:v>1.8020582999999999</c:v>
                </c:pt>
                <c:pt idx="4414">
                  <c:v>1.7344971</c:v>
                </c:pt>
                <c:pt idx="4415">
                  <c:v>1.9147485000000009</c:v>
                </c:pt>
                <c:pt idx="4416">
                  <c:v>1.621895099999999</c:v>
                </c:pt>
                <c:pt idx="4417">
                  <c:v>1.5543338999999998</c:v>
                </c:pt>
                <c:pt idx="4418">
                  <c:v>1.3290416999999992</c:v>
                </c:pt>
                <c:pt idx="4419">
                  <c:v>1.464164099999999</c:v>
                </c:pt>
                <c:pt idx="4420">
                  <c:v>1.3290416999999992</c:v>
                </c:pt>
                <c:pt idx="4421">
                  <c:v>1.6894563</c:v>
                </c:pt>
                <c:pt idx="4422">
                  <c:v>1.4416436999999986</c:v>
                </c:pt>
                <c:pt idx="4423">
                  <c:v>1.6669358999999999</c:v>
                </c:pt>
                <c:pt idx="4424">
                  <c:v>1.4191232999999979</c:v>
                </c:pt>
                <c:pt idx="4425">
                  <c:v>1.2840008999999999</c:v>
                </c:pt>
                <c:pt idx="4426">
                  <c:v>1.2840008999999999</c:v>
                </c:pt>
                <c:pt idx="4427">
                  <c:v>1.3065212999999989</c:v>
                </c:pt>
                <c:pt idx="4428">
                  <c:v>1.3740825000000008</c:v>
                </c:pt>
                <c:pt idx="4429">
                  <c:v>2.2301223000000001</c:v>
                </c:pt>
                <c:pt idx="4430">
                  <c:v>2.6355629999999981</c:v>
                </c:pt>
                <c:pt idx="4431">
                  <c:v>2.5454813999999999</c:v>
                </c:pt>
                <c:pt idx="4432">
                  <c:v>2.049856199999998</c:v>
                </c:pt>
                <c:pt idx="4433">
                  <c:v>1.9372541999999997</c:v>
                </c:pt>
                <c:pt idx="4434">
                  <c:v>2.1625611</c:v>
                </c:pt>
                <c:pt idx="4435">
                  <c:v>1.8246669</c:v>
                </c:pt>
                <c:pt idx="4436">
                  <c:v>1.8020582999999999</c:v>
                </c:pt>
                <c:pt idx="4437">
                  <c:v>1.7570174999999999</c:v>
                </c:pt>
                <c:pt idx="4438">
                  <c:v>1.7344971</c:v>
                </c:pt>
                <c:pt idx="4439">
                  <c:v>1.6669358999999999</c:v>
                </c:pt>
                <c:pt idx="4440">
                  <c:v>1.6669358999999999</c:v>
                </c:pt>
                <c:pt idx="4441">
                  <c:v>1.6669358999999999</c:v>
                </c:pt>
                <c:pt idx="4442">
                  <c:v>1.5993746999999987</c:v>
                </c:pt>
                <c:pt idx="4443">
                  <c:v>1.5318134999999991</c:v>
                </c:pt>
                <c:pt idx="4444">
                  <c:v>1.5543338999999998</c:v>
                </c:pt>
                <c:pt idx="4445">
                  <c:v>1.5543338999999998</c:v>
                </c:pt>
                <c:pt idx="4446">
                  <c:v>1.576854299999999</c:v>
                </c:pt>
                <c:pt idx="4447">
                  <c:v>1.5318134999999991</c:v>
                </c:pt>
                <c:pt idx="4448">
                  <c:v>1.5543338999999998</c:v>
                </c:pt>
                <c:pt idx="4449">
                  <c:v>1.5993746999999987</c:v>
                </c:pt>
                <c:pt idx="4450">
                  <c:v>1.6444155000000009</c:v>
                </c:pt>
                <c:pt idx="4451">
                  <c:v>3.1536203999999999</c:v>
                </c:pt>
                <c:pt idx="4452">
                  <c:v>2.9959775999999998</c:v>
                </c:pt>
                <c:pt idx="4453">
                  <c:v>2.9509368</c:v>
                </c:pt>
                <c:pt idx="4454">
                  <c:v>2.5680018000000002</c:v>
                </c:pt>
                <c:pt idx="4455">
                  <c:v>2.7706853999999987</c:v>
                </c:pt>
                <c:pt idx="4456">
                  <c:v>2.2526426999999969</c:v>
                </c:pt>
                <c:pt idx="4457">
                  <c:v>3.1762289999999984</c:v>
                </c:pt>
                <c:pt idx="4458">
                  <c:v>2.6580833999999998</c:v>
                </c:pt>
                <c:pt idx="4459">
                  <c:v>2.094897</c:v>
                </c:pt>
                <c:pt idx="4460">
                  <c:v>1.7795378999999998</c:v>
                </c:pt>
                <c:pt idx="4461">
                  <c:v>1.6894563</c:v>
                </c:pt>
                <c:pt idx="4462">
                  <c:v>1.464164099999999</c:v>
                </c:pt>
                <c:pt idx="4463">
                  <c:v>2.6580833999999998</c:v>
                </c:pt>
                <c:pt idx="4464">
                  <c:v>2.2751630999999999</c:v>
                </c:pt>
                <c:pt idx="4465">
                  <c:v>2.4328058999999969</c:v>
                </c:pt>
                <c:pt idx="4466">
                  <c:v>1.8471872999999999</c:v>
                </c:pt>
                <c:pt idx="4467">
                  <c:v>1.7570174999999999</c:v>
                </c:pt>
                <c:pt idx="4468">
                  <c:v>1.4867726999999991</c:v>
                </c:pt>
                <c:pt idx="4469">
                  <c:v>1.8697077</c:v>
                </c:pt>
                <c:pt idx="4470">
                  <c:v>1.5543338999999998</c:v>
                </c:pt>
                <c:pt idx="4471">
                  <c:v>2.2976834999999998</c:v>
                </c:pt>
                <c:pt idx="4472">
                  <c:v>1.8020582999999999</c:v>
                </c:pt>
                <c:pt idx="4473">
                  <c:v>2.3202038999999997</c:v>
                </c:pt>
                <c:pt idx="4474">
                  <c:v>2.1174173999999999</c:v>
                </c:pt>
                <c:pt idx="4475">
                  <c:v>1.6894563</c:v>
                </c:pt>
                <c:pt idx="4476">
                  <c:v>1.3966029000000006</c:v>
                </c:pt>
                <c:pt idx="4477">
                  <c:v>1.3065212999999989</c:v>
                </c:pt>
                <c:pt idx="4478">
                  <c:v>1.2164396999999989</c:v>
                </c:pt>
                <c:pt idx="4479">
                  <c:v>1.1488784999999999</c:v>
                </c:pt>
                <c:pt idx="4480">
                  <c:v>2.2751630999999999</c:v>
                </c:pt>
                <c:pt idx="4481">
                  <c:v>2.2976834999999998</c:v>
                </c:pt>
                <c:pt idx="4482">
                  <c:v>1.8471872999999999</c:v>
                </c:pt>
                <c:pt idx="4483">
                  <c:v>1.8020582999999999</c:v>
                </c:pt>
                <c:pt idx="4484">
                  <c:v>1.5318134999999991</c:v>
                </c:pt>
                <c:pt idx="4485">
                  <c:v>1.7795378999999998</c:v>
                </c:pt>
                <c:pt idx="4486">
                  <c:v>2.1174173999999999</c:v>
                </c:pt>
                <c:pt idx="4487">
                  <c:v>1.7344971</c:v>
                </c:pt>
                <c:pt idx="4488">
                  <c:v>1.6894563</c:v>
                </c:pt>
                <c:pt idx="4489">
                  <c:v>1.3515621</c:v>
                </c:pt>
                <c:pt idx="4490">
                  <c:v>1.8020582999999999</c:v>
                </c:pt>
                <c:pt idx="4491">
                  <c:v>1.9597745999999998</c:v>
                </c:pt>
                <c:pt idx="4492">
                  <c:v>1.9597745999999998</c:v>
                </c:pt>
                <c:pt idx="4493">
                  <c:v>1.6669358999999999</c:v>
                </c:pt>
                <c:pt idx="4494">
                  <c:v>1.7570174999999999</c:v>
                </c:pt>
                <c:pt idx="4495">
                  <c:v>1.464164099999999</c:v>
                </c:pt>
                <c:pt idx="4496">
                  <c:v>1.8922281000000001</c:v>
                </c:pt>
                <c:pt idx="4497">
                  <c:v>1.5318134999999991</c:v>
                </c:pt>
                <c:pt idx="4498">
                  <c:v>2.049856199999998</c:v>
                </c:pt>
                <c:pt idx="4499">
                  <c:v>1.7344971</c:v>
                </c:pt>
                <c:pt idx="4500">
                  <c:v>1.4867726999999991</c:v>
                </c:pt>
                <c:pt idx="4501">
                  <c:v>1.464164099999999</c:v>
                </c:pt>
                <c:pt idx="4502">
                  <c:v>1.3966029000000006</c:v>
                </c:pt>
                <c:pt idx="4503">
                  <c:v>2.2751630999999999</c:v>
                </c:pt>
                <c:pt idx="4504">
                  <c:v>1.8697077</c:v>
                </c:pt>
                <c:pt idx="4505">
                  <c:v>1.621895099999999</c:v>
                </c:pt>
                <c:pt idx="4506">
                  <c:v>2.0048153999999987</c:v>
                </c:pt>
                <c:pt idx="4507">
                  <c:v>1.6894563</c:v>
                </c:pt>
                <c:pt idx="4508">
                  <c:v>2.2976834999999998</c:v>
                </c:pt>
                <c:pt idx="4509">
                  <c:v>2.1625611</c:v>
                </c:pt>
                <c:pt idx="4510">
                  <c:v>2.0273358000000012</c:v>
                </c:pt>
                <c:pt idx="4511">
                  <c:v>1.6894563</c:v>
                </c:pt>
                <c:pt idx="4512">
                  <c:v>2.1174173999999999</c:v>
                </c:pt>
                <c:pt idx="4513">
                  <c:v>1.8471872999999999</c:v>
                </c:pt>
                <c:pt idx="4514">
                  <c:v>1.5543338999999998</c:v>
                </c:pt>
                <c:pt idx="4515">
                  <c:v>2.0048153999999987</c:v>
                </c:pt>
                <c:pt idx="4516">
                  <c:v>1.8246669</c:v>
                </c:pt>
                <c:pt idx="4517">
                  <c:v>1.7344971</c:v>
                </c:pt>
                <c:pt idx="4518">
                  <c:v>2.094897</c:v>
                </c:pt>
                <c:pt idx="4519">
                  <c:v>1.7795378999999998</c:v>
                </c:pt>
                <c:pt idx="4520">
                  <c:v>1.5092930999999989</c:v>
                </c:pt>
                <c:pt idx="4521">
                  <c:v>1.9597745999999998</c:v>
                </c:pt>
                <c:pt idx="4522">
                  <c:v>1.621895099999999</c:v>
                </c:pt>
                <c:pt idx="4523">
                  <c:v>1.4191232999999979</c:v>
                </c:pt>
                <c:pt idx="4524">
                  <c:v>1.5993746999999987</c:v>
                </c:pt>
                <c:pt idx="4525">
                  <c:v>1.3290416999999992</c:v>
                </c:pt>
                <c:pt idx="4526">
                  <c:v>1.9597745999999998</c:v>
                </c:pt>
                <c:pt idx="4527">
                  <c:v>2.3427243</c:v>
                </c:pt>
                <c:pt idx="4528">
                  <c:v>1.9597745999999998</c:v>
                </c:pt>
                <c:pt idx="4529">
                  <c:v>1.576854299999999</c:v>
                </c:pt>
                <c:pt idx="4530">
                  <c:v>1.3515621</c:v>
                </c:pt>
                <c:pt idx="4531">
                  <c:v>1.9597745999999998</c:v>
                </c:pt>
                <c:pt idx="4532">
                  <c:v>1.7570174999999999</c:v>
                </c:pt>
                <c:pt idx="4533">
                  <c:v>1.4867726999999991</c:v>
                </c:pt>
                <c:pt idx="4534">
                  <c:v>1.2164396999999989</c:v>
                </c:pt>
                <c:pt idx="4535">
                  <c:v>1.2164396999999989</c:v>
                </c:pt>
                <c:pt idx="4536">
                  <c:v>1.1037494999999991</c:v>
                </c:pt>
                <c:pt idx="4537">
                  <c:v>1.8471872999999999</c:v>
                </c:pt>
                <c:pt idx="4538">
                  <c:v>1.5543338999999998</c:v>
                </c:pt>
                <c:pt idx="4539">
                  <c:v>2.1625611</c:v>
                </c:pt>
                <c:pt idx="4540">
                  <c:v>1.621895099999999</c:v>
                </c:pt>
                <c:pt idx="4541">
                  <c:v>2.094897</c:v>
                </c:pt>
                <c:pt idx="4542">
                  <c:v>1.6894563</c:v>
                </c:pt>
                <c:pt idx="4543">
                  <c:v>2.1174173999999999</c:v>
                </c:pt>
                <c:pt idx="4544">
                  <c:v>1.6894563</c:v>
                </c:pt>
                <c:pt idx="4545">
                  <c:v>2.0723765999999997</c:v>
                </c:pt>
                <c:pt idx="4546">
                  <c:v>1.9372541999999997</c:v>
                </c:pt>
                <c:pt idx="4547">
                  <c:v>1.8020582999999999</c:v>
                </c:pt>
                <c:pt idx="4548">
                  <c:v>1.576854299999999</c:v>
                </c:pt>
                <c:pt idx="4549">
                  <c:v>1.3740825000000008</c:v>
                </c:pt>
                <c:pt idx="4550">
                  <c:v>1.5092930999999989</c:v>
                </c:pt>
                <c:pt idx="4551">
                  <c:v>1.4191232999999979</c:v>
                </c:pt>
                <c:pt idx="4552">
                  <c:v>1.3065212999999989</c:v>
                </c:pt>
                <c:pt idx="4553">
                  <c:v>1.5318134999999991</c:v>
                </c:pt>
                <c:pt idx="4554">
                  <c:v>1.5543338999999998</c:v>
                </c:pt>
                <c:pt idx="4555">
                  <c:v>1.621895099999999</c:v>
                </c:pt>
                <c:pt idx="4556">
                  <c:v>1.7119766999999981</c:v>
                </c:pt>
                <c:pt idx="4557">
                  <c:v>1.9147485000000009</c:v>
                </c:pt>
                <c:pt idx="4558">
                  <c:v>1.8246669</c:v>
                </c:pt>
                <c:pt idx="4559">
                  <c:v>1.6444155000000009</c:v>
                </c:pt>
                <c:pt idx="4560">
                  <c:v>1.621895099999999</c:v>
                </c:pt>
                <c:pt idx="4561">
                  <c:v>1.7570174999999999</c:v>
                </c:pt>
                <c:pt idx="4562">
                  <c:v>2.2076019000000002</c:v>
                </c:pt>
                <c:pt idx="4563">
                  <c:v>2.2076019000000002</c:v>
                </c:pt>
                <c:pt idx="4564">
                  <c:v>2.2526426999999969</c:v>
                </c:pt>
                <c:pt idx="4565">
                  <c:v>2.3202038999999997</c:v>
                </c:pt>
                <c:pt idx="4566">
                  <c:v>2.1625611</c:v>
                </c:pt>
                <c:pt idx="4567">
                  <c:v>2.049856199999998</c:v>
                </c:pt>
                <c:pt idx="4568">
                  <c:v>2.1625611</c:v>
                </c:pt>
                <c:pt idx="4569">
                  <c:v>1.9822949999999999</c:v>
                </c:pt>
                <c:pt idx="4570">
                  <c:v>2.0273358000000012</c:v>
                </c:pt>
                <c:pt idx="4571">
                  <c:v>2.1850814999999999</c:v>
                </c:pt>
                <c:pt idx="4572">
                  <c:v>2.1625611</c:v>
                </c:pt>
                <c:pt idx="4573">
                  <c:v>2.1625611</c:v>
                </c:pt>
                <c:pt idx="4574">
                  <c:v>2.1399378000000002</c:v>
                </c:pt>
                <c:pt idx="4575">
                  <c:v>2.1399378000000002</c:v>
                </c:pt>
                <c:pt idx="4576">
                  <c:v>2.1174173999999999</c:v>
                </c:pt>
                <c:pt idx="4577">
                  <c:v>2.2076019000000002</c:v>
                </c:pt>
                <c:pt idx="4578">
                  <c:v>2.1850814999999999</c:v>
                </c:pt>
                <c:pt idx="4579">
                  <c:v>2.5905221999999997</c:v>
                </c:pt>
                <c:pt idx="4580">
                  <c:v>2.3427243</c:v>
                </c:pt>
                <c:pt idx="4581">
                  <c:v>2.7481650000000002</c:v>
                </c:pt>
                <c:pt idx="4582">
                  <c:v>2.3427243</c:v>
                </c:pt>
                <c:pt idx="4583">
                  <c:v>2.6580833999999998</c:v>
                </c:pt>
                <c:pt idx="4584">
                  <c:v>2.522961</c:v>
                </c:pt>
                <c:pt idx="4585">
                  <c:v>2.2301223000000001</c:v>
                </c:pt>
                <c:pt idx="4586">
                  <c:v>2.477846699999998</c:v>
                </c:pt>
                <c:pt idx="4587">
                  <c:v>2.7031242000000035</c:v>
                </c:pt>
                <c:pt idx="4588">
                  <c:v>2.6580833999999998</c:v>
                </c:pt>
                <c:pt idx="4589">
                  <c:v>2.3427243</c:v>
                </c:pt>
                <c:pt idx="4590">
                  <c:v>2.1850814999999999</c:v>
                </c:pt>
                <c:pt idx="4591">
                  <c:v>2.1850814999999999</c:v>
                </c:pt>
                <c:pt idx="4592">
                  <c:v>1.9147485000000009</c:v>
                </c:pt>
                <c:pt idx="4593">
                  <c:v>1.8922281000000001</c:v>
                </c:pt>
                <c:pt idx="4594">
                  <c:v>3.8970581999999978</c:v>
                </c:pt>
                <c:pt idx="4595">
                  <c:v>3.1987493999999987</c:v>
                </c:pt>
                <c:pt idx="4596">
                  <c:v>2.2301223000000001</c:v>
                </c:pt>
                <c:pt idx="4597">
                  <c:v>2.094897</c:v>
                </c:pt>
                <c:pt idx="4598">
                  <c:v>1.7344971</c:v>
                </c:pt>
                <c:pt idx="4599">
                  <c:v>1.6444155000000009</c:v>
                </c:pt>
                <c:pt idx="4600">
                  <c:v>1.6444155000000009</c:v>
                </c:pt>
                <c:pt idx="4601">
                  <c:v>1.4867726999999991</c:v>
                </c:pt>
                <c:pt idx="4602">
                  <c:v>1.3966029000000006</c:v>
                </c:pt>
                <c:pt idx="4603">
                  <c:v>1.3290416999999992</c:v>
                </c:pt>
                <c:pt idx="4604">
                  <c:v>1.3065212999999989</c:v>
                </c:pt>
                <c:pt idx="4605">
                  <c:v>1.6894563</c:v>
                </c:pt>
                <c:pt idx="4606">
                  <c:v>1.464164099999999</c:v>
                </c:pt>
                <c:pt idx="4607">
                  <c:v>1.3515621</c:v>
                </c:pt>
                <c:pt idx="4608">
                  <c:v>1.3290416999999992</c:v>
                </c:pt>
                <c:pt idx="4609">
                  <c:v>1.4191232999999979</c:v>
                </c:pt>
                <c:pt idx="4610">
                  <c:v>3.4014329999999982</c:v>
                </c:pt>
                <c:pt idx="4611">
                  <c:v>3.1762289999999984</c:v>
                </c:pt>
                <c:pt idx="4612">
                  <c:v>2.7031242000000035</c:v>
                </c:pt>
                <c:pt idx="4613">
                  <c:v>2.4553262999999999</c:v>
                </c:pt>
                <c:pt idx="4614">
                  <c:v>2.2751630999999999</c:v>
                </c:pt>
                <c:pt idx="4615">
                  <c:v>1.9822949999999999</c:v>
                </c:pt>
                <c:pt idx="4616">
                  <c:v>1.9147485000000009</c:v>
                </c:pt>
                <c:pt idx="4617">
                  <c:v>1.7344971</c:v>
                </c:pt>
                <c:pt idx="4618">
                  <c:v>1.8922281000000001</c:v>
                </c:pt>
                <c:pt idx="4619">
                  <c:v>1.8246669</c:v>
                </c:pt>
                <c:pt idx="4620">
                  <c:v>1.576854299999999</c:v>
                </c:pt>
                <c:pt idx="4621">
                  <c:v>1.7119766999999981</c:v>
                </c:pt>
                <c:pt idx="4622">
                  <c:v>1.7795378999999998</c:v>
                </c:pt>
                <c:pt idx="4623">
                  <c:v>1.6669358999999999</c:v>
                </c:pt>
                <c:pt idx="4624">
                  <c:v>1.7119766999999981</c:v>
                </c:pt>
                <c:pt idx="4625">
                  <c:v>1.576854299999999</c:v>
                </c:pt>
                <c:pt idx="4626">
                  <c:v>1.4191232999999979</c:v>
                </c:pt>
                <c:pt idx="4627">
                  <c:v>1.3740825000000008</c:v>
                </c:pt>
                <c:pt idx="4628">
                  <c:v>1.4191232999999979</c:v>
                </c:pt>
                <c:pt idx="4629">
                  <c:v>1.7344971</c:v>
                </c:pt>
                <c:pt idx="4630">
                  <c:v>1.6444155000000009</c:v>
                </c:pt>
                <c:pt idx="4631">
                  <c:v>1.3515621</c:v>
                </c:pt>
                <c:pt idx="4632">
                  <c:v>1.1488784999999999</c:v>
                </c:pt>
                <c:pt idx="4633">
                  <c:v>1.0587086999999991</c:v>
                </c:pt>
                <c:pt idx="4634">
                  <c:v>0.96864180000000066</c:v>
                </c:pt>
                <c:pt idx="4635">
                  <c:v>0.99116219999999911</c:v>
                </c:pt>
                <c:pt idx="4636">
                  <c:v>0.96864180000000066</c:v>
                </c:pt>
                <c:pt idx="4637">
                  <c:v>0.94612140000000045</c:v>
                </c:pt>
                <c:pt idx="4638">
                  <c:v>0.94612140000000045</c:v>
                </c:pt>
                <c:pt idx="4639">
                  <c:v>0.96864180000000066</c:v>
                </c:pt>
                <c:pt idx="4640">
                  <c:v>0.96864180000000066</c:v>
                </c:pt>
                <c:pt idx="4641">
                  <c:v>0.99116219999999911</c:v>
                </c:pt>
                <c:pt idx="4642">
                  <c:v>2.6355629999999981</c:v>
                </c:pt>
                <c:pt idx="4643">
                  <c:v>2.4328058999999969</c:v>
                </c:pt>
                <c:pt idx="4644">
                  <c:v>2.4102854999999979</c:v>
                </c:pt>
                <c:pt idx="4645">
                  <c:v>2.2976834999999998</c:v>
                </c:pt>
                <c:pt idx="4646">
                  <c:v>2.2076019000000002</c:v>
                </c:pt>
                <c:pt idx="4647">
                  <c:v>2.2301223000000001</c:v>
                </c:pt>
                <c:pt idx="4648">
                  <c:v>2.5004405999999997</c:v>
                </c:pt>
                <c:pt idx="4649">
                  <c:v>2.4553262999999999</c:v>
                </c:pt>
                <c:pt idx="4650">
                  <c:v>2.3652446999999981</c:v>
                </c:pt>
                <c:pt idx="4651">
                  <c:v>2.1174173999999999</c:v>
                </c:pt>
                <c:pt idx="4652">
                  <c:v>2.4328058999999969</c:v>
                </c:pt>
                <c:pt idx="4653">
                  <c:v>2.5680018000000002</c:v>
                </c:pt>
                <c:pt idx="4654">
                  <c:v>2.477846699999998</c:v>
                </c:pt>
                <c:pt idx="4655">
                  <c:v>2.4102854999999979</c:v>
                </c:pt>
                <c:pt idx="4656">
                  <c:v>2.5680018000000002</c:v>
                </c:pt>
                <c:pt idx="4657">
                  <c:v>2.4553262999999999</c:v>
                </c:pt>
                <c:pt idx="4658">
                  <c:v>2.3877650999999998</c:v>
                </c:pt>
                <c:pt idx="4659">
                  <c:v>2.3427243</c:v>
                </c:pt>
                <c:pt idx="4660">
                  <c:v>2.4328058999999969</c:v>
                </c:pt>
                <c:pt idx="4661">
                  <c:v>2.049856199999998</c:v>
                </c:pt>
                <c:pt idx="4662">
                  <c:v>1.8471872999999999</c:v>
                </c:pt>
                <c:pt idx="4663">
                  <c:v>1.6894563</c:v>
                </c:pt>
                <c:pt idx="4664">
                  <c:v>1.576854299999999</c:v>
                </c:pt>
                <c:pt idx="4665">
                  <c:v>1.8697077</c:v>
                </c:pt>
                <c:pt idx="4666">
                  <c:v>2.6580833999999998</c:v>
                </c:pt>
                <c:pt idx="4667">
                  <c:v>2.6355629999999981</c:v>
                </c:pt>
                <c:pt idx="4668">
                  <c:v>2.477846699999998</c:v>
                </c:pt>
                <c:pt idx="4669">
                  <c:v>2.522961</c:v>
                </c:pt>
                <c:pt idx="4670">
                  <c:v>2.3877650999999998</c:v>
                </c:pt>
                <c:pt idx="4671">
                  <c:v>2.094897</c:v>
                </c:pt>
                <c:pt idx="4672">
                  <c:v>2.0048153999999987</c:v>
                </c:pt>
                <c:pt idx="4673">
                  <c:v>2.1399378000000002</c:v>
                </c:pt>
                <c:pt idx="4674">
                  <c:v>2.0273358000000012</c:v>
                </c:pt>
                <c:pt idx="4675">
                  <c:v>2.094897</c:v>
                </c:pt>
                <c:pt idx="4676">
                  <c:v>1.9372541999999997</c:v>
                </c:pt>
                <c:pt idx="4677">
                  <c:v>1.8020582999999999</c:v>
                </c:pt>
                <c:pt idx="4678">
                  <c:v>1.8922281000000001</c:v>
                </c:pt>
                <c:pt idx="4679">
                  <c:v>2.094897</c:v>
                </c:pt>
                <c:pt idx="4680">
                  <c:v>2.1625611</c:v>
                </c:pt>
                <c:pt idx="4681">
                  <c:v>2.1850814999999999</c:v>
                </c:pt>
                <c:pt idx="4682">
                  <c:v>2.1399378000000002</c:v>
                </c:pt>
                <c:pt idx="4683">
                  <c:v>2.0048153999999987</c:v>
                </c:pt>
                <c:pt idx="4684">
                  <c:v>1.9822949999999999</c:v>
                </c:pt>
                <c:pt idx="4685">
                  <c:v>1.8471872999999999</c:v>
                </c:pt>
                <c:pt idx="4686">
                  <c:v>2.0048153999999987</c:v>
                </c:pt>
                <c:pt idx="4687">
                  <c:v>2.0723765999999997</c:v>
                </c:pt>
                <c:pt idx="4688">
                  <c:v>2.2076019000000002</c:v>
                </c:pt>
                <c:pt idx="4689">
                  <c:v>2.2301223000000001</c:v>
                </c:pt>
                <c:pt idx="4690">
                  <c:v>2.0723765999999997</c:v>
                </c:pt>
                <c:pt idx="4691">
                  <c:v>1.9822949999999999</c:v>
                </c:pt>
                <c:pt idx="4692">
                  <c:v>1.8922281000000001</c:v>
                </c:pt>
                <c:pt idx="4693">
                  <c:v>1.8471872999999999</c:v>
                </c:pt>
                <c:pt idx="4694">
                  <c:v>1.8922281000000001</c:v>
                </c:pt>
                <c:pt idx="4695">
                  <c:v>1.6894563</c:v>
                </c:pt>
                <c:pt idx="4696">
                  <c:v>1.7119766999999981</c:v>
                </c:pt>
                <c:pt idx="4697">
                  <c:v>1.6444155000000009</c:v>
                </c:pt>
                <c:pt idx="4698">
                  <c:v>1.621895099999999</c:v>
                </c:pt>
                <c:pt idx="4699">
                  <c:v>1.621895099999999</c:v>
                </c:pt>
                <c:pt idx="4700">
                  <c:v>1.621895099999999</c:v>
                </c:pt>
                <c:pt idx="4701">
                  <c:v>1.576854299999999</c:v>
                </c:pt>
                <c:pt idx="4702">
                  <c:v>1.5993746999999987</c:v>
                </c:pt>
                <c:pt idx="4703">
                  <c:v>1.7570174999999999</c:v>
                </c:pt>
                <c:pt idx="4704">
                  <c:v>2.0048153999999987</c:v>
                </c:pt>
                <c:pt idx="4705">
                  <c:v>2.0723765999999997</c:v>
                </c:pt>
                <c:pt idx="4706">
                  <c:v>1.8922281000000001</c:v>
                </c:pt>
                <c:pt idx="4707">
                  <c:v>1.8922281000000001</c:v>
                </c:pt>
                <c:pt idx="4708">
                  <c:v>1.8020582999999999</c:v>
                </c:pt>
                <c:pt idx="4709">
                  <c:v>1.6669358999999999</c:v>
                </c:pt>
                <c:pt idx="4710">
                  <c:v>1.621895099999999</c:v>
                </c:pt>
                <c:pt idx="4711">
                  <c:v>1.7344971</c:v>
                </c:pt>
                <c:pt idx="4712">
                  <c:v>1.6444155000000009</c:v>
                </c:pt>
                <c:pt idx="4713">
                  <c:v>1.464164099999999</c:v>
                </c:pt>
                <c:pt idx="4714">
                  <c:v>1.3515621</c:v>
                </c:pt>
                <c:pt idx="4715">
                  <c:v>1.8020582999999999</c:v>
                </c:pt>
                <c:pt idx="4716">
                  <c:v>1.7119766999999981</c:v>
                </c:pt>
                <c:pt idx="4717">
                  <c:v>1.7119766999999981</c:v>
                </c:pt>
                <c:pt idx="4718">
                  <c:v>1.5092930999999989</c:v>
                </c:pt>
                <c:pt idx="4719">
                  <c:v>1.3290416999999992</c:v>
                </c:pt>
                <c:pt idx="4720">
                  <c:v>1.3740825000000008</c:v>
                </c:pt>
                <c:pt idx="4721">
                  <c:v>1.3290416999999992</c:v>
                </c:pt>
                <c:pt idx="4722">
                  <c:v>1.2614805</c:v>
                </c:pt>
                <c:pt idx="4723">
                  <c:v>1.3966029000000006</c:v>
                </c:pt>
                <c:pt idx="4724">
                  <c:v>1.3515621</c:v>
                </c:pt>
                <c:pt idx="4725">
                  <c:v>1.3740825000000008</c:v>
                </c:pt>
                <c:pt idx="4726">
                  <c:v>1.2840008999999999</c:v>
                </c:pt>
                <c:pt idx="4727">
                  <c:v>1.3290416999999992</c:v>
                </c:pt>
                <c:pt idx="4728">
                  <c:v>1.3740825000000008</c:v>
                </c:pt>
                <c:pt idx="4729">
                  <c:v>1.3966029000000006</c:v>
                </c:pt>
                <c:pt idx="4730">
                  <c:v>1.4867726999999991</c:v>
                </c:pt>
                <c:pt idx="4731">
                  <c:v>1.464164099999999</c:v>
                </c:pt>
                <c:pt idx="4732">
                  <c:v>1.4416436999999986</c:v>
                </c:pt>
                <c:pt idx="4733">
                  <c:v>1.4867726999999991</c:v>
                </c:pt>
                <c:pt idx="4734">
                  <c:v>1.464164099999999</c:v>
                </c:pt>
                <c:pt idx="4735">
                  <c:v>1.464164099999999</c:v>
                </c:pt>
                <c:pt idx="4736">
                  <c:v>2.0048153999999987</c:v>
                </c:pt>
                <c:pt idx="4737">
                  <c:v>1.6669358999999999</c:v>
                </c:pt>
                <c:pt idx="4738">
                  <c:v>1.5318134999999991</c:v>
                </c:pt>
                <c:pt idx="4739">
                  <c:v>1.576854299999999</c:v>
                </c:pt>
                <c:pt idx="4740">
                  <c:v>1.5318134999999991</c:v>
                </c:pt>
                <c:pt idx="4741">
                  <c:v>1.5092930999999989</c:v>
                </c:pt>
                <c:pt idx="4742">
                  <c:v>1.6669358999999999</c:v>
                </c:pt>
                <c:pt idx="4743">
                  <c:v>1.5993746999999987</c:v>
                </c:pt>
                <c:pt idx="4744">
                  <c:v>1.576854299999999</c:v>
                </c:pt>
                <c:pt idx="4745">
                  <c:v>1.9147485000000009</c:v>
                </c:pt>
                <c:pt idx="4746">
                  <c:v>1.8697077</c:v>
                </c:pt>
                <c:pt idx="4747">
                  <c:v>1.7795378999999998</c:v>
                </c:pt>
                <c:pt idx="4748">
                  <c:v>1.6669358999999999</c:v>
                </c:pt>
                <c:pt idx="4749">
                  <c:v>2.6806037999999996</c:v>
                </c:pt>
                <c:pt idx="4750">
                  <c:v>3.7618476000000003</c:v>
                </c:pt>
                <c:pt idx="4751">
                  <c:v>3.1085796000000001</c:v>
                </c:pt>
                <c:pt idx="4752">
                  <c:v>2.4102854999999979</c:v>
                </c:pt>
                <c:pt idx="4753">
                  <c:v>1.9597745999999998</c:v>
                </c:pt>
                <c:pt idx="4754">
                  <c:v>2.2976834999999998</c:v>
                </c:pt>
                <c:pt idx="4755">
                  <c:v>1.9147485000000009</c:v>
                </c:pt>
                <c:pt idx="4756">
                  <c:v>2.2751630999999999</c:v>
                </c:pt>
                <c:pt idx="4757">
                  <c:v>1.9147485000000009</c:v>
                </c:pt>
                <c:pt idx="4758">
                  <c:v>1.576854299999999</c:v>
                </c:pt>
                <c:pt idx="4759">
                  <c:v>1.3966029000000006</c:v>
                </c:pt>
                <c:pt idx="4760">
                  <c:v>1.4867726999999991</c:v>
                </c:pt>
                <c:pt idx="4761">
                  <c:v>1.4191232999999979</c:v>
                </c:pt>
                <c:pt idx="4762">
                  <c:v>1.621895099999999</c:v>
                </c:pt>
                <c:pt idx="4763">
                  <c:v>1.3290416999999992</c:v>
                </c:pt>
                <c:pt idx="4764">
                  <c:v>1.2164396999999989</c:v>
                </c:pt>
                <c:pt idx="4765">
                  <c:v>1.3515621</c:v>
                </c:pt>
                <c:pt idx="4766">
                  <c:v>1.2840008999999999</c:v>
                </c:pt>
                <c:pt idx="4767">
                  <c:v>1.2840008999999999</c:v>
                </c:pt>
                <c:pt idx="4768">
                  <c:v>1.3966029000000006</c:v>
                </c:pt>
                <c:pt idx="4769">
                  <c:v>1.2840008999999999</c:v>
                </c:pt>
                <c:pt idx="4770">
                  <c:v>1.3966029000000006</c:v>
                </c:pt>
                <c:pt idx="4771">
                  <c:v>1.4867726999999991</c:v>
                </c:pt>
                <c:pt idx="4772">
                  <c:v>1.4191232999999979</c:v>
                </c:pt>
                <c:pt idx="4773">
                  <c:v>1.2614805</c:v>
                </c:pt>
                <c:pt idx="4774">
                  <c:v>1.3966029000000006</c:v>
                </c:pt>
                <c:pt idx="4775">
                  <c:v>1.238960099999999</c:v>
                </c:pt>
                <c:pt idx="4776">
                  <c:v>1.2164396999999989</c:v>
                </c:pt>
                <c:pt idx="4777">
                  <c:v>1.193919299999999</c:v>
                </c:pt>
                <c:pt idx="4778">
                  <c:v>2.0723765999999997</c:v>
                </c:pt>
                <c:pt idx="4779">
                  <c:v>1.5993746999999987</c:v>
                </c:pt>
                <c:pt idx="4780">
                  <c:v>1.5318134999999991</c:v>
                </c:pt>
                <c:pt idx="4781">
                  <c:v>1.3515621</c:v>
                </c:pt>
                <c:pt idx="4782">
                  <c:v>1.2614805</c:v>
                </c:pt>
                <c:pt idx="4783">
                  <c:v>1.238960099999999</c:v>
                </c:pt>
                <c:pt idx="4784">
                  <c:v>1.5543338999999998</c:v>
                </c:pt>
                <c:pt idx="4785">
                  <c:v>1.4416436999999986</c:v>
                </c:pt>
                <c:pt idx="4786">
                  <c:v>1.3065212999999989</c:v>
                </c:pt>
                <c:pt idx="4787">
                  <c:v>1.3740825000000008</c:v>
                </c:pt>
                <c:pt idx="4788">
                  <c:v>1.3966029000000006</c:v>
                </c:pt>
                <c:pt idx="4789">
                  <c:v>1.4867726999999991</c:v>
                </c:pt>
                <c:pt idx="4790">
                  <c:v>1.5993746999999987</c:v>
                </c:pt>
                <c:pt idx="4791">
                  <c:v>1.5543338999999998</c:v>
                </c:pt>
                <c:pt idx="4792">
                  <c:v>1.5318134999999991</c:v>
                </c:pt>
                <c:pt idx="4793">
                  <c:v>1.5543338999999998</c:v>
                </c:pt>
                <c:pt idx="4794">
                  <c:v>1.6444155000000009</c:v>
                </c:pt>
                <c:pt idx="4795">
                  <c:v>1.9147485000000009</c:v>
                </c:pt>
                <c:pt idx="4796">
                  <c:v>1.8020582999999999</c:v>
                </c:pt>
                <c:pt idx="4797">
                  <c:v>1.6894563</c:v>
                </c:pt>
                <c:pt idx="4798">
                  <c:v>1.6894563</c:v>
                </c:pt>
                <c:pt idx="4799">
                  <c:v>1.6444155000000009</c:v>
                </c:pt>
                <c:pt idx="4800">
                  <c:v>1.6444155000000009</c:v>
                </c:pt>
                <c:pt idx="4801">
                  <c:v>1.6444155000000009</c:v>
                </c:pt>
                <c:pt idx="4802">
                  <c:v>1.6894563</c:v>
                </c:pt>
                <c:pt idx="4803">
                  <c:v>1.7344971</c:v>
                </c:pt>
                <c:pt idx="4804">
                  <c:v>1.7344971</c:v>
                </c:pt>
                <c:pt idx="4805">
                  <c:v>1.7344971</c:v>
                </c:pt>
                <c:pt idx="4806">
                  <c:v>3.9646193999999997</c:v>
                </c:pt>
                <c:pt idx="4807">
                  <c:v>3.4239533999999998</c:v>
                </c:pt>
                <c:pt idx="4808">
                  <c:v>2.7031242000000035</c:v>
                </c:pt>
                <c:pt idx="4809">
                  <c:v>2.8608551999999978</c:v>
                </c:pt>
                <c:pt idx="4810">
                  <c:v>2.7031242000000035</c:v>
                </c:pt>
                <c:pt idx="4811">
                  <c:v>2.5004405999999997</c:v>
                </c:pt>
                <c:pt idx="4812">
                  <c:v>2.3652446999999981</c:v>
                </c:pt>
                <c:pt idx="4813">
                  <c:v>2.094897</c:v>
                </c:pt>
                <c:pt idx="4814">
                  <c:v>1.6894563</c:v>
                </c:pt>
                <c:pt idx="4815">
                  <c:v>1.576854299999999</c:v>
                </c:pt>
                <c:pt idx="4816">
                  <c:v>1.4867726999999991</c:v>
                </c:pt>
                <c:pt idx="4817">
                  <c:v>1.3740825000000008</c:v>
                </c:pt>
                <c:pt idx="4818">
                  <c:v>1.3290416999999992</c:v>
                </c:pt>
                <c:pt idx="4819">
                  <c:v>1.2614805</c:v>
                </c:pt>
                <c:pt idx="4820">
                  <c:v>1.193919299999999</c:v>
                </c:pt>
                <c:pt idx="4821">
                  <c:v>1.3290416999999992</c:v>
                </c:pt>
                <c:pt idx="4822">
                  <c:v>1.2164396999999989</c:v>
                </c:pt>
                <c:pt idx="4823">
                  <c:v>1.2614805</c:v>
                </c:pt>
                <c:pt idx="4824">
                  <c:v>1.1713988999999998</c:v>
                </c:pt>
                <c:pt idx="4825">
                  <c:v>1.6669358999999999</c:v>
                </c:pt>
                <c:pt idx="4826">
                  <c:v>1.3740825000000008</c:v>
                </c:pt>
                <c:pt idx="4827">
                  <c:v>1.2614805</c:v>
                </c:pt>
                <c:pt idx="4828">
                  <c:v>1.3740825000000008</c:v>
                </c:pt>
                <c:pt idx="4829">
                  <c:v>1.464164099999999</c:v>
                </c:pt>
                <c:pt idx="4830">
                  <c:v>1.193919299999999</c:v>
                </c:pt>
                <c:pt idx="4831">
                  <c:v>1.1488784999999999</c:v>
                </c:pt>
                <c:pt idx="4832">
                  <c:v>1.2614805</c:v>
                </c:pt>
                <c:pt idx="4833">
                  <c:v>1.8697077</c:v>
                </c:pt>
                <c:pt idx="4834">
                  <c:v>2.1625611</c:v>
                </c:pt>
                <c:pt idx="4835">
                  <c:v>1.8020582999999999</c:v>
                </c:pt>
                <c:pt idx="4836">
                  <c:v>2.1174173999999999</c:v>
                </c:pt>
                <c:pt idx="4837">
                  <c:v>1.9597745999999998</c:v>
                </c:pt>
                <c:pt idx="4838">
                  <c:v>2.094897</c:v>
                </c:pt>
                <c:pt idx="4839">
                  <c:v>2.2526426999999969</c:v>
                </c:pt>
                <c:pt idx="4840">
                  <c:v>2.1850814999999999</c:v>
                </c:pt>
                <c:pt idx="4841">
                  <c:v>1.9597745999999998</c:v>
                </c:pt>
                <c:pt idx="4842">
                  <c:v>1.8020582999999999</c:v>
                </c:pt>
                <c:pt idx="4843">
                  <c:v>1.6444155000000009</c:v>
                </c:pt>
                <c:pt idx="4844">
                  <c:v>1.6444155000000009</c:v>
                </c:pt>
                <c:pt idx="4845">
                  <c:v>1.7119766999999981</c:v>
                </c:pt>
                <c:pt idx="4846">
                  <c:v>1.6444155000000009</c:v>
                </c:pt>
                <c:pt idx="4847">
                  <c:v>1.6669358999999999</c:v>
                </c:pt>
                <c:pt idx="4848">
                  <c:v>1.8020582999999999</c:v>
                </c:pt>
                <c:pt idx="4849">
                  <c:v>1.8246669</c:v>
                </c:pt>
                <c:pt idx="4850">
                  <c:v>1.7344971</c:v>
                </c:pt>
                <c:pt idx="4851">
                  <c:v>1.7795378999999998</c:v>
                </c:pt>
                <c:pt idx="4852">
                  <c:v>2.0273358000000012</c:v>
                </c:pt>
                <c:pt idx="4853">
                  <c:v>1.8922281000000001</c:v>
                </c:pt>
                <c:pt idx="4854">
                  <c:v>2.522961</c:v>
                </c:pt>
                <c:pt idx="4855">
                  <c:v>2.3877650999999998</c:v>
                </c:pt>
                <c:pt idx="4856">
                  <c:v>2.2526426999999969</c:v>
                </c:pt>
                <c:pt idx="4857">
                  <c:v>4.0321805999999949</c:v>
                </c:pt>
                <c:pt idx="4858">
                  <c:v>3.7843680000000002</c:v>
                </c:pt>
                <c:pt idx="4859">
                  <c:v>3.1987493999999987</c:v>
                </c:pt>
                <c:pt idx="4860">
                  <c:v>2.8833755999999995</c:v>
                </c:pt>
                <c:pt idx="4861">
                  <c:v>2.7481650000000002</c:v>
                </c:pt>
                <c:pt idx="4862">
                  <c:v>2.3427243</c:v>
                </c:pt>
                <c:pt idx="4863">
                  <c:v>2.0273358000000012</c:v>
                </c:pt>
                <c:pt idx="4864">
                  <c:v>1.8922281000000001</c:v>
                </c:pt>
                <c:pt idx="4865">
                  <c:v>1.7570174999999999</c:v>
                </c:pt>
                <c:pt idx="4866">
                  <c:v>1.6669358999999999</c:v>
                </c:pt>
                <c:pt idx="4867">
                  <c:v>2.7031242000000035</c:v>
                </c:pt>
                <c:pt idx="4868">
                  <c:v>3.0410183999999987</c:v>
                </c:pt>
                <c:pt idx="4869">
                  <c:v>2.5905221999999997</c:v>
                </c:pt>
                <c:pt idx="4870">
                  <c:v>2.7256445999999999</c:v>
                </c:pt>
                <c:pt idx="4871">
                  <c:v>2.4553262999999999</c:v>
                </c:pt>
                <c:pt idx="4872">
                  <c:v>2.4553262999999999</c:v>
                </c:pt>
                <c:pt idx="4873">
                  <c:v>2.1850814999999999</c:v>
                </c:pt>
                <c:pt idx="4874">
                  <c:v>2.094897</c:v>
                </c:pt>
                <c:pt idx="4875">
                  <c:v>1.8922281000000001</c:v>
                </c:pt>
                <c:pt idx="4876">
                  <c:v>1.5993746999999987</c:v>
                </c:pt>
                <c:pt idx="4877">
                  <c:v>1.464164099999999</c:v>
                </c:pt>
                <c:pt idx="4878">
                  <c:v>1.3290416999999992</c:v>
                </c:pt>
                <c:pt idx="4879">
                  <c:v>1.3065212999999989</c:v>
                </c:pt>
                <c:pt idx="4880">
                  <c:v>1.238960099999999</c:v>
                </c:pt>
                <c:pt idx="4881">
                  <c:v>1.2614805</c:v>
                </c:pt>
                <c:pt idx="4882">
                  <c:v>1.3515621</c:v>
                </c:pt>
                <c:pt idx="4883">
                  <c:v>1.3065212999999989</c:v>
                </c:pt>
                <c:pt idx="4884">
                  <c:v>1.3065212999999989</c:v>
                </c:pt>
                <c:pt idx="4885">
                  <c:v>1.3065212999999989</c:v>
                </c:pt>
                <c:pt idx="4886">
                  <c:v>1.2840008999999999</c:v>
                </c:pt>
                <c:pt idx="4887">
                  <c:v>1.2164396999999989</c:v>
                </c:pt>
                <c:pt idx="4888">
                  <c:v>1.621895099999999</c:v>
                </c:pt>
                <c:pt idx="4889">
                  <c:v>1.5092930999999989</c:v>
                </c:pt>
                <c:pt idx="4890">
                  <c:v>1.8020582999999999</c:v>
                </c:pt>
                <c:pt idx="4891">
                  <c:v>1.7119766999999981</c:v>
                </c:pt>
                <c:pt idx="4892">
                  <c:v>1.7119766999999981</c:v>
                </c:pt>
                <c:pt idx="4893">
                  <c:v>1.621895099999999</c:v>
                </c:pt>
                <c:pt idx="4894">
                  <c:v>1.576854299999999</c:v>
                </c:pt>
                <c:pt idx="4895">
                  <c:v>1.5092930999999989</c:v>
                </c:pt>
                <c:pt idx="4896">
                  <c:v>1.4867726999999991</c:v>
                </c:pt>
                <c:pt idx="4897">
                  <c:v>1.576854299999999</c:v>
                </c:pt>
                <c:pt idx="4898">
                  <c:v>1.576854299999999</c:v>
                </c:pt>
                <c:pt idx="4899">
                  <c:v>2.7932057999999995</c:v>
                </c:pt>
                <c:pt idx="4900">
                  <c:v>3.3789125999999987</c:v>
                </c:pt>
                <c:pt idx="4901">
                  <c:v>3.1987493999999987</c:v>
                </c:pt>
                <c:pt idx="4902">
                  <c:v>3.2212698</c:v>
                </c:pt>
                <c:pt idx="4903">
                  <c:v>3.1311</c:v>
                </c:pt>
                <c:pt idx="4904">
                  <c:v>2.905895999999998</c:v>
                </c:pt>
                <c:pt idx="4905">
                  <c:v>2.6580833999999998</c:v>
                </c:pt>
                <c:pt idx="4906">
                  <c:v>2.5680018000000002</c:v>
                </c:pt>
                <c:pt idx="4907">
                  <c:v>2.2751630999999999</c:v>
                </c:pt>
                <c:pt idx="4908">
                  <c:v>2.4328058999999969</c:v>
                </c:pt>
                <c:pt idx="4909">
                  <c:v>2.1625611</c:v>
                </c:pt>
                <c:pt idx="4910">
                  <c:v>1.7570174999999999</c:v>
                </c:pt>
                <c:pt idx="4911">
                  <c:v>2.2751630999999999</c:v>
                </c:pt>
                <c:pt idx="4912">
                  <c:v>1.7570174999999999</c:v>
                </c:pt>
                <c:pt idx="4913">
                  <c:v>2.0723765999999997</c:v>
                </c:pt>
                <c:pt idx="4914">
                  <c:v>1.7119766999999981</c:v>
                </c:pt>
                <c:pt idx="4915">
                  <c:v>1.6669358999999999</c:v>
                </c:pt>
                <c:pt idx="4916">
                  <c:v>1.576854299999999</c:v>
                </c:pt>
                <c:pt idx="4917">
                  <c:v>2.0723765999999997</c:v>
                </c:pt>
                <c:pt idx="4918">
                  <c:v>2.1625611</c:v>
                </c:pt>
                <c:pt idx="4919">
                  <c:v>1.8020582999999999</c:v>
                </c:pt>
                <c:pt idx="4920">
                  <c:v>1.9597745999999998</c:v>
                </c:pt>
                <c:pt idx="4921">
                  <c:v>1.6444155000000009</c:v>
                </c:pt>
                <c:pt idx="4922">
                  <c:v>1.9597745999999998</c:v>
                </c:pt>
                <c:pt idx="4923">
                  <c:v>2.049856199999998</c:v>
                </c:pt>
                <c:pt idx="4924">
                  <c:v>1.8020582999999999</c:v>
                </c:pt>
                <c:pt idx="4925">
                  <c:v>1.4867726999999991</c:v>
                </c:pt>
                <c:pt idx="4926">
                  <c:v>1.2614805</c:v>
                </c:pt>
                <c:pt idx="4927">
                  <c:v>1.193919299999999</c:v>
                </c:pt>
                <c:pt idx="4928">
                  <c:v>1.7119766999999981</c:v>
                </c:pt>
                <c:pt idx="4929">
                  <c:v>1.4416436999999986</c:v>
                </c:pt>
                <c:pt idx="4930">
                  <c:v>2.049856199999998</c:v>
                </c:pt>
                <c:pt idx="4931">
                  <c:v>1.7570174999999999</c:v>
                </c:pt>
                <c:pt idx="4932">
                  <c:v>1.5092930999999989</c:v>
                </c:pt>
                <c:pt idx="4933">
                  <c:v>1.8020582999999999</c:v>
                </c:pt>
                <c:pt idx="4934">
                  <c:v>1.5543338999999998</c:v>
                </c:pt>
                <c:pt idx="4935">
                  <c:v>1.464164099999999</c:v>
                </c:pt>
                <c:pt idx="4936">
                  <c:v>1.464164099999999</c:v>
                </c:pt>
                <c:pt idx="4937">
                  <c:v>1.4416436999999986</c:v>
                </c:pt>
                <c:pt idx="4938">
                  <c:v>1.8471872999999999</c:v>
                </c:pt>
                <c:pt idx="4939">
                  <c:v>1.9372541999999997</c:v>
                </c:pt>
                <c:pt idx="4940">
                  <c:v>1.8020582999999999</c:v>
                </c:pt>
                <c:pt idx="4941">
                  <c:v>1.8922281000000001</c:v>
                </c:pt>
                <c:pt idx="4942">
                  <c:v>2.0048153999999987</c:v>
                </c:pt>
                <c:pt idx="4943">
                  <c:v>1.9597745999999998</c:v>
                </c:pt>
                <c:pt idx="4944">
                  <c:v>2.0048153999999987</c:v>
                </c:pt>
                <c:pt idx="4945">
                  <c:v>1.8922281000000001</c:v>
                </c:pt>
                <c:pt idx="4946">
                  <c:v>2.2976834999999998</c:v>
                </c:pt>
                <c:pt idx="4947">
                  <c:v>2.2751630999999999</c:v>
                </c:pt>
                <c:pt idx="4948">
                  <c:v>2.1399378000000002</c:v>
                </c:pt>
                <c:pt idx="4949">
                  <c:v>2.1399378000000002</c:v>
                </c:pt>
                <c:pt idx="4950">
                  <c:v>1.9372541999999997</c:v>
                </c:pt>
                <c:pt idx="4951">
                  <c:v>1.7570174999999999</c:v>
                </c:pt>
                <c:pt idx="4952">
                  <c:v>1.576854299999999</c:v>
                </c:pt>
                <c:pt idx="4953">
                  <c:v>1.8020582999999999</c:v>
                </c:pt>
                <c:pt idx="4954">
                  <c:v>2.0048153999999987</c:v>
                </c:pt>
                <c:pt idx="4955">
                  <c:v>1.8922281000000001</c:v>
                </c:pt>
                <c:pt idx="4956">
                  <c:v>1.6444155000000009</c:v>
                </c:pt>
                <c:pt idx="4957">
                  <c:v>1.8471872999999999</c:v>
                </c:pt>
                <c:pt idx="4958">
                  <c:v>1.8922281000000001</c:v>
                </c:pt>
                <c:pt idx="4959">
                  <c:v>1.8246669</c:v>
                </c:pt>
                <c:pt idx="4960">
                  <c:v>1.5993746999999987</c:v>
                </c:pt>
                <c:pt idx="4961">
                  <c:v>2.5905221999999997</c:v>
                </c:pt>
                <c:pt idx="4962">
                  <c:v>3.1311</c:v>
                </c:pt>
                <c:pt idx="4963">
                  <c:v>3.6492455999999982</c:v>
                </c:pt>
                <c:pt idx="4964">
                  <c:v>3.6942863999999993</c:v>
                </c:pt>
                <c:pt idx="4965">
                  <c:v>3.7618476000000003</c:v>
                </c:pt>
                <c:pt idx="4966">
                  <c:v>4.4601416999999985</c:v>
                </c:pt>
                <c:pt idx="4967">
                  <c:v>4.0321805999999949</c:v>
                </c:pt>
                <c:pt idx="4968">
                  <c:v>3.7618476000000003</c:v>
                </c:pt>
                <c:pt idx="4969">
                  <c:v>3.8294969999999982</c:v>
                </c:pt>
                <c:pt idx="4970">
                  <c:v>3.6942863999999993</c:v>
                </c:pt>
                <c:pt idx="4971">
                  <c:v>3.4239533999999998</c:v>
                </c:pt>
                <c:pt idx="4972">
                  <c:v>3.5366435999999974</c:v>
                </c:pt>
                <c:pt idx="4973">
                  <c:v>3.6267251999999988</c:v>
                </c:pt>
                <c:pt idx="4974">
                  <c:v>4.0772214000000035</c:v>
                </c:pt>
                <c:pt idx="4975">
                  <c:v>3.8970581999999978</c:v>
                </c:pt>
                <c:pt idx="4976">
                  <c:v>3.6042048000000002</c:v>
                </c:pt>
                <c:pt idx="4977">
                  <c:v>3.8745378000000001</c:v>
                </c:pt>
                <c:pt idx="4978">
                  <c:v>4.0772214000000035</c:v>
                </c:pt>
                <c:pt idx="4979">
                  <c:v>4.0772214000000035</c:v>
                </c:pt>
                <c:pt idx="4980">
                  <c:v>4.0096602000000034</c:v>
                </c:pt>
                <c:pt idx="4981">
                  <c:v>3.9420989999999985</c:v>
                </c:pt>
                <c:pt idx="4982">
                  <c:v>3.8068883999999974</c:v>
                </c:pt>
                <c:pt idx="4983">
                  <c:v>3.9420989999999985</c:v>
                </c:pt>
                <c:pt idx="4984">
                  <c:v>4.2124319999999962</c:v>
                </c:pt>
                <c:pt idx="4985">
                  <c:v>4.0997417999999994</c:v>
                </c:pt>
                <c:pt idx="4986">
                  <c:v>4.2574727999999995</c:v>
                </c:pt>
                <c:pt idx="4987">
                  <c:v>4.4151008999999961</c:v>
                </c:pt>
                <c:pt idx="4988">
                  <c:v>4.1899115999999959</c:v>
                </c:pt>
                <c:pt idx="4989">
                  <c:v>3.9646193999999997</c:v>
                </c:pt>
                <c:pt idx="4990">
                  <c:v>3.8745378000000001</c:v>
                </c:pt>
                <c:pt idx="4991">
                  <c:v>4.0096602000000034</c:v>
                </c:pt>
                <c:pt idx="4992">
                  <c:v>5.1134097000000001</c:v>
                </c:pt>
                <c:pt idx="4993">
                  <c:v>4.9107260999999998</c:v>
                </c:pt>
                <c:pt idx="4994">
                  <c:v>4.6178873999999936</c:v>
                </c:pt>
                <c:pt idx="4995">
                  <c:v>4.6404077999999975</c:v>
                </c:pt>
                <c:pt idx="4996">
                  <c:v>4.6178873999999936</c:v>
                </c:pt>
                <c:pt idx="4997">
                  <c:v>4.325033999999996</c:v>
                </c:pt>
                <c:pt idx="4998">
                  <c:v>4.3475543999999937</c:v>
                </c:pt>
                <c:pt idx="4999">
                  <c:v>4.325033999999996</c:v>
                </c:pt>
                <c:pt idx="5000">
                  <c:v>4.6178873999999936</c:v>
                </c:pt>
                <c:pt idx="5001">
                  <c:v>4.5503261999999998</c:v>
                </c:pt>
                <c:pt idx="5002">
                  <c:v>4.5728466000000001</c:v>
                </c:pt>
                <c:pt idx="5003">
                  <c:v>4.392595199999997</c:v>
                </c:pt>
                <c:pt idx="5004">
                  <c:v>4.3700747999999985</c:v>
                </c:pt>
                <c:pt idx="5005">
                  <c:v>4.7980505999999963</c:v>
                </c:pt>
                <c:pt idx="5006">
                  <c:v>4.8656852999999947</c:v>
                </c:pt>
                <c:pt idx="5007">
                  <c:v>4.9107260999999998</c:v>
                </c:pt>
                <c:pt idx="5008">
                  <c:v>4.8205709999999957</c:v>
                </c:pt>
                <c:pt idx="5009">
                  <c:v>4.6178873999999936</c:v>
                </c:pt>
                <c:pt idx="5010">
                  <c:v>4.4601416999999985</c:v>
                </c:pt>
                <c:pt idx="5011">
                  <c:v>4.2799932000000034</c:v>
                </c:pt>
                <c:pt idx="5012">
                  <c:v>4.2799932000000034</c:v>
                </c:pt>
                <c:pt idx="5013">
                  <c:v>4.6854486</c:v>
                </c:pt>
                <c:pt idx="5014">
                  <c:v>4.8882057000000003</c:v>
                </c:pt>
                <c:pt idx="5015">
                  <c:v>4.6854486</c:v>
                </c:pt>
                <c:pt idx="5016">
                  <c:v>4.5503261999999998</c:v>
                </c:pt>
                <c:pt idx="5017">
                  <c:v>4.9332465000000028</c:v>
                </c:pt>
                <c:pt idx="5018">
                  <c:v>5.0683689000000003</c:v>
                </c:pt>
                <c:pt idx="5019">
                  <c:v>4.8205709999999957</c:v>
                </c:pt>
                <c:pt idx="5020">
                  <c:v>5.2261145999999936</c:v>
                </c:pt>
                <c:pt idx="5021">
                  <c:v>5.0458484999999991</c:v>
                </c:pt>
                <c:pt idx="5022">
                  <c:v>4.8431648999999961</c:v>
                </c:pt>
                <c:pt idx="5023">
                  <c:v>4.7755301999999995</c:v>
                </c:pt>
                <c:pt idx="5024">
                  <c:v>4.8205709999999957</c:v>
                </c:pt>
                <c:pt idx="5025">
                  <c:v>4.9557668999999995</c:v>
                </c:pt>
                <c:pt idx="5026">
                  <c:v>4.9557668999999995</c:v>
                </c:pt>
                <c:pt idx="5027">
                  <c:v>4.8431648999999961</c:v>
                </c:pt>
                <c:pt idx="5028">
                  <c:v>4.8882057000000003</c:v>
                </c:pt>
                <c:pt idx="5029">
                  <c:v>4.9557668999999995</c:v>
                </c:pt>
                <c:pt idx="5030">
                  <c:v>5.0458484999999991</c:v>
                </c:pt>
                <c:pt idx="5031">
                  <c:v>4.9782872999999999</c:v>
                </c:pt>
                <c:pt idx="5032">
                  <c:v>5.0008077000000002</c:v>
                </c:pt>
                <c:pt idx="5033">
                  <c:v>4.9332465000000028</c:v>
                </c:pt>
                <c:pt idx="5034">
                  <c:v>4.9782872999999999</c:v>
                </c:pt>
                <c:pt idx="5035">
                  <c:v>5.0233280999999996</c:v>
                </c:pt>
                <c:pt idx="5036">
                  <c:v>4.9782872999999999</c:v>
                </c:pt>
                <c:pt idx="5037">
                  <c:v>5.0458484999999991</c:v>
                </c:pt>
                <c:pt idx="5038">
                  <c:v>5.1810737999999992</c:v>
                </c:pt>
                <c:pt idx="5039">
                  <c:v>5.2035941999999995</c:v>
                </c:pt>
                <c:pt idx="5040">
                  <c:v>5.1810737999999992</c:v>
                </c:pt>
                <c:pt idx="5041">
                  <c:v>5.2486349999999975</c:v>
                </c:pt>
                <c:pt idx="5042">
                  <c:v>5.3161814999999963</c:v>
                </c:pt>
                <c:pt idx="5043">
                  <c:v>5.2035941999999995</c:v>
                </c:pt>
                <c:pt idx="5044">
                  <c:v>5.1584504999999963</c:v>
                </c:pt>
                <c:pt idx="5045">
                  <c:v>5.1584504999999963</c:v>
                </c:pt>
                <c:pt idx="5046">
                  <c:v>5.2936757999999999</c:v>
                </c:pt>
                <c:pt idx="5047">
                  <c:v>5.3387019000000002</c:v>
                </c:pt>
                <c:pt idx="5048">
                  <c:v>5.2486349999999975</c:v>
                </c:pt>
                <c:pt idx="5049">
                  <c:v>5.1584504999999963</c:v>
                </c:pt>
                <c:pt idx="5050">
                  <c:v>5.1359300999999959</c:v>
                </c:pt>
                <c:pt idx="5051">
                  <c:v>5.1810737999999992</c:v>
                </c:pt>
                <c:pt idx="5052">
                  <c:v>4.9557668999999995</c:v>
                </c:pt>
                <c:pt idx="5053">
                  <c:v>5.0458484999999991</c:v>
                </c:pt>
                <c:pt idx="5054">
                  <c:v>5.0908892999999962</c:v>
                </c:pt>
                <c:pt idx="5055">
                  <c:v>4.9782872999999999</c:v>
                </c:pt>
                <c:pt idx="5056">
                  <c:v>5.0908892999999962</c:v>
                </c:pt>
                <c:pt idx="5057">
                  <c:v>5.3612222999999997</c:v>
                </c:pt>
                <c:pt idx="5058">
                  <c:v>5.3837426999999991</c:v>
                </c:pt>
                <c:pt idx="5059">
                  <c:v>5.0233280999999996</c:v>
                </c:pt>
                <c:pt idx="5060">
                  <c:v>4.9557668999999995</c:v>
                </c:pt>
                <c:pt idx="5061">
                  <c:v>4.7079689999999985</c:v>
                </c:pt>
                <c:pt idx="5062">
                  <c:v>5.1134097000000001</c:v>
                </c:pt>
                <c:pt idx="5063">
                  <c:v>5.1359300999999959</c:v>
                </c:pt>
                <c:pt idx="5064">
                  <c:v>5.0683689000000003</c:v>
                </c:pt>
                <c:pt idx="5065">
                  <c:v>4.5278057999999959</c:v>
                </c:pt>
                <c:pt idx="5066">
                  <c:v>5.1810737999999992</c:v>
                </c:pt>
                <c:pt idx="5067">
                  <c:v>5.2261145999999936</c:v>
                </c:pt>
                <c:pt idx="5068">
                  <c:v>5.0008077000000002</c:v>
                </c:pt>
                <c:pt idx="5069">
                  <c:v>4.7304893999999997</c:v>
                </c:pt>
                <c:pt idx="5070">
                  <c:v>5.1810737999999992</c:v>
                </c:pt>
                <c:pt idx="5071">
                  <c:v>4.9332465000000028</c:v>
                </c:pt>
                <c:pt idx="5072">
                  <c:v>5.2486349999999975</c:v>
                </c:pt>
                <c:pt idx="5073">
                  <c:v>5.2936757999999999</c:v>
                </c:pt>
                <c:pt idx="5074">
                  <c:v>5.1584504999999963</c:v>
                </c:pt>
                <c:pt idx="5075">
                  <c:v>5.0458484999999991</c:v>
                </c:pt>
                <c:pt idx="5076">
                  <c:v>4.9557668999999995</c:v>
                </c:pt>
                <c:pt idx="5077">
                  <c:v>5.4963446999999999</c:v>
                </c:pt>
                <c:pt idx="5078">
                  <c:v>5.3161814999999963</c:v>
                </c:pt>
                <c:pt idx="5079">
                  <c:v>5.2936757999999999</c:v>
                </c:pt>
                <c:pt idx="5080">
                  <c:v>5.2486349999999975</c:v>
                </c:pt>
                <c:pt idx="5081">
                  <c:v>5.2711553999999996</c:v>
                </c:pt>
                <c:pt idx="5082">
                  <c:v>5.2711553999999996</c:v>
                </c:pt>
                <c:pt idx="5083">
                  <c:v>5.3161814999999963</c:v>
                </c:pt>
                <c:pt idx="5084">
                  <c:v>5.3161814999999963</c:v>
                </c:pt>
                <c:pt idx="5085">
                  <c:v>5.2261145999999936</c:v>
                </c:pt>
                <c:pt idx="5086">
                  <c:v>5.2261145999999936</c:v>
                </c:pt>
                <c:pt idx="5087">
                  <c:v>5.2936757999999999</c:v>
                </c:pt>
                <c:pt idx="5088">
                  <c:v>5.1584504999999963</c:v>
                </c:pt>
                <c:pt idx="5089">
                  <c:v>5.1810737999999992</c:v>
                </c:pt>
                <c:pt idx="5090">
                  <c:v>5.3612222999999997</c:v>
                </c:pt>
                <c:pt idx="5091">
                  <c:v>5.2261145999999936</c:v>
                </c:pt>
                <c:pt idx="5092">
                  <c:v>4.9107260999999998</c:v>
                </c:pt>
                <c:pt idx="5093">
                  <c:v>5.0908892999999962</c:v>
                </c:pt>
                <c:pt idx="5094">
                  <c:v>5.2261145999999936</c:v>
                </c:pt>
                <c:pt idx="5095">
                  <c:v>5.2711553999999996</c:v>
                </c:pt>
                <c:pt idx="5096">
                  <c:v>5.2711553999999996</c:v>
                </c:pt>
                <c:pt idx="5097">
                  <c:v>5.2486349999999975</c:v>
                </c:pt>
                <c:pt idx="5098">
                  <c:v>5.2261145999999936</c:v>
                </c:pt>
                <c:pt idx="5099">
                  <c:v>4.5728466000000001</c:v>
                </c:pt>
                <c:pt idx="5100">
                  <c:v>4.4376213000000035</c:v>
                </c:pt>
                <c:pt idx="5101">
                  <c:v>4.5728466000000001</c:v>
                </c:pt>
                <c:pt idx="5102">
                  <c:v>4.5503261999999998</c:v>
                </c:pt>
                <c:pt idx="5103">
                  <c:v>4.6404077999999975</c:v>
                </c:pt>
                <c:pt idx="5104">
                  <c:v>6.3974105999999926</c:v>
                </c:pt>
                <c:pt idx="5105">
                  <c:v>6.014490299999995</c:v>
                </c:pt>
                <c:pt idx="5106">
                  <c:v>5.5414737000000036</c:v>
                </c:pt>
                <c:pt idx="5107">
                  <c:v>5.6991164999999961</c:v>
                </c:pt>
                <c:pt idx="5108">
                  <c:v>5.6540756999999937</c:v>
                </c:pt>
                <c:pt idx="5109">
                  <c:v>5.3387019000000002</c:v>
                </c:pt>
                <c:pt idx="5110">
                  <c:v>5.4513039000000036</c:v>
                </c:pt>
                <c:pt idx="5111">
                  <c:v>5.1810737999999992</c:v>
                </c:pt>
                <c:pt idx="5112">
                  <c:v>5.2486349999999975</c:v>
                </c:pt>
                <c:pt idx="5113">
                  <c:v>5.7216368999999965</c:v>
                </c:pt>
                <c:pt idx="5114">
                  <c:v>5.4062631000000083</c:v>
                </c:pt>
                <c:pt idx="5115">
                  <c:v>5.3612222999999997</c:v>
                </c:pt>
                <c:pt idx="5116">
                  <c:v>5.4738242999999995</c:v>
                </c:pt>
                <c:pt idx="5117">
                  <c:v>5.3837426999999991</c:v>
                </c:pt>
                <c:pt idx="5118">
                  <c:v>5.3387019000000002</c:v>
                </c:pt>
                <c:pt idx="5119">
                  <c:v>5.1359300999999959</c:v>
                </c:pt>
                <c:pt idx="5120">
                  <c:v>5.0233280999999996</c:v>
                </c:pt>
                <c:pt idx="5121">
                  <c:v>5.5189532999999962</c:v>
                </c:pt>
                <c:pt idx="5122">
                  <c:v>5.4738242999999995</c:v>
                </c:pt>
                <c:pt idx="5123">
                  <c:v>5.2936757999999999</c:v>
                </c:pt>
                <c:pt idx="5124">
                  <c:v>5.4513039000000036</c:v>
                </c:pt>
                <c:pt idx="5125">
                  <c:v>5.3387019000000002</c:v>
                </c:pt>
                <c:pt idx="5126">
                  <c:v>5.3161814999999963</c:v>
                </c:pt>
                <c:pt idx="5127">
                  <c:v>5.6315553000000005</c:v>
                </c:pt>
                <c:pt idx="5128">
                  <c:v>5.4062631000000083</c:v>
                </c:pt>
                <c:pt idx="5129">
                  <c:v>5.1810737999999992</c:v>
                </c:pt>
                <c:pt idx="5130">
                  <c:v>4.8205709999999957</c:v>
                </c:pt>
                <c:pt idx="5131">
                  <c:v>4.8205709999999957</c:v>
                </c:pt>
                <c:pt idx="5132">
                  <c:v>5.6315553000000005</c:v>
                </c:pt>
                <c:pt idx="5133">
                  <c:v>5.6765960999999985</c:v>
                </c:pt>
                <c:pt idx="5134">
                  <c:v>5.4963446999999999</c:v>
                </c:pt>
                <c:pt idx="5135">
                  <c:v>5.0233280999999996</c:v>
                </c:pt>
                <c:pt idx="5136">
                  <c:v>5.4287834999999998</c:v>
                </c:pt>
                <c:pt idx="5137">
                  <c:v>5.2936757999999999</c:v>
                </c:pt>
                <c:pt idx="5138">
                  <c:v>5.2936757999999999</c:v>
                </c:pt>
                <c:pt idx="5139">
                  <c:v>5.1134097000000001</c:v>
                </c:pt>
                <c:pt idx="5140">
                  <c:v>5.0008077000000002</c:v>
                </c:pt>
                <c:pt idx="5141">
                  <c:v>5.1810737999999992</c:v>
                </c:pt>
                <c:pt idx="5142">
                  <c:v>5.2486349999999975</c:v>
                </c:pt>
                <c:pt idx="5143">
                  <c:v>5.3161814999999963</c:v>
                </c:pt>
                <c:pt idx="5144">
                  <c:v>5.4287834999999998</c:v>
                </c:pt>
                <c:pt idx="5145">
                  <c:v>5.1134097000000001</c:v>
                </c:pt>
                <c:pt idx="5146">
                  <c:v>5.1359300999999959</c:v>
                </c:pt>
                <c:pt idx="5147">
                  <c:v>5.1134097000000001</c:v>
                </c:pt>
                <c:pt idx="5148">
                  <c:v>5.3612222999999997</c:v>
                </c:pt>
                <c:pt idx="5149">
                  <c:v>5.3612222999999997</c:v>
                </c:pt>
                <c:pt idx="5150">
                  <c:v>5.5865144999999963</c:v>
                </c:pt>
                <c:pt idx="5151">
                  <c:v>5.4738242999999995</c:v>
                </c:pt>
                <c:pt idx="5152">
                  <c:v>5.4513039000000036</c:v>
                </c:pt>
                <c:pt idx="5153">
                  <c:v>5.3161814999999963</c:v>
                </c:pt>
                <c:pt idx="5154">
                  <c:v>5.3161814999999963</c:v>
                </c:pt>
                <c:pt idx="5155">
                  <c:v>5.3387019000000002</c:v>
                </c:pt>
                <c:pt idx="5156">
                  <c:v>5.2936757999999999</c:v>
                </c:pt>
                <c:pt idx="5157">
                  <c:v>5.4062631000000083</c:v>
                </c:pt>
                <c:pt idx="5158">
                  <c:v>5.4513039000000036</c:v>
                </c:pt>
                <c:pt idx="5159">
                  <c:v>5.3612222999999997</c:v>
                </c:pt>
                <c:pt idx="5160">
                  <c:v>5.1584504999999963</c:v>
                </c:pt>
                <c:pt idx="5161">
                  <c:v>5.4287834999999998</c:v>
                </c:pt>
                <c:pt idx="5162">
                  <c:v>5.4738242999999995</c:v>
                </c:pt>
                <c:pt idx="5163">
                  <c:v>5.3387019000000002</c:v>
                </c:pt>
                <c:pt idx="5164">
                  <c:v>5.3612222999999997</c:v>
                </c:pt>
                <c:pt idx="5165">
                  <c:v>5.5189532999999962</c:v>
                </c:pt>
                <c:pt idx="5166">
                  <c:v>5.5639940999999959</c:v>
                </c:pt>
                <c:pt idx="5167">
                  <c:v>5.5189532999999962</c:v>
                </c:pt>
                <c:pt idx="5168">
                  <c:v>5.3387019000000002</c:v>
                </c:pt>
                <c:pt idx="5169">
                  <c:v>5.7216368999999965</c:v>
                </c:pt>
                <c:pt idx="5170">
                  <c:v>5.6315553000000005</c:v>
                </c:pt>
                <c:pt idx="5171">
                  <c:v>5.9469290999999993</c:v>
                </c:pt>
                <c:pt idx="5172">
                  <c:v>5.3837426999999991</c:v>
                </c:pt>
                <c:pt idx="5173">
                  <c:v>5.4513039000000036</c:v>
                </c:pt>
                <c:pt idx="5174">
                  <c:v>5.4062631000000083</c:v>
                </c:pt>
                <c:pt idx="5175">
                  <c:v>5.4062631000000083</c:v>
                </c:pt>
                <c:pt idx="5176">
                  <c:v>5.3612222999999997</c:v>
                </c:pt>
                <c:pt idx="5177">
                  <c:v>5.4513039000000036</c:v>
                </c:pt>
                <c:pt idx="5178">
                  <c:v>5.4738242999999995</c:v>
                </c:pt>
                <c:pt idx="5179">
                  <c:v>5.3612222999999997</c:v>
                </c:pt>
                <c:pt idx="5180">
                  <c:v>5.3837426999999991</c:v>
                </c:pt>
                <c:pt idx="5181">
                  <c:v>5.2711553999999996</c:v>
                </c:pt>
                <c:pt idx="5182">
                  <c:v>5.4062631000000083</c:v>
                </c:pt>
                <c:pt idx="5183">
                  <c:v>5.3161814999999963</c:v>
                </c:pt>
                <c:pt idx="5184">
                  <c:v>5.4062631000000083</c:v>
                </c:pt>
                <c:pt idx="5185">
                  <c:v>5.2711553999999996</c:v>
                </c:pt>
                <c:pt idx="5186">
                  <c:v>5.3161814999999963</c:v>
                </c:pt>
                <c:pt idx="5187">
                  <c:v>5.2711553999999996</c:v>
                </c:pt>
                <c:pt idx="5188">
                  <c:v>5.2486349999999975</c:v>
                </c:pt>
                <c:pt idx="5189">
                  <c:v>5.3837426999999991</c:v>
                </c:pt>
                <c:pt idx="5190">
                  <c:v>5.0683689000000003</c:v>
                </c:pt>
                <c:pt idx="5191">
                  <c:v>5.0233280999999996</c:v>
                </c:pt>
                <c:pt idx="5192">
                  <c:v>5.1359300999999959</c:v>
                </c:pt>
                <c:pt idx="5193">
                  <c:v>4.9107260999999998</c:v>
                </c:pt>
                <c:pt idx="5194">
                  <c:v>4.9332465000000028</c:v>
                </c:pt>
                <c:pt idx="5195">
                  <c:v>4.8882057000000003</c:v>
                </c:pt>
                <c:pt idx="5196">
                  <c:v>5.0458484999999991</c:v>
                </c:pt>
                <c:pt idx="5197">
                  <c:v>5.4287834999999998</c:v>
                </c:pt>
                <c:pt idx="5198">
                  <c:v>4.8205709999999957</c:v>
                </c:pt>
                <c:pt idx="5199">
                  <c:v>4.3700747999999985</c:v>
                </c:pt>
                <c:pt idx="5200">
                  <c:v>4.3475543999999937</c:v>
                </c:pt>
                <c:pt idx="5201">
                  <c:v>5.2035941999999995</c:v>
                </c:pt>
                <c:pt idx="5202">
                  <c:v>6.1721330999999964</c:v>
                </c:pt>
                <c:pt idx="5203">
                  <c:v>5.8793679000000036</c:v>
                </c:pt>
                <c:pt idx="5204">
                  <c:v>5.3612222999999997</c:v>
                </c:pt>
                <c:pt idx="5205">
                  <c:v>6.1496126999999996</c:v>
                </c:pt>
                <c:pt idx="5206">
                  <c:v>5.7891980999999992</c:v>
                </c:pt>
                <c:pt idx="5207">
                  <c:v>5.4287834999999998</c:v>
                </c:pt>
                <c:pt idx="5208">
                  <c:v>5.7216368999999965</c:v>
                </c:pt>
                <c:pt idx="5209">
                  <c:v>5.2936757999999999</c:v>
                </c:pt>
                <c:pt idx="5210">
                  <c:v>5.9469290999999993</c:v>
                </c:pt>
                <c:pt idx="5211">
                  <c:v>5.8342388999999963</c:v>
                </c:pt>
                <c:pt idx="5212">
                  <c:v>5.4287834999999998</c:v>
                </c:pt>
                <c:pt idx="5213">
                  <c:v>5.0008077000000002</c:v>
                </c:pt>
                <c:pt idx="5214">
                  <c:v>5.4513039000000036</c:v>
                </c:pt>
                <c:pt idx="5215">
                  <c:v>6.1270922999999948</c:v>
                </c:pt>
                <c:pt idx="5216">
                  <c:v>5.0233280999999996</c:v>
                </c:pt>
                <c:pt idx="5217">
                  <c:v>6.014490299999995</c:v>
                </c:pt>
                <c:pt idx="5218">
                  <c:v>5.3387019000000002</c:v>
                </c:pt>
                <c:pt idx="5219">
                  <c:v>5.1134097000000001</c:v>
                </c:pt>
                <c:pt idx="5220">
                  <c:v>6.0595311000000001</c:v>
                </c:pt>
                <c:pt idx="5221">
                  <c:v>6.1270922999999948</c:v>
                </c:pt>
                <c:pt idx="5222">
                  <c:v>5.9919699000000035</c:v>
                </c:pt>
                <c:pt idx="5223">
                  <c:v>5.9469290999999993</c:v>
                </c:pt>
                <c:pt idx="5224">
                  <c:v>5.6991164999999961</c:v>
                </c:pt>
                <c:pt idx="5225">
                  <c:v>5.4963446999999999</c:v>
                </c:pt>
                <c:pt idx="5226">
                  <c:v>6.0820514999999995</c:v>
                </c:pt>
                <c:pt idx="5227">
                  <c:v>5.9244086999999963</c:v>
                </c:pt>
                <c:pt idx="5228">
                  <c:v>5.4738242999999995</c:v>
                </c:pt>
                <c:pt idx="5229">
                  <c:v>4.9332465000000028</c:v>
                </c:pt>
                <c:pt idx="5230">
                  <c:v>5.8117184999999996</c:v>
                </c:pt>
                <c:pt idx="5231">
                  <c:v>6.1721330999999964</c:v>
                </c:pt>
                <c:pt idx="5232">
                  <c:v>5.6090348999999948</c:v>
                </c:pt>
                <c:pt idx="5233">
                  <c:v>6.1947416999999962</c:v>
                </c:pt>
                <c:pt idx="5234">
                  <c:v>5.4287834999999998</c:v>
                </c:pt>
                <c:pt idx="5235">
                  <c:v>6.0595311000000001</c:v>
                </c:pt>
                <c:pt idx="5236">
                  <c:v>5.7666776999999998</c:v>
                </c:pt>
                <c:pt idx="5237">
                  <c:v>5.2936757999999999</c:v>
                </c:pt>
                <c:pt idx="5238">
                  <c:v>6.0820514999999995</c:v>
                </c:pt>
                <c:pt idx="5239">
                  <c:v>6.1947416999999962</c:v>
                </c:pt>
                <c:pt idx="5240">
                  <c:v>6.0370106999999962</c:v>
                </c:pt>
                <c:pt idx="5241">
                  <c:v>5.4738242999999995</c:v>
                </c:pt>
                <c:pt idx="5242">
                  <c:v>5.4062631000000083</c:v>
                </c:pt>
                <c:pt idx="5243">
                  <c:v>5.2711553999999996</c:v>
                </c:pt>
                <c:pt idx="5244">
                  <c:v>5.7666776999999998</c:v>
                </c:pt>
                <c:pt idx="5245">
                  <c:v>5.9919699000000035</c:v>
                </c:pt>
                <c:pt idx="5246">
                  <c:v>5.3161814999999963</c:v>
                </c:pt>
                <c:pt idx="5247">
                  <c:v>5.7441572999999968</c:v>
                </c:pt>
                <c:pt idx="5248">
                  <c:v>5.6540756999999937</c:v>
                </c:pt>
                <c:pt idx="5249">
                  <c:v>5.9919699000000035</c:v>
                </c:pt>
                <c:pt idx="5250">
                  <c:v>5.6315553000000005</c:v>
                </c:pt>
                <c:pt idx="5251">
                  <c:v>5.8342388999999963</c:v>
                </c:pt>
                <c:pt idx="5252">
                  <c:v>6.0820514999999995</c:v>
                </c:pt>
                <c:pt idx="5253">
                  <c:v>5.8342388999999963</c:v>
                </c:pt>
                <c:pt idx="5254">
                  <c:v>6.3974105999999926</c:v>
                </c:pt>
                <c:pt idx="5255">
                  <c:v>6.4649717999999963</c:v>
                </c:pt>
                <c:pt idx="5256">
                  <c:v>6.4424513999999995</c:v>
                </c:pt>
                <c:pt idx="5257">
                  <c:v>6.3748901999999985</c:v>
                </c:pt>
                <c:pt idx="5258">
                  <c:v>6.2622881999999995</c:v>
                </c:pt>
                <c:pt idx="5259">
                  <c:v>6.2848085999999954</c:v>
                </c:pt>
                <c:pt idx="5260">
                  <c:v>6.3073290000000002</c:v>
                </c:pt>
                <c:pt idx="5261">
                  <c:v>6.1496126999999996</c:v>
                </c:pt>
                <c:pt idx="5262">
                  <c:v>5.9244086999999963</c:v>
                </c:pt>
                <c:pt idx="5263">
                  <c:v>6.2848085999999954</c:v>
                </c:pt>
                <c:pt idx="5264">
                  <c:v>6.1947416999999962</c:v>
                </c:pt>
                <c:pt idx="5265">
                  <c:v>6.1721330999999964</c:v>
                </c:pt>
                <c:pt idx="5266">
                  <c:v>5.6090348999999948</c:v>
                </c:pt>
                <c:pt idx="5267">
                  <c:v>5.6315553000000005</c:v>
                </c:pt>
                <c:pt idx="5268">
                  <c:v>6.0370106999999962</c:v>
                </c:pt>
                <c:pt idx="5269">
                  <c:v>5.9469290999999993</c:v>
                </c:pt>
                <c:pt idx="5270">
                  <c:v>5.9469290999999993</c:v>
                </c:pt>
                <c:pt idx="5271">
                  <c:v>6.2622881999999995</c:v>
                </c:pt>
                <c:pt idx="5272">
                  <c:v>6.4649717999999963</c:v>
                </c:pt>
                <c:pt idx="5273">
                  <c:v>6.3298493999999996</c:v>
                </c:pt>
                <c:pt idx="5274">
                  <c:v>6.4424513999999995</c:v>
                </c:pt>
                <c:pt idx="5275">
                  <c:v>6.1721330999999964</c:v>
                </c:pt>
                <c:pt idx="5276">
                  <c:v>6.1496126999999996</c:v>
                </c:pt>
                <c:pt idx="5277">
                  <c:v>6.1045718999999936</c:v>
                </c:pt>
                <c:pt idx="5278">
                  <c:v>5.9919699000000035</c:v>
                </c:pt>
                <c:pt idx="5279">
                  <c:v>5.9244086999999963</c:v>
                </c:pt>
                <c:pt idx="5280">
                  <c:v>5.9919699000000035</c:v>
                </c:pt>
                <c:pt idx="5281">
                  <c:v>6.1496126999999996</c:v>
                </c:pt>
                <c:pt idx="5282">
                  <c:v>6.1045718999999936</c:v>
                </c:pt>
                <c:pt idx="5283">
                  <c:v>6.2172473999999998</c:v>
                </c:pt>
                <c:pt idx="5284">
                  <c:v>6.1947416999999962</c:v>
                </c:pt>
                <c:pt idx="5285">
                  <c:v>6.9831174000000003</c:v>
                </c:pt>
                <c:pt idx="5286">
                  <c:v>6.757839899999996</c:v>
                </c:pt>
                <c:pt idx="5287">
                  <c:v>6.5776766999999996</c:v>
                </c:pt>
                <c:pt idx="5288">
                  <c:v>6.3073290000000002</c:v>
                </c:pt>
                <c:pt idx="5289">
                  <c:v>6.3523698</c:v>
                </c:pt>
                <c:pt idx="5290">
                  <c:v>6.2397678000000036</c:v>
                </c:pt>
                <c:pt idx="5291">
                  <c:v>6.014490299999995</c:v>
                </c:pt>
                <c:pt idx="5292">
                  <c:v>6.1270922999999948</c:v>
                </c:pt>
                <c:pt idx="5293">
                  <c:v>5.7891980999999992</c:v>
                </c:pt>
                <c:pt idx="5294">
                  <c:v>6.0820514999999995</c:v>
                </c:pt>
                <c:pt idx="5295">
                  <c:v>6.0370106999999962</c:v>
                </c:pt>
                <c:pt idx="5296">
                  <c:v>6.1045718999999936</c:v>
                </c:pt>
                <c:pt idx="5297">
                  <c:v>6.014490299999995</c:v>
                </c:pt>
                <c:pt idx="5298">
                  <c:v>6.0370106999999962</c:v>
                </c:pt>
                <c:pt idx="5299">
                  <c:v>5.9694495000000014</c:v>
                </c:pt>
                <c:pt idx="5300">
                  <c:v>5.9919699000000035</c:v>
                </c:pt>
                <c:pt idx="5301">
                  <c:v>5.9919699000000035</c:v>
                </c:pt>
                <c:pt idx="5302">
                  <c:v>6.1270922999999948</c:v>
                </c:pt>
                <c:pt idx="5303">
                  <c:v>6.2622881999999995</c:v>
                </c:pt>
                <c:pt idx="5304">
                  <c:v>6.3298493999999996</c:v>
                </c:pt>
                <c:pt idx="5305">
                  <c:v>6.3523698</c:v>
                </c:pt>
                <c:pt idx="5306">
                  <c:v>6.4424513999999995</c:v>
                </c:pt>
                <c:pt idx="5307">
                  <c:v>6.2397678000000036</c:v>
                </c:pt>
                <c:pt idx="5308">
                  <c:v>6.3073290000000002</c:v>
                </c:pt>
                <c:pt idx="5309">
                  <c:v>6.2622881999999995</c:v>
                </c:pt>
                <c:pt idx="5310">
                  <c:v>6.4874921999999993</c:v>
                </c:pt>
                <c:pt idx="5311">
                  <c:v>6.3523698</c:v>
                </c:pt>
                <c:pt idx="5312">
                  <c:v>5.9244086999999963</c:v>
                </c:pt>
                <c:pt idx="5313">
                  <c:v>6.9155561999999975</c:v>
                </c:pt>
                <c:pt idx="5314">
                  <c:v>7.0731989999999998</c:v>
                </c:pt>
                <c:pt idx="5315">
                  <c:v>6.8705153999999968</c:v>
                </c:pt>
                <c:pt idx="5316">
                  <c:v>6.757839899999996</c:v>
                </c:pt>
                <c:pt idx="5317">
                  <c:v>6.3974105999999926</c:v>
                </c:pt>
                <c:pt idx="5318">
                  <c:v>6.5326358999999963</c:v>
                </c:pt>
                <c:pt idx="5319">
                  <c:v>6.4424513999999995</c:v>
                </c:pt>
                <c:pt idx="5320">
                  <c:v>6.6001970999999955</c:v>
                </c:pt>
                <c:pt idx="5321">
                  <c:v>6.3523698</c:v>
                </c:pt>
                <c:pt idx="5322">
                  <c:v>6.2397678000000036</c:v>
                </c:pt>
                <c:pt idx="5323">
                  <c:v>6.1721330999999964</c:v>
                </c:pt>
                <c:pt idx="5324">
                  <c:v>6.3974105999999926</c:v>
                </c:pt>
                <c:pt idx="5325">
                  <c:v>6.4874921999999993</c:v>
                </c:pt>
                <c:pt idx="5326">
                  <c:v>6.6001970999999955</c:v>
                </c:pt>
                <c:pt idx="5327">
                  <c:v>6.510012599999996</c:v>
                </c:pt>
                <c:pt idx="5328">
                  <c:v>6.4199310000000001</c:v>
                </c:pt>
                <c:pt idx="5329">
                  <c:v>6.6227174999999949</c:v>
                </c:pt>
                <c:pt idx="5330">
                  <c:v>6.6902786999999995</c:v>
                </c:pt>
                <c:pt idx="5331">
                  <c:v>6.2622881999999995</c:v>
                </c:pt>
                <c:pt idx="5332">
                  <c:v>6.6902786999999995</c:v>
                </c:pt>
                <c:pt idx="5333">
                  <c:v>6.6677582999999947</c:v>
                </c:pt>
                <c:pt idx="5334">
                  <c:v>6.2848085999999954</c:v>
                </c:pt>
                <c:pt idx="5335">
                  <c:v>6.3523698</c:v>
                </c:pt>
                <c:pt idx="5336">
                  <c:v>6.1721330999999964</c:v>
                </c:pt>
                <c:pt idx="5337">
                  <c:v>6.1496126999999996</c:v>
                </c:pt>
                <c:pt idx="5338">
                  <c:v>6.2622881999999995</c:v>
                </c:pt>
                <c:pt idx="5339">
                  <c:v>6.1496126999999996</c:v>
                </c:pt>
                <c:pt idx="5340">
                  <c:v>6.4199310000000001</c:v>
                </c:pt>
                <c:pt idx="5341">
                  <c:v>6.3073290000000002</c:v>
                </c:pt>
                <c:pt idx="5342">
                  <c:v>6.4649717999999963</c:v>
                </c:pt>
                <c:pt idx="5343">
                  <c:v>6.5776766999999996</c:v>
                </c:pt>
                <c:pt idx="5344">
                  <c:v>6.6677582999999947</c:v>
                </c:pt>
                <c:pt idx="5345">
                  <c:v>6.6902786999999995</c:v>
                </c:pt>
                <c:pt idx="5346">
                  <c:v>6.510012599999996</c:v>
                </c:pt>
                <c:pt idx="5347">
                  <c:v>6.5551562999999957</c:v>
                </c:pt>
                <c:pt idx="5348">
                  <c:v>6.6001970999999955</c:v>
                </c:pt>
                <c:pt idx="5349">
                  <c:v>6.3748901999999985</c:v>
                </c:pt>
                <c:pt idx="5350">
                  <c:v>6.3298493999999996</c:v>
                </c:pt>
                <c:pt idx="5351">
                  <c:v>6.3523698</c:v>
                </c:pt>
                <c:pt idx="5352">
                  <c:v>6.5551562999999957</c:v>
                </c:pt>
                <c:pt idx="5353">
                  <c:v>6.2172473999999998</c:v>
                </c:pt>
                <c:pt idx="5354">
                  <c:v>6.5551562999999957</c:v>
                </c:pt>
                <c:pt idx="5355">
                  <c:v>6.4649717999999963</c:v>
                </c:pt>
                <c:pt idx="5356">
                  <c:v>6.1270922999999948</c:v>
                </c:pt>
                <c:pt idx="5357">
                  <c:v>6.1270922999999948</c:v>
                </c:pt>
                <c:pt idx="5358">
                  <c:v>6.6001970999999955</c:v>
                </c:pt>
                <c:pt idx="5359">
                  <c:v>6.6227174999999949</c:v>
                </c:pt>
                <c:pt idx="5360">
                  <c:v>6.5551562999999957</c:v>
                </c:pt>
                <c:pt idx="5361">
                  <c:v>6.8028806999999949</c:v>
                </c:pt>
                <c:pt idx="5362">
                  <c:v>6.7803602999999999</c:v>
                </c:pt>
                <c:pt idx="5363">
                  <c:v>6.7127990999999989</c:v>
                </c:pt>
                <c:pt idx="5364">
                  <c:v>6.7127990999999989</c:v>
                </c:pt>
                <c:pt idx="5365">
                  <c:v>6.6227174999999949</c:v>
                </c:pt>
                <c:pt idx="5366">
                  <c:v>6.9380765999999996</c:v>
                </c:pt>
                <c:pt idx="5367">
                  <c:v>6.9380765999999996</c:v>
                </c:pt>
                <c:pt idx="5368">
                  <c:v>6.8254010999999961</c:v>
                </c:pt>
                <c:pt idx="5369">
                  <c:v>6.6001970999999955</c:v>
                </c:pt>
                <c:pt idx="5370">
                  <c:v>6.510012599999996</c:v>
                </c:pt>
                <c:pt idx="5371">
                  <c:v>6.5551562999999957</c:v>
                </c:pt>
                <c:pt idx="5372">
                  <c:v>6.8028806999999949</c:v>
                </c:pt>
                <c:pt idx="5373">
                  <c:v>7.0731989999999998</c:v>
                </c:pt>
                <c:pt idx="5374">
                  <c:v>6.9831174000000003</c:v>
                </c:pt>
                <c:pt idx="5375">
                  <c:v>6.9380765999999996</c:v>
                </c:pt>
                <c:pt idx="5376">
                  <c:v>6.8479214999999964</c:v>
                </c:pt>
                <c:pt idx="5377">
                  <c:v>6.757839899999996</c:v>
                </c:pt>
                <c:pt idx="5378">
                  <c:v>6.4874921999999993</c:v>
                </c:pt>
                <c:pt idx="5379">
                  <c:v>6.6001970999999955</c:v>
                </c:pt>
                <c:pt idx="5380">
                  <c:v>6.6227174999999949</c:v>
                </c:pt>
                <c:pt idx="5381">
                  <c:v>6.8254010999999961</c:v>
                </c:pt>
                <c:pt idx="5382">
                  <c:v>6.8930357999999963</c:v>
                </c:pt>
                <c:pt idx="5383">
                  <c:v>6.8254010999999961</c:v>
                </c:pt>
                <c:pt idx="5384">
                  <c:v>7.7489873999999963</c:v>
                </c:pt>
                <c:pt idx="5385">
                  <c:v>7.7039466000000001</c:v>
                </c:pt>
                <c:pt idx="5386">
                  <c:v>7.8615893999999962</c:v>
                </c:pt>
                <c:pt idx="5387">
                  <c:v>7.6363854</c:v>
                </c:pt>
                <c:pt idx="5388">
                  <c:v>7.5463038000000013</c:v>
                </c:pt>
                <c:pt idx="5389">
                  <c:v>7.4110932000000034</c:v>
                </c:pt>
                <c:pt idx="5390">
                  <c:v>7.2534503999999975</c:v>
                </c:pt>
                <c:pt idx="5391">
                  <c:v>7.0731989999999998</c:v>
                </c:pt>
                <c:pt idx="5392">
                  <c:v>6.7353195000000001</c:v>
                </c:pt>
                <c:pt idx="5393">
                  <c:v>6.5551562999999957</c:v>
                </c:pt>
                <c:pt idx="5394">
                  <c:v>6.2848085999999954</c:v>
                </c:pt>
                <c:pt idx="5395">
                  <c:v>6.2397678000000036</c:v>
                </c:pt>
                <c:pt idx="5396">
                  <c:v>6.8930357999999963</c:v>
                </c:pt>
                <c:pt idx="5397">
                  <c:v>6.5551562999999957</c:v>
                </c:pt>
                <c:pt idx="5398">
                  <c:v>6.4874921999999993</c:v>
                </c:pt>
                <c:pt idx="5399">
                  <c:v>6.8705153999999968</c:v>
                </c:pt>
                <c:pt idx="5400">
                  <c:v>6.6001970999999955</c:v>
                </c:pt>
                <c:pt idx="5401">
                  <c:v>7.4110932000000034</c:v>
                </c:pt>
                <c:pt idx="5402">
                  <c:v>7.4336136000000037</c:v>
                </c:pt>
                <c:pt idx="5403">
                  <c:v>7.478654399999999</c:v>
                </c:pt>
                <c:pt idx="5404">
                  <c:v>7.3435319999999962</c:v>
                </c:pt>
                <c:pt idx="5405">
                  <c:v>7.0056377999999997</c:v>
                </c:pt>
                <c:pt idx="5406">
                  <c:v>7.1632805999999958</c:v>
                </c:pt>
                <c:pt idx="5407">
                  <c:v>7.2309299999999999</c:v>
                </c:pt>
                <c:pt idx="5408">
                  <c:v>7.1858009999999961</c:v>
                </c:pt>
                <c:pt idx="5409">
                  <c:v>7.2984912</c:v>
                </c:pt>
                <c:pt idx="5410">
                  <c:v>7.2759707999999996</c:v>
                </c:pt>
                <c:pt idx="5411">
                  <c:v>7.2084096000000004</c:v>
                </c:pt>
                <c:pt idx="5412">
                  <c:v>7.5011747999999985</c:v>
                </c:pt>
                <c:pt idx="5413">
                  <c:v>7.3885727999999986</c:v>
                </c:pt>
                <c:pt idx="5414">
                  <c:v>7.478654399999999</c:v>
                </c:pt>
                <c:pt idx="5415">
                  <c:v>7.2984912</c:v>
                </c:pt>
                <c:pt idx="5416">
                  <c:v>7.4336136000000037</c:v>
                </c:pt>
                <c:pt idx="5417">
                  <c:v>7.2534503999999975</c:v>
                </c:pt>
                <c:pt idx="5418">
                  <c:v>7.2759707999999996</c:v>
                </c:pt>
                <c:pt idx="5419">
                  <c:v>7.0957194000000001</c:v>
                </c:pt>
                <c:pt idx="5420">
                  <c:v>7.2534503999999975</c:v>
                </c:pt>
                <c:pt idx="5421">
                  <c:v>7.2759707999999996</c:v>
                </c:pt>
                <c:pt idx="5422">
                  <c:v>7.140760199999999</c:v>
                </c:pt>
                <c:pt idx="5423">
                  <c:v>7.3435319999999962</c:v>
                </c:pt>
                <c:pt idx="5424">
                  <c:v>7.2534503999999975</c:v>
                </c:pt>
                <c:pt idx="5425">
                  <c:v>7.4110932000000034</c:v>
                </c:pt>
                <c:pt idx="5426">
                  <c:v>7.658905799999995</c:v>
                </c:pt>
                <c:pt idx="5427">
                  <c:v>7.5688241999999955</c:v>
                </c:pt>
                <c:pt idx="5428">
                  <c:v>7.3210115999999958</c:v>
                </c:pt>
                <c:pt idx="5429">
                  <c:v>7.2309299999999999</c:v>
                </c:pt>
                <c:pt idx="5430">
                  <c:v>7.3885727999999986</c:v>
                </c:pt>
                <c:pt idx="5431">
                  <c:v>7.3210115999999958</c:v>
                </c:pt>
                <c:pt idx="5432">
                  <c:v>7.4561339999999996</c:v>
                </c:pt>
                <c:pt idx="5433">
                  <c:v>7.478654399999999</c:v>
                </c:pt>
                <c:pt idx="5434">
                  <c:v>7.5236952000000006</c:v>
                </c:pt>
                <c:pt idx="5435">
                  <c:v>7.4110932000000034</c:v>
                </c:pt>
                <c:pt idx="5436">
                  <c:v>7.3435319999999962</c:v>
                </c:pt>
                <c:pt idx="5437">
                  <c:v>7.5463038000000013</c:v>
                </c:pt>
                <c:pt idx="5438">
                  <c:v>7.6138649999999961</c:v>
                </c:pt>
                <c:pt idx="5439">
                  <c:v>7.5688241999999955</c:v>
                </c:pt>
                <c:pt idx="5440">
                  <c:v>7.4336136000000037</c:v>
                </c:pt>
                <c:pt idx="5441">
                  <c:v>7.7039466000000001</c:v>
                </c:pt>
                <c:pt idx="5442">
                  <c:v>7.8615893999999962</c:v>
                </c:pt>
                <c:pt idx="5443">
                  <c:v>7.7715077999999993</c:v>
                </c:pt>
                <c:pt idx="5444">
                  <c:v>7.7715077999999993</c:v>
                </c:pt>
                <c:pt idx="5445">
                  <c:v>7.6138649999999961</c:v>
                </c:pt>
                <c:pt idx="5446">
                  <c:v>7.6363854</c:v>
                </c:pt>
                <c:pt idx="5447">
                  <c:v>7.7940281999999987</c:v>
                </c:pt>
                <c:pt idx="5448">
                  <c:v>7.7940281999999987</c:v>
                </c:pt>
                <c:pt idx="5449">
                  <c:v>7.8841980000000005</c:v>
                </c:pt>
                <c:pt idx="5450">
                  <c:v>7.7940281999999987</c:v>
                </c:pt>
                <c:pt idx="5451">
                  <c:v>7.8165486</c:v>
                </c:pt>
                <c:pt idx="5452">
                  <c:v>7.7039466000000001</c:v>
                </c:pt>
                <c:pt idx="5453">
                  <c:v>7.658905799999995</c:v>
                </c:pt>
                <c:pt idx="5454">
                  <c:v>7.7940281999999987</c:v>
                </c:pt>
                <c:pt idx="5455">
                  <c:v>7.7489873999999963</c:v>
                </c:pt>
                <c:pt idx="5456">
                  <c:v>7.6363854</c:v>
                </c:pt>
                <c:pt idx="5457">
                  <c:v>7.6138649999999961</c:v>
                </c:pt>
                <c:pt idx="5458">
                  <c:v>7.6814261999999989</c:v>
                </c:pt>
                <c:pt idx="5459">
                  <c:v>7.7264669999999995</c:v>
                </c:pt>
                <c:pt idx="5460">
                  <c:v>7.6814261999999989</c:v>
                </c:pt>
                <c:pt idx="5461">
                  <c:v>7.7039466000000001</c:v>
                </c:pt>
                <c:pt idx="5462">
                  <c:v>7.7940281999999987</c:v>
                </c:pt>
                <c:pt idx="5463">
                  <c:v>7.8615893999999962</c:v>
                </c:pt>
                <c:pt idx="5464">
                  <c:v>8.0868816000000017</c:v>
                </c:pt>
                <c:pt idx="5465">
                  <c:v>7.8390690000000038</c:v>
                </c:pt>
                <c:pt idx="5466">
                  <c:v>7.7940281999999987</c:v>
                </c:pt>
                <c:pt idx="5467">
                  <c:v>8.0418407999999992</c:v>
                </c:pt>
                <c:pt idx="5468">
                  <c:v>7.8390690000000038</c:v>
                </c:pt>
                <c:pt idx="5469">
                  <c:v>7.7264669999999995</c:v>
                </c:pt>
                <c:pt idx="5470">
                  <c:v>7.7940281999999987</c:v>
                </c:pt>
                <c:pt idx="5471">
                  <c:v>7.9968000000000004</c:v>
                </c:pt>
                <c:pt idx="5472">
                  <c:v>8.0193203999999998</c:v>
                </c:pt>
                <c:pt idx="5473">
                  <c:v>7.9742795999999991</c:v>
                </c:pt>
                <c:pt idx="5474">
                  <c:v>7.8615893999999962</c:v>
                </c:pt>
                <c:pt idx="5475">
                  <c:v>7.7940281999999987</c:v>
                </c:pt>
                <c:pt idx="5476">
                  <c:v>7.7489873999999963</c:v>
                </c:pt>
                <c:pt idx="5477">
                  <c:v>7.7039466000000001</c:v>
                </c:pt>
                <c:pt idx="5478">
                  <c:v>8.920401</c:v>
                </c:pt>
                <c:pt idx="5479">
                  <c:v>8.8076961000000047</c:v>
                </c:pt>
                <c:pt idx="5480">
                  <c:v>8.6050272000000003</c:v>
                </c:pt>
                <c:pt idx="5481">
                  <c:v>8.379735000000009</c:v>
                </c:pt>
                <c:pt idx="5482">
                  <c:v>8.3121738000000001</c:v>
                </c:pt>
                <c:pt idx="5483">
                  <c:v>8.3121738000000001</c:v>
                </c:pt>
                <c:pt idx="5484">
                  <c:v>8.1769631999999994</c:v>
                </c:pt>
                <c:pt idx="5485">
                  <c:v>8.1094020000000047</c:v>
                </c:pt>
                <c:pt idx="5486">
                  <c:v>8.1544428000000071</c:v>
                </c:pt>
                <c:pt idx="5487">
                  <c:v>8.1994836000000042</c:v>
                </c:pt>
                <c:pt idx="5488">
                  <c:v>8.1544428000000071</c:v>
                </c:pt>
                <c:pt idx="5489">
                  <c:v>7.9517592000000024</c:v>
                </c:pt>
                <c:pt idx="5490">
                  <c:v>8.0418407999999992</c:v>
                </c:pt>
                <c:pt idx="5491">
                  <c:v>7.9742795999999991</c:v>
                </c:pt>
                <c:pt idx="5492">
                  <c:v>8.2220922000000005</c:v>
                </c:pt>
                <c:pt idx="5493">
                  <c:v>8.2220922000000005</c:v>
                </c:pt>
                <c:pt idx="5494">
                  <c:v>8.1094020000000047</c:v>
                </c:pt>
                <c:pt idx="5495">
                  <c:v>8.4022554000000014</c:v>
                </c:pt>
                <c:pt idx="5496">
                  <c:v>8.0643611999999987</c:v>
                </c:pt>
                <c:pt idx="5497">
                  <c:v>8.1544428000000071</c:v>
                </c:pt>
                <c:pt idx="5498">
                  <c:v>7.8165486</c:v>
                </c:pt>
                <c:pt idx="5499">
                  <c:v>8.3346942000000048</c:v>
                </c:pt>
                <c:pt idx="5500">
                  <c:v>8.379735000000009</c:v>
                </c:pt>
                <c:pt idx="5501">
                  <c:v>8.4472962000000003</c:v>
                </c:pt>
                <c:pt idx="5502">
                  <c:v>8.4698166000000068</c:v>
                </c:pt>
                <c:pt idx="5503">
                  <c:v>8.6050272000000003</c:v>
                </c:pt>
                <c:pt idx="5504">
                  <c:v>8.6050272000000003</c:v>
                </c:pt>
                <c:pt idx="5505">
                  <c:v>8.920401</c:v>
                </c:pt>
                <c:pt idx="5506">
                  <c:v>8.740134900000001</c:v>
                </c:pt>
                <c:pt idx="5507">
                  <c:v>8.424775799999999</c:v>
                </c:pt>
                <c:pt idx="5508">
                  <c:v>8.0643611999999987</c:v>
                </c:pt>
                <c:pt idx="5509">
                  <c:v>7.8390690000000038</c:v>
                </c:pt>
                <c:pt idx="5510">
                  <c:v>7.8615893999999962</c:v>
                </c:pt>
                <c:pt idx="5511">
                  <c:v>7.5011747999999985</c:v>
                </c:pt>
                <c:pt idx="5512">
                  <c:v>7.3660523999999965</c:v>
                </c:pt>
                <c:pt idx="5513">
                  <c:v>7.5688241999999955</c:v>
                </c:pt>
                <c:pt idx="5514">
                  <c:v>7.658905799999995</c:v>
                </c:pt>
                <c:pt idx="5515">
                  <c:v>8.131922399999997</c:v>
                </c:pt>
                <c:pt idx="5516">
                  <c:v>8.0643611999999987</c:v>
                </c:pt>
                <c:pt idx="5517">
                  <c:v>8.0868816000000017</c:v>
                </c:pt>
                <c:pt idx="5518">
                  <c:v>7.8615893999999962</c:v>
                </c:pt>
                <c:pt idx="5519">
                  <c:v>7.658905799999995</c:v>
                </c:pt>
                <c:pt idx="5520">
                  <c:v>8.1994836000000042</c:v>
                </c:pt>
                <c:pt idx="5521">
                  <c:v>7.7264669999999995</c:v>
                </c:pt>
                <c:pt idx="5522">
                  <c:v>9.1906458000000004</c:v>
                </c:pt>
                <c:pt idx="5523">
                  <c:v>8.9654418000000078</c:v>
                </c:pt>
                <c:pt idx="5524">
                  <c:v>8.9879622000000001</c:v>
                </c:pt>
                <c:pt idx="5525">
                  <c:v>8.8302165000000006</c:v>
                </c:pt>
                <c:pt idx="5526">
                  <c:v>8.740134900000001</c:v>
                </c:pt>
                <c:pt idx="5527">
                  <c:v>8.6950941000000004</c:v>
                </c:pt>
                <c:pt idx="5528">
                  <c:v>8.2671330000000012</c:v>
                </c:pt>
                <c:pt idx="5529">
                  <c:v>8.7851756999999999</c:v>
                </c:pt>
                <c:pt idx="5530">
                  <c:v>8.6725884000000004</c:v>
                </c:pt>
                <c:pt idx="5531">
                  <c:v>8.3346942000000048</c:v>
                </c:pt>
                <c:pt idx="5532">
                  <c:v>8.131922399999997</c:v>
                </c:pt>
                <c:pt idx="5533">
                  <c:v>8.8527369000000178</c:v>
                </c:pt>
                <c:pt idx="5534">
                  <c:v>8.2446126</c:v>
                </c:pt>
                <c:pt idx="5535">
                  <c:v>8.3572146000000043</c:v>
                </c:pt>
                <c:pt idx="5536">
                  <c:v>9.1681253999999992</c:v>
                </c:pt>
                <c:pt idx="5537">
                  <c:v>8.4698166000000068</c:v>
                </c:pt>
                <c:pt idx="5538">
                  <c:v>8.6050272000000003</c:v>
                </c:pt>
                <c:pt idx="5539">
                  <c:v>8.1544428000000071</c:v>
                </c:pt>
                <c:pt idx="5540">
                  <c:v>7.8841980000000005</c:v>
                </c:pt>
                <c:pt idx="5541">
                  <c:v>8.3572146000000043</c:v>
                </c:pt>
                <c:pt idx="5542">
                  <c:v>8.8076961000000047</c:v>
                </c:pt>
                <c:pt idx="5543">
                  <c:v>8.5148574000000004</c:v>
                </c:pt>
                <c:pt idx="5544">
                  <c:v>8.3121738000000001</c:v>
                </c:pt>
                <c:pt idx="5545">
                  <c:v>8.131922399999997</c:v>
                </c:pt>
                <c:pt idx="5546">
                  <c:v>8.6725884000000004</c:v>
                </c:pt>
                <c:pt idx="5547">
                  <c:v>8.5148574000000004</c:v>
                </c:pt>
                <c:pt idx="5548">
                  <c:v>8.8302165000000006</c:v>
                </c:pt>
                <c:pt idx="5549">
                  <c:v>8.6950941000000004</c:v>
                </c:pt>
                <c:pt idx="5550">
                  <c:v>8.1544428000000071</c:v>
                </c:pt>
                <c:pt idx="5551">
                  <c:v>8.0643611999999987</c:v>
                </c:pt>
                <c:pt idx="5552">
                  <c:v>8.7851756999999999</c:v>
                </c:pt>
                <c:pt idx="5553">
                  <c:v>8.8302165000000006</c:v>
                </c:pt>
                <c:pt idx="5554">
                  <c:v>8.8527369000000178</c:v>
                </c:pt>
                <c:pt idx="5555">
                  <c:v>8.740134900000001</c:v>
                </c:pt>
                <c:pt idx="5556">
                  <c:v>8.8978806000000024</c:v>
                </c:pt>
                <c:pt idx="5557">
                  <c:v>8.8978806000000024</c:v>
                </c:pt>
                <c:pt idx="5558">
                  <c:v>8.740134900000001</c:v>
                </c:pt>
                <c:pt idx="5559">
                  <c:v>8.7626553000000005</c:v>
                </c:pt>
                <c:pt idx="5560">
                  <c:v>8.4472962000000003</c:v>
                </c:pt>
                <c:pt idx="5561">
                  <c:v>8.3572146000000043</c:v>
                </c:pt>
                <c:pt idx="5562">
                  <c:v>8.3346942000000048</c:v>
                </c:pt>
                <c:pt idx="5563">
                  <c:v>8.6950941000000004</c:v>
                </c:pt>
                <c:pt idx="5564">
                  <c:v>8.2896534000000006</c:v>
                </c:pt>
                <c:pt idx="5565">
                  <c:v>8.131922399999997</c:v>
                </c:pt>
                <c:pt idx="5566">
                  <c:v>8.2671330000000012</c:v>
                </c:pt>
                <c:pt idx="5567">
                  <c:v>8.740134900000001</c:v>
                </c:pt>
                <c:pt idx="5568">
                  <c:v>8.2896534000000006</c:v>
                </c:pt>
                <c:pt idx="5569">
                  <c:v>8.4698166000000068</c:v>
                </c:pt>
                <c:pt idx="5570">
                  <c:v>8.6275476000000015</c:v>
                </c:pt>
                <c:pt idx="5571">
                  <c:v>8.4472962000000003</c:v>
                </c:pt>
                <c:pt idx="5572">
                  <c:v>9.0780437999999997</c:v>
                </c:pt>
                <c:pt idx="5573">
                  <c:v>8.8302165000000006</c:v>
                </c:pt>
                <c:pt idx="5574">
                  <c:v>8.7851756999999999</c:v>
                </c:pt>
                <c:pt idx="5575">
                  <c:v>8.7626553000000005</c:v>
                </c:pt>
                <c:pt idx="5576">
                  <c:v>8.740134900000001</c:v>
                </c:pt>
                <c:pt idx="5577">
                  <c:v>8.8752573000000048</c:v>
                </c:pt>
                <c:pt idx="5578">
                  <c:v>8.8076961000000047</c:v>
                </c:pt>
                <c:pt idx="5579">
                  <c:v>8.4472962000000003</c:v>
                </c:pt>
                <c:pt idx="5580">
                  <c:v>8.7626553000000005</c:v>
                </c:pt>
                <c:pt idx="5581">
                  <c:v>8.379735000000009</c:v>
                </c:pt>
                <c:pt idx="5582">
                  <c:v>9.8890281000000009</c:v>
                </c:pt>
                <c:pt idx="5583">
                  <c:v>9.6862563000000002</c:v>
                </c:pt>
                <c:pt idx="5584">
                  <c:v>9.1230846000000003</c:v>
                </c:pt>
                <c:pt idx="5585">
                  <c:v>8.9879622000000001</c:v>
                </c:pt>
                <c:pt idx="5586">
                  <c:v>8.8752573000000048</c:v>
                </c:pt>
                <c:pt idx="5587">
                  <c:v>8.8978806000000024</c:v>
                </c:pt>
                <c:pt idx="5588">
                  <c:v>8.920401</c:v>
                </c:pt>
                <c:pt idx="5589">
                  <c:v>9.033002999999999</c:v>
                </c:pt>
                <c:pt idx="5590">
                  <c:v>8.9879622000000001</c:v>
                </c:pt>
                <c:pt idx="5591">
                  <c:v>9.9340688999999998</c:v>
                </c:pt>
                <c:pt idx="5592">
                  <c:v>9.7988582999999991</c:v>
                </c:pt>
                <c:pt idx="5593">
                  <c:v>9.4159233000000011</c:v>
                </c:pt>
                <c:pt idx="5594">
                  <c:v>9.033002999999999</c:v>
                </c:pt>
                <c:pt idx="5595">
                  <c:v>10.362044700000007</c:v>
                </c:pt>
                <c:pt idx="5596">
                  <c:v>10.3845651</c:v>
                </c:pt>
                <c:pt idx="5597">
                  <c:v>10.159272900000001</c:v>
                </c:pt>
                <c:pt idx="5598">
                  <c:v>9.8890281000000009</c:v>
                </c:pt>
                <c:pt idx="5599">
                  <c:v>9.9115485000000003</c:v>
                </c:pt>
                <c:pt idx="5600">
                  <c:v>9.6637359000000043</c:v>
                </c:pt>
                <c:pt idx="5601">
                  <c:v>9.5510457000000013</c:v>
                </c:pt>
                <c:pt idx="5602">
                  <c:v>9.6186951000000001</c:v>
                </c:pt>
                <c:pt idx="5603">
                  <c:v>9.7087766999999996</c:v>
                </c:pt>
                <c:pt idx="5604">
                  <c:v>9.5285252999999983</c:v>
                </c:pt>
                <c:pt idx="5605">
                  <c:v>9.5060049000000042</c:v>
                </c:pt>
                <c:pt idx="5606">
                  <c:v>9.6412154999999959</c:v>
                </c:pt>
                <c:pt idx="5607">
                  <c:v>9.3033212999999986</c:v>
                </c:pt>
                <c:pt idx="5608">
                  <c:v>9.3934029000000105</c:v>
                </c:pt>
                <c:pt idx="5609">
                  <c:v>9.4834845000000119</c:v>
                </c:pt>
                <c:pt idx="5610">
                  <c:v>9.5285252999999983</c:v>
                </c:pt>
                <c:pt idx="5611">
                  <c:v>9.5060049000000042</c:v>
                </c:pt>
                <c:pt idx="5612">
                  <c:v>9.6186951000000001</c:v>
                </c:pt>
                <c:pt idx="5613">
                  <c:v>9.6186951000000001</c:v>
                </c:pt>
                <c:pt idx="5614">
                  <c:v>9.3258417000000016</c:v>
                </c:pt>
                <c:pt idx="5615">
                  <c:v>9.3033212999999986</c:v>
                </c:pt>
                <c:pt idx="5616">
                  <c:v>9.3483620999999992</c:v>
                </c:pt>
                <c:pt idx="5617">
                  <c:v>9.3258417000000016</c:v>
                </c:pt>
                <c:pt idx="5618">
                  <c:v>9.1005642000000027</c:v>
                </c:pt>
                <c:pt idx="5619">
                  <c:v>9.3258417000000016</c:v>
                </c:pt>
                <c:pt idx="5620">
                  <c:v>9.8890281000000009</c:v>
                </c:pt>
                <c:pt idx="5621">
                  <c:v>9.8438991000000016</c:v>
                </c:pt>
                <c:pt idx="5622">
                  <c:v>9.6637359000000043</c:v>
                </c:pt>
                <c:pt idx="5623">
                  <c:v>9.7312970999999973</c:v>
                </c:pt>
                <c:pt idx="5624">
                  <c:v>9.6186951000000001</c:v>
                </c:pt>
                <c:pt idx="5625">
                  <c:v>9.5736690000000007</c:v>
                </c:pt>
                <c:pt idx="5626">
                  <c:v>8.7851756999999999</c:v>
                </c:pt>
                <c:pt idx="5627">
                  <c:v>9.5736690000000007</c:v>
                </c:pt>
                <c:pt idx="5628">
                  <c:v>9.6186951000000001</c:v>
                </c:pt>
                <c:pt idx="5629">
                  <c:v>9.0104826000000067</c:v>
                </c:pt>
                <c:pt idx="5630">
                  <c:v>8.379735000000009</c:v>
                </c:pt>
                <c:pt idx="5631">
                  <c:v>8.8076961000000047</c:v>
                </c:pt>
                <c:pt idx="5632">
                  <c:v>9.1005642000000027</c:v>
                </c:pt>
                <c:pt idx="5633">
                  <c:v>9.2357601000000003</c:v>
                </c:pt>
                <c:pt idx="5634">
                  <c:v>9.1681253999999992</c:v>
                </c:pt>
                <c:pt idx="5635">
                  <c:v>9.2131662000000016</c:v>
                </c:pt>
                <c:pt idx="5636">
                  <c:v>9.3934029000000105</c:v>
                </c:pt>
                <c:pt idx="5637">
                  <c:v>9.3258417000000016</c:v>
                </c:pt>
                <c:pt idx="5638">
                  <c:v>9.0780437999999997</c:v>
                </c:pt>
                <c:pt idx="5639">
                  <c:v>9.5060049000000042</c:v>
                </c:pt>
                <c:pt idx="5640">
                  <c:v>9.1456050000000015</c:v>
                </c:pt>
                <c:pt idx="5641">
                  <c:v>9.3258417000000016</c:v>
                </c:pt>
                <c:pt idx="5642">
                  <c:v>8.740134900000001</c:v>
                </c:pt>
                <c:pt idx="5643">
                  <c:v>8.4923370000000027</c:v>
                </c:pt>
                <c:pt idx="5644">
                  <c:v>8.424775799999999</c:v>
                </c:pt>
                <c:pt idx="5645">
                  <c:v>8.5825068000000115</c:v>
                </c:pt>
                <c:pt idx="5646">
                  <c:v>8.4923370000000027</c:v>
                </c:pt>
                <c:pt idx="5647">
                  <c:v>8.379735000000009</c:v>
                </c:pt>
                <c:pt idx="5648">
                  <c:v>8.6050272000000003</c:v>
                </c:pt>
                <c:pt idx="5649">
                  <c:v>8.6050272000000003</c:v>
                </c:pt>
                <c:pt idx="5650">
                  <c:v>8.6725884000000004</c:v>
                </c:pt>
                <c:pt idx="5651">
                  <c:v>8.8978806000000024</c:v>
                </c:pt>
                <c:pt idx="5652">
                  <c:v>8.6950941000000004</c:v>
                </c:pt>
                <c:pt idx="5653">
                  <c:v>8.8752573000000048</c:v>
                </c:pt>
                <c:pt idx="5654">
                  <c:v>8.920401</c:v>
                </c:pt>
                <c:pt idx="5655">
                  <c:v>8.9654418000000078</c:v>
                </c:pt>
                <c:pt idx="5656">
                  <c:v>8.920401</c:v>
                </c:pt>
                <c:pt idx="5657">
                  <c:v>8.8978806000000024</c:v>
                </c:pt>
                <c:pt idx="5658">
                  <c:v>9.2131662000000016</c:v>
                </c:pt>
                <c:pt idx="5659">
                  <c:v>9.1230846000000003</c:v>
                </c:pt>
                <c:pt idx="5660">
                  <c:v>9.2131662000000016</c:v>
                </c:pt>
                <c:pt idx="5661">
                  <c:v>9.1456050000000015</c:v>
                </c:pt>
                <c:pt idx="5662">
                  <c:v>9.1230846000000003</c:v>
                </c:pt>
                <c:pt idx="5663">
                  <c:v>9.0780437999999997</c:v>
                </c:pt>
                <c:pt idx="5664">
                  <c:v>9.3708825000000076</c:v>
                </c:pt>
                <c:pt idx="5665">
                  <c:v>9.8213786999999986</c:v>
                </c:pt>
                <c:pt idx="5666">
                  <c:v>10.6098426</c:v>
                </c:pt>
                <c:pt idx="5667">
                  <c:v>10.6098426</c:v>
                </c:pt>
                <c:pt idx="5668">
                  <c:v>9.4834845000000119</c:v>
                </c:pt>
                <c:pt idx="5669">
                  <c:v>9.7312970999999973</c:v>
                </c:pt>
                <c:pt idx="5670">
                  <c:v>9.4384436999999988</c:v>
                </c:pt>
                <c:pt idx="5671">
                  <c:v>9.5060049000000042</c:v>
                </c:pt>
                <c:pt idx="5672">
                  <c:v>10.0691913</c:v>
                </c:pt>
                <c:pt idx="5673">
                  <c:v>9.9791097000000022</c:v>
                </c:pt>
                <c:pt idx="5674">
                  <c:v>9.7087766999999996</c:v>
                </c:pt>
                <c:pt idx="5675">
                  <c:v>9.5510457000000013</c:v>
                </c:pt>
                <c:pt idx="5676">
                  <c:v>9.5961746999999988</c:v>
                </c:pt>
                <c:pt idx="5677">
                  <c:v>9.4384436999999988</c:v>
                </c:pt>
                <c:pt idx="5678">
                  <c:v>9.8438991000000016</c:v>
                </c:pt>
                <c:pt idx="5679">
                  <c:v>9.9565893000000116</c:v>
                </c:pt>
                <c:pt idx="5680">
                  <c:v>10.046670900000001</c:v>
                </c:pt>
                <c:pt idx="5681">
                  <c:v>9.8438991000000016</c:v>
                </c:pt>
                <c:pt idx="5682">
                  <c:v>10.001630100000002</c:v>
                </c:pt>
                <c:pt idx="5683">
                  <c:v>9.7763379000000015</c:v>
                </c:pt>
                <c:pt idx="5684">
                  <c:v>9.5060049000000042</c:v>
                </c:pt>
                <c:pt idx="5685">
                  <c:v>9.6412154999999959</c:v>
                </c:pt>
                <c:pt idx="5686">
                  <c:v>9.5961746999999988</c:v>
                </c:pt>
                <c:pt idx="5687">
                  <c:v>9.7312970999999973</c:v>
                </c:pt>
                <c:pt idx="5688">
                  <c:v>9.6862563000000002</c:v>
                </c:pt>
                <c:pt idx="5689">
                  <c:v>9.4384436999999988</c:v>
                </c:pt>
                <c:pt idx="5690">
                  <c:v>9.6862563000000002</c:v>
                </c:pt>
                <c:pt idx="5691">
                  <c:v>9.5961746999999988</c:v>
                </c:pt>
                <c:pt idx="5692">
                  <c:v>9.7988582999999991</c:v>
                </c:pt>
                <c:pt idx="5693">
                  <c:v>9.6412154999999959</c:v>
                </c:pt>
                <c:pt idx="5694">
                  <c:v>9.6412154999999959</c:v>
                </c:pt>
                <c:pt idx="5695">
                  <c:v>9.5510457000000013</c:v>
                </c:pt>
                <c:pt idx="5696">
                  <c:v>9.5285252999999983</c:v>
                </c:pt>
                <c:pt idx="5697">
                  <c:v>9.6412154999999959</c:v>
                </c:pt>
                <c:pt idx="5698">
                  <c:v>9.8664195000000081</c:v>
                </c:pt>
                <c:pt idx="5699">
                  <c:v>9.5961746999999988</c:v>
                </c:pt>
                <c:pt idx="5700">
                  <c:v>9.5285252999999983</c:v>
                </c:pt>
                <c:pt idx="5701">
                  <c:v>9.6412154999999959</c:v>
                </c:pt>
                <c:pt idx="5702">
                  <c:v>9.8438991000000016</c:v>
                </c:pt>
                <c:pt idx="5703">
                  <c:v>9.7988582999999991</c:v>
                </c:pt>
                <c:pt idx="5704">
                  <c:v>9.4384436999999988</c:v>
                </c:pt>
                <c:pt idx="5705">
                  <c:v>9.2131662000000016</c:v>
                </c:pt>
                <c:pt idx="5706">
                  <c:v>9.2131662000000016</c:v>
                </c:pt>
                <c:pt idx="5707">
                  <c:v>9.1681253999999992</c:v>
                </c:pt>
                <c:pt idx="5708">
                  <c:v>9.3033212999999986</c:v>
                </c:pt>
                <c:pt idx="5709">
                  <c:v>9.2131662000000016</c:v>
                </c:pt>
                <c:pt idx="5710">
                  <c:v>9.2808009000000009</c:v>
                </c:pt>
                <c:pt idx="5711">
                  <c:v>9.2357601000000003</c:v>
                </c:pt>
                <c:pt idx="5712">
                  <c:v>9.033002999999999</c:v>
                </c:pt>
                <c:pt idx="5713">
                  <c:v>9.1230846000000003</c:v>
                </c:pt>
                <c:pt idx="5714">
                  <c:v>9.3258417000000016</c:v>
                </c:pt>
                <c:pt idx="5715">
                  <c:v>9.4609641</c:v>
                </c:pt>
                <c:pt idx="5716">
                  <c:v>9.6637359000000043</c:v>
                </c:pt>
                <c:pt idx="5717">
                  <c:v>9.5961746999999988</c:v>
                </c:pt>
                <c:pt idx="5718">
                  <c:v>9.4609641</c:v>
                </c:pt>
                <c:pt idx="5719">
                  <c:v>9.5285252999999983</c:v>
                </c:pt>
                <c:pt idx="5720">
                  <c:v>9.5285252999999983</c:v>
                </c:pt>
                <c:pt idx="5721">
                  <c:v>9.5961746999999988</c:v>
                </c:pt>
                <c:pt idx="5722">
                  <c:v>9.5060049000000042</c:v>
                </c:pt>
                <c:pt idx="5723">
                  <c:v>9.5060049000000042</c:v>
                </c:pt>
                <c:pt idx="5724">
                  <c:v>9.5736690000000007</c:v>
                </c:pt>
                <c:pt idx="5725">
                  <c:v>9.5736690000000007</c:v>
                </c:pt>
                <c:pt idx="5726">
                  <c:v>9.5736690000000007</c:v>
                </c:pt>
                <c:pt idx="5727">
                  <c:v>9.6412154999999959</c:v>
                </c:pt>
                <c:pt idx="5728">
                  <c:v>9.5510457000000013</c:v>
                </c:pt>
                <c:pt idx="5729">
                  <c:v>9.6186951000000001</c:v>
                </c:pt>
                <c:pt idx="5730">
                  <c:v>9.6862563000000002</c:v>
                </c:pt>
                <c:pt idx="5731">
                  <c:v>9.7988582999999991</c:v>
                </c:pt>
                <c:pt idx="5732">
                  <c:v>9.6637359000000043</c:v>
                </c:pt>
                <c:pt idx="5733">
                  <c:v>9.7312970999999973</c:v>
                </c:pt>
                <c:pt idx="5734">
                  <c:v>9.6637359000000043</c:v>
                </c:pt>
                <c:pt idx="5735">
                  <c:v>9.6862563000000002</c:v>
                </c:pt>
                <c:pt idx="5736">
                  <c:v>9.8213786999999986</c:v>
                </c:pt>
                <c:pt idx="5737">
                  <c:v>9.8213786999999986</c:v>
                </c:pt>
                <c:pt idx="5738">
                  <c:v>9.7763379000000015</c:v>
                </c:pt>
                <c:pt idx="5739">
                  <c:v>9.8213786999999986</c:v>
                </c:pt>
                <c:pt idx="5740">
                  <c:v>9.9791097000000022</c:v>
                </c:pt>
                <c:pt idx="5741">
                  <c:v>10.181793300000001</c:v>
                </c:pt>
                <c:pt idx="5742">
                  <c:v>10.249442700000001</c:v>
                </c:pt>
                <c:pt idx="5743">
                  <c:v>10.159272900000001</c:v>
                </c:pt>
                <c:pt idx="5744">
                  <c:v>9.8438991000000016</c:v>
                </c:pt>
                <c:pt idx="5745">
                  <c:v>9.8213786999999986</c:v>
                </c:pt>
                <c:pt idx="5746">
                  <c:v>9.8213786999999986</c:v>
                </c:pt>
                <c:pt idx="5747">
                  <c:v>9.8438991000000016</c:v>
                </c:pt>
                <c:pt idx="5748">
                  <c:v>9.8438991000000016</c:v>
                </c:pt>
                <c:pt idx="5749">
                  <c:v>9.7988582999999991</c:v>
                </c:pt>
                <c:pt idx="5750">
                  <c:v>9.9565893000000116</c:v>
                </c:pt>
                <c:pt idx="5751">
                  <c:v>9.7763379000000015</c:v>
                </c:pt>
                <c:pt idx="5752">
                  <c:v>9.8213786999999986</c:v>
                </c:pt>
                <c:pt idx="5753">
                  <c:v>9.9565893000000116</c:v>
                </c:pt>
                <c:pt idx="5754">
                  <c:v>10.046670900000001</c:v>
                </c:pt>
                <c:pt idx="5755">
                  <c:v>10.001630100000002</c:v>
                </c:pt>
                <c:pt idx="5756">
                  <c:v>9.9791097000000022</c:v>
                </c:pt>
                <c:pt idx="5757">
                  <c:v>9.9340688999999998</c:v>
                </c:pt>
                <c:pt idx="5758">
                  <c:v>10.024150500000001</c:v>
                </c:pt>
                <c:pt idx="5759">
                  <c:v>9.9115485000000003</c:v>
                </c:pt>
                <c:pt idx="5760">
                  <c:v>9.9565893000000116</c:v>
                </c:pt>
                <c:pt idx="5761">
                  <c:v>9.8438991000000016</c:v>
                </c:pt>
                <c:pt idx="5762">
                  <c:v>9.7763379000000015</c:v>
                </c:pt>
                <c:pt idx="5763">
                  <c:v>9.7988582999999991</c:v>
                </c:pt>
                <c:pt idx="5764">
                  <c:v>9.9115485000000003</c:v>
                </c:pt>
                <c:pt idx="5765">
                  <c:v>9.9115485000000003</c:v>
                </c:pt>
                <c:pt idx="5766">
                  <c:v>9.8664195000000081</c:v>
                </c:pt>
                <c:pt idx="5767">
                  <c:v>9.8213786999999986</c:v>
                </c:pt>
                <c:pt idx="5768">
                  <c:v>9.8664195000000081</c:v>
                </c:pt>
                <c:pt idx="5769">
                  <c:v>9.7538175000000003</c:v>
                </c:pt>
                <c:pt idx="5770">
                  <c:v>9.7988582999999991</c:v>
                </c:pt>
                <c:pt idx="5771">
                  <c:v>9.8664195000000081</c:v>
                </c:pt>
                <c:pt idx="5772">
                  <c:v>9.7763379000000015</c:v>
                </c:pt>
                <c:pt idx="5773">
                  <c:v>9.7763379000000015</c:v>
                </c:pt>
                <c:pt idx="5774">
                  <c:v>9.7763379000000015</c:v>
                </c:pt>
                <c:pt idx="5775">
                  <c:v>9.6862563000000002</c:v>
                </c:pt>
                <c:pt idx="5776">
                  <c:v>9.9565893000000116</c:v>
                </c:pt>
                <c:pt idx="5777">
                  <c:v>9.9791097000000022</c:v>
                </c:pt>
                <c:pt idx="5778">
                  <c:v>9.8438991000000016</c:v>
                </c:pt>
                <c:pt idx="5779">
                  <c:v>9.9791097000000022</c:v>
                </c:pt>
                <c:pt idx="5780">
                  <c:v>10.249442700000001</c:v>
                </c:pt>
                <c:pt idx="5781">
                  <c:v>10.0691913</c:v>
                </c:pt>
                <c:pt idx="5782">
                  <c:v>10.001630100000002</c:v>
                </c:pt>
                <c:pt idx="5783">
                  <c:v>11.353192200000008</c:v>
                </c:pt>
                <c:pt idx="5784">
                  <c:v>11.443273799999998</c:v>
                </c:pt>
                <c:pt idx="5785">
                  <c:v>11.1279147</c:v>
                </c:pt>
                <c:pt idx="5786">
                  <c:v>10.947751499999999</c:v>
                </c:pt>
                <c:pt idx="5787">
                  <c:v>10.790005799999999</c:v>
                </c:pt>
                <c:pt idx="5788">
                  <c:v>10.744964999999999</c:v>
                </c:pt>
                <c:pt idx="5789">
                  <c:v>10.587322199999999</c:v>
                </c:pt>
                <c:pt idx="5790">
                  <c:v>10.6098426</c:v>
                </c:pt>
                <c:pt idx="5791">
                  <c:v>10.542207900000001</c:v>
                </c:pt>
                <c:pt idx="5792">
                  <c:v>10.587322199999999</c:v>
                </c:pt>
                <c:pt idx="5793">
                  <c:v>10.362044700000007</c:v>
                </c:pt>
                <c:pt idx="5794">
                  <c:v>10.271963099999999</c:v>
                </c:pt>
                <c:pt idx="5795">
                  <c:v>10.3845651</c:v>
                </c:pt>
                <c:pt idx="5796">
                  <c:v>10.452126300000007</c:v>
                </c:pt>
                <c:pt idx="5797">
                  <c:v>10.722444600000006</c:v>
                </c:pt>
                <c:pt idx="5798">
                  <c:v>10.181793300000001</c:v>
                </c:pt>
                <c:pt idx="5799">
                  <c:v>10.654883400000001</c:v>
                </c:pt>
                <c:pt idx="5800">
                  <c:v>10.835046600000007</c:v>
                </c:pt>
                <c:pt idx="5801">
                  <c:v>10.474646700000006</c:v>
                </c:pt>
                <c:pt idx="5802">
                  <c:v>10.474646700000006</c:v>
                </c:pt>
                <c:pt idx="5803">
                  <c:v>10.654883400000001</c:v>
                </c:pt>
                <c:pt idx="5804">
                  <c:v>10.452126300000007</c:v>
                </c:pt>
                <c:pt idx="5805">
                  <c:v>10.744964999999999</c:v>
                </c:pt>
                <c:pt idx="5806">
                  <c:v>10.474646700000006</c:v>
                </c:pt>
                <c:pt idx="5807">
                  <c:v>10.654883400000001</c:v>
                </c:pt>
                <c:pt idx="5808">
                  <c:v>10.3845651</c:v>
                </c:pt>
                <c:pt idx="5809">
                  <c:v>10.001630100000002</c:v>
                </c:pt>
                <c:pt idx="5810">
                  <c:v>9.9565893000000116</c:v>
                </c:pt>
                <c:pt idx="5811">
                  <c:v>10.6098426</c:v>
                </c:pt>
                <c:pt idx="5812">
                  <c:v>10.587322199999999</c:v>
                </c:pt>
                <c:pt idx="5813">
                  <c:v>10.5648018</c:v>
                </c:pt>
                <c:pt idx="5814">
                  <c:v>10.722444600000006</c:v>
                </c:pt>
                <c:pt idx="5815">
                  <c:v>10.519687500000007</c:v>
                </c:pt>
                <c:pt idx="5816">
                  <c:v>10.722444600000006</c:v>
                </c:pt>
                <c:pt idx="5817">
                  <c:v>10.587322199999999</c:v>
                </c:pt>
                <c:pt idx="5818">
                  <c:v>10.519687500000007</c:v>
                </c:pt>
                <c:pt idx="5819">
                  <c:v>10.3845651</c:v>
                </c:pt>
                <c:pt idx="5820">
                  <c:v>10.407085500000004</c:v>
                </c:pt>
                <c:pt idx="5821">
                  <c:v>10.452126300000007</c:v>
                </c:pt>
                <c:pt idx="5822">
                  <c:v>10.1367525</c:v>
                </c:pt>
                <c:pt idx="5823">
                  <c:v>10.024150500000001</c:v>
                </c:pt>
                <c:pt idx="5824">
                  <c:v>10.2269223</c:v>
                </c:pt>
                <c:pt idx="5825">
                  <c:v>10.407085500000004</c:v>
                </c:pt>
                <c:pt idx="5826">
                  <c:v>10.181793300000001</c:v>
                </c:pt>
                <c:pt idx="5827">
                  <c:v>10.249442700000001</c:v>
                </c:pt>
                <c:pt idx="5828">
                  <c:v>10.204313699999998</c:v>
                </c:pt>
                <c:pt idx="5829">
                  <c:v>11.330671799999999</c:v>
                </c:pt>
                <c:pt idx="5830">
                  <c:v>10.812526200000011</c:v>
                </c:pt>
                <c:pt idx="5831">
                  <c:v>10.587322199999999</c:v>
                </c:pt>
                <c:pt idx="5832">
                  <c:v>11.488314600000001</c:v>
                </c:pt>
                <c:pt idx="5833">
                  <c:v>11.646045600000001</c:v>
                </c:pt>
                <c:pt idx="5834">
                  <c:v>11.420753400000001</c:v>
                </c:pt>
                <c:pt idx="5835">
                  <c:v>11.285631</c:v>
                </c:pt>
                <c:pt idx="5836">
                  <c:v>11.353192200000008</c:v>
                </c:pt>
                <c:pt idx="5837">
                  <c:v>11.285631</c:v>
                </c:pt>
                <c:pt idx="5838">
                  <c:v>11.353192200000008</c:v>
                </c:pt>
                <c:pt idx="5839">
                  <c:v>11.3081514</c:v>
                </c:pt>
                <c:pt idx="5840">
                  <c:v>11.3081514</c:v>
                </c:pt>
                <c:pt idx="5841">
                  <c:v>11.375712600000007</c:v>
                </c:pt>
                <c:pt idx="5842">
                  <c:v>11.510835</c:v>
                </c:pt>
                <c:pt idx="5843">
                  <c:v>11.2179816</c:v>
                </c:pt>
                <c:pt idx="5844">
                  <c:v>11.420753400000001</c:v>
                </c:pt>
                <c:pt idx="5845">
                  <c:v>11.465794200000014</c:v>
                </c:pt>
                <c:pt idx="5846">
                  <c:v>11.3081514</c:v>
                </c:pt>
                <c:pt idx="5847">
                  <c:v>11.5333554</c:v>
                </c:pt>
                <c:pt idx="5848">
                  <c:v>11.6235252</c:v>
                </c:pt>
                <c:pt idx="5849">
                  <c:v>11.465794200000014</c:v>
                </c:pt>
                <c:pt idx="5850">
                  <c:v>11.668566</c:v>
                </c:pt>
                <c:pt idx="5851">
                  <c:v>11.646045600000001</c:v>
                </c:pt>
                <c:pt idx="5852">
                  <c:v>11.646045600000001</c:v>
                </c:pt>
                <c:pt idx="5853">
                  <c:v>11.5333554</c:v>
                </c:pt>
                <c:pt idx="5854">
                  <c:v>11.6910864</c:v>
                </c:pt>
                <c:pt idx="5855">
                  <c:v>11.6010048</c:v>
                </c:pt>
                <c:pt idx="5856">
                  <c:v>11.713606800000004</c:v>
                </c:pt>
                <c:pt idx="5857">
                  <c:v>11.736127199999999</c:v>
                </c:pt>
                <c:pt idx="5858">
                  <c:v>11.983939800000007</c:v>
                </c:pt>
                <c:pt idx="5859">
                  <c:v>11.848729199999999</c:v>
                </c:pt>
                <c:pt idx="5860">
                  <c:v>11.938898999999999</c:v>
                </c:pt>
                <c:pt idx="5861">
                  <c:v>11.871249600000002</c:v>
                </c:pt>
                <c:pt idx="5862">
                  <c:v>11.848729199999999</c:v>
                </c:pt>
                <c:pt idx="5863">
                  <c:v>11.848729199999999</c:v>
                </c:pt>
                <c:pt idx="5864">
                  <c:v>12.028980600000001</c:v>
                </c:pt>
                <c:pt idx="5865">
                  <c:v>11.871249600000002</c:v>
                </c:pt>
                <c:pt idx="5866">
                  <c:v>11.8262088</c:v>
                </c:pt>
                <c:pt idx="5867">
                  <c:v>11.938898999999999</c:v>
                </c:pt>
                <c:pt idx="5868">
                  <c:v>11.9163786</c:v>
                </c:pt>
                <c:pt idx="5869">
                  <c:v>12.2767932</c:v>
                </c:pt>
                <c:pt idx="5870">
                  <c:v>12.5695584</c:v>
                </c:pt>
                <c:pt idx="5871">
                  <c:v>12.479476800000008</c:v>
                </c:pt>
                <c:pt idx="5872">
                  <c:v>12.456956400000006</c:v>
                </c:pt>
                <c:pt idx="5873">
                  <c:v>12.3443544</c:v>
                </c:pt>
                <c:pt idx="5874">
                  <c:v>12.2767932</c:v>
                </c:pt>
                <c:pt idx="5875">
                  <c:v>11.938898999999999</c:v>
                </c:pt>
                <c:pt idx="5876">
                  <c:v>12.547038000000001</c:v>
                </c:pt>
                <c:pt idx="5877">
                  <c:v>12.727289399999998</c:v>
                </c:pt>
                <c:pt idx="5878">
                  <c:v>12.614687400000001</c:v>
                </c:pt>
                <c:pt idx="5879">
                  <c:v>12.524517600000001</c:v>
                </c:pt>
                <c:pt idx="5880">
                  <c:v>12.2993136</c:v>
                </c:pt>
                <c:pt idx="5881">
                  <c:v>12.704768999999999</c:v>
                </c:pt>
                <c:pt idx="5882">
                  <c:v>12.3443544</c:v>
                </c:pt>
                <c:pt idx="5883">
                  <c:v>12.366874800000007</c:v>
                </c:pt>
                <c:pt idx="5884">
                  <c:v>12.524517600000001</c:v>
                </c:pt>
                <c:pt idx="5885">
                  <c:v>12.592167</c:v>
                </c:pt>
                <c:pt idx="5886">
                  <c:v>12.479476800000008</c:v>
                </c:pt>
                <c:pt idx="5887">
                  <c:v>12.411915599999999</c:v>
                </c:pt>
                <c:pt idx="5888">
                  <c:v>12.5695584</c:v>
                </c:pt>
                <c:pt idx="5889">
                  <c:v>12.592167</c:v>
                </c:pt>
                <c:pt idx="5890">
                  <c:v>12.637207800000001</c:v>
                </c:pt>
                <c:pt idx="5891">
                  <c:v>12.772330200000004</c:v>
                </c:pt>
                <c:pt idx="5892">
                  <c:v>12.907452600000004</c:v>
                </c:pt>
                <c:pt idx="5893">
                  <c:v>12.930061200000001</c:v>
                </c:pt>
                <c:pt idx="5894">
                  <c:v>13.020128099999999</c:v>
                </c:pt>
                <c:pt idx="5895">
                  <c:v>13.200291299999998</c:v>
                </c:pt>
                <c:pt idx="5896">
                  <c:v>12.839891400000001</c:v>
                </c:pt>
                <c:pt idx="5897">
                  <c:v>12.952581600000007</c:v>
                </c:pt>
                <c:pt idx="5898">
                  <c:v>12.6597282</c:v>
                </c:pt>
                <c:pt idx="5899">
                  <c:v>12.6597282</c:v>
                </c:pt>
                <c:pt idx="5900">
                  <c:v>13.0426485</c:v>
                </c:pt>
                <c:pt idx="5901">
                  <c:v>12.817371</c:v>
                </c:pt>
                <c:pt idx="5902">
                  <c:v>12.817371</c:v>
                </c:pt>
                <c:pt idx="5903">
                  <c:v>12.930061200000001</c:v>
                </c:pt>
                <c:pt idx="5904">
                  <c:v>12.884932200000007</c:v>
                </c:pt>
                <c:pt idx="5905">
                  <c:v>12.907452600000004</c:v>
                </c:pt>
                <c:pt idx="5906">
                  <c:v>12.704768999999999</c:v>
                </c:pt>
                <c:pt idx="5907">
                  <c:v>12.817371</c:v>
                </c:pt>
                <c:pt idx="5908">
                  <c:v>12.817371</c:v>
                </c:pt>
                <c:pt idx="5909">
                  <c:v>12.884932200000007</c:v>
                </c:pt>
                <c:pt idx="5910">
                  <c:v>12.817371</c:v>
                </c:pt>
                <c:pt idx="5911">
                  <c:v>13.0426485</c:v>
                </c:pt>
                <c:pt idx="5912">
                  <c:v>12.772330200000004</c:v>
                </c:pt>
                <c:pt idx="5913">
                  <c:v>12.6597282</c:v>
                </c:pt>
                <c:pt idx="5914">
                  <c:v>12.772330200000004</c:v>
                </c:pt>
                <c:pt idx="5915">
                  <c:v>12.907452600000004</c:v>
                </c:pt>
                <c:pt idx="5916">
                  <c:v>13.4931594</c:v>
                </c:pt>
                <c:pt idx="5917">
                  <c:v>13.583241000000001</c:v>
                </c:pt>
                <c:pt idx="5918">
                  <c:v>13.448118599999999</c:v>
                </c:pt>
                <c:pt idx="5919">
                  <c:v>13.222811699999999</c:v>
                </c:pt>
                <c:pt idx="5920">
                  <c:v>12.907452600000004</c:v>
                </c:pt>
                <c:pt idx="5921">
                  <c:v>12.592167</c:v>
                </c:pt>
                <c:pt idx="5922">
                  <c:v>13.177770900000001</c:v>
                </c:pt>
                <c:pt idx="5923">
                  <c:v>13.312996200000008</c:v>
                </c:pt>
                <c:pt idx="5924">
                  <c:v>13.0651689</c:v>
                </c:pt>
                <c:pt idx="5925">
                  <c:v>13.831038900000001</c:v>
                </c:pt>
                <c:pt idx="5926">
                  <c:v>13.966249500000007</c:v>
                </c:pt>
                <c:pt idx="5927">
                  <c:v>13.785998099999999</c:v>
                </c:pt>
                <c:pt idx="5928">
                  <c:v>12.772330200000004</c:v>
                </c:pt>
                <c:pt idx="5929">
                  <c:v>12.7948506</c:v>
                </c:pt>
                <c:pt idx="5930">
                  <c:v>13.087689300000006</c:v>
                </c:pt>
                <c:pt idx="5931">
                  <c:v>12.7498098</c:v>
                </c:pt>
                <c:pt idx="5932">
                  <c:v>13.921120500000001</c:v>
                </c:pt>
                <c:pt idx="5933">
                  <c:v>13.943729100000001</c:v>
                </c:pt>
                <c:pt idx="5934">
                  <c:v>13.853559300000011</c:v>
                </c:pt>
                <c:pt idx="5935">
                  <c:v>13.853559300000011</c:v>
                </c:pt>
                <c:pt idx="5936">
                  <c:v>13.943729100000001</c:v>
                </c:pt>
                <c:pt idx="5937">
                  <c:v>13.695916500000004</c:v>
                </c:pt>
                <c:pt idx="5938">
                  <c:v>13.628355299999999</c:v>
                </c:pt>
                <c:pt idx="5939">
                  <c:v>13.470639000000007</c:v>
                </c:pt>
                <c:pt idx="5940">
                  <c:v>13.5607206</c:v>
                </c:pt>
                <c:pt idx="5941">
                  <c:v>13.605834900000007</c:v>
                </c:pt>
                <c:pt idx="5942">
                  <c:v>13.538200199999999</c:v>
                </c:pt>
                <c:pt idx="5943">
                  <c:v>13.763477700000001</c:v>
                </c:pt>
                <c:pt idx="5944">
                  <c:v>13.853559300000011</c:v>
                </c:pt>
                <c:pt idx="5945">
                  <c:v>13.898600100000001</c:v>
                </c:pt>
                <c:pt idx="5946">
                  <c:v>13.853559300000011</c:v>
                </c:pt>
                <c:pt idx="5947">
                  <c:v>13.785998099999999</c:v>
                </c:pt>
                <c:pt idx="5948">
                  <c:v>13.853559300000011</c:v>
                </c:pt>
                <c:pt idx="5949">
                  <c:v>13.763477700000001</c:v>
                </c:pt>
                <c:pt idx="5950">
                  <c:v>13.673396100000001</c:v>
                </c:pt>
                <c:pt idx="5951">
                  <c:v>14.0563311</c:v>
                </c:pt>
                <c:pt idx="5952">
                  <c:v>14.1914535</c:v>
                </c:pt>
                <c:pt idx="5953">
                  <c:v>14.146412700000001</c:v>
                </c:pt>
                <c:pt idx="5954">
                  <c:v>14.0563311</c:v>
                </c:pt>
                <c:pt idx="5955">
                  <c:v>14.146412700000001</c:v>
                </c:pt>
                <c:pt idx="5956">
                  <c:v>14.304143700000001</c:v>
                </c:pt>
                <c:pt idx="5957">
                  <c:v>14.484306900000002</c:v>
                </c:pt>
                <c:pt idx="5958">
                  <c:v>14.349184500000007</c:v>
                </c:pt>
                <c:pt idx="5959">
                  <c:v>14.2590147</c:v>
                </c:pt>
                <c:pt idx="5960">
                  <c:v>14.101371899999997</c:v>
                </c:pt>
                <c:pt idx="5961">
                  <c:v>14.011290300000001</c:v>
                </c:pt>
                <c:pt idx="5962">
                  <c:v>14.168933099999999</c:v>
                </c:pt>
                <c:pt idx="5963">
                  <c:v>14.0563311</c:v>
                </c:pt>
                <c:pt idx="5964">
                  <c:v>13.966249500000007</c:v>
                </c:pt>
                <c:pt idx="5965">
                  <c:v>13.988769900000001</c:v>
                </c:pt>
                <c:pt idx="5966">
                  <c:v>14.2364943</c:v>
                </c:pt>
                <c:pt idx="5967">
                  <c:v>14.0563311</c:v>
                </c:pt>
                <c:pt idx="5968">
                  <c:v>13.921120500000001</c:v>
                </c:pt>
                <c:pt idx="5969">
                  <c:v>14.0338107</c:v>
                </c:pt>
                <c:pt idx="5970">
                  <c:v>14.011290300000001</c:v>
                </c:pt>
                <c:pt idx="5971">
                  <c:v>14.146412700000001</c:v>
                </c:pt>
                <c:pt idx="5972">
                  <c:v>14.0338107</c:v>
                </c:pt>
                <c:pt idx="5973">
                  <c:v>14.0338107</c:v>
                </c:pt>
                <c:pt idx="5974">
                  <c:v>13.966249500000007</c:v>
                </c:pt>
                <c:pt idx="5975">
                  <c:v>13.988769900000001</c:v>
                </c:pt>
                <c:pt idx="5976">
                  <c:v>13.898600100000001</c:v>
                </c:pt>
                <c:pt idx="5977">
                  <c:v>14.011290300000001</c:v>
                </c:pt>
                <c:pt idx="5978">
                  <c:v>14.2590147</c:v>
                </c:pt>
                <c:pt idx="5979">
                  <c:v>14.146412700000001</c:v>
                </c:pt>
                <c:pt idx="5980">
                  <c:v>13.943729100000001</c:v>
                </c:pt>
                <c:pt idx="5981">
                  <c:v>13.921120500000001</c:v>
                </c:pt>
                <c:pt idx="5982">
                  <c:v>14.529333000000001</c:v>
                </c:pt>
                <c:pt idx="5983">
                  <c:v>14.101371899999997</c:v>
                </c:pt>
                <c:pt idx="5984">
                  <c:v>13.943729100000001</c:v>
                </c:pt>
                <c:pt idx="5985">
                  <c:v>13.943729100000001</c:v>
                </c:pt>
                <c:pt idx="5986">
                  <c:v>13.943729100000001</c:v>
                </c:pt>
                <c:pt idx="5987">
                  <c:v>14.011290300000001</c:v>
                </c:pt>
                <c:pt idx="5988">
                  <c:v>13.943729100000001</c:v>
                </c:pt>
                <c:pt idx="5989">
                  <c:v>14.0338107</c:v>
                </c:pt>
                <c:pt idx="5990">
                  <c:v>14.2364943</c:v>
                </c:pt>
                <c:pt idx="5991">
                  <c:v>14.0338107</c:v>
                </c:pt>
                <c:pt idx="5992">
                  <c:v>14.1238923</c:v>
                </c:pt>
                <c:pt idx="5993">
                  <c:v>14.0338107</c:v>
                </c:pt>
                <c:pt idx="5994">
                  <c:v>14.3942253</c:v>
                </c:pt>
                <c:pt idx="5995">
                  <c:v>14.506827300000001</c:v>
                </c:pt>
                <c:pt idx="5996">
                  <c:v>14.2816233</c:v>
                </c:pt>
                <c:pt idx="5997">
                  <c:v>14.1914535</c:v>
                </c:pt>
                <c:pt idx="5998">
                  <c:v>13.831038900000001</c:v>
                </c:pt>
                <c:pt idx="5999">
                  <c:v>13.763477700000001</c:v>
                </c:pt>
                <c:pt idx="6000">
                  <c:v>14.349184500000007</c:v>
                </c:pt>
                <c:pt idx="6001">
                  <c:v>14.011290300000001</c:v>
                </c:pt>
                <c:pt idx="6002">
                  <c:v>14.506827300000001</c:v>
                </c:pt>
                <c:pt idx="6003">
                  <c:v>14.506827300000001</c:v>
                </c:pt>
                <c:pt idx="6004">
                  <c:v>14.101371899999997</c:v>
                </c:pt>
                <c:pt idx="6005">
                  <c:v>14.011290300000001</c:v>
                </c:pt>
                <c:pt idx="6006">
                  <c:v>14.619517500000002</c:v>
                </c:pt>
                <c:pt idx="6007">
                  <c:v>14.664558300000001</c:v>
                </c:pt>
                <c:pt idx="6008">
                  <c:v>14.687078699999999</c:v>
                </c:pt>
                <c:pt idx="6009">
                  <c:v>14.9348031</c:v>
                </c:pt>
                <c:pt idx="6010">
                  <c:v>14.957397000000002</c:v>
                </c:pt>
                <c:pt idx="6011">
                  <c:v>14.9799174</c:v>
                </c:pt>
                <c:pt idx="6012">
                  <c:v>14.912282700000002</c:v>
                </c:pt>
                <c:pt idx="6013">
                  <c:v>14.754639900000004</c:v>
                </c:pt>
                <c:pt idx="6014">
                  <c:v>14.912282700000002</c:v>
                </c:pt>
                <c:pt idx="6015">
                  <c:v>14.484306900000002</c:v>
                </c:pt>
                <c:pt idx="6016">
                  <c:v>14.461786500000008</c:v>
                </c:pt>
                <c:pt idx="6017">
                  <c:v>14.596894200000007</c:v>
                </c:pt>
                <c:pt idx="6018">
                  <c:v>14.619517500000002</c:v>
                </c:pt>
                <c:pt idx="6019">
                  <c:v>14.732119500000001</c:v>
                </c:pt>
                <c:pt idx="6020">
                  <c:v>14.529333000000001</c:v>
                </c:pt>
                <c:pt idx="6021">
                  <c:v>14.439266100000001</c:v>
                </c:pt>
                <c:pt idx="6022">
                  <c:v>14.754639900000004</c:v>
                </c:pt>
                <c:pt idx="6023">
                  <c:v>14.642037900000002</c:v>
                </c:pt>
                <c:pt idx="6024">
                  <c:v>14.822201100000001</c:v>
                </c:pt>
                <c:pt idx="6025">
                  <c:v>14.7095991</c:v>
                </c:pt>
                <c:pt idx="6026">
                  <c:v>14.687078699999999</c:v>
                </c:pt>
                <c:pt idx="6027">
                  <c:v>14.574373799999998</c:v>
                </c:pt>
                <c:pt idx="6028">
                  <c:v>14.574373799999998</c:v>
                </c:pt>
                <c:pt idx="6029">
                  <c:v>14.596894200000007</c:v>
                </c:pt>
                <c:pt idx="6030">
                  <c:v>14.371704900000006</c:v>
                </c:pt>
                <c:pt idx="6031">
                  <c:v>14.9348031</c:v>
                </c:pt>
                <c:pt idx="6032">
                  <c:v>15.024958199999999</c:v>
                </c:pt>
                <c:pt idx="6033">
                  <c:v>14.844721499999999</c:v>
                </c:pt>
                <c:pt idx="6034">
                  <c:v>15.115039800000007</c:v>
                </c:pt>
                <c:pt idx="6035">
                  <c:v>15.092519400000002</c:v>
                </c:pt>
                <c:pt idx="6036">
                  <c:v>15.092519400000002</c:v>
                </c:pt>
                <c:pt idx="6037">
                  <c:v>15.2501622</c:v>
                </c:pt>
                <c:pt idx="6038">
                  <c:v>14.867241900000002</c:v>
                </c:pt>
                <c:pt idx="6039">
                  <c:v>14.957397000000002</c:v>
                </c:pt>
                <c:pt idx="6040">
                  <c:v>15.227641800000001</c:v>
                </c:pt>
                <c:pt idx="6041">
                  <c:v>15.3178263</c:v>
                </c:pt>
                <c:pt idx="6042">
                  <c:v>15.115039800000007</c:v>
                </c:pt>
                <c:pt idx="6043">
                  <c:v>15.227641800000001</c:v>
                </c:pt>
                <c:pt idx="6044">
                  <c:v>14.9799174</c:v>
                </c:pt>
                <c:pt idx="6045">
                  <c:v>15.160080600000002</c:v>
                </c:pt>
                <c:pt idx="6046">
                  <c:v>15.0474786</c:v>
                </c:pt>
                <c:pt idx="6047">
                  <c:v>14.687078699999999</c:v>
                </c:pt>
                <c:pt idx="6048">
                  <c:v>14.889762300000006</c:v>
                </c:pt>
                <c:pt idx="6049">
                  <c:v>14.822201100000001</c:v>
                </c:pt>
                <c:pt idx="6050">
                  <c:v>14.9348031</c:v>
                </c:pt>
                <c:pt idx="6051">
                  <c:v>14.9348031</c:v>
                </c:pt>
                <c:pt idx="6052">
                  <c:v>14.9799174</c:v>
                </c:pt>
                <c:pt idx="6053">
                  <c:v>14.822201100000001</c:v>
                </c:pt>
                <c:pt idx="6054">
                  <c:v>15.0474786</c:v>
                </c:pt>
                <c:pt idx="6055">
                  <c:v>15.024958199999999</c:v>
                </c:pt>
                <c:pt idx="6056">
                  <c:v>15.205121399999999</c:v>
                </c:pt>
                <c:pt idx="6057">
                  <c:v>15.160080600000002</c:v>
                </c:pt>
                <c:pt idx="6058">
                  <c:v>15.2501622</c:v>
                </c:pt>
                <c:pt idx="6059">
                  <c:v>15.160080600000002</c:v>
                </c:pt>
                <c:pt idx="6060">
                  <c:v>15.272682600000007</c:v>
                </c:pt>
                <c:pt idx="6061">
                  <c:v>15.3403467</c:v>
                </c:pt>
                <c:pt idx="6062">
                  <c:v>15.430428300000001</c:v>
                </c:pt>
                <c:pt idx="6063">
                  <c:v>15.543015599999999</c:v>
                </c:pt>
                <c:pt idx="6064">
                  <c:v>15.655705800000007</c:v>
                </c:pt>
                <c:pt idx="6065">
                  <c:v>15.4079079</c:v>
                </c:pt>
                <c:pt idx="6066">
                  <c:v>15.160080600000002</c:v>
                </c:pt>
                <c:pt idx="6067">
                  <c:v>15.835869000000002</c:v>
                </c:pt>
                <c:pt idx="6068">
                  <c:v>15.903430200000011</c:v>
                </c:pt>
                <c:pt idx="6069">
                  <c:v>16.083681599999977</c:v>
                </c:pt>
                <c:pt idx="6070">
                  <c:v>15.385387500000007</c:v>
                </c:pt>
                <c:pt idx="6071">
                  <c:v>15.205121399999999</c:v>
                </c:pt>
                <c:pt idx="6072">
                  <c:v>15.295305900000001</c:v>
                </c:pt>
                <c:pt idx="6073">
                  <c:v>15.137560199999999</c:v>
                </c:pt>
                <c:pt idx="6074">
                  <c:v>15.2501622</c:v>
                </c:pt>
                <c:pt idx="6075">
                  <c:v>15.362867100000004</c:v>
                </c:pt>
                <c:pt idx="6076">
                  <c:v>15.3403467</c:v>
                </c:pt>
                <c:pt idx="6077">
                  <c:v>15.385387500000007</c:v>
                </c:pt>
                <c:pt idx="6078">
                  <c:v>15.813348600000001</c:v>
                </c:pt>
                <c:pt idx="6079">
                  <c:v>15.678226199999999</c:v>
                </c:pt>
                <c:pt idx="6080">
                  <c:v>15.385387500000007</c:v>
                </c:pt>
                <c:pt idx="6081">
                  <c:v>15.4079079</c:v>
                </c:pt>
                <c:pt idx="6082">
                  <c:v>16.849551599999987</c:v>
                </c:pt>
                <c:pt idx="6083">
                  <c:v>16.759469999999986</c:v>
                </c:pt>
                <c:pt idx="6084">
                  <c:v>16.5566982</c:v>
                </c:pt>
                <c:pt idx="6085">
                  <c:v>16.5566982</c:v>
                </c:pt>
                <c:pt idx="6086">
                  <c:v>16.489136999999971</c:v>
                </c:pt>
                <c:pt idx="6087">
                  <c:v>16.308973799999997</c:v>
                </c:pt>
                <c:pt idx="6088">
                  <c:v>16.308973799999997</c:v>
                </c:pt>
                <c:pt idx="6089">
                  <c:v>16.286453399999989</c:v>
                </c:pt>
                <c:pt idx="6090">
                  <c:v>16.308973799999997</c:v>
                </c:pt>
                <c:pt idx="6091">
                  <c:v>16.534177799999998</c:v>
                </c:pt>
                <c:pt idx="6092">
                  <c:v>16.286453399999989</c:v>
                </c:pt>
                <c:pt idx="6093">
                  <c:v>16.218803999999999</c:v>
                </c:pt>
                <c:pt idx="6094">
                  <c:v>16.263844799999987</c:v>
                </c:pt>
                <c:pt idx="6095">
                  <c:v>16.286453399999989</c:v>
                </c:pt>
                <c:pt idx="6096">
                  <c:v>15.745787400000001</c:v>
                </c:pt>
                <c:pt idx="6097">
                  <c:v>15.520495200000004</c:v>
                </c:pt>
                <c:pt idx="6098">
                  <c:v>15.3178263</c:v>
                </c:pt>
                <c:pt idx="6099">
                  <c:v>15.385387500000007</c:v>
                </c:pt>
                <c:pt idx="6100">
                  <c:v>15.362867100000004</c:v>
                </c:pt>
                <c:pt idx="6101">
                  <c:v>15.4079079</c:v>
                </c:pt>
                <c:pt idx="6102">
                  <c:v>15.4979748</c:v>
                </c:pt>
                <c:pt idx="6103">
                  <c:v>15.678226199999999</c:v>
                </c:pt>
                <c:pt idx="6104">
                  <c:v>16.6243476</c:v>
                </c:pt>
                <c:pt idx="6105">
                  <c:v>16.601738999999988</c:v>
                </c:pt>
                <c:pt idx="6106">
                  <c:v>16.466616599999966</c:v>
                </c:pt>
                <c:pt idx="6107">
                  <c:v>16.421575799999999</c:v>
                </c:pt>
                <c:pt idx="6108">
                  <c:v>16.511657400000015</c:v>
                </c:pt>
                <c:pt idx="6109">
                  <c:v>16.646867999999998</c:v>
                </c:pt>
                <c:pt idx="6110">
                  <c:v>16.421575799999999</c:v>
                </c:pt>
                <c:pt idx="6111">
                  <c:v>16.579218599999987</c:v>
                </c:pt>
                <c:pt idx="6112">
                  <c:v>16.2413244</c:v>
                </c:pt>
                <c:pt idx="6113">
                  <c:v>16.218803999999999</c:v>
                </c:pt>
                <c:pt idx="6114">
                  <c:v>16.218803999999999</c:v>
                </c:pt>
                <c:pt idx="6115">
                  <c:v>16.061161199999997</c:v>
                </c:pt>
                <c:pt idx="6116">
                  <c:v>16.196283599999987</c:v>
                </c:pt>
                <c:pt idx="6117">
                  <c:v>16.128722399999976</c:v>
                </c:pt>
                <c:pt idx="6118">
                  <c:v>16.2413244</c:v>
                </c:pt>
                <c:pt idx="6119">
                  <c:v>16.128722399999976</c:v>
                </c:pt>
                <c:pt idx="6120">
                  <c:v>16.173763199999996</c:v>
                </c:pt>
                <c:pt idx="6121">
                  <c:v>16.151242799999999</c:v>
                </c:pt>
                <c:pt idx="6122">
                  <c:v>16.218803999999999</c:v>
                </c:pt>
                <c:pt idx="6123">
                  <c:v>16.2413244</c:v>
                </c:pt>
                <c:pt idx="6124">
                  <c:v>16.2413244</c:v>
                </c:pt>
                <c:pt idx="6125">
                  <c:v>16.151242799999999</c:v>
                </c:pt>
                <c:pt idx="6126">
                  <c:v>16.151242799999999</c:v>
                </c:pt>
                <c:pt idx="6127">
                  <c:v>16.128722399999976</c:v>
                </c:pt>
                <c:pt idx="6128">
                  <c:v>16.106202</c:v>
                </c:pt>
                <c:pt idx="6129">
                  <c:v>16.083681599999977</c:v>
                </c:pt>
                <c:pt idx="6130">
                  <c:v>15.9259506</c:v>
                </c:pt>
                <c:pt idx="6131">
                  <c:v>16.038640799999989</c:v>
                </c:pt>
                <c:pt idx="6132">
                  <c:v>16.083681599999977</c:v>
                </c:pt>
                <c:pt idx="6133">
                  <c:v>15.588056400000001</c:v>
                </c:pt>
                <c:pt idx="6134">
                  <c:v>15.588056400000001</c:v>
                </c:pt>
                <c:pt idx="6135">
                  <c:v>15.295305900000001</c:v>
                </c:pt>
                <c:pt idx="6136">
                  <c:v>15.3178263</c:v>
                </c:pt>
                <c:pt idx="6137">
                  <c:v>15.272682600000007</c:v>
                </c:pt>
                <c:pt idx="6138">
                  <c:v>15.4079079</c:v>
                </c:pt>
                <c:pt idx="6139">
                  <c:v>15.362867100000004</c:v>
                </c:pt>
                <c:pt idx="6140">
                  <c:v>16.646867999999998</c:v>
                </c:pt>
                <c:pt idx="6141">
                  <c:v>16.781990399999987</c:v>
                </c:pt>
                <c:pt idx="6142">
                  <c:v>16.489136999999971</c:v>
                </c:pt>
                <c:pt idx="6143">
                  <c:v>16.646867999999998</c:v>
                </c:pt>
                <c:pt idx="6144">
                  <c:v>16.601738999999988</c:v>
                </c:pt>
                <c:pt idx="6145">
                  <c:v>16.308973799999997</c:v>
                </c:pt>
                <c:pt idx="6146">
                  <c:v>15.9485592</c:v>
                </c:pt>
                <c:pt idx="6147">
                  <c:v>15.588056400000001</c:v>
                </c:pt>
                <c:pt idx="6148">
                  <c:v>15.745787400000001</c:v>
                </c:pt>
                <c:pt idx="6149">
                  <c:v>16.016120399999988</c:v>
                </c:pt>
                <c:pt idx="6150">
                  <c:v>15.880909800000007</c:v>
                </c:pt>
                <c:pt idx="6151">
                  <c:v>16.016120399999988</c:v>
                </c:pt>
                <c:pt idx="6152">
                  <c:v>15.971079600000001</c:v>
                </c:pt>
                <c:pt idx="6153">
                  <c:v>16.083681599999977</c:v>
                </c:pt>
                <c:pt idx="6154">
                  <c:v>16.016120399999988</c:v>
                </c:pt>
                <c:pt idx="6155">
                  <c:v>16.128722399999976</c:v>
                </c:pt>
                <c:pt idx="6156">
                  <c:v>16.106202</c:v>
                </c:pt>
                <c:pt idx="6157">
                  <c:v>16.106202</c:v>
                </c:pt>
                <c:pt idx="6158">
                  <c:v>16.016120399999988</c:v>
                </c:pt>
                <c:pt idx="6159">
                  <c:v>15.9259506</c:v>
                </c:pt>
                <c:pt idx="6160">
                  <c:v>15.813348600000001</c:v>
                </c:pt>
                <c:pt idx="6161">
                  <c:v>15.768307799999997</c:v>
                </c:pt>
                <c:pt idx="6162">
                  <c:v>16.083681599999977</c:v>
                </c:pt>
                <c:pt idx="6163">
                  <c:v>16.128722399999976</c:v>
                </c:pt>
                <c:pt idx="6164">
                  <c:v>16.151242799999999</c:v>
                </c:pt>
                <c:pt idx="6165">
                  <c:v>16.016120399999988</c:v>
                </c:pt>
                <c:pt idx="6166">
                  <c:v>16.083681599999977</c:v>
                </c:pt>
                <c:pt idx="6167">
                  <c:v>16.218803999999999</c:v>
                </c:pt>
                <c:pt idx="6168">
                  <c:v>16.128722399999976</c:v>
                </c:pt>
                <c:pt idx="6169">
                  <c:v>16.218803999999999</c:v>
                </c:pt>
                <c:pt idx="6170">
                  <c:v>16.421575799999999</c:v>
                </c:pt>
                <c:pt idx="6171">
                  <c:v>16.128722399999976</c:v>
                </c:pt>
                <c:pt idx="6172">
                  <c:v>16.444096199999986</c:v>
                </c:pt>
                <c:pt idx="6173">
                  <c:v>16.308973799999997</c:v>
                </c:pt>
                <c:pt idx="6174">
                  <c:v>16.489136999999971</c:v>
                </c:pt>
                <c:pt idx="6175">
                  <c:v>16.601738999999988</c:v>
                </c:pt>
                <c:pt idx="6176">
                  <c:v>16.714429199999987</c:v>
                </c:pt>
                <c:pt idx="6177">
                  <c:v>16.6243476</c:v>
                </c:pt>
                <c:pt idx="6178">
                  <c:v>16.6243476</c:v>
                </c:pt>
                <c:pt idx="6179">
                  <c:v>16.218803999999999</c:v>
                </c:pt>
                <c:pt idx="6180">
                  <c:v>16.5566982</c:v>
                </c:pt>
                <c:pt idx="6181">
                  <c:v>16.6243476</c:v>
                </c:pt>
                <c:pt idx="6182">
                  <c:v>16.534177799999998</c:v>
                </c:pt>
                <c:pt idx="6183">
                  <c:v>16.579218599999987</c:v>
                </c:pt>
                <c:pt idx="6184">
                  <c:v>16.196283599999987</c:v>
                </c:pt>
                <c:pt idx="6185">
                  <c:v>16.151242799999999</c:v>
                </c:pt>
                <c:pt idx="6186">
                  <c:v>17.43524369999998</c:v>
                </c:pt>
                <c:pt idx="6187">
                  <c:v>17.412723299999978</c:v>
                </c:pt>
                <c:pt idx="6188">
                  <c:v>17.322641700000002</c:v>
                </c:pt>
                <c:pt idx="6189">
                  <c:v>17.2775274</c:v>
                </c:pt>
                <c:pt idx="6190">
                  <c:v>17.255006999999985</c:v>
                </c:pt>
                <c:pt idx="6191">
                  <c:v>17.164925400000019</c:v>
                </c:pt>
                <c:pt idx="6192">
                  <c:v>17.052323400000002</c:v>
                </c:pt>
                <c:pt idx="6193">
                  <c:v>17.300121300000001</c:v>
                </c:pt>
                <c:pt idx="6194">
                  <c:v>17.300121300000001</c:v>
                </c:pt>
                <c:pt idx="6195">
                  <c:v>17.187445799999999</c:v>
                </c:pt>
                <c:pt idx="6196">
                  <c:v>17.142405</c:v>
                </c:pt>
                <c:pt idx="6197">
                  <c:v>17.0072826</c:v>
                </c:pt>
                <c:pt idx="6198">
                  <c:v>16.827031199999997</c:v>
                </c:pt>
                <c:pt idx="6199">
                  <c:v>16.917112800000002</c:v>
                </c:pt>
                <c:pt idx="6200">
                  <c:v>17.052323400000002</c:v>
                </c:pt>
                <c:pt idx="6201">
                  <c:v>17.119884600000024</c:v>
                </c:pt>
                <c:pt idx="6202">
                  <c:v>16.984762199999981</c:v>
                </c:pt>
                <c:pt idx="6203">
                  <c:v>16.534177799999998</c:v>
                </c:pt>
                <c:pt idx="6204">
                  <c:v>17.097364200000001</c:v>
                </c:pt>
                <c:pt idx="6205">
                  <c:v>17.187445799999999</c:v>
                </c:pt>
                <c:pt idx="6206">
                  <c:v>17.052323400000002</c:v>
                </c:pt>
                <c:pt idx="6207">
                  <c:v>16.759469999999986</c:v>
                </c:pt>
                <c:pt idx="6208">
                  <c:v>16.939633199999989</c:v>
                </c:pt>
                <c:pt idx="6209">
                  <c:v>17.142405</c:v>
                </c:pt>
                <c:pt idx="6210">
                  <c:v>17.3451621</c:v>
                </c:pt>
                <c:pt idx="6211">
                  <c:v>17.322641700000002</c:v>
                </c:pt>
                <c:pt idx="6212">
                  <c:v>16.917112800000002</c:v>
                </c:pt>
                <c:pt idx="6213">
                  <c:v>16.804510799999999</c:v>
                </c:pt>
                <c:pt idx="6214">
                  <c:v>17.164925400000019</c:v>
                </c:pt>
                <c:pt idx="6215">
                  <c:v>17.119884600000024</c:v>
                </c:pt>
                <c:pt idx="6216">
                  <c:v>17.029803000000001</c:v>
                </c:pt>
                <c:pt idx="6217">
                  <c:v>17.0748438</c:v>
                </c:pt>
                <c:pt idx="6218">
                  <c:v>17.0072826</c:v>
                </c:pt>
                <c:pt idx="6219">
                  <c:v>16.5566982</c:v>
                </c:pt>
                <c:pt idx="6220">
                  <c:v>16.2413244</c:v>
                </c:pt>
                <c:pt idx="6221">
                  <c:v>17.322641700000002</c:v>
                </c:pt>
                <c:pt idx="6222">
                  <c:v>17.0748438</c:v>
                </c:pt>
                <c:pt idx="6223">
                  <c:v>16.781990399999987</c:v>
                </c:pt>
                <c:pt idx="6224">
                  <c:v>16.5566982</c:v>
                </c:pt>
                <c:pt idx="6225">
                  <c:v>16.331494199999998</c:v>
                </c:pt>
                <c:pt idx="6226">
                  <c:v>16.939633199999989</c:v>
                </c:pt>
                <c:pt idx="6227">
                  <c:v>17.367682499999987</c:v>
                </c:pt>
                <c:pt idx="6228">
                  <c:v>17.480284499999989</c:v>
                </c:pt>
                <c:pt idx="6229">
                  <c:v>16.894592400000001</c:v>
                </c:pt>
                <c:pt idx="6230">
                  <c:v>17.480284499999989</c:v>
                </c:pt>
                <c:pt idx="6231">
                  <c:v>17.592886499999999</c:v>
                </c:pt>
                <c:pt idx="6232">
                  <c:v>17.728111799999986</c:v>
                </c:pt>
                <c:pt idx="6233">
                  <c:v>17.2099662</c:v>
                </c:pt>
                <c:pt idx="6234">
                  <c:v>16.6243476</c:v>
                </c:pt>
                <c:pt idx="6235">
                  <c:v>17.457764099999999</c:v>
                </c:pt>
                <c:pt idx="6236">
                  <c:v>17.300121300000001</c:v>
                </c:pt>
                <c:pt idx="6237">
                  <c:v>17.052323400000002</c:v>
                </c:pt>
                <c:pt idx="6238">
                  <c:v>17.232486599999977</c:v>
                </c:pt>
                <c:pt idx="6239">
                  <c:v>16.759469999999986</c:v>
                </c:pt>
                <c:pt idx="6240">
                  <c:v>16.939633199999989</c:v>
                </c:pt>
                <c:pt idx="6241">
                  <c:v>16.939633199999989</c:v>
                </c:pt>
                <c:pt idx="6242">
                  <c:v>16.894592400000001</c:v>
                </c:pt>
                <c:pt idx="6243">
                  <c:v>16.804510799999999</c:v>
                </c:pt>
                <c:pt idx="6244">
                  <c:v>16.5566982</c:v>
                </c:pt>
                <c:pt idx="6245">
                  <c:v>16.286453399999989</c:v>
                </c:pt>
                <c:pt idx="6246">
                  <c:v>16.466616599999966</c:v>
                </c:pt>
                <c:pt idx="6247">
                  <c:v>16.466616599999966</c:v>
                </c:pt>
                <c:pt idx="6248">
                  <c:v>16.308973799999997</c:v>
                </c:pt>
                <c:pt idx="6249">
                  <c:v>16.39905540000003</c:v>
                </c:pt>
                <c:pt idx="6250">
                  <c:v>17.750632199999981</c:v>
                </c:pt>
                <c:pt idx="6251">
                  <c:v>17.367682499999987</c:v>
                </c:pt>
                <c:pt idx="6252">
                  <c:v>17.0072826</c:v>
                </c:pt>
                <c:pt idx="6253">
                  <c:v>17.300121300000001</c:v>
                </c:pt>
                <c:pt idx="6254">
                  <c:v>18.223634099999977</c:v>
                </c:pt>
                <c:pt idx="6255">
                  <c:v>17.840713799999989</c:v>
                </c:pt>
                <c:pt idx="6256">
                  <c:v>17.390202899999977</c:v>
                </c:pt>
                <c:pt idx="6257">
                  <c:v>17.525325299999981</c:v>
                </c:pt>
                <c:pt idx="6258">
                  <c:v>17.390202899999977</c:v>
                </c:pt>
                <c:pt idx="6259">
                  <c:v>17.840713799999989</c:v>
                </c:pt>
                <c:pt idx="6260">
                  <c:v>17.998430099999979</c:v>
                </c:pt>
                <c:pt idx="6261">
                  <c:v>18.088511699999977</c:v>
                </c:pt>
                <c:pt idx="6262">
                  <c:v>17.570366099999987</c:v>
                </c:pt>
                <c:pt idx="6263">
                  <c:v>17.232486599999977</c:v>
                </c:pt>
                <c:pt idx="6264">
                  <c:v>17.818193399999988</c:v>
                </c:pt>
                <c:pt idx="6265">
                  <c:v>17.480284499999989</c:v>
                </c:pt>
                <c:pt idx="6266">
                  <c:v>17.0072826</c:v>
                </c:pt>
                <c:pt idx="6267">
                  <c:v>16.849551599999987</c:v>
                </c:pt>
                <c:pt idx="6268">
                  <c:v>17.0748438</c:v>
                </c:pt>
                <c:pt idx="6269">
                  <c:v>16.872071999999999</c:v>
                </c:pt>
                <c:pt idx="6270">
                  <c:v>17.164925400000019</c:v>
                </c:pt>
                <c:pt idx="6271">
                  <c:v>17.029803000000001</c:v>
                </c:pt>
                <c:pt idx="6272">
                  <c:v>17.0748438</c:v>
                </c:pt>
                <c:pt idx="6273">
                  <c:v>16.804510799999999</c:v>
                </c:pt>
                <c:pt idx="6274">
                  <c:v>16.872071999999999</c:v>
                </c:pt>
                <c:pt idx="6275">
                  <c:v>16.849551599999987</c:v>
                </c:pt>
                <c:pt idx="6276">
                  <c:v>17.3451621</c:v>
                </c:pt>
                <c:pt idx="6277">
                  <c:v>18.876887399999998</c:v>
                </c:pt>
                <c:pt idx="6278">
                  <c:v>18.493967099999999</c:v>
                </c:pt>
                <c:pt idx="6279">
                  <c:v>18.448926299999982</c:v>
                </c:pt>
                <c:pt idx="6280">
                  <c:v>18.6967389</c:v>
                </c:pt>
                <c:pt idx="6281">
                  <c:v>19.575196199999986</c:v>
                </c:pt>
                <c:pt idx="6282">
                  <c:v>19.237316700000001</c:v>
                </c:pt>
                <c:pt idx="6283">
                  <c:v>18.539007900000001</c:v>
                </c:pt>
                <c:pt idx="6284">
                  <c:v>17.547845700000014</c:v>
                </c:pt>
                <c:pt idx="6285">
                  <c:v>18.606569099999987</c:v>
                </c:pt>
                <c:pt idx="6286">
                  <c:v>18.9219282</c:v>
                </c:pt>
                <c:pt idx="6287">
                  <c:v>19.102194299999987</c:v>
                </c:pt>
                <c:pt idx="6288">
                  <c:v>18.989592299999966</c:v>
                </c:pt>
                <c:pt idx="6289">
                  <c:v>18.719259300000001</c:v>
                </c:pt>
                <c:pt idx="6290">
                  <c:v>19.327471799999998</c:v>
                </c:pt>
                <c:pt idx="6291">
                  <c:v>19.169755500000001</c:v>
                </c:pt>
                <c:pt idx="6292">
                  <c:v>19.057153499999998</c:v>
                </c:pt>
                <c:pt idx="6293">
                  <c:v>18.7643001</c:v>
                </c:pt>
                <c:pt idx="6294">
                  <c:v>18.786820499999987</c:v>
                </c:pt>
                <c:pt idx="6295">
                  <c:v>19.282357499999989</c:v>
                </c:pt>
                <c:pt idx="6296">
                  <c:v>18.268674899999976</c:v>
                </c:pt>
                <c:pt idx="6297">
                  <c:v>18.1335525</c:v>
                </c:pt>
                <c:pt idx="6298">
                  <c:v>19.755447599999982</c:v>
                </c:pt>
                <c:pt idx="6299">
                  <c:v>19.800488399999999</c:v>
                </c:pt>
                <c:pt idx="6300">
                  <c:v>19.913090400000005</c:v>
                </c:pt>
                <c:pt idx="6301">
                  <c:v>20.341154400000015</c:v>
                </c:pt>
                <c:pt idx="6302">
                  <c:v>19.935610799999989</c:v>
                </c:pt>
                <c:pt idx="6303">
                  <c:v>19.823008799999997</c:v>
                </c:pt>
                <c:pt idx="6304">
                  <c:v>19.89057</c:v>
                </c:pt>
                <c:pt idx="6305">
                  <c:v>19.823008799999997</c:v>
                </c:pt>
                <c:pt idx="6306">
                  <c:v>19.620236999999989</c:v>
                </c:pt>
                <c:pt idx="6307">
                  <c:v>18.989592299999966</c:v>
                </c:pt>
                <c:pt idx="6308">
                  <c:v>19.259837099999999</c:v>
                </c:pt>
                <c:pt idx="6309">
                  <c:v>18.944448599999976</c:v>
                </c:pt>
                <c:pt idx="6310">
                  <c:v>19.777967999999998</c:v>
                </c:pt>
                <c:pt idx="6311">
                  <c:v>18.719259300000001</c:v>
                </c:pt>
                <c:pt idx="6312">
                  <c:v>17.863234199999987</c:v>
                </c:pt>
                <c:pt idx="6313">
                  <c:v>17.840713799999989</c:v>
                </c:pt>
                <c:pt idx="6314">
                  <c:v>17.750632199999981</c:v>
                </c:pt>
                <c:pt idx="6315">
                  <c:v>17.638030199999999</c:v>
                </c:pt>
                <c:pt idx="6316">
                  <c:v>17.683070999999988</c:v>
                </c:pt>
                <c:pt idx="6317">
                  <c:v>17.660550599999986</c:v>
                </c:pt>
                <c:pt idx="6318">
                  <c:v>20.769130199999989</c:v>
                </c:pt>
                <c:pt idx="6319">
                  <c:v>19.079673899999989</c:v>
                </c:pt>
                <c:pt idx="6320">
                  <c:v>18.741779699999981</c:v>
                </c:pt>
                <c:pt idx="6321">
                  <c:v>18.7643001</c:v>
                </c:pt>
                <c:pt idx="6322">
                  <c:v>18.336324299999987</c:v>
                </c:pt>
                <c:pt idx="6323">
                  <c:v>20.070821400000014</c:v>
                </c:pt>
                <c:pt idx="6324">
                  <c:v>20.183423399999981</c:v>
                </c:pt>
                <c:pt idx="6325">
                  <c:v>20.476276799999987</c:v>
                </c:pt>
                <c:pt idx="6326">
                  <c:v>20.183423399999981</c:v>
                </c:pt>
                <c:pt idx="6327">
                  <c:v>20.4537564</c:v>
                </c:pt>
                <c:pt idx="6328">
                  <c:v>20.543837999999987</c:v>
                </c:pt>
                <c:pt idx="6329">
                  <c:v>19.89057</c:v>
                </c:pt>
                <c:pt idx="6330">
                  <c:v>19.800488399999999</c:v>
                </c:pt>
                <c:pt idx="6331">
                  <c:v>19.823008799999997</c:v>
                </c:pt>
                <c:pt idx="6332">
                  <c:v>19.823008799999997</c:v>
                </c:pt>
                <c:pt idx="6333">
                  <c:v>19.823008799999997</c:v>
                </c:pt>
                <c:pt idx="6334">
                  <c:v>19.710421499999999</c:v>
                </c:pt>
                <c:pt idx="6335">
                  <c:v>19.777967999999998</c:v>
                </c:pt>
                <c:pt idx="6336">
                  <c:v>19.800488399999999</c:v>
                </c:pt>
                <c:pt idx="6337">
                  <c:v>19.327471799999998</c:v>
                </c:pt>
                <c:pt idx="6338">
                  <c:v>19.282357499999989</c:v>
                </c:pt>
                <c:pt idx="6339">
                  <c:v>19.620236999999989</c:v>
                </c:pt>
                <c:pt idx="6340">
                  <c:v>19.687901099999998</c:v>
                </c:pt>
                <c:pt idx="6341">
                  <c:v>19.507635000000001</c:v>
                </c:pt>
                <c:pt idx="6342">
                  <c:v>19.620236999999989</c:v>
                </c:pt>
                <c:pt idx="6343">
                  <c:v>19.597716599999977</c:v>
                </c:pt>
                <c:pt idx="6344">
                  <c:v>19.597716599999977</c:v>
                </c:pt>
                <c:pt idx="6345">
                  <c:v>19.192275899999999</c:v>
                </c:pt>
                <c:pt idx="6346">
                  <c:v>19.440073799999986</c:v>
                </c:pt>
                <c:pt idx="6347">
                  <c:v>19.079673899999989</c:v>
                </c:pt>
                <c:pt idx="6348">
                  <c:v>19.440073799999986</c:v>
                </c:pt>
                <c:pt idx="6349">
                  <c:v>19.597716599999977</c:v>
                </c:pt>
                <c:pt idx="6350">
                  <c:v>19.395033000000002</c:v>
                </c:pt>
                <c:pt idx="6351">
                  <c:v>19.327471799999998</c:v>
                </c:pt>
                <c:pt idx="6352">
                  <c:v>19.46259419999998</c:v>
                </c:pt>
                <c:pt idx="6353">
                  <c:v>19.349992199999999</c:v>
                </c:pt>
                <c:pt idx="6354">
                  <c:v>19.282357499999989</c:v>
                </c:pt>
                <c:pt idx="6355">
                  <c:v>19.102194299999987</c:v>
                </c:pt>
                <c:pt idx="6356">
                  <c:v>19.282357499999989</c:v>
                </c:pt>
                <c:pt idx="6357">
                  <c:v>19.147235100000014</c:v>
                </c:pt>
                <c:pt idx="6358">
                  <c:v>19.395033000000002</c:v>
                </c:pt>
                <c:pt idx="6359">
                  <c:v>19.327471799999998</c:v>
                </c:pt>
                <c:pt idx="6360">
                  <c:v>19.507635000000001</c:v>
                </c:pt>
                <c:pt idx="6361">
                  <c:v>19.620236999999989</c:v>
                </c:pt>
                <c:pt idx="6362">
                  <c:v>19.575196199999986</c:v>
                </c:pt>
                <c:pt idx="6363">
                  <c:v>19.710421499999999</c:v>
                </c:pt>
                <c:pt idx="6364">
                  <c:v>18.899407799999999</c:v>
                </c:pt>
                <c:pt idx="6365">
                  <c:v>19.057153499999998</c:v>
                </c:pt>
                <c:pt idx="6366">
                  <c:v>18.989592299999966</c:v>
                </c:pt>
                <c:pt idx="6367">
                  <c:v>19.372512599999979</c:v>
                </c:pt>
                <c:pt idx="6368">
                  <c:v>19.282357499999989</c:v>
                </c:pt>
                <c:pt idx="6369">
                  <c:v>19.597716599999977</c:v>
                </c:pt>
                <c:pt idx="6370">
                  <c:v>19.147235100000014</c:v>
                </c:pt>
                <c:pt idx="6371">
                  <c:v>19.169755500000001</c:v>
                </c:pt>
                <c:pt idx="6372">
                  <c:v>20.160903000000001</c:v>
                </c:pt>
                <c:pt idx="6373">
                  <c:v>19.980651600000002</c:v>
                </c:pt>
                <c:pt idx="6374">
                  <c:v>19.823008799999997</c:v>
                </c:pt>
                <c:pt idx="6375">
                  <c:v>19.800488399999999</c:v>
                </c:pt>
                <c:pt idx="6376">
                  <c:v>19.935610799999989</c:v>
                </c:pt>
                <c:pt idx="6377">
                  <c:v>19.868049599999971</c:v>
                </c:pt>
                <c:pt idx="6378">
                  <c:v>19.845529199999977</c:v>
                </c:pt>
                <c:pt idx="6379">
                  <c:v>19.440073799999986</c:v>
                </c:pt>
                <c:pt idx="6380">
                  <c:v>19.777967999999998</c:v>
                </c:pt>
                <c:pt idx="6381">
                  <c:v>19.913090400000005</c:v>
                </c:pt>
                <c:pt idx="6382">
                  <c:v>19.823008799999997</c:v>
                </c:pt>
                <c:pt idx="6383">
                  <c:v>20.070821400000014</c:v>
                </c:pt>
                <c:pt idx="6384">
                  <c:v>19.958131199999986</c:v>
                </c:pt>
                <c:pt idx="6385">
                  <c:v>19.575196199999986</c:v>
                </c:pt>
                <c:pt idx="6386">
                  <c:v>19.935610799999989</c:v>
                </c:pt>
                <c:pt idx="6387">
                  <c:v>20.02578059999998</c:v>
                </c:pt>
                <c:pt idx="6388">
                  <c:v>20.003260199999996</c:v>
                </c:pt>
                <c:pt idx="6389">
                  <c:v>20.273505</c:v>
                </c:pt>
                <c:pt idx="6390">
                  <c:v>19.732927199999999</c:v>
                </c:pt>
                <c:pt idx="6391">
                  <c:v>20.318545799999999</c:v>
                </c:pt>
                <c:pt idx="6392">
                  <c:v>20.115862200000013</c:v>
                </c:pt>
                <c:pt idx="6393">
                  <c:v>20.273505</c:v>
                </c:pt>
                <c:pt idx="6394">
                  <c:v>19.597716599999977</c:v>
                </c:pt>
                <c:pt idx="6395">
                  <c:v>19.530155399999998</c:v>
                </c:pt>
                <c:pt idx="6396">
                  <c:v>19.169755500000001</c:v>
                </c:pt>
                <c:pt idx="6397">
                  <c:v>18.629089499999999</c:v>
                </c:pt>
                <c:pt idx="6398">
                  <c:v>19.46259419999998</c:v>
                </c:pt>
                <c:pt idx="6399">
                  <c:v>19.485114599999971</c:v>
                </c:pt>
                <c:pt idx="6400">
                  <c:v>19.372512599999979</c:v>
                </c:pt>
                <c:pt idx="6401">
                  <c:v>19.552675799999999</c:v>
                </c:pt>
                <c:pt idx="6402">
                  <c:v>19.417553399999999</c:v>
                </c:pt>
                <c:pt idx="6403">
                  <c:v>18.809340899999981</c:v>
                </c:pt>
                <c:pt idx="6404">
                  <c:v>19.327471799999998</c:v>
                </c:pt>
                <c:pt idx="6405">
                  <c:v>19.417553399999999</c:v>
                </c:pt>
                <c:pt idx="6406">
                  <c:v>19.710421499999999</c:v>
                </c:pt>
                <c:pt idx="6407">
                  <c:v>19.6653807</c:v>
                </c:pt>
                <c:pt idx="6408">
                  <c:v>19.687901099999998</c:v>
                </c:pt>
                <c:pt idx="6409">
                  <c:v>19.800488399999999</c:v>
                </c:pt>
                <c:pt idx="6410">
                  <c:v>19.777967999999998</c:v>
                </c:pt>
                <c:pt idx="6411">
                  <c:v>19.800488399999999</c:v>
                </c:pt>
                <c:pt idx="6412">
                  <c:v>19.755447599999982</c:v>
                </c:pt>
                <c:pt idx="6413">
                  <c:v>20.273505</c:v>
                </c:pt>
                <c:pt idx="6414">
                  <c:v>20.318545799999999</c:v>
                </c:pt>
                <c:pt idx="6415">
                  <c:v>20.160903000000001</c:v>
                </c:pt>
                <c:pt idx="6416">
                  <c:v>20.296025399999987</c:v>
                </c:pt>
                <c:pt idx="6417">
                  <c:v>19.687901099999998</c:v>
                </c:pt>
                <c:pt idx="6418">
                  <c:v>20.160903000000001</c:v>
                </c:pt>
                <c:pt idx="6419">
                  <c:v>19.958131199999986</c:v>
                </c:pt>
                <c:pt idx="6420">
                  <c:v>19.575196199999986</c:v>
                </c:pt>
                <c:pt idx="6421">
                  <c:v>19.89057</c:v>
                </c:pt>
                <c:pt idx="6422">
                  <c:v>19.732927199999999</c:v>
                </c:pt>
                <c:pt idx="6423">
                  <c:v>19.192275899999999</c:v>
                </c:pt>
                <c:pt idx="6424">
                  <c:v>19.485114599999971</c:v>
                </c:pt>
                <c:pt idx="6425">
                  <c:v>19.913090400000005</c:v>
                </c:pt>
                <c:pt idx="6426">
                  <c:v>19.6653807</c:v>
                </c:pt>
                <c:pt idx="6427">
                  <c:v>19.304877899999997</c:v>
                </c:pt>
                <c:pt idx="6428">
                  <c:v>20.3861952</c:v>
                </c:pt>
                <c:pt idx="6429">
                  <c:v>20.115862200000013</c:v>
                </c:pt>
                <c:pt idx="6430">
                  <c:v>20.3861952</c:v>
                </c:pt>
                <c:pt idx="6431">
                  <c:v>19.147235100000014</c:v>
                </c:pt>
                <c:pt idx="6432">
                  <c:v>19.259837099999999</c:v>
                </c:pt>
                <c:pt idx="6433">
                  <c:v>20.926772999999976</c:v>
                </c:pt>
                <c:pt idx="6434">
                  <c:v>20.1383826</c:v>
                </c:pt>
                <c:pt idx="6435">
                  <c:v>19.124714699999988</c:v>
                </c:pt>
                <c:pt idx="6436">
                  <c:v>19.958131199999986</c:v>
                </c:pt>
                <c:pt idx="6437">
                  <c:v>19.124714699999988</c:v>
                </c:pt>
                <c:pt idx="6438">
                  <c:v>19.012112699999989</c:v>
                </c:pt>
                <c:pt idx="6439">
                  <c:v>18.674218499999998</c:v>
                </c:pt>
                <c:pt idx="6440">
                  <c:v>19.192275899999999</c:v>
                </c:pt>
                <c:pt idx="6441">
                  <c:v>19.507635000000001</c:v>
                </c:pt>
                <c:pt idx="6442">
                  <c:v>19.620236999999989</c:v>
                </c:pt>
                <c:pt idx="6443">
                  <c:v>19.620236999999989</c:v>
                </c:pt>
                <c:pt idx="6444">
                  <c:v>19.530155399999998</c:v>
                </c:pt>
                <c:pt idx="6445">
                  <c:v>19.485114599999971</c:v>
                </c:pt>
                <c:pt idx="6446">
                  <c:v>19.440073799999986</c:v>
                </c:pt>
                <c:pt idx="6447">
                  <c:v>19.417553399999999</c:v>
                </c:pt>
                <c:pt idx="6448">
                  <c:v>19.732927199999999</c:v>
                </c:pt>
                <c:pt idx="6449">
                  <c:v>19.485114599999971</c:v>
                </c:pt>
                <c:pt idx="6450">
                  <c:v>19.6653807</c:v>
                </c:pt>
                <c:pt idx="6451">
                  <c:v>19.530155399999998</c:v>
                </c:pt>
                <c:pt idx="6452">
                  <c:v>19.440073799999986</c:v>
                </c:pt>
                <c:pt idx="6453">
                  <c:v>21.4899594</c:v>
                </c:pt>
                <c:pt idx="6454">
                  <c:v>22.391025299999999</c:v>
                </c:pt>
                <c:pt idx="6455">
                  <c:v>22.683878699999998</c:v>
                </c:pt>
                <c:pt idx="6456">
                  <c:v>20.431235999999988</c:v>
                </c:pt>
                <c:pt idx="6457">
                  <c:v>19.169755500000001</c:v>
                </c:pt>
                <c:pt idx="6458">
                  <c:v>18.6967389</c:v>
                </c:pt>
                <c:pt idx="6459">
                  <c:v>19.057153499999998</c:v>
                </c:pt>
                <c:pt idx="6460">
                  <c:v>20.1383826</c:v>
                </c:pt>
                <c:pt idx="6461">
                  <c:v>19.913090400000005</c:v>
                </c:pt>
                <c:pt idx="6462">
                  <c:v>19.710421499999999</c:v>
                </c:pt>
                <c:pt idx="6463">
                  <c:v>19.823008799999997</c:v>
                </c:pt>
                <c:pt idx="6464">
                  <c:v>19.597716599999977</c:v>
                </c:pt>
                <c:pt idx="6465">
                  <c:v>19.485114599999971</c:v>
                </c:pt>
                <c:pt idx="6466">
                  <c:v>19.46259419999998</c:v>
                </c:pt>
                <c:pt idx="6467">
                  <c:v>19.237316700000001</c:v>
                </c:pt>
                <c:pt idx="6468">
                  <c:v>19.372512599999979</c:v>
                </c:pt>
                <c:pt idx="6469">
                  <c:v>19.124714699999988</c:v>
                </c:pt>
                <c:pt idx="6470">
                  <c:v>19.147235100000014</c:v>
                </c:pt>
                <c:pt idx="6471">
                  <c:v>19.327471799999998</c:v>
                </c:pt>
                <c:pt idx="6472">
                  <c:v>19.304877899999997</c:v>
                </c:pt>
                <c:pt idx="6473">
                  <c:v>19.732927199999999</c:v>
                </c:pt>
                <c:pt idx="6474">
                  <c:v>19.620236999999989</c:v>
                </c:pt>
                <c:pt idx="6475">
                  <c:v>19.530155399999998</c:v>
                </c:pt>
                <c:pt idx="6476">
                  <c:v>19.057153499999998</c:v>
                </c:pt>
                <c:pt idx="6477">
                  <c:v>20.431235999999988</c:v>
                </c:pt>
                <c:pt idx="6478">
                  <c:v>20.250984599999999</c:v>
                </c:pt>
                <c:pt idx="6479">
                  <c:v>20.1383826</c:v>
                </c:pt>
                <c:pt idx="6480">
                  <c:v>20.115862200000013</c:v>
                </c:pt>
                <c:pt idx="6481">
                  <c:v>20.3861952</c:v>
                </c:pt>
                <c:pt idx="6482">
                  <c:v>20.341154400000015</c:v>
                </c:pt>
                <c:pt idx="6483">
                  <c:v>20.408715599999976</c:v>
                </c:pt>
                <c:pt idx="6484">
                  <c:v>19.823008799999997</c:v>
                </c:pt>
                <c:pt idx="6485">
                  <c:v>19.259837099999999</c:v>
                </c:pt>
                <c:pt idx="6486">
                  <c:v>20.679048599999987</c:v>
                </c:pt>
                <c:pt idx="6487">
                  <c:v>20.3861952</c:v>
                </c:pt>
                <c:pt idx="6488">
                  <c:v>20.363674799999988</c:v>
                </c:pt>
                <c:pt idx="6489">
                  <c:v>20.1383826</c:v>
                </c:pt>
                <c:pt idx="6490">
                  <c:v>20.183423399999981</c:v>
                </c:pt>
                <c:pt idx="6491">
                  <c:v>20.341154400000015</c:v>
                </c:pt>
                <c:pt idx="6492">
                  <c:v>20.250984599999999</c:v>
                </c:pt>
                <c:pt idx="6493">
                  <c:v>20.003260199999996</c:v>
                </c:pt>
                <c:pt idx="6494">
                  <c:v>19.6653807</c:v>
                </c:pt>
                <c:pt idx="6495">
                  <c:v>20.160903000000001</c:v>
                </c:pt>
                <c:pt idx="6496">
                  <c:v>20.093341799999987</c:v>
                </c:pt>
                <c:pt idx="6497">
                  <c:v>20.160903000000001</c:v>
                </c:pt>
                <c:pt idx="6498">
                  <c:v>20.1383826</c:v>
                </c:pt>
                <c:pt idx="6499">
                  <c:v>20.205943799999989</c:v>
                </c:pt>
                <c:pt idx="6500">
                  <c:v>19.755447599999982</c:v>
                </c:pt>
                <c:pt idx="6501">
                  <c:v>19.913090400000005</c:v>
                </c:pt>
                <c:pt idx="6502">
                  <c:v>20.160903000000001</c:v>
                </c:pt>
                <c:pt idx="6503">
                  <c:v>19.012112699999989</c:v>
                </c:pt>
                <c:pt idx="6504">
                  <c:v>18.561528299999985</c:v>
                </c:pt>
                <c:pt idx="6505">
                  <c:v>19.710421499999999</c:v>
                </c:pt>
                <c:pt idx="6506">
                  <c:v>21.309693299999989</c:v>
                </c:pt>
                <c:pt idx="6507">
                  <c:v>21.016942799999999</c:v>
                </c:pt>
                <c:pt idx="6508">
                  <c:v>20.949293399999977</c:v>
                </c:pt>
                <c:pt idx="6509">
                  <c:v>20.65644</c:v>
                </c:pt>
                <c:pt idx="6510">
                  <c:v>20.679048599999987</c:v>
                </c:pt>
                <c:pt idx="6511">
                  <c:v>20.679048599999987</c:v>
                </c:pt>
                <c:pt idx="6512">
                  <c:v>20.521317599999989</c:v>
                </c:pt>
                <c:pt idx="6513">
                  <c:v>20.431235999999988</c:v>
                </c:pt>
                <c:pt idx="6514">
                  <c:v>20.521317599999989</c:v>
                </c:pt>
                <c:pt idx="6515">
                  <c:v>20.183423399999981</c:v>
                </c:pt>
                <c:pt idx="6516">
                  <c:v>20.070821400000014</c:v>
                </c:pt>
                <c:pt idx="6517">
                  <c:v>18.831846599999999</c:v>
                </c:pt>
                <c:pt idx="6518">
                  <c:v>18.426405899999981</c:v>
                </c:pt>
                <c:pt idx="6519">
                  <c:v>18.381365099999996</c:v>
                </c:pt>
                <c:pt idx="6520">
                  <c:v>19.485114599999971</c:v>
                </c:pt>
                <c:pt idx="6521">
                  <c:v>19.620236999999989</c:v>
                </c:pt>
                <c:pt idx="6522">
                  <c:v>19.530155399999998</c:v>
                </c:pt>
                <c:pt idx="6523">
                  <c:v>19.6653807</c:v>
                </c:pt>
                <c:pt idx="6524">
                  <c:v>19.147235100000014</c:v>
                </c:pt>
                <c:pt idx="6525">
                  <c:v>18.786820499999987</c:v>
                </c:pt>
                <c:pt idx="6526">
                  <c:v>19.958131199999986</c:v>
                </c:pt>
                <c:pt idx="6527">
                  <c:v>18.966968999999999</c:v>
                </c:pt>
                <c:pt idx="6528">
                  <c:v>18.966968999999999</c:v>
                </c:pt>
                <c:pt idx="6529">
                  <c:v>18.674218499999998</c:v>
                </c:pt>
                <c:pt idx="6530">
                  <c:v>18.989592299999966</c:v>
                </c:pt>
                <c:pt idx="6531">
                  <c:v>18.899407799999999</c:v>
                </c:pt>
                <c:pt idx="6532">
                  <c:v>18.966968999999999</c:v>
                </c:pt>
                <c:pt idx="6533">
                  <c:v>18.719259300000001</c:v>
                </c:pt>
                <c:pt idx="6534">
                  <c:v>18.246154499999999</c:v>
                </c:pt>
                <c:pt idx="6535">
                  <c:v>18.313803900000014</c:v>
                </c:pt>
                <c:pt idx="6536">
                  <c:v>18.381365099999996</c:v>
                </c:pt>
                <c:pt idx="6537">
                  <c:v>18.336324299999987</c:v>
                </c:pt>
                <c:pt idx="6538">
                  <c:v>18.651698100000015</c:v>
                </c:pt>
                <c:pt idx="6539">
                  <c:v>19.440073799999986</c:v>
                </c:pt>
                <c:pt idx="6540">
                  <c:v>19.935610799999989</c:v>
                </c:pt>
                <c:pt idx="6541">
                  <c:v>19.845529199999977</c:v>
                </c:pt>
                <c:pt idx="6542">
                  <c:v>19.800488399999999</c:v>
                </c:pt>
                <c:pt idx="6543">
                  <c:v>19.935610799999989</c:v>
                </c:pt>
                <c:pt idx="6544">
                  <c:v>19.935610799999989</c:v>
                </c:pt>
                <c:pt idx="6545">
                  <c:v>19.958131199999986</c:v>
                </c:pt>
                <c:pt idx="6546">
                  <c:v>19.687901099999998</c:v>
                </c:pt>
                <c:pt idx="6547">
                  <c:v>19.620236999999989</c:v>
                </c:pt>
                <c:pt idx="6548">
                  <c:v>19.237316700000001</c:v>
                </c:pt>
                <c:pt idx="6549">
                  <c:v>19.237316700000001</c:v>
                </c:pt>
                <c:pt idx="6550">
                  <c:v>18.6967389</c:v>
                </c:pt>
                <c:pt idx="6551">
                  <c:v>19.642757399999986</c:v>
                </c:pt>
                <c:pt idx="6552">
                  <c:v>19.687901099999998</c:v>
                </c:pt>
                <c:pt idx="6553">
                  <c:v>19.642757399999986</c:v>
                </c:pt>
                <c:pt idx="6554">
                  <c:v>19.620236999999989</c:v>
                </c:pt>
                <c:pt idx="6555">
                  <c:v>19.710421499999999</c:v>
                </c:pt>
                <c:pt idx="6556">
                  <c:v>19.777967999999998</c:v>
                </c:pt>
                <c:pt idx="6557">
                  <c:v>19.868049599999971</c:v>
                </c:pt>
                <c:pt idx="6558">
                  <c:v>19.755447599999982</c:v>
                </c:pt>
                <c:pt idx="6559">
                  <c:v>19.823008799999997</c:v>
                </c:pt>
                <c:pt idx="6560">
                  <c:v>19.89057</c:v>
                </c:pt>
                <c:pt idx="6561">
                  <c:v>19.6653807</c:v>
                </c:pt>
                <c:pt idx="6562">
                  <c:v>18.876887399999998</c:v>
                </c:pt>
                <c:pt idx="6563">
                  <c:v>18.786820499999987</c:v>
                </c:pt>
                <c:pt idx="6564">
                  <c:v>19.687901099999998</c:v>
                </c:pt>
                <c:pt idx="6565">
                  <c:v>19.800488399999999</c:v>
                </c:pt>
                <c:pt idx="6566">
                  <c:v>19.372512599999979</c:v>
                </c:pt>
                <c:pt idx="6567">
                  <c:v>19.620236999999989</c:v>
                </c:pt>
                <c:pt idx="6568">
                  <c:v>19.507635000000001</c:v>
                </c:pt>
                <c:pt idx="6569">
                  <c:v>19.642757399999986</c:v>
                </c:pt>
                <c:pt idx="6570">
                  <c:v>19.710421499999999</c:v>
                </c:pt>
                <c:pt idx="6571">
                  <c:v>19.687901099999998</c:v>
                </c:pt>
                <c:pt idx="6572">
                  <c:v>19.710421499999999</c:v>
                </c:pt>
                <c:pt idx="6573">
                  <c:v>19.868049599999971</c:v>
                </c:pt>
                <c:pt idx="6574">
                  <c:v>20.02578059999998</c:v>
                </c:pt>
                <c:pt idx="6575">
                  <c:v>19.732927199999999</c:v>
                </c:pt>
                <c:pt idx="6576">
                  <c:v>20.341154400000015</c:v>
                </c:pt>
                <c:pt idx="6577">
                  <c:v>20.363674799999988</c:v>
                </c:pt>
                <c:pt idx="6578">
                  <c:v>20.1383826</c:v>
                </c:pt>
                <c:pt idx="6579">
                  <c:v>20.363674799999988</c:v>
                </c:pt>
                <c:pt idx="6580">
                  <c:v>20.476276799999987</c:v>
                </c:pt>
                <c:pt idx="6581">
                  <c:v>20.498797199999977</c:v>
                </c:pt>
                <c:pt idx="6582">
                  <c:v>20.4537564</c:v>
                </c:pt>
                <c:pt idx="6583">
                  <c:v>20.363674799999988</c:v>
                </c:pt>
                <c:pt idx="6584">
                  <c:v>20.4537564</c:v>
                </c:pt>
                <c:pt idx="6585">
                  <c:v>20.679048599999987</c:v>
                </c:pt>
                <c:pt idx="6586">
                  <c:v>20.65644</c:v>
                </c:pt>
                <c:pt idx="6587">
                  <c:v>20.769130199999989</c:v>
                </c:pt>
                <c:pt idx="6588">
                  <c:v>20.769130199999989</c:v>
                </c:pt>
                <c:pt idx="6589">
                  <c:v>20.926772999999976</c:v>
                </c:pt>
                <c:pt idx="6590">
                  <c:v>20.65644</c:v>
                </c:pt>
                <c:pt idx="6591">
                  <c:v>20.836691399999999</c:v>
                </c:pt>
                <c:pt idx="6592">
                  <c:v>20.7240894</c:v>
                </c:pt>
                <c:pt idx="6593">
                  <c:v>20.791650600000001</c:v>
                </c:pt>
                <c:pt idx="6594">
                  <c:v>20.881732199999977</c:v>
                </c:pt>
                <c:pt idx="6595">
                  <c:v>20.926772999999976</c:v>
                </c:pt>
                <c:pt idx="6596">
                  <c:v>20.9042526</c:v>
                </c:pt>
                <c:pt idx="6597">
                  <c:v>21.7602777</c:v>
                </c:pt>
                <c:pt idx="6598">
                  <c:v>21.219626399999989</c:v>
                </c:pt>
                <c:pt idx="6599">
                  <c:v>21.242146799999979</c:v>
                </c:pt>
                <c:pt idx="6600">
                  <c:v>21.197105999999998</c:v>
                </c:pt>
                <c:pt idx="6601">
                  <c:v>21.107024399999997</c:v>
                </c:pt>
                <c:pt idx="6602">
                  <c:v>21.242146799999979</c:v>
                </c:pt>
                <c:pt idx="6603">
                  <c:v>21.264667200000002</c:v>
                </c:pt>
                <c:pt idx="6604">
                  <c:v>21.061983599999987</c:v>
                </c:pt>
                <c:pt idx="6605">
                  <c:v>20.836691399999999</c:v>
                </c:pt>
                <c:pt idx="6606">
                  <c:v>21.94044089999997</c:v>
                </c:pt>
                <c:pt idx="6607">
                  <c:v>21.625081799999997</c:v>
                </c:pt>
                <c:pt idx="6608">
                  <c:v>21.737757299999988</c:v>
                </c:pt>
                <c:pt idx="6609">
                  <c:v>21.670196099999988</c:v>
                </c:pt>
                <c:pt idx="6610">
                  <c:v>21.467438999999981</c:v>
                </c:pt>
                <c:pt idx="6611">
                  <c:v>21.467438999999981</c:v>
                </c:pt>
                <c:pt idx="6612">
                  <c:v>21.5575206</c:v>
                </c:pt>
                <c:pt idx="6613">
                  <c:v>21.782798099999976</c:v>
                </c:pt>
                <c:pt idx="6614">
                  <c:v>21.309693299999989</c:v>
                </c:pt>
                <c:pt idx="6615">
                  <c:v>21.399877800000013</c:v>
                </c:pt>
                <c:pt idx="6616">
                  <c:v>21.152065200000013</c:v>
                </c:pt>
                <c:pt idx="6617">
                  <c:v>21.309693299999989</c:v>
                </c:pt>
                <c:pt idx="6618">
                  <c:v>20.7240894</c:v>
                </c:pt>
                <c:pt idx="6619">
                  <c:v>20.949293399999977</c:v>
                </c:pt>
                <c:pt idx="6620">
                  <c:v>21.174585599999997</c:v>
                </c:pt>
                <c:pt idx="6621">
                  <c:v>21.152065200000013</c:v>
                </c:pt>
                <c:pt idx="6622">
                  <c:v>20.926772999999976</c:v>
                </c:pt>
                <c:pt idx="6623">
                  <c:v>20.543837999999987</c:v>
                </c:pt>
                <c:pt idx="6624">
                  <c:v>21.219626399999989</c:v>
                </c:pt>
                <c:pt idx="6625">
                  <c:v>20.7240894</c:v>
                </c:pt>
                <c:pt idx="6626">
                  <c:v>20.9042526</c:v>
                </c:pt>
                <c:pt idx="6627">
                  <c:v>20.791650600000001</c:v>
                </c:pt>
                <c:pt idx="6628">
                  <c:v>20.949293399999977</c:v>
                </c:pt>
                <c:pt idx="6629">
                  <c:v>20.74660979999998</c:v>
                </c:pt>
                <c:pt idx="6630">
                  <c:v>20.7240894</c:v>
                </c:pt>
                <c:pt idx="6631">
                  <c:v>21.399877800000013</c:v>
                </c:pt>
                <c:pt idx="6632">
                  <c:v>21.242146799999979</c:v>
                </c:pt>
                <c:pt idx="6633">
                  <c:v>21.535000199999999</c:v>
                </c:pt>
                <c:pt idx="6634">
                  <c:v>21.782798099999976</c:v>
                </c:pt>
                <c:pt idx="6635">
                  <c:v>21.4899594</c:v>
                </c:pt>
                <c:pt idx="6636">
                  <c:v>21.872879699999999</c:v>
                </c:pt>
                <c:pt idx="6637">
                  <c:v>21.647602199999987</c:v>
                </c:pt>
                <c:pt idx="6638">
                  <c:v>21.625081799999997</c:v>
                </c:pt>
                <c:pt idx="6639">
                  <c:v>21.737757299999988</c:v>
                </c:pt>
                <c:pt idx="6640">
                  <c:v>21.7602777</c:v>
                </c:pt>
                <c:pt idx="6641">
                  <c:v>21.467438999999981</c:v>
                </c:pt>
                <c:pt idx="6642">
                  <c:v>21.805318499999988</c:v>
                </c:pt>
                <c:pt idx="6643">
                  <c:v>21.7602777</c:v>
                </c:pt>
                <c:pt idx="6644">
                  <c:v>21.399877800000013</c:v>
                </c:pt>
                <c:pt idx="6645">
                  <c:v>21.422398199999989</c:v>
                </c:pt>
                <c:pt idx="6646">
                  <c:v>21.467438999999981</c:v>
                </c:pt>
                <c:pt idx="6647">
                  <c:v>21.625081799999997</c:v>
                </c:pt>
                <c:pt idx="6648">
                  <c:v>21.5575206</c:v>
                </c:pt>
                <c:pt idx="6649">
                  <c:v>21.287172899999977</c:v>
                </c:pt>
                <c:pt idx="6650">
                  <c:v>21.399877800000013</c:v>
                </c:pt>
                <c:pt idx="6651">
                  <c:v>21.422398199999989</c:v>
                </c:pt>
                <c:pt idx="6652">
                  <c:v>21.242146799999979</c:v>
                </c:pt>
                <c:pt idx="6653">
                  <c:v>20.543837999999987</c:v>
                </c:pt>
                <c:pt idx="6654">
                  <c:v>20.498797199999977</c:v>
                </c:pt>
                <c:pt idx="6655">
                  <c:v>20.296025399999987</c:v>
                </c:pt>
                <c:pt idx="6656">
                  <c:v>20.341154400000015</c:v>
                </c:pt>
                <c:pt idx="6657">
                  <c:v>21.805318499999988</c:v>
                </c:pt>
                <c:pt idx="6658">
                  <c:v>21.827838900000014</c:v>
                </c:pt>
                <c:pt idx="6659">
                  <c:v>21.422398199999989</c:v>
                </c:pt>
                <c:pt idx="6660">
                  <c:v>21.602561399999999</c:v>
                </c:pt>
                <c:pt idx="6661">
                  <c:v>21.895400099999989</c:v>
                </c:pt>
                <c:pt idx="6662">
                  <c:v>21.332316599999981</c:v>
                </c:pt>
                <c:pt idx="6663">
                  <c:v>21.5575206</c:v>
                </c:pt>
                <c:pt idx="6664">
                  <c:v>21.782798099999976</c:v>
                </c:pt>
                <c:pt idx="6665">
                  <c:v>21.467438999999981</c:v>
                </c:pt>
                <c:pt idx="6666">
                  <c:v>21.242146799999979</c:v>
                </c:pt>
                <c:pt idx="6667">
                  <c:v>21.174585599999997</c:v>
                </c:pt>
                <c:pt idx="6668">
                  <c:v>21.197105999999998</c:v>
                </c:pt>
                <c:pt idx="6669">
                  <c:v>21.061983599999987</c:v>
                </c:pt>
                <c:pt idx="6670">
                  <c:v>20.431235999999988</c:v>
                </c:pt>
                <c:pt idx="6671">
                  <c:v>21.670196099999988</c:v>
                </c:pt>
                <c:pt idx="6672">
                  <c:v>21.4899594</c:v>
                </c:pt>
                <c:pt idx="6673">
                  <c:v>21.197105999999998</c:v>
                </c:pt>
                <c:pt idx="6674">
                  <c:v>21.016942799999999</c:v>
                </c:pt>
                <c:pt idx="6675">
                  <c:v>21.309693299999989</c:v>
                </c:pt>
                <c:pt idx="6676">
                  <c:v>21.061983599999987</c:v>
                </c:pt>
                <c:pt idx="6677">
                  <c:v>20.769130199999989</c:v>
                </c:pt>
                <c:pt idx="6678">
                  <c:v>20.74660979999998</c:v>
                </c:pt>
                <c:pt idx="6679">
                  <c:v>20.859211800000001</c:v>
                </c:pt>
                <c:pt idx="6680">
                  <c:v>20.7240894</c:v>
                </c:pt>
                <c:pt idx="6681">
                  <c:v>20.881732199999977</c:v>
                </c:pt>
                <c:pt idx="6682">
                  <c:v>20.791650600000001</c:v>
                </c:pt>
                <c:pt idx="6683">
                  <c:v>20.881732199999977</c:v>
                </c:pt>
                <c:pt idx="6684">
                  <c:v>20.9042526</c:v>
                </c:pt>
                <c:pt idx="6685">
                  <c:v>20.994334199999987</c:v>
                </c:pt>
                <c:pt idx="6686">
                  <c:v>21.219626399999989</c:v>
                </c:pt>
                <c:pt idx="6687">
                  <c:v>21.152065200000013</c:v>
                </c:pt>
                <c:pt idx="6688">
                  <c:v>21.061983599999987</c:v>
                </c:pt>
                <c:pt idx="6689">
                  <c:v>20.859211800000001</c:v>
                </c:pt>
                <c:pt idx="6690">
                  <c:v>21.602561399999999</c:v>
                </c:pt>
                <c:pt idx="6691">
                  <c:v>21.377357400000019</c:v>
                </c:pt>
                <c:pt idx="6692">
                  <c:v>21.061983599999987</c:v>
                </c:pt>
                <c:pt idx="6693">
                  <c:v>21.309693299999989</c:v>
                </c:pt>
                <c:pt idx="6694">
                  <c:v>21.692716499999989</c:v>
                </c:pt>
                <c:pt idx="6695">
                  <c:v>21.805318499999988</c:v>
                </c:pt>
                <c:pt idx="6696">
                  <c:v>21.850359299999987</c:v>
                </c:pt>
                <c:pt idx="6697">
                  <c:v>21.782798099999976</c:v>
                </c:pt>
                <c:pt idx="6698">
                  <c:v>21.782798099999976</c:v>
                </c:pt>
                <c:pt idx="6699">
                  <c:v>21.377357400000019</c:v>
                </c:pt>
                <c:pt idx="6700">
                  <c:v>21.152065200000013</c:v>
                </c:pt>
                <c:pt idx="6701">
                  <c:v>21.827838900000014</c:v>
                </c:pt>
                <c:pt idx="6702">
                  <c:v>21.219626399999989</c:v>
                </c:pt>
                <c:pt idx="6703">
                  <c:v>21.4899594</c:v>
                </c:pt>
                <c:pt idx="6704">
                  <c:v>21.737757299999988</c:v>
                </c:pt>
                <c:pt idx="6705">
                  <c:v>21.309693299999989</c:v>
                </c:pt>
                <c:pt idx="6706">
                  <c:v>21.354837000000014</c:v>
                </c:pt>
                <c:pt idx="6707">
                  <c:v>21.219626399999989</c:v>
                </c:pt>
                <c:pt idx="6708">
                  <c:v>21.264667200000002</c:v>
                </c:pt>
                <c:pt idx="6709">
                  <c:v>20.859211800000001</c:v>
                </c:pt>
                <c:pt idx="6710">
                  <c:v>20.9718138</c:v>
                </c:pt>
                <c:pt idx="6711">
                  <c:v>21.174585599999997</c:v>
                </c:pt>
                <c:pt idx="6712">
                  <c:v>21.264667200000002</c:v>
                </c:pt>
                <c:pt idx="6713">
                  <c:v>21.602561399999999</c:v>
                </c:pt>
                <c:pt idx="6714">
                  <c:v>21.399877800000013</c:v>
                </c:pt>
                <c:pt idx="6715">
                  <c:v>21.422398199999989</c:v>
                </c:pt>
                <c:pt idx="6716">
                  <c:v>21.5575206</c:v>
                </c:pt>
                <c:pt idx="6717">
                  <c:v>21.535000199999999</c:v>
                </c:pt>
                <c:pt idx="6718">
                  <c:v>21.535000199999999</c:v>
                </c:pt>
                <c:pt idx="6719">
                  <c:v>21.805318499999988</c:v>
                </c:pt>
                <c:pt idx="6720">
                  <c:v>21.872879699999999</c:v>
                </c:pt>
                <c:pt idx="6721">
                  <c:v>22.120706999999989</c:v>
                </c:pt>
                <c:pt idx="6722">
                  <c:v>21.850359299999987</c:v>
                </c:pt>
                <c:pt idx="6723">
                  <c:v>21.94044089999997</c:v>
                </c:pt>
                <c:pt idx="6724">
                  <c:v>21.332316599999981</c:v>
                </c:pt>
                <c:pt idx="6725">
                  <c:v>21.602561399999999</c:v>
                </c:pt>
                <c:pt idx="6726">
                  <c:v>20.791650600000001</c:v>
                </c:pt>
                <c:pt idx="6727">
                  <c:v>21.715236899999979</c:v>
                </c:pt>
                <c:pt idx="6728">
                  <c:v>21.580040999999976</c:v>
                </c:pt>
                <c:pt idx="6729">
                  <c:v>21.535000199999999</c:v>
                </c:pt>
                <c:pt idx="6730">
                  <c:v>21.715236899999979</c:v>
                </c:pt>
                <c:pt idx="6731">
                  <c:v>21.715236899999979</c:v>
                </c:pt>
                <c:pt idx="6732">
                  <c:v>21.7602777</c:v>
                </c:pt>
                <c:pt idx="6733">
                  <c:v>21.5575206</c:v>
                </c:pt>
                <c:pt idx="6734">
                  <c:v>21.535000199999999</c:v>
                </c:pt>
                <c:pt idx="6735">
                  <c:v>21.5575206</c:v>
                </c:pt>
                <c:pt idx="6736">
                  <c:v>21.5575206</c:v>
                </c:pt>
                <c:pt idx="6737">
                  <c:v>21.692716499999989</c:v>
                </c:pt>
                <c:pt idx="6738">
                  <c:v>21.805318499999988</c:v>
                </c:pt>
                <c:pt idx="6739">
                  <c:v>21.827838900000014</c:v>
                </c:pt>
                <c:pt idx="6740">
                  <c:v>21.782798099999976</c:v>
                </c:pt>
                <c:pt idx="6741">
                  <c:v>21.647602199999987</c:v>
                </c:pt>
                <c:pt idx="6742">
                  <c:v>22.098186599999977</c:v>
                </c:pt>
                <c:pt idx="6743">
                  <c:v>22.053145799999999</c:v>
                </c:pt>
                <c:pt idx="6744">
                  <c:v>21.692716499999989</c:v>
                </c:pt>
                <c:pt idx="6745">
                  <c:v>21.737757299999988</c:v>
                </c:pt>
                <c:pt idx="6746">
                  <c:v>21.264667200000002</c:v>
                </c:pt>
                <c:pt idx="6747">
                  <c:v>21.715236899999979</c:v>
                </c:pt>
                <c:pt idx="6748">
                  <c:v>21.737757299999988</c:v>
                </c:pt>
                <c:pt idx="6749">
                  <c:v>22.053145799999999</c:v>
                </c:pt>
                <c:pt idx="6750">
                  <c:v>21.7602777</c:v>
                </c:pt>
                <c:pt idx="6751">
                  <c:v>21.917920499999997</c:v>
                </c:pt>
                <c:pt idx="6752">
                  <c:v>21.692716499999989</c:v>
                </c:pt>
                <c:pt idx="6753">
                  <c:v>21.737757299999988</c:v>
                </c:pt>
                <c:pt idx="6754">
                  <c:v>21.715236899999979</c:v>
                </c:pt>
                <c:pt idx="6755">
                  <c:v>21.7602777</c:v>
                </c:pt>
                <c:pt idx="6756">
                  <c:v>21.782798099999976</c:v>
                </c:pt>
                <c:pt idx="6757">
                  <c:v>21.580040999999976</c:v>
                </c:pt>
                <c:pt idx="6758">
                  <c:v>21.422398199999989</c:v>
                </c:pt>
                <c:pt idx="6759">
                  <c:v>21.5575206</c:v>
                </c:pt>
                <c:pt idx="6760">
                  <c:v>21.715236899999979</c:v>
                </c:pt>
                <c:pt idx="6761">
                  <c:v>21.625081799999997</c:v>
                </c:pt>
                <c:pt idx="6762">
                  <c:v>21.5575206</c:v>
                </c:pt>
                <c:pt idx="6763">
                  <c:v>21.4899594</c:v>
                </c:pt>
                <c:pt idx="6764">
                  <c:v>21.647602199999987</c:v>
                </c:pt>
                <c:pt idx="6765">
                  <c:v>21.670196099999988</c:v>
                </c:pt>
                <c:pt idx="6766">
                  <c:v>21.602561399999999</c:v>
                </c:pt>
                <c:pt idx="6767">
                  <c:v>21.670196099999988</c:v>
                </c:pt>
                <c:pt idx="6768">
                  <c:v>21.782798099999976</c:v>
                </c:pt>
                <c:pt idx="6769">
                  <c:v>22.075666199999986</c:v>
                </c:pt>
                <c:pt idx="6770">
                  <c:v>21.895400099999989</c:v>
                </c:pt>
                <c:pt idx="6771">
                  <c:v>22.391025299999999</c:v>
                </c:pt>
                <c:pt idx="6772">
                  <c:v>22.571188499999998</c:v>
                </c:pt>
                <c:pt idx="6773">
                  <c:v>22.571188499999998</c:v>
                </c:pt>
                <c:pt idx="6774">
                  <c:v>22.481106899999979</c:v>
                </c:pt>
                <c:pt idx="6775">
                  <c:v>22.323375899999988</c:v>
                </c:pt>
                <c:pt idx="6776">
                  <c:v>22.1882682</c:v>
                </c:pt>
                <c:pt idx="6777">
                  <c:v>21.917920499999997</c:v>
                </c:pt>
                <c:pt idx="6778">
                  <c:v>22.030625400000005</c:v>
                </c:pt>
                <c:pt idx="6779">
                  <c:v>22.36850489999998</c:v>
                </c:pt>
                <c:pt idx="6780">
                  <c:v>21.917920499999997</c:v>
                </c:pt>
                <c:pt idx="6781">
                  <c:v>22.098186599999977</c:v>
                </c:pt>
                <c:pt idx="6782">
                  <c:v>22.075666199999986</c:v>
                </c:pt>
                <c:pt idx="6783">
                  <c:v>22.030625400000005</c:v>
                </c:pt>
                <c:pt idx="6784">
                  <c:v>22.143227400000001</c:v>
                </c:pt>
                <c:pt idx="6785">
                  <c:v>21.94044089999997</c:v>
                </c:pt>
                <c:pt idx="6786">
                  <c:v>21.895400099999989</c:v>
                </c:pt>
                <c:pt idx="6787">
                  <c:v>21.962961299999989</c:v>
                </c:pt>
                <c:pt idx="6788">
                  <c:v>21.872879699999999</c:v>
                </c:pt>
                <c:pt idx="6789">
                  <c:v>21.850359299999987</c:v>
                </c:pt>
                <c:pt idx="6790">
                  <c:v>21.962961299999989</c:v>
                </c:pt>
                <c:pt idx="6791">
                  <c:v>21.197105999999998</c:v>
                </c:pt>
                <c:pt idx="6792">
                  <c:v>21.152065200000013</c:v>
                </c:pt>
                <c:pt idx="6793">
                  <c:v>21.242146799999979</c:v>
                </c:pt>
                <c:pt idx="6794">
                  <c:v>21.377357400000019</c:v>
                </c:pt>
                <c:pt idx="6795">
                  <c:v>20.9042526</c:v>
                </c:pt>
                <c:pt idx="6796">
                  <c:v>21.782798099999976</c:v>
                </c:pt>
                <c:pt idx="6797">
                  <c:v>21.152065200000013</c:v>
                </c:pt>
                <c:pt idx="6798">
                  <c:v>22.233294300000001</c:v>
                </c:pt>
                <c:pt idx="6799">
                  <c:v>21.219626399999989</c:v>
                </c:pt>
                <c:pt idx="6800">
                  <c:v>21.827838900000014</c:v>
                </c:pt>
                <c:pt idx="6801">
                  <c:v>21.782798099999976</c:v>
                </c:pt>
                <c:pt idx="6802">
                  <c:v>21.444918600000001</c:v>
                </c:pt>
                <c:pt idx="6803">
                  <c:v>21.625081799999997</c:v>
                </c:pt>
                <c:pt idx="6804">
                  <c:v>21.512479799999987</c:v>
                </c:pt>
                <c:pt idx="6805">
                  <c:v>21.737757299999988</c:v>
                </c:pt>
                <c:pt idx="6806">
                  <c:v>21.399877800000013</c:v>
                </c:pt>
                <c:pt idx="6807">
                  <c:v>21.670196099999988</c:v>
                </c:pt>
                <c:pt idx="6808">
                  <c:v>21.850359299999987</c:v>
                </c:pt>
                <c:pt idx="6809">
                  <c:v>21.872879699999999</c:v>
                </c:pt>
                <c:pt idx="6810">
                  <c:v>22.075666199999986</c:v>
                </c:pt>
                <c:pt idx="6811">
                  <c:v>21.850359299999987</c:v>
                </c:pt>
                <c:pt idx="6812">
                  <c:v>21.602561399999999</c:v>
                </c:pt>
                <c:pt idx="6813">
                  <c:v>21.580040999999976</c:v>
                </c:pt>
                <c:pt idx="6814">
                  <c:v>21.580040999999976</c:v>
                </c:pt>
                <c:pt idx="6815">
                  <c:v>21.737757299999988</c:v>
                </c:pt>
                <c:pt idx="6816">
                  <c:v>21.94044089999997</c:v>
                </c:pt>
                <c:pt idx="6817">
                  <c:v>21.895400099999989</c:v>
                </c:pt>
                <c:pt idx="6818">
                  <c:v>21.872879699999999</c:v>
                </c:pt>
                <c:pt idx="6819">
                  <c:v>21.805318499999988</c:v>
                </c:pt>
                <c:pt idx="6820">
                  <c:v>21.962961299999989</c:v>
                </c:pt>
                <c:pt idx="6821">
                  <c:v>21.962961299999989</c:v>
                </c:pt>
                <c:pt idx="6822">
                  <c:v>21.917920499999997</c:v>
                </c:pt>
                <c:pt idx="6823">
                  <c:v>21.850359299999987</c:v>
                </c:pt>
                <c:pt idx="6824">
                  <c:v>21.647602199999987</c:v>
                </c:pt>
                <c:pt idx="6825">
                  <c:v>21.580040999999976</c:v>
                </c:pt>
                <c:pt idx="6826">
                  <c:v>21.692716499999989</c:v>
                </c:pt>
                <c:pt idx="6827">
                  <c:v>21.850359299999987</c:v>
                </c:pt>
                <c:pt idx="6828">
                  <c:v>21.805318499999988</c:v>
                </c:pt>
                <c:pt idx="6829">
                  <c:v>21.985481699999976</c:v>
                </c:pt>
                <c:pt idx="6830">
                  <c:v>21.827838900000014</c:v>
                </c:pt>
                <c:pt idx="6831">
                  <c:v>21.4899594</c:v>
                </c:pt>
                <c:pt idx="6832">
                  <c:v>21.872879699999999</c:v>
                </c:pt>
                <c:pt idx="6833">
                  <c:v>21.5575206</c:v>
                </c:pt>
                <c:pt idx="6834">
                  <c:v>22.030625400000005</c:v>
                </c:pt>
                <c:pt idx="6835">
                  <c:v>21.962961299999989</c:v>
                </c:pt>
                <c:pt idx="6836">
                  <c:v>21.715236899999979</c:v>
                </c:pt>
                <c:pt idx="6837">
                  <c:v>21.917920499999997</c:v>
                </c:pt>
                <c:pt idx="6838">
                  <c:v>21.827838900000014</c:v>
                </c:pt>
                <c:pt idx="6839">
                  <c:v>21.444918600000001</c:v>
                </c:pt>
                <c:pt idx="6840">
                  <c:v>21.309693299999989</c:v>
                </c:pt>
                <c:pt idx="6841">
                  <c:v>21.354837000000014</c:v>
                </c:pt>
                <c:pt idx="6842">
                  <c:v>21.197105999999998</c:v>
                </c:pt>
                <c:pt idx="6843">
                  <c:v>21.805318499999988</c:v>
                </c:pt>
                <c:pt idx="6844">
                  <c:v>21.535000199999999</c:v>
                </c:pt>
                <c:pt idx="6845">
                  <c:v>21.895400099999989</c:v>
                </c:pt>
                <c:pt idx="6846">
                  <c:v>21.580040999999976</c:v>
                </c:pt>
                <c:pt idx="6847">
                  <c:v>21.647602199999987</c:v>
                </c:pt>
                <c:pt idx="6848">
                  <c:v>21.94044089999997</c:v>
                </c:pt>
                <c:pt idx="6849">
                  <c:v>21.917920499999997</c:v>
                </c:pt>
                <c:pt idx="6850">
                  <c:v>21.917920499999997</c:v>
                </c:pt>
                <c:pt idx="6851">
                  <c:v>22.030625400000005</c:v>
                </c:pt>
                <c:pt idx="6852">
                  <c:v>22.300855500000015</c:v>
                </c:pt>
                <c:pt idx="6853">
                  <c:v>22.4135457</c:v>
                </c:pt>
                <c:pt idx="6854">
                  <c:v>22.323375899999988</c:v>
                </c:pt>
                <c:pt idx="6855">
                  <c:v>22.36850489999998</c:v>
                </c:pt>
                <c:pt idx="6856">
                  <c:v>22.075666199999986</c:v>
                </c:pt>
                <c:pt idx="6857">
                  <c:v>22.165747799999977</c:v>
                </c:pt>
                <c:pt idx="6858">
                  <c:v>22.233294300000001</c:v>
                </c:pt>
                <c:pt idx="6859">
                  <c:v>22.030625400000005</c:v>
                </c:pt>
                <c:pt idx="6860">
                  <c:v>22.300855500000015</c:v>
                </c:pt>
                <c:pt idx="6861">
                  <c:v>22.255814699999988</c:v>
                </c:pt>
                <c:pt idx="6862">
                  <c:v>22.120706999999989</c:v>
                </c:pt>
                <c:pt idx="6863">
                  <c:v>22.075666199999986</c:v>
                </c:pt>
                <c:pt idx="6864">
                  <c:v>22.075666199999986</c:v>
                </c:pt>
                <c:pt idx="6865">
                  <c:v>22.143227400000001</c:v>
                </c:pt>
                <c:pt idx="6866">
                  <c:v>21.805318499999988</c:v>
                </c:pt>
                <c:pt idx="6867">
                  <c:v>21.782798099999976</c:v>
                </c:pt>
                <c:pt idx="6868">
                  <c:v>21.917920499999997</c:v>
                </c:pt>
                <c:pt idx="6869">
                  <c:v>21.850359299999987</c:v>
                </c:pt>
                <c:pt idx="6870">
                  <c:v>21.7602777</c:v>
                </c:pt>
                <c:pt idx="6871">
                  <c:v>21.602561399999999</c:v>
                </c:pt>
                <c:pt idx="6872">
                  <c:v>21.197105999999998</c:v>
                </c:pt>
                <c:pt idx="6873">
                  <c:v>21.782798099999976</c:v>
                </c:pt>
                <c:pt idx="6874">
                  <c:v>21.895400099999989</c:v>
                </c:pt>
                <c:pt idx="6875">
                  <c:v>21.512479799999987</c:v>
                </c:pt>
                <c:pt idx="6876">
                  <c:v>21.985481699999976</c:v>
                </c:pt>
                <c:pt idx="6877">
                  <c:v>21.715236899999979</c:v>
                </c:pt>
                <c:pt idx="6878">
                  <c:v>21.917920499999997</c:v>
                </c:pt>
                <c:pt idx="6879">
                  <c:v>21.94044089999997</c:v>
                </c:pt>
                <c:pt idx="6880">
                  <c:v>21.7602777</c:v>
                </c:pt>
                <c:pt idx="6881">
                  <c:v>21.580040999999976</c:v>
                </c:pt>
                <c:pt idx="6882">
                  <c:v>21.467438999999981</c:v>
                </c:pt>
                <c:pt idx="6883">
                  <c:v>21.692716499999989</c:v>
                </c:pt>
                <c:pt idx="6884">
                  <c:v>21.602561399999999</c:v>
                </c:pt>
                <c:pt idx="6885">
                  <c:v>21.7602777</c:v>
                </c:pt>
                <c:pt idx="6886">
                  <c:v>21.580040999999976</c:v>
                </c:pt>
                <c:pt idx="6887">
                  <c:v>21.692716499999989</c:v>
                </c:pt>
                <c:pt idx="6888">
                  <c:v>21.647602199999987</c:v>
                </c:pt>
                <c:pt idx="6889">
                  <c:v>21.692716499999989</c:v>
                </c:pt>
                <c:pt idx="6890">
                  <c:v>21.670196099999988</c:v>
                </c:pt>
                <c:pt idx="6891">
                  <c:v>21.805318499999988</c:v>
                </c:pt>
                <c:pt idx="6892">
                  <c:v>21.670196099999988</c:v>
                </c:pt>
                <c:pt idx="6893">
                  <c:v>21.827838900000014</c:v>
                </c:pt>
                <c:pt idx="6894">
                  <c:v>22.233294300000001</c:v>
                </c:pt>
                <c:pt idx="6895">
                  <c:v>22.4135457</c:v>
                </c:pt>
                <c:pt idx="6896">
                  <c:v>22.571188499999998</c:v>
                </c:pt>
                <c:pt idx="6897">
                  <c:v>22.526147699999989</c:v>
                </c:pt>
                <c:pt idx="6898">
                  <c:v>22.503627299999977</c:v>
                </c:pt>
                <c:pt idx="6899">
                  <c:v>22.526147699999989</c:v>
                </c:pt>
                <c:pt idx="6900">
                  <c:v>22.36850489999998</c:v>
                </c:pt>
                <c:pt idx="6901">
                  <c:v>22.571188499999998</c:v>
                </c:pt>
                <c:pt idx="6902">
                  <c:v>22.683878699999998</c:v>
                </c:pt>
                <c:pt idx="6903">
                  <c:v>22.120706999999989</c:v>
                </c:pt>
                <c:pt idx="6904">
                  <c:v>22.458586499999985</c:v>
                </c:pt>
                <c:pt idx="6905">
                  <c:v>21.895400099999989</c:v>
                </c:pt>
                <c:pt idx="6906">
                  <c:v>22.008104999999986</c:v>
                </c:pt>
                <c:pt idx="6907">
                  <c:v>22.098186599999977</c:v>
                </c:pt>
                <c:pt idx="6908">
                  <c:v>22.165747799999977</c:v>
                </c:pt>
                <c:pt idx="6909">
                  <c:v>22.120706999999989</c:v>
                </c:pt>
                <c:pt idx="6910">
                  <c:v>22.300855500000015</c:v>
                </c:pt>
                <c:pt idx="6911">
                  <c:v>22.233294300000001</c:v>
                </c:pt>
                <c:pt idx="6912">
                  <c:v>22.3459845</c:v>
                </c:pt>
                <c:pt idx="6913">
                  <c:v>22.4135457</c:v>
                </c:pt>
                <c:pt idx="6914">
                  <c:v>22.36850489999998</c:v>
                </c:pt>
                <c:pt idx="6915">
                  <c:v>22.548668099999986</c:v>
                </c:pt>
                <c:pt idx="6916">
                  <c:v>22.120706999999989</c:v>
                </c:pt>
                <c:pt idx="6917">
                  <c:v>22.075666199999986</c:v>
                </c:pt>
                <c:pt idx="6918">
                  <c:v>22.2783351</c:v>
                </c:pt>
                <c:pt idx="6919">
                  <c:v>22.2107739</c:v>
                </c:pt>
                <c:pt idx="6920">
                  <c:v>22.458586499999985</c:v>
                </c:pt>
                <c:pt idx="6921">
                  <c:v>22.233294300000001</c:v>
                </c:pt>
                <c:pt idx="6922">
                  <c:v>22.503627299999977</c:v>
                </c:pt>
                <c:pt idx="6923">
                  <c:v>22.098186599999977</c:v>
                </c:pt>
                <c:pt idx="6924">
                  <c:v>22.391025299999999</c:v>
                </c:pt>
                <c:pt idx="6925">
                  <c:v>22.143227400000001</c:v>
                </c:pt>
                <c:pt idx="6926">
                  <c:v>22.436066099999987</c:v>
                </c:pt>
                <c:pt idx="6927">
                  <c:v>22.165747799999977</c:v>
                </c:pt>
                <c:pt idx="6928">
                  <c:v>22.391025299999999</c:v>
                </c:pt>
                <c:pt idx="6929">
                  <c:v>22.233294300000001</c:v>
                </c:pt>
                <c:pt idx="6930">
                  <c:v>22.706399099999981</c:v>
                </c:pt>
                <c:pt idx="6931">
                  <c:v>22.819001100000019</c:v>
                </c:pt>
                <c:pt idx="6932">
                  <c:v>23.0442933</c:v>
                </c:pt>
                <c:pt idx="6933">
                  <c:v>22.909082699999981</c:v>
                </c:pt>
                <c:pt idx="6934">
                  <c:v>22.954123499999987</c:v>
                </c:pt>
                <c:pt idx="6935">
                  <c:v>22.571188499999998</c:v>
                </c:pt>
                <c:pt idx="6936">
                  <c:v>22.751439899999976</c:v>
                </c:pt>
                <c:pt idx="6937">
                  <c:v>22.503627299999977</c:v>
                </c:pt>
                <c:pt idx="6938">
                  <c:v>22.706399099999981</c:v>
                </c:pt>
                <c:pt idx="6939">
                  <c:v>22.751439899999976</c:v>
                </c:pt>
                <c:pt idx="6940">
                  <c:v>22.593708899999989</c:v>
                </c:pt>
                <c:pt idx="6941">
                  <c:v>22.773960299999999</c:v>
                </c:pt>
                <c:pt idx="6942">
                  <c:v>22.728919499999989</c:v>
                </c:pt>
                <c:pt idx="6943">
                  <c:v>22.616229299999986</c:v>
                </c:pt>
                <c:pt idx="6944">
                  <c:v>22.683878699999998</c:v>
                </c:pt>
                <c:pt idx="6945">
                  <c:v>22.751439899999976</c:v>
                </c:pt>
                <c:pt idx="6946">
                  <c:v>22.728919499999989</c:v>
                </c:pt>
                <c:pt idx="6947">
                  <c:v>22.638749699999977</c:v>
                </c:pt>
                <c:pt idx="6948">
                  <c:v>22.638749699999977</c:v>
                </c:pt>
                <c:pt idx="6949">
                  <c:v>22.706399099999981</c:v>
                </c:pt>
                <c:pt idx="6950">
                  <c:v>22.751439899999976</c:v>
                </c:pt>
                <c:pt idx="6951">
                  <c:v>22.638749699999977</c:v>
                </c:pt>
                <c:pt idx="6952">
                  <c:v>22.616229299999986</c:v>
                </c:pt>
                <c:pt idx="6953">
                  <c:v>22.3459845</c:v>
                </c:pt>
                <c:pt idx="6954">
                  <c:v>22.571188499999998</c:v>
                </c:pt>
                <c:pt idx="6955">
                  <c:v>22.571188499999998</c:v>
                </c:pt>
                <c:pt idx="6956">
                  <c:v>22.300855500000015</c:v>
                </c:pt>
                <c:pt idx="6957">
                  <c:v>22.458586499999985</c:v>
                </c:pt>
                <c:pt idx="6958">
                  <c:v>22.458586499999985</c:v>
                </c:pt>
                <c:pt idx="6959">
                  <c:v>22.300855500000015</c:v>
                </c:pt>
                <c:pt idx="6960">
                  <c:v>22.391025299999999</c:v>
                </c:pt>
                <c:pt idx="6961">
                  <c:v>22.36850489999998</c:v>
                </c:pt>
                <c:pt idx="6962">
                  <c:v>22.1882682</c:v>
                </c:pt>
                <c:pt idx="6963">
                  <c:v>22.4135457</c:v>
                </c:pt>
                <c:pt idx="6964">
                  <c:v>22.436066099999987</c:v>
                </c:pt>
                <c:pt idx="6965">
                  <c:v>22.255814699999988</c:v>
                </c:pt>
                <c:pt idx="6966">
                  <c:v>22.2107739</c:v>
                </c:pt>
                <c:pt idx="6967">
                  <c:v>22.436066099999987</c:v>
                </c:pt>
                <c:pt idx="6968">
                  <c:v>22.391025299999999</c:v>
                </c:pt>
                <c:pt idx="6969">
                  <c:v>22.098186599999977</c:v>
                </c:pt>
                <c:pt idx="6970">
                  <c:v>22.323375899999988</c:v>
                </c:pt>
                <c:pt idx="6971">
                  <c:v>22.436066099999987</c:v>
                </c:pt>
                <c:pt idx="6972">
                  <c:v>22.1882682</c:v>
                </c:pt>
                <c:pt idx="6973">
                  <c:v>22.2107739</c:v>
                </c:pt>
                <c:pt idx="6974">
                  <c:v>21.985481699999976</c:v>
                </c:pt>
                <c:pt idx="6975">
                  <c:v>22.008104999999986</c:v>
                </c:pt>
                <c:pt idx="6976">
                  <c:v>21.895400099999989</c:v>
                </c:pt>
                <c:pt idx="6977">
                  <c:v>21.872879699999999</c:v>
                </c:pt>
                <c:pt idx="6978">
                  <c:v>21.805318499999988</c:v>
                </c:pt>
                <c:pt idx="6979">
                  <c:v>21.670196099999988</c:v>
                </c:pt>
                <c:pt idx="6980">
                  <c:v>21.715236899999979</c:v>
                </c:pt>
                <c:pt idx="6981">
                  <c:v>21.7602777</c:v>
                </c:pt>
                <c:pt idx="6982">
                  <c:v>21.827838900000014</c:v>
                </c:pt>
                <c:pt idx="6983">
                  <c:v>22.008104999999986</c:v>
                </c:pt>
                <c:pt idx="6984">
                  <c:v>22.053145799999999</c:v>
                </c:pt>
                <c:pt idx="6985">
                  <c:v>21.872879699999999</c:v>
                </c:pt>
                <c:pt idx="6986">
                  <c:v>21.782798099999976</c:v>
                </c:pt>
                <c:pt idx="6987">
                  <c:v>21.850359299999987</c:v>
                </c:pt>
                <c:pt idx="6988">
                  <c:v>22.008104999999986</c:v>
                </c:pt>
                <c:pt idx="6989">
                  <c:v>21.985481699999976</c:v>
                </c:pt>
                <c:pt idx="6990">
                  <c:v>21.850359299999987</c:v>
                </c:pt>
                <c:pt idx="6991">
                  <c:v>21.737757299999988</c:v>
                </c:pt>
                <c:pt idx="6992">
                  <c:v>21.670196099999988</c:v>
                </c:pt>
                <c:pt idx="6993">
                  <c:v>21.94044089999997</c:v>
                </c:pt>
                <c:pt idx="6994">
                  <c:v>21.805318499999988</c:v>
                </c:pt>
                <c:pt idx="6995">
                  <c:v>22.323375899999988</c:v>
                </c:pt>
                <c:pt idx="6996">
                  <c:v>22.143227400000001</c:v>
                </c:pt>
                <c:pt idx="6997">
                  <c:v>22.008104999999986</c:v>
                </c:pt>
                <c:pt idx="6998">
                  <c:v>22.120706999999989</c:v>
                </c:pt>
                <c:pt idx="6999">
                  <c:v>22.165747799999977</c:v>
                </c:pt>
                <c:pt idx="7000">
                  <c:v>22.143227400000001</c:v>
                </c:pt>
                <c:pt idx="7001">
                  <c:v>22.120706999999989</c:v>
                </c:pt>
                <c:pt idx="7002">
                  <c:v>22.053145799999999</c:v>
                </c:pt>
                <c:pt idx="7003">
                  <c:v>21.872879699999999</c:v>
                </c:pt>
                <c:pt idx="7004">
                  <c:v>22.008104999999986</c:v>
                </c:pt>
                <c:pt idx="7005">
                  <c:v>21.805318499999988</c:v>
                </c:pt>
                <c:pt idx="7006">
                  <c:v>21.805318499999988</c:v>
                </c:pt>
                <c:pt idx="7007">
                  <c:v>21.895400099999989</c:v>
                </c:pt>
                <c:pt idx="7008">
                  <c:v>21.850359299999987</c:v>
                </c:pt>
                <c:pt idx="7009">
                  <c:v>21.850359299999987</c:v>
                </c:pt>
                <c:pt idx="7010">
                  <c:v>21.872879699999999</c:v>
                </c:pt>
                <c:pt idx="7011">
                  <c:v>21.985481699999976</c:v>
                </c:pt>
                <c:pt idx="7012">
                  <c:v>21.872879699999999</c:v>
                </c:pt>
                <c:pt idx="7013">
                  <c:v>22.233294300000001</c:v>
                </c:pt>
                <c:pt idx="7014">
                  <c:v>22.323375899999988</c:v>
                </c:pt>
                <c:pt idx="7015">
                  <c:v>22.4135457</c:v>
                </c:pt>
                <c:pt idx="7016">
                  <c:v>22.1882682</c:v>
                </c:pt>
                <c:pt idx="7017">
                  <c:v>22.638749699999977</c:v>
                </c:pt>
                <c:pt idx="7018">
                  <c:v>22.661270099999999</c:v>
                </c:pt>
                <c:pt idx="7019">
                  <c:v>22.233294300000001</c:v>
                </c:pt>
                <c:pt idx="7020">
                  <c:v>23.0442933</c:v>
                </c:pt>
                <c:pt idx="7021">
                  <c:v>23.066813700000001</c:v>
                </c:pt>
                <c:pt idx="7022">
                  <c:v>23.066813700000001</c:v>
                </c:pt>
                <c:pt idx="7023">
                  <c:v>23.359667099999999</c:v>
                </c:pt>
                <c:pt idx="7024">
                  <c:v>23.382187499999986</c:v>
                </c:pt>
                <c:pt idx="7025">
                  <c:v>23.427228299999989</c:v>
                </c:pt>
                <c:pt idx="7026">
                  <c:v>23.517309900000001</c:v>
                </c:pt>
                <c:pt idx="7027">
                  <c:v>23.652432299999976</c:v>
                </c:pt>
                <c:pt idx="7028">
                  <c:v>23.539830299999988</c:v>
                </c:pt>
                <c:pt idx="7029">
                  <c:v>23.5623507</c:v>
                </c:pt>
                <c:pt idx="7030">
                  <c:v>23.697546599999981</c:v>
                </c:pt>
                <c:pt idx="7031">
                  <c:v>23.5623507</c:v>
                </c:pt>
                <c:pt idx="7032">
                  <c:v>23.674952700000023</c:v>
                </c:pt>
                <c:pt idx="7033">
                  <c:v>23.765107799999985</c:v>
                </c:pt>
                <c:pt idx="7034">
                  <c:v>23.337043799999996</c:v>
                </c:pt>
                <c:pt idx="7035">
                  <c:v>23.246962199999999</c:v>
                </c:pt>
                <c:pt idx="7036">
                  <c:v>23.156880600000019</c:v>
                </c:pt>
                <c:pt idx="7037">
                  <c:v>23.134360200000014</c:v>
                </c:pt>
                <c:pt idx="7038">
                  <c:v>22.9316031</c:v>
                </c:pt>
                <c:pt idx="7039">
                  <c:v>22.976643899999971</c:v>
                </c:pt>
                <c:pt idx="7040">
                  <c:v>22.9316031</c:v>
                </c:pt>
                <c:pt idx="7041">
                  <c:v>22.909082699999981</c:v>
                </c:pt>
                <c:pt idx="7042">
                  <c:v>22.88656229999998</c:v>
                </c:pt>
                <c:pt idx="7043">
                  <c:v>23.021772899999977</c:v>
                </c:pt>
                <c:pt idx="7044">
                  <c:v>23.269482599999982</c:v>
                </c:pt>
                <c:pt idx="7045">
                  <c:v>23.201921400000014</c:v>
                </c:pt>
                <c:pt idx="7046">
                  <c:v>23.066813700000001</c:v>
                </c:pt>
                <c:pt idx="7047">
                  <c:v>23.111839799999998</c:v>
                </c:pt>
                <c:pt idx="7048">
                  <c:v>23.292002999999976</c:v>
                </c:pt>
                <c:pt idx="7049">
                  <c:v>23.314523399999999</c:v>
                </c:pt>
                <c:pt idx="7050">
                  <c:v>23.337043799999996</c:v>
                </c:pt>
                <c:pt idx="7051">
                  <c:v>23.945270999999977</c:v>
                </c:pt>
                <c:pt idx="7052">
                  <c:v>23.967791399999989</c:v>
                </c:pt>
                <c:pt idx="7053">
                  <c:v>23.967791399999989</c:v>
                </c:pt>
                <c:pt idx="7054">
                  <c:v>23.787628199999986</c:v>
                </c:pt>
                <c:pt idx="7055">
                  <c:v>23.674952700000023</c:v>
                </c:pt>
                <c:pt idx="7056">
                  <c:v>23.539830299999988</c:v>
                </c:pt>
                <c:pt idx="7057">
                  <c:v>23.5623507</c:v>
                </c:pt>
                <c:pt idx="7058">
                  <c:v>23.404707899999977</c:v>
                </c:pt>
                <c:pt idx="7059">
                  <c:v>23.246962199999999</c:v>
                </c:pt>
                <c:pt idx="7060">
                  <c:v>23.382187499999986</c:v>
                </c:pt>
                <c:pt idx="7061">
                  <c:v>23.472269100000002</c:v>
                </c:pt>
                <c:pt idx="7062">
                  <c:v>23.201921400000014</c:v>
                </c:pt>
                <c:pt idx="7063">
                  <c:v>23.066813700000001</c:v>
                </c:pt>
                <c:pt idx="7064">
                  <c:v>22.954123499999987</c:v>
                </c:pt>
                <c:pt idx="7065">
                  <c:v>22.8640419</c:v>
                </c:pt>
                <c:pt idx="7066">
                  <c:v>22.909082699999981</c:v>
                </c:pt>
                <c:pt idx="7067">
                  <c:v>23.089334099999981</c:v>
                </c:pt>
                <c:pt idx="7068">
                  <c:v>22.751439899999976</c:v>
                </c:pt>
                <c:pt idx="7069">
                  <c:v>22.841521499999999</c:v>
                </c:pt>
                <c:pt idx="7070">
                  <c:v>23.359667099999999</c:v>
                </c:pt>
                <c:pt idx="7071">
                  <c:v>23.359667099999999</c:v>
                </c:pt>
                <c:pt idx="7072">
                  <c:v>23.404707899999977</c:v>
                </c:pt>
                <c:pt idx="7073">
                  <c:v>23.292002999999976</c:v>
                </c:pt>
                <c:pt idx="7074">
                  <c:v>23.810148599999987</c:v>
                </c:pt>
                <c:pt idx="7075">
                  <c:v>23.832668999999999</c:v>
                </c:pt>
                <c:pt idx="7076">
                  <c:v>23.494789499999989</c:v>
                </c:pt>
                <c:pt idx="7077">
                  <c:v>23.449748699999976</c:v>
                </c:pt>
                <c:pt idx="7078">
                  <c:v>24.103001999999996</c:v>
                </c:pt>
                <c:pt idx="7079">
                  <c:v>23.810148599999987</c:v>
                </c:pt>
                <c:pt idx="7080">
                  <c:v>23.292002999999976</c:v>
                </c:pt>
                <c:pt idx="7081">
                  <c:v>23.134360200000014</c:v>
                </c:pt>
                <c:pt idx="7082">
                  <c:v>23.990311799999986</c:v>
                </c:pt>
                <c:pt idx="7083">
                  <c:v>23.922750599999976</c:v>
                </c:pt>
                <c:pt idx="7084">
                  <c:v>24.012832199999988</c:v>
                </c:pt>
                <c:pt idx="7085">
                  <c:v>24.057961200000012</c:v>
                </c:pt>
                <c:pt idx="7086">
                  <c:v>23.922750599999976</c:v>
                </c:pt>
                <c:pt idx="7087">
                  <c:v>23.990311799999986</c:v>
                </c:pt>
                <c:pt idx="7088">
                  <c:v>23.652432299999976</c:v>
                </c:pt>
                <c:pt idx="7089">
                  <c:v>23.990311799999986</c:v>
                </c:pt>
                <c:pt idx="7090">
                  <c:v>24.012832199999988</c:v>
                </c:pt>
                <c:pt idx="7091">
                  <c:v>23.900230199999989</c:v>
                </c:pt>
                <c:pt idx="7092">
                  <c:v>23.967791399999989</c:v>
                </c:pt>
                <c:pt idx="7093">
                  <c:v>24.125522399999976</c:v>
                </c:pt>
                <c:pt idx="7094">
                  <c:v>23.922750599999976</c:v>
                </c:pt>
                <c:pt idx="7095">
                  <c:v>24.440896199999987</c:v>
                </c:pt>
                <c:pt idx="7096">
                  <c:v>24.26064479999998</c:v>
                </c:pt>
                <c:pt idx="7097">
                  <c:v>24.4183758</c:v>
                </c:pt>
                <c:pt idx="7098">
                  <c:v>24.170563199999997</c:v>
                </c:pt>
                <c:pt idx="7099">
                  <c:v>24.395855400000023</c:v>
                </c:pt>
                <c:pt idx="7100">
                  <c:v>24.26064479999998</c:v>
                </c:pt>
                <c:pt idx="7101">
                  <c:v>24.148042799999981</c:v>
                </c:pt>
                <c:pt idx="7102">
                  <c:v>24.350726399999989</c:v>
                </c:pt>
                <c:pt idx="7103">
                  <c:v>24.2381244</c:v>
                </c:pt>
                <c:pt idx="7104">
                  <c:v>24.148042799999981</c:v>
                </c:pt>
                <c:pt idx="7105">
                  <c:v>24.328205999999987</c:v>
                </c:pt>
                <c:pt idx="7106">
                  <c:v>24.598538999999981</c:v>
                </c:pt>
                <c:pt idx="7107">
                  <c:v>24.868871999999996</c:v>
                </c:pt>
                <c:pt idx="7108">
                  <c:v>24.8013108</c:v>
                </c:pt>
                <c:pt idx="7109">
                  <c:v>24.981473999999981</c:v>
                </c:pt>
                <c:pt idx="7110">
                  <c:v>24.598538999999981</c:v>
                </c:pt>
                <c:pt idx="7111">
                  <c:v>25.049123399999985</c:v>
                </c:pt>
                <c:pt idx="7112">
                  <c:v>25.003994400000014</c:v>
                </c:pt>
                <c:pt idx="7113">
                  <c:v>24.891392399999987</c:v>
                </c:pt>
                <c:pt idx="7114">
                  <c:v>25.161725399999987</c:v>
                </c:pt>
                <c:pt idx="7115">
                  <c:v>25.094164200000005</c:v>
                </c:pt>
                <c:pt idx="7116">
                  <c:v>24.576018599999987</c:v>
                </c:pt>
                <c:pt idx="7117">
                  <c:v>25.003994400000014</c:v>
                </c:pt>
                <c:pt idx="7118">
                  <c:v>24.868871999999996</c:v>
                </c:pt>
                <c:pt idx="7119">
                  <c:v>24.756269999999986</c:v>
                </c:pt>
                <c:pt idx="7120">
                  <c:v>24.328205999999987</c:v>
                </c:pt>
                <c:pt idx="7121">
                  <c:v>24.485936999999982</c:v>
                </c:pt>
                <c:pt idx="7122">
                  <c:v>24.913912800000002</c:v>
                </c:pt>
                <c:pt idx="7123">
                  <c:v>24.891392399999987</c:v>
                </c:pt>
                <c:pt idx="7124">
                  <c:v>24.913912800000002</c:v>
                </c:pt>
                <c:pt idx="7125">
                  <c:v>24.823831199999997</c:v>
                </c:pt>
                <c:pt idx="7126">
                  <c:v>24.936433199999989</c:v>
                </c:pt>
                <c:pt idx="7127">
                  <c:v>24.823831199999997</c:v>
                </c:pt>
                <c:pt idx="7128">
                  <c:v>24.756269999999986</c:v>
                </c:pt>
                <c:pt idx="7129">
                  <c:v>24.891392399999987</c:v>
                </c:pt>
                <c:pt idx="7130">
                  <c:v>25.184245799999999</c:v>
                </c:pt>
                <c:pt idx="7131">
                  <c:v>25.364408999999988</c:v>
                </c:pt>
                <c:pt idx="7132">
                  <c:v>25.184245799999999</c:v>
                </c:pt>
                <c:pt idx="7133">
                  <c:v>25.071643799999986</c:v>
                </c:pt>
                <c:pt idx="7134">
                  <c:v>25.341888599999997</c:v>
                </c:pt>
                <c:pt idx="7135">
                  <c:v>25.071643799999986</c:v>
                </c:pt>
                <c:pt idx="7136">
                  <c:v>25.003994400000014</c:v>
                </c:pt>
                <c:pt idx="7137">
                  <c:v>24.868871999999996</c:v>
                </c:pt>
                <c:pt idx="7138">
                  <c:v>25.071643799999986</c:v>
                </c:pt>
                <c:pt idx="7139">
                  <c:v>25.274327399999986</c:v>
                </c:pt>
                <c:pt idx="7140">
                  <c:v>25.184245799999999</c:v>
                </c:pt>
                <c:pt idx="7141">
                  <c:v>25.251806999999999</c:v>
                </c:pt>
                <c:pt idx="7142">
                  <c:v>25.116684599999999</c:v>
                </c:pt>
                <c:pt idx="7143">
                  <c:v>25.094164200000005</c:v>
                </c:pt>
                <c:pt idx="7144">
                  <c:v>25.049123399999985</c:v>
                </c:pt>
                <c:pt idx="7145">
                  <c:v>25.251806999999999</c:v>
                </c:pt>
                <c:pt idx="7146">
                  <c:v>25.3870176</c:v>
                </c:pt>
                <c:pt idx="7147">
                  <c:v>25.3870176</c:v>
                </c:pt>
                <c:pt idx="7148">
                  <c:v>25.499619599999971</c:v>
                </c:pt>
                <c:pt idx="7149">
                  <c:v>25.477099199999987</c:v>
                </c:pt>
                <c:pt idx="7150">
                  <c:v>25.612206899999986</c:v>
                </c:pt>
                <c:pt idx="7151">
                  <c:v>25.589686499999985</c:v>
                </c:pt>
                <c:pt idx="7152">
                  <c:v>25.612206899999986</c:v>
                </c:pt>
                <c:pt idx="7153">
                  <c:v>25.409537999999976</c:v>
                </c:pt>
                <c:pt idx="7154">
                  <c:v>25.567166099999987</c:v>
                </c:pt>
                <c:pt idx="7155">
                  <c:v>25.567166099999987</c:v>
                </c:pt>
                <c:pt idx="7156">
                  <c:v>25.364408999999988</c:v>
                </c:pt>
                <c:pt idx="7157">
                  <c:v>25.657247699999999</c:v>
                </c:pt>
                <c:pt idx="7158">
                  <c:v>25.522139999999975</c:v>
                </c:pt>
                <c:pt idx="7159">
                  <c:v>25.409537999999976</c:v>
                </c:pt>
                <c:pt idx="7160">
                  <c:v>25.409537999999976</c:v>
                </c:pt>
                <c:pt idx="7161">
                  <c:v>25.522139999999975</c:v>
                </c:pt>
                <c:pt idx="7162">
                  <c:v>25.522139999999975</c:v>
                </c:pt>
                <c:pt idx="7163">
                  <c:v>25.747432199999981</c:v>
                </c:pt>
                <c:pt idx="7164">
                  <c:v>25.860034199999987</c:v>
                </c:pt>
                <c:pt idx="7165">
                  <c:v>25.679768100000015</c:v>
                </c:pt>
                <c:pt idx="7166">
                  <c:v>25.454578799999997</c:v>
                </c:pt>
                <c:pt idx="7167">
                  <c:v>25.094164200000005</c:v>
                </c:pt>
                <c:pt idx="7168">
                  <c:v>25.116684599999999</c:v>
                </c:pt>
                <c:pt idx="7169">
                  <c:v>25.477099199999987</c:v>
                </c:pt>
                <c:pt idx="7170">
                  <c:v>25.409537999999976</c:v>
                </c:pt>
                <c:pt idx="7171">
                  <c:v>25.341888599999997</c:v>
                </c:pt>
                <c:pt idx="7172">
                  <c:v>25.184245799999999</c:v>
                </c:pt>
                <c:pt idx="7173">
                  <c:v>25.296847799999988</c:v>
                </c:pt>
                <c:pt idx="7174">
                  <c:v>24.576018599999987</c:v>
                </c:pt>
                <c:pt idx="7175">
                  <c:v>24.125522399999976</c:v>
                </c:pt>
                <c:pt idx="7176">
                  <c:v>25.544660399999987</c:v>
                </c:pt>
                <c:pt idx="7177">
                  <c:v>24.823831199999997</c:v>
                </c:pt>
                <c:pt idx="7178">
                  <c:v>25.206766199999986</c:v>
                </c:pt>
                <c:pt idx="7179">
                  <c:v>25.161725399999987</c:v>
                </c:pt>
                <c:pt idx="7180">
                  <c:v>25.161725399999987</c:v>
                </c:pt>
                <c:pt idx="7181">
                  <c:v>25.116684599999999</c:v>
                </c:pt>
                <c:pt idx="7182">
                  <c:v>24.981473999999981</c:v>
                </c:pt>
                <c:pt idx="7183">
                  <c:v>25.116684599999999</c:v>
                </c:pt>
                <c:pt idx="7184">
                  <c:v>25.161725399999987</c:v>
                </c:pt>
                <c:pt idx="7185">
                  <c:v>25.364408999999988</c:v>
                </c:pt>
                <c:pt idx="7186">
                  <c:v>24.981473999999981</c:v>
                </c:pt>
                <c:pt idx="7187">
                  <c:v>25.139205000000015</c:v>
                </c:pt>
                <c:pt idx="7188">
                  <c:v>25.341888599999997</c:v>
                </c:pt>
                <c:pt idx="7189">
                  <c:v>24.823831199999997</c:v>
                </c:pt>
                <c:pt idx="7190">
                  <c:v>25.634727299999987</c:v>
                </c:pt>
                <c:pt idx="7191">
                  <c:v>25.409537999999976</c:v>
                </c:pt>
                <c:pt idx="7192">
                  <c:v>25.724911800000001</c:v>
                </c:pt>
                <c:pt idx="7193">
                  <c:v>25.567166099999987</c:v>
                </c:pt>
                <c:pt idx="7194">
                  <c:v>25.499619599999971</c:v>
                </c:pt>
                <c:pt idx="7195">
                  <c:v>25.454578799999997</c:v>
                </c:pt>
                <c:pt idx="7196">
                  <c:v>25.882554599999981</c:v>
                </c:pt>
                <c:pt idx="7197">
                  <c:v>25.905075</c:v>
                </c:pt>
                <c:pt idx="7198">
                  <c:v>25.972636199999975</c:v>
                </c:pt>
                <c:pt idx="7199">
                  <c:v>25.860034199999987</c:v>
                </c:pt>
                <c:pt idx="7200">
                  <c:v>25.612206899999986</c:v>
                </c:pt>
                <c:pt idx="7201">
                  <c:v>25.477099199999987</c:v>
                </c:pt>
                <c:pt idx="7202">
                  <c:v>26.085311699999977</c:v>
                </c:pt>
                <c:pt idx="7203">
                  <c:v>25.814993400000024</c:v>
                </c:pt>
                <c:pt idx="7204">
                  <c:v>26.107832100000014</c:v>
                </c:pt>
                <c:pt idx="7205">
                  <c:v>26.197913699999997</c:v>
                </c:pt>
                <c:pt idx="7206">
                  <c:v>26.130352499999997</c:v>
                </c:pt>
                <c:pt idx="7207">
                  <c:v>26.062791299999979</c:v>
                </c:pt>
                <c:pt idx="7208">
                  <c:v>26.265474899999976</c:v>
                </c:pt>
                <c:pt idx="7209">
                  <c:v>25.995156599999977</c:v>
                </c:pt>
                <c:pt idx="7210">
                  <c:v>26.1753933</c:v>
                </c:pt>
                <c:pt idx="7211">
                  <c:v>25.8375138</c:v>
                </c:pt>
                <c:pt idx="7212">
                  <c:v>25.567166099999987</c:v>
                </c:pt>
                <c:pt idx="7213">
                  <c:v>25.679768100000015</c:v>
                </c:pt>
                <c:pt idx="7214">
                  <c:v>25.567166099999987</c:v>
                </c:pt>
                <c:pt idx="7215">
                  <c:v>25.499619599999971</c:v>
                </c:pt>
                <c:pt idx="7216">
                  <c:v>25.522139999999975</c:v>
                </c:pt>
                <c:pt idx="7217">
                  <c:v>25.679768100000015</c:v>
                </c:pt>
                <c:pt idx="7218">
                  <c:v>26.062791299999979</c:v>
                </c:pt>
                <c:pt idx="7219">
                  <c:v>26.107832100000014</c:v>
                </c:pt>
                <c:pt idx="7220">
                  <c:v>26.130352499999997</c:v>
                </c:pt>
                <c:pt idx="7221">
                  <c:v>26.085311699999977</c:v>
                </c:pt>
                <c:pt idx="7222">
                  <c:v>26.107832100000014</c:v>
                </c:pt>
                <c:pt idx="7223">
                  <c:v>26.062791299999979</c:v>
                </c:pt>
                <c:pt idx="7224">
                  <c:v>26.017676999999999</c:v>
                </c:pt>
                <c:pt idx="7225">
                  <c:v>25.972636199999975</c:v>
                </c:pt>
                <c:pt idx="7226">
                  <c:v>25.814993400000024</c:v>
                </c:pt>
                <c:pt idx="7227">
                  <c:v>25.860034199999987</c:v>
                </c:pt>
                <c:pt idx="7228">
                  <c:v>25.8375138</c:v>
                </c:pt>
                <c:pt idx="7229">
                  <c:v>25.499619599999971</c:v>
                </c:pt>
                <c:pt idx="7230">
                  <c:v>25.409537999999976</c:v>
                </c:pt>
                <c:pt idx="7231">
                  <c:v>25.296847799999988</c:v>
                </c:pt>
                <c:pt idx="7232">
                  <c:v>25.409537999999976</c:v>
                </c:pt>
                <c:pt idx="7233">
                  <c:v>25.341888599999997</c:v>
                </c:pt>
                <c:pt idx="7234">
                  <c:v>25.995156599999977</c:v>
                </c:pt>
                <c:pt idx="7235">
                  <c:v>25.3870176</c:v>
                </c:pt>
                <c:pt idx="7236">
                  <c:v>25.544660399999987</c:v>
                </c:pt>
                <c:pt idx="7237">
                  <c:v>25.634727299999987</c:v>
                </c:pt>
                <c:pt idx="7238">
                  <c:v>25.409537999999976</c:v>
                </c:pt>
                <c:pt idx="7239">
                  <c:v>25.657247699999999</c:v>
                </c:pt>
                <c:pt idx="7240">
                  <c:v>25.499619599999971</c:v>
                </c:pt>
                <c:pt idx="7241">
                  <c:v>25.296847799999988</c:v>
                </c:pt>
                <c:pt idx="7242">
                  <c:v>25.184245799999999</c:v>
                </c:pt>
                <c:pt idx="7243">
                  <c:v>25.79247299999998</c:v>
                </c:pt>
                <c:pt idx="7244">
                  <c:v>25.499619599999971</c:v>
                </c:pt>
                <c:pt idx="7245">
                  <c:v>25.341888599999997</c:v>
                </c:pt>
                <c:pt idx="7246">
                  <c:v>25.139205000000015</c:v>
                </c:pt>
                <c:pt idx="7247">
                  <c:v>25.454578799999997</c:v>
                </c:pt>
                <c:pt idx="7248">
                  <c:v>25.499619599999971</c:v>
                </c:pt>
                <c:pt idx="7249">
                  <c:v>25.589686499999985</c:v>
                </c:pt>
                <c:pt idx="7250">
                  <c:v>25.161725399999987</c:v>
                </c:pt>
                <c:pt idx="7251">
                  <c:v>25.071643799999986</c:v>
                </c:pt>
                <c:pt idx="7252">
                  <c:v>25.454578799999997</c:v>
                </c:pt>
                <c:pt idx="7253">
                  <c:v>25.522139999999975</c:v>
                </c:pt>
                <c:pt idx="7254">
                  <c:v>25.3870176</c:v>
                </c:pt>
                <c:pt idx="7255">
                  <c:v>25.049123399999985</c:v>
                </c:pt>
                <c:pt idx="7256">
                  <c:v>25.071643799999986</c:v>
                </c:pt>
                <c:pt idx="7257">
                  <c:v>24.4183758</c:v>
                </c:pt>
                <c:pt idx="7258">
                  <c:v>24.711229199999988</c:v>
                </c:pt>
                <c:pt idx="7259">
                  <c:v>25.432058399999999</c:v>
                </c:pt>
                <c:pt idx="7260">
                  <c:v>25.341888599999997</c:v>
                </c:pt>
                <c:pt idx="7261">
                  <c:v>25.341888599999997</c:v>
                </c:pt>
                <c:pt idx="7262">
                  <c:v>25.364408999999988</c:v>
                </c:pt>
                <c:pt idx="7263">
                  <c:v>25.341888599999997</c:v>
                </c:pt>
                <c:pt idx="7264">
                  <c:v>25.364408999999988</c:v>
                </c:pt>
                <c:pt idx="7265">
                  <c:v>25.251806999999999</c:v>
                </c:pt>
                <c:pt idx="7266">
                  <c:v>25.3870176</c:v>
                </c:pt>
                <c:pt idx="7267">
                  <c:v>25.274327399999986</c:v>
                </c:pt>
                <c:pt idx="7268">
                  <c:v>25.409537999999976</c:v>
                </c:pt>
                <c:pt idx="7269">
                  <c:v>25.341888599999997</c:v>
                </c:pt>
                <c:pt idx="7270">
                  <c:v>25.454578799999997</c:v>
                </c:pt>
                <c:pt idx="7271">
                  <c:v>25.409537999999976</c:v>
                </c:pt>
                <c:pt idx="7272">
                  <c:v>25.499619599999971</c:v>
                </c:pt>
                <c:pt idx="7273">
                  <c:v>25.544660399999987</c:v>
                </c:pt>
                <c:pt idx="7274">
                  <c:v>25.589686499999985</c:v>
                </c:pt>
                <c:pt idx="7275">
                  <c:v>25.657247699999999</c:v>
                </c:pt>
                <c:pt idx="7276">
                  <c:v>25.499619599999971</c:v>
                </c:pt>
                <c:pt idx="7277">
                  <c:v>25.206766199999986</c:v>
                </c:pt>
                <c:pt idx="7278">
                  <c:v>24.913912800000002</c:v>
                </c:pt>
                <c:pt idx="7279">
                  <c:v>25.341888599999997</c:v>
                </c:pt>
                <c:pt idx="7280">
                  <c:v>25.229286599999977</c:v>
                </c:pt>
                <c:pt idx="7281">
                  <c:v>25.296847799999988</c:v>
                </c:pt>
                <c:pt idx="7282">
                  <c:v>25.274327399999986</c:v>
                </c:pt>
                <c:pt idx="7283">
                  <c:v>25.094164200000005</c:v>
                </c:pt>
                <c:pt idx="7284">
                  <c:v>25.094164200000005</c:v>
                </c:pt>
                <c:pt idx="7285">
                  <c:v>24.913912800000002</c:v>
                </c:pt>
                <c:pt idx="7286">
                  <c:v>25.206766199999986</c:v>
                </c:pt>
                <c:pt idx="7287">
                  <c:v>25.184245799999999</c:v>
                </c:pt>
                <c:pt idx="7288">
                  <c:v>25.049123399999985</c:v>
                </c:pt>
                <c:pt idx="7289">
                  <c:v>25.094164200000005</c:v>
                </c:pt>
                <c:pt idx="7290">
                  <c:v>25.251806999999999</c:v>
                </c:pt>
                <c:pt idx="7291">
                  <c:v>24.621059399999996</c:v>
                </c:pt>
                <c:pt idx="7292">
                  <c:v>25.071643799999986</c:v>
                </c:pt>
                <c:pt idx="7293">
                  <c:v>25.229286599999977</c:v>
                </c:pt>
                <c:pt idx="7294">
                  <c:v>25.229286599999977</c:v>
                </c:pt>
                <c:pt idx="7295">
                  <c:v>25.341888599999997</c:v>
                </c:pt>
                <c:pt idx="7296">
                  <c:v>25.026514799999987</c:v>
                </c:pt>
                <c:pt idx="7297">
                  <c:v>25.161725399999987</c:v>
                </c:pt>
                <c:pt idx="7298">
                  <c:v>25.3870176</c:v>
                </c:pt>
                <c:pt idx="7299">
                  <c:v>25.477099199999987</c:v>
                </c:pt>
                <c:pt idx="7300">
                  <c:v>25.206766199999986</c:v>
                </c:pt>
                <c:pt idx="7301">
                  <c:v>25.679768100000015</c:v>
                </c:pt>
                <c:pt idx="7302">
                  <c:v>25.544660399999987</c:v>
                </c:pt>
                <c:pt idx="7303">
                  <c:v>25.860034199999987</c:v>
                </c:pt>
                <c:pt idx="7304">
                  <c:v>25.522139999999975</c:v>
                </c:pt>
                <c:pt idx="7305">
                  <c:v>25.499619599999971</c:v>
                </c:pt>
                <c:pt idx="7306">
                  <c:v>25.477099199999987</c:v>
                </c:pt>
                <c:pt idx="7307">
                  <c:v>25.139205000000015</c:v>
                </c:pt>
                <c:pt idx="7308">
                  <c:v>25.319368200000014</c:v>
                </c:pt>
                <c:pt idx="7309">
                  <c:v>25.364408999999988</c:v>
                </c:pt>
                <c:pt idx="7310">
                  <c:v>25.612206899999986</c:v>
                </c:pt>
                <c:pt idx="7311">
                  <c:v>25.612206899999986</c:v>
                </c:pt>
                <c:pt idx="7312">
                  <c:v>25.432058399999999</c:v>
                </c:pt>
                <c:pt idx="7313">
                  <c:v>25.296847799999988</c:v>
                </c:pt>
                <c:pt idx="7314">
                  <c:v>25.499619599999971</c:v>
                </c:pt>
                <c:pt idx="7315">
                  <c:v>24.958953600000001</c:v>
                </c:pt>
                <c:pt idx="7316">
                  <c:v>25.229286599999977</c:v>
                </c:pt>
                <c:pt idx="7317">
                  <c:v>25.116684599999999</c:v>
                </c:pt>
                <c:pt idx="7318">
                  <c:v>25.274327399999986</c:v>
                </c:pt>
                <c:pt idx="7319">
                  <c:v>25.161725399999987</c:v>
                </c:pt>
                <c:pt idx="7320">
                  <c:v>25.296847799999988</c:v>
                </c:pt>
                <c:pt idx="7321">
                  <c:v>25.229286599999977</c:v>
                </c:pt>
                <c:pt idx="7322">
                  <c:v>25.071643799999986</c:v>
                </c:pt>
                <c:pt idx="7323">
                  <c:v>25.251806999999999</c:v>
                </c:pt>
                <c:pt idx="7324">
                  <c:v>25.274327399999986</c:v>
                </c:pt>
                <c:pt idx="7325">
                  <c:v>25.432058399999999</c:v>
                </c:pt>
                <c:pt idx="7326">
                  <c:v>25.319368200000014</c:v>
                </c:pt>
                <c:pt idx="7327">
                  <c:v>25.003994400000014</c:v>
                </c:pt>
                <c:pt idx="7328">
                  <c:v>25.274327399999986</c:v>
                </c:pt>
                <c:pt idx="7329">
                  <c:v>25.229286599999977</c:v>
                </c:pt>
                <c:pt idx="7330">
                  <c:v>25.206766199999986</c:v>
                </c:pt>
                <c:pt idx="7331">
                  <c:v>25.003994400000014</c:v>
                </c:pt>
                <c:pt idx="7332">
                  <c:v>25.296847799999988</c:v>
                </c:pt>
                <c:pt idx="7333">
                  <c:v>25.229286599999977</c:v>
                </c:pt>
                <c:pt idx="7334">
                  <c:v>25.161725399999987</c:v>
                </c:pt>
                <c:pt idx="7335">
                  <c:v>25.184245799999999</c:v>
                </c:pt>
                <c:pt idx="7336">
                  <c:v>25.003994400000014</c:v>
                </c:pt>
                <c:pt idx="7337">
                  <c:v>25.184245799999999</c:v>
                </c:pt>
                <c:pt idx="7338">
                  <c:v>25.274327399999986</c:v>
                </c:pt>
                <c:pt idx="7339">
                  <c:v>24.958953600000001</c:v>
                </c:pt>
                <c:pt idx="7340">
                  <c:v>24.778790399999977</c:v>
                </c:pt>
                <c:pt idx="7341">
                  <c:v>24.688620599999979</c:v>
                </c:pt>
                <c:pt idx="7342">
                  <c:v>24.711229199999988</c:v>
                </c:pt>
                <c:pt idx="7343">
                  <c:v>24.666100199999999</c:v>
                </c:pt>
                <c:pt idx="7344">
                  <c:v>24.666100199999999</c:v>
                </c:pt>
                <c:pt idx="7345">
                  <c:v>24.913912800000002</c:v>
                </c:pt>
                <c:pt idx="7346">
                  <c:v>24.666100199999999</c:v>
                </c:pt>
                <c:pt idx="7347">
                  <c:v>24.576018599999987</c:v>
                </c:pt>
                <c:pt idx="7348">
                  <c:v>24.936433199999989</c:v>
                </c:pt>
                <c:pt idx="7349">
                  <c:v>24.936433199999989</c:v>
                </c:pt>
                <c:pt idx="7350">
                  <c:v>24.981473999999981</c:v>
                </c:pt>
                <c:pt idx="7351">
                  <c:v>24.643579799999987</c:v>
                </c:pt>
                <c:pt idx="7352">
                  <c:v>24.711229199999988</c:v>
                </c:pt>
                <c:pt idx="7353">
                  <c:v>24.756269999999986</c:v>
                </c:pt>
                <c:pt idx="7354">
                  <c:v>24.778790399999977</c:v>
                </c:pt>
                <c:pt idx="7355">
                  <c:v>24.823831199999997</c:v>
                </c:pt>
                <c:pt idx="7356">
                  <c:v>24.621059399999996</c:v>
                </c:pt>
                <c:pt idx="7357">
                  <c:v>24.485936999999982</c:v>
                </c:pt>
                <c:pt idx="7358">
                  <c:v>24.778790399999977</c:v>
                </c:pt>
                <c:pt idx="7359">
                  <c:v>24.8013108</c:v>
                </c:pt>
                <c:pt idx="7360">
                  <c:v>24.576018599999987</c:v>
                </c:pt>
                <c:pt idx="7361">
                  <c:v>24.598538999999981</c:v>
                </c:pt>
                <c:pt idx="7362">
                  <c:v>24.508457399999987</c:v>
                </c:pt>
                <c:pt idx="7363">
                  <c:v>24.350726399999989</c:v>
                </c:pt>
                <c:pt idx="7364">
                  <c:v>24.8013108</c:v>
                </c:pt>
                <c:pt idx="7365">
                  <c:v>24.643579799999987</c:v>
                </c:pt>
                <c:pt idx="7366">
                  <c:v>24.621059399999996</c:v>
                </c:pt>
                <c:pt idx="7367">
                  <c:v>24.621059399999996</c:v>
                </c:pt>
                <c:pt idx="7368">
                  <c:v>24.846351599999988</c:v>
                </c:pt>
                <c:pt idx="7369">
                  <c:v>25.026514799999987</c:v>
                </c:pt>
                <c:pt idx="7370">
                  <c:v>24.8013108</c:v>
                </c:pt>
                <c:pt idx="7371">
                  <c:v>24.913912800000002</c:v>
                </c:pt>
                <c:pt idx="7372">
                  <c:v>24.576018599999987</c:v>
                </c:pt>
                <c:pt idx="7373">
                  <c:v>24.8013108</c:v>
                </c:pt>
                <c:pt idx="7374">
                  <c:v>24.778790399999977</c:v>
                </c:pt>
                <c:pt idx="7375">
                  <c:v>24.981473999999981</c:v>
                </c:pt>
                <c:pt idx="7376">
                  <c:v>25.071643799999986</c:v>
                </c:pt>
                <c:pt idx="7377">
                  <c:v>24.8013108</c:v>
                </c:pt>
                <c:pt idx="7378">
                  <c:v>24.485936999999982</c:v>
                </c:pt>
                <c:pt idx="7379">
                  <c:v>24.643579799999987</c:v>
                </c:pt>
                <c:pt idx="7380">
                  <c:v>24.576018599999987</c:v>
                </c:pt>
                <c:pt idx="7381">
                  <c:v>24.576018599999987</c:v>
                </c:pt>
                <c:pt idx="7382">
                  <c:v>24.643579799999987</c:v>
                </c:pt>
                <c:pt idx="7383">
                  <c:v>24.688620599999979</c:v>
                </c:pt>
                <c:pt idx="7384">
                  <c:v>24.621059399999996</c:v>
                </c:pt>
                <c:pt idx="7385">
                  <c:v>24.891392399999987</c:v>
                </c:pt>
                <c:pt idx="7386">
                  <c:v>24.756269999999986</c:v>
                </c:pt>
                <c:pt idx="7387">
                  <c:v>24.733749599999971</c:v>
                </c:pt>
                <c:pt idx="7388">
                  <c:v>24.643579799999987</c:v>
                </c:pt>
                <c:pt idx="7389">
                  <c:v>24.733749599999971</c:v>
                </c:pt>
                <c:pt idx="7390">
                  <c:v>24.913912800000002</c:v>
                </c:pt>
                <c:pt idx="7391">
                  <c:v>24.733749599999971</c:v>
                </c:pt>
                <c:pt idx="7392">
                  <c:v>24.688620599999979</c:v>
                </c:pt>
                <c:pt idx="7393">
                  <c:v>24.823831199999997</c:v>
                </c:pt>
                <c:pt idx="7394">
                  <c:v>24.8013108</c:v>
                </c:pt>
                <c:pt idx="7395">
                  <c:v>24.711229199999988</c:v>
                </c:pt>
                <c:pt idx="7396">
                  <c:v>24.823831199999997</c:v>
                </c:pt>
                <c:pt idx="7397">
                  <c:v>24.778790399999977</c:v>
                </c:pt>
                <c:pt idx="7398">
                  <c:v>25.026514799999987</c:v>
                </c:pt>
                <c:pt idx="7399">
                  <c:v>24.913912800000002</c:v>
                </c:pt>
                <c:pt idx="7400">
                  <c:v>24.688620599999979</c:v>
                </c:pt>
                <c:pt idx="7401">
                  <c:v>25.341888599999997</c:v>
                </c:pt>
                <c:pt idx="7402">
                  <c:v>25.071643799999986</c:v>
                </c:pt>
                <c:pt idx="7403">
                  <c:v>25.477099199999987</c:v>
                </c:pt>
                <c:pt idx="7404">
                  <c:v>25.454578799999997</c:v>
                </c:pt>
                <c:pt idx="7405">
                  <c:v>25.003994400000014</c:v>
                </c:pt>
                <c:pt idx="7406">
                  <c:v>25.251806999999999</c:v>
                </c:pt>
                <c:pt idx="7407">
                  <c:v>25.161725399999987</c:v>
                </c:pt>
                <c:pt idx="7408">
                  <c:v>25.229286599999977</c:v>
                </c:pt>
                <c:pt idx="7409">
                  <c:v>25.364408999999988</c:v>
                </c:pt>
                <c:pt idx="7410">
                  <c:v>25.3870176</c:v>
                </c:pt>
                <c:pt idx="7411">
                  <c:v>25.634727299999987</c:v>
                </c:pt>
                <c:pt idx="7412">
                  <c:v>25.7699526</c:v>
                </c:pt>
                <c:pt idx="7413">
                  <c:v>25.454578799999997</c:v>
                </c:pt>
                <c:pt idx="7414">
                  <c:v>24.958953600000001</c:v>
                </c:pt>
                <c:pt idx="7415">
                  <c:v>25.702288500000002</c:v>
                </c:pt>
                <c:pt idx="7416">
                  <c:v>25.499619599999971</c:v>
                </c:pt>
                <c:pt idx="7417">
                  <c:v>25.477099199999987</c:v>
                </c:pt>
                <c:pt idx="7418">
                  <c:v>25.702288500000002</c:v>
                </c:pt>
                <c:pt idx="7419">
                  <c:v>25.454578799999997</c:v>
                </c:pt>
                <c:pt idx="7420">
                  <c:v>25.3870176</c:v>
                </c:pt>
                <c:pt idx="7421">
                  <c:v>26.017676999999999</c:v>
                </c:pt>
                <c:pt idx="7422">
                  <c:v>25.972636199999975</c:v>
                </c:pt>
                <c:pt idx="7423">
                  <c:v>25.995156599999977</c:v>
                </c:pt>
                <c:pt idx="7424">
                  <c:v>25.905075</c:v>
                </c:pt>
                <c:pt idx="7425">
                  <c:v>25.747432199999981</c:v>
                </c:pt>
                <c:pt idx="7426">
                  <c:v>25.3870176</c:v>
                </c:pt>
                <c:pt idx="7427">
                  <c:v>25.477099199999987</c:v>
                </c:pt>
                <c:pt idx="7428">
                  <c:v>25.544660399999987</c:v>
                </c:pt>
                <c:pt idx="7429">
                  <c:v>25.657247699999999</c:v>
                </c:pt>
                <c:pt idx="7430">
                  <c:v>25.341888599999997</c:v>
                </c:pt>
                <c:pt idx="7431">
                  <c:v>25.206766199999986</c:v>
                </c:pt>
                <c:pt idx="7432">
                  <c:v>25.567166099999987</c:v>
                </c:pt>
                <c:pt idx="7433">
                  <c:v>25.409537999999976</c:v>
                </c:pt>
                <c:pt idx="7434">
                  <c:v>25.3870176</c:v>
                </c:pt>
                <c:pt idx="7435">
                  <c:v>25.364408999999988</c:v>
                </c:pt>
                <c:pt idx="7436">
                  <c:v>25.477099199999987</c:v>
                </c:pt>
                <c:pt idx="7437">
                  <c:v>25.319368200000014</c:v>
                </c:pt>
                <c:pt idx="7438">
                  <c:v>25.477099199999987</c:v>
                </c:pt>
                <c:pt idx="7439">
                  <c:v>25.612206899999986</c:v>
                </c:pt>
                <c:pt idx="7440">
                  <c:v>25.432058399999999</c:v>
                </c:pt>
                <c:pt idx="7441">
                  <c:v>25.544660399999987</c:v>
                </c:pt>
                <c:pt idx="7442">
                  <c:v>25.522139999999975</c:v>
                </c:pt>
                <c:pt idx="7443">
                  <c:v>25.161725399999987</c:v>
                </c:pt>
                <c:pt idx="7444">
                  <c:v>25.3870176</c:v>
                </c:pt>
                <c:pt idx="7445">
                  <c:v>25.319368200000014</c:v>
                </c:pt>
                <c:pt idx="7446">
                  <c:v>25.364408999999988</c:v>
                </c:pt>
                <c:pt idx="7447">
                  <c:v>25.274327399999986</c:v>
                </c:pt>
                <c:pt idx="7448">
                  <c:v>25.296847799999988</c:v>
                </c:pt>
                <c:pt idx="7449">
                  <c:v>25.432058399999999</c:v>
                </c:pt>
                <c:pt idx="7450">
                  <c:v>25.499619599999971</c:v>
                </c:pt>
                <c:pt idx="7451">
                  <c:v>25.612206899999986</c:v>
                </c:pt>
                <c:pt idx="7452">
                  <c:v>25.522139999999975</c:v>
                </c:pt>
                <c:pt idx="7453">
                  <c:v>25.927595399999987</c:v>
                </c:pt>
                <c:pt idx="7454">
                  <c:v>25.927595399999987</c:v>
                </c:pt>
                <c:pt idx="7455">
                  <c:v>26.355556499999999</c:v>
                </c:pt>
                <c:pt idx="7456">
                  <c:v>26.310515699999996</c:v>
                </c:pt>
                <c:pt idx="7457">
                  <c:v>26.851181699999998</c:v>
                </c:pt>
                <c:pt idx="7458">
                  <c:v>26.558328299999989</c:v>
                </c:pt>
                <c:pt idx="7459">
                  <c:v>27.008824499999999</c:v>
                </c:pt>
                <c:pt idx="7460">
                  <c:v>27.076473899999989</c:v>
                </c:pt>
                <c:pt idx="7461">
                  <c:v>27.076473899999989</c:v>
                </c:pt>
                <c:pt idx="7462">
                  <c:v>27.369239099999977</c:v>
                </c:pt>
                <c:pt idx="7463">
                  <c:v>27.459394199999988</c:v>
                </c:pt>
                <c:pt idx="7464">
                  <c:v>27.4819146</c:v>
                </c:pt>
                <c:pt idx="7465">
                  <c:v>27.436873800000001</c:v>
                </c:pt>
                <c:pt idx="7466">
                  <c:v>27.436873800000001</c:v>
                </c:pt>
                <c:pt idx="7467">
                  <c:v>27.436873800000001</c:v>
                </c:pt>
                <c:pt idx="7468">
                  <c:v>27.594516599999981</c:v>
                </c:pt>
                <c:pt idx="7469">
                  <c:v>27.639557399999998</c:v>
                </c:pt>
                <c:pt idx="7470">
                  <c:v>27.459394199999988</c:v>
                </c:pt>
                <c:pt idx="7471">
                  <c:v>27.729741899999976</c:v>
                </c:pt>
                <c:pt idx="7472">
                  <c:v>27.504435000000001</c:v>
                </c:pt>
                <c:pt idx="7473">
                  <c:v>27.819823500000005</c:v>
                </c:pt>
                <c:pt idx="7474">
                  <c:v>27.684598199999996</c:v>
                </c:pt>
                <c:pt idx="7475">
                  <c:v>27.571996199999997</c:v>
                </c:pt>
                <c:pt idx="7476">
                  <c:v>27.2791575</c:v>
                </c:pt>
                <c:pt idx="7477">
                  <c:v>27.2791575</c:v>
                </c:pt>
                <c:pt idx="7478">
                  <c:v>27.774782699999989</c:v>
                </c:pt>
                <c:pt idx="7479">
                  <c:v>27.9774663</c:v>
                </c:pt>
                <c:pt idx="7480">
                  <c:v>28.045012799999981</c:v>
                </c:pt>
                <c:pt idx="7481">
                  <c:v>28.270304999999986</c:v>
                </c:pt>
                <c:pt idx="7482">
                  <c:v>27.842343899999971</c:v>
                </c:pt>
                <c:pt idx="7483">
                  <c:v>27.639557399999998</c:v>
                </c:pt>
                <c:pt idx="7484">
                  <c:v>27.707118599999987</c:v>
                </c:pt>
                <c:pt idx="7485">
                  <c:v>28.180223399999985</c:v>
                </c:pt>
                <c:pt idx="7486">
                  <c:v>27.909905100000014</c:v>
                </c:pt>
                <c:pt idx="7487">
                  <c:v>27.954945899999988</c:v>
                </c:pt>
                <c:pt idx="7488">
                  <c:v>28.315345799999999</c:v>
                </c:pt>
                <c:pt idx="7489">
                  <c:v>27.752262299999977</c:v>
                </c:pt>
                <c:pt idx="7490">
                  <c:v>27.729741899999976</c:v>
                </c:pt>
                <c:pt idx="7491">
                  <c:v>27.729741899999976</c:v>
                </c:pt>
                <c:pt idx="7492">
                  <c:v>27.864864300000015</c:v>
                </c:pt>
                <c:pt idx="7493">
                  <c:v>27.729741899999976</c:v>
                </c:pt>
                <c:pt idx="7494">
                  <c:v>27.819823500000005</c:v>
                </c:pt>
                <c:pt idx="7495">
                  <c:v>27.707118599999987</c:v>
                </c:pt>
                <c:pt idx="7496">
                  <c:v>27.684598199999996</c:v>
                </c:pt>
                <c:pt idx="7497">
                  <c:v>27.999986699999987</c:v>
                </c:pt>
                <c:pt idx="7498">
                  <c:v>27.504435000000001</c:v>
                </c:pt>
                <c:pt idx="7499">
                  <c:v>28.112662199999999</c:v>
                </c:pt>
                <c:pt idx="7500">
                  <c:v>28.225264199999987</c:v>
                </c:pt>
                <c:pt idx="7501">
                  <c:v>27.639557399999998</c:v>
                </c:pt>
                <c:pt idx="7502">
                  <c:v>27.617037000000014</c:v>
                </c:pt>
                <c:pt idx="7503">
                  <c:v>27.887384699999988</c:v>
                </c:pt>
                <c:pt idx="7504">
                  <c:v>28.1351826</c:v>
                </c:pt>
                <c:pt idx="7505">
                  <c:v>27.909905100000014</c:v>
                </c:pt>
                <c:pt idx="7506">
                  <c:v>28.225264199999987</c:v>
                </c:pt>
                <c:pt idx="7507">
                  <c:v>27.954945899999988</c:v>
                </c:pt>
                <c:pt idx="7508">
                  <c:v>27.707118599999987</c:v>
                </c:pt>
                <c:pt idx="7509">
                  <c:v>28.270304999999986</c:v>
                </c:pt>
                <c:pt idx="7510">
                  <c:v>28.518117599999989</c:v>
                </c:pt>
                <c:pt idx="7511">
                  <c:v>28.428035999999981</c:v>
                </c:pt>
                <c:pt idx="7512">
                  <c:v>28.585678799999986</c:v>
                </c:pt>
                <c:pt idx="7513">
                  <c:v>28.563158399999999</c:v>
                </c:pt>
                <c:pt idx="7514">
                  <c:v>28.585678799999986</c:v>
                </c:pt>
                <c:pt idx="7515">
                  <c:v>28.630719599999981</c:v>
                </c:pt>
                <c:pt idx="7516">
                  <c:v>28.765930199999989</c:v>
                </c:pt>
                <c:pt idx="7517">
                  <c:v>28.518117599999989</c:v>
                </c:pt>
                <c:pt idx="7518">
                  <c:v>28.202743799999979</c:v>
                </c:pt>
                <c:pt idx="7519">
                  <c:v>28.1351826</c:v>
                </c:pt>
                <c:pt idx="7520">
                  <c:v>28.270304999999986</c:v>
                </c:pt>
                <c:pt idx="7521">
                  <c:v>28.360386599999977</c:v>
                </c:pt>
                <c:pt idx="7522">
                  <c:v>28.247784599999989</c:v>
                </c:pt>
                <c:pt idx="7523">
                  <c:v>28.202743799999979</c:v>
                </c:pt>
                <c:pt idx="7524">
                  <c:v>28.315345799999999</c:v>
                </c:pt>
                <c:pt idx="7525">
                  <c:v>28.1351826</c:v>
                </c:pt>
                <c:pt idx="7526">
                  <c:v>28.180223399999985</c:v>
                </c:pt>
                <c:pt idx="7527">
                  <c:v>27.797303100000001</c:v>
                </c:pt>
                <c:pt idx="7528">
                  <c:v>27.752262299999977</c:v>
                </c:pt>
                <c:pt idx="7529">
                  <c:v>27.774782699999989</c:v>
                </c:pt>
                <c:pt idx="7530">
                  <c:v>27.819823500000005</c:v>
                </c:pt>
                <c:pt idx="7531">
                  <c:v>27.684598199999996</c:v>
                </c:pt>
                <c:pt idx="7532">
                  <c:v>28.157702999999987</c:v>
                </c:pt>
                <c:pt idx="7533">
                  <c:v>27.999986699999987</c:v>
                </c:pt>
                <c:pt idx="7534">
                  <c:v>28.090141799999987</c:v>
                </c:pt>
                <c:pt idx="7535">
                  <c:v>27.999986699999987</c:v>
                </c:pt>
                <c:pt idx="7536">
                  <c:v>27.887384699999988</c:v>
                </c:pt>
                <c:pt idx="7537">
                  <c:v>28.180223399999985</c:v>
                </c:pt>
                <c:pt idx="7538">
                  <c:v>28.225264199999987</c:v>
                </c:pt>
                <c:pt idx="7539">
                  <c:v>28.202743799999979</c:v>
                </c:pt>
                <c:pt idx="7540">
                  <c:v>28.360386599999977</c:v>
                </c:pt>
                <c:pt idx="7541">
                  <c:v>28.382906999999989</c:v>
                </c:pt>
                <c:pt idx="7542">
                  <c:v>28.202743799999979</c:v>
                </c:pt>
                <c:pt idx="7543">
                  <c:v>28.045012799999981</c:v>
                </c:pt>
                <c:pt idx="7544">
                  <c:v>27.999986699999987</c:v>
                </c:pt>
                <c:pt idx="7545">
                  <c:v>27.684598199999996</c:v>
                </c:pt>
                <c:pt idx="7546">
                  <c:v>27.797303100000001</c:v>
                </c:pt>
                <c:pt idx="7547">
                  <c:v>27.909905100000014</c:v>
                </c:pt>
                <c:pt idx="7548">
                  <c:v>27.707118599999987</c:v>
                </c:pt>
                <c:pt idx="7549">
                  <c:v>27.617037000000014</c:v>
                </c:pt>
                <c:pt idx="7550">
                  <c:v>27.729741899999976</c:v>
                </c:pt>
                <c:pt idx="7551">
                  <c:v>27.4819146</c:v>
                </c:pt>
                <c:pt idx="7552">
                  <c:v>27.459394199999988</c:v>
                </c:pt>
                <c:pt idx="7553">
                  <c:v>28.360386599999977</c:v>
                </c:pt>
                <c:pt idx="7554">
                  <c:v>27.999986699999987</c:v>
                </c:pt>
                <c:pt idx="7555">
                  <c:v>28.045012799999981</c:v>
                </c:pt>
                <c:pt idx="7556">
                  <c:v>27.752262299999977</c:v>
                </c:pt>
                <c:pt idx="7557">
                  <c:v>27.684598199999996</c:v>
                </c:pt>
                <c:pt idx="7558">
                  <c:v>27.729741899999976</c:v>
                </c:pt>
                <c:pt idx="7559">
                  <c:v>27.707118599999987</c:v>
                </c:pt>
                <c:pt idx="7560">
                  <c:v>27.729741899999976</c:v>
                </c:pt>
                <c:pt idx="7561">
                  <c:v>27.459394199999988</c:v>
                </c:pt>
                <c:pt idx="7562">
                  <c:v>27.5494758</c:v>
                </c:pt>
                <c:pt idx="7563">
                  <c:v>27.662077799999999</c:v>
                </c:pt>
                <c:pt idx="7564">
                  <c:v>27.571996199999997</c:v>
                </c:pt>
                <c:pt idx="7565">
                  <c:v>27.617037000000014</c:v>
                </c:pt>
                <c:pt idx="7566">
                  <c:v>27.684598199999996</c:v>
                </c:pt>
                <c:pt idx="7567">
                  <c:v>27.594516599999981</c:v>
                </c:pt>
                <c:pt idx="7568">
                  <c:v>27.842343899999971</c:v>
                </c:pt>
                <c:pt idx="7569">
                  <c:v>27.5494758</c:v>
                </c:pt>
                <c:pt idx="7570">
                  <c:v>27.4819146</c:v>
                </c:pt>
                <c:pt idx="7571">
                  <c:v>27.526955400000023</c:v>
                </c:pt>
                <c:pt idx="7572">
                  <c:v>27.909905100000014</c:v>
                </c:pt>
                <c:pt idx="7573">
                  <c:v>27.887384699999988</c:v>
                </c:pt>
                <c:pt idx="7574">
                  <c:v>27.932425499999987</c:v>
                </c:pt>
                <c:pt idx="7575">
                  <c:v>27.594516599999981</c:v>
                </c:pt>
                <c:pt idx="7576">
                  <c:v>27.819823500000005</c:v>
                </c:pt>
                <c:pt idx="7577">
                  <c:v>27.932425499999987</c:v>
                </c:pt>
                <c:pt idx="7578">
                  <c:v>27.842343899999971</c:v>
                </c:pt>
                <c:pt idx="7579">
                  <c:v>27.819823500000005</c:v>
                </c:pt>
                <c:pt idx="7580">
                  <c:v>27.504435000000001</c:v>
                </c:pt>
                <c:pt idx="7581">
                  <c:v>27.301677899999987</c:v>
                </c:pt>
                <c:pt idx="7582">
                  <c:v>27.369239099999977</c:v>
                </c:pt>
                <c:pt idx="7583">
                  <c:v>27.594516599999981</c:v>
                </c:pt>
                <c:pt idx="7584">
                  <c:v>27.301677899999987</c:v>
                </c:pt>
                <c:pt idx="7585">
                  <c:v>27.144035100000014</c:v>
                </c:pt>
                <c:pt idx="7586">
                  <c:v>27.324198299999999</c:v>
                </c:pt>
                <c:pt idx="7587">
                  <c:v>27.436873800000001</c:v>
                </c:pt>
                <c:pt idx="7588">
                  <c:v>27.2115963</c:v>
                </c:pt>
                <c:pt idx="7589">
                  <c:v>26.783620499999977</c:v>
                </c:pt>
                <c:pt idx="7590">
                  <c:v>26.806140899999981</c:v>
                </c:pt>
                <c:pt idx="7591">
                  <c:v>26.873702099999985</c:v>
                </c:pt>
                <c:pt idx="7592">
                  <c:v>26.670930299999988</c:v>
                </c:pt>
                <c:pt idx="7593">
                  <c:v>27.301677899999987</c:v>
                </c:pt>
                <c:pt idx="7594">
                  <c:v>27.234116699999987</c:v>
                </c:pt>
                <c:pt idx="7595">
                  <c:v>27.234116699999987</c:v>
                </c:pt>
                <c:pt idx="7596">
                  <c:v>27.2115963</c:v>
                </c:pt>
                <c:pt idx="7597">
                  <c:v>26.693450700000014</c:v>
                </c:pt>
                <c:pt idx="7598">
                  <c:v>27.031344900000001</c:v>
                </c:pt>
                <c:pt idx="7599">
                  <c:v>26.806140899999981</c:v>
                </c:pt>
                <c:pt idx="7600">
                  <c:v>27.144035100000014</c:v>
                </c:pt>
                <c:pt idx="7601">
                  <c:v>27.189075899999999</c:v>
                </c:pt>
                <c:pt idx="7602">
                  <c:v>27.324198299999999</c:v>
                </c:pt>
                <c:pt idx="7603">
                  <c:v>27.121514699999999</c:v>
                </c:pt>
                <c:pt idx="7604">
                  <c:v>27.459394199999988</c:v>
                </c:pt>
                <c:pt idx="7605">
                  <c:v>27.053953500000013</c:v>
                </c:pt>
                <c:pt idx="7606">
                  <c:v>26.828661299999986</c:v>
                </c:pt>
                <c:pt idx="7607">
                  <c:v>26.040197399999986</c:v>
                </c:pt>
                <c:pt idx="7608">
                  <c:v>26.828661299999986</c:v>
                </c:pt>
                <c:pt idx="7609">
                  <c:v>26.490767099999989</c:v>
                </c:pt>
                <c:pt idx="7610">
                  <c:v>26.400700199999989</c:v>
                </c:pt>
                <c:pt idx="7611">
                  <c:v>26.603369099999988</c:v>
                </c:pt>
                <c:pt idx="7612">
                  <c:v>26.400700199999989</c:v>
                </c:pt>
                <c:pt idx="7613">
                  <c:v>26.242954499999996</c:v>
                </c:pt>
                <c:pt idx="7614">
                  <c:v>26.986304099999977</c:v>
                </c:pt>
                <c:pt idx="7615">
                  <c:v>27.166555500000001</c:v>
                </c:pt>
                <c:pt idx="7616">
                  <c:v>26.941263299999989</c:v>
                </c:pt>
                <c:pt idx="7617">
                  <c:v>27.2791575</c:v>
                </c:pt>
                <c:pt idx="7618">
                  <c:v>27.346718699999986</c:v>
                </c:pt>
                <c:pt idx="7619">
                  <c:v>26.986304099999977</c:v>
                </c:pt>
                <c:pt idx="7620">
                  <c:v>26.918742899999966</c:v>
                </c:pt>
                <c:pt idx="7621">
                  <c:v>26.986304099999977</c:v>
                </c:pt>
                <c:pt idx="7622">
                  <c:v>26.693450700000014</c:v>
                </c:pt>
                <c:pt idx="7623">
                  <c:v>26.670930299999988</c:v>
                </c:pt>
                <c:pt idx="7624">
                  <c:v>26.851181699999998</c:v>
                </c:pt>
                <c:pt idx="7625">
                  <c:v>26.468261399999989</c:v>
                </c:pt>
                <c:pt idx="7626">
                  <c:v>26.3780769</c:v>
                </c:pt>
                <c:pt idx="7627">
                  <c:v>26.197913699999997</c:v>
                </c:pt>
                <c:pt idx="7628">
                  <c:v>26.490767099999989</c:v>
                </c:pt>
                <c:pt idx="7629">
                  <c:v>26.423220599999979</c:v>
                </c:pt>
                <c:pt idx="7630">
                  <c:v>26.468261399999989</c:v>
                </c:pt>
                <c:pt idx="7631">
                  <c:v>26.062791299999979</c:v>
                </c:pt>
                <c:pt idx="7632">
                  <c:v>26.670930299999988</c:v>
                </c:pt>
                <c:pt idx="7633">
                  <c:v>26.6258895</c:v>
                </c:pt>
                <c:pt idx="7634">
                  <c:v>26.738579699999981</c:v>
                </c:pt>
                <c:pt idx="7635">
                  <c:v>26.513287500000001</c:v>
                </c:pt>
                <c:pt idx="7636">
                  <c:v>26.558328299999989</c:v>
                </c:pt>
                <c:pt idx="7637">
                  <c:v>27.234116699999987</c:v>
                </c:pt>
                <c:pt idx="7638">
                  <c:v>27.121514699999999</c:v>
                </c:pt>
                <c:pt idx="7639">
                  <c:v>26.963783699999976</c:v>
                </c:pt>
                <c:pt idx="7640">
                  <c:v>27.098994299999987</c:v>
                </c:pt>
                <c:pt idx="7641">
                  <c:v>27.189075899999999</c:v>
                </c:pt>
                <c:pt idx="7642">
                  <c:v>26.918742899999966</c:v>
                </c:pt>
                <c:pt idx="7643">
                  <c:v>27.098994299999987</c:v>
                </c:pt>
                <c:pt idx="7644">
                  <c:v>27.189075899999999</c:v>
                </c:pt>
                <c:pt idx="7645">
                  <c:v>27.346718699999986</c:v>
                </c:pt>
                <c:pt idx="7646">
                  <c:v>27.2115963</c:v>
                </c:pt>
                <c:pt idx="7647">
                  <c:v>27.121514699999999</c:v>
                </c:pt>
                <c:pt idx="7648">
                  <c:v>27.256637099999981</c:v>
                </c:pt>
                <c:pt idx="7649">
                  <c:v>27.301677899999987</c:v>
                </c:pt>
                <c:pt idx="7650">
                  <c:v>27.301677899999987</c:v>
                </c:pt>
                <c:pt idx="7651">
                  <c:v>27.301677899999987</c:v>
                </c:pt>
                <c:pt idx="7652">
                  <c:v>27.2791575</c:v>
                </c:pt>
                <c:pt idx="7653">
                  <c:v>27.324198299999999</c:v>
                </c:pt>
                <c:pt idx="7654">
                  <c:v>27.2115963</c:v>
                </c:pt>
                <c:pt idx="7655">
                  <c:v>27.234116699999987</c:v>
                </c:pt>
                <c:pt idx="7656">
                  <c:v>27.2115963</c:v>
                </c:pt>
                <c:pt idx="7657">
                  <c:v>27.031344900000001</c:v>
                </c:pt>
                <c:pt idx="7658">
                  <c:v>27.189075899999999</c:v>
                </c:pt>
                <c:pt idx="7659">
                  <c:v>27.526955400000023</c:v>
                </c:pt>
                <c:pt idx="7660">
                  <c:v>27.5494758</c:v>
                </c:pt>
                <c:pt idx="7661">
                  <c:v>27.031344900000001</c:v>
                </c:pt>
                <c:pt idx="7662">
                  <c:v>27.346718699999986</c:v>
                </c:pt>
                <c:pt idx="7663">
                  <c:v>27.369239099999977</c:v>
                </c:pt>
                <c:pt idx="7664">
                  <c:v>27.053953500000013</c:v>
                </c:pt>
                <c:pt idx="7665">
                  <c:v>27.324198299999999</c:v>
                </c:pt>
                <c:pt idx="7666">
                  <c:v>27.031344900000001</c:v>
                </c:pt>
                <c:pt idx="7667">
                  <c:v>26.963783699999976</c:v>
                </c:pt>
                <c:pt idx="7668">
                  <c:v>27.031344900000001</c:v>
                </c:pt>
                <c:pt idx="7669">
                  <c:v>26.873702099999985</c:v>
                </c:pt>
                <c:pt idx="7670">
                  <c:v>27.098994299999987</c:v>
                </c:pt>
                <c:pt idx="7671">
                  <c:v>27.076473899999989</c:v>
                </c:pt>
                <c:pt idx="7672">
                  <c:v>27.459394199999988</c:v>
                </c:pt>
                <c:pt idx="7673">
                  <c:v>27.617037000000014</c:v>
                </c:pt>
                <c:pt idx="7674">
                  <c:v>27.639557399999998</c:v>
                </c:pt>
                <c:pt idx="7675">
                  <c:v>27.684598199999996</c:v>
                </c:pt>
                <c:pt idx="7676">
                  <c:v>27.526955400000023</c:v>
                </c:pt>
                <c:pt idx="7677">
                  <c:v>27.842343899999971</c:v>
                </c:pt>
                <c:pt idx="7678">
                  <c:v>27.684598199999996</c:v>
                </c:pt>
                <c:pt idx="7679">
                  <c:v>28.180223399999985</c:v>
                </c:pt>
                <c:pt idx="7680">
                  <c:v>28.247784599999989</c:v>
                </c:pt>
                <c:pt idx="7681">
                  <c:v>27.887384699999988</c:v>
                </c:pt>
                <c:pt idx="7682">
                  <c:v>27.954945899999988</c:v>
                </c:pt>
                <c:pt idx="7683">
                  <c:v>27.864864300000015</c:v>
                </c:pt>
                <c:pt idx="7684">
                  <c:v>27.954945899999988</c:v>
                </c:pt>
                <c:pt idx="7685">
                  <c:v>28.090141799999987</c:v>
                </c:pt>
                <c:pt idx="7686">
                  <c:v>28.112662199999999</c:v>
                </c:pt>
                <c:pt idx="7687">
                  <c:v>28.0676214</c:v>
                </c:pt>
                <c:pt idx="7688">
                  <c:v>28.315345799999999</c:v>
                </c:pt>
                <c:pt idx="7689">
                  <c:v>27.864864300000015</c:v>
                </c:pt>
                <c:pt idx="7690">
                  <c:v>27.5494758</c:v>
                </c:pt>
                <c:pt idx="7691">
                  <c:v>28.202743799999979</c:v>
                </c:pt>
                <c:pt idx="7692">
                  <c:v>28.090141799999987</c:v>
                </c:pt>
                <c:pt idx="7693">
                  <c:v>27.887384699999988</c:v>
                </c:pt>
                <c:pt idx="7694">
                  <c:v>28.022507099999981</c:v>
                </c:pt>
                <c:pt idx="7695">
                  <c:v>27.684598199999996</c:v>
                </c:pt>
                <c:pt idx="7696">
                  <c:v>27.707118599999987</c:v>
                </c:pt>
                <c:pt idx="7697">
                  <c:v>27.999986699999987</c:v>
                </c:pt>
                <c:pt idx="7698">
                  <c:v>28.0676214</c:v>
                </c:pt>
                <c:pt idx="7699">
                  <c:v>28.180223399999985</c:v>
                </c:pt>
                <c:pt idx="7700">
                  <c:v>28.045012799999981</c:v>
                </c:pt>
                <c:pt idx="7701">
                  <c:v>28.157702999999987</c:v>
                </c:pt>
                <c:pt idx="7702">
                  <c:v>28.337866200000011</c:v>
                </c:pt>
                <c:pt idx="7703">
                  <c:v>28.247784599999989</c:v>
                </c:pt>
                <c:pt idx="7704">
                  <c:v>28.112662199999999</c:v>
                </c:pt>
                <c:pt idx="7705">
                  <c:v>28.202743799999979</c:v>
                </c:pt>
                <c:pt idx="7706">
                  <c:v>28.270304999999986</c:v>
                </c:pt>
                <c:pt idx="7707">
                  <c:v>28.112662199999999</c:v>
                </c:pt>
                <c:pt idx="7708">
                  <c:v>28.495597199999981</c:v>
                </c:pt>
                <c:pt idx="7709">
                  <c:v>28.765930199999989</c:v>
                </c:pt>
                <c:pt idx="7710">
                  <c:v>28.878532199999981</c:v>
                </c:pt>
                <c:pt idx="7711">
                  <c:v>28.810971000000023</c:v>
                </c:pt>
                <c:pt idx="7712">
                  <c:v>28.991134199999987</c:v>
                </c:pt>
                <c:pt idx="7713">
                  <c:v>28.743409799999977</c:v>
                </c:pt>
                <c:pt idx="7714">
                  <c:v>28.540637999999976</c:v>
                </c:pt>
                <c:pt idx="7715">
                  <c:v>28.473076799999987</c:v>
                </c:pt>
                <c:pt idx="7716">
                  <c:v>28.405515599999976</c:v>
                </c:pt>
                <c:pt idx="7717">
                  <c:v>28.608199199999987</c:v>
                </c:pt>
                <c:pt idx="7718">
                  <c:v>28.202743799999979</c:v>
                </c:pt>
                <c:pt idx="7719">
                  <c:v>28.382906999999989</c:v>
                </c:pt>
                <c:pt idx="7720">
                  <c:v>28.247784599999989</c:v>
                </c:pt>
                <c:pt idx="7721">
                  <c:v>27.864864300000015</c:v>
                </c:pt>
                <c:pt idx="7722">
                  <c:v>28.382906999999989</c:v>
                </c:pt>
                <c:pt idx="7723">
                  <c:v>28.833491400000014</c:v>
                </c:pt>
                <c:pt idx="7724">
                  <c:v>27.909905100000014</c:v>
                </c:pt>
                <c:pt idx="7725">
                  <c:v>28.405515599999976</c:v>
                </c:pt>
                <c:pt idx="7726">
                  <c:v>28.337866200000011</c:v>
                </c:pt>
                <c:pt idx="7727">
                  <c:v>28.247784599999989</c:v>
                </c:pt>
                <c:pt idx="7728">
                  <c:v>27.459394199999988</c:v>
                </c:pt>
                <c:pt idx="7729">
                  <c:v>28.045012799999981</c:v>
                </c:pt>
                <c:pt idx="7730">
                  <c:v>27.999986699999987</c:v>
                </c:pt>
                <c:pt idx="7731">
                  <c:v>27.819823500000005</c:v>
                </c:pt>
                <c:pt idx="7732">
                  <c:v>27.729741899999976</c:v>
                </c:pt>
                <c:pt idx="7733">
                  <c:v>27.504435000000001</c:v>
                </c:pt>
                <c:pt idx="7734">
                  <c:v>27.707118599999987</c:v>
                </c:pt>
                <c:pt idx="7735">
                  <c:v>27.9774663</c:v>
                </c:pt>
                <c:pt idx="7736">
                  <c:v>27.842343899999971</c:v>
                </c:pt>
                <c:pt idx="7737">
                  <c:v>28.0676214</c:v>
                </c:pt>
                <c:pt idx="7738">
                  <c:v>27.887384699999988</c:v>
                </c:pt>
                <c:pt idx="7739">
                  <c:v>27.909905100000014</c:v>
                </c:pt>
                <c:pt idx="7740">
                  <c:v>28.157702999999987</c:v>
                </c:pt>
                <c:pt idx="7741">
                  <c:v>28.337866200000011</c:v>
                </c:pt>
                <c:pt idx="7742">
                  <c:v>28.292825399999987</c:v>
                </c:pt>
                <c:pt idx="7743">
                  <c:v>28.292825399999987</c:v>
                </c:pt>
                <c:pt idx="7744">
                  <c:v>28.225264199999987</c:v>
                </c:pt>
                <c:pt idx="7745">
                  <c:v>28.180223399999985</c:v>
                </c:pt>
                <c:pt idx="7746">
                  <c:v>28.495597199999981</c:v>
                </c:pt>
                <c:pt idx="7747">
                  <c:v>28.382906999999989</c:v>
                </c:pt>
                <c:pt idx="7748">
                  <c:v>28.337866200000011</c:v>
                </c:pt>
                <c:pt idx="7749">
                  <c:v>27.414353400000014</c:v>
                </c:pt>
                <c:pt idx="7750">
                  <c:v>27.707118599999987</c:v>
                </c:pt>
                <c:pt idx="7751">
                  <c:v>27.571996199999997</c:v>
                </c:pt>
                <c:pt idx="7752">
                  <c:v>27.707118599999987</c:v>
                </c:pt>
                <c:pt idx="7753">
                  <c:v>27.324198299999999</c:v>
                </c:pt>
                <c:pt idx="7754">
                  <c:v>27.526955400000023</c:v>
                </c:pt>
                <c:pt idx="7755">
                  <c:v>27.369239099999977</c:v>
                </c:pt>
                <c:pt idx="7756">
                  <c:v>27.459394199999988</c:v>
                </c:pt>
                <c:pt idx="7757">
                  <c:v>27.571996199999997</c:v>
                </c:pt>
                <c:pt idx="7758">
                  <c:v>27.571996199999997</c:v>
                </c:pt>
                <c:pt idx="7759">
                  <c:v>27.098994299999987</c:v>
                </c:pt>
                <c:pt idx="7760">
                  <c:v>27.414353400000014</c:v>
                </c:pt>
                <c:pt idx="7761">
                  <c:v>27.256637099999981</c:v>
                </c:pt>
                <c:pt idx="7762">
                  <c:v>27.256637099999981</c:v>
                </c:pt>
                <c:pt idx="7763">
                  <c:v>26.941263299999989</c:v>
                </c:pt>
                <c:pt idx="7764">
                  <c:v>27.098994299999987</c:v>
                </c:pt>
                <c:pt idx="7765">
                  <c:v>26.896222499999986</c:v>
                </c:pt>
                <c:pt idx="7766">
                  <c:v>26.7611001</c:v>
                </c:pt>
                <c:pt idx="7767">
                  <c:v>26.941263299999989</c:v>
                </c:pt>
                <c:pt idx="7768">
                  <c:v>26.851181699999998</c:v>
                </c:pt>
                <c:pt idx="7769">
                  <c:v>26.7611001</c:v>
                </c:pt>
                <c:pt idx="7770">
                  <c:v>26.715971099999997</c:v>
                </c:pt>
                <c:pt idx="7771">
                  <c:v>26.445740999999966</c:v>
                </c:pt>
                <c:pt idx="7772">
                  <c:v>26.580848700000001</c:v>
                </c:pt>
                <c:pt idx="7773">
                  <c:v>26.986304099999977</c:v>
                </c:pt>
                <c:pt idx="7774">
                  <c:v>26.896222499999986</c:v>
                </c:pt>
                <c:pt idx="7775">
                  <c:v>26.896222499999986</c:v>
                </c:pt>
                <c:pt idx="7776">
                  <c:v>27.144035100000014</c:v>
                </c:pt>
                <c:pt idx="7777">
                  <c:v>27.121514699999999</c:v>
                </c:pt>
                <c:pt idx="7778">
                  <c:v>27.369239099999977</c:v>
                </c:pt>
                <c:pt idx="7779">
                  <c:v>27.436873800000001</c:v>
                </c:pt>
                <c:pt idx="7780">
                  <c:v>27.909905100000014</c:v>
                </c:pt>
                <c:pt idx="7781">
                  <c:v>28.090141799999987</c:v>
                </c:pt>
                <c:pt idx="7782">
                  <c:v>28.157702999999987</c:v>
                </c:pt>
                <c:pt idx="7783">
                  <c:v>28.045012799999981</c:v>
                </c:pt>
                <c:pt idx="7784">
                  <c:v>28.225264199999987</c:v>
                </c:pt>
                <c:pt idx="7785">
                  <c:v>27.9774663</c:v>
                </c:pt>
                <c:pt idx="7786">
                  <c:v>27.842343899999971</c:v>
                </c:pt>
                <c:pt idx="7787">
                  <c:v>27.436873800000001</c:v>
                </c:pt>
                <c:pt idx="7788">
                  <c:v>27.932425499999987</c:v>
                </c:pt>
                <c:pt idx="7789">
                  <c:v>27.2115963</c:v>
                </c:pt>
                <c:pt idx="7790">
                  <c:v>27.707118599999987</c:v>
                </c:pt>
                <c:pt idx="7791">
                  <c:v>27.639557399999998</c:v>
                </c:pt>
                <c:pt idx="7792">
                  <c:v>27.391833000000005</c:v>
                </c:pt>
                <c:pt idx="7793">
                  <c:v>27.526955400000023</c:v>
                </c:pt>
                <c:pt idx="7794">
                  <c:v>27.526955400000023</c:v>
                </c:pt>
                <c:pt idx="7795">
                  <c:v>27.504435000000001</c:v>
                </c:pt>
                <c:pt idx="7796">
                  <c:v>27.301677899999987</c:v>
                </c:pt>
                <c:pt idx="7797">
                  <c:v>27.752262299999977</c:v>
                </c:pt>
                <c:pt idx="7798">
                  <c:v>26.941263299999989</c:v>
                </c:pt>
                <c:pt idx="7799">
                  <c:v>27.819823500000005</c:v>
                </c:pt>
                <c:pt idx="7800">
                  <c:v>27.684598199999996</c:v>
                </c:pt>
                <c:pt idx="7801">
                  <c:v>27.887384699999988</c:v>
                </c:pt>
                <c:pt idx="7802">
                  <c:v>27.571996199999997</c:v>
                </c:pt>
                <c:pt idx="7803">
                  <c:v>27.684598199999996</c:v>
                </c:pt>
                <c:pt idx="7804">
                  <c:v>27.729741899999976</c:v>
                </c:pt>
                <c:pt idx="7805">
                  <c:v>28.045012799999981</c:v>
                </c:pt>
                <c:pt idx="7806">
                  <c:v>27.909905100000014</c:v>
                </c:pt>
                <c:pt idx="7807">
                  <c:v>28.247784599999989</c:v>
                </c:pt>
                <c:pt idx="7808">
                  <c:v>28.1351826</c:v>
                </c:pt>
                <c:pt idx="7809">
                  <c:v>28.270304999999986</c:v>
                </c:pt>
                <c:pt idx="7810">
                  <c:v>28.360386599999977</c:v>
                </c:pt>
                <c:pt idx="7811">
                  <c:v>28.563158399999999</c:v>
                </c:pt>
                <c:pt idx="7812">
                  <c:v>28.540637999999976</c:v>
                </c:pt>
                <c:pt idx="7813">
                  <c:v>28.337866200000011</c:v>
                </c:pt>
                <c:pt idx="7814">
                  <c:v>28.270304999999986</c:v>
                </c:pt>
                <c:pt idx="7815">
                  <c:v>28.180223399999985</c:v>
                </c:pt>
                <c:pt idx="7816">
                  <c:v>28.157702999999987</c:v>
                </c:pt>
                <c:pt idx="7817">
                  <c:v>27.932425499999987</c:v>
                </c:pt>
                <c:pt idx="7818">
                  <c:v>27.617037000000014</c:v>
                </c:pt>
                <c:pt idx="7819">
                  <c:v>27.819823500000005</c:v>
                </c:pt>
                <c:pt idx="7820">
                  <c:v>27.797303100000001</c:v>
                </c:pt>
                <c:pt idx="7821">
                  <c:v>27.864864300000015</c:v>
                </c:pt>
                <c:pt idx="7822">
                  <c:v>27.842343899999971</c:v>
                </c:pt>
                <c:pt idx="7823">
                  <c:v>28.022507099999981</c:v>
                </c:pt>
                <c:pt idx="7824">
                  <c:v>27.999986699999987</c:v>
                </c:pt>
                <c:pt idx="7825">
                  <c:v>28.180223399999985</c:v>
                </c:pt>
                <c:pt idx="7826">
                  <c:v>28.292825399999987</c:v>
                </c:pt>
                <c:pt idx="7827">
                  <c:v>28.022507099999981</c:v>
                </c:pt>
                <c:pt idx="7828">
                  <c:v>27.999986699999987</c:v>
                </c:pt>
                <c:pt idx="7829">
                  <c:v>27.842343899999971</c:v>
                </c:pt>
                <c:pt idx="7830">
                  <c:v>28.225264199999987</c:v>
                </c:pt>
                <c:pt idx="7831">
                  <c:v>28.180223399999985</c:v>
                </c:pt>
                <c:pt idx="7832">
                  <c:v>28.022507099999981</c:v>
                </c:pt>
                <c:pt idx="7833">
                  <c:v>27.752262299999977</c:v>
                </c:pt>
                <c:pt idx="7834">
                  <c:v>27.774782699999989</c:v>
                </c:pt>
                <c:pt idx="7835">
                  <c:v>28.022507099999981</c:v>
                </c:pt>
                <c:pt idx="7836">
                  <c:v>27.9774663</c:v>
                </c:pt>
                <c:pt idx="7837">
                  <c:v>28.1351826</c:v>
                </c:pt>
                <c:pt idx="7838">
                  <c:v>27.864864300000015</c:v>
                </c:pt>
                <c:pt idx="7839">
                  <c:v>27.662077799999999</c:v>
                </c:pt>
                <c:pt idx="7840">
                  <c:v>28.022507099999981</c:v>
                </c:pt>
                <c:pt idx="7841">
                  <c:v>27.909905100000014</c:v>
                </c:pt>
                <c:pt idx="7842">
                  <c:v>27.932425499999987</c:v>
                </c:pt>
                <c:pt idx="7843">
                  <c:v>28.360386599999977</c:v>
                </c:pt>
                <c:pt idx="7844">
                  <c:v>28.315345799999999</c:v>
                </c:pt>
                <c:pt idx="7845">
                  <c:v>28.563158399999999</c:v>
                </c:pt>
                <c:pt idx="7846">
                  <c:v>28.022507099999981</c:v>
                </c:pt>
                <c:pt idx="7847">
                  <c:v>28.65324</c:v>
                </c:pt>
                <c:pt idx="7848">
                  <c:v>28.65324</c:v>
                </c:pt>
                <c:pt idx="7849">
                  <c:v>28.991134199999987</c:v>
                </c:pt>
                <c:pt idx="7850">
                  <c:v>28.563158399999999</c:v>
                </c:pt>
                <c:pt idx="7851">
                  <c:v>28.563158399999999</c:v>
                </c:pt>
                <c:pt idx="7852">
                  <c:v>28.991134199999987</c:v>
                </c:pt>
                <c:pt idx="7853">
                  <c:v>29.036174999999997</c:v>
                </c:pt>
                <c:pt idx="7854">
                  <c:v>28.7208012</c:v>
                </c:pt>
                <c:pt idx="7855">
                  <c:v>29.238946799999987</c:v>
                </c:pt>
                <c:pt idx="7856">
                  <c:v>28.65324</c:v>
                </c:pt>
                <c:pt idx="7857">
                  <c:v>28.946093399999981</c:v>
                </c:pt>
                <c:pt idx="7858">
                  <c:v>29.081303999999989</c:v>
                </c:pt>
                <c:pt idx="7859">
                  <c:v>29.058695399999987</c:v>
                </c:pt>
                <c:pt idx="7860">
                  <c:v>29.2839876</c:v>
                </c:pt>
                <c:pt idx="7861">
                  <c:v>28.968613799999979</c:v>
                </c:pt>
                <c:pt idx="7862">
                  <c:v>29.036174999999997</c:v>
                </c:pt>
                <c:pt idx="7863">
                  <c:v>28.9010526</c:v>
                </c:pt>
                <c:pt idx="7864">
                  <c:v>28.7208012</c:v>
                </c:pt>
                <c:pt idx="7865">
                  <c:v>29.036174999999997</c:v>
                </c:pt>
                <c:pt idx="7866">
                  <c:v>29.261467199999988</c:v>
                </c:pt>
                <c:pt idx="7867">
                  <c:v>29.126344799999988</c:v>
                </c:pt>
                <c:pt idx="7868">
                  <c:v>29.058695399999987</c:v>
                </c:pt>
                <c:pt idx="7869">
                  <c:v>29.013654599999999</c:v>
                </c:pt>
                <c:pt idx="7870">
                  <c:v>29.171385599999997</c:v>
                </c:pt>
                <c:pt idx="7871">
                  <c:v>28.923572999999976</c:v>
                </c:pt>
                <c:pt idx="7872">
                  <c:v>28.765930199999989</c:v>
                </c:pt>
                <c:pt idx="7873">
                  <c:v>28.923572999999976</c:v>
                </c:pt>
                <c:pt idx="7874">
                  <c:v>28.563158399999999</c:v>
                </c:pt>
                <c:pt idx="7875">
                  <c:v>28.65324</c:v>
                </c:pt>
                <c:pt idx="7876">
                  <c:v>28.765930199999989</c:v>
                </c:pt>
                <c:pt idx="7877">
                  <c:v>28.65324</c:v>
                </c:pt>
                <c:pt idx="7878">
                  <c:v>28.946093399999981</c:v>
                </c:pt>
                <c:pt idx="7879">
                  <c:v>28.382906999999989</c:v>
                </c:pt>
                <c:pt idx="7880">
                  <c:v>27.999986699999987</c:v>
                </c:pt>
                <c:pt idx="7881">
                  <c:v>27.819823500000005</c:v>
                </c:pt>
                <c:pt idx="7882">
                  <c:v>27.594516599999981</c:v>
                </c:pt>
                <c:pt idx="7883">
                  <c:v>27.369239099999977</c:v>
                </c:pt>
                <c:pt idx="7884">
                  <c:v>28.630719599999981</c:v>
                </c:pt>
                <c:pt idx="7885">
                  <c:v>28.608199199999987</c:v>
                </c:pt>
                <c:pt idx="7886">
                  <c:v>28.450556399999989</c:v>
                </c:pt>
                <c:pt idx="7887">
                  <c:v>28.428035999999981</c:v>
                </c:pt>
                <c:pt idx="7888">
                  <c:v>28.180223399999985</c:v>
                </c:pt>
                <c:pt idx="7889">
                  <c:v>28.292825399999987</c:v>
                </c:pt>
                <c:pt idx="7890">
                  <c:v>28.856011799999997</c:v>
                </c:pt>
                <c:pt idx="7891">
                  <c:v>28.563158399999999</c:v>
                </c:pt>
                <c:pt idx="7892">
                  <c:v>29.013654599999999</c:v>
                </c:pt>
                <c:pt idx="7893">
                  <c:v>29.103824399999997</c:v>
                </c:pt>
                <c:pt idx="7894">
                  <c:v>28.923572999999976</c:v>
                </c:pt>
                <c:pt idx="7895">
                  <c:v>29.036174999999997</c:v>
                </c:pt>
                <c:pt idx="7896">
                  <c:v>28.765930199999989</c:v>
                </c:pt>
                <c:pt idx="7897">
                  <c:v>28.360386599999977</c:v>
                </c:pt>
                <c:pt idx="7898">
                  <c:v>28.518117599999989</c:v>
                </c:pt>
                <c:pt idx="7899">
                  <c:v>28.382906999999989</c:v>
                </c:pt>
                <c:pt idx="7900">
                  <c:v>28.360386599999977</c:v>
                </c:pt>
                <c:pt idx="7901">
                  <c:v>28.045012799999981</c:v>
                </c:pt>
                <c:pt idx="7902">
                  <c:v>28.382906999999989</c:v>
                </c:pt>
                <c:pt idx="7903">
                  <c:v>28.360386599999977</c:v>
                </c:pt>
                <c:pt idx="7904">
                  <c:v>28.180223399999985</c:v>
                </c:pt>
                <c:pt idx="7905">
                  <c:v>28.0676214</c:v>
                </c:pt>
                <c:pt idx="7906">
                  <c:v>28.045012799999981</c:v>
                </c:pt>
                <c:pt idx="7907">
                  <c:v>27.864864300000015</c:v>
                </c:pt>
                <c:pt idx="7908">
                  <c:v>28.202743799999979</c:v>
                </c:pt>
                <c:pt idx="7909">
                  <c:v>27.842343899999971</c:v>
                </c:pt>
                <c:pt idx="7910">
                  <c:v>27.819823500000005</c:v>
                </c:pt>
                <c:pt idx="7911">
                  <c:v>27.752262299999977</c:v>
                </c:pt>
                <c:pt idx="7912">
                  <c:v>27.797303100000001</c:v>
                </c:pt>
                <c:pt idx="7913">
                  <c:v>27.684598199999996</c:v>
                </c:pt>
                <c:pt idx="7914">
                  <c:v>27.707118599999987</c:v>
                </c:pt>
                <c:pt idx="7915">
                  <c:v>27.819823500000005</c:v>
                </c:pt>
                <c:pt idx="7916">
                  <c:v>27.752262299999977</c:v>
                </c:pt>
                <c:pt idx="7917">
                  <c:v>27.4819146</c:v>
                </c:pt>
                <c:pt idx="7918">
                  <c:v>27.617037000000014</c:v>
                </c:pt>
                <c:pt idx="7919">
                  <c:v>27.526955400000023</c:v>
                </c:pt>
                <c:pt idx="7920">
                  <c:v>27.414353400000014</c:v>
                </c:pt>
                <c:pt idx="7921">
                  <c:v>27.369239099999977</c:v>
                </c:pt>
                <c:pt idx="7922">
                  <c:v>27.4819146</c:v>
                </c:pt>
                <c:pt idx="7923">
                  <c:v>27.301677899999987</c:v>
                </c:pt>
                <c:pt idx="7924">
                  <c:v>28.0676214</c:v>
                </c:pt>
                <c:pt idx="7925">
                  <c:v>27.909905100000014</c:v>
                </c:pt>
                <c:pt idx="7926">
                  <c:v>28.743409799999977</c:v>
                </c:pt>
                <c:pt idx="7927">
                  <c:v>28.878532199999981</c:v>
                </c:pt>
                <c:pt idx="7928">
                  <c:v>28.856011799999997</c:v>
                </c:pt>
                <c:pt idx="7929">
                  <c:v>28.878532199999981</c:v>
                </c:pt>
                <c:pt idx="7930">
                  <c:v>28.157702999999987</c:v>
                </c:pt>
                <c:pt idx="7931">
                  <c:v>29.757092399999987</c:v>
                </c:pt>
                <c:pt idx="7932">
                  <c:v>28.405515599999976</c:v>
                </c:pt>
                <c:pt idx="7933">
                  <c:v>28.495597199999981</c:v>
                </c:pt>
                <c:pt idx="7934">
                  <c:v>28.157702999999987</c:v>
                </c:pt>
                <c:pt idx="7935">
                  <c:v>28.428035999999981</c:v>
                </c:pt>
                <c:pt idx="7936">
                  <c:v>28.202743799999979</c:v>
                </c:pt>
                <c:pt idx="7937">
                  <c:v>28.157702999999987</c:v>
                </c:pt>
                <c:pt idx="7938">
                  <c:v>27.774782699999989</c:v>
                </c:pt>
                <c:pt idx="7939">
                  <c:v>27.864864300000015</c:v>
                </c:pt>
                <c:pt idx="7940">
                  <c:v>27.909905100000014</c:v>
                </c:pt>
                <c:pt idx="7941">
                  <c:v>27.617037000000014</c:v>
                </c:pt>
                <c:pt idx="7942">
                  <c:v>27.504435000000001</c:v>
                </c:pt>
                <c:pt idx="7943">
                  <c:v>27.662077799999999</c:v>
                </c:pt>
                <c:pt idx="7944">
                  <c:v>27.436873800000001</c:v>
                </c:pt>
                <c:pt idx="7945">
                  <c:v>27.391833000000005</c:v>
                </c:pt>
                <c:pt idx="7946">
                  <c:v>27.2791575</c:v>
                </c:pt>
                <c:pt idx="7947">
                  <c:v>27.4819146</c:v>
                </c:pt>
                <c:pt idx="7948">
                  <c:v>27.729741899999976</c:v>
                </c:pt>
                <c:pt idx="7949">
                  <c:v>27.752262299999977</c:v>
                </c:pt>
                <c:pt idx="7950">
                  <c:v>27.436873800000001</c:v>
                </c:pt>
                <c:pt idx="7951">
                  <c:v>27.189075899999999</c:v>
                </c:pt>
                <c:pt idx="7952">
                  <c:v>27.369239099999977</c:v>
                </c:pt>
                <c:pt idx="7953">
                  <c:v>27.504435000000001</c:v>
                </c:pt>
                <c:pt idx="7954">
                  <c:v>27.053953500000013</c:v>
                </c:pt>
                <c:pt idx="7955">
                  <c:v>27.391833000000005</c:v>
                </c:pt>
                <c:pt idx="7956">
                  <c:v>27.256637099999981</c:v>
                </c:pt>
                <c:pt idx="7957">
                  <c:v>27.5494758</c:v>
                </c:pt>
                <c:pt idx="7958">
                  <c:v>27.436873800000001</c:v>
                </c:pt>
                <c:pt idx="7959">
                  <c:v>27.2791575</c:v>
                </c:pt>
                <c:pt idx="7960">
                  <c:v>27.2791575</c:v>
                </c:pt>
                <c:pt idx="7961">
                  <c:v>27.4819146</c:v>
                </c:pt>
                <c:pt idx="7962">
                  <c:v>27.324198299999999</c:v>
                </c:pt>
                <c:pt idx="7963">
                  <c:v>27.639557399999998</c:v>
                </c:pt>
                <c:pt idx="7964">
                  <c:v>27.684598199999996</c:v>
                </c:pt>
                <c:pt idx="7965">
                  <c:v>27.842343899999971</c:v>
                </c:pt>
                <c:pt idx="7966">
                  <c:v>27.887384699999988</c:v>
                </c:pt>
                <c:pt idx="7967">
                  <c:v>27.887384699999988</c:v>
                </c:pt>
                <c:pt idx="7968">
                  <c:v>27.999986699999987</c:v>
                </c:pt>
                <c:pt idx="7969">
                  <c:v>27.887384699999988</c:v>
                </c:pt>
                <c:pt idx="7970">
                  <c:v>27.842343899999971</c:v>
                </c:pt>
                <c:pt idx="7971">
                  <c:v>27.954945899999988</c:v>
                </c:pt>
                <c:pt idx="7972">
                  <c:v>28.1351826</c:v>
                </c:pt>
                <c:pt idx="7973">
                  <c:v>27.999986699999987</c:v>
                </c:pt>
                <c:pt idx="7974">
                  <c:v>27.864864300000015</c:v>
                </c:pt>
                <c:pt idx="7975">
                  <c:v>27.707118599999987</c:v>
                </c:pt>
                <c:pt idx="7976">
                  <c:v>28.180223399999985</c:v>
                </c:pt>
                <c:pt idx="7977">
                  <c:v>28.0676214</c:v>
                </c:pt>
                <c:pt idx="7978">
                  <c:v>28.0676214</c:v>
                </c:pt>
                <c:pt idx="7979">
                  <c:v>28.247784599999989</c:v>
                </c:pt>
                <c:pt idx="7980">
                  <c:v>28.518117599999989</c:v>
                </c:pt>
                <c:pt idx="7981">
                  <c:v>28.675760399999987</c:v>
                </c:pt>
                <c:pt idx="7982">
                  <c:v>28.585678799999986</c:v>
                </c:pt>
                <c:pt idx="7983">
                  <c:v>28.585678799999986</c:v>
                </c:pt>
                <c:pt idx="7984">
                  <c:v>28.630719599999981</c:v>
                </c:pt>
                <c:pt idx="7985">
                  <c:v>28.540637999999976</c:v>
                </c:pt>
                <c:pt idx="7986">
                  <c:v>28.608199199999987</c:v>
                </c:pt>
                <c:pt idx="7987">
                  <c:v>28.675760399999987</c:v>
                </c:pt>
                <c:pt idx="7988">
                  <c:v>28.923572999999976</c:v>
                </c:pt>
                <c:pt idx="7989">
                  <c:v>28.765930199999989</c:v>
                </c:pt>
                <c:pt idx="7990">
                  <c:v>27.842343899999971</c:v>
                </c:pt>
                <c:pt idx="7991">
                  <c:v>28.585678799999986</c:v>
                </c:pt>
                <c:pt idx="7992">
                  <c:v>28.563158399999999</c:v>
                </c:pt>
                <c:pt idx="7993">
                  <c:v>28.247784599999989</c:v>
                </c:pt>
                <c:pt idx="7994">
                  <c:v>29.3515488</c:v>
                </c:pt>
                <c:pt idx="7995">
                  <c:v>29.193905999999998</c:v>
                </c:pt>
                <c:pt idx="7996">
                  <c:v>29.3515488</c:v>
                </c:pt>
                <c:pt idx="7997">
                  <c:v>28.810971000000023</c:v>
                </c:pt>
                <c:pt idx="7998">
                  <c:v>29.329028399999999</c:v>
                </c:pt>
                <c:pt idx="7999">
                  <c:v>28.833491400000014</c:v>
                </c:pt>
                <c:pt idx="8000">
                  <c:v>30.162547799999984</c:v>
                </c:pt>
                <c:pt idx="8001">
                  <c:v>29.621881800000011</c:v>
                </c:pt>
                <c:pt idx="8002">
                  <c:v>28.540637999999976</c:v>
                </c:pt>
                <c:pt idx="8003">
                  <c:v>28.810971000000023</c:v>
                </c:pt>
                <c:pt idx="8004">
                  <c:v>28.518117599999989</c:v>
                </c:pt>
                <c:pt idx="8005">
                  <c:v>27.909905100000014</c:v>
                </c:pt>
                <c:pt idx="8006">
                  <c:v>30.950923499999988</c:v>
                </c:pt>
                <c:pt idx="8007">
                  <c:v>31.086045899999977</c:v>
                </c:pt>
                <c:pt idx="8008">
                  <c:v>30.793280699999986</c:v>
                </c:pt>
                <c:pt idx="8009">
                  <c:v>30.815801099999998</c:v>
                </c:pt>
                <c:pt idx="8010">
                  <c:v>30.793280699999986</c:v>
                </c:pt>
                <c:pt idx="8011">
                  <c:v>30.500427299999977</c:v>
                </c:pt>
                <c:pt idx="8012">
                  <c:v>30.725631299999982</c:v>
                </c:pt>
                <c:pt idx="8013">
                  <c:v>29.329028399999999</c:v>
                </c:pt>
                <c:pt idx="8014">
                  <c:v>29.216426399999989</c:v>
                </c:pt>
                <c:pt idx="8015">
                  <c:v>29.374069199999997</c:v>
                </c:pt>
                <c:pt idx="8016">
                  <c:v>29.14886520000001</c:v>
                </c:pt>
                <c:pt idx="8017">
                  <c:v>28.878532199999981</c:v>
                </c:pt>
                <c:pt idx="8018">
                  <c:v>28.878532199999981</c:v>
                </c:pt>
                <c:pt idx="8019">
                  <c:v>28.585678799999986</c:v>
                </c:pt>
                <c:pt idx="8020">
                  <c:v>28.360386599999977</c:v>
                </c:pt>
                <c:pt idx="8021">
                  <c:v>28.112662199999999</c:v>
                </c:pt>
                <c:pt idx="8022">
                  <c:v>28.382906999999989</c:v>
                </c:pt>
                <c:pt idx="8023">
                  <c:v>28.292825399999987</c:v>
                </c:pt>
                <c:pt idx="8024">
                  <c:v>27.819823500000005</c:v>
                </c:pt>
                <c:pt idx="8025">
                  <c:v>28.585678799999986</c:v>
                </c:pt>
                <c:pt idx="8026">
                  <c:v>28.202743799999979</c:v>
                </c:pt>
                <c:pt idx="8027">
                  <c:v>28.202743799999979</c:v>
                </c:pt>
                <c:pt idx="8028">
                  <c:v>29.666922599999989</c:v>
                </c:pt>
                <c:pt idx="8029">
                  <c:v>29.374069199999997</c:v>
                </c:pt>
                <c:pt idx="8030">
                  <c:v>29.193905999999998</c:v>
                </c:pt>
                <c:pt idx="8031">
                  <c:v>28.7208012</c:v>
                </c:pt>
                <c:pt idx="8032">
                  <c:v>28.225264199999987</c:v>
                </c:pt>
                <c:pt idx="8033">
                  <c:v>28.7208012</c:v>
                </c:pt>
                <c:pt idx="8034">
                  <c:v>28.7208012</c:v>
                </c:pt>
                <c:pt idx="8035">
                  <c:v>28.765930199999989</c:v>
                </c:pt>
                <c:pt idx="8036">
                  <c:v>28.946093399999981</c:v>
                </c:pt>
                <c:pt idx="8037">
                  <c:v>29.103824399999997</c:v>
                </c:pt>
                <c:pt idx="8038">
                  <c:v>28.225264199999987</c:v>
                </c:pt>
                <c:pt idx="8039">
                  <c:v>28.157702999999987</c:v>
                </c:pt>
                <c:pt idx="8040">
                  <c:v>27.797303100000001</c:v>
                </c:pt>
                <c:pt idx="8041">
                  <c:v>27.999986699999987</c:v>
                </c:pt>
                <c:pt idx="8042">
                  <c:v>27.5494758</c:v>
                </c:pt>
                <c:pt idx="8043">
                  <c:v>27.324198299999999</c:v>
                </c:pt>
                <c:pt idx="8044">
                  <c:v>27.076473899999989</c:v>
                </c:pt>
                <c:pt idx="8045">
                  <c:v>27.076473899999989</c:v>
                </c:pt>
                <c:pt idx="8046">
                  <c:v>27.256637099999981</c:v>
                </c:pt>
                <c:pt idx="8047">
                  <c:v>27.526955400000023</c:v>
                </c:pt>
                <c:pt idx="8048">
                  <c:v>26.783620499999977</c:v>
                </c:pt>
                <c:pt idx="8049">
                  <c:v>27.526955400000023</c:v>
                </c:pt>
                <c:pt idx="8050">
                  <c:v>26.986304099999977</c:v>
                </c:pt>
                <c:pt idx="8051">
                  <c:v>27.166555500000001</c:v>
                </c:pt>
                <c:pt idx="8052">
                  <c:v>26.783620499999977</c:v>
                </c:pt>
                <c:pt idx="8053">
                  <c:v>26.693450700000014</c:v>
                </c:pt>
                <c:pt idx="8054">
                  <c:v>26.693450700000014</c:v>
                </c:pt>
                <c:pt idx="8055">
                  <c:v>26.715971099999997</c:v>
                </c:pt>
                <c:pt idx="8056">
                  <c:v>26.355556499999999</c:v>
                </c:pt>
                <c:pt idx="8057">
                  <c:v>26.7611001</c:v>
                </c:pt>
                <c:pt idx="8058">
                  <c:v>26.3780769</c:v>
                </c:pt>
                <c:pt idx="8059">
                  <c:v>26.6258895</c:v>
                </c:pt>
                <c:pt idx="8060">
                  <c:v>26.333036100000001</c:v>
                </c:pt>
                <c:pt idx="8061">
                  <c:v>26.310515699999996</c:v>
                </c:pt>
                <c:pt idx="8062">
                  <c:v>25.882554599999981</c:v>
                </c:pt>
                <c:pt idx="8063">
                  <c:v>26.265474899999976</c:v>
                </c:pt>
                <c:pt idx="8064">
                  <c:v>26.107832100000014</c:v>
                </c:pt>
                <c:pt idx="8065">
                  <c:v>25.882554599999981</c:v>
                </c:pt>
                <c:pt idx="8066">
                  <c:v>25.927595399999987</c:v>
                </c:pt>
                <c:pt idx="8067">
                  <c:v>25.724911800000001</c:v>
                </c:pt>
                <c:pt idx="8068">
                  <c:v>25.882554599999981</c:v>
                </c:pt>
                <c:pt idx="8069">
                  <c:v>25.79247299999998</c:v>
                </c:pt>
                <c:pt idx="8070">
                  <c:v>25.634727299999987</c:v>
                </c:pt>
                <c:pt idx="8071">
                  <c:v>25.905075</c:v>
                </c:pt>
                <c:pt idx="8072">
                  <c:v>25.657247699999999</c:v>
                </c:pt>
                <c:pt idx="8073">
                  <c:v>25.724911800000001</c:v>
                </c:pt>
                <c:pt idx="8074">
                  <c:v>25.432058399999999</c:v>
                </c:pt>
                <c:pt idx="8075">
                  <c:v>25.296847799999988</c:v>
                </c:pt>
                <c:pt idx="8076">
                  <c:v>25.026514799999987</c:v>
                </c:pt>
                <c:pt idx="8077">
                  <c:v>24.823831199999997</c:v>
                </c:pt>
                <c:pt idx="8078">
                  <c:v>24.193083599999987</c:v>
                </c:pt>
                <c:pt idx="8079">
                  <c:v>24.148042799999981</c:v>
                </c:pt>
                <c:pt idx="8080">
                  <c:v>25.499619599999971</c:v>
                </c:pt>
                <c:pt idx="8081">
                  <c:v>25.432058399999999</c:v>
                </c:pt>
                <c:pt idx="8082">
                  <c:v>25.161725399999987</c:v>
                </c:pt>
                <c:pt idx="8083">
                  <c:v>25.3870176</c:v>
                </c:pt>
                <c:pt idx="8084">
                  <c:v>25.094164200000005</c:v>
                </c:pt>
                <c:pt idx="8085">
                  <c:v>25.049123399999985</c:v>
                </c:pt>
                <c:pt idx="8086">
                  <c:v>25.026514799999987</c:v>
                </c:pt>
                <c:pt idx="8087">
                  <c:v>24.891392399999987</c:v>
                </c:pt>
                <c:pt idx="8088">
                  <c:v>25.116684599999999</c:v>
                </c:pt>
                <c:pt idx="8089">
                  <c:v>24.891392399999987</c:v>
                </c:pt>
                <c:pt idx="8090">
                  <c:v>24.891392399999987</c:v>
                </c:pt>
                <c:pt idx="8091">
                  <c:v>24.936433199999989</c:v>
                </c:pt>
                <c:pt idx="8092">
                  <c:v>24.868871999999996</c:v>
                </c:pt>
                <c:pt idx="8093">
                  <c:v>24.508457399999987</c:v>
                </c:pt>
                <c:pt idx="8094">
                  <c:v>24.598538999999981</c:v>
                </c:pt>
                <c:pt idx="8095">
                  <c:v>24.373335000000001</c:v>
                </c:pt>
                <c:pt idx="8096">
                  <c:v>24.530977800000013</c:v>
                </c:pt>
                <c:pt idx="8097">
                  <c:v>24.350726399999989</c:v>
                </c:pt>
                <c:pt idx="8098">
                  <c:v>24.148042799999981</c:v>
                </c:pt>
                <c:pt idx="8099">
                  <c:v>24.283165199999999</c:v>
                </c:pt>
                <c:pt idx="8100">
                  <c:v>24.350726399999989</c:v>
                </c:pt>
                <c:pt idx="8101">
                  <c:v>24.057961200000012</c:v>
                </c:pt>
                <c:pt idx="8102">
                  <c:v>24.193083599999987</c:v>
                </c:pt>
                <c:pt idx="8103">
                  <c:v>24.283165199999999</c:v>
                </c:pt>
                <c:pt idx="8104">
                  <c:v>24.3056856</c:v>
                </c:pt>
                <c:pt idx="8105">
                  <c:v>24.103001999999996</c:v>
                </c:pt>
                <c:pt idx="8106">
                  <c:v>24.215603999999981</c:v>
                </c:pt>
                <c:pt idx="8107">
                  <c:v>24.148042799999981</c:v>
                </c:pt>
                <c:pt idx="8108">
                  <c:v>24.125522399999976</c:v>
                </c:pt>
                <c:pt idx="8109">
                  <c:v>24.103001999999996</c:v>
                </c:pt>
                <c:pt idx="8110">
                  <c:v>24.012832199999988</c:v>
                </c:pt>
                <c:pt idx="8111">
                  <c:v>24.035440799999989</c:v>
                </c:pt>
                <c:pt idx="8112">
                  <c:v>24.080481599999981</c:v>
                </c:pt>
                <c:pt idx="8113">
                  <c:v>24.485936999999982</c:v>
                </c:pt>
                <c:pt idx="8114">
                  <c:v>24.643579799999987</c:v>
                </c:pt>
                <c:pt idx="8115">
                  <c:v>24.598538999999981</c:v>
                </c:pt>
                <c:pt idx="8116">
                  <c:v>24.823831199999997</c:v>
                </c:pt>
                <c:pt idx="8117">
                  <c:v>24.823831199999997</c:v>
                </c:pt>
                <c:pt idx="8118">
                  <c:v>24.936433199999989</c:v>
                </c:pt>
                <c:pt idx="8119">
                  <c:v>25.049123399999985</c:v>
                </c:pt>
                <c:pt idx="8120">
                  <c:v>25.251806999999999</c:v>
                </c:pt>
                <c:pt idx="8121">
                  <c:v>25.409537999999976</c:v>
                </c:pt>
                <c:pt idx="8122">
                  <c:v>25.454578799999997</c:v>
                </c:pt>
                <c:pt idx="8123">
                  <c:v>25.522139999999975</c:v>
                </c:pt>
                <c:pt idx="8124">
                  <c:v>25.499619599999971</c:v>
                </c:pt>
                <c:pt idx="8125">
                  <c:v>25.567166099999987</c:v>
                </c:pt>
                <c:pt idx="8126">
                  <c:v>25.724911800000001</c:v>
                </c:pt>
                <c:pt idx="8127">
                  <c:v>25.679768100000015</c:v>
                </c:pt>
                <c:pt idx="8128">
                  <c:v>25.724911800000001</c:v>
                </c:pt>
                <c:pt idx="8129">
                  <c:v>25.544660399999987</c:v>
                </c:pt>
                <c:pt idx="8130">
                  <c:v>25.409537999999976</c:v>
                </c:pt>
                <c:pt idx="8131">
                  <c:v>25.612206899999986</c:v>
                </c:pt>
                <c:pt idx="8132">
                  <c:v>24.958953600000001</c:v>
                </c:pt>
                <c:pt idx="8133">
                  <c:v>26.1753933</c:v>
                </c:pt>
                <c:pt idx="8134">
                  <c:v>25.724911800000001</c:v>
                </c:pt>
                <c:pt idx="8135">
                  <c:v>26.242954499999996</c:v>
                </c:pt>
                <c:pt idx="8136">
                  <c:v>26.220434099999981</c:v>
                </c:pt>
                <c:pt idx="8137">
                  <c:v>26.130352499999997</c:v>
                </c:pt>
                <c:pt idx="8138">
                  <c:v>26.220434099999981</c:v>
                </c:pt>
                <c:pt idx="8139">
                  <c:v>26.197913699999997</c:v>
                </c:pt>
                <c:pt idx="8140">
                  <c:v>26.220434099999981</c:v>
                </c:pt>
                <c:pt idx="8141">
                  <c:v>26.1753933</c:v>
                </c:pt>
                <c:pt idx="8142">
                  <c:v>26.1753933</c:v>
                </c:pt>
                <c:pt idx="8143">
                  <c:v>26.152872899999988</c:v>
                </c:pt>
                <c:pt idx="8144">
                  <c:v>26.242954499999996</c:v>
                </c:pt>
                <c:pt idx="8145">
                  <c:v>26.423220599999979</c:v>
                </c:pt>
                <c:pt idx="8146">
                  <c:v>26.355556499999999</c:v>
                </c:pt>
                <c:pt idx="8147">
                  <c:v>25.905075</c:v>
                </c:pt>
                <c:pt idx="8148">
                  <c:v>26.1753933</c:v>
                </c:pt>
                <c:pt idx="8149">
                  <c:v>25.7699526</c:v>
                </c:pt>
                <c:pt idx="8150">
                  <c:v>25.544660399999987</c:v>
                </c:pt>
                <c:pt idx="8151">
                  <c:v>25.814993400000024</c:v>
                </c:pt>
                <c:pt idx="8152">
                  <c:v>26.715971099999997</c:v>
                </c:pt>
                <c:pt idx="8153">
                  <c:v>26.603369099999988</c:v>
                </c:pt>
                <c:pt idx="8154">
                  <c:v>26.6258895</c:v>
                </c:pt>
                <c:pt idx="8155">
                  <c:v>26.806140899999981</c:v>
                </c:pt>
                <c:pt idx="8156">
                  <c:v>27.031344900000001</c:v>
                </c:pt>
                <c:pt idx="8157">
                  <c:v>26.873702099999985</c:v>
                </c:pt>
                <c:pt idx="8158">
                  <c:v>26.513287500000001</c:v>
                </c:pt>
                <c:pt idx="8159">
                  <c:v>27.234116699999987</c:v>
                </c:pt>
                <c:pt idx="8160">
                  <c:v>27.166555500000001</c:v>
                </c:pt>
                <c:pt idx="8161">
                  <c:v>27.008824499999999</c:v>
                </c:pt>
                <c:pt idx="8162">
                  <c:v>27.076473899999989</c:v>
                </c:pt>
                <c:pt idx="8163">
                  <c:v>27.076473899999989</c:v>
                </c:pt>
                <c:pt idx="8164">
                  <c:v>27.031344900000001</c:v>
                </c:pt>
                <c:pt idx="8165">
                  <c:v>26.986304099999977</c:v>
                </c:pt>
                <c:pt idx="8166">
                  <c:v>26.986304099999977</c:v>
                </c:pt>
                <c:pt idx="8167">
                  <c:v>27.121514699999999</c:v>
                </c:pt>
                <c:pt idx="8168">
                  <c:v>27.256637099999981</c:v>
                </c:pt>
                <c:pt idx="8169">
                  <c:v>27.189075899999999</c:v>
                </c:pt>
                <c:pt idx="8170">
                  <c:v>27.053953500000013</c:v>
                </c:pt>
                <c:pt idx="8171">
                  <c:v>26.918742899999966</c:v>
                </c:pt>
                <c:pt idx="8172">
                  <c:v>26.986304099999977</c:v>
                </c:pt>
                <c:pt idx="8173">
                  <c:v>26.963783699999976</c:v>
                </c:pt>
                <c:pt idx="8174">
                  <c:v>26.963783699999976</c:v>
                </c:pt>
                <c:pt idx="8175">
                  <c:v>27.031344900000001</c:v>
                </c:pt>
                <c:pt idx="8176">
                  <c:v>27.144035100000014</c:v>
                </c:pt>
                <c:pt idx="8177">
                  <c:v>27.076473899999989</c:v>
                </c:pt>
                <c:pt idx="8178">
                  <c:v>27.008824499999999</c:v>
                </c:pt>
                <c:pt idx="8179">
                  <c:v>27.053953500000013</c:v>
                </c:pt>
                <c:pt idx="8180">
                  <c:v>27.121514699999999</c:v>
                </c:pt>
                <c:pt idx="8181">
                  <c:v>26.963783699999976</c:v>
                </c:pt>
                <c:pt idx="8182">
                  <c:v>27.031344900000001</c:v>
                </c:pt>
                <c:pt idx="8183">
                  <c:v>27.008824499999999</c:v>
                </c:pt>
                <c:pt idx="8184">
                  <c:v>26.941263299999989</c:v>
                </c:pt>
                <c:pt idx="8185">
                  <c:v>26.986304099999977</c:v>
                </c:pt>
                <c:pt idx="8186">
                  <c:v>27.098994299999987</c:v>
                </c:pt>
                <c:pt idx="8187">
                  <c:v>26.986304099999977</c:v>
                </c:pt>
                <c:pt idx="8188">
                  <c:v>26.918742899999966</c:v>
                </c:pt>
                <c:pt idx="8189">
                  <c:v>26.941263299999989</c:v>
                </c:pt>
                <c:pt idx="8190">
                  <c:v>26.828661299999986</c:v>
                </c:pt>
                <c:pt idx="8191">
                  <c:v>26.963783699999976</c:v>
                </c:pt>
                <c:pt idx="8192">
                  <c:v>26.986304099999977</c:v>
                </c:pt>
                <c:pt idx="8193">
                  <c:v>27.121514699999999</c:v>
                </c:pt>
                <c:pt idx="8194">
                  <c:v>26.490767099999989</c:v>
                </c:pt>
                <c:pt idx="8195">
                  <c:v>26.806140899999981</c:v>
                </c:pt>
                <c:pt idx="8196">
                  <c:v>27.2115963</c:v>
                </c:pt>
                <c:pt idx="8197">
                  <c:v>27.144035100000014</c:v>
                </c:pt>
                <c:pt idx="8198">
                  <c:v>26.918742899999966</c:v>
                </c:pt>
                <c:pt idx="8199">
                  <c:v>27.008824499999999</c:v>
                </c:pt>
                <c:pt idx="8200">
                  <c:v>26.513287500000001</c:v>
                </c:pt>
                <c:pt idx="8201">
                  <c:v>26.423220599999979</c:v>
                </c:pt>
                <c:pt idx="8202">
                  <c:v>26.400700199999989</c:v>
                </c:pt>
                <c:pt idx="8203">
                  <c:v>25.657247699999999</c:v>
                </c:pt>
                <c:pt idx="8204">
                  <c:v>27.2791575</c:v>
                </c:pt>
                <c:pt idx="8205">
                  <c:v>27.031344900000001</c:v>
                </c:pt>
                <c:pt idx="8206">
                  <c:v>26.873702099999985</c:v>
                </c:pt>
                <c:pt idx="8207">
                  <c:v>27.144035100000014</c:v>
                </c:pt>
                <c:pt idx="8208">
                  <c:v>27.189075899999999</c:v>
                </c:pt>
                <c:pt idx="8209">
                  <c:v>27.301677899999987</c:v>
                </c:pt>
                <c:pt idx="8210">
                  <c:v>27.008824499999999</c:v>
                </c:pt>
                <c:pt idx="8211">
                  <c:v>27.301677899999987</c:v>
                </c:pt>
                <c:pt idx="8212">
                  <c:v>27.076473899999989</c:v>
                </c:pt>
                <c:pt idx="8213">
                  <c:v>27.369239099999977</c:v>
                </c:pt>
                <c:pt idx="8214">
                  <c:v>26.783620499999977</c:v>
                </c:pt>
                <c:pt idx="8215">
                  <c:v>26.648409899999976</c:v>
                </c:pt>
                <c:pt idx="8216">
                  <c:v>26.670930299999988</c:v>
                </c:pt>
                <c:pt idx="8217">
                  <c:v>26.355556499999999</c:v>
                </c:pt>
                <c:pt idx="8218">
                  <c:v>26.873702099999985</c:v>
                </c:pt>
                <c:pt idx="8219">
                  <c:v>26.806140899999981</c:v>
                </c:pt>
                <c:pt idx="8220">
                  <c:v>26.783620499999977</c:v>
                </c:pt>
                <c:pt idx="8221">
                  <c:v>26.828661299999986</c:v>
                </c:pt>
                <c:pt idx="8222">
                  <c:v>26.287995299999999</c:v>
                </c:pt>
                <c:pt idx="8223">
                  <c:v>26.107832100000014</c:v>
                </c:pt>
                <c:pt idx="8224">
                  <c:v>26.400700199999989</c:v>
                </c:pt>
                <c:pt idx="8225">
                  <c:v>26.242954499999996</c:v>
                </c:pt>
                <c:pt idx="8226">
                  <c:v>26.197913699999997</c:v>
                </c:pt>
                <c:pt idx="8227">
                  <c:v>26.062791299999979</c:v>
                </c:pt>
                <c:pt idx="8228">
                  <c:v>26.400700199999989</c:v>
                </c:pt>
                <c:pt idx="8229">
                  <c:v>25.79247299999998</c:v>
                </c:pt>
                <c:pt idx="8230">
                  <c:v>25.950115799999999</c:v>
                </c:pt>
                <c:pt idx="8231">
                  <c:v>26.062791299999979</c:v>
                </c:pt>
                <c:pt idx="8232">
                  <c:v>26.197913699999997</c:v>
                </c:pt>
                <c:pt idx="8233">
                  <c:v>26.1753933</c:v>
                </c:pt>
                <c:pt idx="8234">
                  <c:v>26.085311699999977</c:v>
                </c:pt>
                <c:pt idx="8235">
                  <c:v>25.927595399999987</c:v>
                </c:pt>
                <c:pt idx="8236">
                  <c:v>26.062791299999979</c:v>
                </c:pt>
                <c:pt idx="8237">
                  <c:v>25.747432199999981</c:v>
                </c:pt>
                <c:pt idx="8238">
                  <c:v>26.130352499999997</c:v>
                </c:pt>
                <c:pt idx="8239">
                  <c:v>26.1753933</c:v>
                </c:pt>
                <c:pt idx="8240">
                  <c:v>25.882554599999981</c:v>
                </c:pt>
                <c:pt idx="8241">
                  <c:v>25.8375138</c:v>
                </c:pt>
                <c:pt idx="8242">
                  <c:v>25.972636199999975</c:v>
                </c:pt>
                <c:pt idx="8243">
                  <c:v>26.062791299999979</c:v>
                </c:pt>
                <c:pt idx="8244">
                  <c:v>25.972636199999975</c:v>
                </c:pt>
                <c:pt idx="8245">
                  <c:v>25.860034199999987</c:v>
                </c:pt>
                <c:pt idx="8246">
                  <c:v>26.085311699999977</c:v>
                </c:pt>
                <c:pt idx="8247">
                  <c:v>25.567166099999987</c:v>
                </c:pt>
                <c:pt idx="8248">
                  <c:v>26.152872899999988</c:v>
                </c:pt>
                <c:pt idx="8249">
                  <c:v>25.364408999999988</c:v>
                </c:pt>
                <c:pt idx="8250">
                  <c:v>25.7699526</c:v>
                </c:pt>
                <c:pt idx="8251">
                  <c:v>25.860034199999987</c:v>
                </c:pt>
                <c:pt idx="8252">
                  <c:v>25.79247299999998</c:v>
                </c:pt>
                <c:pt idx="8253">
                  <c:v>25.79247299999998</c:v>
                </c:pt>
                <c:pt idx="8254">
                  <c:v>26.085311699999977</c:v>
                </c:pt>
                <c:pt idx="8255">
                  <c:v>25.522139999999975</c:v>
                </c:pt>
                <c:pt idx="8256">
                  <c:v>25.747432199999981</c:v>
                </c:pt>
                <c:pt idx="8257">
                  <c:v>25.567166099999987</c:v>
                </c:pt>
                <c:pt idx="8258">
                  <c:v>25.679768100000015</c:v>
                </c:pt>
                <c:pt idx="8259">
                  <c:v>25.432058399999999</c:v>
                </c:pt>
                <c:pt idx="8260">
                  <c:v>25.8375138</c:v>
                </c:pt>
                <c:pt idx="8261">
                  <c:v>25.432058399999999</c:v>
                </c:pt>
                <c:pt idx="8262">
                  <c:v>25.3870176</c:v>
                </c:pt>
                <c:pt idx="8263">
                  <c:v>25.3870176</c:v>
                </c:pt>
                <c:pt idx="8264">
                  <c:v>25.454578799999997</c:v>
                </c:pt>
                <c:pt idx="8265">
                  <c:v>25.477099199999987</c:v>
                </c:pt>
                <c:pt idx="8266">
                  <c:v>25.409537999999976</c:v>
                </c:pt>
                <c:pt idx="8267">
                  <c:v>25.522139999999975</c:v>
                </c:pt>
                <c:pt idx="8268">
                  <c:v>25.679768100000015</c:v>
                </c:pt>
                <c:pt idx="8269">
                  <c:v>25.612206899999986</c:v>
                </c:pt>
                <c:pt idx="8270">
                  <c:v>25.8375138</c:v>
                </c:pt>
                <c:pt idx="8271">
                  <c:v>25.8375138</c:v>
                </c:pt>
                <c:pt idx="8272">
                  <c:v>25.905075</c:v>
                </c:pt>
                <c:pt idx="8273">
                  <c:v>25.927595399999987</c:v>
                </c:pt>
                <c:pt idx="8274">
                  <c:v>26.040197399999986</c:v>
                </c:pt>
                <c:pt idx="8275">
                  <c:v>26.085311699999977</c:v>
                </c:pt>
                <c:pt idx="8276">
                  <c:v>26.197913699999997</c:v>
                </c:pt>
                <c:pt idx="8277">
                  <c:v>26.1753933</c:v>
                </c:pt>
                <c:pt idx="8278">
                  <c:v>26.085311699999977</c:v>
                </c:pt>
                <c:pt idx="8279">
                  <c:v>25.927595399999987</c:v>
                </c:pt>
                <c:pt idx="8280">
                  <c:v>26.107832100000014</c:v>
                </c:pt>
                <c:pt idx="8281">
                  <c:v>26.085311699999977</c:v>
                </c:pt>
                <c:pt idx="8282">
                  <c:v>25.950115799999999</c:v>
                </c:pt>
                <c:pt idx="8283">
                  <c:v>26.062791299999979</c:v>
                </c:pt>
                <c:pt idx="8284">
                  <c:v>26.085311699999977</c:v>
                </c:pt>
                <c:pt idx="8285">
                  <c:v>26.062791299999979</c:v>
                </c:pt>
                <c:pt idx="8286">
                  <c:v>26.062791299999979</c:v>
                </c:pt>
                <c:pt idx="8287">
                  <c:v>25.860034199999987</c:v>
                </c:pt>
                <c:pt idx="8288">
                  <c:v>25.905075</c:v>
                </c:pt>
                <c:pt idx="8289">
                  <c:v>25.747432199999981</c:v>
                </c:pt>
                <c:pt idx="8290">
                  <c:v>25.657247699999999</c:v>
                </c:pt>
                <c:pt idx="8291">
                  <c:v>25.950115799999999</c:v>
                </c:pt>
                <c:pt idx="8292">
                  <c:v>25.927595399999987</c:v>
                </c:pt>
                <c:pt idx="8293">
                  <c:v>25.814993400000024</c:v>
                </c:pt>
                <c:pt idx="8294">
                  <c:v>25.724911800000001</c:v>
                </c:pt>
                <c:pt idx="8295">
                  <c:v>25.747432199999981</c:v>
                </c:pt>
                <c:pt idx="8296">
                  <c:v>25.657247699999999</c:v>
                </c:pt>
                <c:pt idx="8297">
                  <c:v>25.702288500000002</c:v>
                </c:pt>
                <c:pt idx="8298">
                  <c:v>25.79247299999998</c:v>
                </c:pt>
                <c:pt idx="8299">
                  <c:v>25.724911800000001</c:v>
                </c:pt>
                <c:pt idx="8300">
                  <c:v>25.927595399999987</c:v>
                </c:pt>
                <c:pt idx="8301">
                  <c:v>25.814993400000024</c:v>
                </c:pt>
                <c:pt idx="8302">
                  <c:v>25.724911800000001</c:v>
                </c:pt>
                <c:pt idx="8303">
                  <c:v>25.702288500000002</c:v>
                </c:pt>
                <c:pt idx="8304">
                  <c:v>25.814993400000024</c:v>
                </c:pt>
                <c:pt idx="8305">
                  <c:v>25.79247299999998</c:v>
                </c:pt>
                <c:pt idx="8306">
                  <c:v>25.814993400000024</c:v>
                </c:pt>
                <c:pt idx="8307">
                  <c:v>25.995156599999977</c:v>
                </c:pt>
                <c:pt idx="8308">
                  <c:v>26.152872899999988</c:v>
                </c:pt>
                <c:pt idx="8309">
                  <c:v>26.107832100000014</c:v>
                </c:pt>
                <c:pt idx="8310">
                  <c:v>25.814993400000024</c:v>
                </c:pt>
                <c:pt idx="8311">
                  <c:v>25.905075</c:v>
                </c:pt>
                <c:pt idx="8312">
                  <c:v>26.1753933</c:v>
                </c:pt>
                <c:pt idx="8313">
                  <c:v>26.333036100000001</c:v>
                </c:pt>
                <c:pt idx="8314">
                  <c:v>26.220434099999981</c:v>
                </c:pt>
                <c:pt idx="8315">
                  <c:v>26.265474899999976</c:v>
                </c:pt>
                <c:pt idx="8316">
                  <c:v>26.310515699999996</c:v>
                </c:pt>
                <c:pt idx="8317">
                  <c:v>26.513287500000001</c:v>
                </c:pt>
                <c:pt idx="8318">
                  <c:v>26.648409899999976</c:v>
                </c:pt>
                <c:pt idx="8319">
                  <c:v>26.535807899999988</c:v>
                </c:pt>
                <c:pt idx="8320">
                  <c:v>26.693450700000014</c:v>
                </c:pt>
                <c:pt idx="8321">
                  <c:v>26.535807899999988</c:v>
                </c:pt>
                <c:pt idx="8322">
                  <c:v>26.603369099999988</c:v>
                </c:pt>
                <c:pt idx="8323">
                  <c:v>26.828661299999986</c:v>
                </c:pt>
                <c:pt idx="8324">
                  <c:v>26.896222499999986</c:v>
                </c:pt>
                <c:pt idx="8325">
                  <c:v>26.828661299999986</c:v>
                </c:pt>
                <c:pt idx="8326">
                  <c:v>26.738579699999981</c:v>
                </c:pt>
                <c:pt idx="8327">
                  <c:v>26.783620499999977</c:v>
                </c:pt>
                <c:pt idx="8328">
                  <c:v>26.693450700000014</c:v>
                </c:pt>
                <c:pt idx="8329">
                  <c:v>26.896222499999986</c:v>
                </c:pt>
                <c:pt idx="8330">
                  <c:v>26.918742899999966</c:v>
                </c:pt>
                <c:pt idx="8331">
                  <c:v>26.918742899999966</c:v>
                </c:pt>
                <c:pt idx="8332">
                  <c:v>27.031344900000001</c:v>
                </c:pt>
                <c:pt idx="8333">
                  <c:v>26.918742899999966</c:v>
                </c:pt>
                <c:pt idx="8334">
                  <c:v>26.851181699999998</c:v>
                </c:pt>
                <c:pt idx="8335">
                  <c:v>26.738579699999981</c:v>
                </c:pt>
                <c:pt idx="8336">
                  <c:v>26.806140899999981</c:v>
                </c:pt>
                <c:pt idx="8337">
                  <c:v>26.7611001</c:v>
                </c:pt>
                <c:pt idx="8338">
                  <c:v>26.6258895</c:v>
                </c:pt>
                <c:pt idx="8339">
                  <c:v>26.7611001</c:v>
                </c:pt>
                <c:pt idx="8340">
                  <c:v>26.580848700000001</c:v>
                </c:pt>
                <c:pt idx="8341">
                  <c:v>27.053953500000013</c:v>
                </c:pt>
                <c:pt idx="8342">
                  <c:v>26.941263299999989</c:v>
                </c:pt>
                <c:pt idx="8343">
                  <c:v>27.008824499999999</c:v>
                </c:pt>
                <c:pt idx="8344">
                  <c:v>27.008824499999999</c:v>
                </c:pt>
                <c:pt idx="8345">
                  <c:v>27.008824499999999</c:v>
                </c:pt>
                <c:pt idx="8346">
                  <c:v>27.234116699999987</c:v>
                </c:pt>
                <c:pt idx="8347">
                  <c:v>27.5494758</c:v>
                </c:pt>
                <c:pt idx="8348">
                  <c:v>27.324198299999999</c:v>
                </c:pt>
                <c:pt idx="8349">
                  <c:v>27.436873800000001</c:v>
                </c:pt>
                <c:pt idx="8350">
                  <c:v>27.256637099999981</c:v>
                </c:pt>
                <c:pt idx="8351">
                  <c:v>27.076473899999989</c:v>
                </c:pt>
                <c:pt idx="8352">
                  <c:v>27.166555500000001</c:v>
                </c:pt>
                <c:pt idx="8353">
                  <c:v>27.189075899999999</c:v>
                </c:pt>
                <c:pt idx="8354">
                  <c:v>27.301677899999987</c:v>
                </c:pt>
                <c:pt idx="8355">
                  <c:v>27.414353400000014</c:v>
                </c:pt>
                <c:pt idx="8356">
                  <c:v>27.2791575</c:v>
                </c:pt>
                <c:pt idx="8357">
                  <c:v>27.662077799999999</c:v>
                </c:pt>
                <c:pt idx="8358">
                  <c:v>27.707118599999987</c:v>
                </c:pt>
                <c:pt idx="8359">
                  <c:v>27.909905100000014</c:v>
                </c:pt>
                <c:pt idx="8360">
                  <c:v>27.707118599999987</c:v>
                </c:pt>
                <c:pt idx="8361">
                  <c:v>27.797303100000001</c:v>
                </c:pt>
                <c:pt idx="8362">
                  <c:v>27.639557399999998</c:v>
                </c:pt>
                <c:pt idx="8363">
                  <c:v>27.932425499999987</c:v>
                </c:pt>
                <c:pt idx="8364">
                  <c:v>27.752262299999977</c:v>
                </c:pt>
                <c:pt idx="8365">
                  <c:v>27.662077799999999</c:v>
                </c:pt>
                <c:pt idx="8366">
                  <c:v>27.414353400000014</c:v>
                </c:pt>
                <c:pt idx="8367">
                  <c:v>27.391833000000005</c:v>
                </c:pt>
                <c:pt idx="8368">
                  <c:v>27.324198299999999</c:v>
                </c:pt>
                <c:pt idx="8369">
                  <c:v>27.459394199999988</c:v>
                </c:pt>
                <c:pt idx="8370">
                  <c:v>27.459394199999988</c:v>
                </c:pt>
                <c:pt idx="8371">
                  <c:v>27.391833000000005</c:v>
                </c:pt>
                <c:pt idx="8372">
                  <c:v>27.752262299999977</c:v>
                </c:pt>
                <c:pt idx="8373">
                  <c:v>27.819823500000005</c:v>
                </c:pt>
                <c:pt idx="8374">
                  <c:v>28.0676214</c:v>
                </c:pt>
                <c:pt idx="8375">
                  <c:v>27.909905100000014</c:v>
                </c:pt>
                <c:pt idx="8376">
                  <c:v>28.247784599999989</c:v>
                </c:pt>
                <c:pt idx="8377">
                  <c:v>28.202743799999979</c:v>
                </c:pt>
                <c:pt idx="8378">
                  <c:v>28.473076799999987</c:v>
                </c:pt>
                <c:pt idx="8379">
                  <c:v>28.270304999999986</c:v>
                </c:pt>
                <c:pt idx="8380">
                  <c:v>28.540637999999976</c:v>
                </c:pt>
                <c:pt idx="8381">
                  <c:v>28.360386599999977</c:v>
                </c:pt>
                <c:pt idx="8382">
                  <c:v>28.428035999999981</c:v>
                </c:pt>
                <c:pt idx="8383">
                  <c:v>28.292825399999987</c:v>
                </c:pt>
                <c:pt idx="8384">
                  <c:v>28.473076799999987</c:v>
                </c:pt>
                <c:pt idx="8385">
                  <c:v>28.473076799999987</c:v>
                </c:pt>
                <c:pt idx="8386">
                  <c:v>28.450556399999989</c:v>
                </c:pt>
                <c:pt idx="8387">
                  <c:v>28.382906999999989</c:v>
                </c:pt>
                <c:pt idx="8388">
                  <c:v>28.518117599999989</c:v>
                </c:pt>
                <c:pt idx="8389">
                  <c:v>28.473076799999987</c:v>
                </c:pt>
                <c:pt idx="8390">
                  <c:v>28.382906999999989</c:v>
                </c:pt>
                <c:pt idx="8391">
                  <c:v>28.382906999999989</c:v>
                </c:pt>
                <c:pt idx="8392">
                  <c:v>28.495597199999981</c:v>
                </c:pt>
                <c:pt idx="8393">
                  <c:v>28.540637999999976</c:v>
                </c:pt>
                <c:pt idx="8394">
                  <c:v>28.405515599999976</c:v>
                </c:pt>
                <c:pt idx="8395">
                  <c:v>28.428035999999981</c:v>
                </c:pt>
                <c:pt idx="8396">
                  <c:v>28.856011799999997</c:v>
                </c:pt>
                <c:pt idx="8397">
                  <c:v>28.878532199999981</c:v>
                </c:pt>
                <c:pt idx="8398">
                  <c:v>28.856011799999997</c:v>
                </c:pt>
                <c:pt idx="8399">
                  <c:v>28.65324</c:v>
                </c:pt>
                <c:pt idx="8400">
                  <c:v>28.65324</c:v>
                </c:pt>
                <c:pt idx="8401">
                  <c:v>28.382906999999989</c:v>
                </c:pt>
                <c:pt idx="8402">
                  <c:v>28.045012799999981</c:v>
                </c:pt>
                <c:pt idx="8403">
                  <c:v>28.337866200000011</c:v>
                </c:pt>
                <c:pt idx="8404">
                  <c:v>28.473076799999987</c:v>
                </c:pt>
                <c:pt idx="8405">
                  <c:v>28.450556399999989</c:v>
                </c:pt>
                <c:pt idx="8406">
                  <c:v>28.450556399999989</c:v>
                </c:pt>
                <c:pt idx="8407">
                  <c:v>28.428035999999981</c:v>
                </c:pt>
                <c:pt idx="8408">
                  <c:v>28.337866200000011</c:v>
                </c:pt>
                <c:pt idx="8409">
                  <c:v>28.608199199999987</c:v>
                </c:pt>
                <c:pt idx="8410">
                  <c:v>28.540637999999976</c:v>
                </c:pt>
                <c:pt idx="8411">
                  <c:v>28.495597199999981</c:v>
                </c:pt>
                <c:pt idx="8412">
                  <c:v>28.698280799999999</c:v>
                </c:pt>
                <c:pt idx="8413">
                  <c:v>28.810971000000023</c:v>
                </c:pt>
                <c:pt idx="8414">
                  <c:v>28.585678799999986</c:v>
                </c:pt>
                <c:pt idx="8415">
                  <c:v>28.946093399999981</c:v>
                </c:pt>
                <c:pt idx="8416">
                  <c:v>29.013654599999999</c:v>
                </c:pt>
                <c:pt idx="8417">
                  <c:v>29.081303999999989</c:v>
                </c:pt>
                <c:pt idx="8418">
                  <c:v>29.171385599999997</c:v>
                </c:pt>
                <c:pt idx="8419">
                  <c:v>29.306508000000001</c:v>
                </c:pt>
                <c:pt idx="8420">
                  <c:v>29.464238999999989</c:v>
                </c:pt>
                <c:pt idx="8421">
                  <c:v>29.4191982</c:v>
                </c:pt>
                <c:pt idx="8422">
                  <c:v>29.644402199999988</c:v>
                </c:pt>
                <c:pt idx="8423">
                  <c:v>29.621881800000011</c:v>
                </c:pt>
                <c:pt idx="8424">
                  <c:v>29.666922599999989</c:v>
                </c:pt>
                <c:pt idx="8425">
                  <c:v>29.5543206</c:v>
                </c:pt>
                <c:pt idx="8426">
                  <c:v>29.441718600000002</c:v>
                </c:pt>
                <c:pt idx="8427">
                  <c:v>29.5543206</c:v>
                </c:pt>
                <c:pt idx="8428">
                  <c:v>29.621881800000011</c:v>
                </c:pt>
                <c:pt idx="8429">
                  <c:v>29.644402199999988</c:v>
                </c:pt>
                <c:pt idx="8430">
                  <c:v>29.666922599999989</c:v>
                </c:pt>
                <c:pt idx="8431">
                  <c:v>29.711963399999995</c:v>
                </c:pt>
                <c:pt idx="8432">
                  <c:v>29.621881800000011</c:v>
                </c:pt>
                <c:pt idx="8433">
                  <c:v>29.486759399999976</c:v>
                </c:pt>
                <c:pt idx="8434">
                  <c:v>29.734483799999996</c:v>
                </c:pt>
                <c:pt idx="8435">
                  <c:v>29.531800200000013</c:v>
                </c:pt>
                <c:pt idx="8436">
                  <c:v>29.757092399999987</c:v>
                </c:pt>
                <c:pt idx="8437">
                  <c:v>29.937240899999981</c:v>
                </c:pt>
                <c:pt idx="8438">
                  <c:v>29.847173999999992</c:v>
                </c:pt>
                <c:pt idx="8439">
                  <c:v>29.779612799999981</c:v>
                </c:pt>
                <c:pt idx="8440">
                  <c:v>30.117507000000014</c:v>
                </c:pt>
                <c:pt idx="8441">
                  <c:v>30.252629399999982</c:v>
                </c:pt>
                <c:pt idx="8442">
                  <c:v>30.049842900000002</c:v>
                </c:pt>
                <c:pt idx="8443">
                  <c:v>30.252629399999982</c:v>
                </c:pt>
                <c:pt idx="8444">
                  <c:v>30.185068199999996</c:v>
                </c:pt>
                <c:pt idx="8445">
                  <c:v>30.5229477</c:v>
                </c:pt>
                <c:pt idx="8446">
                  <c:v>30.477906899999986</c:v>
                </c:pt>
                <c:pt idx="8447">
                  <c:v>30.3877518</c:v>
                </c:pt>
                <c:pt idx="8448">
                  <c:v>30.703110899999981</c:v>
                </c:pt>
                <c:pt idx="8449">
                  <c:v>30.928403099999976</c:v>
                </c:pt>
                <c:pt idx="8450">
                  <c:v>30.905882699999989</c:v>
                </c:pt>
                <c:pt idx="8451">
                  <c:v>31.1086545</c:v>
                </c:pt>
                <c:pt idx="8452">
                  <c:v>30.973443899999971</c:v>
                </c:pt>
                <c:pt idx="8453">
                  <c:v>31.311338099999997</c:v>
                </c:pt>
                <c:pt idx="8454">
                  <c:v>31.469069099999981</c:v>
                </c:pt>
                <c:pt idx="8455">
                  <c:v>31.333858500000023</c:v>
                </c:pt>
                <c:pt idx="8456">
                  <c:v>31.198736099999977</c:v>
                </c:pt>
                <c:pt idx="8457">
                  <c:v>31.1086545</c:v>
                </c:pt>
                <c:pt idx="8458">
                  <c:v>31.221256499999999</c:v>
                </c:pt>
                <c:pt idx="8459">
                  <c:v>31.266297299999977</c:v>
                </c:pt>
                <c:pt idx="8460">
                  <c:v>31.018484699999988</c:v>
                </c:pt>
                <c:pt idx="8461">
                  <c:v>31.041005099999996</c:v>
                </c:pt>
                <c:pt idx="8462">
                  <c:v>31.086045899999977</c:v>
                </c:pt>
                <c:pt idx="8463">
                  <c:v>31.1086545</c:v>
                </c:pt>
                <c:pt idx="8464">
                  <c:v>31.356378900000017</c:v>
                </c:pt>
                <c:pt idx="8465">
                  <c:v>31.221256499999999</c:v>
                </c:pt>
                <c:pt idx="8466">
                  <c:v>31.153695299999992</c:v>
                </c:pt>
                <c:pt idx="8467">
                  <c:v>31.1086545</c:v>
                </c:pt>
                <c:pt idx="8468">
                  <c:v>31.401419699999977</c:v>
                </c:pt>
                <c:pt idx="8469">
                  <c:v>31.333858500000023</c:v>
                </c:pt>
                <c:pt idx="8470">
                  <c:v>31.356378900000017</c:v>
                </c:pt>
                <c:pt idx="8471">
                  <c:v>31.761834299999986</c:v>
                </c:pt>
                <c:pt idx="8472">
                  <c:v>31.626711899999989</c:v>
                </c:pt>
                <c:pt idx="8473">
                  <c:v>31.829469</c:v>
                </c:pt>
                <c:pt idx="8474">
                  <c:v>31.671752699999999</c:v>
                </c:pt>
                <c:pt idx="8475">
                  <c:v>31.874509800000002</c:v>
                </c:pt>
                <c:pt idx="8476">
                  <c:v>31.491589499999989</c:v>
                </c:pt>
                <c:pt idx="8477">
                  <c:v>31.829469</c:v>
                </c:pt>
                <c:pt idx="8478">
                  <c:v>31.626711899999989</c:v>
                </c:pt>
                <c:pt idx="8479">
                  <c:v>32.460216600000003</c:v>
                </c:pt>
                <c:pt idx="8480">
                  <c:v>32.009632200000013</c:v>
                </c:pt>
                <c:pt idx="8481">
                  <c:v>32.054673000000001</c:v>
                </c:pt>
                <c:pt idx="8482">
                  <c:v>31.851989400000015</c:v>
                </c:pt>
                <c:pt idx="8483">
                  <c:v>31.851989400000015</c:v>
                </c:pt>
                <c:pt idx="8484">
                  <c:v>31.626711899999989</c:v>
                </c:pt>
                <c:pt idx="8485">
                  <c:v>31.942070999999981</c:v>
                </c:pt>
                <c:pt idx="8486">
                  <c:v>31.897030199999996</c:v>
                </c:pt>
                <c:pt idx="8487">
                  <c:v>31.806948599999988</c:v>
                </c:pt>
                <c:pt idx="8488">
                  <c:v>31.626711899999989</c:v>
                </c:pt>
                <c:pt idx="8489">
                  <c:v>31.604191500000017</c:v>
                </c:pt>
                <c:pt idx="8490">
                  <c:v>32.032152600000039</c:v>
                </c:pt>
                <c:pt idx="8491">
                  <c:v>32.054673000000001</c:v>
                </c:pt>
                <c:pt idx="8492">
                  <c:v>32.009632200000013</c:v>
                </c:pt>
                <c:pt idx="8493">
                  <c:v>32.189898300000003</c:v>
                </c:pt>
                <c:pt idx="8494">
                  <c:v>32.257459499999996</c:v>
                </c:pt>
                <c:pt idx="8495">
                  <c:v>32.122337100000038</c:v>
                </c:pt>
                <c:pt idx="8496">
                  <c:v>31.469069099999981</c:v>
                </c:pt>
                <c:pt idx="8497">
                  <c:v>31.739313899999981</c:v>
                </c:pt>
                <c:pt idx="8498">
                  <c:v>31.536630299999981</c:v>
                </c:pt>
                <c:pt idx="8499">
                  <c:v>31.446548699999976</c:v>
                </c:pt>
                <c:pt idx="8500">
                  <c:v>31.942070999999981</c:v>
                </c:pt>
                <c:pt idx="8501">
                  <c:v>32.122337100000038</c:v>
                </c:pt>
                <c:pt idx="8502">
                  <c:v>32.054673000000001</c:v>
                </c:pt>
                <c:pt idx="8503">
                  <c:v>31.829469</c:v>
                </c:pt>
                <c:pt idx="8504">
                  <c:v>31.671752699999999</c:v>
                </c:pt>
                <c:pt idx="8505">
                  <c:v>31.626711899999989</c:v>
                </c:pt>
                <c:pt idx="8506">
                  <c:v>31.761834299999986</c:v>
                </c:pt>
                <c:pt idx="8507">
                  <c:v>31.694273100000014</c:v>
                </c:pt>
                <c:pt idx="8508">
                  <c:v>31.829469</c:v>
                </c:pt>
                <c:pt idx="8509">
                  <c:v>31.874509800000002</c:v>
                </c:pt>
                <c:pt idx="8510">
                  <c:v>31.829469</c:v>
                </c:pt>
                <c:pt idx="8511">
                  <c:v>32.077193400000006</c:v>
                </c:pt>
                <c:pt idx="8512">
                  <c:v>31.829469</c:v>
                </c:pt>
                <c:pt idx="8513">
                  <c:v>31.919550599999987</c:v>
                </c:pt>
                <c:pt idx="8514">
                  <c:v>31.761834299999986</c:v>
                </c:pt>
                <c:pt idx="8515">
                  <c:v>31.716793499999987</c:v>
                </c:pt>
                <c:pt idx="8516">
                  <c:v>31.626711899999989</c:v>
                </c:pt>
                <c:pt idx="8517">
                  <c:v>31.626711899999989</c:v>
                </c:pt>
                <c:pt idx="8518">
                  <c:v>31.356378900000017</c:v>
                </c:pt>
                <c:pt idx="8519">
                  <c:v>31.536630299999981</c:v>
                </c:pt>
                <c:pt idx="8520">
                  <c:v>31.469069099999981</c:v>
                </c:pt>
                <c:pt idx="8521">
                  <c:v>31.9645914</c:v>
                </c:pt>
                <c:pt idx="8522">
                  <c:v>32.054673000000001</c:v>
                </c:pt>
                <c:pt idx="8523">
                  <c:v>32.122337100000038</c:v>
                </c:pt>
                <c:pt idx="8524">
                  <c:v>31.9645914</c:v>
                </c:pt>
                <c:pt idx="8525">
                  <c:v>32.189898300000003</c:v>
                </c:pt>
                <c:pt idx="8526">
                  <c:v>32.054673000000001</c:v>
                </c:pt>
                <c:pt idx="8527">
                  <c:v>31.694273100000014</c:v>
                </c:pt>
                <c:pt idx="8528">
                  <c:v>31.942070999999981</c:v>
                </c:pt>
                <c:pt idx="8529">
                  <c:v>32.347526399999992</c:v>
                </c:pt>
                <c:pt idx="8530">
                  <c:v>32.099713800000046</c:v>
                </c:pt>
                <c:pt idx="8531">
                  <c:v>31.897030199999996</c:v>
                </c:pt>
                <c:pt idx="8532">
                  <c:v>32.099713800000046</c:v>
                </c:pt>
                <c:pt idx="8533">
                  <c:v>32.032152600000039</c:v>
                </c:pt>
                <c:pt idx="8534">
                  <c:v>32.325006000000002</c:v>
                </c:pt>
                <c:pt idx="8535">
                  <c:v>32.234939100000013</c:v>
                </c:pt>
                <c:pt idx="8536">
                  <c:v>32.122337100000038</c:v>
                </c:pt>
                <c:pt idx="8537">
                  <c:v>32.054673000000001</c:v>
                </c:pt>
                <c:pt idx="8538">
                  <c:v>32.077193400000006</c:v>
                </c:pt>
                <c:pt idx="8539">
                  <c:v>32.099713800000046</c:v>
                </c:pt>
                <c:pt idx="8540">
                  <c:v>31.919550599999987</c:v>
                </c:pt>
                <c:pt idx="8541">
                  <c:v>32.077193400000006</c:v>
                </c:pt>
                <c:pt idx="8542">
                  <c:v>32.122337100000038</c:v>
                </c:pt>
                <c:pt idx="8543">
                  <c:v>32.234939100000013</c:v>
                </c:pt>
                <c:pt idx="8544">
                  <c:v>31.874509800000002</c:v>
                </c:pt>
                <c:pt idx="8545">
                  <c:v>32.5502982</c:v>
                </c:pt>
                <c:pt idx="8546">
                  <c:v>32.392567200000002</c:v>
                </c:pt>
                <c:pt idx="8547">
                  <c:v>32.617859399999993</c:v>
                </c:pt>
                <c:pt idx="8548">
                  <c:v>32.662900200000038</c:v>
                </c:pt>
                <c:pt idx="8549">
                  <c:v>32.798110800000067</c:v>
                </c:pt>
                <c:pt idx="8550">
                  <c:v>32.775502200000048</c:v>
                </c:pt>
                <c:pt idx="8551">
                  <c:v>32.527777800000003</c:v>
                </c:pt>
                <c:pt idx="8552">
                  <c:v>32.325006000000002</c:v>
                </c:pt>
                <c:pt idx="8553">
                  <c:v>32.032152600000039</c:v>
                </c:pt>
                <c:pt idx="8554">
                  <c:v>32.302500300000013</c:v>
                </c:pt>
                <c:pt idx="8555">
                  <c:v>32.009632200000013</c:v>
                </c:pt>
                <c:pt idx="8556">
                  <c:v>32.189898300000003</c:v>
                </c:pt>
                <c:pt idx="8557">
                  <c:v>32.234939100000013</c:v>
                </c:pt>
                <c:pt idx="8558">
                  <c:v>32.212418700000029</c:v>
                </c:pt>
                <c:pt idx="8559">
                  <c:v>32.189898300000003</c:v>
                </c:pt>
                <c:pt idx="8560">
                  <c:v>31.9645914</c:v>
                </c:pt>
                <c:pt idx="8561">
                  <c:v>32.212418700000029</c:v>
                </c:pt>
                <c:pt idx="8562">
                  <c:v>31.9645914</c:v>
                </c:pt>
                <c:pt idx="8563">
                  <c:v>31.784428199999986</c:v>
                </c:pt>
                <c:pt idx="8564">
                  <c:v>32.032152600000039</c:v>
                </c:pt>
                <c:pt idx="8565">
                  <c:v>31.897030199999996</c:v>
                </c:pt>
                <c:pt idx="8566">
                  <c:v>31.897030199999996</c:v>
                </c:pt>
                <c:pt idx="8567">
                  <c:v>32.009632200000013</c:v>
                </c:pt>
                <c:pt idx="8568">
                  <c:v>31.716793499999987</c:v>
                </c:pt>
                <c:pt idx="8569">
                  <c:v>31.851989400000015</c:v>
                </c:pt>
                <c:pt idx="8570">
                  <c:v>31.9645914</c:v>
                </c:pt>
                <c:pt idx="8571">
                  <c:v>31.9645914</c:v>
                </c:pt>
                <c:pt idx="8572">
                  <c:v>32.077193400000006</c:v>
                </c:pt>
                <c:pt idx="8573">
                  <c:v>32.189898300000003</c:v>
                </c:pt>
                <c:pt idx="8574">
                  <c:v>32.077193400000006</c:v>
                </c:pt>
                <c:pt idx="8575">
                  <c:v>31.784428199999986</c:v>
                </c:pt>
                <c:pt idx="8576">
                  <c:v>31.739313899999981</c:v>
                </c:pt>
                <c:pt idx="8577">
                  <c:v>31.784428199999986</c:v>
                </c:pt>
                <c:pt idx="8578">
                  <c:v>31.851989400000015</c:v>
                </c:pt>
                <c:pt idx="8579">
                  <c:v>31.897030199999996</c:v>
                </c:pt>
                <c:pt idx="8580">
                  <c:v>31.671752699999999</c:v>
                </c:pt>
                <c:pt idx="8581">
                  <c:v>31.784428199999986</c:v>
                </c:pt>
                <c:pt idx="8582">
                  <c:v>31.829469</c:v>
                </c:pt>
                <c:pt idx="8583">
                  <c:v>31.716793499999987</c:v>
                </c:pt>
                <c:pt idx="8584">
                  <c:v>31.514109899999987</c:v>
                </c:pt>
                <c:pt idx="8585">
                  <c:v>31.243776899999979</c:v>
                </c:pt>
                <c:pt idx="8586">
                  <c:v>31.333858500000023</c:v>
                </c:pt>
                <c:pt idx="8587">
                  <c:v>31.671752699999999</c:v>
                </c:pt>
                <c:pt idx="8588">
                  <c:v>31.716793499999987</c:v>
                </c:pt>
                <c:pt idx="8589">
                  <c:v>31.829469</c:v>
                </c:pt>
                <c:pt idx="8590">
                  <c:v>31.784428199999986</c:v>
                </c:pt>
                <c:pt idx="8591">
                  <c:v>31.897030199999996</c:v>
                </c:pt>
                <c:pt idx="8592">
                  <c:v>31.806948599999988</c:v>
                </c:pt>
                <c:pt idx="8593">
                  <c:v>31.671752699999999</c:v>
                </c:pt>
                <c:pt idx="8594">
                  <c:v>32.009632200000013</c:v>
                </c:pt>
                <c:pt idx="8595">
                  <c:v>32.257459499999996</c:v>
                </c:pt>
                <c:pt idx="8596">
                  <c:v>32.032152600000039</c:v>
                </c:pt>
                <c:pt idx="8597">
                  <c:v>32.144857499999972</c:v>
                </c:pt>
                <c:pt idx="8598">
                  <c:v>32.347526399999992</c:v>
                </c:pt>
                <c:pt idx="8599">
                  <c:v>32.279979900000029</c:v>
                </c:pt>
                <c:pt idx="8600">
                  <c:v>32.527777800000003</c:v>
                </c:pt>
                <c:pt idx="8601">
                  <c:v>32.009632200000013</c:v>
                </c:pt>
                <c:pt idx="8602">
                  <c:v>32.595339000000045</c:v>
                </c:pt>
                <c:pt idx="8603">
                  <c:v>32.482737</c:v>
                </c:pt>
                <c:pt idx="8604">
                  <c:v>32.279979900000029</c:v>
                </c:pt>
                <c:pt idx="8605">
                  <c:v>32.099713800000046</c:v>
                </c:pt>
                <c:pt idx="8606">
                  <c:v>32.189898300000003</c:v>
                </c:pt>
                <c:pt idx="8607">
                  <c:v>31.987111799999987</c:v>
                </c:pt>
                <c:pt idx="8608">
                  <c:v>32.212418700000029</c:v>
                </c:pt>
                <c:pt idx="8609">
                  <c:v>32.279979900000029</c:v>
                </c:pt>
                <c:pt idx="8610">
                  <c:v>32.099713800000046</c:v>
                </c:pt>
                <c:pt idx="8611">
                  <c:v>32.212418700000029</c:v>
                </c:pt>
                <c:pt idx="8612">
                  <c:v>31.942070999999981</c:v>
                </c:pt>
                <c:pt idx="8613">
                  <c:v>31.897030199999996</c:v>
                </c:pt>
                <c:pt idx="8614">
                  <c:v>31.897030199999996</c:v>
                </c:pt>
                <c:pt idx="8615">
                  <c:v>31.919550599999987</c:v>
                </c:pt>
                <c:pt idx="8616">
                  <c:v>31.784428199999986</c:v>
                </c:pt>
                <c:pt idx="8617">
                  <c:v>31.716793499999987</c:v>
                </c:pt>
                <c:pt idx="8618">
                  <c:v>31.626711899999989</c:v>
                </c:pt>
                <c:pt idx="8619">
                  <c:v>31.446548699999976</c:v>
                </c:pt>
                <c:pt idx="8620">
                  <c:v>31.333858500000023</c:v>
                </c:pt>
                <c:pt idx="8621">
                  <c:v>31.401419699999977</c:v>
                </c:pt>
                <c:pt idx="8622">
                  <c:v>31.243776899999979</c:v>
                </c:pt>
                <c:pt idx="8623">
                  <c:v>31.288817699999989</c:v>
                </c:pt>
                <c:pt idx="8624">
                  <c:v>31.086045899999977</c:v>
                </c:pt>
                <c:pt idx="8625">
                  <c:v>30.658070100000014</c:v>
                </c:pt>
                <c:pt idx="8626">
                  <c:v>31.198736099999977</c:v>
                </c:pt>
                <c:pt idx="8627">
                  <c:v>31.243776899999979</c:v>
                </c:pt>
                <c:pt idx="8628">
                  <c:v>31.131174900000019</c:v>
                </c:pt>
                <c:pt idx="8629">
                  <c:v>30.793280699999986</c:v>
                </c:pt>
                <c:pt idx="8630">
                  <c:v>30.793280699999986</c:v>
                </c:pt>
                <c:pt idx="8631">
                  <c:v>30.815801099999998</c:v>
                </c:pt>
                <c:pt idx="8632">
                  <c:v>30.613029299999987</c:v>
                </c:pt>
                <c:pt idx="8633">
                  <c:v>30.590508899999989</c:v>
                </c:pt>
                <c:pt idx="8634">
                  <c:v>30.590508899999989</c:v>
                </c:pt>
                <c:pt idx="8635">
                  <c:v>30.567988499999995</c:v>
                </c:pt>
                <c:pt idx="8636">
                  <c:v>30.658070100000014</c:v>
                </c:pt>
                <c:pt idx="8637">
                  <c:v>30.590508899999989</c:v>
                </c:pt>
                <c:pt idx="8638">
                  <c:v>30.725631299999982</c:v>
                </c:pt>
                <c:pt idx="8639">
                  <c:v>30.635549699999981</c:v>
                </c:pt>
                <c:pt idx="8640">
                  <c:v>30.297670199999992</c:v>
                </c:pt>
                <c:pt idx="8641">
                  <c:v>30.230108999999999</c:v>
                </c:pt>
                <c:pt idx="8642">
                  <c:v>30.27514979999998</c:v>
                </c:pt>
                <c:pt idx="8643">
                  <c:v>30.3877518</c:v>
                </c:pt>
                <c:pt idx="8644">
                  <c:v>29.914720499999987</c:v>
                </c:pt>
                <c:pt idx="8645">
                  <c:v>30.455386499999989</c:v>
                </c:pt>
                <c:pt idx="8646">
                  <c:v>30.410272199999987</c:v>
                </c:pt>
                <c:pt idx="8647">
                  <c:v>30.613029299999987</c:v>
                </c:pt>
                <c:pt idx="8648">
                  <c:v>30.545468100000001</c:v>
                </c:pt>
                <c:pt idx="8649">
                  <c:v>30.545468100000001</c:v>
                </c:pt>
                <c:pt idx="8650">
                  <c:v>30.5229477</c:v>
                </c:pt>
                <c:pt idx="8651">
                  <c:v>30.500427299999977</c:v>
                </c:pt>
                <c:pt idx="8652">
                  <c:v>30.725631299999982</c:v>
                </c:pt>
                <c:pt idx="8653">
                  <c:v>30.500427299999977</c:v>
                </c:pt>
                <c:pt idx="8654">
                  <c:v>30.5229477</c:v>
                </c:pt>
                <c:pt idx="8655">
                  <c:v>30.477906899999986</c:v>
                </c:pt>
                <c:pt idx="8656">
                  <c:v>30.432866100000005</c:v>
                </c:pt>
                <c:pt idx="8657">
                  <c:v>30.432866100000005</c:v>
                </c:pt>
                <c:pt idx="8658">
                  <c:v>30.590508899999989</c:v>
                </c:pt>
                <c:pt idx="8659">
                  <c:v>30.5229477</c:v>
                </c:pt>
                <c:pt idx="8660">
                  <c:v>30.410272199999987</c:v>
                </c:pt>
                <c:pt idx="8661">
                  <c:v>30.3877518</c:v>
                </c:pt>
                <c:pt idx="8662">
                  <c:v>30.342710999999976</c:v>
                </c:pt>
                <c:pt idx="8663">
                  <c:v>29.892200099999986</c:v>
                </c:pt>
                <c:pt idx="8664">
                  <c:v>30.545468100000001</c:v>
                </c:pt>
                <c:pt idx="8665">
                  <c:v>30.5229477</c:v>
                </c:pt>
                <c:pt idx="8666">
                  <c:v>30.3877518</c:v>
                </c:pt>
                <c:pt idx="8667">
                  <c:v>30.320190599999989</c:v>
                </c:pt>
                <c:pt idx="8668">
                  <c:v>30.342710999999976</c:v>
                </c:pt>
                <c:pt idx="8669">
                  <c:v>30.230108999999999</c:v>
                </c:pt>
                <c:pt idx="8670">
                  <c:v>30.140027400000001</c:v>
                </c:pt>
                <c:pt idx="8671">
                  <c:v>30.140027400000001</c:v>
                </c:pt>
                <c:pt idx="8672">
                  <c:v>29.982281699999977</c:v>
                </c:pt>
                <c:pt idx="8673">
                  <c:v>29.824653599999987</c:v>
                </c:pt>
                <c:pt idx="8674">
                  <c:v>29.9597613</c:v>
                </c:pt>
                <c:pt idx="8675">
                  <c:v>29.892200099999986</c:v>
                </c:pt>
                <c:pt idx="8676">
                  <c:v>30.049842900000002</c:v>
                </c:pt>
                <c:pt idx="8677">
                  <c:v>29.869679699999978</c:v>
                </c:pt>
                <c:pt idx="8678">
                  <c:v>30.027322499999986</c:v>
                </c:pt>
                <c:pt idx="8679">
                  <c:v>29.847173999999992</c:v>
                </c:pt>
                <c:pt idx="8680">
                  <c:v>30.072363300000003</c:v>
                </c:pt>
                <c:pt idx="8681">
                  <c:v>30.252629399999982</c:v>
                </c:pt>
                <c:pt idx="8682">
                  <c:v>29.9597613</c:v>
                </c:pt>
                <c:pt idx="8683">
                  <c:v>30.072363300000003</c:v>
                </c:pt>
                <c:pt idx="8684">
                  <c:v>30.230108999999999</c:v>
                </c:pt>
                <c:pt idx="8685">
                  <c:v>30.365231399999981</c:v>
                </c:pt>
                <c:pt idx="8686">
                  <c:v>30.207588599999987</c:v>
                </c:pt>
                <c:pt idx="8687">
                  <c:v>30.27514979999998</c:v>
                </c:pt>
                <c:pt idx="8688">
                  <c:v>30.230108999999999</c:v>
                </c:pt>
                <c:pt idx="8689">
                  <c:v>30.207588599999987</c:v>
                </c:pt>
                <c:pt idx="8690">
                  <c:v>30.117507000000014</c:v>
                </c:pt>
                <c:pt idx="8691">
                  <c:v>30.049842900000002</c:v>
                </c:pt>
                <c:pt idx="8692">
                  <c:v>30.004802099999999</c:v>
                </c:pt>
                <c:pt idx="8693">
                  <c:v>30.072363300000003</c:v>
                </c:pt>
                <c:pt idx="8694">
                  <c:v>29.847173999999992</c:v>
                </c:pt>
                <c:pt idx="8695">
                  <c:v>29.892200099999986</c:v>
                </c:pt>
                <c:pt idx="8696">
                  <c:v>29.711963399999995</c:v>
                </c:pt>
                <c:pt idx="8697">
                  <c:v>29.734483799999996</c:v>
                </c:pt>
                <c:pt idx="8698">
                  <c:v>29.689442999999979</c:v>
                </c:pt>
                <c:pt idx="8699">
                  <c:v>29.486759399999976</c:v>
                </c:pt>
                <c:pt idx="8700">
                  <c:v>29.576841000000005</c:v>
                </c:pt>
                <c:pt idx="8701">
                  <c:v>29.103824399999997</c:v>
                </c:pt>
                <c:pt idx="8702">
                  <c:v>29.329028399999999</c:v>
                </c:pt>
                <c:pt idx="8703">
                  <c:v>29.103824399999997</c:v>
                </c:pt>
                <c:pt idx="8704">
                  <c:v>28.7208012</c:v>
                </c:pt>
                <c:pt idx="8705">
                  <c:v>29.14886520000001</c:v>
                </c:pt>
                <c:pt idx="8706">
                  <c:v>28.856011799999997</c:v>
                </c:pt>
                <c:pt idx="8707">
                  <c:v>29.058695399999987</c:v>
                </c:pt>
                <c:pt idx="8708">
                  <c:v>28.991134199999987</c:v>
                </c:pt>
                <c:pt idx="8709">
                  <c:v>29.103824399999997</c:v>
                </c:pt>
                <c:pt idx="8710">
                  <c:v>29.013654599999999</c:v>
                </c:pt>
                <c:pt idx="8711">
                  <c:v>28.765930199999989</c:v>
                </c:pt>
                <c:pt idx="8712">
                  <c:v>29.013654599999999</c:v>
                </c:pt>
                <c:pt idx="8713">
                  <c:v>29.103824399999997</c:v>
                </c:pt>
                <c:pt idx="8714">
                  <c:v>29.058695399999987</c:v>
                </c:pt>
                <c:pt idx="8715">
                  <c:v>29.126344799999988</c:v>
                </c:pt>
                <c:pt idx="8716">
                  <c:v>29.306508000000001</c:v>
                </c:pt>
                <c:pt idx="8717">
                  <c:v>29.306508000000001</c:v>
                </c:pt>
                <c:pt idx="8718">
                  <c:v>29.531800200000013</c:v>
                </c:pt>
                <c:pt idx="8719">
                  <c:v>29.261467199999988</c:v>
                </c:pt>
                <c:pt idx="8720">
                  <c:v>29.5543206</c:v>
                </c:pt>
                <c:pt idx="8721">
                  <c:v>29.757092399999987</c:v>
                </c:pt>
                <c:pt idx="8722">
                  <c:v>29.734483799999996</c:v>
                </c:pt>
                <c:pt idx="8723">
                  <c:v>29.689442999999979</c:v>
                </c:pt>
                <c:pt idx="8724">
                  <c:v>29.666922599999989</c:v>
                </c:pt>
                <c:pt idx="8725">
                  <c:v>29.396589599999981</c:v>
                </c:pt>
                <c:pt idx="8726">
                  <c:v>29.238946799999987</c:v>
                </c:pt>
                <c:pt idx="8727">
                  <c:v>29.4191982</c:v>
                </c:pt>
                <c:pt idx="8728">
                  <c:v>29.216426399999989</c:v>
                </c:pt>
                <c:pt idx="8729">
                  <c:v>29.2839876</c:v>
                </c:pt>
                <c:pt idx="8730">
                  <c:v>29.329028399999999</c:v>
                </c:pt>
                <c:pt idx="8731">
                  <c:v>29.171385599999997</c:v>
                </c:pt>
                <c:pt idx="8732">
                  <c:v>29.441718600000002</c:v>
                </c:pt>
                <c:pt idx="8733">
                  <c:v>29.216426399999989</c:v>
                </c:pt>
                <c:pt idx="8734">
                  <c:v>29.171385599999997</c:v>
                </c:pt>
                <c:pt idx="8735">
                  <c:v>29.2839876</c:v>
                </c:pt>
                <c:pt idx="8736">
                  <c:v>29.238946799999987</c:v>
                </c:pt>
                <c:pt idx="8737">
                  <c:v>29.306508000000001</c:v>
                </c:pt>
                <c:pt idx="8738">
                  <c:v>29.396589599999981</c:v>
                </c:pt>
                <c:pt idx="8739">
                  <c:v>29.509279799999987</c:v>
                </c:pt>
                <c:pt idx="8740">
                  <c:v>29.464238999999989</c:v>
                </c:pt>
                <c:pt idx="8741">
                  <c:v>29.644402199999988</c:v>
                </c:pt>
                <c:pt idx="8742">
                  <c:v>29.621881800000011</c:v>
                </c:pt>
                <c:pt idx="8743">
                  <c:v>29.711963399999995</c:v>
                </c:pt>
                <c:pt idx="8744">
                  <c:v>29.779612799999981</c:v>
                </c:pt>
                <c:pt idx="8745">
                  <c:v>29.824653599999987</c:v>
                </c:pt>
                <c:pt idx="8746">
                  <c:v>29.914720499999987</c:v>
                </c:pt>
                <c:pt idx="8747">
                  <c:v>29.779612799999981</c:v>
                </c:pt>
                <c:pt idx="8748">
                  <c:v>30.207588599999987</c:v>
                </c:pt>
                <c:pt idx="8749">
                  <c:v>29.914720499999987</c:v>
                </c:pt>
                <c:pt idx="8750">
                  <c:v>30.004802099999999</c:v>
                </c:pt>
                <c:pt idx="8751">
                  <c:v>30.072363300000003</c:v>
                </c:pt>
                <c:pt idx="8752">
                  <c:v>30.027322499999986</c:v>
                </c:pt>
                <c:pt idx="8753">
                  <c:v>30.049842900000002</c:v>
                </c:pt>
                <c:pt idx="8754">
                  <c:v>30.162547799999984</c:v>
                </c:pt>
                <c:pt idx="8755">
                  <c:v>30.049842900000002</c:v>
                </c:pt>
                <c:pt idx="8756">
                  <c:v>30.049842900000002</c:v>
                </c:pt>
                <c:pt idx="8757">
                  <c:v>29.914720499999987</c:v>
                </c:pt>
                <c:pt idx="8758">
                  <c:v>29.847173999999992</c:v>
                </c:pt>
                <c:pt idx="8759">
                  <c:v>29.824653599999987</c:v>
                </c:pt>
                <c:pt idx="8760">
                  <c:v>29.869679699999978</c:v>
                </c:pt>
                <c:pt idx="8761">
                  <c:v>30.004802099999999</c:v>
                </c:pt>
                <c:pt idx="8762">
                  <c:v>30.230108999999999</c:v>
                </c:pt>
                <c:pt idx="8763">
                  <c:v>30.27514979999998</c:v>
                </c:pt>
                <c:pt idx="8764">
                  <c:v>30.455386499999989</c:v>
                </c:pt>
                <c:pt idx="8765">
                  <c:v>30.5229477</c:v>
                </c:pt>
                <c:pt idx="8766">
                  <c:v>30.162547799999984</c:v>
                </c:pt>
                <c:pt idx="8767">
                  <c:v>30.680590499999987</c:v>
                </c:pt>
                <c:pt idx="8768">
                  <c:v>30.703110899999981</c:v>
                </c:pt>
                <c:pt idx="8769">
                  <c:v>30.928403099999976</c:v>
                </c:pt>
                <c:pt idx="8770">
                  <c:v>30.8608419</c:v>
                </c:pt>
                <c:pt idx="8771">
                  <c:v>30.973443899999971</c:v>
                </c:pt>
                <c:pt idx="8772">
                  <c:v>30.793280699999986</c:v>
                </c:pt>
                <c:pt idx="8773">
                  <c:v>30.590508899999989</c:v>
                </c:pt>
                <c:pt idx="8774">
                  <c:v>30.410272199999987</c:v>
                </c:pt>
                <c:pt idx="8775">
                  <c:v>30.590508899999989</c:v>
                </c:pt>
                <c:pt idx="8776">
                  <c:v>30.725631299999982</c:v>
                </c:pt>
                <c:pt idx="8777">
                  <c:v>30.973443899999971</c:v>
                </c:pt>
                <c:pt idx="8778">
                  <c:v>31.041005099999996</c:v>
                </c:pt>
                <c:pt idx="8779">
                  <c:v>31.018484699999988</c:v>
                </c:pt>
                <c:pt idx="8780">
                  <c:v>31.1086545</c:v>
                </c:pt>
                <c:pt idx="8781">
                  <c:v>30.950923499999988</c:v>
                </c:pt>
                <c:pt idx="8782">
                  <c:v>30.905882699999989</c:v>
                </c:pt>
                <c:pt idx="8783">
                  <c:v>30.590508899999989</c:v>
                </c:pt>
                <c:pt idx="8784">
                  <c:v>30.680590499999987</c:v>
                </c:pt>
                <c:pt idx="8785">
                  <c:v>30.590508899999989</c:v>
                </c:pt>
                <c:pt idx="8786">
                  <c:v>30.770760299999989</c:v>
                </c:pt>
                <c:pt idx="8787">
                  <c:v>30.658070100000014</c:v>
                </c:pt>
                <c:pt idx="8788">
                  <c:v>30.545468100000001</c:v>
                </c:pt>
                <c:pt idx="8789">
                  <c:v>30.725631299999982</c:v>
                </c:pt>
                <c:pt idx="8790">
                  <c:v>30.770760299999989</c:v>
                </c:pt>
                <c:pt idx="8791">
                  <c:v>30.928403099999976</c:v>
                </c:pt>
                <c:pt idx="8792">
                  <c:v>31.018484699999988</c:v>
                </c:pt>
                <c:pt idx="8793">
                  <c:v>30.950923499999988</c:v>
                </c:pt>
                <c:pt idx="8794">
                  <c:v>30.905882699999989</c:v>
                </c:pt>
                <c:pt idx="8795">
                  <c:v>30.905882699999989</c:v>
                </c:pt>
                <c:pt idx="8796">
                  <c:v>30.793280699999986</c:v>
                </c:pt>
                <c:pt idx="8797">
                  <c:v>30.3877518</c:v>
                </c:pt>
                <c:pt idx="8798">
                  <c:v>30.905882699999989</c:v>
                </c:pt>
                <c:pt idx="8799">
                  <c:v>30.748151700000001</c:v>
                </c:pt>
                <c:pt idx="8800">
                  <c:v>30.793280699999986</c:v>
                </c:pt>
                <c:pt idx="8801">
                  <c:v>30.793280699999986</c:v>
                </c:pt>
                <c:pt idx="8802">
                  <c:v>30.703110899999981</c:v>
                </c:pt>
                <c:pt idx="8803">
                  <c:v>30.613029299999987</c:v>
                </c:pt>
                <c:pt idx="8804">
                  <c:v>30.320190599999989</c:v>
                </c:pt>
                <c:pt idx="8805">
                  <c:v>30.207588599999987</c:v>
                </c:pt>
                <c:pt idx="8806">
                  <c:v>29.802133199999989</c:v>
                </c:pt>
                <c:pt idx="8807">
                  <c:v>30.094986599999999</c:v>
                </c:pt>
                <c:pt idx="8808">
                  <c:v>29.757092399999987</c:v>
                </c:pt>
                <c:pt idx="8809">
                  <c:v>29.779612799999981</c:v>
                </c:pt>
                <c:pt idx="8810">
                  <c:v>29.892200099999986</c:v>
                </c:pt>
                <c:pt idx="8811">
                  <c:v>30.027322499999986</c:v>
                </c:pt>
                <c:pt idx="8812">
                  <c:v>29.757092399999987</c:v>
                </c:pt>
                <c:pt idx="8813">
                  <c:v>29.914720499999987</c:v>
                </c:pt>
                <c:pt idx="8814">
                  <c:v>29.847173999999992</c:v>
                </c:pt>
                <c:pt idx="8815">
                  <c:v>29.802133199999989</c:v>
                </c:pt>
                <c:pt idx="8816">
                  <c:v>29.9597613</c:v>
                </c:pt>
                <c:pt idx="8817">
                  <c:v>30.004802099999999</c:v>
                </c:pt>
                <c:pt idx="8818">
                  <c:v>30.140027400000001</c:v>
                </c:pt>
                <c:pt idx="8819">
                  <c:v>29.711963399999995</c:v>
                </c:pt>
                <c:pt idx="8820">
                  <c:v>29.644402199999988</c:v>
                </c:pt>
                <c:pt idx="8821">
                  <c:v>29.509279799999987</c:v>
                </c:pt>
                <c:pt idx="8822">
                  <c:v>29.576841000000005</c:v>
                </c:pt>
                <c:pt idx="8823">
                  <c:v>29.4191982</c:v>
                </c:pt>
                <c:pt idx="8824">
                  <c:v>29.621881800000011</c:v>
                </c:pt>
                <c:pt idx="8825">
                  <c:v>29.689442999999979</c:v>
                </c:pt>
                <c:pt idx="8826">
                  <c:v>29.621881800000011</c:v>
                </c:pt>
                <c:pt idx="8827">
                  <c:v>29.802133199999989</c:v>
                </c:pt>
                <c:pt idx="8828">
                  <c:v>29.464238999999989</c:v>
                </c:pt>
                <c:pt idx="8829">
                  <c:v>29.441718600000002</c:v>
                </c:pt>
                <c:pt idx="8830">
                  <c:v>29.238946799999987</c:v>
                </c:pt>
                <c:pt idx="8831">
                  <c:v>29.711963399999995</c:v>
                </c:pt>
                <c:pt idx="8832">
                  <c:v>29.509279799999987</c:v>
                </c:pt>
                <c:pt idx="8833">
                  <c:v>29.081303999999989</c:v>
                </c:pt>
                <c:pt idx="8834">
                  <c:v>29.103824399999997</c:v>
                </c:pt>
                <c:pt idx="8835">
                  <c:v>28.991134199999987</c:v>
                </c:pt>
                <c:pt idx="8836">
                  <c:v>29.329028399999999</c:v>
                </c:pt>
                <c:pt idx="8837">
                  <c:v>29.238946799999987</c:v>
                </c:pt>
                <c:pt idx="8838">
                  <c:v>29.058695399999987</c:v>
                </c:pt>
                <c:pt idx="8839">
                  <c:v>29.126344799999988</c:v>
                </c:pt>
                <c:pt idx="8840">
                  <c:v>28.9010526</c:v>
                </c:pt>
                <c:pt idx="8841">
                  <c:v>28.810971000000023</c:v>
                </c:pt>
                <c:pt idx="8842">
                  <c:v>28.698280799999999</c:v>
                </c:pt>
                <c:pt idx="8843">
                  <c:v>28.65324</c:v>
                </c:pt>
                <c:pt idx="8844">
                  <c:v>28.743409799999977</c:v>
                </c:pt>
                <c:pt idx="8845">
                  <c:v>28.65324</c:v>
                </c:pt>
                <c:pt idx="8846">
                  <c:v>28.743409799999977</c:v>
                </c:pt>
                <c:pt idx="8847">
                  <c:v>28.810971000000023</c:v>
                </c:pt>
                <c:pt idx="8848">
                  <c:v>28.585678799999986</c:v>
                </c:pt>
                <c:pt idx="8849">
                  <c:v>28.540637999999976</c:v>
                </c:pt>
                <c:pt idx="8850">
                  <c:v>28.540637999999976</c:v>
                </c:pt>
                <c:pt idx="8851">
                  <c:v>28.405515599999976</c:v>
                </c:pt>
                <c:pt idx="8852">
                  <c:v>28.765930199999989</c:v>
                </c:pt>
                <c:pt idx="8853">
                  <c:v>28.630719599999981</c:v>
                </c:pt>
                <c:pt idx="8854">
                  <c:v>28.65324</c:v>
                </c:pt>
                <c:pt idx="8855">
                  <c:v>28.585678799999986</c:v>
                </c:pt>
                <c:pt idx="8856">
                  <c:v>28.585678799999986</c:v>
                </c:pt>
                <c:pt idx="8857">
                  <c:v>28.65324</c:v>
                </c:pt>
                <c:pt idx="8858">
                  <c:v>28.337866200000011</c:v>
                </c:pt>
                <c:pt idx="8859">
                  <c:v>28.518117599999989</c:v>
                </c:pt>
                <c:pt idx="8860">
                  <c:v>28.518117599999989</c:v>
                </c:pt>
                <c:pt idx="8861">
                  <c:v>28.675760399999987</c:v>
                </c:pt>
                <c:pt idx="8862">
                  <c:v>28.563158399999999</c:v>
                </c:pt>
                <c:pt idx="8863">
                  <c:v>28.315345799999999</c:v>
                </c:pt>
                <c:pt idx="8864">
                  <c:v>28.247784599999989</c:v>
                </c:pt>
                <c:pt idx="8865">
                  <c:v>28.382906999999989</c:v>
                </c:pt>
                <c:pt idx="8866">
                  <c:v>28.315345799999999</c:v>
                </c:pt>
                <c:pt idx="8867">
                  <c:v>28.518117599999989</c:v>
                </c:pt>
                <c:pt idx="8868">
                  <c:v>28.473076799999987</c:v>
                </c:pt>
                <c:pt idx="8869">
                  <c:v>28.405515599999976</c:v>
                </c:pt>
                <c:pt idx="8870">
                  <c:v>28.405515599999976</c:v>
                </c:pt>
                <c:pt idx="8871">
                  <c:v>28.337866200000011</c:v>
                </c:pt>
                <c:pt idx="8872">
                  <c:v>28.247784599999989</c:v>
                </c:pt>
                <c:pt idx="8873">
                  <c:v>28.090141799999987</c:v>
                </c:pt>
                <c:pt idx="8874">
                  <c:v>28.1351826</c:v>
                </c:pt>
                <c:pt idx="8875">
                  <c:v>28.202743799999979</c:v>
                </c:pt>
                <c:pt idx="8876">
                  <c:v>27.752262299999977</c:v>
                </c:pt>
                <c:pt idx="8877">
                  <c:v>28.090141799999987</c:v>
                </c:pt>
                <c:pt idx="8878">
                  <c:v>27.684598199999996</c:v>
                </c:pt>
                <c:pt idx="8879">
                  <c:v>28.315345799999999</c:v>
                </c:pt>
                <c:pt idx="8880">
                  <c:v>28.405515599999976</c:v>
                </c:pt>
                <c:pt idx="8881">
                  <c:v>28.428035999999981</c:v>
                </c:pt>
                <c:pt idx="8882">
                  <c:v>28.225264199999987</c:v>
                </c:pt>
                <c:pt idx="8883">
                  <c:v>28.270304999999986</c:v>
                </c:pt>
                <c:pt idx="8884">
                  <c:v>28.225264199999987</c:v>
                </c:pt>
                <c:pt idx="8885">
                  <c:v>28.315345799999999</c:v>
                </c:pt>
                <c:pt idx="8886">
                  <c:v>28.382906999999989</c:v>
                </c:pt>
                <c:pt idx="8887">
                  <c:v>28.225264199999987</c:v>
                </c:pt>
                <c:pt idx="8888">
                  <c:v>28.1351826</c:v>
                </c:pt>
                <c:pt idx="8889">
                  <c:v>28.225264199999987</c:v>
                </c:pt>
                <c:pt idx="8890">
                  <c:v>28.292825399999987</c:v>
                </c:pt>
                <c:pt idx="8891">
                  <c:v>28.247784599999989</c:v>
                </c:pt>
                <c:pt idx="8892">
                  <c:v>28.337866200000011</c:v>
                </c:pt>
                <c:pt idx="8893">
                  <c:v>28.315345799999999</c:v>
                </c:pt>
                <c:pt idx="8894">
                  <c:v>28.428035999999981</c:v>
                </c:pt>
                <c:pt idx="8895">
                  <c:v>28.428035999999981</c:v>
                </c:pt>
                <c:pt idx="8896">
                  <c:v>28.382906999999989</c:v>
                </c:pt>
                <c:pt idx="8897">
                  <c:v>28.405515599999976</c:v>
                </c:pt>
                <c:pt idx="8898">
                  <c:v>28.247784599999989</c:v>
                </c:pt>
                <c:pt idx="8899">
                  <c:v>28.675760399999987</c:v>
                </c:pt>
                <c:pt idx="8900">
                  <c:v>28.315345799999999</c:v>
                </c:pt>
                <c:pt idx="8901">
                  <c:v>28.225264199999987</c:v>
                </c:pt>
                <c:pt idx="8902">
                  <c:v>28.382906999999989</c:v>
                </c:pt>
                <c:pt idx="8903">
                  <c:v>27.909905100000014</c:v>
                </c:pt>
                <c:pt idx="8904">
                  <c:v>28.428035999999981</c:v>
                </c:pt>
                <c:pt idx="8905">
                  <c:v>28.315345799999999</c:v>
                </c:pt>
                <c:pt idx="8906">
                  <c:v>28.1351826</c:v>
                </c:pt>
                <c:pt idx="8907">
                  <c:v>28.292825399999987</c:v>
                </c:pt>
                <c:pt idx="8908">
                  <c:v>28.090141799999987</c:v>
                </c:pt>
                <c:pt idx="8909">
                  <c:v>28.202743799999979</c:v>
                </c:pt>
                <c:pt idx="8910">
                  <c:v>27.954945899999988</c:v>
                </c:pt>
                <c:pt idx="8911">
                  <c:v>28.090141799999987</c:v>
                </c:pt>
                <c:pt idx="8912">
                  <c:v>28.428035999999981</c:v>
                </c:pt>
                <c:pt idx="8913">
                  <c:v>28.540637999999976</c:v>
                </c:pt>
                <c:pt idx="8914">
                  <c:v>28.382906999999989</c:v>
                </c:pt>
                <c:pt idx="8915">
                  <c:v>28.1351826</c:v>
                </c:pt>
                <c:pt idx="8916">
                  <c:v>27.864864300000015</c:v>
                </c:pt>
                <c:pt idx="8917">
                  <c:v>29.757092399999987</c:v>
                </c:pt>
                <c:pt idx="8918">
                  <c:v>30.320190599999989</c:v>
                </c:pt>
                <c:pt idx="8919">
                  <c:v>30.320190599999989</c:v>
                </c:pt>
                <c:pt idx="8920">
                  <c:v>30.297670199999992</c:v>
                </c:pt>
                <c:pt idx="8921">
                  <c:v>29.9597613</c:v>
                </c:pt>
                <c:pt idx="8922">
                  <c:v>28.65324</c:v>
                </c:pt>
                <c:pt idx="8923">
                  <c:v>28.856011799999997</c:v>
                </c:pt>
                <c:pt idx="8924">
                  <c:v>29.081303999999989</c:v>
                </c:pt>
                <c:pt idx="8925">
                  <c:v>28.946093399999981</c:v>
                </c:pt>
                <c:pt idx="8926">
                  <c:v>28.991134199999987</c:v>
                </c:pt>
                <c:pt idx="8927">
                  <c:v>29.036174999999997</c:v>
                </c:pt>
                <c:pt idx="8928">
                  <c:v>28.946093399999981</c:v>
                </c:pt>
                <c:pt idx="8929">
                  <c:v>28.968613799999979</c:v>
                </c:pt>
                <c:pt idx="8930">
                  <c:v>29.036174999999997</c:v>
                </c:pt>
                <c:pt idx="8931">
                  <c:v>29.081303999999989</c:v>
                </c:pt>
                <c:pt idx="8932">
                  <c:v>28.923572999999976</c:v>
                </c:pt>
                <c:pt idx="8933">
                  <c:v>29.103824399999997</c:v>
                </c:pt>
                <c:pt idx="8934">
                  <c:v>29.14886520000001</c:v>
                </c:pt>
                <c:pt idx="8935">
                  <c:v>29.216426399999989</c:v>
                </c:pt>
                <c:pt idx="8936">
                  <c:v>29.058695399999987</c:v>
                </c:pt>
                <c:pt idx="8937">
                  <c:v>29.036174999999997</c:v>
                </c:pt>
                <c:pt idx="8938">
                  <c:v>28.765930199999989</c:v>
                </c:pt>
                <c:pt idx="8939">
                  <c:v>29.464238999999989</c:v>
                </c:pt>
                <c:pt idx="8940">
                  <c:v>29.396589599999981</c:v>
                </c:pt>
                <c:pt idx="8941">
                  <c:v>29.509279799999987</c:v>
                </c:pt>
                <c:pt idx="8942">
                  <c:v>29.081303999999989</c:v>
                </c:pt>
                <c:pt idx="8943">
                  <c:v>29.441718600000002</c:v>
                </c:pt>
                <c:pt idx="8944">
                  <c:v>29.306508000000001</c:v>
                </c:pt>
                <c:pt idx="8945">
                  <c:v>29.599361399999996</c:v>
                </c:pt>
                <c:pt idx="8946">
                  <c:v>29.486759399999976</c:v>
                </c:pt>
                <c:pt idx="8947">
                  <c:v>29.644402199999988</c:v>
                </c:pt>
                <c:pt idx="8948">
                  <c:v>29.306508000000001</c:v>
                </c:pt>
                <c:pt idx="8949">
                  <c:v>29.2839876</c:v>
                </c:pt>
                <c:pt idx="8950">
                  <c:v>29.396589599999981</c:v>
                </c:pt>
                <c:pt idx="8951">
                  <c:v>29.216426399999989</c:v>
                </c:pt>
                <c:pt idx="8952">
                  <c:v>29.329028399999999</c:v>
                </c:pt>
                <c:pt idx="8953">
                  <c:v>29.486759399999976</c:v>
                </c:pt>
                <c:pt idx="8954">
                  <c:v>29.486759399999976</c:v>
                </c:pt>
                <c:pt idx="8955">
                  <c:v>29.644402199999988</c:v>
                </c:pt>
                <c:pt idx="8956">
                  <c:v>29.4191982</c:v>
                </c:pt>
                <c:pt idx="8957">
                  <c:v>29.058695399999987</c:v>
                </c:pt>
                <c:pt idx="8958">
                  <c:v>29.441718600000002</c:v>
                </c:pt>
                <c:pt idx="8959">
                  <c:v>29.464238999999989</c:v>
                </c:pt>
                <c:pt idx="8960">
                  <c:v>29.081303999999989</c:v>
                </c:pt>
                <c:pt idx="8961">
                  <c:v>29.081303999999989</c:v>
                </c:pt>
                <c:pt idx="8962">
                  <c:v>28.810971000000023</c:v>
                </c:pt>
                <c:pt idx="8963">
                  <c:v>29.306508000000001</c:v>
                </c:pt>
                <c:pt idx="8964">
                  <c:v>29.374069199999997</c:v>
                </c:pt>
                <c:pt idx="8965">
                  <c:v>29.464238999999989</c:v>
                </c:pt>
                <c:pt idx="8966">
                  <c:v>29.2839876</c:v>
                </c:pt>
                <c:pt idx="8967">
                  <c:v>29.14886520000001</c:v>
                </c:pt>
                <c:pt idx="8968">
                  <c:v>29.126344799999988</c:v>
                </c:pt>
                <c:pt idx="8969">
                  <c:v>29.193905999999998</c:v>
                </c:pt>
                <c:pt idx="8970">
                  <c:v>28.9010526</c:v>
                </c:pt>
                <c:pt idx="8971">
                  <c:v>28.878532199999981</c:v>
                </c:pt>
                <c:pt idx="8972">
                  <c:v>28.563158399999999</c:v>
                </c:pt>
                <c:pt idx="8973">
                  <c:v>28.698280799999999</c:v>
                </c:pt>
                <c:pt idx="8974">
                  <c:v>28.743409799999977</c:v>
                </c:pt>
                <c:pt idx="8975">
                  <c:v>28.585678799999986</c:v>
                </c:pt>
                <c:pt idx="8976">
                  <c:v>28.563158399999999</c:v>
                </c:pt>
                <c:pt idx="8977">
                  <c:v>28.608199199999987</c:v>
                </c:pt>
                <c:pt idx="8978">
                  <c:v>28.337866200000011</c:v>
                </c:pt>
                <c:pt idx="8979">
                  <c:v>28.608199199999987</c:v>
                </c:pt>
                <c:pt idx="8980">
                  <c:v>28.360386599999977</c:v>
                </c:pt>
                <c:pt idx="8981">
                  <c:v>28.360386599999977</c:v>
                </c:pt>
                <c:pt idx="8982">
                  <c:v>28.225264199999987</c:v>
                </c:pt>
                <c:pt idx="8983">
                  <c:v>28.0676214</c:v>
                </c:pt>
                <c:pt idx="8984">
                  <c:v>28.202743799999979</c:v>
                </c:pt>
                <c:pt idx="8985">
                  <c:v>28.112662199999999</c:v>
                </c:pt>
                <c:pt idx="8986">
                  <c:v>28.157702999999987</c:v>
                </c:pt>
                <c:pt idx="8987">
                  <c:v>27.999986699999987</c:v>
                </c:pt>
                <c:pt idx="8988">
                  <c:v>28.0676214</c:v>
                </c:pt>
                <c:pt idx="8989">
                  <c:v>28.022507099999981</c:v>
                </c:pt>
                <c:pt idx="8990">
                  <c:v>28.090141799999987</c:v>
                </c:pt>
                <c:pt idx="8991">
                  <c:v>28.0676214</c:v>
                </c:pt>
                <c:pt idx="8992">
                  <c:v>27.639557399999998</c:v>
                </c:pt>
                <c:pt idx="8993">
                  <c:v>27.954945899999988</c:v>
                </c:pt>
                <c:pt idx="8994">
                  <c:v>27.909905100000014</c:v>
                </c:pt>
                <c:pt idx="8995">
                  <c:v>27.797303100000001</c:v>
                </c:pt>
                <c:pt idx="8996">
                  <c:v>27.797303100000001</c:v>
                </c:pt>
                <c:pt idx="8997">
                  <c:v>27.5494758</c:v>
                </c:pt>
                <c:pt idx="8998">
                  <c:v>27.526955400000023</c:v>
                </c:pt>
                <c:pt idx="8999">
                  <c:v>27.639557399999998</c:v>
                </c:pt>
                <c:pt idx="9000">
                  <c:v>27.594516599999981</c:v>
                </c:pt>
                <c:pt idx="9001">
                  <c:v>27.4819146</c:v>
                </c:pt>
                <c:pt idx="9002">
                  <c:v>27.256637099999981</c:v>
                </c:pt>
                <c:pt idx="9003">
                  <c:v>27.504435000000001</c:v>
                </c:pt>
                <c:pt idx="9004">
                  <c:v>27.5494758</c:v>
                </c:pt>
                <c:pt idx="9005">
                  <c:v>27.436873800000001</c:v>
                </c:pt>
                <c:pt idx="9006">
                  <c:v>27.324198299999999</c:v>
                </c:pt>
                <c:pt idx="9007">
                  <c:v>27.324198299999999</c:v>
                </c:pt>
                <c:pt idx="9008">
                  <c:v>27.2115963</c:v>
                </c:pt>
                <c:pt idx="9009">
                  <c:v>27.2115963</c:v>
                </c:pt>
                <c:pt idx="9010">
                  <c:v>27.076473899999989</c:v>
                </c:pt>
                <c:pt idx="9011">
                  <c:v>27.076473899999989</c:v>
                </c:pt>
                <c:pt idx="9012">
                  <c:v>27.076473899999989</c:v>
                </c:pt>
                <c:pt idx="9013">
                  <c:v>27.008824499999999</c:v>
                </c:pt>
                <c:pt idx="9014">
                  <c:v>26.806140899999981</c:v>
                </c:pt>
                <c:pt idx="9015">
                  <c:v>27.076473899999989</c:v>
                </c:pt>
                <c:pt idx="9016">
                  <c:v>27.369239099999977</c:v>
                </c:pt>
                <c:pt idx="9017">
                  <c:v>27.144035100000014</c:v>
                </c:pt>
                <c:pt idx="9018">
                  <c:v>27.166555500000001</c:v>
                </c:pt>
                <c:pt idx="9019">
                  <c:v>26.941263299999989</c:v>
                </c:pt>
                <c:pt idx="9020">
                  <c:v>27.008824499999999</c:v>
                </c:pt>
                <c:pt idx="9021">
                  <c:v>27.053953500000013</c:v>
                </c:pt>
                <c:pt idx="9022">
                  <c:v>27.008824499999999</c:v>
                </c:pt>
                <c:pt idx="9023">
                  <c:v>26.941263299999989</c:v>
                </c:pt>
                <c:pt idx="9024">
                  <c:v>26.918742899999966</c:v>
                </c:pt>
                <c:pt idx="9025">
                  <c:v>26.986304099999977</c:v>
                </c:pt>
                <c:pt idx="9026">
                  <c:v>26.828661299999986</c:v>
                </c:pt>
                <c:pt idx="9027">
                  <c:v>27.031344900000001</c:v>
                </c:pt>
                <c:pt idx="9028">
                  <c:v>27.098994299999987</c:v>
                </c:pt>
                <c:pt idx="9029">
                  <c:v>27.053953500000013</c:v>
                </c:pt>
                <c:pt idx="9030">
                  <c:v>27.121514699999999</c:v>
                </c:pt>
                <c:pt idx="9031">
                  <c:v>27.301677899999987</c:v>
                </c:pt>
                <c:pt idx="9032">
                  <c:v>26.828661299999986</c:v>
                </c:pt>
                <c:pt idx="9033">
                  <c:v>26.873702099999985</c:v>
                </c:pt>
                <c:pt idx="9034">
                  <c:v>27.008824499999999</c:v>
                </c:pt>
                <c:pt idx="9035">
                  <c:v>26.693450700000014</c:v>
                </c:pt>
                <c:pt idx="9036">
                  <c:v>26.513287500000001</c:v>
                </c:pt>
                <c:pt idx="9037">
                  <c:v>27.031344900000001</c:v>
                </c:pt>
                <c:pt idx="9038">
                  <c:v>27.098994299999987</c:v>
                </c:pt>
                <c:pt idx="9039">
                  <c:v>26.986304099999977</c:v>
                </c:pt>
                <c:pt idx="9040">
                  <c:v>26.693450700000014</c:v>
                </c:pt>
                <c:pt idx="9041">
                  <c:v>27.031344900000001</c:v>
                </c:pt>
                <c:pt idx="9042">
                  <c:v>27.031344900000001</c:v>
                </c:pt>
                <c:pt idx="9043">
                  <c:v>26.986304099999977</c:v>
                </c:pt>
                <c:pt idx="9044">
                  <c:v>27.008824499999999</c:v>
                </c:pt>
                <c:pt idx="9045">
                  <c:v>27.053953500000013</c:v>
                </c:pt>
                <c:pt idx="9046">
                  <c:v>26.963783699999976</c:v>
                </c:pt>
                <c:pt idx="9047">
                  <c:v>27.008824499999999</c:v>
                </c:pt>
                <c:pt idx="9048">
                  <c:v>26.986304099999977</c:v>
                </c:pt>
                <c:pt idx="9049">
                  <c:v>27.031344900000001</c:v>
                </c:pt>
                <c:pt idx="9050">
                  <c:v>26.896222499999986</c:v>
                </c:pt>
                <c:pt idx="9051">
                  <c:v>26.986304099999977</c:v>
                </c:pt>
                <c:pt idx="9052">
                  <c:v>27.053953500000013</c:v>
                </c:pt>
                <c:pt idx="9053">
                  <c:v>26.851181699999998</c:v>
                </c:pt>
                <c:pt idx="9054">
                  <c:v>26.670930299999988</c:v>
                </c:pt>
                <c:pt idx="9055">
                  <c:v>26.986304099999977</c:v>
                </c:pt>
                <c:pt idx="9056">
                  <c:v>26.873702099999985</c:v>
                </c:pt>
                <c:pt idx="9057">
                  <c:v>27.121514699999999</c:v>
                </c:pt>
                <c:pt idx="9058">
                  <c:v>27.121514699999999</c:v>
                </c:pt>
                <c:pt idx="9059">
                  <c:v>26.963783699999976</c:v>
                </c:pt>
                <c:pt idx="9060">
                  <c:v>26.783620499999977</c:v>
                </c:pt>
                <c:pt idx="9061">
                  <c:v>27.189075899999999</c:v>
                </c:pt>
                <c:pt idx="9062">
                  <c:v>27.053953500000013</c:v>
                </c:pt>
                <c:pt idx="9063">
                  <c:v>27.346718699999986</c:v>
                </c:pt>
                <c:pt idx="9064">
                  <c:v>27.414353400000014</c:v>
                </c:pt>
                <c:pt idx="9065">
                  <c:v>27.414353400000014</c:v>
                </c:pt>
                <c:pt idx="9066">
                  <c:v>27.391833000000005</c:v>
                </c:pt>
                <c:pt idx="9067">
                  <c:v>27.526955400000023</c:v>
                </c:pt>
                <c:pt idx="9068">
                  <c:v>27.594516599999981</c:v>
                </c:pt>
                <c:pt idx="9069">
                  <c:v>27.5494758</c:v>
                </c:pt>
                <c:pt idx="9070">
                  <c:v>27.594516599999981</c:v>
                </c:pt>
                <c:pt idx="9071">
                  <c:v>27.617037000000014</c:v>
                </c:pt>
                <c:pt idx="9072">
                  <c:v>27.5494758</c:v>
                </c:pt>
                <c:pt idx="9073">
                  <c:v>27.684598199999996</c:v>
                </c:pt>
                <c:pt idx="9074">
                  <c:v>27.571996199999997</c:v>
                </c:pt>
                <c:pt idx="9075">
                  <c:v>27.774782699999989</c:v>
                </c:pt>
                <c:pt idx="9076">
                  <c:v>27.639557399999998</c:v>
                </c:pt>
                <c:pt idx="9077">
                  <c:v>27.797303100000001</c:v>
                </c:pt>
                <c:pt idx="9078">
                  <c:v>27.797303100000001</c:v>
                </c:pt>
                <c:pt idx="9079">
                  <c:v>27.5494758</c:v>
                </c:pt>
                <c:pt idx="9080">
                  <c:v>27.887384699999988</c:v>
                </c:pt>
                <c:pt idx="9081">
                  <c:v>28.022507099999981</c:v>
                </c:pt>
                <c:pt idx="9082">
                  <c:v>27.909905100000014</c:v>
                </c:pt>
                <c:pt idx="9083">
                  <c:v>27.819823500000005</c:v>
                </c:pt>
                <c:pt idx="9084">
                  <c:v>27.752262299999977</c:v>
                </c:pt>
                <c:pt idx="9085">
                  <c:v>27.617037000000014</c:v>
                </c:pt>
                <c:pt idx="9086">
                  <c:v>27.684598199999996</c:v>
                </c:pt>
                <c:pt idx="9087">
                  <c:v>27.526955400000023</c:v>
                </c:pt>
                <c:pt idx="9088">
                  <c:v>27.526955400000023</c:v>
                </c:pt>
                <c:pt idx="9089">
                  <c:v>27.526955400000023</c:v>
                </c:pt>
                <c:pt idx="9090">
                  <c:v>27.909905100000014</c:v>
                </c:pt>
                <c:pt idx="9091">
                  <c:v>27.909905100000014</c:v>
                </c:pt>
                <c:pt idx="9092">
                  <c:v>27.999986699999987</c:v>
                </c:pt>
                <c:pt idx="9093">
                  <c:v>27.999986699999987</c:v>
                </c:pt>
                <c:pt idx="9094">
                  <c:v>28.112662199999999</c:v>
                </c:pt>
                <c:pt idx="9095">
                  <c:v>27.9774663</c:v>
                </c:pt>
                <c:pt idx="9096">
                  <c:v>27.954945899999988</c:v>
                </c:pt>
                <c:pt idx="9097">
                  <c:v>28.090141799999987</c:v>
                </c:pt>
                <c:pt idx="9098">
                  <c:v>27.9774663</c:v>
                </c:pt>
                <c:pt idx="9099">
                  <c:v>27.999986699999987</c:v>
                </c:pt>
                <c:pt idx="9100">
                  <c:v>28.045012799999981</c:v>
                </c:pt>
                <c:pt idx="9101">
                  <c:v>27.819823500000005</c:v>
                </c:pt>
                <c:pt idx="9102">
                  <c:v>28.022507099999981</c:v>
                </c:pt>
                <c:pt idx="9103">
                  <c:v>28.022507099999981</c:v>
                </c:pt>
                <c:pt idx="9104">
                  <c:v>27.887384699999988</c:v>
                </c:pt>
                <c:pt idx="9105">
                  <c:v>27.752262299999977</c:v>
                </c:pt>
                <c:pt idx="9106">
                  <c:v>27.774782699999989</c:v>
                </c:pt>
                <c:pt idx="9107">
                  <c:v>28.045012799999981</c:v>
                </c:pt>
                <c:pt idx="9108">
                  <c:v>27.954945899999988</c:v>
                </c:pt>
                <c:pt idx="9109">
                  <c:v>27.369239099999977</c:v>
                </c:pt>
                <c:pt idx="9110">
                  <c:v>27.819823500000005</c:v>
                </c:pt>
                <c:pt idx="9111">
                  <c:v>27.842343899999971</c:v>
                </c:pt>
                <c:pt idx="9112">
                  <c:v>27.932425499999987</c:v>
                </c:pt>
                <c:pt idx="9113">
                  <c:v>27.707118599999987</c:v>
                </c:pt>
                <c:pt idx="9114">
                  <c:v>27.774782699999989</c:v>
                </c:pt>
                <c:pt idx="9115">
                  <c:v>27.909905100000014</c:v>
                </c:pt>
                <c:pt idx="9116">
                  <c:v>27.819823500000005</c:v>
                </c:pt>
                <c:pt idx="9117">
                  <c:v>27.752262299999977</c:v>
                </c:pt>
                <c:pt idx="9118">
                  <c:v>27.797303100000001</c:v>
                </c:pt>
                <c:pt idx="9119">
                  <c:v>27.639557399999998</c:v>
                </c:pt>
                <c:pt idx="9120">
                  <c:v>27.774782699999989</c:v>
                </c:pt>
                <c:pt idx="9121">
                  <c:v>27.774782699999989</c:v>
                </c:pt>
                <c:pt idx="9122">
                  <c:v>27.887384699999988</c:v>
                </c:pt>
                <c:pt idx="9123">
                  <c:v>27.707118599999987</c:v>
                </c:pt>
                <c:pt idx="9124">
                  <c:v>27.662077799999999</c:v>
                </c:pt>
                <c:pt idx="9125">
                  <c:v>27.954945899999988</c:v>
                </c:pt>
                <c:pt idx="9126">
                  <c:v>27.729741899999976</c:v>
                </c:pt>
                <c:pt idx="9127">
                  <c:v>27.301677899999987</c:v>
                </c:pt>
                <c:pt idx="9128">
                  <c:v>27.391833000000005</c:v>
                </c:pt>
                <c:pt idx="9129">
                  <c:v>27.414353400000014</c:v>
                </c:pt>
                <c:pt idx="9130">
                  <c:v>27.436873800000001</c:v>
                </c:pt>
                <c:pt idx="9131">
                  <c:v>27.662077799999999</c:v>
                </c:pt>
                <c:pt idx="9132">
                  <c:v>27.909905100000014</c:v>
                </c:pt>
                <c:pt idx="9133">
                  <c:v>27.819823500000005</c:v>
                </c:pt>
                <c:pt idx="9134">
                  <c:v>27.774782699999989</c:v>
                </c:pt>
                <c:pt idx="9135">
                  <c:v>27.842343899999971</c:v>
                </c:pt>
                <c:pt idx="9136">
                  <c:v>27.819823500000005</c:v>
                </c:pt>
                <c:pt idx="9137">
                  <c:v>27.887384699999988</c:v>
                </c:pt>
                <c:pt idx="9138">
                  <c:v>27.774782699999989</c:v>
                </c:pt>
                <c:pt idx="9139">
                  <c:v>27.729741899999976</c:v>
                </c:pt>
                <c:pt idx="9140">
                  <c:v>27.639557399999998</c:v>
                </c:pt>
                <c:pt idx="9141">
                  <c:v>27.864864300000015</c:v>
                </c:pt>
                <c:pt idx="9142">
                  <c:v>27.797303100000001</c:v>
                </c:pt>
                <c:pt idx="9143">
                  <c:v>27.617037000000014</c:v>
                </c:pt>
                <c:pt idx="9144">
                  <c:v>27.774782699999989</c:v>
                </c:pt>
                <c:pt idx="9145">
                  <c:v>27.684598199999996</c:v>
                </c:pt>
                <c:pt idx="9146">
                  <c:v>27.617037000000014</c:v>
                </c:pt>
                <c:pt idx="9147">
                  <c:v>27.797303100000001</c:v>
                </c:pt>
                <c:pt idx="9148">
                  <c:v>27.729741899999976</c:v>
                </c:pt>
                <c:pt idx="9149">
                  <c:v>27.707118599999987</c:v>
                </c:pt>
                <c:pt idx="9150">
                  <c:v>27.5494758</c:v>
                </c:pt>
                <c:pt idx="9151">
                  <c:v>27.571996199999997</c:v>
                </c:pt>
                <c:pt idx="9152">
                  <c:v>27.504435000000001</c:v>
                </c:pt>
                <c:pt idx="9153">
                  <c:v>27.594516599999981</c:v>
                </c:pt>
                <c:pt idx="9154">
                  <c:v>27.414353400000014</c:v>
                </c:pt>
                <c:pt idx="9155">
                  <c:v>27.707118599999987</c:v>
                </c:pt>
                <c:pt idx="9156">
                  <c:v>27.707118599999987</c:v>
                </c:pt>
                <c:pt idx="9157">
                  <c:v>27.639557399999998</c:v>
                </c:pt>
                <c:pt idx="9158">
                  <c:v>27.684598199999996</c:v>
                </c:pt>
                <c:pt idx="9159">
                  <c:v>27.752262299999977</c:v>
                </c:pt>
                <c:pt idx="9160">
                  <c:v>27.729741899999976</c:v>
                </c:pt>
                <c:pt idx="9161">
                  <c:v>27.594516599999981</c:v>
                </c:pt>
                <c:pt idx="9162">
                  <c:v>27.639557399999998</c:v>
                </c:pt>
                <c:pt idx="9163">
                  <c:v>27.707118599999987</c:v>
                </c:pt>
                <c:pt idx="9164">
                  <c:v>27.436873800000001</c:v>
                </c:pt>
                <c:pt idx="9165">
                  <c:v>27.774782699999989</c:v>
                </c:pt>
                <c:pt idx="9166">
                  <c:v>27.819823500000005</c:v>
                </c:pt>
                <c:pt idx="9167">
                  <c:v>27.864864300000015</c:v>
                </c:pt>
                <c:pt idx="9168">
                  <c:v>27.797303100000001</c:v>
                </c:pt>
                <c:pt idx="9169">
                  <c:v>27.954945899999988</c:v>
                </c:pt>
                <c:pt idx="9170">
                  <c:v>27.662077799999999</c:v>
                </c:pt>
                <c:pt idx="9171">
                  <c:v>27.5494758</c:v>
                </c:pt>
                <c:pt idx="9172">
                  <c:v>27.571996199999997</c:v>
                </c:pt>
                <c:pt idx="9173">
                  <c:v>27.684598199999996</c:v>
                </c:pt>
                <c:pt idx="9174">
                  <c:v>27.684598199999996</c:v>
                </c:pt>
                <c:pt idx="9175">
                  <c:v>27.729741899999976</c:v>
                </c:pt>
                <c:pt idx="9176">
                  <c:v>27.729741899999976</c:v>
                </c:pt>
                <c:pt idx="9177">
                  <c:v>27.662077799999999</c:v>
                </c:pt>
                <c:pt idx="9178">
                  <c:v>27.752262299999977</c:v>
                </c:pt>
                <c:pt idx="9179">
                  <c:v>27.729741899999976</c:v>
                </c:pt>
                <c:pt idx="9180">
                  <c:v>27.752262299999977</c:v>
                </c:pt>
                <c:pt idx="9181">
                  <c:v>27.594516599999981</c:v>
                </c:pt>
                <c:pt idx="9182">
                  <c:v>28.315345799999999</c:v>
                </c:pt>
                <c:pt idx="9183">
                  <c:v>28.157702999999987</c:v>
                </c:pt>
                <c:pt idx="9184">
                  <c:v>28.247784599999989</c:v>
                </c:pt>
                <c:pt idx="9185">
                  <c:v>28.202743799999979</c:v>
                </c:pt>
                <c:pt idx="9186">
                  <c:v>28.382906999999989</c:v>
                </c:pt>
                <c:pt idx="9187">
                  <c:v>28.270304999999986</c:v>
                </c:pt>
                <c:pt idx="9188">
                  <c:v>28.337866200000011</c:v>
                </c:pt>
                <c:pt idx="9189">
                  <c:v>28.315345799999999</c:v>
                </c:pt>
                <c:pt idx="9190">
                  <c:v>28.405515599999976</c:v>
                </c:pt>
                <c:pt idx="9191">
                  <c:v>28.450556399999989</c:v>
                </c:pt>
                <c:pt idx="9192">
                  <c:v>28.315345799999999</c:v>
                </c:pt>
                <c:pt idx="9193">
                  <c:v>28.1351826</c:v>
                </c:pt>
                <c:pt idx="9194">
                  <c:v>28.292825399999987</c:v>
                </c:pt>
                <c:pt idx="9195">
                  <c:v>28.382906999999989</c:v>
                </c:pt>
                <c:pt idx="9196">
                  <c:v>28.382906999999989</c:v>
                </c:pt>
                <c:pt idx="9197">
                  <c:v>28.630719599999981</c:v>
                </c:pt>
                <c:pt idx="9198">
                  <c:v>28.585678799999986</c:v>
                </c:pt>
                <c:pt idx="9199">
                  <c:v>28.810971000000023</c:v>
                </c:pt>
                <c:pt idx="9200">
                  <c:v>28.78845059999998</c:v>
                </c:pt>
                <c:pt idx="9201">
                  <c:v>28.698280799999999</c:v>
                </c:pt>
                <c:pt idx="9202">
                  <c:v>28.9010526</c:v>
                </c:pt>
                <c:pt idx="9203">
                  <c:v>28.833491400000014</c:v>
                </c:pt>
                <c:pt idx="9204">
                  <c:v>28.78845059999998</c:v>
                </c:pt>
                <c:pt idx="9205">
                  <c:v>28.382906999999989</c:v>
                </c:pt>
                <c:pt idx="9206">
                  <c:v>28.473076799999987</c:v>
                </c:pt>
                <c:pt idx="9207">
                  <c:v>28.315345799999999</c:v>
                </c:pt>
                <c:pt idx="9208">
                  <c:v>28.360386599999977</c:v>
                </c:pt>
                <c:pt idx="9209">
                  <c:v>28.563158399999999</c:v>
                </c:pt>
                <c:pt idx="9210">
                  <c:v>28.540637999999976</c:v>
                </c:pt>
                <c:pt idx="9211">
                  <c:v>28.450556399999989</c:v>
                </c:pt>
                <c:pt idx="9212">
                  <c:v>28.292825399999987</c:v>
                </c:pt>
                <c:pt idx="9213">
                  <c:v>28.112662199999999</c:v>
                </c:pt>
                <c:pt idx="9214">
                  <c:v>28.360386599999977</c:v>
                </c:pt>
                <c:pt idx="9215">
                  <c:v>28.157702999999987</c:v>
                </c:pt>
                <c:pt idx="9216">
                  <c:v>28.473076799999987</c:v>
                </c:pt>
                <c:pt idx="9217">
                  <c:v>28.585678799999986</c:v>
                </c:pt>
                <c:pt idx="9218">
                  <c:v>28.833491400000014</c:v>
                </c:pt>
                <c:pt idx="9219">
                  <c:v>28.473076799999987</c:v>
                </c:pt>
                <c:pt idx="9220">
                  <c:v>28.495597199999981</c:v>
                </c:pt>
                <c:pt idx="9221">
                  <c:v>28.518117599999989</c:v>
                </c:pt>
                <c:pt idx="9222">
                  <c:v>28.563158399999999</c:v>
                </c:pt>
                <c:pt idx="9223">
                  <c:v>28.382906999999989</c:v>
                </c:pt>
                <c:pt idx="9224">
                  <c:v>28.65324</c:v>
                </c:pt>
                <c:pt idx="9225">
                  <c:v>28.810971000000023</c:v>
                </c:pt>
                <c:pt idx="9226">
                  <c:v>29.013654599999999</c:v>
                </c:pt>
                <c:pt idx="9227">
                  <c:v>28.7208012</c:v>
                </c:pt>
                <c:pt idx="9228">
                  <c:v>29.013654599999999</c:v>
                </c:pt>
                <c:pt idx="9229">
                  <c:v>28.563158399999999</c:v>
                </c:pt>
                <c:pt idx="9230">
                  <c:v>28.518117599999989</c:v>
                </c:pt>
                <c:pt idx="9231">
                  <c:v>28.698280799999999</c:v>
                </c:pt>
                <c:pt idx="9232">
                  <c:v>28.810971000000023</c:v>
                </c:pt>
                <c:pt idx="9233">
                  <c:v>29.261467199999988</c:v>
                </c:pt>
                <c:pt idx="9234">
                  <c:v>29.306508000000001</c:v>
                </c:pt>
                <c:pt idx="9235">
                  <c:v>29.374069199999997</c:v>
                </c:pt>
                <c:pt idx="9236">
                  <c:v>29.306508000000001</c:v>
                </c:pt>
                <c:pt idx="9237">
                  <c:v>29.306508000000001</c:v>
                </c:pt>
                <c:pt idx="9238">
                  <c:v>29.441718600000002</c:v>
                </c:pt>
                <c:pt idx="9239">
                  <c:v>29.509279799999987</c:v>
                </c:pt>
                <c:pt idx="9240">
                  <c:v>29.396589599999981</c:v>
                </c:pt>
                <c:pt idx="9241">
                  <c:v>29.171385599999997</c:v>
                </c:pt>
                <c:pt idx="9242">
                  <c:v>29.621881800000011</c:v>
                </c:pt>
                <c:pt idx="9243">
                  <c:v>29.464238999999989</c:v>
                </c:pt>
                <c:pt idx="9244">
                  <c:v>29.531800200000013</c:v>
                </c:pt>
                <c:pt idx="9245">
                  <c:v>29.689442999999979</c:v>
                </c:pt>
                <c:pt idx="9246">
                  <c:v>29.869679699999978</c:v>
                </c:pt>
                <c:pt idx="9247">
                  <c:v>30.140027400000001</c:v>
                </c:pt>
                <c:pt idx="9248">
                  <c:v>30.27514979999998</c:v>
                </c:pt>
                <c:pt idx="9249">
                  <c:v>30.185068199999996</c:v>
                </c:pt>
                <c:pt idx="9250">
                  <c:v>30.117507000000014</c:v>
                </c:pt>
                <c:pt idx="9251">
                  <c:v>30.027322499999986</c:v>
                </c:pt>
                <c:pt idx="9252">
                  <c:v>30.5229477</c:v>
                </c:pt>
                <c:pt idx="9253">
                  <c:v>30.5229477</c:v>
                </c:pt>
                <c:pt idx="9254">
                  <c:v>30.27514979999998</c:v>
                </c:pt>
                <c:pt idx="9255">
                  <c:v>30.342710999999976</c:v>
                </c:pt>
                <c:pt idx="9256">
                  <c:v>30.432866100000005</c:v>
                </c:pt>
                <c:pt idx="9257">
                  <c:v>30.545468100000001</c:v>
                </c:pt>
                <c:pt idx="9258">
                  <c:v>30.297670199999992</c:v>
                </c:pt>
                <c:pt idx="9259">
                  <c:v>29.982281699999977</c:v>
                </c:pt>
                <c:pt idx="9260">
                  <c:v>30.410272199999987</c:v>
                </c:pt>
                <c:pt idx="9261">
                  <c:v>30.477906899999986</c:v>
                </c:pt>
                <c:pt idx="9262">
                  <c:v>30.477906899999986</c:v>
                </c:pt>
                <c:pt idx="9263">
                  <c:v>30.3877518</c:v>
                </c:pt>
                <c:pt idx="9264">
                  <c:v>30.432866100000005</c:v>
                </c:pt>
                <c:pt idx="9265">
                  <c:v>30.297670199999992</c:v>
                </c:pt>
                <c:pt idx="9266">
                  <c:v>30.410272199999987</c:v>
                </c:pt>
                <c:pt idx="9267">
                  <c:v>30.567988499999995</c:v>
                </c:pt>
                <c:pt idx="9268">
                  <c:v>30.658070100000014</c:v>
                </c:pt>
                <c:pt idx="9269">
                  <c:v>30.770760299999989</c:v>
                </c:pt>
                <c:pt idx="9270">
                  <c:v>30.883362300000002</c:v>
                </c:pt>
                <c:pt idx="9271">
                  <c:v>30.793280699999986</c:v>
                </c:pt>
                <c:pt idx="9272">
                  <c:v>30.658070100000014</c:v>
                </c:pt>
                <c:pt idx="9273">
                  <c:v>30.635549699999981</c:v>
                </c:pt>
                <c:pt idx="9274">
                  <c:v>30.545468100000001</c:v>
                </c:pt>
                <c:pt idx="9275">
                  <c:v>30.658070100000014</c:v>
                </c:pt>
                <c:pt idx="9276">
                  <c:v>30.770760299999989</c:v>
                </c:pt>
                <c:pt idx="9277">
                  <c:v>30.883362300000002</c:v>
                </c:pt>
                <c:pt idx="9278">
                  <c:v>30.748151700000001</c:v>
                </c:pt>
                <c:pt idx="9279">
                  <c:v>31.198736099999977</c:v>
                </c:pt>
                <c:pt idx="9280">
                  <c:v>31.333858500000023</c:v>
                </c:pt>
                <c:pt idx="9281">
                  <c:v>31.198736099999977</c:v>
                </c:pt>
                <c:pt idx="9282">
                  <c:v>31.153695299999992</c:v>
                </c:pt>
                <c:pt idx="9283">
                  <c:v>31.198736099999977</c:v>
                </c:pt>
                <c:pt idx="9284">
                  <c:v>31.243776899999979</c:v>
                </c:pt>
                <c:pt idx="9285">
                  <c:v>31.266297299999977</c:v>
                </c:pt>
                <c:pt idx="9286">
                  <c:v>31.221256499999999</c:v>
                </c:pt>
                <c:pt idx="9287">
                  <c:v>31.446548699999976</c:v>
                </c:pt>
                <c:pt idx="9288">
                  <c:v>31.243776899999979</c:v>
                </c:pt>
                <c:pt idx="9289">
                  <c:v>31.311338099999997</c:v>
                </c:pt>
                <c:pt idx="9290">
                  <c:v>31.311338099999997</c:v>
                </c:pt>
                <c:pt idx="9291">
                  <c:v>31.378899299999986</c:v>
                </c:pt>
                <c:pt idx="9292">
                  <c:v>31.288817699999989</c:v>
                </c:pt>
                <c:pt idx="9293">
                  <c:v>31.333858500000023</c:v>
                </c:pt>
                <c:pt idx="9294">
                  <c:v>30.950923499999988</c:v>
                </c:pt>
                <c:pt idx="9295">
                  <c:v>31.243776899999979</c:v>
                </c:pt>
                <c:pt idx="9296">
                  <c:v>31.311338099999997</c:v>
                </c:pt>
                <c:pt idx="9297">
                  <c:v>31.018484699999988</c:v>
                </c:pt>
                <c:pt idx="9298">
                  <c:v>31.041005099999996</c:v>
                </c:pt>
                <c:pt idx="9299">
                  <c:v>31.243776899999979</c:v>
                </c:pt>
                <c:pt idx="9300">
                  <c:v>31.198736099999977</c:v>
                </c:pt>
                <c:pt idx="9301">
                  <c:v>31.288817699999989</c:v>
                </c:pt>
                <c:pt idx="9302">
                  <c:v>30.883362300000002</c:v>
                </c:pt>
                <c:pt idx="9303">
                  <c:v>31.469069099999981</c:v>
                </c:pt>
                <c:pt idx="9304">
                  <c:v>31.243776899999979</c:v>
                </c:pt>
                <c:pt idx="9305">
                  <c:v>31.198736099999977</c:v>
                </c:pt>
                <c:pt idx="9306">
                  <c:v>31.311338099999997</c:v>
                </c:pt>
                <c:pt idx="9307">
                  <c:v>31.288817699999989</c:v>
                </c:pt>
                <c:pt idx="9308">
                  <c:v>31.378899299999986</c:v>
                </c:pt>
                <c:pt idx="9309">
                  <c:v>31.401419699999977</c:v>
                </c:pt>
                <c:pt idx="9310">
                  <c:v>31.221256499999999</c:v>
                </c:pt>
                <c:pt idx="9311">
                  <c:v>31.243776899999979</c:v>
                </c:pt>
                <c:pt idx="9312">
                  <c:v>31.491589499999989</c:v>
                </c:pt>
                <c:pt idx="9313">
                  <c:v>31.694273100000014</c:v>
                </c:pt>
                <c:pt idx="9314">
                  <c:v>31.671752699999999</c:v>
                </c:pt>
                <c:pt idx="9315">
                  <c:v>31.806948599999988</c:v>
                </c:pt>
                <c:pt idx="9316">
                  <c:v>31.559150700000014</c:v>
                </c:pt>
                <c:pt idx="9317">
                  <c:v>31.581671100000001</c:v>
                </c:pt>
                <c:pt idx="9318">
                  <c:v>31.536630299999981</c:v>
                </c:pt>
                <c:pt idx="9319">
                  <c:v>31.649232299999976</c:v>
                </c:pt>
                <c:pt idx="9320">
                  <c:v>31.987111799999987</c:v>
                </c:pt>
                <c:pt idx="9321">
                  <c:v>31.874509800000002</c:v>
                </c:pt>
                <c:pt idx="9322">
                  <c:v>31.897030199999996</c:v>
                </c:pt>
                <c:pt idx="9323">
                  <c:v>32.077193400000006</c:v>
                </c:pt>
                <c:pt idx="9324">
                  <c:v>32.077193400000006</c:v>
                </c:pt>
                <c:pt idx="9325">
                  <c:v>31.897030199999996</c:v>
                </c:pt>
                <c:pt idx="9326">
                  <c:v>31.649232299999976</c:v>
                </c:pt>
                <c:pt idx="9327">
                  <c:v>31.694273100000014</c:v>
                </c:pt>
                <c:pt idx="9328">
                  <c:v>31.469069099999981</c:v>
                </c:pt>
                <c:pt idx="9329">
                  <c:v>31.716793499999987</c:v>
                </c:pt>
                <c:pt idx="9330">
                  <c:v>31.356378900000017</c:v>
                </c:pt>
                <c:pt idx="9331">
                  <c:v>31.311338099999997</c:v>
                </c:pt>
                <c:pt idx="9332">
                  <c:v>31.514109899999987</c:v>
                </c:pt>
                <c:pt idx="9333">
                  <c:v>31.401419699999977</c:v>
                </c:pt>
                <c:pt idx="9334">
                  <c:v>31.491589499999989</c:v>
                </c:pt>
                <c:pt idx="9335">
                  <c:v>31.446548699999976</c:v>
                </c:pt>
                <c:pt idx="9336">
                  <c:v>31.514109899999987</c:v>
                </c:pt>
                <c:pt idx="9337">
                  <c:v>31.311338099999997</c:v>
                </c:pt>
                <c:pt idx="9338">
                  <c:v>31.626711899999989</c:v>
                </c:pt>
                <c:pt idx="9339">
                  <c:v>31.649232299999976</c:v>
                </c:pt>
                <c:pt idx="9340">
                  <c:v>31.604191500000017</c:v>
                </c:pt>
                <c:pt idx="9341">
                  <c:v>31.469069099999981</c:v>
                </c:pt>
                <c:pt idx="9342">
                  <c:v>31.626711899999989</c:v>
                </c:pt>
                <c:pt idx="9343">
                  <c:v>31.626711899999989</c:v>
                </c:pt>
                <c:pt idx="9344">
                  <c:v>31.806948599999988</c:v>
                </c:pt>
                <c:pt idx="9345">
                  <c:v>31.671752699999999</c:v>
                </c:pt>
                <c:pt idx="9346">
                  <c:v>31.942070999999981</c:v>
                </c:pt>
                <c:pt idx="9347">
                  <c:v>31.897030199999996</c:v>
                </c:pt>
                <c:pt idx="9348">
                  <c:v>31.9645914</c:v>
                </c:pt>
                <c:pt idx="9349">
                  <c:v>32.054673000000001</c:v>
                </c:pt>
                <c:pt idx="9350">
                  <c:v>31.987111799999987</c:v>
                </c:pt>
                <c:pt idx="9351">
                  <c:v>31.987111799999987</c:v>
                </c:pt>
                <c:pt idx="9352">
                  <c:v>32.122337100000038</c:v>
                </c:pt>
                <c:pt idx="9353">
                  <c:v>32.212418700000029</c:v>
                </c:pt>
                <c:pt idx="9354">
                  <c:v>32.257459499999996</c:v>
                </c:pt>
                <c:pt idx="9355">
                  <c:v>32.212418700000029</c:v>
                </c:pt>
                <c:pt idx="9356">
                  <c:v>32.122337100000038</c:v>
                </c:pt>
                <c:pt idx="9357">
                  <c:v>31.9645914</c:v>
                </c:pt>
                <c:pt idx="9358">
                  <c:v>32.144857499999972</c:v>
                </c:pt>
                <c:pt idx="9359">
                  <c:v>31.942070999999981</c:v>
                </c:pt>
                <c:pt idx="9360">
                  <c:v>32.077193400000006</c:v>
                </c:pt>
                <c:pt idx="9361">
                  <c:v>31.987111799999987</c:v>
                </c:pt>
                <c:pt idx="9362">
                  <c:v>32.032152600000039</c:v>
                </c:pt>
                <c:pt idx="9363">
                  <c:v>32.234939100000013</c:v>
                </c:pt>
                <c:pt idx="9364">
                  <c:v>31.9645914</c:v>
                </c:pt>
                <c:pt idx="9365">
                  <c:v>31.716793499999987</c:v>
                </c:pt>
                <c:pt idx="9366">
                  <c:v>31.491589499999989</c:v>
                </c:pt>
                <c:pt idx="9367">
                  <c:v>31.604191500000017</c:v>
                </c:pt>
                <c:pt idx="9368">
                  <c:v>31.806948599999988</c:v>
                </c:pt>
                <c:pt idx="9369">
                  <c:v>31.604191500000017</c:v>
                </c:pt>
                <c:pt idx="9370">
                  <c:v>31.897030199999996</c:v>
                </c:pt>
                <c:pt idx="9371">
                  <c:v>31.874509800000002</c:v>
                </c:pt>
                <c:pt idx="9372">
                  <c:v>31.806948599999988</c:v>
                </c:pt>
                <c:pt idx="9373">
                  <c:v>31.897030199999996</c:v>
                </c:pt>
                <c:pt idx="9374">
                  <c:v>31.806948599999988</c:v>
                </c:pt>
                <c:pt idx="9375">
                  <c:v>31.874509800000002</c:v>
                </c:pt>
                <c:pt idx="9376">
                  <c:v>31.469069099999981</c:v>
                </c:pt>
                <c:pt idx="9377">
                  <c:v>31.829469</c:v>
                </c:pt>
                <c:pt idx="9378">
                  <c:v>31.942070999999981</c:v>
                </c:pt>
                <c:pt idx="9379">
                  <c:v>31.784428199999986</c:v>
                </c:pt>
                <c:pt idx="9380">
                  <c:v>31.761834299999986</c:v>
                </c:pt>
                <c:pt idx="9381">
                  <c:v>31.987111799999987</c:v>
                </c:pt>
                <c:pt idx="9382">
                  <c:v>31.784428199999986</c:v>
                </c:pt>
                <c:pt idx="9383">
                  <c:v>31.806948599999988</c:v>
                </c:pt>
                <c:pt idx="9384">
                  <c:v>31.671752699999999</c:v>
                </c:pt>
                <c:pt idx="9385">
                  <c:v>31.536630299999981</c:v>
                </c:pt>
                <c:pt idx="9386">
                  <c:v>31.649232299999976</c:v>
                </c:pt>
                <c:pt idx="9387">
                  <c:v>31.514109899999987</c:v>
                </c:pt>
                <c:pt idx="9388">
                  <c:v>31.311338099999997</c:v>
                </c:pt>
                <c:pt idx="9389">
                  <c:v>31.356378900000017</c:v>
                </c:pt>
                <c:pt idx="9390">
                  <c:v>31.266297299999977</c:v>
                </c:pt>
                <c:pt idx="9391">
                  <c:v>31.243776899999979</c:v>
                </c:pt>
                <c:pt idx="9392">
                  <c:v>31.243776899999979</c:v>
                </c:pt>
                <c:pt idx="9393">
                  <c:v>31.243776899999979</c:v>
                </c:pt>
                <c:pt idx="9394">
                  <c:v>31.1086545</c:v>
                </c:pt>
                <c:pt idx="9395">
                  <c:v>31.086045899999977</c:v>
                </c:pt>
                <c:pt idx="9396">
                  <c:v>31.018484699999988</c:v>
                </c:pt>
                <c:pt idx="9397">
                  <c:v>30.838321499999999</c:v>
                </c:pt>
                <c:pt idx="9398">
                  <c:v>30.748151700000001</c:v>
                </c:pt>
                <c:pt idx="9399">
                  <c:v>30.905882699999989</c:v>
                </c:pt>
                <c:pt idx="9400">
                  <c:v>30.973443899999971</c:v>
                </c:pt>
                <c:pt idx="9401">
                  <c:v>30.793280699999986</c:v>
                </c:pt>
                <c:pt idx="9402">
                  <c:v>31.063525499999987</c:v>
                </c:pt>
                <c:pt idx="9403">
                  <c:v>30.680590499999987</c:v>
                </c:pt>
                <c:pt idx="9404">
                  <c:v>30.658070100000014</c:v>
                </c:pt>
                <c:pt idx="9405">
                  <c:v>30.658070100000014</c:v>
                </c:pt>
                <c:pt idx="9406">
                  <c:v>30.477906899999986</c:v>
                </c:pt>
                <c:pt idx="9407">
                  <c:v>30.5229477</c:v>
                </c:pt>
                <c:pt idx="9408">
                  <c:v>29.9597613</c:v>
                </c:pt>
                <c:pt idx="9409">
                  <c:v>30.410272199999987</c:v>
                </c:pt>
                <c:pt idx="9410">
                  <c:v>30.432866100000005</c:v>
                </c:pt>
                <c:pt idx="9411">
                  <c:v>30.658070100000014</c:v>
                </c:pt>
                <c:pt idx="9412">
                  <c:v>30.185068199999996</c:v>
                </c:pt>
                <c:pt idx="9413">
                  <c:v>30.230108999999999</c:v>
                </c:pt>
                <c:pt idx="9414">
                  <c:v>30.567988499999995</c:v>
                </c:pt>
                <c:pt idx="9415">
                  <c:v>30.567988499999995</c:v>
                </c:pt>
                <c:pt idx="9416">
                  <c:v>30.635549699999981</c:v>
                </c:pt>
                <c:pt idx="9417">
                  <c:v>30.883362300000002</c:v>
                </c:pt>
                <c:pt idx="9418">
                  <c:v>30.545468100000001</c:v>
                </c:pt>
                <c:pt idx="9419">
                  <c:v>30.703110899999981</c:v>
                </c:pt>
                <c:pt idx="9420">
                  <c:v>30.613029299999987</c:v>
                </c:pt>
                <c:pt idx="9421">
                  <c:v>30.613029299999987</c:v>
                </c:pt>
                <c:pt idx="9422">
                  <c:v>30.545468100000001</c:v>
                </c:pt>
                <c:pt idx="9423">
                  <c:v>30.500427299999977</c:v>
                </c:pt>
                <c:pt idx="9424">
                  <c:v>30.613029299999987</c:v>
                </c:pt>
                <c:pt idx="9425">
                  <c:v>30.590508899999989</c:v>
                </c:pt>
                <c:pt idx="9426">
                  <c:v>30.5229477</c:v>
                </c:pt>
                <c:pt idx="9427">
                  <c:v>30.500427299999977</c:v>
                </c:pt>
                <c:pt idx="9428">
                  <c:v>30.477906899999986</c:v>
                </c:pt>
                <c:pt idx="9429">
                  <c:v>30.342710999999976</c:v>
                </c:pt>
                <c:pt idx="9430">
                  <c:v>30.185068199999996</c:v>
                </c:pt>
                <c:pt idx="9431">
                  <c:v>30.500427299999977</c:v>
                </c:pt>
                <c:pt idx="9432">
                  <c:v>30.230108999999999</c:v>
                </c:pt>
                <c:pt idx="9433">
                  <c:v>30.455386499999989</c:v>
                </c:pt>
                <c:pt idx="9434">
                  <c:v>30.342710999999976</c:v>
                </c:pt>
                <c:pt idx="9435">
                  <c:v>30.410272199999987</c:v>
                </c:pt>
                <c:pt idx="9436">
                  <c:v>30.545468100000001</c:v>
                </c:pt>
                <c:pt idx="9437">
                  <c:v>30.590508899999989</c:v>
                </c:pt>
                <c:pt idx="9438">
                  <c:v>30.320190599999989</c:v>
                </c:pt>
                <c:pt idx="9439">
                  <c:v>30.27514979999998</c:v>
                </c:pt>
                <c:pt idx="9440">
                  <c:v>29.734483799999996</c:v>
                </c:pt>
                <c:pt idx="9441">
                  <c:v>30.230108999999999</c:v>
                </c:pt>
                <c:pt idx="9442">
                  <c:v>30.207588599999987</c:v>
                </c:pt>
                <c:pt idx="9443">
                  <c:v>30.162547799999984</c:v>
                </c:pt>
                <c:pt idx="9444">
                  <c:v>29.914720499999987</c:v>
                </c:pt>
                <c:pt idx="9445">
                  <c:v>29.847173999999992</c:v>
                </c:pt>
                <c:pt idx="9446">
                  <c:v>29.734483799999996</c:v>
                </c:pt>
                <c:pt idx="9447">
                  <c:v>29.802133199999989</c:v>
                </c:pt>
                <c:pt idx="9448">
                  <c:v>29.914720499999987</c:v>
                </c:pt>
                <c:pt idx="9449">
                  <c:v>29.847173999999992</c:v>
                </c:pt>
                <c:pt idx="9450">
                  <c:v>29.644402199999988</c:v>
                </c:pt>
                <c:pt idx="9451">
                  <c:v>29.666922599999989</c:v>
                </c:pt>
                <c:pt idx="9452">
                  <c:v>29.509279799999987</c:v>
                </c:pt>
                <c:pt idx="9453">
                  <c:v>29.509279799999987</c:v>
                </c:pt>
                <c:pt idx="9454">
                  <c:v>29.4191982</c:v>
                </c:pt>
                <c:pt idx="9455">
                  <c:v>29.261467199999988</c:v>
                </c:pt>
                <c:pt idx="9456">
                  <c:v>29.036174999999997</c:v>
                </c:pt>
                <c:pt idx="9457">
                  <c:v>29.261467199999988</c:v>
                </c:pt>
                <c:pt idx="9458">
                  <c:v>29.329028399999999</c:v>
                </c:pt>
                <c:pt idx="9459">
                  <c:v>29.238946799999987</c:v>
                </c:pt>
                <c:pt idx="9460">
                  <c:v>29.14886520000001</c:v>
                </c:pt>
                <c:pt idx="9461">
                  <c:v>29.193905999999998</c:v>
                </c:pt>
                <c:pt idx="9462">
                  <c:v>28.946093399999981</c:v>
                </c:pt>
                <c:pt idx="9463">
                  <c:v>28.946093399999981</c:v>
                </c:pt>
                <c:pt idx="9464">
                  <c:v>29.013654599999999</c:v>
                </c:pt>
                <c:pt idx="9465">
                  <c:v>28.923572999999976</c:v>
                </c:pt>
                <c:pt idx="9466">
                  <c:v>28.563158399999999</c:v>
                </c:pt>
                <c:pt idx="9467">
                  <c:v>28.698280799999999</c:v>
                </c:pt>
                <c:pt idx="9468">
                  <c:v>28.7208012</c:v>
                </c:pt>
                <c:pt idx="9469">
                  <c:v>28.540637999999976</c:v>
                </c:pt>
                <c:pt idx="9470">
                  <c:v>28.315345799999999</c:v>
                </c:pt>
                <c:pt idx="9471">
                  <c:v>28.292825399999987</c:v>
                </c:pt>
                <c:pt idx="9472">
                  <c:v>28.225264199999987</c:v>
                </c:pt>
                <c:pt idx="9473">
                  <c:v>28.270304999999986</c:v>
                </c:pt>
                <c:pt idx="9474">
                  <c:v>28.247784599999989</c:v>
                </c:pt>
                <c:pt idx="9475">
                  <c:v>27.684598199999996</c:v>
                </c:pt>
                <c:pt idx="9476">
                  <c:v>28.157702999999987</c:v>
                </c:pt>
                <c:pt idx="9477">
                  <c:v>28.045012799999981</c:v>
                </c:pt>
                <c:pt idx="9478">
                  <c:v>27.752262299999977</c:v>
                </c:pt>
                <c:pt idx="9479">
                  <c:v>27.819823500000005</c:v>
                </c:pt>
                <c:pt idx="9480">
                  <c:v>27.819823500000005</c:v>
                </c:pt>
                <c:pt idx="9481">
                  <c:v>27.729741899999976</c:v>
                </c:pt>
                <c:pt idx="9482">
                  <c:v>27.662077799999999</c:v>
                </c:pt>
                <c:pt idx="9483">
                  <c:v>27.639557399999998</c:v>
                </c:pt>
                <c:pt idx="9484">
                  <c:v>27.571996199999997</c:v>
                </c:pt>
                <c:pt idx="9485">
                  <c:v>27.459394199999988</c:v>
                </c:pt>
                <c:pt idx="9486">
                  <c:v>27.391833000000005</c:v>
                </c:pt>
                <c:pt idx="9487">
                  <c:v>27.166555500000001</c:v>
                </c:pt>
                <c:pt idx="9488">
                  <c:v>27.436873800000001</c:v>
                </c:pt>
                <c:pt idx="9489">
                  <c:v>27.166555500000001</c:v>
                </c:pt>
                <c:pt idx="9490">
                  <c:v>27.053953500000013</c:v>
                </c:pt>
                <c:pt idx="9491">
                  <c:v>26.513287500000001</c:v>
                </c:pt>
                <c:pt idx="9492">
                  <c:v>26.468261399999989</c:v>
                </c:pt>
                <c:pt idx="9493">
                  <c:v>26.7611001</c:v>
                </c:pt>
                <c:pt idx="9494">
                  <c:v>26.603369099999988</c:v>
                </c:pt>
                <c:pt idx="9495">
                  <c:v>26.603369099999988</c:v>
                </c:pt>
                <c:pt idx="9496">
                  <c:v>26.783620499999977</c:v>
                </c:pt>
                <c:pt idx="9497">
                  <c:v>26.6258895</c:v>
                </c:pt>
                <c:pt idx="9498">
                  <c:v>26.445740999999966</c:v>
                </c:pt>
                <c:pt idx="9499">
                  <c:v>26.513287500000001</c:v>
                </c:pt>
                <c:pt idx="9500">
                  <c:v>26.333036100000001</c:v>
                </c:pt>
                <c:pt idx="9501">
                  <c:v>26.1753933</c:v>
                </c:pt>
                <c:pt idx="9502">
                  <c:v>25.860034199999987</c:v>
                </c:pt>
                <c:pt idx="9503">
                  <c:v>26.130352499999997</c:v>
                </c:pt>
                <c:pt idx="9504">
                  <c:v>26.197913699999997</c:v>
                </c:pt>
                <c:pt idx="9505">
                  <c:v>26.242954499999996</c:v>
                </c:pt>
                <c:pt idx="9506">
                  <c:v>26.220434099999981</c:v>
                </c:pt>
                <c:pt idx="9507">
                  <c:v>25.364408999999988</c:v>
                </c:pt>
                <c:pt idx="9508">
                  <c:v>26.062791299999979</c:v>
                </c:pt>
                <c:pt idx="9509">
                  <c:v>25.995156599999977</c:v>
                </c:pt>
                <c:pt idx="9510">
                  <c:v>25.8375138</c:v>
                </c:pt>
                <c:pt idx="9511">
                  <c:v>25.950115799999999</c:v>
                </c:pt>
                <c:pt idx="9512">
                  <c:v>25.927595399999987</c:v>
                </c:pt>
                <c:pt idx="9513">
                  <c:v>25.679768100000015</c:v>
                </c:pt>
                <c:pt idx="9514">
                  <c:v>25.522139999999975</c:v>
                </c:pt>
                <c:pt idx="9515">
                  <c:v>25.499619599999971</c:v>
                </c:pt>
                <c:pt idx="9516">
                  <c:v>25.409537999999976</c:v>
                </c:pt>
                <c:pt idx="9517">
                  <c:v>25.139205000000015</c:v>
                </c:pt>
                <c:pt idx="9518">
                  <c:v>25.274327399999986</c:v>
                </c:pt>
                <c:pt idx="9519">
                  <c:v>25.409537999999976</c:v>
                </c:pt>
                <c:pt idx="9520">
                  <c:v>25.139205000000015</c:v>
                </c:pt>
                <c:pt idx="9521">
                  <c:v>25.184245799999999</c:v>
                </c:pt>
                <c:pt idx="9522">
                  <c:v>25.094164200000005</c:v>
                </c:pt>
                <c:pt idx="9523">
                  <c:v>25.049123399999985</c:v>
                </c:pt>
                <c:pt idx="9524">
                  <c:v>25.003994400000014</c:v>
                </c:pt>
                <c:pt idx="9525">
                  <c:v>24.846351599999988</c:v>
                </c:pt>
                <c:pt idx="9526">
                  <c:v>24.733749599999971</c:v>
                </c:pt>
                <c:pt idx="9527">
                  <c:v>24.8013108</c:v>
                </c:pt>
                <c:pt idx="9528">
                  <c:v>24.846351599999988</c:v>
                </c:pt>
                <c:pt idx="9529">
                  <c:v>24.711229199999988</c:v>
                </c:pt>
                <c:pt idx="9530">
                  <c:v>24.46341659999997</c:v>
                </c:pt>
                <c:pt idx="9531">
                  <c:v>24.778790399999977</c:v>
                </c:pt>
                <c:pt idx="9532">
                  <c:v>24.5534982</c:v>
                </c:pt>
                <c:pt idx="9533">
                  <c:v>24.711229199999988</c:v>
                </c:pt>
                <c:pt idx="9534">
                  <c:v>24.8013108</c:v>
                </c:pt>
                <c:pt idx="9535">
                  <c:v>24.576018599999987</c:v>
                </c:pt>
                <c:pt idx="9536">
                  <c:v>24.756269999999986</c:v>
                </c:pt>
                <c:pt idx="9537">
                  <c:v>24.598538999999981</c:v>
                </c:pt>
                <c:pt idx="9538">
                  <c:v>24.5534982</c:v>
                </c:pt>
                <c:pt idx="9539">
                  <c:v>24.666100199999999</c:v>
                </c:pt>
                <c:pt idx="9540">
                  <c:v>24.711229199999988</c:v>
                </c:pt>
                <c:pt idx="9541">
                  <c:v>24.530977800000013</c:v>
                </c:pt>
                <c:pt idx="9542">
                  <c:v>24.666100199999999</c:v>
                </c:pt>
                <c:pt idx="9543">
                  <c:v>24.643579799999987</c:v>
                </c:pt>
                <c:pt idx="9544">
                  <c:v>24.688620599999979</c:v>
                </c:pt>
                <c:pt idx="9545">
                  <c:v>24.688620599999979</c:v>
                </c:pt>
                <c:pt idx="9546">
                  <c:v>24.733749599999971</c:v>
                </c:pt>
                <c:pt idx="9547">
                  <c:v>24.733749599999971</c:v>
                </c:pt>
                <c:pt idx="9548">
                  <c:v>24.688620599999979</c:v>
                </c:pt>
                <c:pt idx="9549">
                  <c:v>24.846351599999988</c:v>
                </c:pt>
                <c:pt idx="9550">
                  <c:v>24.778790399999977</c:v>
                </c:pt>
                <c:pt idx="9551">
                  <c:v>24.868871999999996</c:v>
                </c:pt>
                <c:pt idx="9552">
                  <c:v>24.823831199999997</c:v>
                </c:pt>
                <c:pt idx="9553">
                  <c:v>24.756269999999986</c:v>
                </c:pt>
                <c:pt idx="9554">
                  <c:v>24.485936999999982</c:v>
                </c:pt>
                <c:pt idx="9555">
                  <c:v>24.4183758</c:v>
                </c:pt>
                <c:pt idx="9556">
                  <c:v>25.049123399999985</c:v>
                </c:pt>
                <c:pt idx="9557">
                  <c:v>24.981473999999981</c:v>
                </c:pt>
                <c:pt idx="9558">
                  <c:v>24.913912800000002</c:v>
                </c:pt>
                <c:pt idx="9559">
                  <c:v>25.003994400000014</c:v>
                </c:pt>
                <c:pt idx="9560">
                  <c:v>24.936433199999989</c:v>
                </c:pt>
                <c:pt idx="9561">
                  <c:v>25.161725399999987</c:v>
                </c:pt>
                <c:pt idx="9562">
                  <c:v>25.003994400000014</c:v>
                </c:pt>
                <c:pt idx="9563">
                  <c:v>25.094164200000005</c:v>
                </c:pt>
                <c:pt idx="9564">
                  <c:v>25.139205000000015</c:v>
                </c:pt>
                <c:pt idx="9565">
                  <c:v>25.161725399999987</c:v>
                </c:pt>
                <c:pt idx="9566">
                  <c:v>25.049123399999985</c:v>
                </c:pt>
                <c:pt idx="9567">
                  <c:v>25.229286599999977</c:v>
                </c:pt>
                <c:pt idx="9568">
                  <c:v>25.206766199999986</c:v>
                </c:pt>
                <c:pt idx="9569">
                  <c:v>25.251806999999999</c:v>
                </c:pt>
                <c:pt idx="9570">
                  <c:v>25.274327399999986</c:v>
                </c:pt>
                <c:pt idx="9571">
                  <c:v>25.184245799999999</c:v>
                </c:pt>
                <c:pt idx="9572">
                  <c:v>25.296847799999988</c:v>
                </c:pt>
                <c:pt idx="9573">
                  <c:v>25.229286599999977</c:v>
                </c:pt>
                <c:pt idx="9574">
                  <c:v>25.206766199999986</c:v>
                </c:pt>
                <c:pt idx="9575">
                  <c:v>25.251806999999999</c:v>
                </c:pt>
                <c:pt idx="9576">
                  <c:v>25.116684599999999</c:v>
                </c:pt>
                <c:pt idx="9577">
                  <c:v>25.139205000000015</c:v>
                </c:pt>
                <c:pt idx="9578">
                  <c:v>25.094164200000005</c:v>
                </c:pt>
                <c:pt idx="9579">
                  <c:v>24.913912800000002</c:v>
                </c:pt>
                <c:pt idx="9580">
                  <c:v>24.530977800000013</c:v>
                </c:pt>
                <c:pt idx="9581">
                  <c:v>24.936433199999989</c:v>
                </c:pt>
                <c:pt idx="9582">
                  <c:v>24.868871999999996</c:v>
                </c:pt>
                <c:pt idx="9583">
                  <c:v>24.891392399999987</c:v>
                </c:pt>
                <c:pt idx="9584">
                  <c:v>24.891392399999987</c:v>
                </c:pt>
                <c:pt idx="9585">
                  <c:v>24.913912800000002</c:v>
                </c:pt>
                <c:pt idx="9586">
                  <c:v>24.868871999999996</c:v>
                </c:pt>
                <c:pt idx="9587">
                  <c:v>24.688620599999979</c:v>
                </c:pt>
                <c:pt idx="9588">
                  <c:v>24.823831199999997</c:v>
                </c:pt>
                <c:pt idx="9589">
                  <c:v>24.666100199999999</c:v>
                </c:pt>
                <c:pt idx="9590">
                  <c:v>24.215603999999981</c:v>
                </c:pt>
                <c:pt idx="9591">
                  <c:v>24.125522399999976</c:v>
                </c:pt>
                <c:pt idx="9592">
                  <c:v>24.057961200000012</c:v>
                </c:pt>
                <c:pt idx="9593">
                  <c:v>24.733749599999971</c:v>
                </c:pt>
                <c:pt idx="9594">
                  <c:v>24.643579799999987</c:v>
                </c:pt>
                <c:pt idx="9595">
                  <c:v>25.341888599999997</c:v>
                </c:pt>
                <c:pt idx="9596">
                  <c:v>26.107832100000014</c:v>
                </c:pt>
                <c:pt idx="9597">
                  <c:v>26.333036100000001</c:v>
                </c:pt>
                <c:pt idx="9598">
                  <c:v>26.670930299999988</c:v>
                </c:pt>
                <c:pt idx="9599">
                  <c:v>26.963783699999976</c:v>
                </c:pt>
                <c:pt idx="9600">
                  <c:v>27.234116699999987</c:v>
                </c:pt>
                <c:pt idx="9601">
                  <c:v>27.189075899999999</c:v>
                </c:pt>
                <c:pt idx="9602">
                  <c:v>27.684598199999996</c:v>
                </c:pt>
                <c:pt idx="9603">
                  <c:v>28.180223399999985</c:v>
                </c:pt>
                <c:pt idx="9604">
                  <c:v>28.360386599999977</c:v>
                </c:pt>
                <c:pt idx="9605">
                  <c:v>29.238946799999987</c:v>
                </c:pt>
                <c:pt idx="9606">
                  <c:v>29.4191982</c:v>
                </c:pt>
                <c:pt idx="9607">
                  <c:v>29.509279799999987</c:v>
                </c:pt>
                <c:pt idx="9608">
                  <c:v>29.892200099999986</c:v>
                </c:pt>
                <c:pt idx="9609">
                  <c:v>30.455386499999989</c:v>
                </c:pt>
                <c:pt idx="9610">
                  <c:v>30.725631299999982</c:v>
                </c:pt>
                <c:pt idx="9611">
                  <c:v>31.333858500000023</c:v>
                </c:pt>
                <c:pt idx="9612">
                  <c:v>31.716793499999987</c:v>
                </c:pt>
                <c:pt idx="9613">
                  <c:v>30.432866100000005</c:v>
                </c:pt>
                <c:pt idx="9614">
                  <c:v>30.928403099999976</c:v>
                </c:pt>
                <c:pt idx="9615">
                  <c:v>30.815801099999998</c:v>
                </c:pt>
                <c:pt idx="9616">
                  <c:v>30.590508899999989</c:v>
                </c:pt>
                <c:pt idx="9617">
                  <c:v>30.658070100000014</c:v>
                </c:pt>
                <c:pt idx="9618">
                  <c:v>30.748151700000001</c:v>
                </c:pt>
                <c:pt idx="9619">
                  <c:v>31.041005099999996</c:v>
                </c:pt>
                <c:pt idx="9620">
                  <c:v>31.198736099999977</c:v>
                </c:pt>
                <c:pt idx="9621">
                  <c:v>31.333858500000023</c:v>
                </c:pt>
                <c:pt idx="9622">
                  <c:v>31.671752699999999</c:v>
                </c:pt>
                <c:pt idx="9623">
                  <c:v>31.9645914</c:v>
                </c:pt>
                <c:pt idx="9624">
                  <c:v>32.505257400000005</c:v>
                </c:pt>
                <c:pt idx="9625">
                  <c:v>32.482737</c:v>
                </c:pt>
                <c:pt idx="9626">
                  <c:v>32.527777800000003</c:v>
                </c:pt>
                <c:pt idx="9627">
                  <c:v>32.437607999999997</c:v>
                </c:pt>
                <c:pt idx="9628">
                  <c:v>32.955753600000001</c:v>
                </c:pt>
                <c:pt idx="9629">
                  <c:v>33.451378800000001</c:v>
                </c:pt>
                <c:pt idx="9630">
                  <c:v>33.586501200000001</c:v>
                </c:pt>
                <c:pt idx="9631">
                  <c:v>33.699103200000039</c:v>
                </c:pt>
                <c:pt idx="9632">
                  <c:v>33.699103200000039</c:v>
                </c:pt>
                <c:pt idx="9633">
                  <c:v>33.856834199999994</c:v>
                </c:pt>
                <c:pt idx="9634">
                  <c:v>33.856834199999994</c:v>
                </c:pt>
                <c:pt idx="9635">
                  <c:v>33.991956600000002</c:v>
                </c:pt>
                <c:pt idx="9636">
                  <c:v>34.036997400000004</c:v>
                </c:pt>
                <c:pt idx="9637">
                  <c:v>34.172193300000039</c:v>
                </c:pt>
                <c:pt idx="9638">
                  <c:v>34.239754500000011</c:v>
                </c:pt>
                <c:pt idx="9639">
                  <c:v>34.217234099999999</c:v>
                </c:pt>
                <c:pt idx="9640">
                  <c:v>34.442438100000011</c:v>
                </c:pt>
                <c:pt idx="9641">
                  <c:v>34.825461300000001</c:v>
                </c:pt>
                <c:pt idx="9642">
                  <c:v>34.62270420000003</c:v>
                </c:pt>
                <c:pt idx="9643">
                  <c:v>34.870502100000003</c:v>
                </c:pt>
                <c:pt idx="9644">
                  <c:v>35.118226499999999</c:v>
                </c:pt>
                <c:pt idx="9645">
                  <c:v>34.870502100000003</c:v>
                </c:pt>
                <c:pt idx="9646">
                  <c:v>35.320998300000028</c:v>
                </c:pt>
                <c:pt idx="9647">
                  <c:v>35.4561207</c:v>
                </c:pt>
                <c:pt idx="9648">
                  <c:v>35.70391860000003</c:v>
                </c:pt>
                <c:pt idx="9649">
                  <c:v>35.771479800000002</c:v>
                </c:pt>
                <c:pt idx="9650">
                  <c:v>35.794000200000013</c:v>
                </c:pt>
                <c:pt idx="9651">
                  <c:v>35.81662349999997</c:v>
                </c:pt>
                <c:pt idx="9652">
                  <c:v>35.591331300000029</c:v>
                </c:pt>
                <c:pt idx="9653">
                  <c:v>35.839143900000003</c:v>
                </c:pt>
                <c:pt idx="9654">
                  <c:v>35.929225500000001</c:v>
                </c:pt>
                <c:pt idx="9655">
                  <c:v>35.88418469999997</c:v>
                </c:pt>
                <c:pt idx="9656">
                  <c:v>35.861664299999994</c:v>
                </c:pt>
                <c:pt idx="9657">
                  <c:v>35.81662349999997</c:v>
                </c:pt>
                <c:pt idx="9658">
                  <c:v>35.748959400000011</c:v>
                </c:pt>
                <c:pt idx="9659">
                  <c:v>35.794000200000013</c:v>
                </c:pt>
                <c:pt idx="9660">
                  <c:v>35.88418469999997</c:v>
                </c:pt>
                <c:pt idx="9661">
                  <c:v>36.019307099999999</c:v>
                </c:pt>
                <c:pt idx="9662">
                  <c:v>36.019307099999999</c:v>
                </c:pt>
                <c:pt idx="9663">
                  <c:v>36.267105000000029</c:v>
                </c:pt>
                <c:pt idx="9664">
                  <c:v>35.861664299999994</c:v>
                </c:pt>
                <c:pt idx="9665">
                  <c:v>36.041827499999954</c:v>
                </c:pt>
                <c:pt idx="9666">
                  <c:v>36.154503000000005</c:v>
                </c:pt>
                <c:pt idx="9667">
                  <c:v>35.951745899999999</c:v>
                </c:pt>
                <c:pt idx="9668">
                  <c:v>35.839143900000003</c:v>
                </c:pt>
                <c:pt idx="9669">
                  <c:v>35.794000200000013</c:v>
                </c:pt>
                <c:pt idx="9670">
                  <c:v>35.70391860000003</c:v>
                </c:pt>
                <c:pt idx="9671">
                  <c:v>35.636372100000038</c:v>
                </c:pt>
                <c:pt idx="9672">
                  <c:v>35.320998300000028</c:v>
                </c:pt>
                <c:pt idx="9673">
                  <c:v>35.636372100000038</c:v>
                </c:pt>
                <c:pt idx="9674">
                  <c:v>35.3885595</c:v>
                </c:pt>
                <c:pt idx="9675">
                  <c:v>35.523770100000029</c:v>
                </c:pt>
                <c:pt idx="9676">
                  <c:v>35.411079900000004</c:v>
                </c:pt>
                <c:pt idx="9677">
                  <c:v>34.938063300000003</c:v>
                </c:pt>
                <c:pt idx="9678">
                  <c:v>34.983104099999998</c:v>
                </c:pt>
                <c:pt idx="9679">
                  <c:v>34.915542900000013</c:v>
                </c:pt>
                <c:pt idx="9680">
                  <c:v>35.073185700000003</c:v>
                </c:pt>
                <c:pt idx="9681">
                  <c:v>35.20839630000004</c:v>
                </c:pt>
                <c:pt idx="9682">
                  <c:v>35.613851699999998</c:v>
                </c:pt>
                <c:pt idx="9683">
                  <c:v>35.140835100000011</c:v>
                </c:pt>
                <c:pt idx="9684">
                  <c:v>35.771479800000002</c:v>
                </c:pt>
                <c:pt idx="9685">
                  <c:v>36.379707000000003</c:v>
                </c:pt>
                <c:pt idx="9686">
                  <c:v>36.424747799999999</c:v>
                </c:pt>
                <c:pt idx="9687">
                  <c:v>36.222064200000013</c:v>
                </c:pt>
                <c:pt idx="9688">
                  <c:v>36.312145800000003</c:v>
                </c:pt>
                <c:pt idx="9689">
                  <c:v>36.514932300000012</c:v>
                </c:pt>
                <c:pt idx="9690">
                  <c:v>36.35718659999997</c:v>
                </c:pt>
                <c:pt idx="9691">
                  <c:v>36.312145800000003</c:v>
                </c:pt>
                <c:pt idx="9692">
                  <c:v>36.695080800000028</c:v>
                </c:pt>
                <c:pt idx="9693">
                  <c:v>36.492411900000022</c:v>
                </c:pt>
                <c:pt idx="9694">
                  <c:v>36.469788600000001</c:v>
                </c:pt>
                <c:pt idx="9695">
                  <c:v>36.334666199999994</c:v>
                </c:pt>
                <c:pt idx="9696">
                  <c:v>36.35718659999997</c:v>
                </c:pt>
                <c:pt idx="9697">
                  <c:v>36.469788600000001</c:v>
                </c:pt>
                <c:pt idx="9698">
                  <c:v>36.131909100000001</c:v>
                </c:pt>
                <c:pt idx="9699">
                  <c:v>36.334666199999994</c:v>
                </c:pt>
                <c:pt idx="9700">
                  <c:v>36.492411900000022</c:v>
                </c:pt>
                <c:pt idx="9701">
                  <c:v>36.312145800000003</c:v>
                </c:pt>
                <c:pt idx="9702">
                  <c:v>36.041827499999954</c:v>
                </c:pt>
                <c:pt idx="9703">
                  <c:v>35.81662349999997</c:v>
                </c:pt>
                <c:pt idx="9704">
                  <c:v>36.222064200000013</c:v>
                </c:pt>
                <c:pt idx="9705">
                  <c:v>36.289625400000006</c:v>
                </c:pt>
                <c:pt idx="9706">
                  <c:v>36.177023399999996</c:v>
                </c:pt>
                <c:pt idx="9707">
                  <c:v>36.244584599999996</c:v>
                </c:pt>
                <c:pt idx="9708">
                  <c:v>36.447268199999996</c:v>
                </c:pt>
                <c:pt idx="9709">
                  <c:v>36.402227399999994</c:v>
                </c:pt>
                <c:pt idx="9710">
                  <c:v>36.514932300000012</c:v>
                </c:pt>
                <c:pt idx="9711">
                  <c:v>36.740121600000002</c:v>
                </c:pt>
                <c:pt idx="9712">
                  <c:v>36.424747799999999</c:v>
                </c:pt>
                <c:pt idx="9713">
                  <c:v>36.650040000000004</c:v>
                </c:pt>
                <c:pt idx="9714">
                  <c:v>36.605013900000039</c:v>
                </c:pt>
                <c:pt idx="9715">
                  <c:v>36.852811799999998</c:v>
                </c:pt>
                <c:pt idx="9716">
                  <c:v>36.785162400000011</c:v>
                </c:pt>
                <c:pt idx="9717">
                  <c:v>36.514932300000012</c:v>
                </c:pt>
                <c:pt idx="9718">
                  <c:v>36.695080800000028</c:v>
                </c:pt>
                <c:pt idx="9719">
                  <c:v>36.537452700000003</c:v>
                </c:pt>
                <c:pt idx="9720">
                  <c:v>36.807682799999995</c:v>
                </c:pt>
                <c:pt idx="9721">
                  <c:v>36.762642000000028</c:v>
                </c:pt>
                <c:pt idx="9722">
                  <c:v>36.8978526</c:v>
                </c:pt>
                <c:pt idx="9723">
                  <c:v>36.785162400000011</c:v>
                </c:pt>
                <c:pt idx="9724">
                  <c:v>36.920373000000012</c:v>
                </c:pt>
                <c:pt idx="9725">
                  <c:v>36.762642000000028</c:v>
                </c:pt>
                <c:pt idx="9726">
                  <c:v>36.717601199999997</c:v>
                </c:pt>
                <c:pt idx="9727">
                  <c:v>36.807682799999995</c:v>
                </c:pt>
                <c:pt idx="9728">
                  <c:v>36.469788600000001</c:v>
                </c:pt>
                <c:pt idx="9729">
                  <c:v>36.942893400000003</c:v>
                </c:pt>
                <c:pt idx="9730">
                  <c:v>36.762642000000028</c:v>
                </c:pt>
                <c:pt idx="9731">
                  <c:v>36.740121600000002</c:v>
                </c:pt>
                <c:pt idx="9732">
                  <c:v>36.807682799999995</c:v>
                </c:pt>
                <c:pt idx="9733">
                  <c:v>36.717601199999997</c:v>
                </c:pt>
                <c:pt idx="9734">
                  <c:v>36.650040000000004</c:v>
                </c:pt>
                <c:pt idx="9735">
                  <c:v>36.875332200000038</c:v>
                </c:pt>
                <c:pt idx="9736">
                  <c:v>37.14557700000001</c:v>
                </c:pt>
                <c:pt idx="9737">
                  <c:v>36.830291399999993</c:v>
                </c:pt>
                <c:pt idx="9738">
                  <c:v>37.123056600000012</c:v>
                </c:pt>
                <c:pt idx="9739">
                  <c:v>37.032975000000029</c:v>
                </c:pt>
                <c:pt idx="9740">
                  <c:v>37.23574680000003</c:v>
                </c:pt>
                <c:pt idx="9741">
                  <c:v>37.010454599999996</c:v>
                </c:pt>
                <c:pt idx="9742">
                  <c:v>37.100536200000022</c:v>
                </c:pt>
                <c:pt idx="9743">
                  <c:v>37.190706000000013</c:v>
                </c:pt>
                <c:pt idx="9744">
                  <c:v>36.852811799999998</c:v>
                </c:pt>
                <c:pt idx="9745">
                  <c:v>36.875332200000038</c:v>
                </c:pt>
                <c:pt idx="9746">
                  <c:v>37.010454599999996</c:v>
                </c:pt>
                <c:pt idx="9747">
                  <c:v>36.537452700000003</c:v>
                </c:pt>
                <c:pt idx="9748">
                  <c:v>36.830291399999993</c:v>
                </c:pt>
                <c:pt idx="9749">
                  <c:v>36.785162400000011</c:v>
                </c:pt>
                <c:pt idx="9750">
                  <c:v>36.875332200000038</c:v>
                </c:pt>
                <c:pt idx="9751">
                  <c:v>36.762642000000028</c:v>
                </c:pt>
                <c:pt idx="9752">
                  <c:v>36.559973100000001</c:v>
                </c:pt>
                <c:pt idx="9753">
                  <c:v>36.582493499999998</c:v>
                </c:pt>
                <c:pt idx="9754">
                  <c:v>36.852811799999998</c:v>
                </c:pt>
                <c:pt idx="9755">
                  <c:v>36.875332200000038</c:v>
                </c:pt>
                <c:pt idx="9756">
                  <c:v>36.740121600000002</c:v>
                </c:pt>
                <c:pt idx="9757">
                  <c:v>36.875332200000038</c:v>
                </c:pt>
                <c:pt idx="9758">
                  <c:v>37.123056600000012</c:v>
                </c:pt>
                <c:pt idx="9759">
                  <c:v>36.852811799999998</c:v>
                </c:pt>
                <c:pt idx="9760">
                  <c:v>36.920373000000012</c:v>
                </c:pt>
                <c:pt idx="9761">
                  <c:v>37.213226400000003</c:v>
                </c:pt>
                <c:pt idx="9762">
                  <c:v>37.258267199999999</c:v>
                </c:pt>
                <c:pt idx="9763">
                  <c:v>37.438430400000001</c:v>
                </c:pt>
                <c:pt idx="9764">
                  <c:v>37.123056600000012</c:v>
                </c:pt>
                <c:pt idx="9765">
                  <c:v>37.14557700000001</c:v>
                </c:pt>
                <c:pt idx="9766">
                  <c:v>37.483471199999997</c:v>
                </c:pt>
                <c:pt idx="9767">
                  <c:v>37.168185600000029</c:v>
                </c:pt>
                <c:pt idx="9768">
                  <c:v>37.123056600000012</c:v>
                </c:pt>
                <c:pt idx="9769">
                  <c:v>36.695080800000028</c:v>
                </c:pt>
                <c:pt idx="9770">
                  <c:v>36.852811799999998</c:v>
                </c:pt>
                <c:pt idx="9771">
                  <c:v>36.762642000000028</c:v>
                </c:pt>
                <c:pt idx="9772">
                  <c:v>36.695080800000028</c:v>
                </c:pt>
                <c:pt idx="9773">
                  <c:v>36.785162400000011</c:v>
                </c:pt>
                <c:pt idx="9774">
                  <c:v>36.559973100000001</c:v>
                </c:pt>
                <c:pt idx="9775">
                  <c:v>36.785162400000011</c:v>
                </c:pt>
                <c:pt idx="9776">
                  <c:v>36.785162400000011</c:v>
                </c:pt>
                <c:pt idx="9777">
                  <c:v>36.8978526</c:v>
                </c:pt>
                <c:pt idx="9778">
                  <c:v>36.807682799999995</c:v>
                </c:pt>
                <c:pt idx="9779">
                  <c:v>36.987934199999998</c:v>
                </c:pt>
                <c:pt idx="9780">
                  <c:v>36.762642000000028</c:v>
                </c:pt>
                <c:pt idx="9781">
                  <c:v>36.695080800000028</c:v>
                </c:pt>
                <c:pt idx="9782">
                  <c:v>36.537452700000003</c:v>
                </c:pt>
                <c:pt idx="9783">
                  <c:v>36.920373000000012</c:v>
                </c:pt>
                <c:pt idx="9784">
                  <c:v>36.920373000000012</c:v>
                </c:pt>
                <c:pt idx="9785">
                  <c:v>36.987934199999998</c:v>
                </c:pt>
                <c:pt idx="9786">
                  <c:v>36.740121600000002</c:v>
                </c:pt>
                <c:pt idx="9787">
                  <c:v>36.8978526</c:v>
                </c:pt>
                <c:pt idx="9788">
                  <c:v>36.785162400000011</c:v>
                </c:pt>
                <c:pt idx="9789">
                  <c:v>36.740121600000002</c:v>
                </c:pt>
                <c:pt idx="9790">
                  <c:v>36.559973100000001</c:v>
                </c:pt>
                <c:pt idx="9791">
                  <c:v>36.492411900000022</c:v>
                </c:pt>
                <c:pt idx="9792">
                  <c:v>36.334666199999994</c:v>
                </c:pt>
                <c:pt idx="9793">
                  <c:v>35.88418469999997</c:v>
                </c:pt>
                <c:pt idx="9794">
                  <c:v>35.81662349999997</c:v>
                </c:pt>
                <c:pt idx="9795">
                  <c:v>35.4561207</c:v>
                </c:pt>
                <c:pt idx="9796">
                  <c:v>34.825461300000001</c:v>
                </c:pt>
                <c:pt idx="9797">
                  <c:v>35.253437099999999</c:v>
                </c:pt>
                <c:pt idx="9798">
                  <c:v>35.073185700000003</c:v>
                </c:pt>
                <c:pt idx="9799">
                  <c:v>35.478729300000012</c:v>
                </c:pt>
                <c:pt idx="9800">
                  <c:v>35.546290499999998</c:v>
                </c:pt>
                <c:pt idx="9801">
                  <c:v>35.974266299999996</c:v>
                </c:pt>
                <c:pt idx="9802">
                  <c:v>35.70391860000003</c:v>
                </c:pt>
                <c:pt idx="9803">
                  <c:v>35.501249699999995</c:v>
                </c:pt>
                <c:pt idx="9804">
                  <c:v>36.064347900000001</c:v>
                </c:pt>
                <c:pt idx="9805">
                  <c:v>36.334666199999994</c:v>
                </c:pt>
                <c:pt idx="9806">
                  <c:v>36.379707000000003</c:v>
                </c:pt>
                <c:pt idx="9807">
                  <c:v>36.289625400000006</c:v>
                </c:pt>
                <c:pt idx="9808">
                  <c:v>36.222064200000013</c:v>
                </c:pt>
                <c:pt idx="9809">
                  <c:v>36.492411900000022</c:v>
                </c:pt>
                <c:pt idx="9810">
                  <c:v>36.064347900000001</c:v>
                </c:pt>
                <c:pt idx="9811">
                  <c:v>36.334666199999994</c:v>
                </c:pt>
                <c:pt idx="9812">
                  <c:v>36.131909100000001</c:v>
                </c:pt>
                <c:pt idx="9813">
                  <c:v>36.492411900000022</c:v>
                </c:pt>
                <c:pt idx="9814">
                  <c:v>36.559973100000001</c:v>
                </c:pt>
                <c:pt idx="9815">
                  <c:v>36.807682799999995</c:v>
                </c:pt>
                <c:pt idx="9816">
                  <c:v>36.830291399999993</c:v>
                </c:pt>
                <c:pt idx="9817">
                  <c:v>36.334666199999994</c:v>
                </c:pt>
                <c:pt idx="9818">
                  <c:v>36.469788600000001</c:v>
                </c:pt>
                <c:pt idx="9819">
                  <c:v>36.312145800000003</c:v>
                </c:pt>
                <c:pt idx="9820">
                  <c:v>36.807682799999995</c:v>
                </c:pt>
                <c:pt idx="9821">
                  <c:v>36.537452700000003</c:v>
                </c:pt>
                <c:pt idx="9822">
                  <c:v>36.650040000000004</c:v>
                </c:pt>
                <c:pt idx="9823">
                  <c:v>36.469788600000001</c:v>
                </c:pt>
                <c:pt idx="9824">
                  <c:v>36.717601199999997</c:v>
                </c:pt>
                <c:pt idx="9825">
                  <c:v>36.492411900000022</c:v>
                </c:pt>
                <c:pt idx="9826">
                  <c:v>36.447268199999996</c:v>
                </c:pt>
                <c:pt idx="9827">
                  <c:v>36.762642000000028</c:v>
                </c:pt>
                <c:pt idx="9828">
                  <c:v>36.559973100000001</c:v>
                </c:pt>
                <c:pt idx="9829">
                  <c:v>36.605013900000039</c:v>
                </c:pt>
                <c:pt idx="9830">
                  <c:v>36.424747799999999</c:v>
                </c:pt>
                <c:pt idx="9831">
                  <c:v>35.81662349999997</c:v>
                </c:pt>
                <c:pt idx="9832">
                  <c:v>36.447268199999996</c:v>
                </c:pt>
                <c:pt idx="9833">
                  <c:v>36.447268199999996</c:v>
                </c:pt>
                <c:pt idx="9834">
                  <c:v>36.289625400000006</c:v>
                </c:pt>
                <c:pt idx="9835">
                  <c:v>36.267105000000029</c:v>
                </c:pt>
                <c:pt idx="9836">
                  <c:v>36.35718659999997</c:v>
                </c:pt>
                <c:pt idx="9837">
                  <c:v>36.379707000000003</c:v>
                </c:pt>
                <c:pt idx="9838">
                  <c:v>35.951745899999999</c:v>
                </c:pt>
                <c:pt idx="9839">
                  <c:v>36.041827499999954</c:v>
                </c:pt>
                <c:pt idx="9840">
                  <c:v>36.199543800000029</c:v>
                </c:pt>
                <c:pt idx="9841">
                  <c:v>36.447268199999996</c:v>
                </c:pt>
                <c:pt idx="9842">
                  <c:v>36.334666199999994</c:v>
                </c:pt>
                <c:pt idx="9843">
                  <c:v>36.312145800000003</c:v>
                </c:pt>
                <c:pt idx="9844">
                  <c:v>35.974266299999996</c:v>
                </c:pt>
                <c:pt idx="9845">
                  <c:v>36.379707000000003</c:v>
                </c:pt>
                <c:pt idx="9846">
                  <c:v>36.379707000000003</c:v>
                </c:pt>
                <c:pt idx="9847">
                  <c:v>36.289625400000006</c:v>
                </c:pt>
                <c:pt idx="9848">
                  <c:v>36.109388700000011</c:v>
                </c:pt>
                <c:pt idx="9849">
                  <c:v>36.177023399999996</c:v>
                </c:pt>
                <c:pt idx="9850">
                  <c:v>36.199543800000029</c:v>
                </c:pt>
                <c:pt idx="9851">
                  <c:v>36.469788600000001</c:v>
                </c:pt>
                <c:pt idx="9852">
                  <c:v>36.267105000000029</c:v>
                </c:pt>
                <c:pt idx="9853">
                  <c:v>36.177023399999996</c:v>
                </c:pt>
                <c:pt idx="9854">
                  <c:v>36.424747799999999</c:v>
                </c:pt>
                <c:pt idx="9855">
                  <c:v>36.402227399999994</c:v>
                </c:pt>
                <c:pt idx="9856">
                  <c:v>36.424747799999999</c:v>
                </c:pt>
                <c:pt idx="9857">
                  <c:v>36.695080800000028</c:v>
                </c:pt>
                <c:pt idx="9858">
                  <c:v>36.537452700000003</c:v>
                </c:pt>
                <c:pt idx="9859">
                  <c:v>36.447268199999996</c:v>
                </c:pt>
                <c:pt idx="9860">
                  <c:v>36.289625400000006</c:v>
                </c:pt>
                <c:pt idx="9861">
                  <c:v>36.447268199999996</c:v>
                </c:pt>
                <c:pt idx="9862">
                  <c:v>36.086868299999999</c:v>
                </c:pt>
                <c:pt idx="9863">
                  <c:v>36.312145800000003</c:v>
                </c:pt>
                <c:pt idx="9864">
                  <c:v>36.222064200000013</c:v>
                </c:pt>
                <c:pt idx="9865">
                  <c:v>36.177023399999996</c:v>
                </c:pt>
                <c:pt idx="9866">
                  <c:v>36.469788600000001</c:v>
                </c:pt>
                <c:pt idx="9867">
                  <c:v>36.492411900000022</c:v>
                </c:pt>
                <c:pt idx="9868">
                  <c:v>36.920373000000012</c:v>
                </c:pt>
                <c:pt idx="9869">
                  <c:v>37.032975000000029</c:v>
                </c:pt>
                <c:pt idx="9870">
                  <c:v>37.23574680000003</c:v>
                </c:pt>
                <c:pt idx="9871">
                  <c:v>37.123056600000012</c:v>
                </c:pt>
                <c:pt idx="9872">
                  <c:v>37.190706000000013</c:v>
                </c:pt>
                <c:pt idx="9873">
                  <c:v>37.979096399999996</c:v>
                </c:pt>
                <c:pt idx="9874">
                  <c:v>38.677390500000001</c:v>
                </c:pt>
                <c:pt idx="9875">
                  <c:v>39.082845900000002</c:v>
                </c:pt>
                <c:pt idx="9876">
                  <c:v>39.691073100000011</c:v>
                </c:pt>
                <c:pt idx="9877">
                  <c:v>39.218056500000003</c:v>
                </c:pt>
                <c:pt idx="9878">
                  <c:v>38.722431300000039</c:v>
                </c:pt>
                <c:pt idx="9879">
                  <c:v>38.316990599999997</c:v>
                </c:pt>
                <c:pt idx="9880">
                  <c:v>37.753804199999998</c:v>
                </c:pt>
                <c:pt idx="9881">
                  <c:v>37.776324600000002</c:v>
                </c:pt>
                <c:pt idx="9882">
                  <c:v>37.415910000000011</c:v>
                </c:pt>
                <c:pt idx="9883">
                  <c:v>37.641202200000002</c:v>
                </c:pt>
                <c:pt idx="9884">
                  <c:v>37.7312838</c:v>
                </c:pt>
                <c:pt idx="9885">
                  <c:v>38.136739200000029</c:v>
                </c:pt>
                <c:pt idx="9886">
                  <c:v>38.407072200000002</c:v>
                </c:pt>
                <c:pt idx="9887">
                  <c:v>38.677390500000001</c:v>
                </c:pt>
                <c:pt idx="9888">
                  <c:v>38.789992500000011</c:v>
                </c:pt>
                <c:pt idx="9889">
                  <c:v>38.857656599999963</c:v>
                </c:pt>
                <c:pt idx="9890">
                  <c:v>38.722431300000039</c:v>
                </c:pt>
                <c:pt idx="9891">
                  <c:v>39.150407099999995</c:v>
                </c:pt>
                <c:pt idx="9892">
                  <c:v>39.420740100000003</c:v>
                </c:pt>
                <c:pt idx="9893">
                  <c:v>39.037819800000001</c:v>
                </c:pt>
                <c:pt idx="9894">
                  <c:v>39.8036751</c:v>
                </c:pt>
                <c:pt idx="9895">
                  <c:v>39.736113900000056</c:v>
                </c:pt>
                <c:pt idx="9896">
                  <c:v>39.330658499999998</c:v>
                </c:pt>
                <c:pt idx="9897">
                  <c:v>39.691073100000011</c:v>
                </c:pt>
                <c:pt idx="9898">
                  <c:v>39.8036751</c:v>
                </c:pt>
                <c:pt idx="9899">
                  <c:v>39.848804099999995</c:v>
                </c:pt>
                <c:pt idx="9900">
                  <c:v>39.871324499999972</c:v>
                </c:pt>
                <c:pt idx="9901">
                  <c:v>39.8036751</c:v>
                </c:pt>
                <c:pt idx="9902">
                  <c:v>39.893844899999998</c:v>
                </c:pt>
                <c:pt idx="9903">
                  <c:v>39.9388857</c:v>
                </c:pt>
                <c:pt idx="9904">
                  <c:v>39.668552700000056</c:v>
                </c:pt>
                <c:pt idx="9905">
                  <c:v>40.209218700000029</c:v>
                </c:pt>
                <c:pt idx="9906">
                  <c:v>40.028952600000039</c:v>
                </c:pt>
                <c:pt idx="9907">
                  <c:v>40.051473000000001</c:v>
                </c:pt>
                <c:pt idx="9908">
                  <c:v>39.736113900000056</c:v>
                </c:pt>
                <c:pt idx="9909">
                  <c:v>39.871324499999972</c:v>
                </c:pt>
                <c:pt idx="9910">
                  <c:v>39.9388857</c:v>
                </c:pt>
                <c:pt idx="9911">
                  <c:v>39.015299400000004</c:v>
                </c:pt>
                <c:pt idx="9912">
                  <c:v>39.533430300000013</c:v>
                </c:pt>
                <c:pt idx="9913">
                  <c:v>39.443260499999994</c:v>
                </c:pt>
                <c:pt idx="9914">
                  <c:v>39.736113900000056</c:v>
                </c:pt>
                <c:pt idx="9915">
                  <c:v>39.893844899999998</c:v>
                </c:pt>
                <c:pt idx="9916">
                  <c:v>39.781154700000002</c:v>
                </c:pt>
                <c:pt idx="9917">
                  <c:v>39.848804099999995</c:v>
                </c:pt>
                <c:pt idx="9918">
                  <c:v>39.668552700000056</c:v>
                </c:pt>
                <c:pt idx="9919">
                  <c:v>39.736113900000056</c:v>
                </c:pt>
                <c:pt idx="9920">
                  <c:v>39.195536100000048</c:v>
                </c:pt>
                <c:pt idx="9921">
                  <c:v>39.8036751</c:v>
                </c:pt>
                <c:pt idx="9922">
                  <c:v>39.871324499999972</c:v>
                </c:pt>
                <c:pt idx="9923">
                  <c:v>39.826195500000011</c:v>
                </c:pt>
                <c:pt idx="9924">
                  <c:v>39.9388857</c:v>
                </c:pt>
                <c:pt idx="9925">
                  <c:v>39.961406099999998</c:v>
                </c:pt>
                <c:pt idx="9926">
                  <c:v>39.893844899999998</c:v>
                </c:pt>
                <c:pt idx="9927">
                  <c:v>39.8036751</c:v>
                </c:pt>
                <c:pt idx="9928">
                  <c:v>40.209218700000029</c:v>
                </c:pt>
                <c:pt idx="9929">
                  <c:v>39.893844899999998</c:v>
                </c:pt>
                <c:pt idx="9930">
                  <c:v>39.781154700000002</c:v>
                </c:pt>
                <c:pt idx="9931">
                  <c:v>39.916365300000002</c:v>
                </c:pt>
                <c:pt idx="9932">
                  <c:v>39.781154700000002</c:v>
                </c:pt>
                <c:pt idx="9933">
                  <c:v>39.488301300000003</c:v>
                </c:pt>
                <c:pt idx="9934">
                  <c:v>39.465780900000013</c:v>
                </c:pt>
                <c:pt idx="9935">
                  <c:v>39.195536100000048</c:v>
                </c:pt>
                <c:pt idx="9936">
                  <c:v>39.060340200000013</c:v>
                </c:pt>
                <c:pt idx="9937">
                  <c:v>39.127886699999998</c:v>
                </c:pt>
                <c:pt idx="9938">
                  <c:v>39.308138100000029</c:v>
                </c:pt>
                <c:pt idx="9939">
                  <c:v>39.308138100000029</c:v>
                </c:pt>
                <c:pt idx="9940">
                  <c:v>39.240576900000029</c:v>
                </c:pt>
                <c:pt idx="9941">
                  <c:v>39.488301300000003</c:v>
                </c:pt>
                <c:pt idx="9942">
                  <c:v>39.555950700000011</c:v>
                </c:pt>
                <c:pt idx="9943">
                  <c:v>39.285617700000003</c:v>
                </c:pt>
                <c:pt idx="9944">
                  <c:v>39.398219700000013</c:v>
                </c:pt>
                <c:pt idx="9945">
                  <c:v>39.578471100000002</c:v>
                </c:pt>
                <c:pt idx="9946">
                  <c:v>39.465780900000013</c:v>
                </c:pt>
                <c:pt idx="9947">
                  <c:v>39.668552700000056</c:v>
                </c:pt>
                <c:pt idx="9948">
                  <c:v>39.218056500000003</c:v>
                </c:pt>
                <c:pt idx="9949">
                  <c:v>39.488301300000003</c:v>
                </c:pt>
                <c:pt idx="9950">
                  <c:v>39.420740100000003</c:v>
                </c:pt>
                <c:pt idx="9951">
                  <c:v>39.218056500000003</c:v>
                </c:pt>
                <c:pt idx="9952">
                  <c:v>39.420740100000003</c:v>
                </c:pt>
                <c:pt idx="9953">
                  <c:v>39.578471100000002</c:v>
                </c:pt>
                <c:pt idx="9954">
                  <c:v>39.420740100000003</c:v>
                </c:pt>
                <c:pt idx="9955">
                  <c:v>39.218056500000003</c:v>
                </c:pt>
                <c:pt idx="9956">
                  <c:v>39.533430300000013</c:v>
                </c:pt>
                <c:pt idx="9957">
                  <c:v>39.578471100000002</c:v>
                </c:pt>
                <c:pt idx="9958">
                  <c:v>39.691073100000011</c:v>
                </c:pt>
                <c:pt idx="9959">
                  <c:v>39.781154700000002</c:v>
                </c:pt>
                <c:pt idx="9960">
                  <c:v>39.510909900000001</c:v>
                </c:pt>
                <c:pt idx="9961">
                  <c:v>39.826195500000011</c:v>
                </c:pt>
                <c:pt idx="9962">
                  <c:v>39.893844899999998</c:v>
                </c:pt>
                <c:pt idx="9963">
                  <c:v>39.9388857</c:v>
                </c:pt>
                <c:pt idx="9964">
                  <c:v>39.826195500000011</c:v>
                </c:pt>
                <c:pt idx="9965">
                  <c:v>39.736113900000056</c:v>
                </c:pt>
                <c:pt idx="9966">
                  <c:v>39.893844899999998</c:v>
                </c:pt>
                <c:pt idx="9967">
                  <c:v>39.555950700000011</c:v>
                </c:pt>
                <c:pt idx="9968">
                  <c:v>39.8036751</c:v>
                </c:pt>
                <c:pt idx="9969">
                  <c:v>39.8036751</c:v>
                </c:pt>
                <c:pt idx="9970">
                  <c:v>39.600991499999992</c:v>
                </c:pt>
                <c:pt idx="9971">
                  <c:v>39.668552700000056</c:v>
                </c:pt>
                <c:pt idx="9972">
                  <c:v>39.62351190000004</c:v>
                </c:pt>
                <c:pt idx="9973">
                  <c:v>39.893844899999998</c:v>
                </c:pt>
                <c:pt idx="9974">
                  <c:v>39.9388857</c:v>
                </c:pt>
                <c:pt idx="9975">
                  <c:v>39.961406099999998</c:v>
                </c:pt>
                <c:pt idx="9976">
                  <c:v>39.9388857</c:v>
                </c:pt>
                <c:pt idx="9977">
                  <c:v>40.073993400000006</c:v>
                </c:pt>
                <c:pt idx="9978">
                  <c:v>39.533430300000013</c:v>
                </c:pt>
                <c:pt idx="9979">
                  <c:v>39.916365300000002</c:v>
                </c:pt>
                <c:pt idx="9980">
                  <c:v>39.893844899999998</c:v>
                </c:pt>
                <c:pt idx="9981">
                  <c:v>39.871324499999972</c:v>
                </c:pt>
                <c:pt idx="9982">
                  <c:v>39.893844899999998</c:v>
                </c:pt>
                <c:pt idx="9983">
                  <c:v>39.848804099999995</c:v>
                </c:pt>
                <c:pt idx="9984">
                  <c:v>39.600991499999992</c:v>
                </c:pt>
                <c:pt idx="9985">
                  <c:v>38.925217800000013</c:v>
                </c:pt>
                <c:pt idx="9986">
                  <c:v>39.443260499999994</c:v>
                </c:pt>
                <c:pt idx="9987">
                  <c:v>39.420740100000003</c:v>
                </c:pt>
                <c:pt idx="9988">
                  <c:v>38.970258600000001</c:v>
                </c:pt>
                <c:pt idx="9989">
                  <c:v>39.465780900000013</c:v>
                </c:pt>
                <c:pt idx="9990">
                  <c:v>39.555950700000011</c:v>
                </c:pt>
                <c:pt idx="9991">
                  <c:v>39.105366300000028</c:v>
                </c:pt>
                <c:pt idx="9992">
                  <c:v>39.060340200000013</c:v>
                </c:pt>
                <c:pt idx="9993">
                  <c:v>38.970258600000001</c:v>
                </c:pt>
                <c:pt idx="9994">
                  <c:v>38.81251290000003</c:v>
                </c:pt>
                <c:pt idx="9995">
                  <c:v>38.632349700000013</c:v>
                </c:pt>
                <c:pt idx="9996">
                  <c:v>38.857656599999963</c:v>
                </c:pt>
                <c:pt idx="9997">
                  <c:v>39.060340200000013</c:v>
                </c:pt>
                <c:pt idx="9998">
                  <c:v>38.744951700000001</c:v>
                </c:pt>
                <c:pt idx="9999">
                  <c:v>38.564788499999999</c:v>
                </c:pt>
                <c:pt idx="10000">
                  <c:v>38.880176999999996</c:v>
                </c:pt>
                <c:pt idx="10001">
                  <c:v>38.722431300000039</c:v>
                </c:pt>
                <c:pt idx="10002">
                  <c:v>38.519747699999996</c:v>
                </c:pt>
                <c:pt idx="10003">
                  <c:v>38.474633400000002</c:v>
                </c:pt>
                <c:pt idx="10004">
                  <c:v>38.609829300000001</c:v>
                </c:pt>
                <c:pt idx="10005">
                  <c:v>38.519747699999996</c:v>
                </c:pt>
                <c:pt idx="10006">
                  <c:v>38.452113000000011</c:v>
                </c:pt>
                <c:pt idx="10007">
                  <c:v>38.789992500000011</c:v>
                </c:pt>
                <c:pt idx="10008">
                  <c:v>38.587308900000011</c:v>
                </c:pt>
                <c:pt idx="10009">
                  <c:v>38.699910900000049</c:v>
                </c:pt>
                <c:pt idx="10010">
                  <c:v>38.857656599999963</c:v>
                </c:pt>
                <c:pt idx="10011">
                  <c:v>38.744951700000001</c:v>
                </c:pt>
                <c:pt idx="10012">
                  <c:v>39.127886699999998</c:v>
                </c:pt>
                <c:pt idx="10013">
                  <c:v>38.654870099999997</c:v>
                </c:pt>
                <c:pt idx="10014">
                  <c:v>39.015299400000004</c:v>
                </c:pt>
                <c:pt idx="10015">
                  <c:v>39.127886699999998</c:v>
                </c:pt>
                <c:pt idx="10016">
                  <c:v>38.970258600000001</c:v>
                </c:pt>
                <c:pt idx="10017">
                  <c:v>39.218056500000003</c:v>
                </c:pt>
                <c:pt idx="10018">
                  <c:v>38.654870099999997</c:v>
                </c:pt>
                <c:pt idx="10019">
                  <c:v>38.992779000000013</c:v>
                </c:pt>
                <c:pt idx="10020">
                  <c:v>38.970258600000001</c:v>
                </c:pt>
                <c:pt idx="10021">
                  <c:v>39.082845900000002</c:v>
                </c:pt>
                <c:pt idx="10022">
                  <c:v>38.902697400000001</c:v>
                </c:pt>
                <c:pt idx="10023">
                  <c:v>38.699910900000049</c:v>
                </c:pt>
                <c:pt idx="10024">
                  <c:v>38.497153800000021</c:v>
                </c:pt>
                <c:pt idx="10025">
                  <c:v>38.654870099999997</c:v>
                </c:pt>
                <c:pt idx="10026">
                  <c:v>38.452113000000011</c:v>
                </c:pt>
                <c:pt idx="10027">
                  <c:v>38.857656599999963</c:v>
                </c:pt>
                <c:pt idx="10028">
                  <c:v>38.722431300000039</c:v>
                </c:pt>
                <c:pt idx="10029">
                  <c:v>38.587308900000011</c:v>
                </c:pt>
                <c:pt idx="10030">
                  <c:v>38.744951700000001</c:v>
                </c:pt>
                <c:pt idx="10031">
                  <c:v>39.082845900000002</c:v>
                </c:pt>
                <c:pt idx="10032">
                  <c:v>38.81251290000003</c:v>
                </c:pt>
                <c:pt idx="10033">
                  <c:v>38.947738200000003</c:v>
                </c:pt>
                <c:pt idx="10034">
                  <c:v>38.632349700000013</c:v>
                </c:pt>
                <c:pt idx="10035">
                  <c:v>38.181868199999997</c:v>
                </c:pt>
                <c:pt idx="10036">
                  <c:v>38.699910900000049</c:v>
                </c:pt>
                <c:pt idx="10037">
                  <c:v>38.902697400000001</c:v>
                </c:pt>
                <c:pt idx="10038">
                  <c:v>38.609829300000001</c:v>
                </c:pt>
                <c:pt idx="10039">
                  <c:v>38.362031400000006</c:v>
                </c:pt>
                <c:pt idx="10040">
                  <c:v>39.015299400000004</c:v>
                </c:pt>
                <c:pt idx="10041">
                  <c:v>38.947738200000003</c:v>
                </c:pt>
                <c:pt idx="10042">
                  <c:v>38.744951700000001</c:v>
                </c:pt>
                <c:pt idx="10043">
                  <c:v>38.497153800000021</c:v>
                </c:pt>
                <c:pt idx="10044">
                  <c:v>38.699910900000049</c:v>
                </c:pt>
                <c:pt idx="10045">
                  <c:v>38.654870099999997</c:v>
                </c:pt>
                <c:pt idx="10046">
                  <c:v>38.880176999999996</c:v>
                </c:pt>
                <c:pt idx="10047">
                  <c:v>38.947738200000003</c:v>
                </c:pt>
                <c:pt idx="10048">
                  <c:v>38.744951700000001</c:v>
                </c:pt>
                <c:pt idx="10049">
                  <c:v>38.497153800000021</c:v>
                </c:pt>
                <c:pt idx="10050">
                  <c:v>38.677390500000001</c:v>
                </c:pt>
                <c:pt idx="10051">
                  <c:v>38.587308900000011</c:v>
                </c:pt>
                <c:pt idx="10052">
                  <c:v>38.362031400000006</c:v>
                </c:pt>
                <c:pt idx="10053">
                  <c:v>38.249429400000004</c:v>
                </c:pt>
                <c:pt idx="10054">
                  <c:v>38.722431300000039</c:v>
                </c:pt>
                <c:pt idx="10055">
                  <c:v>38.835136200000029</c:v>
                </c:pt>
                <c:pt idx="10056">
                  <c:v>38.564788499999999</c:v>
                </c:pt>
                <c:pt idx="10057">
                  <c:v>38.429592600000028</c:v>
                </c:pt>
                <c:pt idx="10058">
                  <c:v>38.587308900000011</c:v>
                </c:pt>
                <c:pt idx="10059">
                  <c:v>38.497153800000021</c:v>
                </c:pt>
                <c:pt idx="10060">
                  <c:v>38.384551799999997</c:v>
                </c:pt>
                <c:pt idx="10061">
                  <c:v>38.316990599999997</c:v>
                </c:pt>
                <c:pt idx="10062">
                  <c:v>38.632349700000013</c:v>
                </c:pt>
                <c:pt idx="10063">
                  <c:v>38.722431300000039</c:v>
                </c:pt>
                <c:pt idx="10064">
                  <c:v>38.722431300000039</c:v>
                </c:pt>
                <c:pt idx="10065">
                  <c:v>38.677390500000001</c:v>
                </c:pt>
                <c:pt idx="10066">
                  <c:v>38.429592600000028</c:v>
                </c:pt>
                <c:pt idx="10067">
                  <c:v>38.722431300000039</c:v>
                </c:pt>
                <c:pt idx="10068">
                  <c:v>38.497153800000021</c:v>
                </c:pt>
                <c:pt idx="10069">
                  <c:v>38.722431300000039</c:v>
                </c:pt>
                <c:pt idx="10070">
                  <c:v>38.564788499999999</c:v>
                </c:pt>
                <c:pt idx="10071">
                  <c:v>38.699910900000049</c:v>
                </c:pt>
                <c:pt idx="10072">
                  <c:v>38.474633400000002</c:v>
                </c:pt>
                <c:pt idx="10073">
                  <c:v>38.384551799999997</c:v>
                </c:pt>
                <c:pt idx="10074">
                  <c:v>38.609829300000001</c:v>
                </c:pt>
                <c:pt idx="10075">
                  <c:v>38.632349700000013</c:v>
                </c:pt>
                <c:pt idx="10076">
                  <c:v>38.474633400000002</c:v>
                </c:pt>
                <c:pt idx="10077">
                  <c:v>38.339511000000002</c:v>
                </c:pt>
                <c:pt idx="10078">
                  <c:v>38.362031400000006</c:v>
                </c:pt>
                <c:pt idx="10079">
                  <c:v>38.339511000000002</c:v>
                </c:pt>
                <c:pt idx="10080">
                  <c:v>38.316990599999997</c:v>
                </c:pt>
                <c:pt idx="10081">
                  <c:v>38.226909000000013</c:v>
                </c:pt>
                <c:pt idx="10082">
                  <c:v>38.362031400000006</c:v>
                </c:pt>
                <c:pt idx="10083">
                  <c:v>37.934055600000001</c:v>
                </c:pt>
                <c:pt idx="10084">
                  <c:v>38.226909000000013</c:v>
                </c:pt>
                <c:pt idx="10085">
                  <c:v>38.452113000000011</c:v>
                </c:pt>
                <c:pt idx="10086">
                  <c:v>38.181868199999997</c:v>
                </c:pt>
                <c:pt idx="10087">
                  <c:v>38.316990599999997</c:v>
                </c:pt>
                <c:pt idx="10088">
                  <c:v>38.384551799999997</c:v>
                </c:pt>
                <c:pt idx="10089">
                  <c:v>38.452113000000011</c:v>
                </c:pt>
                <c:pt idx="10090">
                  <c:v>38.249429400000004</c:v>
                </c:pt>
                <c:pt idx="10091">
                  <c:v>38.339511000000002</c:v>
                </c:pt>
                <c:pt idx="10092">
                  <c:v>38.136739200000029</c:v>
                </c:pt>
                <c:pt idx="10093">
                  <c:v>38.316990599999997</c:v>
                </c:pt>
                <c:pt idx="10094">
                  <c:v>37.866494399999993</c:v>
                </c:pt>
                <c:pt idx="10095">
                  <c:v>37.7312838</c:v>
                </c:pt>
                <c:pt idx="10096">
                  <c:v>37.055495400000005</c:v>
                </c:pt>
                <c:pt idx="10097">
                  <c:v>37.303308000000001</c:v>
                </c:pt>
                <c:pt idx="10098">
                  <c:v>37.438430400000001</c:v>
                </c:pt>
                <c:pt idx="10099">
                  <c:v>37.460950800000013</c:v>
                </c:pt>
                <c:pt idx="10100">
                  <c:v>37.528600200000028</c:v>
                </c:pt>
                <c:pt idx="10101">
                  <c:v>38.069178000000029</c:v>
                </c:pt>
                <c:pt idx="10102">
                  <c:v>37.979096399999996</c:v>
                </c:pt>
                <c:pt idx="10103">
                  <c:v>38.114218800000003</c:v>
                </c:pt>
                <c:pt idx="10104">
                  <c:v>38.271949800000002</c:v>
                </c:pt>
                <c:pt idx="10105">
                  <c:v>38.452113000000011</c:v>
                </c:pt>
                <c:pt idx="10106">
                  <c:v>38.609829300000001</c:v>
                </c:pt>
                <c:pt idx="10107">
                  <c:v>38.204388600000001</c:v>
                </c:pt>
                <c:pt idx="10108">
                  <c:v>37.843973999999996</c:v>
                </c:pt>
                <c:pt idx="10109">
                  <c:v>38.429592600000028</c:v>
                </c:pt>
                <c:pt idx="10110">
                  <c:v>38.204388600000001</c:v>
                </c:pt>
                <c:pt idx="10111">
                  <c:v>38.204388600000001</c:v>
                </c:pt>
                <c:pt idx="10112">
                  <c:v>38.069178000000029</c:v>
                </c:pt>
                <c:pt idx="10113">
                  <c:v>37.843973999999996</c:v>
                </c:pt>
                <c:pt idx="10114">
                  <c:v>37.979096399999996</c:v>
                </c:pt>
                <c:pt idx="10115">
                  <c:v>37.753804199999998</c:v>
                </c:pt>
                <c:pt idx="10116">
                  <c:v>38.159259599999999</c:v>
                </c:pt>
                <c:pt idx="10117">
                  <c:v>38.001616800000001</c:v>
                </c:pt>
                <c:pt idx="10118">
                  <c:v>38.069178000000029</c:v>
                </c:pt>
                <c:pt idx="10119">
                  <c:v>38.339511000000002</c:v>
                </c:pt>
                <c:pt idx="10120">
                  <c:v>38.542268100000001</c:v>
                </c:pt>
                <c:pt idx="10121">
                  <c:v>38.407072200000002</c:v>
                </c:pt>
                <c:pt idx="10122">
                  <c:v>38.452113000000011</c:v>
                </c:pt>
                <c:pt idx="10123">
                  <c:v>38.609829300000001</c:v>
                </c:pt>
                <c:pt idx="10124">
                  <c:v>38.587308900000011</c:v>
                </c:pt>
                <c:pt idx="10125">
                  <c:v>38.699910900000049</c:v>
                </c:pt>
                <c:pt idx="10126">
                  <c:v>38.564788499999999</c:v>
                </c:pt>
                <c:pt idx="10127">
                  <c:v>38.429592600000028</c:v>
                </c:pt>
                <c:pt idx="10128">
                  <c:v>38.744951700000001</c:v>
                </c:pt>
                <c:pt idx="10129">
                  <c:v>37.956576000000005</c:v>
                </c:pt>
                <c:pt idx="10130">
                  <c:v>38.159259599999999</c:v>
                </c:pt>
                <c:pt idx="10131">
                  <c:v>38.452113000000011</c:v>
                </c:pt>
                <c:pt idx="10132">
                  <c:v>38.474633400000002</c:v>
                </c:pt>
                <c:pt idx="10133">
                  <c:v>38.699910900000049</c:v>
                </c:pt>
                <c:pt idx="10134">
                  <c:v>37.979096399999996</c:v>
                </c:pt>
                <c:pt idx="10135">
                  <c:v>38.542268100000001</c:v>
                </c:pt>
                <c:pt idx="10136">
                  <c:v>37.979096399999996</c:v>
                </c:pt>
                <c:pt idx="10137">
                  <c:v>38.204388600000001</c:v>
                </c:pt>
                <c:pt idx="10138">
                  <c:v>38.091698400000006</c:v>
                </c:pt>
                <c:pt idx="10139">
                  <c:v>38.407072200000002</c:v>
                </c:pt>
                <c:pt idx="10140">
                  <c:v>38.362031400000006</c:v>
                </c:pt>
                <c:pt idx="10141">
                  <c:v>38.474633400000002</c:v>
                </c:pt>
                <c:pt idx="10142">
                  <c:v>38.362031400000006</c:v>
                </c:pt>
                <c:pt idx="10143">
                  <c:v>38.159259599999999</c:v>
                </c:pt>
                <c:pt idx="10144">
                  <c:v>37.979096399999996</c:v>
                </c:pt>
                <c:pt idx="10145">
                  <c:v>37.911535200000003</c:v>
                </c:pt>
                <c:pt idx="10146">
                  <c:v>37.911535200000003</c:v>
                </c:pt>
                <c:pt idx="10147">
                  <c:v>37.934055600000001</c:v>
                </c:pt>
                <c:pt idx="10148">
                  <c:v>37.934055600000001</c:v>
                </c:pt>
                <c:pt idx="10149">
                  <c:v>37.821365400000005</c:v>
                </c:pt>
                <c:pt idx="10150">
                  <c:v>38.069178000000029</c:v>
                </c:pt>
                <c:pt idx="10151">
                  <c:v>37.934055600000001</c:v>
                </c:pt>
                <c:pt idx="10152">
                  <c:v>37.641202200000002</c:v>
                </c:pt>
                <c:pt idx="10153">
                  <c:v>37.528600200000028</c:v>
                </c:pt>
                <c:pt idx="10154">
                  <c:v>37.866494399999993</c:v>
                </c:pt>
                <c:pt idx="10155">
                  <c:v>37.032975000000029</c:v>
                </c:pt>
                <c:pt idx="10156">
                  <c:v>36.537452700000003</c:v>
                </c:pt>
                <c:pt idx="10157">
                  <c:v>37.370869199999994</c:v>
                </c:pt>
                <c:pt idx="10158">
                  <c:v>37.618681799999997</c:v>
                </c:pt>
                <c:pt idx="10159">
                  <c:v>37.438430400000001</c:v>
                </c:pt>
                <c:pt idx="10160">
                  <c:v>37.348348800000011</c:v>
                </c:pt>
                <c:pt idx="10161">
                  <c:v>37.100536200000022</c:v>
                </c:pt>
                <c:pt idx="10162">
                  <c:v>36.605013900000039</c:v>
                </c:pt>
                <c:pt idx="10163">
                  <c:v>37.100536200000022</c:v>
                </c:pt>
                <c:pt idx="10164">
                  <c:v>37.438430400000001</c:v>
                </c:pt>
                <c:pt idx="10165">
                  <c:v>37.618681799999997</c:v>
                </c:pt>
                <c:pt idx="10166">
                  <c:v>37.573640999999995</c:v>
                </c:pt>
                <c:pt idx="10167">
                  <c:v>37.528600200000028</c:v>
                </c:pt>
                <c:pt idx="10168">
                  <c:v>37.506079800000002</c:v>
                </c:pt>
                <c:pt idx="10169">
                  <c:v>37.370869199999994</c:v>
                </c:pt>
                <c:pt idx="10170">
                  <c:v>37.641202200000002</c:v>
                </c:pt>
                <c:pt idx="10171">
                  <c:v>37.483471199999997</c:v>
                </c:pt>
                <c:pt idx="10172">
                  <c:v>37.956576000000005</c:v>
                </c:pt>
                <c:pt idx="10173">
                  <c:v>37.798845000000021</c:v>
                </c:pt>
                <c:pt idx="10174">
                  <c:v>38.159259599999999</c:v>
                </c:pt>
                <c:pt idx="10175">
                  <c:v>38.339511000000002</c:v>
                </c:pt>
                <c:pt idx="10176">
                  <c:v>37.934055600000001</c:v>
                </c:pt>
                <c:pt idx="10177">
                  <c:v>38.046657599999996</c:v>
                </c:pt>
                <c:pt idx="10178">
                  <c:v>37.934055600000001</c:v>
                </c:pt>
                <c:pt idx="10179">
                  <c:v>38.294470200000013</c:v>
                </c:pt>
                <c:pt idx="10180">
                  <c:v>38.497153800000021</c:v>
                </c:pt>
                <c:pt idx="10181">
                  <c:v>38.429592600000028</c:v>
                </c:pt>
                <c:pt idx="10182">
                  <c:v>38.407072200000002</c:v>
                </c:pt>
                <c:pt idx="10183">
                  <c:v>38.294470200000013</c:v>
                </c:pt>
                <c:pt idx="10184">
                  <c:v>38.384551799999997</c:v>
                </c:pt>
                <c:pt idx="10185">
                  <c:v>38.001616800000001</c:v>
                </c:pt>
                <c:pt idx="10186">
                  <c:v>38.226909000000013</c:v>
                </c:pt>
                <c:pt idx="10187">
                  <c:v>38.542268100000001</c:v>
                </c:pt>
                <c:pt idx="10188">
                  <c:v>38.542268100000001</c:v>
                </c:pt>
                <c:pt idx="10189">
                  <c:v>38.316990599999997</c:v>
                </c:pt>
                <c:pt idx="10190">
                  <c:v>37.843973999999996</c:v>
                </c:pt>
                <c:pt idx="10191">
                  <c:v>38.452113000000011</c:v>
                </c:pt>
                <c:pt idx="10192">
                  <c:v>38.429592600000028</c:v>
                </c:pt>
                <c:pt idx="10193">
                  <c:v>38.429592600000028</c:v>
                </c:pt>
                <c:pt idx="10194">
                  <c:v>38.609829300000001</c:v>
                </c:pt>
                <c:pt idx="10195">
                  <c:v>38.542268100000001</c:v>
                </c:pt>
                <c:pt idx="10196">
                  <c:v>38.249429400000004</c:v>
                </c:pt>
                <c:pt idx="10197">
                  <c:v>38.407072200000002</c:v>
                </c:pt>
                <c:pt idx="10198">
                  <c:v>38.294470200000013</c:v>
                </c:pt>
                <c:pt idx="10199">
                  <c:v>38.226909000000013</c:v>
                </c:pt>
                <c:pt idx="10200">
                  <c:v>38.249429400000004</c:v>
                </c:pt>
                <c:pt idx="10201">
                  <c:v>38.294470200000013</c:v>
                </c:pt>
                <c:pt idx="10202">
                  <c:v>38.001616800000001</c:v>
                </c:pt>
                <c:pt idx="10203">
                  <c:v>38.339511000000002</c:v>
                </c:pt>
                <c:pt idx="10204">
                  <c:v>38.271949800000002</c:v>
                </c:pt>
                <c:pt idx="10205">
                  <c:v>38.226909000000013</c:v>
                </c:pt>
                <c:pt idx="10206">
                  <c:v>38.249429400000004</c:v>
                </c:pt>
                <c:pt idx="10207">
                  <c:v>38.181868199999997</c:v>
                </c:pt>
                <c:pt idx="10208">
                  <c:v>37.911535200000003</c:v>
                </c:pt>
                <c:pt idx="10209">
                  <c:v>38.316990599999997</c:v>
                </c:pt>
                <c:pt idx="10210">
                  <c:v>37.889014799999998</c:v>
                </c:pt>
                <c:pt idx="10211">
                  <c:v>38.001616800000001</c:v>
                </c:pt>
                <c:pt idx="10212">
                  <c:v>38.249429400000004</c:v>
                </c:pt>
                <c:pt idx="10213">
                  <c:v>37.618681799999997</c:v>
                </c:pt>
                <c:pt idx="10214">
                  <c:v>37.866494399999993</c:v>
                </c:pt>
                <c:pt idx="10215">
                  <c:v>37.663722600000028</c:v>
                </c:pt>
                <c:pt idx="10216">
                  <c:v>37.911535200000003</c:v>
                </c:pt>
                <c:pt idx="10217">
                  <c:v>37.866494399999993</c:v>
                </c:pt>
                <c:pt idx="10218">
                  <c:v>37.843973999999996</c:v>
                </c:pt>
                <c:pt idx="10219">
                  <c:v>38.046657599999996</c:v>
                </c:pt>
                <c:pt idx="10220">
                  <c:v>38.226909000000013</c:v>
                </c:pt>
                <c:pt idx="10221">
                  <c:v>37.708763400000009</c:v>
                </c:pt>
                <c:pt idx="10222">
                  <c:v>37.753804199999998</c:v>
                </c:pt>
                <c:pt idx="10223">
                  <c:v>37.7312838</c:v>
                </c:pt>
                <c:pt idx="10224">
                  <c:v>37.641202200000002</c:v>
                </c:pt>
                <c:pt idx="10225">
                  <c:v>38.001616800000001</c:v>
                </c:pt>
                <c:pt idx="10226">
                  <c:v>38.024137200000013</c:v>
                </c:pt>
                <c:pt idx="10227">
                  <c:v>38.249429400000004</c:v>
                </c:pt>
                <c:pt idx="10228">
                  <c:v>37.934055600000001</c:v>
                </c:pt>
                <c:pt idx="10229">
                  <c:v>38.181868199999997</c:v>
                </c:pt>
                <c:pt idx="10230">
                  <c:v>38.024137200000013</c:v>
                </c:pt>
                <c:pt idx="10231">
                  <c:v>38.362031400000006</c:v>
                </c:pt>
                <c:pt idx="10232">
                  <c:v>38.024137200000013</c:v>
                </c:pt>
                <c:pt idx="10233">
                  <c:v>37.7312838</c:v>
                </c:pt>
                <c:pt idx="10234">
                  <c:v>37.889014799999998</c:v>
                </c:pt>
                <c:pt idx="10235">
                  <c:v>37.843973999999996</c:v>
                </c:pt>
                <c:pt idx="10236">
                  <c:v>38.046657599999996</c:v>
                </c:pt>
                <c:pt idx="10237">
                  <c:v>37.663722600000028</c:v>
                </c:pt>
                <c:pt idx="10238">
                  <c:v>37.934055600000001</c:v>
                </c:pt>
                <c:pt idx="10239">
                  <c:v>37.663722600000028</c:v>
                </c:pt>
                <c:pt idx="10240">
                  <c:v>37.708763400000009</c:v>
                </c:pt>
                <c:pt idx="10241">
                  <c:v>37.506079800000002</c:v>
                </c:pt>
                <c:pt idx="10242">
                  <c:v>37.438430400000001</c:v>
                </c:pt>
                <c:pt idx="10243">
                  <c:v>37.415910000000011</c:v>
                </c:pt>
                <c:pt idx="10244">
                  <c:v>37.821365400000005</c:v>
                </c:pt>
                <c:pt idx="10245">
                  <c:v>37.303308000000001</c:v>
                </c:pt>
                <c:pt idx="10246">
                  <c:v>37.438430400000001</c:v>
                </c:pt>
                <c:pt idx="10247">
                  <c:v>37.438430400000001</c:v>
                </c:pt>
                <c:pt idx="10248">
                  <c:v>37.393389599999999</c:v>
                </c:pt>
                <c:pt idx="10249">
                  <c:v>37.078015800000038</c:v>
                </c:pt>
                <c:pt idx="10250">
                  <c:v>36.875332200000038</c:v>
                </c:pt>
                <c:pt idx="10251">
                  <c:v>36.492411900000022</c:v>
                </c:pt>
                <c:pt idx="10252">
                  <c:v>36.289625400000006</c:v>
                </c:pt>
                <c:pt idx="10253">
                  <c:v>37.168185600000029</c:v>
                </c:pt>
                <c:pt idx="10254">
                  <c:v>37.303308000000001</c:v>
                </c:pt>
                <c:pt idx="10255">
                  <c:v>37.010454599999996</c:v>
                </c:pt>
                <c:pt idx="10256">
                  <c:v>37.010454599999996</c:v>
                </c:pt>
                <c:pt idx="10257">
                  <c:v>36.920373000000012</c:v>
                </c:pt>
                <c:pt idx="10258">
                  <c:v>36.424747799999999</c:v>
                </c:pt>
                <c:pt idx="10259">
                  <c:v>36.695080800000028</c:v>
                </c:pt>
                <c:pt idx="10260">
                  <c:v>36.537452700000003</c:v>
                </c:pt>
                <c:pt idx="10261">
                  <c:v>36.650040000000004</c:v>
                </c:pt>
                <c:pt idx="10262">
                  <c:v>36.492411900000022</c:v>
                </c:pt>
                <c:pt idx="10263">
                  <c:v>36.402227399999994</c:v>
                </c:pt>
                <c:pt idx="10264">
                  <c:v>36.379707000000003</c:v>
                </c:pt>
                <c:pt idx="10265">
                  <c:v>36.559973100000001</c:v>
                </c:pt>
                <c:pt idx="10266">
                  <c:v>36.379707000000003</c:v>
                </c:pt>
                <c:pt idx="10267">
                  <c:v>36.424747799999999</c:v>
                </c:pt>
                <c:pt idx="10268">
                  <c:v>35.839143900000003</c:v>
                </c:pt>
                <c:pt idx="10269">
                  <c:v>35.794000200000013</c:v>
                </c:pt>
                <c:pt idx="10270">
                  <c:v>35.636372100000038</c:v>
                </c:pt>
                <c:pt idx="10271">
                  <c:v>35.839143900000003</c:v>
                </c:pt>
                <c:pt idx="10272">
                  <c:v>35.4561207</c:v>
                </c:pt>
                <c:pt idx="10273">
                  <c:v>35.4561207</c:v>
                </c:pt>
                <c:pt idx="10274">
                  <c:v>35.523770100000029</c:v>
                </c:pt>
                <c:pt idx="10275">
                  <c:v>35.839143900000003</c:v>
                </c:pt>
                <c:pt idx="10276">
                  <c:v>35.70391860000003</c:v>
                </c:pt>
                <c:pt idx="10277">
                  <c:v>35.636372100000038</c:v>
                </c:pt>
                <c:pt idx="10278">
                  <c:v>35.411079900000004</c:v>
                </c:pt>
                <c:pt idx="10279">
                  <c:v>35.20839630000004</c:v>
                </c:pt>
                <c:pt idx="10280">
                  <c:v>35.411079900000004</c:v>
                </c:pt>
                <c:pt idx="10281">
                  <c:v>35.253437099999999</c:v>
                </c:pt>
                <c:pt idx="10282">
                  <c:v>35.16335550000003</c:v>
                </c:pt>
                <c:pt idx="10283">
                  <c:v>35.050665299999999</c:v>
                </c:pt>
                <c:pt idx="10284">
                  <c:v>34.915542900000013</c:v>
                </c:pt>
                <c:pt idx="10285">
                  <c:v>34.802940900000003</c:v>
                </c:pt>
                <c:pt idx="10286">
                  <c:v>34.802940900000003</c:v>
                </c:pt>
                <c:pt idx="10287">
                  <c:v>34.780347000000006</c:v>
                </c:pt>
                <c:pt idx="10288">
                  <c:v>34.645224599999999</c:v>
                </c:pt>
                <c:pt idx="10289">
                  <c:v>34.510102200000013</c:v>
                </c:pt>
                <c:pt idx="10290">
                  <c:v>34.510102200000013</c:v>
                </c:pt>
                <c:pt idx="10291">
                  <c:v>34.036997400000004</c:v>
                </c:pt>
                <c:pt idx="10292">
                  <c:v>34.036997400000004</c:v>
                </c:pt>
                <c:pt idx="10293">
                  <c:v>34.059517800000002</c:v>
                </c:pt>
                <c:pt idx="10294">
                  <c:v>34.036997400000004</c:v>
                </c:pt>
                <c:pt idx="10295">
                  <c:v>34.19471370000003</c:v>
                </c:pt>
                <c:pt idx="10296">
                  <c:v>33.901874999999997</c:v>
                </c:pt>
                <c:pt idx="10297">
                  <c:v>33.789273000000009</c:v>
                </c:pt>
                <c:pt idx="10298">
                  <c:v>33.451378800000001</c:v>
                </c:pt>
                <c:pt idx="10299">
                  <c:v>33.428770200000038</c:v>
                </c:pt>
                <c:pt idx="10300">
                  <c:v>33.721623600000001</c:v>
                </c:pt>
                <c:pt idx="10301">
                  <c:v>33.654062399999994</c:v>
                </c:pt>
                <c:pt idx="10302">
                  <c:v>33.721623600000001</c:v>
                </c:pt>
                <c:pt idx="10303">
                  <c:v>33.789273000000009</c:v>
                </c:pt>
                <c:pt idx="10304">
                  <c:v>33.901874999999997</c:v>
                </c:pt>
                <c:pt idx="10305">
                  <c:v>33.901874999999997</c:v>
                </c:pt>
                <c:pt idx="10306">
                  <c:v>33.834313800000011</c:v>
                </c:pt>
                <c:pt idx="10307">
                  <c:v>33.451378800000001</c:v>
                </c:pt>
                <c:pt idx="10308">
                  <c:v>33.271127400000005</c:v>
                </c:pt>
                <c:pt idx="10309">
                  <c:v>33.271127400000005</c:v>
                </c:pt>
                <c:pt idx="10310">
                  <c:v>33.473899199999998</c:v>
                </c:pt>
                <c:pt idx="10311">
                  <c:v>33.338688599999998</c:v>
                </c:pt>
                <c:pt idx="10312">
                  <c:v>32.820631200000001</c:v>
                </c:pt>
                <c:pt idx="10313">
                  <c:v>33.338688599999998</c:v>
                </c:pt>
                <c:pt idx="10314">
                  <c:v>33.293647800000002</c:v>
                </c:pt>
                <c:pt idx="10315">
                  <c:v>33.248607</c:v>
                </c:pt>
                <c:pt idx="10316">
                  <c:v>33.293647800000002</c:v>
                </c:pt>
                <c:pt idx="10317">
                  <c:v>33.045835200000013</c:v>
                </c:pt>
                <c:pt idx="10318">
                  <c:v>33.181045799999993</c:v>
                </c:pt>
                <c:pt idx="10319">
                  <c:v>33.293647800000002</c:v>
                </c:pt>
                <c:pt idx="10320">
                  <c:v>33.496419600000003</c:v>
                </c:pt>
                <c:pt idx="10321">
                  <c:v>33.766664399999996</c:v>
                </c:pt>
                <c:pt idx="10322">
                  <c:v>33.676582800000013</c:v>
                </c:pt>
                <c:pt idx="10323">
                  <c:v>34.059517800000002</c:v>
                </c:pt>
                <c:pt idx="10324">
                  <c:v>34.014476999999999</c:v>
                </c:pt>
                <c:pt idx="10325">
                  <c:v>34.307315700000011</c:v>
                </c:pt>
                <c:pt idx="10326">
                  <c:v>33.969436200000011</c:v>
                </c:pt>
                <c:pt idx="10327">
                  <c:v>34.014476999999999</c:v>
                </c:pt>
                <c:pt idx="10328">
                  <c:v>33.699103200000039</c:v>
                </c:pt>
                <c:pt idx="10329">
                  <c:v>33.609021599999998</c:v>
                </c:pt>
                <c:pt idx="10330">
                  <c:v>34.127167200000002</c:v>
                </c:pt>
                <c:pt idx="10331">
                  <c:v>34.014476999999999</c:v>
                </c:pt>
                <c:pt idx="10332">
                  <c:v>34.127167200000002</c:v>
                </c:pt>
                <c:pt idx="10333">
                  <c:v>33.744144000000006</c:v>
                </c:pt>
                <c:pt idx="10334">
                  <c:v>33.901874999999997</c:v>
                </c:pt>
                <c:pt idx="10335">
                  <c:v>34.082038200000028</c:v>
                </c:pt>
                <c:pt idx="10336">
                  <c:v>33.991956600000002</c:v>
                </c:pt>
                <c:pt idx="10337">
                  <c:v>35.523770100000029</c:v>
                </c:pt>
                <c:pt idx="10338">
                  <c:v>34.19471370000003</c:v>
                </c:pt>
                <c:pt idx="10339">
                  <c:v>34.329836100000001</c:v>
                </c:pt>
                <c:pt idx="10340">
                  <c:v>34.510102200000013</c:v>
                </c:pt>
                <c:pt idx="10341">
                  <c:v>34.532622600000003</c:v>
                </c:pt>
                <c:pt idx="10342">
                  <c:v>34.600183800000003</c:v>
                </c:pt>
                <c:pt idx="10343">
                  <c:v>34.510102200000013</c:v>
                </c:pt>
                <c:pt idx="10344">
                  <c:v>34.397397300000002</c:v>
                </c:pt>
                <c:pt idx="10345">
                  <c:v>34.84798169999997</c:v>
                </c:pt>
                <c:pt idx="10346">
                  <c:v>34.757826599999994</c:v>
                </c:pt>
                <c:pt idx="10347">
                  <c:v>35.636372100000038</c:v>
                </c:pt>
                <c:pt idx="10348">
                  <c:v>35.771479800000002</c:v>
                </c:pt>
                <c:pt idx="10349">
                  <c:v>36.019307099999999</c:v>
                </c:pt>
                <c:pt idx="10350">
                  <c:v>35.839143900000003</c:v>
                </c:pt>
                <c:pt idx="10351">
                  <c:v>35.658892499999993</c:v>
                </c:pt>
                <c:pt idx="10352">
                  <c:v>36.019307099999999</c:v>
                </c:pt>
                <c:pt idx="10353">
                  <c:v>35.929225500000001</c:v>
                </c:pt>
                <c:pt idx="10354">
                  <c:v>35.81662349999997</c:v>
                </c:pt>
                <c:pt idx="10355">
                  <c:v>35.861664299999994</c:v>
                </c:pt>
                <c:pt idx="10356">
                  <c:v>35.906705100000003</c:v>
                </c:pt>
                <c:pt idx="10357">
                  <c:v>36.312145800000003</c:v>
                </c:pt>
                <c:pt idx="10358">
                  <c:v>36.244584599999996</c:v>
                </c:pt>
                <c:pt idx="10359">
                  <c:v>36.222064200000013</c:v>
                </c:pt>
                <c:pt idx="10360">
                  <c:v>35.906705100000003</c:v>
                </c:pt>
                <c:pt idx="10361">
                  <c:v>36.334666199999994</c:v>
                </c:pt>
                <c:pt idx="10362">
                  <c:v>36.35718659999997</c:v>
                </c:pt>
                <c:pt idx="10363">
                  <c:v>36.492411900000022</c:v>
                </c:pt>
                <c:pt idx="10364">
                  <c:v>36.514932300000012</c:v>
                </c:pt>
                <c:pt idx="10365">
                  <c:v>36.514932300000012</c:v>
                </c:pt>
                <c:pt idx="10366">
                  <c:v>36.312145800000003</c:v>
                </c:pt>
                <c:pt idx="10367">
                  <c:v>36.537452700000003</c:v>
                </c:pt>
                <c:pt idx="10368">
                  <c:v>36.537452700000003</c:v>
                </c:pt>
                <c:pt idx="10369">
                  <c:v>36.582493499999998</c:v>
                </c:pt>
                <c:pt idx="10370">
                  <c:v>36.875332200000038</c:v>
                </c:pt>
                <c:pt idx="10371">
                  <c:v>37.100536200000022</c:v>
                </c:pt>
                <c:pt idx="10372">
                  <c:v>37.506079800000002</c:v>
                </c:pt>
                <c:pt idx="10373">
                  <c:v>37.415910000000011</c:v>
                </c:pt>
                <c:pt idx="10374">
                  <c:v>37.641202200000002</c:v>
                </c:pt>
                <c:pt idx="10375">
                  <c:v>37.866494399999993</c:v>
                </c:pt>
                <c:pt idx="10376">
                  <c:v>37.776324600000002</c:v>
                </c:pt>
                <c:pt idx="10377">
                  <c:v>38.339511000000002</c:v>
                </c:pt>
                <c:pt idx="10378">
                  <c:v>38.114218800000003</c:v>
                </c:pt>
                <c:pt idx="10379">
                  <c:v>37.889014799999998</c:v>
                </c:pt>
                <c:pt idx="10380">
                  <c:v>38.001616800000001</c:v>
                </c:pt>
                <c:pt idx="10381">
                  <c:v>38.024137200000013</c:v>
                </c:pt>
                <c:pt idx="10382">
                  <c:v>38.294470200000013</c:v>
                </c:pt>
                <c:pt idx="10383">
                  <c:v>38.204388600000001</c:v>
                </c:pt>
                <c:pt idx="10384">
                  <c:v>38.362031400000006</c:v>
                </c:pt>
                <c:pt idx="10385">
                  <c:v>38.677390500000001</c:v>
                </c:pt>
                <c:pt idx="10386">
                  <c:v>38.925217800000013</c:v>
                </c:pt>
                <c:pt idx="10387">
                  <c:v>38.677390500000001</c:v>
                </c:pt>
                <c:pt idx="10388">
                  <c:v>38.835136200000029</c:v>
                </c:pt>
                <c:pt idx="10389">
                  <c:v>39.037819800000001</c:v>
                </c:pt>
                <c:pt idx="10390">
                  <c:v>38.947738200000003</c:v>
                </c:pt>
                <c:pt idx="10391">
                  <c:v>38.970258600000001</c:v>
                </c:pt>
                <c:pt idx="10392">
                  <c:v>39.037819800000001</c:v>
                </c:pt>
                <c:pt idx="10393">
                  <c:v>39.195536100000048</c:v>
                </c:pt>
                <c:pt idx="10394">
                  <c:v>39.398219700000013</c:v>
                </c:pt>
                <c:pt idx="10395">
                  <c:v>39.420740100000003</c:v>
                </c:pt>
                <c:pt idx="10396">
                  <c:v>39.465780900000013</c:v>
                </c:pt>
                <c:pt idx="10397">
                  <c:v>39.488301300000003</c:v>
                </c:pt>
                <c:pt idx="10398">
                  <c:v>39.173015700000029</c:v>
                </c:pt>
                <c:pt idx="10399">
                  <c:v>39.015299400000004</c:v>
                </c:pt>
                <c:pt idx="10400">
                  <c:v>39.398219700000013</c:v>
                </c:pt>
                <c:pt idx="10401">
                  <c:v>39.218056500000003</c:v>
                </c:pt>
                <c:pt idx="10402">
                  <c:v>39.713593500000002</c:v>
                </c:pt>
                <c:pt idx="10403">
                  <c:v>39.082845900000002</c:v>
                </c:pt>
                <c:pt idx="10404">
                  <c:v>39.893844899999998</c:v>
                </c:pt>
                <c:pt idx="10405">
                  <c:v>39.826195500000011</c:v>
                </c:pt>
                <c:pt idx="10406">
                  <c:v>39.871324499999972</c:v>
                </c:pt>
                <c:pt idx="10407">
                  <c:v>39.916365300000002</c:v>
                </c:pt>
                <c:pt idx="10408">
                  <c:v>40.006432200000013</c:v>
                </c:pt>
                <c:pt idx="10409">
                  <c:v>39.983926499999995</c:v>
                </c:pt>
                <c:pt idx="10410">
                  <c:v>39.961406099999998</c:v>
                </c:pt>
                <c:pt idx="10411">
                  <c:v>39.983926499999995</c:v>
                </c:pt>
                <c:pt idx="10412">
                  <c:v>40.028952600000039</c:v>
                </c:pt>
                <c:pt idx="10413">
                  <c:v>39.983926499999995</c:v>
                </c:pt>
                <c:pt idx="10414">
                  <c:v>40.096513800000039</c:v>
                </c:pt>
                <c:pt idx="10415">
                  <c:v>40.434422699999999</c:v>
                </c:pt>
                <c:pt idx="10416">
                  <c:v>40.389381900000004</c:v>
                </c:pt>
                <c:pt idx="10417">
                  <c:v>40.501983899999999</c:v>
                </c:pt>
                <c:pt idx="10418">
                  <c:v>40.592139000000046</c:v>
                </c:pt>
                <c:pt idx="10419">
                  <c:v>40.794822600000003</c:v>
                </c:pt>
                <c:pt idx="10420">
                  <c:v>40.704741000000006</c:v>
                </c:pt>
                <c:pt idx="10421">
                  <c:v>40.637179800000013</c:v>
                </c:pt>
                <c:pt idx="10422">
                  <c:v>40.524577800000003</c:v>
                </c:pt>
                <c:pt idx="10423">
                  <c:v>40.682220600000001</c:v>
                </c:pt>
                <c:pt idx="10424">
                  <c:v>40.501983899999999</c:v>
                </c:pt>
                <c:pt idx="10425">
                  <c:v>39.871324499999972</c:v>
                </c:pt>
                <c:pt idx="10426">
                  <c:v>40.411902300000001</c:v>
                </c:pt>
                <c:pt idx="10427">
                  <c:v>40.682220600000001</c:v>
                </c:pt>
                <c:pt idx="10428">
                  <c:v>40.727261399999996</c:v>
                </c:pt>
                <c:pt idx="10429">
                  <c:v>40.592139000000046</c:v>
                </c:pt>
                <c:pt idx="10430">
                  <c:v>40.704741000000006</c:v>
                </c:pt>
                <c:pt idx="10431">
                  <c:v>40.727261399999996</c:v>
                </c:pt>
                <c:pt idx="10432">
                  <c:v>40.727261399999996</c:v>
                </c:pt>
                <c:pt idx="10433">
                  <c:v>40.907512800000013</c:v>
                </c:pt>
                <c:pt idx="10434">
                  <c:v>40.659700200000003</c:v>
                </c:pt>
                <c:pt idx="10435">
                  <c:v>40.456943099999997</c:v>
                </c:pt>
                <c:pt idx="10436">
                  <c:v>40.794822600000003</c:v>
                </c:pt>
                <c:pt idx="10437">
                  <c:v>40.704741000000006</c:v>
                </c:pt>
                <c:pt idx="10438">
                  <c:v>40.772302200000048</c:v>
                </c:pt>
                <c:pt idx="10439">
                  <c:v>40.975074000000006</c:v>
                </c:pt>
                <c:pt idx="10440">
                  <c:v>40.524577800000003</c:v>
                </c:pt>
                <c:pt idx="10441">
                  <c:v>40.952553600000002</c:v>
                </c:pt>
                <c:pt idx="10442">
                  <c:v>40.704741000000006</c:v>
                </c:pt>
                <c:pt idx="10443">
                  <c:v>40.862486699999998</c:v>
                </c:pt>
                <c:pt idx="10444">
                  <c:v>40.930033200000011</c:v>
                </c:pt>
                <c:pt idx="10445">
                  <c:v>40.727261399999996</c:v>
                </c:pt>
                <c:pt idx="10446">
                  <c:v>40.930033200000011</c:v>
                </c:pt>
                <c:pt idx="10447">
                  <c:v>41.1777576</c:v>
                </c:pt>
                <c:pt idx="10448">
                  <c:v>41.380529399999993</c:v>
                </c:pt>
                <c:pt idx="10449">
                  <c:v>41.358009000000003</c:v>
                </c:pt>
                <c:pt idx="10450">
                  <c:v>40.772302200000048</c:v>
                </c:pt>
                <c:pt idx="10451">
                  <c:v>40.434422699999999</c:v>
                </c:pt>
                <c:pt idx="10452">
                  <c:v>41.4480906</c:v>
                </c:pt>
                <c:pt idx="10453">
                  <c:v>41.425570200000038</c:v>
                </c:pt>
                <c:pt idx="10454">
                  <c:v>41.403049799999998</c:v>
                </c:pt>
                <c:pt idx="10455">
                  <c:v>40.997594400000004</c:v>
                </c:pt>
                <c:pt idx="10456">
                  <c:v>41.290447800000003</c:v>
                </c:pt>
                <c:pt idx="10457">
                  <c:v>41.335488599999998</c:v>
                </c:pt>
                <c:pt idx="10458">
                  <c:v>41.245407</c:v>
                </c:pt>
                <c:pt idx="10459">
                  <c:v>41.470611000000005</c:v>
                </c:pt>
                <c:pt idx="10460">
                  <c:v>41.267927400000005</c:v>
                </c:pt>
                <c:pt idx="10461">
                  <c:v>41.628342000000039</c:v>
                </c:pt>
                <c:pt idx="10462">
                  <c:v>42.078838200000028</c:v>
                </c:pt>
                <c:pt idx="10463">
                  <c:v>42.011276999999993</c:v>
                </c:pt>
                <c:pt idx="10464">
                  <c:v>41.921195400000002</c:v>
                </c:pt>
                <c:pt idx="10465">
                  <c:v>42.349171200000001</c:v>
                </c:pt>
                <c:pt idx="10466">
                  <c:v>42.394212000000003</c:v>
                </c:pt>
                <c:pt idx="10467">
                  <c:v>42.1463994</c:v>
                </c:pt>
                <c:pt idx="10468">
                  <c:v>41.763464400000004</c:v>
                </c:pt>
                <c:pt idx="10469">
                  <c:v>41.650862399999994</c:v>
                </c:pt>
                <c:pt idx="10470">
                  <c:v>41.628342000000039</c:v>
                </c:pt>
                <c:pt idx="10471">
                  <c:v>41.740944000000006</c:v>
                </c:pt>
                <c:pt idx="10472">
                  <c:v>41.470611000000005</c:v>
                </c:pt>
                <c:pt idx="10473">
                  <c:v>41.335488599999998</c:v>
                </c:pt>
                <c:pt idx="10474">
                  <c:v>41.673382800000013</c:v>
                </c:pt>
                <c:pt idx="10475">
                  <c:v>41.718423600000001</c:v>
                </c:pt>
                <c:pt idx="10476">
                  <c:v>41.763464400000004</c:v>
                </c:pt>
                <c:pt idx="10477">
                  <c:v>41.49313140000001</c:v>
                </c:pt>
                <c:pt idx="10478">
                  <c:v>41.403049799999998</c:v>
                </c:pt>
                <c:pt idx="10479">
                  <c:v>41.380529399999993</c:v>
                </c:pt>
                <c:pt idx="10480">
                  <c:v>41.403049799999998</c:v>
                </c:pt>
                <c:pt idx="10481">
                  <c:v>40.952553600000002</c:v>
                </c:pt>
                <c:pt idx="10482">
                  <c:v>40.704741000000006</c:v>
                </c:pt>
                <c:pt idx="10483">
                  <c:v>40.885007099999996</c:v>
                </c:pt>
                <c:pt idx="10484">
                  <c:v>40.885007099999996</c:v>
                </c:pt>
                <c:pt idx="10485">
                  <c:v>40.839863399999999</c:v>
                </c:pt>
                <c:pt idx="10486">
                  <c:v>40.749781800000001</c:v>
                </c:pt>
                <c:pt idx="10487">
                  <c:v>41.06515560000004</c:v>
                </c:pt>
                <c:pt idx="10488">
                  <c:v>40.637179800000013</c:v>
                </c:pt>
                <c:pt idx="10489">
                  <c:v>40.997594400000004</c:v>
                </c:pt>
                <c:pt idx="10490">
                  <c:v>40.749781800000001</c:v>
                </c:pt>
                <c:pt idx="10491">
                  <c:v>40.772302200000048</c:v>
                </c:pt>
                <c:pt idx="10492">
                  <c:v>40.997594400000004</c:v>
                </c:pt>
                <c:pt idx="10493">
                  <c:v>40.839863399999999</c:v>
                </c:pt>
                <c:pt idx="10494">
                  <c:v>40.547098200000001</c:v>
                </c:pt>
                <c:pt idx="10495">
                  <c:v>40.659700200000003</c:v>
                </c:pt>
                <c:pt idx="10496">
                  <c:v>40.682220600000001</c:v>
                </c:pt>
                <c:pt idx="10497">
                  <c:v>40.389381900000004</c:v>
                </c:pt>
                <c:pt idx="10498">
                  <c:v>40.434422699999999</c:v>
                </c:pt>
                <c:pt idx="10499">
                  <c:v>40.547098200000001</c:v>
                </c:pt>
                <c:pt idx="10500">
                  <c:v>40.299300300000048</c:v>
                </c:pt>
                <c:pt idx="10501">
                  <c:v>40.321820699999996</c:v>
                </c:pt>
                <c:pt idx="10502">
                  <c:v>40.254259499999996</c:v>
                </c:pt>
                <c:pt idx="10503">
                  <c:v>40.36686149999997</c:v>
                </c:pt>
                <c:pt idx="10504">
                  <c:v>40.028952600000039</c:v>
                </c:pt>
                <c:pt idx="10505">
                  <c:v>39.9388857</c:v>
                </c:pt>
                <c:pt idx="10506">
                  <c:v>39.826195500000011</c:v>
                </c:pt>
                <c:pt idx="10507">
                  <c:v>39.871324499999972</c:v>
                </c:pt>
                <c:pt idx="10508">
                  <c:v>39.871324499999972</c:v>
                </c:pt>
                <c:pt idx="10509">
                  <c:v>39.691073100000011</c:v>
                </c:pt>
                <c:pt idx="10510">
                  <c:v>39.961406099999998</c:v>
                </c:pt>
                <c:pt idx="10511">
                  <c:v>40.006432200000013</c:v>
                </c:pt>
                <c:pt idx="10512">
                  <c:v>39.983926499999995</c:v>
                </c:pt>
                <c:pt idx="10513">
                  <c:v>40.299300300000048</c:v>
                </c:pt>
                <c:pt idx="10514">
                  <c:v>40.389381900000004</c:v>
                </c:pt>
                <c:pt idx="10515">
                  <c:v>40.389381900000004</c:v>
                </c:pt>
                <c:pt idx="10516">
                  <c:v>40.389381900000004</c:v>
                </c:pt>
                <c:pt idx="10517">
                  <c:v>40.614659400000001</c:v>
                </c:pt>
                <c:pt idx="10518">
                  <c:v>40.839863399999999</c:v>
                </c:pt>
                <c:pt idx="10519">
                  <c:v>40.839863399999999</c:v>
                </c:pt>
                <c:pt idx="10520">
                  <c:v>40.637179800000013</c:v>
                </c:pt>
                <c:pt idx="10521">
                  <c:v>40.592139000000046</c:v>
                </c:pt>
                <c:pt idx="10522">
                  <c:v>40.299300300000048</c:v>
                </c:pt>
                <c:pt idx="10523">
                  <c:v>40.299300300000048</c:v>
                </c:pt>
                <c:pt idx="10524">
                  <c:v>40.344341099999994</c:v>
                </c:pt>
                <c:pt idx="10525">
                  <c:v>40.164075000000011</c:v>
                </c:pt>
                <c:pt idx="10526">
                  <c:v>40.186698300000003</c:v>
                </c:pt>
                <c:pt idx="10527">
                  <c:v>39.871324499999972</c:v>
                </c:pt>
                <c:pt idx="10528">
                  <c:v>39.961406099999998</c:v>
                </c:pt>
                <c:pt idx="10529">
                  <c:v>40.028952600000039</c:v>
                </c:pt>
                <c:pt idx="10530">
                  <c:v>39.983926499999995</c:v>
                </c:pt>
                <c:pt idx="10531">
                  <c:v>39.9388857</c:v>
                </c:pt>
                <c:pt idx="10532">
                  <c:v>39.893844899999998</c:v>
                </c:pt>
                <c:pt idx="10533">
                  <c:v>39.758634300000011</c:v>
                </c:pt>
                <c:pt idx="10534">
                  <c:v>39.465780900000013</c:v>
                </c:pt>
                <c:pt idx="10535">
                  <c:v>39.555950700000011</c:v>
                </c:pt>
                <c:pt idx="10536">
                  <c:v>39.533430300000013</c:v>
                </c:pt>
                <c:pt idx="10537">
                  <c:v>39.578471100000002</c:v>
                </c:pt>
                <c:pt idx="10538">
                  <c:v>39.533430300000013</c:v>
                </c:pt>
                <c:pt idx="10539">
                  <c:v>39.691073100000011</c:v>
                </c:pt>
                <c:pt idx="10540">
                  <c:v>39.736113900000056</c:v>
                </c:pt>
                <c:pt idx="10541">
                  <c:v>39.398219700000013</c:v>
                </c:pt>
                <c:pt idx="10542">
                  <c:v>39.195536100000048</c:v>
                </c:pt>
                <c:pt idx="10543">
                  <c:v>39.127886699999998</c:v>
                </c:pt>
                <c:pt idx="10544">
                  <c:v>39.105366300000028</c:v>
                </c:pt>
                <c:pt idx="10545">
                  <c:v>39.127886699999998</c:v>
                </c:pt>
                <c:pt idx="10546">
                  <c:v>39.195536100000048</c:v>
                </c:pt>
                <c:pt idx="10547">
                  <c:v>39.015299400000004</c:v>
                </c:pt>
                <c:pt idx="10548">
                  <c:v>39.173015700000029</c:v>
                </c:pt>
                <c:pt idx="10549">
                  <c:v>38.744951700000001</c:v>
                </c:pt>
                <c:pt idx="10550">
                  <c:v>38.384551799999997</c:v>
                </c:pt>
                <c:pt idx="10551">
                  <c:v>38.880176999999996</c:v>
                </c:pt>
                <c:pt idx="10552">
                  <c:v>38.925217800000013</c:v>
                </c:pt>
                <c:pt idx="10553">
                  <c:v>38.925217800000013</c:v>
                </c:pt>
                <c:pt idx="10554">
                  <c:v>39.060340200000013</c:v>
                </c:pt>
                <c:pt idx="10555">
                  <c:v>39.105366300000028</c:v>
                </c:pt>
                <c:pt idx="10556">
                  <c:v>38.857656599999963</c:v>
                </c:pt>
                <c:pt idx="10557">
                  <c:v>39.060340200000013</c:v>
                </c:pt>
                <c:pt idx="10558">
                  <c:v>38.992779000000013</c:v>
                </c:pt>
                <c:pt idx="10559">
                  <c:v>39.127886699999998</c:v>
                </c:pt>
                <c:pt idx="10560">
                  <c:v>39.150407099999995</c:v>
                </c:pt>
                <c:pt idx="10561">
                  <c:v>39.240576900000029</c:v>
                </c:pt>
                <c:pt idx="10562">
                  <c:v>39.173015700000029</c:v>
                </c:pt>
                <c:pt idx="10563">
                  <c:v>39.353178900000003</c:v>
                </c:pt>
                <c:pt idx="10564">
                  <c:v>39.510909900000001</c:v>
                </c:pt>
                <c:pt idx="10565">
                  <c:v>39.353178900000003</c:v>
                </c:pt>
                <c:pt idx="10566">
                  <c:v>39.060340200000013</c:v>
                </c:pt>
                <c:pt idx="10567">
                  <c:v>39.398219700000013</c:v>
                </c:pt>
                <c:pt idx="10568">
                  <c:v>39.398219700000013</c:v>
                </c:pt>
                <c:pt idx="10569">
                  <c:v>39.330658499999998</c:v>
                </c:pt>
                <c:pt idx="10570">
                  <c:v>39.195536100000048</c:v>
                </c:pt>
                <c:pt idx="10571">
                  <c:v>39.218056500000003</c:v>
                </c:pt>
                <c:pt idx="10572">
                  <c:v>39.375699300000001</c:v>
                </c:pt>
                <c:pt idx="10573">
                  <c:v>39.263097300000013</c:v>
                </c:pt>
                <c:pt idx="10574">
                  <c:v>39.173015700000029</c:v>
                </c:pt>
                <c:pt idx="10575">
                  <c:v>39.398219700000013</c:v>
                </c:pt>
                <c:pt idx="10576">
                  <c:v>39.64603230000003</c:v>
                </c:pt>
                <c:pt idx="10577">
                  <c:v>39.668552700000056</c:v>
                </c:pt>
                <c:pt idx="10578">
                  <c:v>39.916365300000002</c:v>
                </c:pt>
                <c:pt idx="10579">
                  <c:v>39.8036751</c:v>
                </c:pt>
                <c:pt idx="10580">
                  <c:v>39.848804099999995</c:v>
                </c:pt>
                <c:pt idx="10581">
                  <c:v>39.848804099999995</c:v>
                </c:pt>
                <c:pt idx="10582">
                  <c:v>39.871324499999972</c:v>
                </c:pt>
                <c:pt idx="10583">
                  <c:v>39.893844899999998</c:v>
                </c:pt>
                <c:pt idx="10584">
                  <c:v>39.826195500000011</c:v>
                </c:pt>
                <c:pt idx="10585">
                  <c:v>39.713593500000002</c:v>
                </c:pt>
                <c:pt idx="10586">
                  <c:v>39.961406099999998</c:v>
                </c:pt>
                <c:pt idx="10587">
                  <c:v>39.893844899999998</c:v>
                </c:pt>
                <c:pt idx="10588">
                  <c:v>39.62351190000004</c:v>
                </c:pt>
                <c:pt idx="10589">
                  <c:v>39.691073100000011</c:v>
                </c:pt>
                <c:pt idx="10590">
                  <c:v>39.510909900000001</c:v>
                </c:pt>
                <c:pt idx="10591">
                  <c:v>39.713593500000002</c:v>
                </c:pt>
                <c:pt idx="10592">
                  <c:v>39.961406099999998</c:v>
                </c:pt>
                <c:pt idx="10593">
                  <c:v>39.758634300000011</c:v>
                </c:pt>
                <c:pt idx="10594">
                  <c:v>39.691073100000011</c:v>
                </c:pt>
                <c:pt idx="10595">
                  <c:v>39.848804099999995</c:v>
                </c:pt>
                <c:pt idx="10596">
                  <c:v>39.871324499999972</c:v>
                </c:pt>
                <c:pt idx="10597">
                  <c:v>39.893844899999998</c:v>
                </c:pt>
                <c:pt idx="10598">
                  <c:v>39.871324499999972</c:v>
                </c:pt>
                <c:pt idx="10599">
                  <c:v>39.848804099999995</c:v>
                </c:pt>
                <c:pt idx="10600">
                  <c:v>39.9388857</c:v>
                </c:pt>
                <c:pt idx="10601">
                  <c:v>40.164075000000011</c:v>
                </c:pt>
                <c:pt idx="10602">
                  <c:v>39.916365300000002</c:v>
                </c:pt>
                <c:pt idx="10603">
                  <c:v>40.141554599999999</c:v>
                </c:pt>
                <c:pt idx="10604">
                  <c:v>40.096513800000039</c:v>
                </c:pt>
                <c:pt idx="10605">
                  <c:v>40.073993400000006</c:v>
                </c:pt>
                <c:pt idx="10606">
                  <c:v>40.36686149999997</c:v>
                </c:pt>
                <c:pt idx="10607">
                  <c:v>40.276779900000029</c:v>
                </c:pt>
                <c:pt idx="10608">
                  <c:v>40.028952600000039</c:v>
                </c:pt>
                <c:pt idx="10609">
                  <c:v>40.276779900000029</c:v>
                </c:pt>
                <c:pt idx="10610">
                  <c:v>40.592139000000046</c:v>
                </c:pt>
                <c:pt idx="10611">
                  <c:v>40.637179800000013</c:v>
                </c:pt>
                <c:pt idx="10612">
                  <c:v>40.862486699999998</c:v>
                </c:pt>
                <c:pt idx="10613">
                  <c:v>40.817342999999994</c:v>
                </c:pt>
                <c:pt idx="10614">
                  <c:v>40.839863399999999</c:v>
                </c:pt>
                <c:pt idx="10615">
                  <c:v>41.267927400000005</c:v>
                </c:pt>
                <c:pt idx="10616">
                  <c:v>40.704741000000006</c:v>
                </c:pt>
                <c:pt idx="10617">
                  <c:v>41.1101964</c:v>
                </c:pt>
                <c:pt idx="10618">
                  <c:v>41.200366200000012</c:v>
                </c:pt>
                <c:pt idx="10619">
                  <c:v>40.930033200000011</c:v>
                </c:pt>
                <c:pt idx="10620">
                  <c:v>41.042635200000021</c:v>
                </c:pt>
                <c:pt idx="10621">
                  <c:v>41.042635200000021</c:v>
                </c:pt>
                <c:pt idx="10622">
                  <c:v>40.975074000000006</c:v>
                </c:pt>
                <c:pt idx="10623">
                  <c:v>41.132716800000054</c:v>
                </c:pt>
                <c:pt idx="10624">
                  <c:v>41.087675999999995</c:v>
                </c:pt>
                <c:pt idx="10625">
                  <c:v>40.907512800000013</c:v>
                </c:pt>
                <c:pt idx="10626">
                  <c:v>41.1777576</c:v>
                </c:pt>
                <c:pt idx="10627">
                  <c:v>41.1101964</c:v>
                </c:pt>
                <c:pt idx="10628">
                  <c:v>41.132716800000054</c:v>
                </c:pt>
                <c:pt idx="10629">
                  <c:v>41.132716800000054</c:v>
                </c:pt>
                <c:pt idx="10630">
                  <c:v>41.403049799999998</c:v>
                </c:pt>
                <c:pt idx="10631">
                  <c:v>41.358009000000003</c:v>
                </c:pt>
                <c:pt idx="10632">
                  <c:v>41.3129682</c:v>
                </c:pt>
                <c:pt idx="10633">
                  <c:v>41.3129682</c:v>
                </c:pt>
                <c:pt idx="10634">
                  <c:v>41.380529399999993</c:v>
                </c:pt>
                <c:pt idx="10635">
                  <c:v>41.1777576</c:v>
                </c:pt>
                <c:pt idx="10636">
                  <c:v>40.749781800000001</c:v>
                </c:pt>
                <c:pt idx="10637">
                  <c:v>41.06515560000004</c:v>
                </c:pt>
                <c:pt idx="10638">
                  <c:v>40.952553600000002</c:v>
                </c:pt>
                <c:pt idx="10639">
                  <c:v>40.975074000000006</c:v>
                </c:pt>
                <c:pt idx="10640">
                  <c:v>40.997594400000004</c:v>
                </c:pt>
                <c:pt idx="10641">
                  <c:v>41.245407</c:v>
                </c:pt>
                <c:pt idx="10642">
                  <c:v>40.727261399999996</c:v>
                </c:pt>
                <c:pt idx="10643">
                  <c:v>40.659700200000003</c:v>
                </c:pt>
                <c:pt idx="10644">
                  <c:v>40.862486699999998</c:v>
                </c:pt>
                <c:pt idx="10645">
                  <c:v>40.456943099999997</c:v>
                </c:pt>
                <c:pt idx="10646">
                  <c:v>40.321820699999996</c:v>
                </c:pt>
                <c:pt idx="10647">
                  <c:v>40.096513800000039</c:v>
                </c:pt>
                <c:pt idx="10648">
                  <c:v>40.073993400000006</c:v>
                </c:pt>
                <c:pt idx="10649">
                  <c:v>40.389381900000004</c:v>
                </c:pt>
                <c:pt idx="10650">
                  <c:v>39.9388857</c:v>
                </c:pt>
                <c:pt idx="10651">
                  <c:v>39.713593500000002</c:v>
                </c:pt>
                <c:pt idx="10652">
                  <c:v>40.321820699999996</c:v>
                </c:pt>
                <c:pt idx="10653">
                  <c:v>40.254259499999996</c:v>
                </c:pt>
                <c:pt idx="10654">
                  <c:v>40.096513800000039</c:v>
                </c:pt>
                <c:pt idx="10655">
                  <c:v>39.8036751</c:v>
                </c:pt>
                <c:pt idx="10656">
                  <c:v>40.006432200000013</c:v>
                </c:pt>
                <c:pt idx="10657">
                  <c:v>39.871324499999972</c:v>
                </c:pt>
                <c:pt idx="10658">
                  <c:v>39.848804099999995</c:v>
                </c:pt>
                <c:pt idx="10659">
                  <c:v>39.916365300000002</c:v>
                </c:pt>
                <c:pt idx="10660">
                  <c:v>39.8036751</c:v>
                </c:pt>
                <c:pt idx="10661">
                  <c:v>39.893844899999998</c:v>
                </c:pt>
                <c:pt idx="10662">
                  <c:v>39.781154700000002</c:v>
                </c:pt>
                <c:pt idx="10663">
                  <c:v>39.736113900000056</c:v>
                </c:pt>
                <c:pt idx="10664">
                  <c:v>39.62351190000004</c:v>
                </c:pt>
                <c:pt idx="10665">
                  <c:v>39.691073100000011</c:v>
                </c:pt>
                <c:pt idx="10666">
                  <c:v>39.330658499999998</c:v>
                </c:pt>
                <c:pt idx="10667">
                  <c:v>39.62351190000004</c:v>
                </c:pt>
                <c:pt idx="10668">
                  <c:v>39.713593500000002</c:v>
                </c:pt>
                <c:pt idx="10669">
                  <c:v>39.510909900000001</c:v>
                </c:pt>
                <c:pt idx="10670">
                  <c:v>39.127886699999998</c:v>
                </c:pt>
                <c:pt idx="10671">
                  <c:v>39.330658499999998</c:v>
                </c:pt>
                <c:pt idx="10672">
                  <c:v>39.263097300000013</c:v>
                </c:pt>
                <c:pt idx="10673">
                  <c:v>39.353178900000003</c:v>
                </c:pt>
                <c:pt idx="10674">
                  <c:v>39.420740100000003</c:v>
                </c:pt>
                <c:pt idx="10675">
                  <c:v>39.488301300000003</c:v>
                </c:pt>
                <c:pt idx="10676">
                  <c:v>38.857656599999963</c:v>
                </c:pt>
                <c:pt idx="10677">
                  <c:v>39.488301300000003</c:v>
                </c:pt>
                <c:pt idx="10678">
                  <c:v>39.443260499999994</c:v>
                </c:pt>
                <c:pt idx="10679">
                  <c:v>39.533430300000013</c:v>
                </c:pt>
                <c:pt idx="10680">
                  <c:v>38.81251290000003</c:v>
                </c:pt>
                <c:pt idx="10681">
                  <c:v>39.218056500000003</c:v>
                </c:pt>
                <c:pt idx="10682">
                  <c:v>38.970258600000001</c:v>
                </c:pt>
                <c:pt idx="10683">
                  <c:v>39.037819800000001</c:v>
                </c:pt>
                <c:pt idx="10684">
                  <c:v>38.970258600000001</c:v>
                </c:pt>
                <c:pt idx="10685">
                  <c:v>39.105366300000028</c:v>
                </c:pt>
                <c:pt idx="10686">
                  <c:v>39.127886699999998</c:v>
                </c:pt>
                <c:pt idx="10687">
                  <c:v>39.150407099999995</c:v>
                </c:pt>
                <c:pt idx="10688">
                  <c:v>39.375699300000001</c:v>
                </c:pt>
                <c:pt idx="10689">
                  <c:v>39.826195500000011</c:v>
                </c:pt>
                <c:pt idx="10690">
                  <c:v>39.848804099999995</c:v>
                </c:pt>
                <c:pt idx="10691">
                  <c:v>40.254259499999996</c:v>
                </c:pt>
                <c:pt idx="10692">
                  <c:v>40.119034200000002</c:v>
                </c:pt>
                <c:pt idx="10693">
                  <c:v>39.848804099999995</c:v>
                </c:pt>
                <c:pt idx="10694">
                  <c:v>39.961406099999998</c:v>
                </c:pt>
                <c:pt idx="10695">
                  <c:v>39.916365300000002</c:v>
                </c:pt>
                <c:pt idx="10696">
                  <c:v>39.916365300000002</c:v>
                </c:pt>
                <c:pt idx="10697">
                  <c:v>39.848804099999995</c:v>
                </c:pt>
                <c:pt idx="10698">
                  <c:v>39.758634300000011</c:v>
                </c:pt>
                <c:pt idx="10699">
                  <c:v>39.713593500000002</c:v>
                </c:pt>
                <c:pt idx="10700">
                  <c:v>39.668552700000056</c:v>
                </c:pt>
                <c:pt idx="10701">
                  <c:v>39.555950700000011</c:v>
                </c:pt>
                <c:pt idx="10702">
                  <c:v>39.691073100000011</c:v>
                </c:pt>
                <c:pt idx="10703">
                  <c:v>39.826195500000011</c:v>
                </c:pt>
                <c:pt idx="10704">
                  <c:v>39.848804099999995</c:v>
                </c:pt>
                <c:pt idx="10705">
                  <c:v>39.961406099999998</c:v>
                </c:pt>
                <c:pt idx="10706">
                  <c:v>40.096513800000039</c:v>
                </c:pt>
                <c:pt idx="10707">
                  <c:v>40.006432200000013</c:v>
                </c:pt>
                <c:pt idx="10708">
                  <c:v>39.871324499999972</c:v>
                </c:pt>
                <c:pt idx="10709">
                  <c:v>39.713593500000002</c:v>
                </c:pt>
                <c:pt idx="10710">
                  <c:v>39.398219700000013</c:v>
                </c:pt>
                <c:pt idx="10711">
                  <c:v>39.9388857</c:v>
                </c:pt>
                <c:pt idx="10712">
                  <c:v>39.510909900000001</c:v>
                </c:pt>
                <c:pt idx="10713">
                  <c:v>39.510909900000001</c:v>
                </c:pt>
                <c:pt idx="10714">
                  <c:v>39.758634300000011</c:v>
                </c:pt>
                <c:pt idx="10715">
                  <c:v>39.668552700000056</c:v>
                </c:pt>
                <c:pt idx="10716">
                  <c:v>39.668552700000056</c:v>
                </c:pt>
                <c:pt idx="10717">
                  <c:v>39.848804099999995</c:v>
                </c:pt>
                <c:pt idx="10718">
                  <c:v>39.871324499999972</c:v>
                </c:pt>
                <c:pt idx="10719">
                  <c:v>40.231739100000013</c:v>
                </c:pt>
                <c:pt idx="10720">
                  <c:v>39.961406099999998</c:v>
                </c:pt>
                <c:pt idx="10721">
                  <c:v>39.916365300000002</c:v>
                </c:pt>
                <c:pt idx="10722">
                  <c:v>39.961406099999998</c:v>
                </c:pt>
                <c:pt idx="10723">
                  <c:v>39.916365300000002</c:v>
                </c:pt>
                <c:pt idx="10724">
                  <c:v>39.916365300000002</c:v>
                </c:pt>
                <c:pt idx="10725">
                  <c:v>39.848804099999995</c:v>
                </c:pt>
                <c:pt idx="10726">
                  <c:v>39.871324499999972</c:v>
                </c:pt>
                <c:pt idx="10727">
                  <c:v>39.443260499999994</c:v>
                </c:pt>
                <c:pt idx="10728">
                  <c:v>39.330658499999998</c:v>
                </c:pt>
                <c:pt idx="10729">
                  <c:v>39.488301300000003</c:v>
                </c:pt>
                <c:pt idx="10730">
                  <c:v>39.488301300000003</c:v>
                </c:pt>
                <c:pt idx="10731">
                  <c:v>39.961406099999998</c:v>
                </c:pt>
                <c:pt idx="10732">
                  <c:v>40.073993400000006</c:v>
                </c:pt>
                <c:pt idx="10733">
                  <c:v>40.411902300000001</c:v>
                </c:pt>
                <c:pt idx="10734">
                  <c:v>40.524577800000003</c:v>
                </c:pt>
                <c:pt idx="10735">
                  <c:v>40.614659400000001</c:v>
                </c:pt>
                <c:pt idx="10736">
                  <c:v>40.862486699999998</c:v>
                </c:pt>
                <c:pt idx="10737">
                  <c:v>41.02011480000003</c:v>
                </c:pt>
                <c:pt idx="10738">
                  <c:v>41.02011480000003</c:v>
                </c:pt>
                <c:pt idx="10739">
                  <c:v>41.02011480000003</c:v>
                </c:pt>
                <c:pt idx="10740">
                  <c:v>41.1777576</c:v>
                </c:pt>
                <c:pt idx="10741">
                  <c:v>41.222886600000002</c:v>
                </c:pt>
                <c:pt idx="10742">
                  <c:v>41.1101964</c:v>
                </c:pt>
                <c:pt idx="10743">
                  <c:v>41.245407</c:v>
                </c:pt>
                <c:pt idx="10744">
                  <c:v>41.222886600000002</c:v>
                </c:pt>
                <c:pt idx="10745">
                  <c:v>41.200366200000012</c:v>
                </c:pt>
                <c:pt idx="10746">
                  <c:v>41.1777576</c:v>
                </c:pt>
                <c:pt idx="10747">
                  <c:v>41.267927400000005</c:v>
                </c:pt>
                <c:pt idx="10748">
                  <c:v>41.358009000000003</c:v>
                </c:pt>
                <c:pt idx="10749">
                  <c:v>41.087675999999995</c:v>
                </c:pt>
                <c:pt idx="10750">
                  <c:v>41.560780800000003</c:v>
                </c:pt>
                <c:pt idx="10751">
                  <c:v>41.425570200000038</c:v>
                </c:pt>
                <c:pt idx="10752">
                  <c:v>41.515651799999993</c:v>
                </c:pt>
                <c:pt idx="10753">
                  <c:v>41.695903200000039</c:v>
                </c:pt>
                <c:pt idx="10754">
                  <c:v>41.49313140000001</c:v>
                </c:pt>
                <c:pt idx="10755">
                  <c:v>41.695903200000039</c:v>
                </c:pt>
                <c:pt idx="10756">
                  <c:v>41.628342000000039</c:v>
                </c:pt>
                <c:pt idx="10757">
                  <c:v>41.808505200000013</c:v>
                </c:pt>
                <c:pt idx="10758">
                  <c:v>41.808505200000013</c:v>
                </c:pt>
                <c:pt idx="10759">
                  <c:v>41.740944000000006</c:v>
                </c:pt>
                <c:pt idx="10760">
                  <c:v>41.583301200000001</c:v>
                </c:pt>
                <c:pt idx="10761">
                  <c:v>41.1777576</c:v>
                </c:pt>
                <c:pt idx="10762">
                  <c:v>41.380529399999993</c:v>
                </c:pt>
                <c:pt idx="10763">
                  <c:v>41.4480906</c:v>
                </c:pt>
                <c:pt idx="10764">
                  <c:v>41.650862399999994</c:v>
                </c:pt>
                <c:pt idx="10765">
                  <c:v>41.49313140000001</c:v>
                </c:pt>
                <c:pt idx="10766">
                  <c:v>41.605821599999999</c:v>
                </c:pt>
                <c:pt idx="10767">
                  <c:v>41.740944000000006</c:v>
                </c:pt>
                <c:pt idx="10768">
                  <c:v>41.808505200000013</c:v>
                </c:pt>
                <c:pt idx="10769">
                  <c:v>42.123879000000009</c:v>
                </c:pt>
                <c:pt idx="10770">
                  <c:v>42.52931970000003</c:v>
                </c:pt>
                <c:pt idx="10771">
                  <c:v>42.439252800000013</c:v>
                </c:pt>
                <c:pt idx="10772">
                  <c:v>42.349171200000001</c:v>
                </c:pt>
                <c:pt idx="10773">
                  <c:v>42.37169159999997</c:v>
                </c:pt>
                <c:pt idx="10774">
                  <c:v>42.078838200000028</c:v>
                </c:pt>
                <c:pt idx="10775">
                  <c:v>42.101358600000012</c:v>
                </c:pt>
                <c:pt idx="10776">
                  <c:v>42.259089599999996</c:v>
                </c:pt>
                <c:pt idx="10777">
                  <c:v>42.1463994</c:v>
                </c:pt>
                <c:pt idx="10778">
                  <c:v>41.898675000000011</c:v>
                </c:pt>
                <c:pt idx="10779">
                  <c:v>41.560780800000003</c:v>
                </c:pt>
                <c:pt idx="10780">
                  <c:v>41.560780800000003</c:v>
                </c:pt>
                <c:pt idx="10781">
                  <c:v>41.988756600000002</c:v>
                </c:pt>
                <c:pt idx="10782">
                  <c:v>41.763464400000004</c:v>
                </c:pt>
                <c:pt idx="10783">
                  <c:v>42.011276999999993</c:v>
                </c:pt>
                <c:pt idx="10784">
                  <c:v>41.583301200000001</c:v>
                </c:pt>
                <c:pt idx="10785">
                  <c:v>41.673382800000013</c:v>
                </c:pt>
                <c:pt idx="10786">
                  <c:v>41.335488599999998</c:v>
                </c:pt>
                <c:pt idx="10787">
                  <c:v>41.538260400000006</c:v>
                </c:pt>
                <c:pt idx="10788">
                  <c:v>41.290447800000003</c:v>
                </c:pt>
                <c:pt idx="10789">
                  <c:v>41.515651799999993</c:v>
                </c:pt>
                <c:pt idx="10790">
                  <c:v>41.358009000000003</c:v>
                </c:pt>
                <c:pt idx="10791">
                  <c:v>41.290447800000003</c:v>
                </c:pt>
                <c:pt idx="10792">
                  <c:v>41.718423600000001</c:v>
                </c:pt>
                <c:pt idx="10793">
                  <c:v>40.839863399999999</c:v>
                </c:pt>
                <c:pt idx="10794">
                  <c:v>41.290447800000003</c:v>
                </c:pt>
                <c:pt idx="10795">
                  <c:v>41.335488599999998</c:v>
                </c:pt>
                <c:pt idx="10796">
                  <c:v>40.975074000000006</c:v>
                </c:pt>
                <c:pt idx="10797">
                  <c:v>41.06515560000004</c:v>
                </c:pt>
                <c:pt idx="10798">
                  <c:v>41.132716800000054</c:v>
                </c:pt>
                <c:pt idx="10799">
                  <c:v>40.862486699999998</c:v>
                </c:pt>
                <c:pt idx="10800">
                  <c:v>40.772302200000048</c:v>
                </c:pt>
                <c:pt idx="10801">
                  <c:v>40.749781800000001</c:v>
                </c:pt>
                <c:pt idx="10802">
                  <c:v>40.479463499999994</c:v>
                </c:pt>
                <c:pt idx="10803">
                  <c:v>40.547098200000001</c:v>
                </c:pt>
                <c:pt idx="10804">
                  <c:v>39.893844899999998</c:v>
                </c:pt>
                <c:pt idx="10805">
                  <c:v>39.916365300000002</c:v>
                </c:pt>
                <c:pt idx="10806">
                  <c:v>39.916365300000002</c:v>
                </c:pt>
                <c:pt idx="10807">
                  <c:v>39.285617700000003</c:v>
                </c:pt>
                <c:pt idx="10808">
                  <c:v>39.736113900000056</c:v>
                </c:pt>
                <c:pt idx="10809">
                  <c:v>39.420740100000003</c:v>
                </c:pt>
                <c:pt idx="10810">
                  <c:v>39.736113900000056</c:v>
                </c:pt>
                <c:pt idx="10811">
                  <c:v>40.479463499999994</c:v>
                </c:pt>
                <c:pt idx="10812">
                  <c:v>41.1101964</c:v>
                </c:pt>
                <c:pt idx="10813">
                  <c:v>42.011276999999993</c:v>
                </c:pt>
                <c:pt idx="10814">
                  <c:v>42.349171200000001</c:v>
                </c:pt>
                <c:pt idx="10815">
                  <c:v>41.763464400000004</c:v>
                </c:pt>
                <c:pt idx="10816">
                  <c:v>42.506799300000011</c:v>
                </c:pt>
                <c:pt idx="10817">
                  <c:v>41.515651799999993</c:v>
                </c:pt>
                <c:pt idx="10818">
                  <c:v>42.191440200000002</c:v>
                </c:pt>
                <c:pt idx="10819">
                  <c:v>44.083668299999999</c:v>
                </c:pt>
                <c:pt idx="10820">
                  <c:v>44.038627499999997</c:v>
                </c:pt>
                <c:pt idx="10821">
                  <c:v>44.579293499999999</c:v>
                </c:pt>
                <c:pt idx="10822">
                  <c:v>44.263919700000038</c:v>
                </c:pt>
                <c:pt idx="10823">
                  <c:v>45.367669199999995</c:v>
                </c:pt>
                <c:pt idx="10824">
                  <c:v>45.412710000000011</c:v>
                </c:pt>
                <c:pt idx="10825">
                  <c:v>45.14237700000001</c:v>
                </c:pt>
                <c:pt idx="10826">
                  <c:v>45.367669199999995</c:v>
                </c:pt>
                <c:pt idx="10827">
                  <c:v>46.561515000000028</c:v>
                </c:pt>
                <c:pt idx="10828">
                  <c:v>47.16974220000003</c:v>
                </c:pt>
                <c:pt idx="10829">
                  <c:v>46.967058600000001</c:v>
                </c:pt>
                <c:pt idx="10830">
                  <c:v>49.084490699999996</c:v>
                </c:pt>
                <c:pt idx="10831">
                  <c:v>50.053117800000003</c:v>
                </c:pt>
                <c:pt idx="10832">
                  <c:v>50.571175200000013</c:v>
                </c:pt>
                <c:pt idx="10833">
                  <c:v>50.458573200000011</c:v>
                </c:pt>
                <c:pt idx="10834">
                  <c:v>50.6388246</c:v>
                </c:pt>
                <c:pt idx="10835">
                  <c:v>50.571175200000013</c:v>
                </c:pt>
                <c:pt idx="10836">
                  <c:v>50.616304200000002</c:v>
                </c:pt>
                <c:pt idx="10837">
                  <c:v>50.098158600000041</c:v>
                </c:pt>
                <c:pt idx="10838">
                  <c:v>49.061970300000013</c:v>
                </c:pt>
                <c:pt idx="10839">
                  <c:v>50.796467400000004</c:v>
                </c:pt>
                <c:pt idx="10840">
                  <c:v>50.796467400000004</c:v>
                </c:pt>
                <c:pt idx="10841">
                  <c:v>50.72890620000004</c:v>
                </c:pt>
                <c:pt idx="10842">
                  <c:v>50.661345000000011</c:v>
                </c:pt>
                <c:pt idx="10843">
                  <c:v>50.571175200000013</c:v>
                </c:pt>
                <c:pt idx="10844">
                  <c:v>50.165719800000041</c:v>
                </c:pt>
                <c:pt idx="10845">
                  <c:v>49.805305200000028</c:v>
                </c:pt>
                <c:pt idx="10846">
                  <c:v>47.349978900000011</c:v>
                </c:pt>
                <c:pt idx="10847">
                  <c:v>48.679020600000001</c:v>
                </c:pt>
                <c:pt idx="10848">
                  <c:v>48.521304300000011</c:v>
                </c:pt>
                <c:pt idx="10849">
                  <c:v>48.431222699999999</c:v>
                </c:pt>
                <c:pt idx="10850">
                  <c:v>48.115848900000003</c:v>
                </c:pt>
                <c:pt idx="10851">
                  <c:v>47.913077099999995</c:v>
                </c:pt>
                <c:pt idx="10852">
                  <c:v>48.115848900000003</c:v>
                </c:pt>
                <c:pt idx="10853">
                  <c:v>48.093328500000013</c:v>
                </c:pt>
                <c:pt idx="10854">
                  <c:v>48.048287699999996</c:v>
                </c:pt>
                <c:pt idx="10855">
                  <c:v>47.868036300000028</c:v>
                </c:pt>
                <c:pt idx="10856">
                  <c:v>47.8004751</c:v>
                </c:pt>
                <c:pt idx="10857">
                  <c:v>48.093328500000013</c:v>
                </c:pt>
                <c:pt idx="10858">
                  <c:v>48.003246900000001</c:v>
                </c:pt>
                <c:pt idx="10859">
                  <c:v>47.958206099999998</c:v>
                </c:pt>
                <c:pt idx="10860">
                  <c:v>47.935685699999993</c:v>
                </c:pt>
                <c:pt idx="10861">
                  <c:v>47.304938100000001</c:v>
                </c:pt>
                <c:pt idx="10862">
                  <c:v>47.417540099999997</c:v>
                </c:pt>
                <c:pt idx="10863">
                  <c:v>47.282417700000003</c:v>
                </c:pt>
                <c:pt idx="10864">
                  <c:v>47.349978900000011</c:v>
                </c:pt>
                <c:pt idx="10865">
                  <c:v>47.440060499999994</c:v>
                </c:pt>
                <c:pt idx="10866">
                  <c:v>47.845515900000038</c:v>
                </c:pt>
                <c:pt idx="10867">
                  <c:v>47.890556700000012</c:v>
                </c:pt>
                <c:pt idx="10868">
                  <c:v>47.980726499999996</c:v>
                </c:pt>
                <c:pt idx="10869">
                  <c:v>48.205930500000029</c:v>
                </c:pt>
                <c:pt idx="10870">
                  <c:v>48.093328500000013</c:v>
                </c:pt>
                <c:pt idx="10871">
                  <c:v>48.363661499999971</c:v>
                </c:pt>
                <c:pt idx="10872">
                  <c:v>48.431222699999999</c:v>
                </c:pt>
                <c:pt idx="10873">
                  <c:v>48.363661499999971</c:v>
                </c:pt>
                <c:pt idx="10874">
                  <c:v>48.363661499999971</c:v>
                </c:pt>
                <c:pt idx="10875">
                  <c:v>48.724061400000004</c:v>
                </c:pt>
                <c:pt idx="10876">
                  <c:v>48.543824699999995</c:v>
                </c:pt>
                <c:pt idx="10877">
                  <c:v>48.904224599999964</c:v>
                </c:pt>
                <c:pt idx="10878">
                  <c:v>48.994409099999999</c:v>
                </c:pt>
                <c:pt idx="10879">
                  <c:v>49.061970300000013</c:v>
                </c:pt>
                <c:pt idx="10880">
                  <c:v>49.354808999999975</c:v>
                </c:pt>
                <c:pt idx="10881">
                  <c:v>48.994409099999999</c:v>
                </c:pt>
                <c:pt idx="10882">
                  <c:v>49.016929499999996</c:v>
                </c:pt>
                <c:pt idx="10883">
                  <c:v>49.152051900000011</c:v>
                </c:pt>
                <c:pt idx="10884">
                  <c:v>48.971888699999994</c:v>
                </c:pt>
                <c:pt idx="10885">
                  <c:v>48.724061400000004</c:v>
                </c:pt>
                <c:pt idx="10886">
                  <c:v>48.588865499999997</c:v>
                </c:pt>
                <c:pt idx="10887">
                  <c:v>48.363661499999971</c:v>
                </c:pt>
                <c:pt idx="10888">
                  <c:v>48.025767300000012</c:v>
                </c:pt>
                <c:pt idx="10889">
                  <c:v>47.822995500000012</c:v>
                </c:pt>
                <c:pt idx="10890">
                  <c:v>47.890556700000012</c:v>
                </c:pt>
                <c:pt idx="10891">
                  <c:v>47.462580900000013</c:v>
                </c:pt>
                <c:pt idx="10892">
                  <c:v>47.462580900000013</c:v>
                </c:pt>
                <c:pt idx="10893">
                  <c:v>47.395019700000013</c:v>
                </c:pt>
                <c:pt idx="10894">
                  <c:v>46.696725600000029</c:v>
                </c:pt>
                <c:pt idx="10895">
                  <c:v>47.372499300000001</c:v>
                </c:pt>
                <c:pt idx="10896">
                  <c:v>47.485101300000011</c:v>
                </c:pt>
                <c:pt idx="10897">
                  <c:v>47.57518290000003</c:v>
                </c:pt>
                <c:pt idx="10898">
                  <c:v>47.620326600000013</c:v>
                </c:pt>
                <c:pt idx="10899">
                  <c:v>47.620326600000013</c:v>
                </c:pt>
                <c:pt idx="10900">
                  <c:v>47.868036300000028</c:v>
                </c:pt>
                <c:pt idx="10901">
                  <c:v>47.710393500000002</c:v>
                </c:pt>
                <c:pt idx="10902">
                  <c:v>47.665352700000057</c:v>
                </c:pt>
                <c:pt idx="10903">
                  <c:v>47.710393500000002</c:v>
                </c:pt>
                <c:pt idx="10904">
                  <c:v>47.732913900000057</c:v>
                </c:pt>
                <c:pt idx="10905">
                  <c:v>48.048287699999996</c:v>
                </c:pt>
                <c:pt idx="10906">
                  <c:v>47.935685699999993</c:v>
                </c:pt>
                <c:pt idx="10907">
                  <c:v>48.048287699999996</c:v>
                </c:pt>
                <c:pt idx="10908">
                  <c:v>47.980726499999996</c:v>
                </c:pt>
                <c:pt idx="10909">
                  <c:v>48.228450900000048</c:v>
                </c:pt>
                <c:pt idx="10910">
                  <c:v>48.048287699999996</c:v>
                </c:pt>
                <c:pt idx="10911">
                  <c:v>48.048287699999996</c:v>
                </c:pt>
                <c:pt idx="10912">
                  <c:v>47.890556700000012</c:v>
                </c:pt>
                <c:pt idx="10913">
                  <c:v>47.462580900000013</c:v>
                </c:pt>
                <c:pt idx="10914">
                  <c:v>47.282417700000003</c:v>
                </c:pt>
                <c:pt idx="10915">
                  <c:v>47.552662499999997</c:v>
                </c:pt>
                <c:pt idx="10916">
                  <c:v>47.57518290000003</c:v>
                </c:pt>
                <c:pt idx="10917">
                  <c:v>47.665352700000057</c:v>
                </c:pt>
                <c:pt idx="10918">
                  <c:v>47.214783000000004</c:v>
                </c:pt>
                <c:pt idx="10919">
                  <c:v>47.192262600000021</c:v>
                </c:pt>
                <c:pt idx="10920">
                  <c:v>47.057140199999999</c:v>
                </c:pt>
                <c:pt idx="10921">
                  <c:v>47.16974220000003</c:v>
                </c:pt>
                <c:pt idx="10922">
                  <c:v>46.922017800000013</c:v>
                </c:pt>
                <c:pt idx="10923">
                  <c:v>46.403872200000002</c:v>
                </c:pt>
                <c:pt idx="10924">
                  <c:v>46.313790599999997</c:v>
                </c:pt>
                <c:pt idx="10925">
                  <c:v>46.26874980000003</c:v>
                </c:pt>
                <c:pt idx="10926">
                  <c:v>46.088498400000006</c:v>
                </c:pt>
                <c:pt idx="10927">
                  <c:v>46.516474199999998</c:v>
                </c:pt>
                <c:pt idx="10928">
                  <c:v>45.547832400000004</c:v>
                </c:pt>
                <c:pt idx="10929">
                  <c:v>45.818165400000005</c:v>
                </c:pt>
                <c:pt idx="10930">
                  <c:v>45.345148800000011</c:v>
                </c:pt>
                <c:pt idx="10931">
                  <c:v>45.70556340000001</c:v>
                </c:pt>
                <c:pt idx="10932">
                  <c:v>45.70556340000001</c:v>
                </c:pt>
                <c:pt idx="10933">
                  <c:v>45.660522600000029</c:v>
                </c:pt>
                <c:pt idx="10934">
                  <c:v>45.412710000000011</c:v>
                </c:pt>
                <c:pt idx="10935">
                  <c:v>45.570440999999995</c:v>
                </c:pt>
                <c:pt idx="10936">
                  <c:v>45.390189599999999</c:v>
                </c:pt>
                <c:pt idx="10937">
                  <c:v>45.345148800000011</c:v>
                </c:pt>
                <c:pt idx="10938">
                  <c:v>44.984734199999998</c:v>
                </c:pt>
                <c:pt idx="10939">
                  <c:v>44.872058700000011</c:v>
                </c:pt>
                <c:pt idx="10940">
                  <c:v>44.534149800000002</c:v>
                </c:pt>
                <c:pt idx="10941">
                  <c:v>44.263919700000038</c:v>
                </c:pt>
                <c:pt idx="10942">
                  <c:v>44.061147900000002</c:v>
                </c:pt>
                <c:pt idx="10943">
                  <c:v>43.88089649999997</c:v>
                </c:pt>
                <c:pt idx="10944">
                  <c:v>43.565610900000038</c:v>
                </c:pt>
                <c:pt idx="10945">
                  <c:v>43.588131300000029</c:v>
                </c:pt>
                <c:pt idx="10946">
                  <c:v>43.407879899999998</c:v>
                </c:pt>
                <c:pt idx="10947">
                  <c:v>42.957383699999994</c:v>
                </c:pt>
                <c:pt idx="10948">
                  <c:v>42.777147000000006</c:v>
                </c:pt>
                <c:pt idx="10949">
                  <c:v>42.822187800000002</c:v>
                </c:pt>
                <c:pt idx="10950">
                  <c:v>42.596983800000011</c:v>
                </c:pt>
                <c:pt idx="10951">
                  <c:v>42.754626599999995</c:v>
                </c:pt>
                <c:pt idx="10952">
                  <c:v>43.115026499999999</c:v>
                </c:pt>
                <c:pt idx="10953">
                  <c:v>43.115026499999999</c:v>
                </c:pt>
                <c:pt idx="10954">
                  <c:v>43.588131300000029</c:v>
                </c:pt>
                <c:pt idx="10955">
                  <c:v>43.813335300000013</c:v>
                </c:pt>
                <c:pt idx="10956">
                  <c:v>44.12870910000003</c:v>
                </c:pt>
                <c:pt idx="10957">
                  <c:v>44.669375100000039</c:v>
                </c:pt>
                <c:pt idx="10958">
                  <c:v>45.119856599999999</c:v>
                </c:pt>
                <c:pt idx="10959">
                  <c:v>45.5929614</c:v>
                </c:pt>
                <c:pt idx="10960">
                  <c:v>45.818165400000005</c:v>
                </c:pt>
                <c:pt idx="10961">
                  <c:v>46.201100400000001</c:v>
                </c:pt>
                <c:pt idx="10962">
                  <c:v>46.336311000000002</c:v>
                </c:pt>
                <c:pt idx="10963">
                  <c:v>46.201100400000001</c:v>
                </c:pt>
                <c:pt idx="10964">
                  <c:v>46.223620800000013</c:v>
                </c:pt>
                <c:pt idx="10965">
                  <c:v>46.336311000000002</c:v>
                </c:pt>
                <c:pt idx="10966">
                  <c:v>46.471433400000002</c:v>
                </c:pt>
                <c:pt idx="10967">
                  <c:v>46.584123599999998</c:v>
                </c:pt>
                <c:pt idx="10968">
                  <c:v>46.80931290000003</c:v>
                </c:pt>
                <c:pt idx="10969">
                  <c:v>47.124701400000006</c:v>
                </c:pt>
                <c:pt idx="10970">
                  <c:v>46.719246000000005</c:v>
                </c:pt>
                <c:pt idx="10971">
                  <c:v>46.561515000000028</c:v>
                </c:pt>
                <c:pt idx="10972">
                  <c:v>46.426392600000028</c:v>
                </c:pt>
                <c:pt idx="10973">
                  <c:v>46.358831399999993</c:v>
                </c:pt>
                <c:pt idx="10974">
                  <c:v>45.818165400000005</c:v>
                </c:pt>
                <c:pt idx="10975">
                  <c:v>45.773124600000003</c:v>
                </c:pt>
                <c:pt idx="10976">
                  <c:v>45.728083800000029</c:v>
                </c:pt>
                <c:pt idx="10977">
                  <c:v>46.471433400000002</c:v>
                </c:pt>
                <c:pt idx="10978">
                  <c:v>46.65168479999997</c:v>
                </c:pt>
                <c:pt idx="10979">
                  <c:v>47.102181000000009</c:v>
                </c:pt>
                <c:pt idx="10980">
                  <c:v>47.214783000000004</c:v>
                </c:pt>
                <c:pt idx="10981">
                  <c:v>47.214783000000004</c:v>
                </c:pt>
                <c:pt idx="10982">
                  <c:v>47.395019700000013</c:v>
                </c:pt>
                <c:pt idx="10983">
                  <c:v>47.597806200000001</c:v>
                </c:pt>
                <c:pt idx="10984">
                  <c:v>47.57518290000003</c:v>
                </c:pt>
                <c:pt idx="10985">
                  <c:v>48.003246900000001</c:v>
                </c:pt>
                <c:pt idx="10986">
                  <c:v>47.552662499999997</c:v>
                </c:pt>
                <c:pt idx="10987">
                  <c:v>48.746581800000001</c:v>
                </c:pt>
                <c:pt idx="10988">
                  <c:v>48.814142999999994</c:v>
                </c:pt>
                <c:pt idx="10989">
                  <c:v>48.859183799999997</c:v>
                </c:pt>
                <c:pt idx="10990">
                  <c:v>48.27357990000003</c:v>
                </c:pt>
                <c:pt idx="10991">
                  <c:v>48.724061400000004</c:v>
                </c:pt>
                <c:pt idx="10992">
                  <c:v>48.656500200000011</c:v>
                </c:pt>
                <c:pt idx="10993">
                  <c:v>48.994409099999999</c:v>
                </c:pt>
                <c:pt idx="10994">
                  <c:v>49.287247799999996</c:v>
                </c:pt>
                <c:pt idx="10995">
                  <c:v>48.881704199999994</c:v>
                </c:pt>
                <c:pt idx="10996">
                  <c:v>48.724061400000004</c:v>
                </c:pt>
                <c:pt idx="10997">
                  <c:v>47.845515900000038</c:v>
                </c:pt>
                <c:pt idx="10998">
                  <c:v>47.822995500000012</c:v>
                </c:pt>
                <c:pt idx="10999">
                  <c:v>47.822995500000012</c:v>
                </c:pt>
                <c:pt idx="11000">
                  <c:v>47.57518290000003</c:v>
                </c:pt>
                <c:pt idx="11001">
                  <c:v>48.431222699999999</c:v>
                </c:pt>
                <c:pt idx="11002">
                  <c:v>48.453743099999997</c:v>
                </c:pt>
                <c:pt idx="11003">
                  <c:v>48.341141099999994</c:v>
                </c:pt>
                <c:pt idx="11004">
                  <c:v>47.980726499999996</c:v>
                </c:pt>
                <c:pt idx="11005">
                  <c:v>48.453743099999997</c:v>
                </c:pt>
                <c:pt idx="11006">
                  <c:v>48.386181900000004</c:v>
                </c:pt>
                <c:pt idx="11007">
                  <c:v>48.341141099999994</c:v>
                </c:pt>
                <c:pt idx="11008">
                  <c:v>48.431222699999999</c:v>
                </c:pt>
                <c:pt idx="11009">
                  <c:v>48.296100300000049</c:v>
                </c:pt>
                <c:pt idx="11010">
                  <c:v>48.431222699999999</c:v>
                </c:pt>
                <c:pt idx="11011">
                  <c:v>48.543824699999995</c:v>
                </c:pt>
                <c:pt idx="11012">
                  <c:v>48.633979800000013</c:v>
                </c:pt>
                <c:pt idx="11013">
                  <c:v>48.724061400000004</c:v>
                </c:pt>
                <c:pt idx="11014">
                  <c:v>48.814142999999994</c:v>
                </c:pt>
                <c:pt idx="11015">
                  <c:v>48.971888699999994</c:v>
                </c:pt>
                <c:pt idx="11016">
                  <c:v>48.588865499999997</c:v>
                </c:pt>
                <c:pt idx="11017">
                  <c:v>48.521304300000011</c:v>
                </c:pt>
                <c:pt idx="11018">
                  <c:v>48.115848900000003</c:v>
                </c:pt>
                <c:pt idx="11019">
                  <c:v>48.228450900000048</c:v>
                </c:pt>
                <c:pt idx="11020">
                  <c:v>47.822995500000012</c:v>
                </c:pt>
                <c:pt idx="11021">
                  <c:v>47.642847000000003</c:v>
                </c:pt>
                <c:pt idx="11022">
                  <c:v>47.665352700000057</c:v>
                </c:pt>
                <c:pt idx="11023">
                  <c:v>47.552662499999997</c:v>
                </c:pt>
                <c:pt idx="11024">
                  <c:v>47.620326600000013</c:v>
                </c:pt>
                <c:pt idx="11025">
                  <c:v>47.890556700000012</c:v>
                </c:pt>
                <c:pt idx="11026">
                  <c:v>48.093328500000013</c:v>
                </c:pt>
                <c:pt idx="11027">
                  <c:v>47.868036300000028</c:v>
                </c:pt>
                <c:pt idx="11028">
                  <c:v>47.822995500000012</c:v>
                </c:pt>
                <c:pt idx="11029">
                  <c:v>47.597806200000001</c:v>
                </c:pt>
                <c:pt idx="11030">
                  <c:v>47.507621699999994</c:v>
                </c:pt>
                <c:pt idx="11031">
                  <c:v>47.102181000000009</c:v>
                </c:pt>
                <c:pt idx="11032">
                  <c:v>47.349978900000011</c:v>
                </c:pt>
                <c:pt idx="11033">
                  <c:v>47.259897299999999</c:v>
                </c:pt>
                <c:pt idx="11034">
                  <c:v>47.214783000000004</c:v>
                </c:pt>
                <c:pt idx="11035">
                  <c:v>47.192262600000021</c:v>
                </c:pt>
                <c:pt idx="11036">
                  <c:v>47.349978900000011</c:v>
                </c:pt>
                <c:pt idx="11037">
                  <c:v>47.462580900000013</c:v>
                </c:pt>
                <c:pt idx="11038">
                  <c:v>47.732913900000057</c:v>
                </c:pt>
                <c:pt idx="11039">
                  <c:v>47.845515900000038</c:v>
                </c:pt>
                <c:pt idx="11040">
                  <c:v>47.417540099999997</c:v>
                </c:pt>
                <c:pt idx="11041">
                  <c:v>47.530142100000013</c:v>
                </c:pt>
                <c:pt idx="11042">
                  <c:v>47.282417700000003</c:v>
                </c:pt>
                <c:pt idx="11043">
                  <c:v>47.349978900000011</c:v>
                </c:pt>
                <c:pt idx="11044">
                  <c:v>47.372499300000001</c:v>
                </c:pt>
                <c:pt idx="11045">
                  <c:v>47.124701400000006</c:v>
                </c:pt>
                <c:pt idx="11046">
                  <c:v>47.372499300000001</c:v>
                </c:pt>
                <c:pt idx="11047">
                  <c:v>47.485101300000011</c:v>
                </c:pt>
                <c:pt idx="11048">
                  <c:v>47.552662499999997</c:v>
                </c:pt>
                <c:pt idx="11049">
                  <c:v>47.8004751</c:v>
                </c:pt>
                <c:pt idx="11050">
                  <c:v>47.913077099999995</c:v>
                </c:pt>
                <c:pt idx="11051">
                  <c:v>48.160889699999991</c:v>
                </c:pt>
                <c:pt idx="11052">
                  <c:v>48.070808100000001</c:v>
                </c:pt>
                <c:pt idx="11053">
                  <c:v>48.453743099999997</c:v>
                </c:pt>
                <c:pt idx="11054">
                  <c:v>48.476263499999995</c:v>
                </c:pt>
                <c:pt idx="11055">
                  <c:v>48.769102200000049</c:v>
                </c:pt>
                <c:pt idx="11056">
                  <c:v>48.791622600000011</c:v>
                </c:pt>
                <c:pt idx="11057">
                  <c:v>49.061970300000013</c:v>
                </c:pt>
                <c:pt idx="11058">
                  <c:v>49.152051900000011</c:v>
                </c:pt>
                <c:pt idx="11059">
                  <c:v>48.769102200000049</c:v>
                </c:pt>
                <c:pt idx="11060">
                  <c:v>48.656500200000011</c:v>
                </c:pt>
                <c:pt idx="11061">
                  <c:v>48.521304300000011</c:v>
                </c:pt>
                <c:pt idx="11062">
                  <c:v>49.129531500000013</c:v>
                </c:pt>
                <c:pt idx="11063">
                  <c:v>49.17457230000003</c:v>
                </c:pt>
                <c:pt idx="11064">
                  <c:v>49.219598400000002</c:v>
                </c:pt>
                <c:pt idx="11065">
                  <c:v>49.24211880000005</c:v>
                </c:pt>
                <c:pt idx="11066">
                  <c:v>49.152051900000011</c:v>
                </c:pt>
                <c:pt idx="11067">
                  <c:v>48.904224599999964</c:v>
                </c:pt>
                <c:pt idx="11068">
                  <c:v>49.264639200000012</c:v>
                </c:pt>
                <c:pt idx="11069">
                  <c:v>49.197092700000013</c:v>
                </c:pt>
                <c:pt idx="11070">
                  <c:v>48.971888699999994</c:v>
                </c:pt>
                <c:pt idx="11071">
                  <c:v>48.814142999999994</c:v>
                </c:pt>
                <c:pt idx="11072">
                  <c:v>48.498783900000028</c:v>
                </c:pt>
                <c:pt idx="11073">
                  <c:v>48.386181900000004</c:v>
                </c:pt>
                <c:pt idx="11074">
                  <c:v>48.633979800000013</c:v>
                </c:pt>
                <c:pt idx="11075">
                  <c:v>48.679020600000001</c:v>
                </c:pt>
                <c:pt idx="11076">
                  <c:v>48.814142999999994</c:v>
                </c:pt>
                <c:pt idx="11077">
                  <c:v>48.949368300000003</c:v>
                </c:pt>
                <c:pt idx="11078">
                  <c:v>48.431222699999999</c:v>
                </c:pt>
                <c:pt idx="11079">
                  <c:v>48.40870230000003</c:v>
                </c:pt>
                <c:pt idx="11080">
                  <c:v>48.926745000000011</c:v>
                </c:pt>
                <c:pt idx="11081">
                  <c:v>48.40870230000003</c:v>
                </c:pt>
                <c:pt idx="11082">
                  <c:v>48.341141099999994</c:v>
                </c:pt>
                <c:pt idx="11083">
                  <c:v>48.611459400000001</c:v>
                </c:pt>
                <c:pt idx="11084">
                  <c:v>48.701541000000006</c:v>
                </c:pt>
                <c:pt idx="11085">
                  <c:v>48.588865499999997</c:v>
                </c:pt>
                <c:pt idx="11086">
                  <c:v>48.611459400000001</c:v>
                </c:pt>
                <c:pt idx="11087">
                  <c:v>48.566345100000028</c:v>
                </c:pt>
                <c:pt idx="11088">
                  <c:v>48.363661499999971</c:v>
                </c:pt>
                <c:pt idx="11089">
                  <c:v>48.40870230000003</c:v>
                </c:pt>
                <c:pt idx="11090">
                  <c:v>48.205930500000029</c:v>
                </c:pt>
                <c:pt idx="11091">
                  <c:v>48.048287699999996</c:v>
                </c:pt>
                <c:pt idx="11092">
                  <c:v>48.160889699999991</c:v>
                </c:pt>
                <c:pt idx="11093">
                  <c:v>48.318620699999997</c:v>
                </c:pt>
                <c:pt idx="11094">
                  <c:v>47.732913900000057</c:v>
                </c:pt>
                <c:pt idx="11095">
                  <c:v>47.597806200000001</c:v>
                </c:pt>
                <c:pt idx="11096">
                  <c:v>47.57518290000003</c:v>
                </c:pt>
                <c:pt idx="11097">
                  <c:v>47.304938100000001</c:v>
                </c:pt>
                <c:pt idx="11098">
                  <c:v>47.507621699999994</c:v>
                </c:pt>
                <c:pt idx="11099">
                  <c:v>47.507621699999994</c:v>
                </c:pt>
                <c:pt idx="11100">
                  <c:v>47.147221799999997</c:v>
                </c:pt>
                <c:pt idx="11101">
                  <c:v>46.80931290000003</c:v>
                </c:pt>
                <c:pt idx="11102">
                  <c:v>47.304938100000001</c:v>
                </c:pt>
                <c:pt idx="11103">
                  <c:v>47.034619800000002</c:v>
                </c:pt>
                <c:pt idx="11104">
                  <c:v>48.746581800000001</c:v>
                </c:pt>
                <c:pt idx="11105">
                  <c:v>48.566345100000028</c:v>
                </c:pt>
                <c:pt idx="11106">
                  <c:v>48.048287699999996</c:v>
                </c:pt>
                <c:pt idx="11107">
                  <c:v>49.264639200000012</c:v>
                </c:pt>
                <c:pt idx="11108">
                  <c:v>48.633979800000013</c:v>
                </c:pt>
                <c:pt idx="11109">
                  <c:v>48.386181900000004</c:v>
                </c:pt>
                <c:pt idx="11110">
                  <c:v>48.318620699999997</c:v>
                </c:pt>
                <c:pt idx="11111">
                  <c:v>48.476263499999995</c:v>
                </c:pt>
                <c:pt idx="11112">
                  <c:v>47.868036300000028</c:v>
                </c:pt>
                <c:pt idx="11113">
                  <c:v>48.138369300000029</c:v>
                </c:pt>
                <c:pt idx="11114">
                  <c:v>48.296100300000049</c:v>
                </c:pt>
                <c:pt idx="11115">
                  <c:v>48.250971300000003</c:v>
                </c:pt>
                <c:pt idx="11116">
                  <c:v>48.205930500000029</c:v>
                </c:pt>
                <c:pt idx="11117">
                  <c:v>47.777954700000002</c:v>
                </c:pt>
                <c:pt idx="11118">
                  <c:v>47.507621699999994</c:v>
                </c:pt>
                <c:pt idx="11119">
                  <c:v>47.417540099999997</c:v>
                </c:pt>
                <c:pt idx="11120">
                  <c:v>47.485101300000011</c:v>
                </c:pt>
                <c:pt idx="11121">
                  <c:v>47.552662499999997</c:v>
                </c:pt>
                <c:pt idx="11122">
                  <c:v>47.597806200000001</c:v>
                </c:pt>
                <c:pt idx="11123">
                  <c:v>47.980726499999996</c:v>
                </c:pt>
                <c:pt idx="11124">
                  <c:v>47.822995500000012</c:v>
                </c:pt>
                <c:pt idx="11125">
                  <c:v>46.741751700000002</c:v>
                </c:pt>
                <c:pt idx="11126">
                  <c:v>46.944538200000011</c:v>
                </c:pt>
                <c:pt idx="11127">
                  <c:v>46.922017800000013</c:v>
                </c:pt>
                <c:pt idx="11128">
                  <c:v>47.980726499999996</c:v>
                </c:pt>
                <c:pt idx="11129">
                  <c:v>49.580013000000001</c:v>
                </c:pt>
                <c:pt idx="11130">
                  <c:v>48.926745000000011</c:v>
                </c:pt>
                <c:pt idx="11131">
                  <c:v>48.521304300000011</c:v>
                </c:pt>
                <c:pt idx="11132">
                  <c:v>48.160889699999991</c:v>
                </c:pt>
                <c:pt idx="11133">
                  <c:v>49.467411000000006</c:v>
                </c:pt>
                <c:pt idx="11134">
                  <c:v>49.129531500000013</c:v>
                </c:pt>
                <c:pt idx="11135">
                  <c:v>49.354808999999975</c:v>
                </c:pt>
                <c:pt idx="11136">
                  <c:v>49.17457230000003</c:v>
                </c:pt>
                <c:pt idx="11137">
                  <c:v>49.17457230000003</c:v>
                </c:pt>
                <c:pt idx="11138">
                  <c:v>49.219598400000002</c:v>
                </c:pt>
                <c:pt idx="11139">
                  <c:v>49.715223600000002</c:v>
                </c:pt>
                <c:pt idx="11140">
                  <c:v>49.489931399999996</c:v>
                </c:pt>
                <c:pt idx="11141">
                  <c:v>49.287247799999996</c:v>
                </c:pt>
                <c:pt idx="11142">
                  <c:v>49.399849799999998</c:v>
                </c:pt>
                <c:pt idx="11143">
                  <c:v>49.512451800000001</c:v>
                </c:pt>
                <c:pt idx="11144">
                  <c:v>49.377329399999994</c:v>
                </c:pt>
                <c:pt idx="11145">
                  <c:v>48.724061400000004</c:v>
                </c:pt>
                <c:pt idx="11146">
                  <c:v>49.24211880000005</c:v>
                </c:pt>
                <c:pt idx="11147">
                  <c:v>49.197092700000013</c:v>
                </c:pt>
                <c:pt idx="11148">
                  <c:v>49.264639200000012</c:v>
                </c:pt>
                <c:pt idx="11149">
                  <c:v>49.061970300000013</c:v>
                </c:pt>
                <c:pt idx="11150">
                  <c:v>49.332288599999998</c:v>
                </c:pt>
                <c:pt idx="11151">
                  <c:v>49.377329399999994</c:v>
                </c:pt>
                <c:pt idx="11152">
                  <c:v>49.467411000000006</c:v>
                </c:pt>
                <c:pt idx="11153">
                  <c:v>49.512451800000001</c:v>
                </c:pt>
                <c:pt idx="11154">
                  <c:v>49.152051900000011</c:v>
                </c:pt>
                <c:pt idx="11155">
                  <c:v>49.782784800000002</c:v>
                </c:pt>
                <c:pt idx="11156">
                  <c:v>49.692703200000039</c:v>
                </c:pt>
                <c:pt idx="11157">
                  <c:v>49.467411000000006</c:v>
                </c:pt>
                <c:pt idx="11158">
                  <c:v>49.534972200000013</c:v>
                </c:pt>
                <c:pt idx="11159">
                  <c:v>49.219598400000002</c:v>
                </c:pt>
                <c:pt idx="11160">
                  <c:v>49.152051900000011</c:v>
                </c:pt>
                <c:pt idx="11161">
                  <c:v>48.949368300000003</c:v>
                </c:pt>
                <c:pt idx="11162">
                  <c:v>48.521304300000011</c:v>
                </c:pt>
                <c:pt idx="11163">
                  <c:v>48.228450900000048</c:v>
                </c:pt>
                <c:pt idx="11164">
                  <c:v>47.890556700000012</c:v>
                </c:pt>
                <c:pt idx="11165">
                  <c:v>47.147221799999997</c:v>
                </c:pt>
                <c:pt idx="11166">
                  <c:v>47.530142100000013</c:v>
                </c:pt>
                <c:pt idx="11167">
                  <c:v>47.079660599999997</c:v>
                </c:pt>
                <c:pt idx="11168">
                  <c:v>47.282417700000003</c:v>
                </c:pt>
                <c:pt idx="11169">
                  <c:v>47.192262600000021</c:v>
                </c:pt>
                <c:pt idx="11170">
                  <c:v>47.327458499999999</c:v>
                </c:pt>
                <c:pt idx="11171">
                  <c:v>47.552662499999997</c:v>
                </c:pt>
                <c:pt idx="11172">
                  <c:v>47.507621699999994</c:v>
                </c:pt>
                <c:pt idx="11173">
                  <c:v>47.507621699999994</c:v>
                </c:pt>
                <c:pt idx="11174">
                  <c:v>47.327458499999999</c:v>
                </c:pt>
                <c:pt idx="11175">
                  <c:v>47.147221799999997</c:v>
                </c:pt>
                <c:pt idx="11176">
                  <c:v>47.687873099999997</c:v>
                </c:pt>
                <c:pt idx="11177">
                  <c:v>47.462580900000013</c:v>
                </c:pt>
                <c:pt idx="11178">
                  <c:v>47.462580900000013</c:v>
                </c:pt>
                <c:pt idx="11179">
                  <c:v>47.282417700000003</c:v>
                </c:pt>
                <c:pt idx="11180">
                  <c:v>46.944538200000011</c:v>
                </c:pt>
                <c:pt idx="11181">
                  <c:v>47.16974220000003</c:v>
                </c:pt>
                <c:pt idx="11182">
                  <c:v>47.552662499999997</c:v>
                </c:pt>
                <c:pt idx="11183">
                  <c:v>47.462580900000013</c:v>
                </c:pt>
                <c:pt idx="11184">
                  <c:v>47.507621699999994</c:v>
                </c:pt>
                <c:pt idx="11185">
                  <c:v>47.214783000000004</c:v>
                </c:pt>
                <c:pt idx="11186">
                  <c:v>47.349978900000011</c:v>
                </c:pt>
                <c:pt idx="11187">
                  <c:v>47.327458499999999</c:v>
                </c:pt>
                <c:pt idx="11188">
                  <c:v>47.642847000000003</c:v>
                </c:pt>
                <c:pt idx="11189">
                  <c:v>47.755434300000012</c:v>
                </c:pt>
                <c:pt idx="11190">
                  <c:v>47.913077099999995</c:v>
                </c:pt>
                <c:pt idx="11191">
                  <c:v>48.318620699999997</c:v>
                </c:pt>
                <c:pt idx="11192">
                  <c:v>48.160889699999991</c:v>
                </c:pt>
                <c:pt idx="11193">
                  <c:v>48.40870230000003</c:v>
                </c:pt>
                <c:pt idx="11194">
                  <c:v>48.296100300000049</c:v>
                </c:pt>
                <c:pt idx="11195">
                  <c:v>48.115848900000003</c:v>
                </c:pt>
                <c:pt idx="11196">
                  <c:v>48.228450900000048</c:v>
                </c:pt>
                <c:pt idx="11197">
                  <c:v>48.27357990000003</c:v>
                </c:pt>
                <c:pt idx="11198">
                  <c:v>48.476263499999995</c:v>
                </c:pt>
                <c:pt idx="11199">
                  <c:v>48.40870230000003</c:v>
                </c:pt>
                <c:pt idx="11200">
                  <c:v>48.588865499999997</c:v>
                </c:pt>
                <c:pt idx="11201">
                  <c:v>48.543824699999995</c:v>
                </c:pt>
                <c:pt idx="11202">
                  <c:v>48.093328500000013</c:v>
                </c:pt>
                <c:pt idx="11203">
                  <c:v>47.868036300000028</c:v>
                </c:pt>
                <c:pt idx="11204">
                  <c:v>47.8004751</c:v>
                </c:pt>
                <c:pt idx="11205">
                  <c:v>47.935685699999993</c:v>
                </c:pt>
                <c:pt idx="11206">
                  <c:v>47.822995500000012</c:v>
                </c:pt>
                <c:pt idx="11207">
                  <c:v>47.732913900000057</c:v>
                </c:pt>
                <c:pt idx="11208">
                  <c:v>47.710393500000002</c:v>
                </c:pt>
                <c:pt idx="11209">
                  <c:v>47.597806200000001</c:v>
                </c:pt>
                <c:pt idx="11210">
                  <c:v>47.214783000000004</c:v>
                </c:pt>
                <c:pt idx="11211">
                  <c:v>47.102181000000009</c:v>
                </c:pt>
                <c:pt idx="11212">
                  <c:v>46.854353699999997</c:v>
                </c:pt>
                <c:pt idx="11213">
                  <c:v>46.65168479999997</c:v>
                </c:pt>
                <c:pt idx="11214">
                  <c:v>46.719246000000005</c:v>
                </c:pt>
                <c:pt idx="11215">
                  <c:v>46.629164400000001</c:v>
                </c:pt>
                <c:pt idx="11216">
                  <c:v>46.426392600000028</c:v>
                </c:pt>
                <c:pt idx="11217">
                  <c:v>46.223620800000013</c:v>
                </c:pt>
                <c:pt idx="11218">
                  <c:v>46.178580000000011</c:v>
                </c:pt>
                <c:pt idx="11219">
                  <c:v>46.26874980000003</c:v>
                </c:pt>
                <c:pt idx="11220">
                  <c:v>45.773124600000003</c:v>
                </c:pt>
                <c:pt idx="11221">
                  <c:v>46.111018800000011</c:v>
                </c:pt>
                <c:pt idx="11222">
                  <c:v>48.183410100000003</c:v>
                </c:pt>
                <c:pt idx="11223">
                  <c:v>48.138369300000029</c:v>
                </c:pt>
                <c:pt idx="11224">
                  <c:v>47.777954700000002</c:v>
                </c:pt>
                <c:pt idx="11225">
                  <c:v>47.485101300000011</c:v>
                </c:pt>
                <c:pt idx="11226">
                  <c:v>47.597806200000001</c:v>
                </c:pt>
                <c:pt idx="11227">
                  <c:v>47.462580900000013</c:v>
                </c:pt>
                <c:pt idx="11228">
                  <c:v>47.597806200000001</c:v>
                </c:pt>
                <c:pt idx="11229">
                  <c:v>47.620326600000013</c:v>
                </c:pt>
                <c:pt idx="11230">
                  <c:v>47.440060499999994</c:v>
                </c:pt>
                <c:pt idx="11231">
                  <c:v>46.381351799999997</c:v>
                </c:pt>
                <c:pt idx="11232">
                  <c:v>47.417540099999997</c:v>
                </c:pt>
                <c:pt idx="11233">
                  <c:v>47.485101300000011</c:v>
                </c:pt>
                <c:pt idx="11234">
                  <c:v>47.259897299999999</c:v>
                </c:pt>
                <c:pt idx="11235">
                  <c:v>47.237303400000009</c:v>
                </c:pt>
                <c:pt idx="11236">
                  <c:v>46.944538200000011</c:v>
                </c:pt>
                <c:pt idx="11237">
                  <c:v>46.876874099999995</c:v>
                </c:pt>
                <c:pt idx="11238">
                  <c:v>46.8318333</c:v>
                </c:pt>
                <c:pt idx="11239">
                  <c:v>46.629164400000001</c:v>
                </c:pt>
                <c:pt idx="11240">
                  <c:v>46.65168479999997</c:v>
                </c:pt>
                <c:pt idx="11241">
                  <c:v>46.606643999999996</c:v>
                </c:pt>
                <c:pt idx="11242">
                  <c:v>46.426392600000028</c:v>
                </c:pt>
                <c:pt idx="11243">
                  <c:v>46.696725600000029</c:v>
                </c:pt>
                <c:pt idx="11244">
                  <c:v>46.65168479999997</c:v>
                </c:pt>
                <c:pt idx="11245">
                  <c:v>46.80931290000003</c:v>
                </c:pt>
                <c:pt idx="11246">
                  <c:v>46.629164400000001</c:v>
                </c:pt>
                <c:pt idx="11247">
                  <c:v>46.786792500000011</c:v>
                </c:pt>
                <c:pt idx="11248">
                  <c:v>46.65168479999997</c:v>
                </c:pt>
                <c:pt idx="11249">
                  <c:v>46.764272100000021</c:v>
                </c:pt>
                <c:pt idx="11250">
                  <c:v>46.516474199999998</c:v>
                </c:pt>
                <c:pt idx="11251">
                  <c:v>46.448913000000012</c:v>
                </c:pt>
                <c:pt idx="11252">
                  <c:v>46.201100400000001</c:v>
                </c:pt>
                <c:pt idx="11253">
                  <c:v>46.178580000000011</c:v>
                </c:pt>
                <c:pt idx="11254">
                  <c:v>45.975896399999996</c:v>
                </c:pt>
                <c:pt idx="11255">
                  <c:v>45.885726599999998</c:v>
                </c:pt>
                <c:pt idx="11256">
                  <c:v>45.750604199999998</c:v>
                </c:pt>
                <c:pt idx="11257">
                  <c:v>45.908335200000039</c:v>
                </c:pt>
                <c:pt idx="11258">
                  <c:v>45.840685799999996</c:v>
                </c:pt>
                <c:pt idx="11259">
                  <c:v>45.908335200000039</c:v>
                </c:pt>
                <c:pt idx="11260">
                  <c:v>46.178580000000011</c:v>
                </c:pt>
                <c:pt idx="11261">
                  <c:v>46.201100400000001</c:v>
                </c:pt>
                <c:pt idx="11262">
                  <c:v>46.291270200000028</c:v>
                </c:pt>
                <c:pt idx="11263">
                  <c:v>46.336311000000002</c:v>
                </c:pt>
                <c:pt idx="11264">
                  <c:v>46.561515000000028</c:v>
                </c:pt>
                <c:pt idx="11265">
                  <c:v>46.786792500000011</c:v>
                </c:pt>
                <c:pt idx="11266">
                  <c:v>46.674205200000003</c:v>
                </c:pt>
                <c:pt idx="11267">
                  <c:v>47.034619800000002</c:v>
                </c:pt>
                <c:pt idx="11268">
                  <c:v>46.876874099999995</c:v>
                </c:pt>
                <c:pt idx="11269">
                  <c:v>47.079660599999997</c:v>
                </c:pt>
                <c:pt idx="11270">
                  <c:v>46.854353699999997</c:v>
                </c:pt>
                <c:pt idx="11271">
                  <c:v>47.124701400000006</c:v>
                </c:pt>
                <c:pt idx="11272">
                  <c:v>47.8004751</c:v>
                </c:pt>
                <c:pt idx="11273">
                  <c:v>48.048287699999996</c:v>
                </c:pt>
                <c:pt idx="11274">
                  <c:v>48.27357990000003</c:v>
                </c:pt>
                <c:pt idx="11275">
                  <c:v>48.250971300000003</c:v>
                </c:pt>
                <c:pt idx="11276">
                  <c:v>48.138369300000029</c:v>
                </c:pt>
                <c:pt idx="11277">
                  <c:v>48.070808100000001</c:v>
                </c:pt>
                <c:pt idx="11278">
                  <c:v>48.318620699999997</c:v>
                </c:pt>
                <c:pt idx="11279">
                  <c:v>48.363661499999971</c:v>
                </c:pt>
                <c:pt idx="11280">
                  <c:v>48.363661499999971</c:v>
                </c:pt>
                <c:pt idx="11281">
                  <c:v>48.543824699999995</c:v>
                </c:pt>
                <c:pt idx="11282">
                  <c:v>48.498783900000028</c:v>
                </c:pt>
                <c:pt idx="11283">
                  <c:v>48.296100300000049</c:v>
                </c:pt>
                <c:pt idx="11284">
                  <c:v>48.250971300000003</c:v>
                </c:pt>
                <c:pt idx="11285">
                  <c:v>48.183410100000003</c:v>
                </c:pt>
                <c:pt idx="11286">
                  <c:v>48.070808100000001</c:v>
                </c:pt>
                <c:pt idx="11287">
                  <c:v>48.160889699999991</c:v>
                </c:pt>
                <c:pt idx="11288">
                  <c:v>48.183410100000003</c:v>
                </c:pt>
                <c:pt idx="11289">
                  <c:v>47.958206099999998</c:v>
                </c:pt>
                <c:pt idx="11290">
                  <c:v>48.003246900000001</c:v>
                </c:pt>
                <c:pt idx="11291">
                  <c:v>47.710393500000002</c:v>
                </c:pt>
                <c:pt idx="11292">
                  <c:v>47.642847000000003</c:v>
                </c:pt>
                <c:pt idx="11293">
                  <c:v>48.003246900000001</c:v>
                </c:pt>
                <c:pt idx="11294">
                  <c:v>48.183410100000003</c:v>
                </c:pt>
                <c:pt idx="11295">
                  <c:v>48.318620699999997</c:v>
                </c:pt>
                <c:pt idx="11296">
                  <c:v>48.318620699999997</c:v>
                </c:pt>
                <c:pt idx="11297">
                  <c:v>48.138369300000029</c:v>
                </c:pt>
                <c:pt idx="11298">
                  <c:v>48.386181900000004</c:v>
                </c:pt>
                <c:pt idx="11299">
                  <c:v>48.341141099999994</c:v>
                </c:pt>
                <c:pt idx="11300">
                  <c:v>48.363661499999971</c:v>
                </c:pt>
                <c:pt idx="11301">
                  <c:v>48.701541000000006</c:v>
                </c:pt>
                <c:pt idx="11302">
                  <c:v>49.039449900000001</c:v>
                </c:pt>
                <c:pt idx="11303">
                  <c:v>49.354808999999975</c:v>
                </c:pt>
                <c:pt idx="11304">
                  <c:v>49.534972200000013</c:v>
                </c:pt>
                <c:pt idx="11305">
                  <c:v>49.534972200000013</c:v>
                </c:pt>
                <c:pt idx="11306">
                  <c:v>49.872866399999999</c:v>
                </c:pt>
                <c:pt idx="11307">
                  <c:v>49.827825600000004</c:v>
                </c:pt>
                <c:pt idx="11308">
                  <c:v>49.985556600000002</c:v>
                </c:pt>
                <c:pt idx="11309">
                  <c:v>49.557492599999996</c:v>
                </c:pt>
                <c:pt idx="11310">
                  <c:v>50.008077</c:v>
                </c:pt>
                <c:pt idx="11311">
                  <c:v>50.300930400000006</c:v>
                </c:pt>
                <c:pt idx="11312">
                  <c:v>50.323450800000003</c:v>
                </c:pt>
                <c:pt idx="11313">
                  <c:v>50.233281000000005</c:v>
                </c:pt>
                <c:pt idx="11314">
                  <c:v>50.661345000000011</c:v>
                </c:pt>
                <c:pt idx="11315">
                  <c:v>50.706385800000028</c:v>
                </c:pt>
                <c:pt idx="11316">
                  <c:v>50.773947</c:v>
                </c:pt>
                <c:pt idx="11317">
                  <c:v>50.72890620000004</c:v>
                </c:pt>
                <c:pt idx="11318">
                  <c:v>50.751426599999995</c:v>
                </c:pt>
                <c:pt idx="11319">
                  <c:v>50.8415082</c:v>
                </c:pt>
                <c:pt idx="11320">
                  <c:v>50.6388246</c:v>
                </c:pt>
                <c:pt idx="11321">
                  <c:v>50.661345000000011</c:v>
                </c:pt>
                <c:pt idx="11322">
                  <c:v>50.548654800000001</c:v>
                </c:pt>
                <c:pt idx="11323">
                  <c:v>50.481093599999994</c:v>
                </c:pt>
                <c:pt idx="11324">
                  <c:v>50.571175200000013</c:v>
                </c:pt>
                <c:pt idx="11325">
                  <c:v>50.458573200000011</c:v>
                </c:pt>
                <c:pt idx="11326">
                  <c:v>50.12067900000001</c:v>
                </c:pt>
                <c:pt idx="11327">
                  <c:v>50.053117800000003</c:v>
                </c:pt>
                <c:pt idx="11328">
                  <c:v>50.12067900000001</c:v>
                </c:pt>
                <c:pt idx="11329">
                  <c:v>50.165719800000041</c:v>
                </c:pt>
                <c:pt idx="11330">
                  <c:v>50.030597400000005</c:v>
                </c:pt>
                <c:pt idx="11331">
                  <c:v>49.917907199999995</c:v>
                </c:pt>
                <c:pt idx="11332">
                  <c:v>49.917907199999995</c:v>
                </c:pt>
                <c:pt idx="11333">
                  <c:v>49.534972200000013</c:v>
                </c:pt>
                <c:pt idx="11334">
                  <c:v>49.264639200000012</c:v>
                </c:pt>
                <c:pt idx="11335">
                  <c:v>49.264639200000012</c:v>
                </c:pt>
                <c:pt idx="11336">
                  <c:v>49.354808999999975</c:v>
                </c:pt>
                <c:pt idx="11337">
                  <c:v>49.264639200000012</c:v>
                </c:pt>
                <c:pt idx="11338">
                  <c:v>49.17457230000003</c:v>
                </c:pt>
                <c:pt idx="11339">
                  <c:v>49.24211880000005</c:v>
                </c:pt>
                <c:pt idx="11340">
                  <c:v>49.467411000000006</c:v>
                </c:pt>
                <c:pt idx="11341">
                  <c:v>49.737744000000006</c:v>
                </c:pt>
                <c:pt idx="11342">
                  <c:v>49.940427599999971</c:v>
                </c:pt>
                <c:pt idx="11343">
                  <c:v>49.940427599999971</c:v>
                </c:pt>
                <c:pt idx="11344">
                  <c:v>49.805305200000028</c:v>
                </c:pt>
                <c:pt idx="11345">
                  <c:v>49.399849799999998</c:v>
                </c:pt>
                <c:pt idx="11346">
                  <c:v>49.467411000000006</c:v>
                </c:pt>
                <c:pt idx="11347">
                  <c:v>49.625142000000039</c:v>
                </c:pt>
                <c:pt idx="11348">
                  <c:v>49.580013000000001</c:v>
                </c:pt>
                <c:pt idx="11349">
                  <c:v>49.377329399999994</c:v>
                </c:pt>
                <c:pt idx="11350">
                  <c:v>49.692703200000039</c:v>
                </c:pt>
                <c:pt idx="11351">
                  <c:v>49.692703200000039</c:v>
                </c:pt>
                <c:pt idx="11352">
                  <c:v>49.354808999999975</c:v>
                </c:pt>
                <c:pt idx="11353">
                  <c:v>49.332288599999998</c:v>
                </c:pt>
                <c:pt idx="11354">
                  <c:v>49.625142000000039</c:v>
                </c:pt>
                <c:pt idx="11355">
                  <c:v>49.489931399999996</c:v>
                </c:pt>
                <c:pt idx="11356">
                  <c:v>50.165719800000041</c:v>
                </c:pt>
                <c:pt idx="11357">
                  <c:v>50.075638200000022</c:v>
                </c:pt>
                <c:pt idx="11358">
                  <c:v>50.323450800000003</c:v>
                </c:pt>
                <c:pt idx="11359">
                  <c:v>49.625142000000039</c:v>
                </c:pt>
                <c:pt idx="11360">
                  <c:v>49.287247799999996</c:v>
                </c:pt>
                <c:pt idx="11361">
                  <c:v>49.24211880000005</c:v>
                </c:pt>
                <c:pt idx="11362">
                  <c:v>48.814142999999994</c:v>
                </c:pt>
                <c:pt idx="11363">
                  <c:v>48.971888699999994</c:v>
                </c:pt>
                <c:pt idx="11364">
                  <c:v>49.24211880000005</c:v>
                </c:pt>
                <c:pt idx="11365">
                  <c:v>48.543824699999995</c:v>
                </c:pt>
                <c:pt idx="11366">
                  <c:v>48.27357990000003</c:v>
                </c:pt>
                <c:pt idx="11367">
                  <c:v>48.296100300000049</c:v>
                </c:pt>
                <c:pt idx="11368">
                  <c:v>47.822995500000012</c:v>
                </c:pt>
                <c:pt idx="11369">
                  <c:v>46.606643999999996</c:v>
                </c:pt>
                <c:pt idx="11370">
                  <c:v>46.313790599999997</c:v>
                </c:pt>
                <c:pt idx="11371">
                  <c:v>46.471433400000002</c:v>
                </c:pt>
                <c:pt idx="11372">
                  <c:v>46.922017800000013</c:v>
                </c:pt>
                <c:pt idx="11373">
                  <c:v>46.696725600000029</c:v>
                </c:pt>
                <c:pt idx="11374">
                  <c:v>47.147221799999997</c:v>
                </c:pt>
                <c:pt idx="11375">
                  <c:v>47.237303400000009</c:v>
                </c:pt>
                <c:pt idx="11376">
                  <c:v>47.620326600000013</c:v>
                </c:pt>
                <c:pt idx="11377">
                  <c:v>47.777954700000002</c:v>
                </c:pt>
                <c:pt idx="11378">
                  <c:v>47.890556700000012</c:v>
                </c:pt>
                <c:pt idx="11379">
                  <c:v>48.138369300000029</c:v>
                </c:pt>
                <c:pt idx="11380">
                  <c:v>48.498783900000028</c:v>
                </c:pt>
                <c:pt idx="11381">
                  <c:v>48.566345100000028</c:v>
                </c:pt>
                <c:pt idx="11382">
                  <c:v>47.913077099999995</c:v>
                </c:pt>
                <c:pt idx="11383">
                  <c:v>47.395019700000013</c:v>
                </c:pt>
                <c:pt idx="11384">
                  <c:v>47.958206099999998</c:v>
                </c:pt>
                <c:pt idx="11385">
                  <c:v>48.318620699999997</c:v>
                </c:pt>
                <c:pt idx="11386">
                  <c:v>48.859183799999997</c:v>
                </c:pt>
                <c:pt idx="11387">
                  <c:v>48.633979800000013</c:v>
                </c:pt>
                <c:pt idx="11388">
                  <c:v>51.224428500000002</c:v>
                </c:pt>
                <c:pt idx="11389">
                  <c:v>49.625142000000039</c:v>
                </c:pt>
                <c:pt idx="11390">
                  <c:v>49.197092700000013</c:v>
                </c:pt>
                <c:pt idx="11391">
                  <c:v>48.769102200000049</c:v>
                </c:pt>
                <c:pt idx="11392">
                  <c:v>49.332288599999998</c:v>
                </c:pt>
                <c:pt idx="11393">
                  <c:v>49.24211880000005</c:v>
                </c:pt>
                <c:pt idx="11394">
                  <c:v>49.016929499999996</c:v>
                </c:pt>
                <c:pt idx="11395">
                  <c:v>48.656500200000011</c:v>
                </c:pt>
                <c:pt idx="11396">
                  <c:v>48.566345100000028</c:v>
                </c:pt>
                <c:pt idx="11397">
                  <c:v>48.633979800000013</c:v>
                </c:pt>
                <c:pt idx="11398">
                  <c:v>48.814142999999994</c:v>
                </c:pt>
                <c:pt idx="11399">
                  <c:v>48.994409099999999</c:v>
                </c:pt>
                <c:pt idx="11400">
                  <c:v>49.107011100000001</c:v>
                </c:pt>
                <c:pt idx="11401">
                  <c:v>49.287247799999996</c:v>
                </c:pt>
                <c:pt idx="11402">
                  <c:v>49.377329399999994</c:v>
                </c:pt>
                <c:pt idx="11403">
                  <c:v>49.287247799999996</c:v>
                </c:pt>
                <c:pt idx="11404">
                  <c:v>49.332288599999998</c:v>
                </c:pt>
                <c:pt idx="11405">
                  <c:v>49.670182800000013</c:v>
                </c:pt>
                <c:pt idx="11406">
                  <c:v>49.760264400000004</c:v>
                </c:pt>
                <c:pt idx="11407">
                  <c:v>49.264639200000012</c:v>
                </c:pt>
                <c:pt idx="11408">
                  <c:v>49.24211880000005</c:v>
                </c:pt>
                <c:pt idx="11409">
                  <c:v>49.625142000000039</c:v>
                </c:pt>
                <c:pt idx="11410">
                  <c:v>50.008077</c:v>
                </c:pt>
                <c:pt idx="11411">
                  <c:v>50.571175200000013</c:v>
                </c:pt>
                <c:pt idx="11412">
                  <c:v>50.12067900000001</c:v>
                </c:pt>
                <c:pt idx="11413">
                  <c:v>50.188240200000003</c:v>
                </c:pt>
                <c:pt idx="11414">
                  <c:v>49.760264400000004</c:v>
                </c:pt>
                <c:pt idx="11415">
                  <c:v>49.670182800000013</c:v>
                </c:pt>
                <c:pt idx="11416">
                  <c:v>49.940427599999971</c:v>
                </c:pt>
                <c:pt idx="11417">
                  <c:v>50.030597400000005</c:v>
                </c:pt>
                <c:pt idx="11418">
                  <c:v>49.872866399999999</c:v>
                </c:pt>
                <c:pt idx="11419">
                  <c:v>50.526134400000011</c:v>
                </c:pt>
                <c:pt idx="11420">
                  <c:v>50.278410000000029</c:v>
                </c:pt>
                <c:pt idx="11421">
                  <c:v>50.954198399999996</c:v>
                </c:pt>
                <c:pt idx="11422">
                  <c:v>50.751426599999995</c:v>
                </c:pt>
                <c:pt idx="11423">
                  <c:v>50.706385800000028</c:v>
                </c:pt>
                <c:pt idx="11424">
                  <c:v>50.683865399999995</c:v>
                </c:pt>
                <c:pt idx="11425">
                  <c:v>50.72890620000004</c:v>
                </c:pt>
                <c:pt idx="11426">
                  <c:v>51.201908100000011</c:v>
                </c:pt>
                <c:pt idx="11427">
                  <c:v>51.472255800000013</c:v>
                </c:pt>
                <c:pt idx="11428">
                  <c:v>51.765094500000011</c:v>
                </c:pt>
                <c:pt idx="11429">
                  <c:v>51.539817000000006</c:v>
                </c:pt>
                <c:pt idx="11430">
                  <c:v>51.810135300000013</c:v>
                </c:pt>
                <c:pt idx="11431">
                  <c:v>52.0804683</c:v>
                </c:pt>
                <c:pt idx="11432">
                  <c:v>52.193070300000038</c:v>
                </c:pt>
                <c:pt idx="11433">
                  <c:v>52.395842100000003</c:v>
                </c:pt>
                <c:pt idx="11434">
                  <c:v>52.666175100000039</c:v>
                </c:pt>
                <c:pt idx="11435">
                  <c:v>52.553484899999994</c:v>
                </c:pt>
                <c:pt idx="11436">
                  <c:v>52.936419900000011</c:v>
                </c:pt>
                <c:pt idx="11437">
                  <c:v>52.823817900000002</c:v>
                </c:pt>
                <c:pt idx="11438">
                  <c:v>52.711215900000013</c:v>
                </c:pt>
                <c:pt idx="11439">
                  <c:v>52.283151900000028</c:v>
                </c:pt>
                <c:pt idx="11440">
                  <c:v>51.832655700000011</c:v>
                </c:pt>
                <c:pt idx="11441">
                  <c:v>51.92273730000003</c:v>
                </c:pt>
                <c:pt idx="11442">
                  <c:v>51.945257699999999</c:v>
                </c:pt>
                <c:pt idx="11443">
                  <c:v>52.102988700000012</c:v>
                </c:pt>
                <c:pt idx="11444">
                  <c:v>53.679843000000005</c:v>
                </c:pt>
                <c:pt idx="11445">
                  <c:v>53.724883800000001</c:v>
                </c:pt>
                <c:pt idx="11446">
                  <c:v>53.274299400000004</c:v>
                </c:pt>
                <c:pt idx="11447">
                  <c:v>53.22925860000003</c:v>
                </c:pt>
                <c:pt idx="11448">
                  <c:v>52.801297499999954</c:v>
                </c:pt>
                <c:pt idx="11449">
                  <c:v>52.215590700000021</c:v>
                </c:pt>
                <c:pt idx="11450">
                  <c:v>53.860006200000001</c:v>
                </c:pt>
                <c:pt idx="11451">
                  <c:v>54.017737199999992</c:v>
                </c:pt>
                <c:pt idx="11452">
                  <c:v>53.612193600000012</c:v>
                </c:pt>
                <c:pt idx="11453">
                  <c:v>53.454565499999994</c:v>
                </c:pt>
                <c:pt idx="11454">
                  <c:v>53.206738200000039</c:v>
                </c:pt>
                <c:pt idx="11455">
                  <c:v>53.522112000000057</c:v>
                </c:pt>
                <c:pt idx="11456">
                  <c:v>53.409524699999999</c:v>
                </c:pt>
                <c:pt idx="11457">
                  <c:v>53.22925860000003</c:v>
                </c:pt>
                <c:pt idx="11458">
                  <c:v>52.305760499999998</c:v>
                </c:pt>
                <c:pt idx="11459">
                  <c:v>52.0804683</c:v>
                </c:pt>
                <c:pt idx="11460">
                  <c:v>51.494776200000011</c:v>
                </c:pt>
                <c:pt idx="11461">
                  <c:v>51.675012900000048</c:v>
                </c:pt>
                <c:pt idx="11462">
                  <c:v>51.359653799999997</c:v>
                </c:pt>
                <c:pt idx="11463">
                  <c:v>51.224428500000002</c:v>
                </c:pt>
                <c:pt idx="11464">
                  <c:v>51.382174200000001</c:v>
                </c:pt>
                <c:pt idx="11465">
                  <c:v>51.134346900000011</c:v>
                </c:pt>
                <c:pt idx="11466">
                  <c:v>51.359653799999997</c:v>
                </c:pt>
                <c:pt idx="11467">
                  <c:v>50.999239200000012</c:v>
                </c:pt>
                <c:pt idx="11468">
                  <c:v>51.539817000000006</c:v>
                </c:pt>
                <c:pt idx="11469">
                  <c:v>51.404694599999971</c:v>
                </c:pt>
                <c:pt idx="11470">
                  <c:v>51.292092600000039</c:v>
                </c:pt>
                <c:pt idx="11471">
                  <c:v>50.886548999999995</c:v>
                </c:pt>
                <c:pt idx="11472">
                  <c:v>50.6388246</c:v>
                </c:pt>
                <c:pt idx="11473">
                  <c:v>50.616304200000002</c:v>
                </c:pt>
                <c:pt idx="11474">
                  <c:v>50.481093599999994</c:v>
                </c:pt>
                <c:pt idx="11475">
                  <c:v>50.616304200000002</c:v>
                </c:pt>
                <c:pt idx="11476">
                  <c:v>50.548654800000001</c:v>
                </c:pt>
                <c:pt idx="11477">
                  <c:v>50.345971200000001</c:v>
                </c:pt>
                <c:pt idx="11478">
                  <c:v>50.278410000000029</c:v>
                </c:pt>
                <c:pt idx="11479">
                  <c:v>50.210760599999993</c:v>
                </c:pt>
                <c:pt idx="11480">
                  <c:v>49.692703200000039</c:v>
                </c:pt>
                <c:pt idx="11481">
                  <c:v>49.512451800000001</c:v>
                </c:pt>
                <c:pt idx="11482">
                  <c:v>49.760264400000004</c:v>
                </c:pt>
                <c:pt idx="11483">
                  <c:v>49.872866399999999</c:v>
                </c:pt>
                <c:pt idx="11484">
                  <c:v>49.963036200000012</c:v>
                </c:pt>
                <c:pt idx="11485">
                  <c:v>49.895386800000011</c:v>
                </c:pt>
                <c:pt idx="11486">
                  <c:v>50.008077</c:v>
                </c:pt>
                <c:pt idx="11487">
                  <c:v>49.872866399999999</c:v>
                </c:pt>
                <c:pt idx="11488">
                  <c:v>49.940427599999971</c:v>
                </c:pt>
                <c:pt idx="11489">
                  <c:v>49.895386800000011</c:v>
                </c:pt>
                <c:pt idx="11490">
                  <c:v>49.895386800000011</c:v>
                </c:pt>
                <c:pt idx="11491">
                  <c:v>50.481093599999994</c:v>
                </c:pt>
                <c:pt idx="11492">
                  <c:v>49.737744000000006</c:v>
                </c:pt>
                <c:pt idx="11493">
                  <c:v>50.030597400000005</c:v>
                </c:pt>
                <c:pt idx="11494">
                  <c:v>49.940427599999971</c:v>
                </c:pt>
                <c:pt idx="11495">
                  <c:v>49.264639200000012</c:v>
                </c:pt>
                <c:pt idx="11496">
                  <c:v>49.602533400000013</c:v>
                </c:pt>
                <c:pt idx="11497">
                  <c:v>50.616304200000002</c:v>
                </c:pt>
                <c:pt idx="11498">
                  <c:v>50.661345000000011</c:v>
                </c:pt>
                <c:pt idx="11499">
                  <c:v>50.593695600000011</c:v>
                </c:pt>
                <c:pt idx="11500">
                  <c:v>50.188240200000003</c:v>
                </c:pt>
                <c:pt idx="11501">
                  <c:v>50.12067900000001</c:v>
                </c:pt>
                <c:pt idx="11502">
                  <c:v>50.188240200000003</c:v>
                </c:pt>
                <c:pt idx="11503">
                  <c:v>49.985556600000002</c:v>
                </c:pt>
                <c:pt idx="11504">
                  <c:v>49.985556600000002</c:v>
                </c:pt>
                <c:pt idx="11505">
                  <c:v>49.737744000000006</c:v>
                </c:pt>
                <c:pt idx="11506">
                  <c:v>49.580013000000001</c:v>
                </c:pt>
                <c:pt idx="11507">
                  <c:v>49.422370200000039</c:v>
                </c:pt>
                <c:pt idx="11508">
                  <c:v>49.309768200000001</c:v>
                </c:pt>
                <c:pt idx="11509">
                  <c:v>49.152051900000011</c:v>
                </c:pt>
                <c:pt idx="11510">
                  <c:v>49.152051900000011</c:v>
                </c:pt>
                <c:pt idx="11511">
                  <c:v>48.971888699999994</c:v>
                </c:pt>
                <c:pt idx="11512">
                  <c:v>49.219598400000002</c:v>
                </c:pt>
                <c:pt idx="11513">
                  <c:v>49.444890599999994</c:v>
                </c:pt>
                <c:pt idx="11514">
                  <c:v>49.715223600000002</c:v>
                </c:pt>
                <c:pt idx="11515">
                  <c:v>49.557492599999996</c:v>
                </c:pt>
                <c:pt idx="11516">
                  <c:v>49.737744000000006</c:v>
                </c:pt>
                <c:pt idx="11517">
                  <c:v>49.782784800000002</c:v>
                </c:pt>
                <c:pt idx="11518">
                  <c:v>49.512451800000001</c:v>
                </c:pt>
                <c:pt idx="11519">
                  <c:v>49.422370200000039</c:v>
                </c:pt>
                <c:pt idx="11520">
                  <c:v>49.264639200000012</c:v>
                </c:pt>
                <c:pt idx="11521">
                  <c:v>49.647662399999994</c:v>
                </c:pt>
                <c:pt idx="11522">
                  <c:v>49.895386800000011</c:v>
                </c:pt>
                <c:pt idx="11523">
                  <c:v>50.503614000000006</c:v>
                </c:pt>
                <c:pt idx="11524">
                  <c:v>50.683865399999995</c:v>
                </c:pt>
                <c:pt idx="11525">
                  <c:v>50.706385800000028</c:v>
                </c:pt>
                <c:pt idx="11526">
                  <c:v>50.773947</c:v>
                </c:pt>
                <c:pt idx="11527">
                  <c:v>50.458573200000011</c:v>
                </c:pt>
                <c:pt idx="11528">
                  <c:v>50.8415082</c:v>
                </c:pt>
                <c:pt idx="11529">
                  <c:v>51.201908100000011</c:v>
                </c:pt>
                <c:pt idx="11530">
                  <c:v>51.021759600000003</c:v>
                </c:pt>
                <c:pt idx="11531">
                  <c:v>51.066785700000011</c:v>
                </c:pt>
                <c:pt idx="11532">
                  <c:v>51.179387699999992</c:v>
                </c:pt>
                <c:pt idx="11533">
                  <c:v>51.201908100000011</c:v>
                </c:pt>
                <c:pt idx="11534">
                  <c:v>50.976718800000029</c:v>
                </c:pt>
                <c:pt idx="11535">
                  <c:v>51.134346900000011</c:v>
                </c:pt>
                <c:pt idx="11536">
                  <c:v>51.246948900000028</c:v>
                </c:pt>
                <c:pt idx="11537">
                  <c:v>51.494776200000011</c:v>
                </c:pt>
                <c:pt idx="11538">
                  <c:v>52.0804683</c:v>
                </c:pt>
                <c:pt idx="11539">
                  <c:v>52.0804683</c:v>
                </c:pt>
                <c:pt idx="11540">
                  <c:v>52.328280900000003</c:v>
                </c:pt>
                <c:pt idx="11541">
                  <c:v>52.756256700000002</c:v>
                </c:pt>
                <c:pt idx="11542">
                  <c:v>53.116656599999999</c:v>
                </c:pt>
                <c:pt idx="11543">
                  <c:v>53.161697400000001</c:v>
                </c:pt>
                <c:pt idx="11544">
                  <c:v>52.936419900000011</c:v>
                </c:pt>
                <c:pt idx="11545">
                  <c:v>53.09413620000003</c:v>
                </c:pt>
                <c:pt idx="11546">
                  <c:v>53.387004299999994</c:v>
                </c:pt>
                <c:pt idx="11547">
                  <c:v>53.071615800000011</c:v>
                </c:pt>
                <c:pt idx="11548">
                  <c:v>53.02657500000003</c:v>
                </c:pt>
                <c:pt idx="11549">
                  <c:v>53.02657500000003</c:v>
                </c:pt>
                <c:pt idx="11550">
                  <c:v>53.29681980000003</c:v>
                </c:pt>
                <c:pt idx="11551">
                  <c:v>52.981534199999999</c:v>
                </c:pt>
                <c:pt idx="11552">
                  <c:v>52.981534199999999</c:v>
                </c:pt>
                <c:pt idx="11553">
                  <c:v>52.846338300000028</c:v>
                </c:pt>
                <c:pt idx="11554">
                  <c:v>53.071615800000011</c:v>
                </c:pt>
                <c:pt idx="11555">
                  <c:v>52.823817900000002</c:v>
                </c:pt>
                <c:pt idx="11556">
                  <c:v>53.02657500000003</c:v>
                </c:pt>
                <c:pt idx="11557">
                  <c:v>52.598511000000038</c:v>
                </c:pt>
                <c:pt idx="11558">
                  <c:v>52.688695500000001</c:v>
                </c:pt>
                <c:pt idx="11559">
                  <c:v>52.395842100000003</c:v>
                </c:pt>
                <c:pt idx="11560">
                  <c:v>52.868858700000011</c:v>
                </c:pt>
                <c:pt idx="11561">
                  <c:v>52.913899499999964</c:v>
                </c:pt>
                <c:pt idx="11562">
                  <c:v>52.530964499999996</c:v>
                </c:pt>
                <c:pt idx="11563">
                  <c:v>52.440882899999998</c:v>
                </c:pt>
                <c:pt idx="11564">
                  <c:v>52.711215900000013</c:v>
                </c:pt>
                <c:pt idx="11565">
                  <c:v>51.562337400000011</c:v>
                </c:pt>
                <c:pt idx="11566">
                  <c:v>52.035427499999997</c:v>
                </c:pt>
                <c:pt idx="11567">
                  <c:v>52.035427499999997</c:v>
                </c:pt>
                <c:pt idx="11568">
                  <c:v>51.810135300000013</c:v>
                </c:pt>
                <c:pt idx="11569">
                  <c:v>51.494776200000011</c:v>
                </c:pt>
                <c:pt idx="11570">
                  <c:v>52.193070300000038</c:v>
                </c:pt>
                <c:pt idx="11571">
                  <c:v>51.652492500000001</c:v>
                </c:pt>
                <c:pt idx="11572">
                  <c:v>51.584857799999995</c:v>
                </c:pt>
                <c:pt idx="11573">
                  <c:v>51.134346900000011</c:v>
                </c:pt>
                <c:pt idx="11574">
                  <c:v>50.864028599999997</c:v>
                </c:pt>
                <c:pt idx="11575">
                  <c:v>51.584857799999995</c:v>
                </c:pt>
                <c:pt idx="11576">
                  <c:v>51.111826499999971</c:v>
                </c:pt>
                <c:pt idx="11577">
                  <c:v>50.818987799999995</c:v>
                </c:pt>
                <c:pt idx="11578">
                  <c:v>54.400672200000002</c:v>
                </c:pt>
                <c:pt idx="11579">
                  <c:v>56.180210100000011</c:v>
                </c:pt>
                <c:pt idx="11580">
                  <c:v>55.819810199999999</c:v>
                </c:pt>
                <c:pt idx="11581">
                  <c:v>51.359653799999997</c:v>
                </c:pt>
                <c:pt idx="11582">
                  <c:v>48.566345100000028</c:v>
                </c:pt>
                <c:pt idx="11583">
                  <c:v>48.543824699999995</c:v>
                </c:pt>
                <c:pt idx="11584">
                  <c:v>49.467411000000006</c:v>
                </c:pt>
                <c:pt idx="11585">
                  <c:v>49.534972200000013</c:v>
                </c:pt>
                <c:pt idx="11586">
                  <c:v>49.985556600000002</c:v>
                </c:pt>
                <c:pt idx="11587">
                  <c:v>50.391012000000003</c:v>
                </c:pt>
                <c:pt idx="11588">
                  <c:v>50.773947</c:v>
                </c:pt>
                <c:pt idx="11589">
                  <c:v>50.6388246</c:v>
                </c:pt>
                <c:pt idx="11590">
                  <c:v>51.337133400000006</c:v>
                </c:pt>
                <c:pt idx="11591">
                  <c:v>51.224428500000002</c:v>
                </c:pt>
                <c:pt idx="11592">
                  <c:v>51.021759600000003</c:v>
                </c:pt>
                <c:pt idx="11593">
                  <c:v>51.111826499999971</c:v>
                </c:pt>
                <c:pt idx="11594">
                  <c:v>51.201908100000011</c:v>
                </c:pt>
                <c:pt idx="11595">
                  <c:v>50.458573200000011</c:v>
                </c:pt>
                <c:pt idx="11596">
                  <c:v>51.382174200000001</c:v>
                </c:pt>
                <c:pt idx="11597">
                  <c:v>50.616304200000002</c:v>
                </c:pt>
                <c:pt idx="11598">
                  <c:v>50.886548999999995</c:v>
                </c:pt>
                <c:pt idx="11599">
                  <c:v>51.111826499999971</c:v>
                </c:pt>
                <c:pt idx="11600">
                  <c:v>51.427215000000011</c:v>
                </c:pt>
                <c:pt idx="11601">
                  <c:v>51.269469300000011</c:v>
                </c:pt>
                <c:pt idx="11602">
                  <c:v>50.999239200000012</c:v>
                </c:pt>
                <c:pt idx="11603">
                  <c:v>51.111826499999971</c:v>
                </c:pt>
                <c:pt idx="11604">
                  <c:v>50.999239200000012</c:v>
                </c:pt>
                <c:pt idx="11605">
                  <c:v>51.472255800000013</c:v>
                </c:pt>
                <c:pt idx="11606">
                  <c:v>51.607378200000021</c:v>
                </c:pt>
                <c:pt idx="11607">
                  <c:v>51.472255800000013</c:v>
                </c:pt>
                <c:pt idx="11608">
                  <c:v>51.72005370000003</c:v>
                </c:pt>
                <c:pt idx="11609">
                  <c:v>51.629972100000039</c:v>
                </c:pt>
                <c:pt idx="11610">
                  <c:v>51.494776200000011</c:v>
                </c:pt>
                <c:pt idx="11611">
                  <c:v>51.494776200000011</c:v>
                </c:pt>
                <c:pt idx="11612">
                  <c:v>51.449735400000002</c:v>
                </c:pt>
                <c:pt idx="11613">
                  <c:v>51.517296599999995</c:v>
                </c:pt>
                <c:pt idx="11614">
                  <c:v>51.629972100000039</c:v>
                </c:pt>
                <c:pt idx="11615">
                  <c:v>51.675012900000048</c:v>
                </c:pt>
                <c:pt idx="11616">
                  <c:v>51.787614900000001</c:v>
                </c:pt>
                <c:pt idx="11617">
                  <c:v>51.990386700000002</c:v>
                </c:pt>
                <c:pt idx="11618">
                  <c:v>52.170549900000012</c:v>
                </c:pt>
                <c:pt idx="11619">
                  <c:v>52.215590700000021</c:v>
                </c:pt>
                <c:pt idx="11620">
                  <c:v>52.1480295</c:v>
                </c:pt>
                <c:pt idx="11621">
                  <c:v>52.373321699999998</c:v>
                </c:pt>
                <c:pt idx="11622">
                  <c:v>52.193070300000038</c:v>
                </c:pt>
                <c:pt idx="11623">
                  <c:v>52.328280900000003</c:v>
                </c:pt>
                <c:pt idx="11624">
                  <c:v>52.418362500000001</c:v>
                </c:pt>
                <c:pt idx="11625">
                  <c:v>52.0129071</c:v>
                </c:pt>
                <c:pt idx="11626">
                  <c:v>52.1480295</c:v>
                </c:pt>
                <c:pt idx="11627">
                  <c:v>52.125509100000031</c:v>
                </c:pt>
                <c:pt idx="11628">
                  <c:v>52.598511000000038</c:v>
                </c:pt>
                <c:pt idx="11629">
                  <c:v>52.6210314</c:v>
                </c:pt>
                <c:pt idx="11630">
                  <c:v>52.6210314</c:v>
                </c:pt>
                <c:pt idx="11631">
                  <c:v>52.6210314</c:v>
                </c:pt>
                <c:pt idx="11632">
                  <c:v>52.553484899999994</c:v>
                </c:pt>
                <c:pt idx="11633">
                  <c:v>52.485923700000001</c:v>
                </c:pt>
                <c:pt idx="11634">
                  <c:v>52.598511000000038</c:v>
                </c:pt>
                <c:pt idx="11635">
                  <c:v>52.936419900000011</c:v>
                </c:pt>
                <c:pt idx="11636">
                  <c:v>53.274299400000004</c:v>
                </c:pt>
                <c:pt idx="11637">
                  <c:v>53.454565499999994</c:v>
                </c:pt>
                <c:pt idx="11638">
                  <c:v>53.454565499999994</c:v>
                </c:pt>
                <c:pt idx="11639">
                  <c:v>52.936419900000011</c:v>
                </c:pt>
                <c:pt idx="11640">
                  <c:v>52.936419900000011</c:v>
                </c:pt>
                <c:pt idx="11641">
                  <c:v>52.733736300000039</c:v>
                </c:pt>
                <c:pt idx="11642">
                  <c:v>52.576005300000013</c:v>
                </c:pt>
                <c:pt idx="11643">
                  <c:v>52.530964499999996</c:v>
                </c:pt>
                <c:pt idx="11644">
                  <c:v>52.418362500000001</c:v>
                </c:pt>
                <c:pt idx="11645">
                  <c:v>52.440882899999998</c:v>
                </c:pt>
                <c:pt idx="11646">
                  <c:v>52.6210314</c:v>
                </c:pt>
                <c:pt idx="11647">
                  <c:v>52.463403300000003</c:v>
                </c:pt>
                <c:pt idx="11648">
                  <c:v>52.350801299999965</c:v>
                </c:pt>
                <c:pt idx="11649">
                  <c:v>52.102988700000012</c:v>
                </c:pt>
                <c:pt idx="11650">
                  <c:v>51.945257699999999</c:v>
                </c:pt>
                <c:pt idx="11651">
                  <c:v>51.855176100000001</c:v>
                </c:pt>
                <c:pt idx="11652">
                  <c:v>51.629972100000039</c:v>
                </c:pt>
                <c:pt idx="11653">
                  <c:v>51.652492500000001</c:v>
                </c:pt>
                <c:pt idx="11654">
                  <c:v>51.404694599999971</c:v>
                </c:pt>
                <c:pt idx="11655">
                  <c:v>51.404694599999971</c:v>
                </c:pt>
                <c:pt idx="11656">
                  <c:v>51.742574100000013</c:v>
                </c:pt>
                <c:pt idx="11657">
                  <c:v>51.990386700000002</c:v>
                </c:pt>
                <c:pt idx="11658">
                  <c:v>52.260631500000002</c:v>
                </c:pt>
                <c:pt idx="11659">
                  <c:v>52.102988700000012</c:v>
                </c:pt>
                <c:pt idx="11660">
                  <c:v>52.328280900000003</c:v>
                </c:pt>
                <c:pt idx="11661">
                  <c:v>52.328280900000003</c:v>
                </c:pt>
                <c:pt idx="11662">
                  <c:v>52.350801299999965</c:v>
                </c:pt>
                <c:pt idx="11663">
                  <c:v>52.440882899999998</c:v>
                </c:pt>
                <c:pt idx="11664">
                  <c:v>52.756256700000002</c:v>
                </c:pt>
                <c:pt idx="11665">
                  <c:v>52.778777100000013</c:v>
                </c:pt>
                <c:pt idx="11666">
                  <c:v>52.530964499999996</c:v>
                </c:pt>
                <c:pt idx="11667">
                  <c:v>52.215590700000021</c:v>
                </c:pt>
                <c:pt idx="11668">
                  <c:v>52.0129071</c:v>
                </c:pt>
                <c:pt idx="11669">
                  <c:v>52.170549900000012</c:v>
                </c:pt>
                <c:pt idx="11670">
                  <c:v>52.305760499999998</c:v>
                </c:pt>
                <c:pt idx="11671">
                  <c:v>52.418362500000001</c:v>
                </c:pt>
                <c:pt idx="11672">
                  <c:v>53.071615800000011</c:v>
                </c:pt>
                <c:pt idx="11673">
                  <c:v>53.544632400000005</c:v>
                </c:pt>
                <c:pt idx="11674">
                  <c:v>53.274299400000004</c:v>
                </c:pt>
                <c:pt idx="11675">
                  <c:v>53.769924600000003</c:v>
                </c:pt>
                <c:pt idx="11676">
                  <c:v>53.70236340000001</c:v>
                </c:pt>
                <c:pt idx="11677">
                  <c:v>53.34196349999997</c:v>
                </c:pt>
                <c:pt idx="11678">
                  <c:v>53.319443099999994</c:v>
                </c:pt>
                <c:pt idx="11679">
                  <c:v>53.29681980000003</c:v>
                </c:pt>
                <c:pt idx="11680">
                  <c:v>53.049095400000006</c:v>
                </c:pt>
                <c:pt idx="11681">
                  <c:v>53.29681980000003</c:v>
                </c:pt>
                <c:pt idx="11682">
                  <c:v>53.206738200000039</c:v>
                </c:pt>
                <c:pt idx="11683">
                  <c:v>53.29681980000003</c:v>
                </c:pt>
                <c:pt idx="11684">
                  <c:v>53.454565499999994</c:v>
                </c:pt>
                <c:pt idx="11685">
                  <c:v>53.274299400000004</c:v>
                </c:pt>
                <c:pt idx="11686">
                  <c:v>53.972608200000003</c:v>
                </c:pt>
                <c:pt idx="11687">
                  <c:v>53.544632400000005</c:v>
                </c:pt>
                <c:pt idx="11688">
                  <c:v>53.499591600000002</c:v>
                </c:pt>
                <c:pt idx="11689">
                  <c:v>53.29681980000003</c:v>
                </c:pt>
                <c:pt idx="11690">
                  <c:v>53.049095400000006</c:v>
                </c:pt>
                <c:pt idx="11691">
                  <c:v>53.612193600000012</c:v>
                </c:pt>
                <c:pt idx="11692">
                  <c:v>53.499591600000002</c:v>
                </c:pt>
                <c:pt idx="11693">
                  <c:v>53.319443099999994</c:v>
                </c:pt>
                <c:pt idx="11694">
                  <c:v>52.711215900000013</c:v>
                </c:pt>
                <c:pt idx="11695">
                  <c:v>52.936419900000011</c:v>
                </c:pt>
                <c:pt idx="11696">
                  <c:v>53.251779000000006</c:v>
                </c:pt>
                <c:pt idx="11697">
                  <c:v>52.913899499999964</c:v>
                </c:pt>
                <c:pt idx="11698">
                  <c:v>51.697533300000039</c:v>
                </c:pt>
                <c:pt idx="11699">
                  <c:v>52.1480295</c:v>
                </c:pt>
                <c:pt idx="11700">
                  <c:v>51.945257699999999</c:v>
                </c:pt>
                <c:pt idx="11701">
                  <c:v>52.193070300000038</c:v>
                </c:pt>
                <c:pt idx="11702">
                  <c:v>52.823817900000002</c:v>
                </c:pt>
                <c:pt idx="11703">
                  <c:v>52.485923700000001</c:v>
                </c:pt>
                <c:pt idx="11704">
                  <c:v>52.350801299999965</c:v>
                </c:pt>
                <c:pt idx="11705">
                  <c:v>52.057947899999995</c:v>
                </c:pt>
                <c:pt idx="11706">
                  <c:v>52.778777100000013</c:v>
                </c:pt>
                <c:pt idx="11707">
                  <c:v>51.787614900000001</c:v>
                </c:pt>
                <c:pt idx="11708">
                  <c:v>51.629972100000039</c:v>
                </c:pt>
                <c:pt idx="11709">
                  <c:v>51.72005370000003</c:v>
                </c:pt>
                <c:pt idx="11710">
                  <c:v>51.472255800000013</c:v>
                </c:pt>
                <c:pt idx="11711">
                  <c:v>51.832655700000011</c:v>
                </c:pt>
                <c:pt idx="11712">
                  <c:v>51.697533300000039</c:v>
                </c:pt>
                <c:pt idx="11713">
                  <c:v>51.404694599999971</c:v>
                </c:pt>
                <c:pt idx="11714">
                  <c:v>51.945257699999999</c:v>
                </c:pt>
                <c:pt idx="11715">
                  <c:v>52.215590700000021</c:v>
                </c:pt>
                <c:pt idx="11716">
                  <c:v>52.395842100000003</c:v>
                </c:pt>
                <c:pt idx="11717">
                  <c:v>52.553484899999994</c:v>
                </c:pt>
                <c:pt idx="11718">
                  <c:v>52.418362500000001</c:v>
                </c:pt>
                <c:pt idx="11719">
                  <c:v>52.846338300000028</c:v>
                </c:pt>
                <c:pt idx="11720">
                  <c:v>53.567152800000038</c:v>
                </c:pt>
                <c:pt idx="11721">
                  <c:v>53.544632400000005</c:v>
                </c:pt>
                <c:pt idx="11722">
                  <c:v>53.5896732</c:v>
                </c:pt>
                <c:pt idx="11723">
                  <c:v>53.567152800000038</c:v>
                </c:pt>
                <c:pt idx="11724">
                  <c:v>53.139177000000011</c:v>
                </c:pt>
                <c:pt idx="11725">
                  <c:v>53.5896732</c:v>
                </c:pt>
                <c:pt idx="11726">
                  <c:v>54.152859599999999</c:v>
                </c:pt>
                <c:pt idx="11727">
                  <c:v>54.242941200000011</c:v>
                </c:pt>
                <c:pt idx="11728">
                  <c:v>54.13033920000003</c:v>
                </c:pt>
                <c:pt idx="11729">
                  <c:v>54.333111000000002</c:v>
                </c:pt>
                <c:pt idx="11730">
                  <c:v>54.287982</c:v>
                </c:pt>
                <c:pt idx="11731">
                  <c:v>54.152859599999999</c:v>
                </c:pt>
                <c:pt idx="11732">
                  <c:v>54.310502400000004</c:v>
                </c:pt>
                <c:pt idx="11733">
                  <c:v>54.220420800000028</c:v>
                </c:pt>
                <c:pt idx="11734">
                  <c:v>54.46823340000001</c:v>
                </c:pt>
                <c:pt idx="11735">
                  <c:v>54.648396600000012</c:v>
                </c:pt>
                <c:pt idx="11736">
                  <c:v>56.810957699999996</c:v>
                </c:pt>
                <c:pt idx="11737">
                  <c:v>56.991106200000011</c:v>
                </c:pt>
                <c:pt idx="11738">
                  <c:v>57.193892700000013</c:v>
                </c:pt>
                <c:pt idx="11739">
                  <c:v>56.901024599999964</c:v>
                </c:pt>
                <c:pt idx="11740">
                  <c:v>56.76591690000005</c:v>
                </c:pt>
                <c:pt idx="11741">
                  <c:v>55.594503300000028</c:v>
                </c:pt>
                <c:pt idx="11742">
                  <c:v>54.738566400000011</c:v>
                </c:pt>
                <c:pt idx="11743">
                  <c:v>54.941249999999997</c:v>
                </c:pt>
                <c:pt idx="11744">
                  <c:v>55.72972860000003</c:v>
                </c:pt>
                <c:pt idx="11745">
                  <c:v>55.369299300000002</c:v>
                </c:pt>
                <c:pt idx="11746">
                  <c:v>54.783607199999999</c:v>
                </c:pt>
                <c:pt idx="11747">
                  <c:v>54.671005200000003</c:v>
                </c:pt>
                <c:pt idx="11748">
                  <c:v>54.963770400000008</c:v>
                </c:pt>
                <c:pt idx="11749">
                  <c:v>55.1215014</c:v>
                </c:pt>
                <c:pt idx="11750">
                  <c:v>55.008899400000004</c:v>
                </c:pt>
                <c:pt idx="11751">
                  <c:v>55.279144200000012</c:v>
                </c:pt>
                <c:pt idx="11752">
                  <c:v>54.716046000000006</c:v>
                </c:pt>
                <c:pt idx="11753">
                  <c:v>55.144021799999997</c:v>
                </c:pt>
                <c:pt idx="11754">
                  <c:v>55.346778900000011</c:v>
                </c:pt>
                <c:pt idx="11755">
                  <c:v>55.571982900000002</c:v>
                </c:pt>
                <c:pt idx="11756">
                  <c:v>55.72972860000003</c:v>
                </c:pt>
                <c:pt idx="11757">
                  <c:v>54.152859599999999</c:v>
                </c:pt>
                <c:pt idx="11758">
                  <c:v>54.355631399999993</c:v>
                </c:pt>
                <c:pt idx="11759">
                  <c:v>55.008899400000004</c:v>
                </c:pt>
                <c:pt idx="11760">
                  <c:v>55.617023699999997</c:v>
                </c:pt>
                <c:pt idx="11761">
                  <c:v>54.513274199999998</c:v>
                </c:pt>
                <c:pt idx="11762">
                  <c:v>53.70236340000001</c:v>
                </c:pt>
                <c:pt idx="11763">
                  <c:v>54.806127599999996</c:v>
                </c:pt>
                <c:pt idx="11764">
                  <c:v>54.761086800000001</c:v>
                </c:pt>
                <c:pt idx="11765">
                  <c:v>54.333111000000002</c:v>
                </c:pt>
                <c:pt idx="11766">
                  <c:v>54.287982</c:v>
                </c:pt>
                <c:pt idx="11767">
                  <c:v>54.46823340000001</c:v>
                </c:pt>
                <c:pt idx="11768">
                  <c:v>54.265461600000002</c:v>
                </c:pt>
                <c:pt idx="11769">
                  <c:v>54.085298400000006</c:v>
                </c:pt>
                <c:pt idx="11770">
                  <c:v>53.95008779999997</c:v>
                </c:pt>
                <c:pt idx="11771">
                  <c:v>53.837485799999996</c:v>
                </c:pt>
                <c:pt idx="11772">
                  <c:v>53.837485799999996</c:v>
                </c:pt>
                <c:pt idx="11773">
                  <c:v>53.679843000000005</c:v>
                </c:pt>
                <c:pt idx="11774">
                  <c:v>53.814965399999998</c:v>
                </c:pt>
                <c:pt idx="11775">
                  <c:v>54.040257599999997</c:v>
                </c:pt>
                <c:pt idx="11776">
                  <c:v>54.085298400000006</c:v>
                </c:pt>
                <c:pt idx="11777">
                  <c:v>53.882526599999991</c:v>
                </c:pt>
                <c:pt idx="11778">
                  <c:v>53.814965399999998</c:v>
                </c:pt>
                <c:pt idx="11779">
                  <c:v>53.387004299999994</c:v>
                </c:pt>
                <c:pt idx="11780">
                  <c:v>53.364483899999996</c:v>
                </c:pt>
                <c:pt idx="11781">
                  <c:v>53.499591600000002</c:v>
                </c:pt>
                <c:pt idx="11782">
                  <c:v>53.522112000000057</c:v>
                </c:pt>
                <c:pt idx="11783">
                  <c:v>53.387004299999994</c:v>
                </c:pt>
                <c:pt idx="11784">
                  <c:v>53.454565499999994</c:v>
                </c:pt>
                <c:pt idx="11785">
                  <c:v>53.544632400000005</c:v>
                </c:pt>
                <c:pt idx="11786">
                  <c:v>53.499591600000002</c:v>
                </c:pt>
                <c:pt idx="11787">
                  <c:v>53.499591600000002</c:v>
                </c:pt>
                <c:pt idx="11788">
                  <c:v>53.5896732</c:v>
                </c:pt>
                <c:pt idx="11789">
                  <c:v>53.5896732</c:v>
                </c:pt>
                <c:pt idx="11790">
                  <c:v>53.544632400000005</c:v>
                </c:pt>
                <c:pt idx="11791">
                  <c:v>53.387004299999994</c:v>
                </c:pt>
                <c:pt idx="11792">
                  <c:v>52.891379100000002</c:v>
                </c:pt>
                <c:pt idx="11793">
                  <c:v>52.711215900000013</c:v>
                </c:pt>
                <c:pt idx="11794">
                  <c:v>52.711215900000013</c:v>
                </c:pt>
                <c:pt idx="11795">
                  <c:v>52.6210314</c:v>
                </c:pt>
                <c:pt idx="11796">
                  <c:v>52.373321699999998</c:v>
                </c:pt>
                <c:pt idx="11797">
                  <c:v>52.328280900000003</c:v>
                </c:pt>
                <c:pt idx="11798">
                  <c:v>51.652492500000001</c:v>
                </c:pt>
                <c:pt idx="11799">
                  <c:v>52.260631500000002</c:v>
                </c:pt>
                <c:pt idx="11800">
                  <c:v>52.102988700000012</c:v>
                </c:pt>
                <c:pt idx="11801">
                  <c:v>52.193070300000038</c:v>
                </c:pt>
                <c:pt idx="11802">
                  <c:v>52.373321699999998</c:v>
                </c:pt>
                <c:pt idx="11803">
                  <c:v>52.440882899999998</c:v>
                </c:pt>
                <c:pt idx="11804">
                  <c:v>52.530964499999996</c:v>
                </c:pt>
                <c:pt idx="11805">
                  <c:v>52.958940300000002</c:v>
                </c:pt>
                <c:pt idx="11806">
                  <c:v>53.724883800000001</c:v>
                </c:pt>
                <c:pt idx="11807">
                  <c:v>53.814965399999998</c:v>
                </c:pt>
                <c:pt idx="11808">
                  <c:v>53.522112000000057</c:v>
                </c:pt>
                <c:pt idx="11809">
                  <c:v>53.477085899999999</c:v>
                </c:pt>
                <c:pt idx="11810">
                  <c:v>53.905046999999996</c:v>
                </c:pt>
                <c:pt idx="11811">
                  <c:v>54.310502400000004</c:v>
                </c:pt>
                <c:pt idx="11812">
                  <c:v>54.806127599999996</c:v>
                </c:pt>
                <c:pt idx="11813">
                  <c:v>54.806127599999996</c:v>
                </c:pt>
                <c:pt idx="11814">
                  <c:v>54.963770400000008</c:v>
                </c:pt>
                <c:pt idx="11815">
                  <c:v>54.806127599999996</c:v>
                </c:pt>
                <c:pt idx="11816">
                  <c:v>54.896209200000001</c:v>
                </c:pt>
                <c:pt idx="11817">
                  <c:v>54.761086800000001</c:v>
                </c:pt>
                <c:pt idx="11818">
                  <c:v>55.481901299999997</c:v>
                </c:pt>
                <c:pt idx="11819">
                  <c:v>55.72972860000003</c:v>
                </c:pt>
                <c:pt idx="11820">
                  <c:v>56.112648900000003</c:v>
                </c:pt>
                <c:pt idx="11821">
                  <c:v>55.999958700000029</c:v>
                </c:pt>
                <c:pt idx="11822">
                  <c:v>56.180210100000011</c:v>
                </c:pt>
                <c:pt idx="11823">
                  <c:v>56.315332500000011</c:v>
                </c:pt>
                <c:pt idx="11824">
                  <c:v>56.675835300000038</c:v>
                </c:pt>
                <c:pt idx="11825">
                  <c:v>56.608185900000038</c:v>
                </c:pt>
                <c:pt idx="11826">
                  <c:v>56.76591690000005</c:v>
                </c:pt>
                <c:pt idx="11827">
                  <c:v>56.76591690000005</c:v>
                </c:pt>
                <c:pt idx="11828">
                  <c:v>56.585665499999998</c:v>
                </c:pt>
                <c:pt idx="11829">
                  <c:v>56.563145100000028</c:v>
                </c:pt>
                <c:pt idx="11830">
                  <c:v>56.720876100000012</c:v>
                </c:pt>
                <c:pt idx="11831">
                  <c:v>56.720876100000012</c:v>
                </c:pt>
                <c:pt idx="11832">
                  <c:v>56.630706300000021</c:v>
                </c:pt>
                <c:pt idx="11833">
                  <c:v>56.653226699999998</c:v>
                </c:pt>
                <c:pt idx="11834">
                  <c:v>56.540624699999995</c:v>
                </c:pt>
                <c:pt idx="11835">
                  <c:v>56.720876100000012</c:v>
                </c:pt>
                <c:pt idx="11836">
                  <c:v>56.946065399999995</c:v>
                </c:pt>
                <c:pt idx="11837">
                  <c:v>56.968585800000028</c:v>
                </c:pt>
                <c:pt idx="11838">
                  <c:v>57.058770300000013</c:v>
                </c:pt>
                <c:pt idx="11839">
                  <c:v>57.013729499999997</c:v>
                </c:pt>
                <c:pt idx="11840">
                  <c:v>56.630706300000021</c:v>
                </c:pt>
                <c:pt idx="11841">
                  <c:v>56.090128500000013</c:v>
                </c:pt>
                <c:pt idx="11842">
                  <c:v>55.842330600000011</c:v>
                </c:pt>
                <c:pt idx="11843">
                  <c:v>55.774769400000004</c:v>
                </c:pt>
                <c:pt idx="11844">
                  <c:v>55.752249000000006</c:v>
                </c:pt>
                <c:pt idx="11845">
                  <c:v>55.72972860000003</c:v>
                </c:pt>
                <c:pt idx="11846">
                  <c:v>55.752249000000006</c:v>
                </c:pt>
                <c:pt idx="11847">
                  <c:v>56.112648900000003</c:v>
                </c:pt>
                <c:pt idx="11848">
                  <c:v>55.797289800000001</c:v>
                </c:pt>
                <c:pt idx="11849">
                  <c:v>55.707208200000011</c:v>
                </c:pt>
                <c:pt idx="11850">
                  <c:v>56.067608100000001</c:v>
                </c:pt>
                <c:pt idx="11851">
                  <c:v>56.270291700000001</c:v>
                </c:pt>
                <c:pt idx="11852">
                  <c:v>56.360461499999971</c:v>
                </c:pt>
                <c:pt idx="11853">
                  <c:v>56.270291700000001</c:v>
                </c:pt>
                <c:pt idx="11854">
                  <c:v>56.585665499999998</c:v>
                </c:pt>
                <c:pt idx="11855">
                  <c:v>56.630706300000021</c:v>
                </c:pt>
                <c:pt idx="11856">
                  <c:v>57.081290699999997</c:v>
                </c:pt>
                <c:pt idx="11857">
                  <c:v>57.261453900000028</c:v>
                </c:pt>
                <c:pt idx="11858">
                  <c:v>57.081290699999997</c:v>
                </c:pt>
                <c:pt idx="11859">
                  <c:v>57.351608999999975</c:v>
                </c:pt>
                <c:pt idx="11860">
                  <c:v>57.599333400000013</c:v>
                </c:pt>
                <c:pt idx="11861">
                  <c:v>57.689517900000013</c:v>
                </c:pt>
                <c:pt idx="11862">
                  <c:v>57.847145999999995</c:v>
                </c:pt>
                <c:pt idx="11863">
                  <c:v>57.509251800000001</c:v>
                </c:pt>
                <c:pt idx="11864">
                  <c:v>57.644374200000001</c:v>
                </c:pt>
                <c:pt idx="11865">
                  <c:v>57.982268399999995</c:v>
                </c:pt>
                <c:pt idx="11866">
                  <c:v>57.892186800000012</c:v>
                </c:pt>
                <c:pt idx="11867">
                  <c:v>58.139999400000001</c:v>
                </c:pt>
                <c:pt idx="11868">
                  <c:v>58.117478999999996</c:v>
                </c:pt>
                <c:pt idx="11869">
                  <c:v>58.252601399999996</c:v>
                </c:pt>
                <c:pt idx="11870">
                  <c:v>58.230081000000006</c:v>
                </c:pt>
                <c:pt idx="11871">
                  <c:v>58.297642200000013</c:v>
                </c:pt>
                <c:pt idx="11872">
                  <c:v>58.365291599999999</c:v>
                </c:pt>
                <c:pt idx="11873">
                  <c:v>57.734558700000029</c:v>
                </c:pt>
                <c:pt idx="11874">
                  <c:v>58.613016000000002</c:v>
                </c:pt>
                <c:pt idx="11875">
                  <c:v>58.455373200000011</c:v>
                </c:pt>
                <c:pt idx="11876">
                  <c:v>58.703185800000028</c:v>
                </c:pt>
                <c:pt idx="11877">
                  <c:v>58.815787799999995</c:v>
                </c:pt>
                <c:pt idx="11878">
                  <c:v>59.041079999999994</c:v>
                </c:pt>
                <c:pt idx="11879">
                  <c:v>58.590495600000011</c:v>
                </c:pt>
                <c:pt idx="11880">
                  <c:v>57.982268399999995</c:v>
                </c:pt>
                <c:pt idx="11881">
                  <c:v>58.230081000000006</c:v>
                </c:pt>
                <c:pt idx="11882">
                  <c:v>58.094958600000012</c:v>
                </c:pt>
                <c:pt idx="11883">
                  <c:v>58.230081000000006</c:v>
                </c:pt>
                <c:pt idx="11884">
                  <c:v>58.117478999999996</c:v>
                </c:pt>
                <c:pt idx="11885">
                  <c:v>58.207560600000001</c:v>
                </c:pt>
                <c:pt idx="11886">
                  <c:v>58.0047888</c:v>
                </c:pt>
                <c:pt idx="11887">
                  <c:v>57.892186800000012</c:v>
                </c:pt>
                <c:pt idx="11888">
                  <c:v>58.185040200000003</c:v>
                </c:pt>
                <c:pt idx="11889">
                  <c:v>58.162519800000048</c:v>
                </c:pt>
                <c:pt idx="11890">
                  <c:v>57.802105200000028</c:v>
                </c:pt>
                <c:pt idx="11891">
                  <c:v>56.833478100000001</c:v>
                </c:pt>
                <c:pt idx="11892">
                  <c:v>56.901024599999964</c:v>
                </c:pt>
                <c:pt idx="11893">
                  <c:v>56.428022700000028</c:v>
                </c:pt>
                <c:pt idx="11894">
                  <c:v>56.540624699999995</c:v>
                </c:pt>
                <c:pt idx="11895">
                  <c:v>56.630706300000021</c:v>
                </c:pt>
                <c:pt idx="11896">
                  <c:v>57.126331500000013</c:v>
                </c:pt>
                <c:pt idx="11897">
                  <c:v>57.283974300000011</c:v>
                </c:pt>
                <c:pt idx="11898">
                  <c:v>57.23893350000003</c:v>
                </c:pt>
                <c:pt idx="11899">
                  <c:v>56.878504200000002</c:v>
                </c:pt>
                <c:pt idx="11900">
                  <c:v>56.76591690000005</c:v>
                </c:pt>
                <c:pt idx="11901">
                  <c:v>56.901024599999964</c:v>
                </c:pt>
                <c:pt idx="11902">
                  <c:v>57.013729499999997</c:v>
                </c:pt>
                <c:pt idx="11903">
                  <c:v>57.126331500000013</c:v>
                </c:pt>
                <c:pt idx="11904">
                  <c:v>57.419170200000003</c:v>
                </c:pt>
                <c:pt idx="11905">
                  <c:v>57.531772200000013</c:v>
                </c:pt>
                <c:pt idx="11906">
                  <c:v>57.261453900000028</c:v>
                </c:pt>
                <c:pt idx="11907">
                  <c:v>57.261453900000028</c:v>
                </c:pt>
                <c:pt idx="11908">
                  <c:v>56.946065399999995</c:v>
                </c:pt>
                <c:pt idx="11909">
                  <c:v>56.923545000000011</c:v>
                </c:pt>
                <c:pt idx="11910">
                  <c:v>57.261453900000028</c:v>
                </c:pt>
                <c:pt idx="11911">
                  <c:v>57.824625599999997</c:v>
                </c:pt>
                <c:pt idx="11912">
                  <c:v>58.049917800000003</c:v>
                </c:pt>
                <c:pt idx="11913">
                  <c:v>58.207560600000001</c:v>
                </c:pt>
                <c:pt idx="11914">
                  <c:v>58.410332400000009</c:v>
                </c:pt>
                <c:pt idx="11915">
                  <c:v>57.959747999999998</c:v>
                </c:pt>
                <c:pt idx="11916">
                  <c:v>57.824625599999997</c:v>
                </c:pt>
                <c:pt idx="11917">
                  <c:v>57.734558700000029</c:v>
                </c:pt>
                <c:pt idx="11918">
                  <c:v>57.599333400000013</c:v>
                </c:pt>
                <c:pt idx="11919">
                  <c:v>57.914707199999995</c:v>
                </c:pt>
                <c:pt idx="11920">
                  <c:v>57.937227599999964</c:v>
                </c:pt>
                <c:pt idx="11921">
                  <c:v>58.770747</c:v>
                </c:pt>
                <c:pt idx="11922">
                  <c:v>59.964578100000011</c:v>
                </c:pt>
                <c:pt idx="11923">
                  <c:v>59.874496499999971</c:v>
                </c:pt>
                <c:pt idx="11924">
                  <c:v>60.077283000000001</c:v>
                </c:pt>
                <c:pt idx="11925">
                  <c:v>60.167364599999992</c:v>
                </c:pt>
                <c:pt idx="11926">
                  <c:v>60.234925800000013</c:v>
                </c:pt>
                <c:pt idx="11927">
                  <c:v>59.784414900000002</c:v>
                </c:pt>
                <c:pt idx="11928">
                  <c:v>58.72570620000004</c:v>
                </c:pt>
                <c:pt idx="11929">
                  <c:v>59.063600400000006</c:v>
                </c:pt>
                <c:pt idx="11930">
                  <c:v>59.784414900000002</c:v>
                </c:pt>
                <c:pt idx="11931">
                  <c:v>59.108641200000001</c:v>
                </c:pt>
                <c:pt idx="11932">
                  <c:v>59.401494599999964</c:v>
                </c:pt>
                <c:pt idx="11933">
                  <c:v>59.176202400000008</c:v>
                </c:pt>
                <c:pt idx="11934">
                  <c:v>58.770747</c:v>
                </c:pt>
                <c:pt idx="11935">
                  <c:v>58.0047888</c:v>
                </c:pt>
                <c:pt idx="11936">
                  <c:v>57.419170200000003</c:v>
                </c:pt>
                <c:pt idx="11937">
                  <c:v>57.779599500000003</c:v>
                </c:pt>
                <c:pt idx="11938">
                  <c:v>57.193892700000013</c:v>
                </c:pt>
                <c:pt idx="11939">
                  <c:v>56.720876100000012</c:v>
                </c:pt>
                <c:pt idx="11940">
                  <c:v>56.810957699999996</c:v>
                </c:pt>
                <c:pt idx="11941">
                  <c:v>56.901024599999964</c:v>
                </c:pt>
                <c:pt idx="11942">
                  <c:v>57.148851900000011</c:v>
                </c:pt>
                <c:pt idx="11943">
                  <c:v>57.148851900000011</c:v>
                </c:pt>
                <c:pt idx="11944">
                  <c:v>57.621853800000011</c:v>
                </c:pt>
                <c:pt idx="11945">
                  <c:v>58.252601399999996</c:v>
                </c:pt>
                <c:pt idx="11946">
                  <c:v>58.72570620000004</c:v>
                </c:pt>
                <c:pt idx="11947">
                  <c:v>57.621853800000011</c:v>
                </c:pt>
                <c:pt idx="11948">
                  <c:v>57.351608999999975</c:v>
                </c:pt>
                <c:pt idx="11949">
                  <c:v>57.17137230000003</c:v>
                </c:pt>
                <c:pt idx="11950">
                  <c:v>57.148851900000011</c:v>
                </c:pt>
                <c:pt idx="11951">
                  <c:v>57.802105200000028</c:v>
                </c:pt>
                <c:pt idx="11952">
                  <c:v>57.374129399999994</c:v>
                </c:pt>
                <c:pt idx="11953">
                  <c:v>57.216413100000011</c:v>
                </c:pt>
                <c:pt idx="11954">
                  <c:v>57.599333400000013</c:v>
                </c:pt>
                <c:pt idx="11955">
                  <c:v>57.757079099999999</c:v>
                </c:pt>
                <c:pt idx="11956">
                  <c:v>57.576813000000001</c:v>
                </c:pt>
                <c:pt idx="11957">
                  <c:v>57.396649799999999</c:v>
                </c:pt>
                <c:pt idx="11958">
                  <c:v>57.374129399999994</c:v>
                </c:pt>
                <c:pt idx="11959">
                  <c:v>57.802105200000028</c:v>
                </c:pt>
                <c:pt idx="11960">
                  <c:v>57.937227599999964</c:v>
                </c:pt>
                <c:pt idx="11961">
                  <c:v>58.027397400000005</c:v>
                </c:pt>
                <c:pt idx="11962">
                  <c:v>58.342683000000001</c:v>
                </c:pt>
                <c:pt idx="11963">
                  <c:v>58.680577200000002</c:v>
                </c:pt>
                <c:pt idx="11964">
                  <c:v>58.658056800000011</c:v>
                </c:pt>
                <c:pt idx="11965">
                  <c:v>58.320162600000003</c:v>
                </c:pt>
                <c:pt idx="11966">
                  <c:v>58.410332400000009</c:v>
                </c:pt>
                <c:pt idx="11967">
                  <c:v>58.455373200000011</c:v>
                </c:pt>
                <c:pt idx="11968">
                  <c:v>58.387811999999997</c:v>
                </c:pt>
                <c:pt idx="11969">
                  <c:v>59.063600400000006</c:v>
                </c:pt>
                <c:pt idx="11970">
                  <c:v>59.176202400000008</c:v>
                </c:pt>
                <c:pt idx="11971">
                  <c:v>59.897016900000011</c:v>
                </c:pt>
                <c:pt idx="11972">
                  <c:v>60.054762600000004</c:v>
                </c:pt>
                <c:pt idx="11973">
                  <c:v>59.851976099999995</c:v>
                </c:pt>
                <c:pt idx="11974">
                  <c:v>60.460203300000003</c:v>
                </c:pt>
                <c:pt idx="11975">
                  <c:v>60.009618900000028</c:v>
                </c:pt>
                <c:pt idx="11976">
                  <c:v>59.333845199999999</c:v>
                </c:pt>
                <c:pt idx="11977">
                  <c:v>58.072438200000022</c:v>
                </c:pt>
                <c:pt idx="11978">
                  <c:v>57.914707199999995</c:v>
                </c:pt>
                <c:pt idx="11979">
                  <c:v>58.207560600000001</c:v>
                </c:pt>
                <c:pt idx="11980">
                  <c:v>58.387811999999997</c:v>
                </c:pt>
                <c:pt idx="11981">
                  <c:v>58.162519800000048</c:v>
                </c:pt>
                <c:pt idx="11982">
                  <c:v>59.536617</c:v>
                </c:pt>
                <c:pt idx="11983">
                  <c:v>59.649219000000009</c:v>
                </c:pt>
                <c:pt idx="11984">
                  <c:v>59.333845199999999</c:v>
                </c:pt>
                <c:pt idx="11985">
                  <c:v>58.905869399999993</c:v>
                </c:pt>
                <c:pt idx="11986">
                  <c:v>58.838308200000029</c:v>
                </c:pt>
                <c:pt idx="11987">
                  <c:v>58.658056800000011</c:v>
                </c:pt>
                <c:pt idx="11988">
                  <c:v>58.387811999999997</c:v>
                </c:pt>
                <c:pt idx="11989">
                  <c:v>58.185040200000003</c:v>
                </c:pt>
                <c:pt idx="11990">
                  <c:v>58.117478999999996</c:v>
                </c:pt>
                <c:pt idx="11991">
                  <c:v>58.320162600000003</c:v>
                </c:pt>
                <c:pt idx="11992">
                  <c:v>58.387811999999997</c:v>
                </c:pt>
                <c:pt idx="11993">
                  <c:v>58.590495600000011</c:v>
                </c:pt>
                <c:pt idx="11994">
                  <c:v>57.126331500000013</c:v>
                </c:pt>
                <c:pt idx="11995">
                  <c:v>57.23893350000003</c:v>
                </c:pt>
                <c:pt idx="11996">
                  <c:v>57.351608999999975</c:v>
                </c:pt>
                <c:pt idx="11997">
                  <c:v>57.126331500000013</c:v>
                </c:pt>
                <c:pt idx="11998">
                  <c:v>57.013729499999997</c:v>
                </c:pt>
                <c:pt idx="11999">
                  <c:v>57.283974300000011</c:v>
                </c:pt>
                <c:pt idx="12000">
                  <c:v>58.027397400000005</c:v>
                </c:pt>
                <c:pt idx="12001">
                  <c:v>57.757079099999999</c:v>
                </c:pt>
                <c:pt idx="12002">
                  <c:v>57.644374200000001</c:v>
                </c:pt>
                <c:pt idx="12003">
                  <c:v>57.531772200000013</c:v>
                </c:pt>
                <c:pt idx="12004">
                  <c:v>57.351608999999975</c:v>
                </c:pt>
                <c:pt idx="12005">
                  <c:v>57.554292599999997</c:v>
                </c:pt>
                <c:pt idx="12006">
                  <c:v>57.464211000000006</c:v>
                </c:pt>
                <c:pt idx="12007">
                  <c:v>57.554292599999997</c:v>
                </c:pt>
                <c:pt idx="12008">
                  <c:v>57.554292599999997</c:v>
                </c:pt>
                <c:pt idx="12009">
                  <c:v>57.599333400000013</c:v>
                </c:pt>
                <c:pt idx="12010">
                  <c:v>57.419170200000003</c:v>
                </c:pt>
                <c:pt idx="12011">
                  <c:v>57.23893350000003</c:v>
                </c:pt>
                <c:pt idx="12012">
                  <c:v>57.126331500000013</c:v>
                </c:pt>
                <c:pt idx="12013">
                  <c:v>56.878504200000002</c:v>
                </c:pt>
                <c:pt idx="12014">
                  <c:v>56.923545000000011</c:v>
                </c:pt>
                <c:pt idx="12015">
                  <c:v>57.103811100000001</c:v>
                </c:pt>
                <c:pt idx="12016">
                  <c:v>57.058770300000013</c:v>
                </c:pt>
                <c:pt idx="12017">
                  <c:v>57.103811100000001</c:v>
                </c:pt>
                <c:pt idx="12018">
                  <c:v>56.833478100000001</c:v>
                </c:pt>
                <c:pt idx="12019">
                  <c:v>56.991106200000011</c:v>
                </c:pt>
                <c:pt idx="12020">
                  <c:v>56.878504200000002</c:v>
                </c:pt>
                <c:pt idx="12021">
                  <c:v>57.441690599999994</c:v>
                </c:pt>
                <c:pt idx="12022">
                  <c:v>57.441690599999994</c:v>
                </c:pt>
                <c:pt idx="12023">
                  <c:v>57.869666399999993</c:v>
                </c:pt>
                <c:pt idx="12024">
                  <c:v>57.802105200000028</c:v>
                </c:pt>
                <c:pt idx="12025">
                  <c:v>57.757079099999999</c:v>
                </c:pt>
                <c:pt idx="12026">
                  <c:v>57.779599500000003</c:v>
                </c:pt>
                <c:pt idx="12027">
                  <c:v>57.847145999999995</c:v>
                </c:pt>
                <c:pt idx="12028">
                  <c:v>57.847145999999995</c:v>
                </c:pt>
                <c:pt idx="12029">
                  <c:v>58.072438200000022</c:v>
                </c:pt>
                <c:pt idx="12030">
                  <c:v>57.914707199999995</c:v>
                </c:pt>
                <c:pt idx="12031">
                  <c:v>58.185040200000003</c:v>
                </c:pt>
                <c:pt idx="12032">
                  <c:v>58.094958600000012</c:v>
                </c:pt>
                <c:pt idx="12033">
                  <c:v>57.937227599999964</c:v>
                </c:pt>
                <c:pt idx="12034">
                  <c:v>58.139999400000001</c:v>
                </c:pt>
                <c:pt idx="12035">
                  <c:v>58.0047888</c:v>
                </c:pt>
                <c:pt idx="12036">
                  <c:v>58.139999400000001</c:v>
                </c:pt>
                <c:pt idx="12037">
                  <c:v>58.275121800000029</c:v>
                </c:pt>
                <c:pt idx="12038">
                  <c:v>58.0047888</c:v>
                </c:pt>
                <c:pt idx="12039">
                  <c:v>58.275121800000029</c:v>
                </c:pt>
                <c:pt idx="12040">
                  <c:v>57.914707199999995</c:v>
                </c:pt>
                <c:pt idx="12041">
                  <c:v>58.139999400000001</c:v>
                </c:pt>
                <c:pt idx="12042">
                  <c:v>58.049917800000003</c:v>
                </c:pt>
                <c:pt idx="12043">
                  <c:v>56.923545000000011</c:v>
                </c:pt>
                <c:pt idx="12044">
                  <c:v>58.477893599999994</c:v>
                </c:pt>
                <c:pt idx="12045">
                  <c:v>59.491576200000011</c:v>
                </c:pt>
                <c:pt idx="12046">
                  <c:v>59.018471399999996</c:v>
                </c:pt>
                <c:pt idx="12047">
                  <c:v>58.522934400000011</c:v>
                </c:pt>
                <c:pt idx="12048">
                  <c:v>58.567975200000028</c:v>
                </c:pt>
                <c:pt idx="12049">
                  <c:v>58.905869399999993</c:v>
                </c:pt>
                <c:pt idx="12050">
                  <c:v>58.860828599999998</c:v>
                </c:pt>
                <c:pt idx="12051">
                  <c:v>59.153681999999996</c:v>
                </c:pt>
                <c:pt idx="12052">
                  <c:v>58.72570620000004</c:v>
                </c:pt>
                <c:pt idx="12053">
                  <c:v>59.131161599999999</c:v>
                </c:pt>
                <c:pt idx="12054">
                  <c:v>58.500414000000006</c:v>
                </c:pt>
                <c:pt idx="12055">
                  <c:v>58.207560600000001</c:v>
                </c:pt>
                <c:pt idx="12056">
                  <c:v>57.824625599999997</c:v>
                </c:pt>
                <c:pt idx="12057">
                  <c:v>57.757079099999999</c:v>
                </c:pt>
                <c:pt idx="12058">
                  <c:v>57.982268399999995</c:v>
                </c:pt>
                <c:pt idx="12059">
                  <c:v>58.252601399999996</c:v>
                </c:pt>
                <c:pt idx="12060">
                  <c:v>58.635536400000028</c:v>
                </c:pt>
                <c:pt idx="12061">
                  <c:v>58.230081000000006</c:v>
                </c:pt>
                <c:pt idx="12062">
                  <c:v>58.297642200000013</c:v>
                </c:pt>
                <c:pt idx="12063">
                  <c:v>58.117478999999996</c:v>
                </c:pt>
                <c:pt idx="12064">
                  <c:v>58.094958600000012</c:v>
                </c:pt>
                <c:pt idx="12065">
                  <c:v>57.937227599999964</c:v>
                </c:pt>
                <c:pt idx="12066">
                  <c:v>57.666894599999999</c:v>
                </c:pt>
                <c:pt idx="12067">
                  <c:v>58.049917800000003</c:v>
                </c:pt>
                <c:pt idx="12068">
                  <c:v>57.802105200000028</c:v>
                </c:pt>
                <c:pt idx="12069">
                  <c:v>57.779599500000003</c:v>
                </c:pt>
                <c:pt idx="12070">
                  <c:v>57.666894599999999</c:v>
                </c:pt>
                <c:pt idx="12071">
                  <c:v>57.17137230000003</c:v>
                </c:pt>
                <c:pt idx="12072">
                  <c:v>57.216413100000011</c:v>
                </c:pt>
                <c:pt idx="12073">
                  <c:v>57.283974300000011</c:v>
                </c:pt>
                <c:pt idx="12074">
                  <c:v>56.923545000000011</c:v>
                </c:pt>
                <c:pt idx="12075">
                  <c:v>56.901024599999964</c:v>
                </c:pt>
                <c:pt idx="12076">
                  <c:v>56.788437300000012</c:v>
                </c:pt>
                <c:pt idx="12077">
                  <c:v>56.720876100000012</c:v>
                </c:pt>
                <c:pt idx="12078">
                  <c:v>56.788437300000012</c:v>
                </c:pt>
                <c:pt idx="12079">
                  <c:v>56.337941099999995</c:v>
                </c:pt>
                <c:pt idx="12080">
                  <c:v>56.518104300000012</c:v>
                </c:pt>
                <c:pt idx="12081">
                  <c:v>56.810957699999996</c:v>
                </c:pt>
                <c:pt idx="12082">
                  <c:v>56.968585800000028</c:v>
                </c:pt>
                <c:pt idx="12083">
                  <c:v>56.653226699999998</c:v>
                </c:pt>
                <c:pt idx="12084">
                  <c:v>57.486731400000004</c:v>
                </c:pt>
                <c:pt idx="12085">
                  <c:v>57.306494699999995</c:v>
                </c:pt>
                <c:pt idx="12086">
                  <c:v>57.486731400000004</c:v>
                </c:pt>
                <c:pt idx="12087">
                  <c:v>57.216413100000011</c:v>
                </c:pt>
                <c:pt idx="12088">
                  <c:v>57.261453900000028</c:v>
                </c:pt>
                <c:pt idx="12089">
                  <c:v>57.216413100000011</c:v>
                </c:pt>
                <c:pt idx="12090">
                  <c:v>57.17137230000003</c:v>
                </c:pt>
                <c:pt idx="12091">
                  <c:v>57.058770300000013</c:v>
                </c:pt>
                <c:pt idx="12092">
                  <c:v>56.720876100000012</c:v>
                </c:pt>
                <c:pt idx="12093">
                  <c:v>56.810957699999996</c:v>
                </c:pt>
                <c:pt idx="12094">
                  <c:v>56.878504200000002</c:v>
                </c:pt>
                <c:pt idx="12095">
                  <c:v>56.585665499999998</c:v>
                </c:pt>
                <c:pt idx="12096">
                  <c:v>56.675835300000038</c:v>
                </c:pt>
                <c:pt idx="12097">
                  <c:v>56.878504200000002</c:v>
                </c:pt>
                <c:pt idx="12098">
                  <c:v>56.788437300000012</c:v>
                </c:pt>
                <c:pt idx="12099">
                  <c:v>56.608185900000038</c:v>
                </c:pt>
                <c:pt idx="12100">
                  <c:v>56.788437300000012</c:v>
                </c:pt>
                <c:pt idx="12101">
                  <c:v>56.788437300000012</c:v>
                </c:pt>
                <c:pt idx="12102">
                  <c:v>56.833478100000001</c:v>
                </c:pt>
                <c:pt idx="12103">
                  <c:v>57.058770300000013</c:v>
                </c:pt>
                <c:pt idx="12104">
                  <c:v>57.148851900000011</c:v>
                </c:pt>
                <c:pt idx="12105">
                  <c:v>57.216413100000011</c:v>
                </c:pt>
                <c:pt idx="12106">
                  <c:v>57.374129399999994</c:v>
                </c:pt>
                <c:pt idx="12107">
                  <c:v>57.396649799999999</c:v>
                </c:pt>
                <c:pt idx="12108">
                  <c:v>57.486731400000004</c:v>
                </c:pt>
                <c:pt idx="12109">
                  <c:v>57.599333400000013</c:v>
                </c:pt>
                <c:pt idx="12110">
                  <c:v>57.329015100000021</c:v>
                </c:pt>
                <c:pt idx="12111">
                  <c:v>57.599333400000013</c:v>
                </c:pt>
                <c:pt idx="12112">
                  <c:v>57.351608999999975</c:v>
                </c:pt>
                <c:pt idx="12113">
                  <c:v>57.351608999999975</c:v>
                </c:pt>
                <c:pt idx="12114">
                  <c:v>56.991106200000011</c:v>
                </c:pt>
                <c:pt idx="12115">
                  <c:v>56.923545000000011</c:v>
                </c:pt>
                <c:pt idx="12116">
                  <c:v>57.599333400000013</c:v>
                </c:pt>
                <c:pt idx="12117">
                  <c:v>57.757079099999999</c:v>
                </c:pt>
                <c:pt idx="12118">
                  <c:v>57.982268399999995</c:v>
                </c:pt>
                <c:pt idx="12119">
                  <c:v>58.0047888</c:v>
                </c:pt>
                <c:pt idx="12120">
                  <c:v>57.914707199999995</c:v>
                </c:pt>
                <c:pt idx="12121">
                  <c:v>58.139999400000001</c:v>
                </c:pt>
                <c:pt idx="12122">
                  <c:v>58.567975200000028</c:v>
                </c:pt>
                <c:pt idx="12123">
                  <c:v>58.365291599999999</c:v>
                </c:pt>
                <c:pt idx="12124">
                  <c:v>58.297642200000013</c:v>
                </c:pt>
                <c:pt idx="12125">
                  <c:v>58.477893599999994</c:v>
                </c:pt>
                <c:pt idx="12126">
                  <c:v>58.748226600000002</c:v>
                </c:pt>
                <c:pt idx="12127">
                  <c:v>58.72570620000004</c:v>
                </c:pt>
                <c:pt idx="12128">
                  <c:v>58.500414000000006</c:v>
                </c:pt>
                <c:pt idx="12129">
                  <c:v>58.613016000000002</c:v>
                </c:pt>
                <c:pt idx="12130">
                  <c:v>58.613016000000002</c:v>
                </c:pt>
                <c:pt idx="12131">
                  <c:v>58.658056800000011</c:v>
                </c:pt>
                <c:pt idx="12132">
                  <c:v>58.387811999999997</c:v>
                </c:pt>
                <c:pt idx="12133">
                  <c:v>58.207560600000001</c:v>
                </c:pt>
                <c:pt idx="12134">
                  <c:v>58.0047888</c:v>
                </c:pt>
                <c:pt idx="12135">
                  <c:v>58.139999400000001</c:v>
                </c:pt>
                <c:pt idx="12136">
                  <c:v>57.824625599999997</c:v>
                </c:pt>
                <c:pt idx="12137">
                  <c:v>58.275121800000029</c:v>
                </c:pt>
                <c:pt idx="12138">
                  <c:v>58.342683000000001</c:v>
                </c:pt>
                <c:pt idx="12139">
                  <c:v>58.567975200000028</c:v>
                </c:pt>
                <c:pt idx="12140">
                  <c:v>58.590495600000011</c:v>
                </c:pt>
                <c:pt idx="12141">
                  <c:v>58.680577200000002</c:v>
                </c:pt>
                <c:pt idx="12142">
                  <c:v>58.072438200000022</c:v>
                </c:pt>
                <c:pt idx="12143">
                  <c:v>57.959747999999998</c:v>
                </c:pt>
                <c:pt idx="12144">
                  <c:v>58.0047888</c:v>
                </c:pt>
                <c:pt idx="12145">
                  <c:v>57.959747999999998</c:v>
                </c:pt>
                <c:pt idx="12146">
                  <c:v>57.779599500000003</c:v>
                </c:pt>
                <c:pt idx="12147">
                  <c:v>57.599333400000013</c:v>
                </c:pt>
                <c:pt idx="12148">
                  <c:v>57.531772200000013</c:v>
                </c:pt>
                <c:pt idx="12149">
                  <c:v>57.531772200000013</c:v>
                </c:pt>
                <c:pt idx="12150">
                  <c:v>57.23893350000003</c:v>
                </c:pt>
                <c:pt idx="12151">
                  <c:v>56.698355700000057</c:v>
                </c:pt>
                <c:pt idx="12152">
                  <c:v>56.608185900000038</c:v>
                </c:pt>
                <c:pt idx="12153">
                  <c:v>56.337941099999995</c:v>
                </c:pt>
                <c:pt idx="12154">
                  <c:v>55.999958700000029</c:v>
                </c:pt>
                <c:pt idx="12155">
                  <c:v>55.774769400000004</c:v>
                </c:pt>
                <c:pt idx="12156">
                  <c:v>57.441690599999994</c:v>
                </c:pt>
                <c:pt idx="12157">
                  <c:v>57.306494699999995</c:v>
                </c:pt>
                <c:pt idx="12158">
                  <c:v>57.126331500000013</c:v>
                </c:pt>
                <c:pt idx="12159">
                  <c:v>56.653226699999998</c:v>
                </c:pt>
                <c:pt idx="12160">
                  <c:v>56.630706300000021</c:v>
                </c:pt>
                <c:pt idx="12161">
                  <c:v>56.540624699999995</c:v>
                </c:pt>
                <c:pt idx="12162">
                  <c:v>56.360461499999971</c:v>
                </c:pt>
                <c:pt idx="12163">
                  <c:v>56.360461499999971</c:v>
                </c:pt>
                <c:pt idx="12164">
                  <c:v>56.450543099999997</c:v>
                </c:pt>
                <c:pt idx="12165">
                  <c:v>56.022567300000013</c:v>
                </c:pt>
                <c:pt idx="12166">
                  <c:v>57.216413100000011</c:v>
                </c:pt>
                <c:pt idx="12167">
                  <c:v>57.148851900000011</c:v>
                </c:pt>
                <c:pt idx="12168">
                  <c:v>56.833478100000001</c:v>
                </c:pt>
                <c:pt idx="12169">
                  <c:v>56.698355700000057</c:v>
                </c:pt>
                <c:pt idx="12170">
                  <c:v>56.40550230000003</c:v>
                </c:pt>
                <c:pt idx="12171">
                  <c:v>56.247771300000011</c:v>
                </c:pt>
                <c:pt idx="12172">
                  <c:v>56.518104300000012</c:v>
                </c:pt>
                <c:pt idx="12173">
                  <c:v>56.495583900000021</c:v>
                </c:pt>
                <c:pt idx="12174">
                  <c:v>56.428022700000028</c:v>
                </c:pt>
                <c:pt idx="12175">
                  <c:v>56.382981899999997</c:v>
                </c:pt>
                <c:pt idx="12176">
                  <c:v>56.292812100000049</c:v>
                </c:pt>
                <c:pt idx="12177">
                  <c:v>56.13516930000003</c:v>
                </c:pt>
                <c:pt idx="12178">
                  <c:v>55.369299300000002</c:v>
                </c:pt>
                <c:pt idx="12179">
                  <c:v>55.6620645</c:v>
                </c:pt>
                <c:pt idx="12180">
                  <c:v>55.774769400000004</c:v>
                </c:pt>
                <c:pt idx="12181">
                  <c:v>55.459380899999992</c:v>
                </c:pt>
                <c:pt idx="12182">
                  <c:v>55.72972860000003</c:v>
                </c:pt>
                <c:pt idx="12183">
                  <c:v>55.504421699999995</c:v>
                </c:pt>
                <c:pt idx="12184">
                  <c:v>55.526942100000028</c:v>
                </c:pt>
                <c:pt idx="12185">
                  <c:v>55.819810199999999</c:v>
                </c:pt>
                <c:pt idx="12186">
                  <c:v>55.504421699999995</c:v>
                </c:pt>
                <c:pt idx="12187">
                  <c:v>56.045087699999996</c:v>
                </c:pt>
                <c:pt idx="12188">
                  <c:v>55.999958700000029</c:v>
                </c:pt>
                <c:pt idx="12189">
                  <c:v>55.977438300000003</c:v>
                </c:pt>
                <c:pt idx="12190">
                  <c:v>56.382981899999997</c:v>
                </c:pt>
                <c:pt idx="12191">
                  <c:v>56.563145100000028</c:v>
                </c:pt>
                <c:pt idx="12192">
                  <c:v>56.40550230000003</c:v>
                </c:pt>
                <c:pt idx="12193">
                  <c:v>56.428022700000028</c:v>
                </c:pt>
                <c:pt idx="12194">
                  <c:v>56.518104300000012</c:v>
                </c:pt>
                <c:pt idx="12195">
                  <c:v>56.585665499999998</c:v>
                </c:pt>
                <c:pt idx="12196">
                  <c:v>56.518104300000012</c:v>
                </c:pt>
                <c:pt idx="12197">
                  <c:v>56.608185900000038</c:v>
                </c:pt>
                <c:pt idx="12198">
                  <c:v>56.540624699999995</c:v>
                </c:pt>
                <c:pt idx="12199">
                  <c:v>56.495583900000021</c:v>
                </c:pt>
                <c:pt idx="12200">
                  <c:v>57.058770300000013</c:v>
                </c:pt>
                <c:pt idx="12201">
                  <c:v>57.013729499999997</c:v>
                </c:pt>
                <c:pt idx="12202">
                  <c:v>57.283974300000011</c:v>
                </c:pt>
                <c:pt idx="12203">
                  <c:v>57.509251800000001</c:v>
                </c:pt>
                <c:pt idx="12204">
                  <c:v>57.621853800000011</c:v>
                </c:pt>
                <c:pt idx="12205">
                  <c:v>57.441690599999994</c:v>
                </c:pt>
                <c:pt idx="12206">
                  <c:v>57.306494699999995</c:v>
                </c:pt>
                <c:pt idx="12207">
                  <c:v>57.216413100000011</c:v>
                </c:pt>
                <c:pt idx="12208">
                  <c:v>57.103811100000001</c:v>
                </c:pt>
                <c:pt idx="12209">
                  <c:v>56.968585800000028</c:v>
                </c:pt>
                <c:pt idx="12210">
                  <c:v>57.126331500000013</c:v>
                </c:pt>
                <c:pt idx="12211">
                  <c:v>57.306494699999995</c:v>
                </c:pt>
                <c:pt idx="12212">
                  <c:v>57.193892700000013</c:v>
                </c:pt>
                <c:pt idx="12213">
                  <c:v>57.081290699999997</c:v>
                </c:pt>
                <c:pt idx="12214">
                  <c:v>57.17137230000003</c:v>
                </c:pt>
                <c:pt idx="12215">
                  <c:v>56.76591690000005</c:v>
                </c:pt>
                <c:pt idx="12216">
                  <c:v>56.901024599999964</c:v>
                </c:pt>
                <c:pt idx="12217">
                  <c:v>56.810957699999996</c:v>
                </c:pt>
                <c:pt idx="12218">
                  <c:v>56.810957699999996</c:v>
                </c:pt>
                <c:pt idx="12219">
                  <c:v>56.428022700000028</c:v>
                </c:pt>
                <c:pt idx="12220">
                  <c:v>56.698355700000057</c:v>
                </c:pt>
                <c:pt idx="12221">
                  <c:v>56.946065399999995</c:v>
                </c:pt>
                <c:pt idx="12222">
                  <c:v>57.036249900000001</c:v>
                </c:pt>
                <c:pt idx="12223">
                  <c:v>57.013729499999997</c:v>
                </c:pt>
                <c:pt idx="12224">
                  <c:v>56.76591690000005</c:v>
                </c:pt>
                <c:pt idx="12225">
                  <c:v>56.518104300000012</c:v>
                </c:pt>
                <c:pt idx="12226">
                  <c:v>56.608185900000038</c:v>
                </c:pt>
                <c:pt idx="12227">
                  <c:v>56.518104300000012</c:v>
                </c:pt>
                <c:pt idx="12228">
                  <c:v>56.428022700000028</c:v>
                </c:pt>
                <c:pt idx="12229">
                  <c:v>56.473063499999995</c:v>
                </c:pt>
                <c:pt idx="12230">
                  <c:v>58.387811999999997</c:v>
                </c:pt>
                <c:pt idx="12231">
                  <c:v>58.545454800000002</c:v>
                </c:pt>
                <c:pt idx="12232">
                  <c:v>58.928389800000012</c:v>
                </c:pt>
                <c:pt idx="12233">
                  <c:v>59.378974200000002</c:v>
                </c:pt>
                <c:pt idx="12234">
                  <c:v>59.739374100000013</c:v>
                </c:pt>
                <c:pt idx="12235">
                  <c:v>60.009618900000028</c:v>
                </c:pt>
                <c:pt idx="12236">
                  <c:v>59.401494599999964</c:v>
                </c:pt>
                <c:pt idx="12237">
                  <c:v>59.784414900000002</c:v>
                </c:pt>
                <c:pt idx="12238">
                  <c:v>59.784414900000002</c:v>
                </c:pt>
                <c:pt idx="12239">
                  <c:v>59.919537300000002</c:v>
                </c:pt>
                <c:pt idx="12240">
                  <c:v>60.302472300000012</c:v>
                </c:pt>
                <c:pt idx="12241">
                  <c:v>61.068430500000012</c:v>
                </c:pt>
                <c:pt idx="12242">
                  <c:v>61.248579000000035</c:v>
                </c:pt>
                <c:pt idx="12243">
                  <c:v>61.451365499999994</c:v>
                </c:pt>
                <c:pt idx="12244">
                  <c:v>61.744204199999999</c:v>
                </c:pt>
                <c:pt idx="12245">
                  <c:v>62.059592700000003</c:v>
                </c:pt>
                <c:pt idx="12246">
                  <c:v>61.901846999999997</c:v>
                </c:pt>
                <c:pt idx="12247">
                  <c:v>62.307302400000005</c:v>
                </c:pt>
                <c:pt idx="12248">
                  <c:v>62.66771700000001</c:v>
                </c:pt>
                <c:pt idx="12249">
                  <c:v>61.676569499999999</c:v>
                </c:pt>
                <c:pt idx="12250">
                  <c:v>62.802927599999997</c:v>
                </c:pt>
                <c:pt idx="12251">
                  <c:v>63.050651999999992</c:v>
                </c:pt>
                <c:pt idx="12252">
                  <c:v>62.847968399999999</c:v>
                </c:pt>
                <c:pt idx="12253">
                  <c:v>62.307302400000005</c:v>
                </c:pt>
                <c:pt idx="12254">
                  <c:v>62.1496596</c:v>
                </c:pt>
                <c:pt idx="12255">
                  <c:v>62.307302400000005</c:v>
                </c:pt>
                <c:pt idx="12256">
                  <c:v>62.194700400000002</c:v>
                </c:pt>
                <c:pt idx="12257">
                  <c:v>61.991928600000001</c:v>
                </c:pt>
                <c:pt idx="12258">
                  <c:v>61.789245000000001</c:v>
                </c:pt>
                <c:pt idx="12259">
                  <c:v>61.969408200000011</c:v>
                </c:pt>
                <c:pt idx="12260">
                  <c:v>61.676569499999999</c:v>
                </c:pt>
                <c:pt idx="12261">
                  <c:v>62.194700400000002</c:v>
                </c:pt>
                <c:pt idx="12262">
                  <c:v>62.442513000000012</c:v>
                </c:pt>
                <c:pt idx="12263">
                  <c:v>62.104618800000011</c:v>
                </c:pt>
                <c:pt idx="12264">
                  <c:v>61.879326599999992</c:v>
                </c:pt>
                <c:pt idx="12265">
                  <c:v>62.0820984</c:v>
                </c:pt>
                <c:pt idx="12266">
                  <c:v>62.284781999999993</c:v>
                </c:pt>
                <c:pt idx="12267">
                  <c:v>62.284781999999993</c:v>
                </c:pt>
                <c:pt idx="12268">
                  <c:v>62.239741200000012</c:v>
                </c:pt>
                <c:pt idx="12269">
                  <c:v>62.825448000000002</c:v>
                </c:pt>
                <c:pt idx="12270">
                  <c:v>62.983090799999992</c:v>
                </c:pt>
                <c:pt idx="12271">
                  <c:v>63.411154799999998</c:v>
                </c:pt>
                <c:pt idx="12272">
                  <c:v>63.005611200000011</c:v>
                </c:pt>
                <c:pt idx="12273">
                  <c:v>62.960570400000002</c:v>
                </c:pt>
                <c:pt idx="12274">
                  <c:v>63.411154799999998</c:v>
                </c:pt>
                <c:pt idx="12275">
                  <c:v>63.794089800000002</c:v>
                </c:pt>
                <c:pt idx="12276">
                  <c:v>63.658864499999972</c:v>
                </c:pt>
                <c:pt idx="12277">
                  <c:v>63.636344100000002</c:v>
                </c:pt>
                <c:pt idx="12278">
                  <c:v>63.794089800000002</c:v>
                </c:pt>
                <c:pt idx="12279">
                  <c:v>62.983090799999992</c:v>
                </c:pt>
                <c:pt idx="12280">
                  <c:v>62.983090799999992</c:v>
                </c:pt>
                <c:pt idx="12281">
                  <c:v>63.005611200000011</c:v>
                </c:pt>
                <c:pt idx="12282">
                  <c:v>63.140821799999998</c:v>
                </c:pt>
                <c:pt idx="12283">
                  <c:v>63.974253000000004</c:v>
                </c:pt>
                <c:pt idx="12284">
                  <c:v>64.064334599999981</c:v>
                </c:pt>
                <c:pt idx="12285">
                  <c:v>64.19953049999998</c:v>
                </c:pt>
                <c:pt idx="12286">
                  <c:v>63.884171399999993</c:v>
                </c:pt>
                <c:pt idx="12287">
                  <c:v>63.3885462</c:v>
                </c:pt>
                <c:pt idx="12288">
                  <c:v>63.095781000000009</c:v>
                </c:pt>
                <c:pt idx="12289">
                  <c:v>62.66771700000001</c:v>
                </c:pt>
                <c:pt idx="12290">
                  <c:v>62.4199926</c:v>
                </c:pt>
                <c:pt idx="12291">
                  <c:v>62.352343199999993</c:v>
                </c:pt>
                <c:pt idx="12292">
                  <c:v>62.262261600000002</c:v>
                </c:pt>
                <c:pt idx="12293">
                  <c:v>61.766724600000003</c:v>
                </c:pt>
                <c:pt idx="12294">
                  <c:v>61.766724600000003</c:v>
                </c:pt>
                <c:pt idx="12295">
                  <c:v>61.518926700000002</c:v>
                </c:pt>
                <c:pt idx="12296">
                  <c:v>61.113471299999993</c:v>
                </c:pt>
                <c:pt idx="12297">
                  <c:v>60.370033499999991</c:v>
                </c:pt>
                <c:pt idx="12298">
                  <c:v>59.987098499999995</c:v>
                </c:pt>
                <c:pt idx="12299">
                  <c:v>59.559137400000004</c:v>
                </c:pt>
                <c:pt idx="12300">
                  <c:v>59.491576200000011</c:v>
                </c:pt>
                <c:pt idx="12301">
                  <c:v>59.446535400000009</c:v>
                </c:pt>
                <c:pt idx="12302">
                  <c:v>59.964578100000011</c:v>
                </c:pt>
                <c:pt idx="12303">
                  <c:v>60.324992700000003</c:v>
                </c:pt>
                <c:pt idx="12304">
                  <c:v>60.167364599999992</c:v>
                </c:pt>
                <c:pt idx="12305">
                  <c:v>59.897016900000011</c:v>
                </c:pt>
                <c:pt idx="12306">
                  <c:v>60.302472300000012</c:v>
                </c:pt>
                <c:pt idx="12307">
                  <c:v>60.234925800000013</c:v>
                </c:pt>
                <c:pt idx="12308">
                  <c:v>60.73053630000004</c:v>
                </c:pt>
                <c:pt idx="12309">
                  <c:v>60.933219900000012</c:v>
                </c:pt>
                <c:pt idx="12310">
                  <c:v>60.888179100000002</c:v>
                </c:pt>
                <c:pt idx="12311">
                  <c:v>61.744204199999999</c:v>
                </c:pt>
                <c:pt idx="12312">
                  <c:v>61.3161402</c:v>
                </c:pt>
                <c:pt idx="12313">
                  <c:v>61.023301500000002</c:v>
                </c:pt>
                <c:pt idx="12314">
                  <c:v>60.572805300000013</c:v>
                </c:pt>
                <c:pt idx="12315">
                  <c:v>60.505244099999999</c:v>
                </c:pt>
                <c:pt idx="12316">
                  <c:v>60.617846099999994</c:v>
                </c:pt>
                <c:pt idx="12317">
                  <c:v>59.897016900000011</c:v>
                </c:pt>
                <c:pt idx="12318">
                  <c:v>59.716853700000001</c:v>
                </c:pt>
                <c:pt idx="12319">
                  <c:v>59.626698600000012</c:v>
                </c:pt>
                <c:pt idx="12320">
                  <c:v>59.378974200000002</c:v>
                </c:pt>
                <c:pt idx="12321">
                  <c:v>59.424015000000011</c:v>
                </c:pt>
                <c:pt idx="12322">
                  <c:v>59.491576200000011</c:v>
                </c:pt>
                <c:pt idx="12323">
                  <c:v>59.6717394</c:v>
                </c:pt>
                <c:pt idx="12324">
                  <c:v>60.03213930000004</c:v>
                </c:pt>
                <c:pt idx="12325">
                  <c:v>59.851976099999995</c:v>
                </c:pt>
                <c:pt idx="12326">
                  <c:v>59.716853700000001</c:v>
                </c:pt>
                <c:pt idx="12327">
                  <c:v>59.514096599999995</c:v>
                </c:pt>
                <c:pt idx="12328">
                  <c:v>59.559137400000004</c:v>
                </c:pt>
                <c:pt idx="12329">
                  <c:v>59.851976099999995</c:v>
                </c:pt>
                <c:pt idx="12330">
                  <c:v>60.234925800000013</c:v>
                </c:pt>
                <c:pt idx="12331">
                  <c:v>60.3475131</c:v>
                </c:pt>
                <c:pt idx="12332">
                  <c:v>60.460203300000003</c:v>
                </c:pt>
                <c:pt idx="12333">
                  <c:v>60.234925800000013</c:v>
                </c:pt>
                <c:pt idx="12334">
                  <c:v>60.775577100000028</c:v>
                </c:pt>
                <c:pt idx="12335">
                  <c:v>60.798097500000011</c:v>
                </c:pt>
                <c:pt idx="12336">
                  <c:v>60.820617900000002</c:v>
                </c:pt>
                <c:pt idx="12337">
                  <c:v>61.56396749999999</c:v>
                </c:pt>
                <c:pt idx="12338">
                  <c:v>61.090950900000024</c:v>
                </c:pt>
                <c:pt idx="12339">
                  <c:v>61.361180999999995</c:v>
                </c:pt>
                <c:pt idx="12340">
                  <c:v>61.181017799999992</c:v>
                </c:pt>
                <c:pt idx="12341">
                  <c:v>61.361180999999995</c:v>
                </c:pt>
                <c:pt idx="12342">
                  <c:v>60.415162500000001</c:v>
                </c:pt>
                <c:pt idx="12343">
                  <c:v>60.640366499999992</c:v>
                </c:pt>
                <c:pt idx="12344">
                  <c:v>60.302472300000012</c:v>
                </c:pt>
                <c:pt idx="12345">
                  <c:v>60.212405400000009</c:v>
                </c:pt>
                <c:pt idx="12346">
                  <c:v>60.392642099999989</c:v>
                </c:pt>
                <c:pt idx="12347">
                  <c:v>60.753056700000002</c:v>
                </c:pt>
                <c:pt idx="12348">
                  <c:v>60.685407300000001</c:v>
                </c:pt>
                <c:pt idx="12349">
                  <c:v>61.248579000000035</c:v>
                </c:pt>
                <c:pt idx="12350">
                  <c:v>61.271099400000004</c:v>
                </c:pt>
                <c:pt idx="12351">
                  <c:v>61.451365499999994</c:v>
                </c:pt>
                <c:pt idx="12352">
                  <c:v>61.676569499999999</c:v>
                </c:pt>
                <c:pt idx="12353">
                  <c:v>62.622676200000029</c:v>
                </c:pt>
                <c:pt idx="12354">
                  <c:v>61.946887799999971</c:v>
                </c:pt>
                <c:pt idx="12355">
                  <c:v>61.586487899999995</c:v>
                </c:pt>
                <c:pt idx="12356">
                  <c:v>61.586487899999995</c:v>
                </c:pt>
                <c:pt idx="12357">
                  <c:v>64.379693700000004</c:v>
                </c:pt>
                <c:pt idx="12358">
                  <c:v>63.884171399999993</c:v>
                </c:pt>
                <c:pt idx="12359">
                  <c:v>63.726425700000021</c:v>
                </c:pt>
                <c:pt idx="12360">
                  <c:v>63.501236399999996</c:v>
                </c:pt>
                <c:pt idx="12361">
                  <c:v>63.320985</c:v>
                </c:pt>
                <c:pt idx="12362">
                  <c:v>63.1183014</c:v>
                </c:pt>
                <c:pt idx="12363">
                  <c:v>62.780407199999992</c:v>
                </c:pt>
                <c:pt idx="12364">
                  <c:v>62.960570400000002</c:v>
                </c:pt>
                <c:pt idx="12365">
                  <c:v>62.938050000000011</c:v>
                </c:pt>
                <c:pt idx="12366">
                  <c:v>62.780407199999992</c:v>
                </c:pt>
                <c:pt idx="12367">
                  <c:v>62.487553800000001</c:v>
                </c:pt>
                <c:pt idx="12368">
                  <c:v>62.645196600000013</c:v>
                </c:pt>
                <c:pt idx="12369">
                  <c:v>61.969408200000011</c:v>
                </c:pt>
                <c:pt idx="12370">
                  <c:v>62.059592700000003</c:v>
                </c:pt>
                <c:pt idx="12371">
                  <c:v>62.307302400000005</c:v>
                </c:pt>
                <c:pt idx="12372">
                  <c:v>62.4199926</c:v>
                </c:pt>
                <c:pt idx="12373">
                  <c:v>62.059592700000003</c:v>
                </c:pt>
                <c:pt idx="12374">
                  <c:v>61.856806199999994</c:v>
                </c:pt>
                <c:pt idx="12375">
                  <c:v>62.014448999999999</c:v>
                </c:pt>
                <c:pt idx="12376">
                  <c:v>61.56396749999999</c:v>
                </c:pt>
                <c:pt idx="12377">
                  <c:v>61.72161030000003</c:v>
                </c:pt>
                <c:pt idx="12378">
                  <c:v>61.946887799999971</c:v>
                </c:pt>
                <c:pt idx="12379">
                  <c:v>61.473885899999999</c:v>
                </c:pt>
                <c:pt idx="12380">
                  <c:v>61.3161402</c:v>
                </c:pt>
                <c:pt idx="12381">
                  <c:v>61.3161402</c:v>
                </c:pt>
                <c:pt idx="12382">
                  <c:v>61.068430500000012</c:v>
                </c:pt>
                <c:pt idx="12383">
                  <c:v>61.20353820000004</c:v>
                </c:pt>
                <c:pt idx="12384">
                  <c:v>61.113471299999993</c:v>
                </c:pt>
                <c:pt idx="12385">
                  <c:v>60.798097500000011</c:v>
                </c:pt>
                <c:pt idx="12386">
                  <c:v>60.662886900000011</c:v>
                </c:pt>
                <c:pt idx="12387">
                  <c:v>60.572805300000013</c:v>
                </c:pt>
                <c:pt idx="12388">
                  <c:v>60.595325700000046</c:v>
                </c:pt>
                <c:pt idx="12389">
                  <c:v>60.910699499999964</c:v>
                </c:pt>
                <c:pt idx="12390">
                  <c:v>61.135991700000012</c:v>
                </c:pt>
                <c:pt idx="12391">
                  <c:v>61.586487899999995</c:v>
                </c:pt>
                <c:pt idx="12392">
                  <c:v>61.744204199999999</c:v>
                </c:pt>
                <c:pt idx="12393">
                  <c:v>62.2172208</c:v>
                </c:pt>
                <c:pt idx="12394">
                  <c:v>62.0820984</c:v>
                </c:pt>
                <c:pt idx="12395">
                  <c:v>61.451365499999994</c:v>
                </c:pt>
                <c:pt idx="12396">
                  <c:v>60.888179100000002</c:v>
                </c:pt>
                <c:pt idx="12397">
                  <c:v>60.910699499999964</c:v>
                </c:pt>
                <c:pt idx="12398">
                  <c:v>63.140821799999998</c:v>
                </c:pt>
                <c:pt idx="12399">
                  <c:v>62.735366400000011</c:v>
                </c:pt>
                <c:pt idx="12400">
                  <c:v>62.465033400000003</c:v>
                </c:pt>
                <c:pt idx="12401">
                  <c:v>62.329822800000002</c:v>
                </c:pt>
                <c:pt idx="12402">
                  <c:v>61.631528700000011</c:v>
                </c:pt>
                <c:pt idx="12403">
                  <c:v>62.307302400000005</c:v>
                </c:pt>
                <c:pt idx="12404">
                  <c:v>61.766724600000003</c:v>
                </c:pt>
                <c:pt idx="12405">
                  <c:v>62.0820984</c:v>
                </c:pt>
                <c:pt idx="12406">
                  <c:v>62.307302400000005</c:v>
                </c:pt>
                <c:pt idx="12407">
                  <c:v>63.343505400000005</c:v>
                </c:pt>
                <c:pt idx="12408">
                  <c:v>63.163342200000038</c:v>
                </c:pt>
                <c:pt idx="12409">
                  <c:v>62.960570400000002</c:v>
                </c:pt>
                <c:pt idx="12410">
                  <c:v>62.690237400000001</c:v>
                </c:pt>
                <c:pt idx="12411">
                  <c:v>62.465033400000003</c:v>
                </c:pt>
                <c:pt idx="12412">
                  <c:v>62.4199926</c:v>
                </c:pt>
                <c:pt idx="12413">
                  <c:v>62.532594599999989</c:v>
                </c:pt>
                <c:pt idx="12414">
                  <c:v>62.802927599999997</c:v>
                </c:pt>
                <c:pt idx="12415">
                  <c:v>62.374863599999955</c:v>
                </c:pt>
                <c:pt idx="12416">
                  <c:v>62.284781999999993</c:v>
                </c:pt>
                <c:pt idx="12417">
                  <c:v>62.374863599999955</c:v>
                </c:pt>
                <c:pt idx="12418">
                  <c:v>62.262261600000002</c:v>
                </c:pt>
                <c:pt idx="12419">
                  <c:v>62.239741200000012</c:v>
                </c:pt>
                <c:pt idx="12420">
                  <c:v>62.2172208</c:v>
                </c:pt>
                <c:pt idx="12421">
                  <c:v>61.789245000000001</c:v>
                </c:pt>
                <c:pt idx="12422">
                  <c:v>61.271099400000004</c:v>
                </c:pt>
                <c:pt idx="12423">
                  <c:v>61.361180999999995</c:v>
                </c:pt>
                <c:pt idx="12424">
                  <c:v>61.361180999999995</c:v>
                </c:pt>
                <c:pt idx="12425">
                  <c:v>61.924367399999994</c:v>
                </c:pt>
                <c:pt idx="12426">
                  <c:v>61.879326599999992</c:v>
                </c:pt>
                <c:pt idx="12427">
                  <c:v>61.744204199999999</c:v>
                </c:pt>
                <c:pt idx="12428">
                  <c:v>61.991928600000001</c:v>
                </c:pt>
                <c:pt idx="12429">
                  <c:v>61.72161030000003</c:v>
                </c:pt>
                <c:pt idx="12430">
                  <c:v>61.473885899999999</c:v>
                </c:pt>
                <c:pt idx="12431">
                  <c:v>61.383701399999993</c:v>
                </c:pt>
                <c:pt idx="12432">
                  <c:v>61.406324699999999</c:v>
                </c:pt>
                <c:pt idx="12433">
                  <c:v>61.406324699999999</c:v>
                </c:pt>
                <c:pt idx="12434">
                  <c:v>61.541447099999964</c:v>
                </c:pt>
                <c:pt idx="12435">
                  <c:v>61.969408200000011</c:v>
                </c:pt>
                <c:pt idx="12436">
                  <c:v>61.969408200000011</c:v>
                </c:pt>
                <c:pt idx="12437">
                  <c:v>62.284781999999993</c:v>
                </c:pt>
                <c:pt idx="12438">
                  <c:v>62.262261600000002</c:v>
                </c:pt>
                <c:pt idx="12439">
                  <c:v>62.4199926</c:v>
                </c:pt>
                <c:pt idx="12440">
                  <c:v>62.802927599999997</c:v>
                </c:pt>
                <c:pt idx="12441">
                  <c:v>62.915529599999999</c:v>
                </c:pt>
                <c:pt idx="12442">
                  <c:v>63.636344100000002</c:v>
                </c:pt>
                <c:pt idx="12443">
                  <c:v>63.3885462</c:v>
                </c:pt>
                <c:pt idx="12444">
                  <c:v>63.703905300000038</c:v>
                </c:pt>
                <c:pt idx="12445">
                  <c:v>63.478716000000013</c:v>
                </c:pt>
                <c:pt idx="12446">
                  <c:v>63.749049000000007</c:v>
                </c:pt>
                <c:pt idx="12447">
                  <c:v>63.884171399999993</c:v>
                </c:pt>
                <c:pt idx="12448">
                  <c:v>63.974253000000004</c:v>
                </c:pt>
                <c:pt idx="12449">
                  <c:v>64.469878199999926</c:v>
                </c:pt>
                <c:pt idx="12450">
                  <c:v>64.807757699999982</c:v>
                </c:pt>
                <c:pt idx="12451">
                  <c:v>64.762716900000001</c:v>
                </c:pt>
                <c:pt idx="12452">
                  <c:v>65.100611100000009</c:v>
                </c:pt>
                <c:pt idx="12453">
                  <c:v>64.514918999999992</c:v>
                </c:pt>
                <c:pt idx="12454">
                  <c:v>64.582465499999998</c:v>
                </c:pt>
                <c:pt idx="12455">
                  <c:v>64.807757699999982</c:v>
                </c:pt>
                <c:pt idx="12456">
                  <c:v>64.920359699999992</c:v>
                </c:pt>
                <c:pt idx="12457">
                  <c:v>65.123131499999943</c:v>
                </c:pt>
                <c:pt idx="12458">
                  <c:v>64.740108300000003</c:v>
                </c:pt>
                <c:pt idx="12459">
                  <c:v>64.492398600000001</c:v>
                </c:pt>
                <c:pt idx="12460">
                  <c:v>64.650026699999984</c:v>
                </c:pt>
                <c:pt idx="12461">
                  <c:v>64.222050899999942</c:v>
                </c:pt>
                <c:pt idx="12462">
                  <c:v>63.861651000000002</c:v>
                </c:pt>
                <c:pt idx="12463">
                  <c:v>63.951732599999993</c:v>
                </c:pt>
                <c:pt idx="12464">
                  <c:v>64.19953049999998</c:v>
                </c:pt>
                <c:pt idx="12465">
                  <c:v>64.447357799999992</c:v>
                </c:pt>
                <c:pt idx="12466">
                  <c:v>64.402214100000023</c:v>
                </c:pt>
                <c:pt idx="12467">
                  <c:v>64.33465289999998</c:v>
                </c:pt>
                <c:pt idx="12468">
                  <c:v>64.289612099999999</c:v>
                </c:pt>
                <c:pt idx="12469">
                  <c:v>64.447357799999992</c:v>
                </c:pt>
                <c:pt idx="12470">
                  <c:v>64.537424700000059</c:v>
                </c:pt>
                <c:pt idx="12471">
                  <c:v>64.740108300000003</c:v>
                </c:pt>
                <c:pt idx="12472">
                  <c:v>64.695067499999979</c:v>
                </c:pt>
                <c:pt idx="12473">
                  <c:v>64.402214100000023</c:v>
                </c:pt>
                <c:pt idx="12474">
                  <c:v>63.546277199999999</c:v>
                </c:pt>
                <c:pt idx="12475">
                  <c:v>62.510074200000005</c:v>
                </c:pt>
                <c:pt idx="12476">
                  <c:v>61.631528700000011</c:v>
                </c:pt>
                <c:pt idx="12477">
                  <c:v>61.654049099999995</c:v>
                </c:pt>
                <c:pt idx="12478">
                  <c:v>62.1496596</c:v>
                </c:pt>
                <c:pt idx="12479">
                  <c:v>62.4199926</c:v>
                </c:pt>
                <c:pt idx="12480">
                  <c:v>62.465033400000003</c:v>
                </c:pt>
                <c:pt idx="12481">
                  <c:v>62.66771700000001</c:v>
                </c:pt>
                <c:pt idx="12482">
                  <c:v>62.555115000000029</c:v>
                </c:pt>
                <c:pt idx="12483">
                  <c:v>62.600155800000039</c:v>
                </c:pt>
                <c:pt idx="12484">
                  <c:v>62.194700400000002</c:v>
                </c:pt>
                <c:pt idx="12485">
                  <c:v>61.879326599999992</c:v>
                </c:pt>
                <c:pt idx="12486">
                  <c:v>62.239741200000012</c:v>
                </c:pt>
                <c:pt idx="12487">
                  <c:v>62.104618800000011</c:v>
                </c:pt>
                <c:pt idx="12488">
                  <c:v>61.879326599999992</c:v>
                </c:pt>
                <c:pt idx="12489">
                  <c:v>62.014448999999999</c:v>
                </c:pt>
                <c:pt idx="12490">
                  <c:v>61.72161030000003</c:v>
                </c:pt>
                <c:pt idx="12491">
                  <c:v>61.631528700000011</c:v>
                </c:pt>
                <c:pt idx="12492">
                  <c:v>61.068430500000012</c:v>
                </c:pt>
                <c:pt idx="12493">
                  <c:v>61.473885899999999</c:v>
                </c:pt>
                <c:pt idx="12494">
                  <c:v>61.654049099999995</c:v>
                </c:pt>
                <c:pt idx="12495">
                  <c:v>61.56396749999999</c:v>
                </c:pt>
                <c:pt idx="12496">
                  <c:v>61.496406300000011</c:v>
                </c:pt>
                <c:pt idx="12497">
                  <c:v>61.090950900000024</c:v>
                </c:pt>
                <c:pt idx="12498">
                  <c:v>61.090950900000024</c:v>
                </c:pt>
                <c:pt idx="12499">
                  <c:v>60.572805300000013</c:v>
                </c:pt>
                <c:pt idx="12500">
                  <c:v>61.068430500000012</c:v>
                </c:pt>
                <c:pt idx="12501">
                  <c:v>61.068430500000012</c:v>
                </c:pt>
                <c:pt idx="12502">
                  <c:v>61.541447099999964</c:v>
                </c:pt>
                <c:pt idx="12503">
                  <c:v>61.428845100000011</c:v>
                </c:pt>
                <c:pt idx="12504">
                  <c:v>62.014448999999999</c:v>
                </c:pt>
                <c:pt idx="12505">
                  <c:v>62.194700400000002</c:v>
                </c:pt>
                <c:pt idx="12506">
                  <c:v>61.879326599999992</c:v>
                </c:pt>
                <c:pt idx="12507">
                  <c:v>61.654049099999995</c:v>
                </c:pt>
                <c:pt idx="12508">
                  <c:v>61.496406300000011</c:v>
                </c:pt>
                <c:pt idx="12509">
                  <c:v>60.753056700000002</c:v>
                </c:pt>
                <c:pt idx="12510">
                  <c:v>60.572805300000013</c:v>
                </c:pt>
                <c:pt idx="12511">
                  <c:v>60.820617900000002</c:v>
                </c:pt>
                <c:pt idx="12512">
                  <c:v>60.955740300000002</c:v>
                </c:pt>
                <c:pt idx="12513">
                  <c:v>60.955740300000002</c:v>
                </c:pt>
                <c:pt idx="12514">
                  <c:v>60.9782607</c:v>
                </c:pt>
                <c:pt idx="12515">
                  <c:v>60.820617900000002</c:v>
                </c:pt>
                <c:pt idx="12516">
                  <c:v>60.820617900000002</c:v>
                </c:pt>
                <c:pt idx="12517">
                  <c:v>60.617846099999994</c:v>
                </c:pt>
                <c:pt idx="12518">
                  <c:v>60.257431499999996</c:v>
                </c:pt>
                <c:pt idx="12519">
                  <c:v>60.054762600000004</c:v>
                </c:pt>
                <c:pt idx="12520">
                  <c:v>60.324992700000003</c:v>
                </c:pt>
                <c:pt idx="12521">
                  <c:v>60.888179100000002</c:v>
                </c:pt>
                <c:pt idx="12522">
                  <c:v>63.366025800000003</c:v>
                </c:pt>
                <c:pt idx="12523">
                  <c:v>63.433675200000003</c:v>
                </c:pt>
                <c:pt idx="12524">
                  <c:v>63.095781000000009</c:v>
                </c:pt>
                <c:pt idx="12525">
                  <c:v>63.050651999999992</c:v>
                </c:pt>
                <c:pt idx="12526">
                  <c:v>62.780407199999992</c:v>
                </c:pt>
                <c:pt idx="12527">
                  <c:v>63.050651999999992</c:v>
                </c:pt>
                <c:pt idx="12528">
                  <c:v>62.915529599999999</c:v>
                </c:pt>
                <c:pt idx="12529">
                  <c:v>62.960570400000002</c:v>
                </c:pt>
                <c:pt idx="12530">
                  <c:v>63.005611200000011</c:v>
                </c:pt>
                <c:pt idx="12531">
                  <c:v>62.870488799999997</c:v>
                </c:pt>
                <c:pt idx="12532">
                  <c:v>62.847968399999999</c:v>
                </c:pt>
                <c:pt idx="12533">
                  <c:v>62.307302400000005</c:v>
                </c:pt>
                <c:pt idx="12534">
                  <c:v>62.262261600000002</c:v>
                </c:pt>
                <c:pt idx="12535">
                  <c:v>62.374863599999955</c:v>
                </c:pt>
                <c:pt idx="12536">
                  <c:v>62.66771700000001</c:v>
                </c:pt>
                <c:pt idx="12537">
                  <c:v>62.802927599999997</c:v>
                </c:pt>
                <c:pt idx="12538">
                  <c:v>62.307302400000005</c:v>
                </c:pt>
                <c:pt idx="12539">
                  <c:v>63.3885462</c:v>
                </c:pt>
                <c:pt idx="12540">
                  <c:v>63.208383000000012</c:v>
                </c:pt>
                <c:pt idx="12541">
                  <c:v>63.636344100000002</c:v>
                </c:pt>
                <c:pt idx="12542">
                  <c:v>63.478716000000013</c:v>
                </c:pt>
                <c:pt idx="12543">
                  <c:v>63.456195600000001</c:v>
                </c:pt>
                <c:pt idx="12544">
                  <c:v>63.1858626</c:v>
                </c:pt>
                <c:pt idx="12545">
                  <c:v>63.681384900000005</c:v>
                </c:pt>
                <c:pt idx="12546">
                  <c:v>63.8166102</c:v>
                </c:pt>
                <c:pt idx="12547">
                  <c:v>64.177010099999947</c:v>
                </c:pt>
                <c:pt idx="12548">
                  <c:v>64.33465289999998</c:v>
                </c:pt>
                <c:pt idx="12549">
                  <c:v>64.514918999999992</c:v>
                </c:pt>
                <c:pt idx="12550">
                  <c:v>64.424837399999959</c:v>
                </c:pt>
                <c:pt idx="12551">
                  <c:v>64.537424700000059</c:v>
                </c:pt>
                <c:pt idx="12552">
                  <c:v>64.469878199999926</c:v>
                </c:pt>
                <c:pt idx="12553">
                  <c:v>64.33465289999998</c:v>
                </c:pt>
                <c:pt idx="12554">
                  <c:v>63.839130600000011</c:v>
                </c:pt>
                <c:pt idx="12555">
                  <c:v>65.032961700000001</c:v>
                </c:pt>
                <c:pt idx="12556">
                  <c:v>64.875318899999854</c:v>
                </c:pt>
                <c:pt idx="12557">
                  <c:v>64.695067499999979</c:v>
                </c:pt>
                <c:pt idx="12558">
                  <c:v>64.041814200000076</c:v>
                </c:pt>
                <c:pt idx="12559">
                  <c:v>63.546277199999999</c:v>
                </c:pt>
                <c:pt idx="12560">
                  <c:v>62.757886799999994</c:v>
                </c:pt>
                <c:pt idx="12561">
                  <c:v>62.938050000000011</c:v>
                </c:pt>
                <c:pt idx="12562">
                  <c:v>62.510074200000005</c:v>
                </c:pt>
                <c:pt idx="12563">
                  <c:v>62.352343199999993</c:v>
                </c:pt>
                <c:pt idx="12564">
                  <c:v>62.4199926</c:v>
                </c:pt>
                <c:pt idx="12565">
                  <c:v>62.622676200000029</c:v>
                </c:pt>
                <c:pt idx="12566">
                  <c:v>62.600155800000039</c:v>
                </c:pt>
                <c:pt idx="12567">
                  <c:v>62.510074200000005</c:v>
                </c:pt>
                <c:pt idx="12568">
                  <c:v>62.239741200000012</c:v>
                </c:pt>
                <c:pt idx="12569">
                  <c:v>61.72161030000003</c:v>
                </c:pt>
                <c:pt idx="12570">
                  <c:v>62.0820984</c:v>
                </c:pt>
                <c:pt idx="12571">
                  <c:v>61.991928600000001</c:v>
                </c:pt>
                <c:pt idx="12572">
                  <c:v>61.834285799999975</c:v>
                </c:pt>
                <c:pt idx="12573">
                  <c:v>62.172180000000012</c:v>
                </c:pt>
                <c:pt idx="12574">
                  <c:v>62.397472200000003</c:v>
                </c:pt>
                <c:pt idx="12575">
                  <c:v>62.825448000000002</c:v>
                </c:pt>
                <c:pt idx="12576">
                  <c:v>62.735366400000011</c:v>
                </c:pt>
                <c:pt idx="12577">
                  <c:v>63.005611200000011</c:v>
                </c:pt>
                <c:pt idx="12578">
                  <c:v>62.465033400000003</c:v>
                </c:pt>
                <c:pt idx="12579">
                  <c:v>61.969408200000011</c:v>
                </c:pt>
                <c:pt idx="12580">
                  <c:v>61.744204199999999</c:v>
                </c:pt>
                <c:pt idx="12581">
                  <c:v>61.496406300000011</c:v>
                </c:pt>
                <c:pt idx="12582">
                  <c:v>62.239741200000012</c:v>
                </c:pt>
                <c:pt idx="12583">
                  <c:v>61.969408200000011</c:v>
                </c:pt>
                <c:pt idx="12584">
                  <c:v>62.172180000000012</c:v>
                </c:pt>
                <c:pt idx="12585">
                  <c:v>62.2172208</c:v>
                </c:pt>
                <c:pt idx="12586">
                  <c:v>62.2172208</c:v>
                </c:pt>
                <c:pt idx="12587">
                  <c:v>61.609008300000013</c:v>
                </c:pt>
                <c:pt idx="12588">
                  <c:v>61.631528700000011</c:v>
                </c:pt>
                <c:pt idx="12589">
                  <c:v>61.496406300000011</c:v>
                </c:pt>
                <c:pt idx="12590">
                  <c:v>61.541447099999964</c:v>
                </c:pt>
                <c:pt idx="12591">
                  <c:v>61.541447099999964</c:v>
                </c:pt>
                <c:pt idx="12592">
                  <c:v>61.72161030000003</c:v>
                </c:pt>
                <c:pt idx="12593">
                  <c:v>61.609008300000013</c:v>
                </c:pt>
                <c:pt idx="12594">
                  <c:v>61.789245000000001</c:v>
                </c:pt>
                <c:pt idx="12595">
                  <c:v>61.518926700000002</c:v>
                </c:pt>
                <c:pt idx="12596">
                  <c:v>60.955740300000002</c:v>
                </c:pt>
                <c:pt idx="12597">
                  <c:v>61.834285799999975</c:v>
                </c:pt>
                <c:pt idx="12598">
                  <c:v>61.496406300000011</c:v>
                </c:pt>
                <c:pt idx="12599">
                  <c:v>61.766724600000003</c:v>
                </c:pt>
                <c:pt idx="12600">
                  <c:v>61.901846999999997</c:v>
                </c:pt>
                <c:pt idx="12601">
                  <c:v>61.789245000000001</c:v>
                </c:pt>
                <c:pt idx="12602">
                  <c:v>61.969408200000011</c:v>
                </c:pt>
                <c:pt idx="12603">
                  <c:v>62.307302400000005</c:v>
                </c:pt>
                <c:pt idx="12604">
                  <c:v>61.901846999999997</c:v>
                </c:pt>
                <c:pt idx="12605">
                  <c:v>62.66771700000001</c:v>
                </c:pt>
                <c:pt idx="12606">
                  <c:v>62.172180000000012</c:v>
                </c:pt>
                <c:pt idx="12607">
                  <c:v>62.577635400000005</c:v>
                </c:pt>
                <c:pt idx="12608">
                  <c:v>62.600155800000039</c:v>
                </c:pt>
                <c:pt idx="12609">
                  <c:v>62.374863599999955</c:v>
                </c:pt>
                <c:pt idx="12610">
                  <c:v>62.194700400000002</c:v>
                </c:pt>
                <c:pt idx="12611">
                  <c:v>62.262261600000002</c:v>
                </c:pt>
                <c:pt idx="12612">
                  <c:v>62.374863599999955</c:v>
                </c:pt>
                <c:pt idx="12613">
                  <c:v>62.825448000000002</c:v>
                </c:pt>
                <c:pt idx="12614">
                  <c:v>63.005611200000011</c:v>
                </c:pt>
                <c:pt idx="12615">
                  <c:v>63.140821799999998</c:v>
                </c:pt>
                <c:pt idx="12616">
                  <c:v>62.938050000000011</c:v>
                </c:pt>
                <c:pt idx="12617">
                  <c:v>62.825448000000002</c:v>
                </c:pt>
                <c:pt idx="12618">
                  <c:v>62.983090799999992</c:v>
                </c:pt>
                <c:pt idx="12619">
                  <c:v>63.163342200000038</c:v>
                </c:pt>
                <c:pt idx="12620">
                  <c:v>62.780407199999992</c:v>
                </c:pt>
                <c:pt idx="12621">
                  <c:v>63.095781000000009</c:v>
                </c:pt>
                <c:pt idx="12622">
                  <c:v>63.1183014</c:v>
                </c:pt>
                <c:pt idx="12623">
                  <c:v>63.1183014</c:v>
                </c:pt>
                <c:pt idx="12624">
                  <c:v>63.3885462</c:v>
                </c:pt>
                <c:pt idx="12625">
                  <c:v>63.073260599999998</c:v>
                </c:pt>
                <c:pt idx="12626">
                  <c:v>63.636344100000002</c:v>
                </c:pt>
                <c:pt idx="12627">
                  <c:v>63.140821799999998</c:v>
                </c:pt>
                <c:pt idx="12628">
                  <c:v>62.960570400000002</c:v>
                </c:pt>
                <c:pt idx="12629">
                  <c:v>62.059592700000003</c:v>
                </c:pt>
                <c:pt idx="12630">
                  <c:v>62.036969400000004</c:v>
                </c:pt>
                <c:pt idx="12631">
                  <c:v>61.473885899999999</c:v>
                </c:pt>
                <c:pt idx="12632">
                  <c:v>61.20353820000004</c:v>
                </c:pt>
                <c:pt idx="12633">
                  <c:v>60.212405400000009</c:v>
                </c:pt>
                <c:pt idx="12634">
                  <c:v>60.212405400000009</c:v>
                </c:pt>
                <c:pt idx="12635">
                  <c:v>60.865658700000012</c:v>
                </c:pt>
                <c:pt idx="12636">
                  <c:v>60.910699499999964</c:v>
                </c:pt>
                <c:pt idx="12637">
                  <c:v>61.473885899999999</c:v>
                </c:pt>
                <c:pt idx="12638">
                  <c:v>60.955740300000002</c:v>
                </c:pt>
                <c:pt idx="12639">
                  <c:v>61.0458219</c:v>
                </c:pt>
                <c:pt idx="12640">
                  <c:v>61.0458219</c:v>
                </c:pt>
                <c:pt idx="12641">
                  <c:v>60.888179100000002</c:v>
                </c:pt>
                <c:pt idx="12642">
                  <c:v>61.20353820000004</c:v>
                </c:pt>
                <c:pt idx="12643">
                  <c:v>61.383701399999993</c:v>
                </c:pt>
                <c:pt idx="12644">
                  <c:v>60.955740300000002</c:v>
                </c:pt>
                <c:pt idx="12645">
                  <c:v>60.820617900000002</c:v>
                </c:pt>
                <c:pt idx="12646">
                  <c:v>60.662886900000011</c:v>
                </c:pt>
                <c:pt idx="12647">
                  <c:v>60.234925800000013</c:v>
                </c:pt>
                <c:pt idx="12648">
                  <c:v>60.685407300000001</c:v>
                </c:pt>
                <c:pt idx="12649">
                  <c:v>59.874496499999971</c:v>
                </c:pt>
                <c:pt idx="12650">
                  <c:v>60.257431499999996</c:v>
                </c:pt>
                <c:pt idx="12651">
                  <c:v>59.514096599999995</c:v>
                </c:pt>
                <c:pt idx="12652">
                  <c:v>59.536617</c:v>
                </c:pt>
                <c:pt idx="12653">
                  <c:v>59.176202400000008</c:v>
                </c:pt>
                <c:pt idx="12654">
                  <c:v>59.559137400000004</c:v>
                </c:pt>
                <c:pt idx="12655">
                  <c:v>59.874496499999971</c:v>
                </c:pt>
                <c:pt idx="12656">
                  <c:v>60.009618900000028</c:v>
                </c:pt>
                <c:pt idx="12657">
                  <c:v>60.257431499999996</c:v>
                </c:pt>
                <c:pt idx="12658">
                  <c:v>60.234925800000013</c:v>
                </c:pt>
                <c:pt idx="12659">
                  <c:v>60.189884999999997</c:v>
                </c:pt>
                <c:pt idx="12660">
                  <c:v>59.919537300000002</c:v>
                </c:pt>
                <c:pt idx="12661">
                  <c:v>59.964578100000011</c:v>
                </c:pt>
                <c:pt idx="12662">
                  <c:v>59.041079999999994</c:v>
                </c:pt>
                <c:pt idx="12663">
                  <c:v>59.604178200000028</c:v>
                </c:pt>
                <c:pt idx="12664">
                  <c:v>59.221243200000011</c:v>
                </c:pt>
                <c:pt idx="12665">
                  <c:v>59.649219000000009</c:v>
                </c:pt>
                <c:pt idx="12666">
                  <c:v>59.649219000000009</c:v>
                </c:pt>
                <c:pt idx="12667">
                  <c:v>60.099803400000006</c:v>
                </c:pt>
                <c:pt idx="12668">
                  <c:v>60.370033499999991</c:v>
                </c:pt>
                <c:pt idx="12669">
                  <c:v>60.865658700000012</c:v>
                </c:pt>
                <c:pt idx="12670">
                  <c:v>61.29361980000003</c:v>
                </c:pt>
                <c:pt idx="12671">
                  <c:v>60.910699499999964</c:v>
                </c:pt>
                <c:pt idx="12672">
                  <c:v>60.888179100000002</c:v>
                </c:pt>
                <c:pt idx="12673">
                  <c:v>60.482723700000001</c:v>
                </c:pt>
                <c:pt idx="12674">
                  <c:v>60.257431499999996</c:v>
                </c:pt>
                <c:pt idx="12675">
                  <c:v>60.3475131</c:v>
                </c:pt>
                <c:pt idx="12676">
                  <c:v>60.415162500000001</c:v>
                </c:pt>
                <c:pt idx="12677">
                  <c:v>60.370033499999991</c:v>
                </c:pt>
                <c:pt idx="12678">
                  <c:v>60.865658700000012</c:v>
                </c:pt>
                <c:pt idx="12679">
                  <c:v>60.933219900000012</c:v>
                </c:pt>
                <c:pt idx="12680">
                  <c:v>61.383701399999993</c:v>
                </c:pt>
                <c:pt idx="12681">
                  <c:v>61.20353820000004</c:v>
                </c:pt>
                <c:pt idx="12682">
                  <c:v>60.955740300000002</c:v>
                </c:pt>
                <c:pt idx="12683">
                  <c:v>60.865658700000012</c:v>
                </c:pt>
                <c:pt idx="12684">
                  <c:v>60.077283000000001</c:v>
                </c:pt>
                <c:pt idx="12685">
                  <c:v>60.843138300000021</c:v>
                </c:pt>
                <c:pt idx="12686">
                  <c:v>60.820617900000002</c:v>
                </c:pt>
                <c:pt idx="12687">
                  <c:v>60.933219900000012</c:v>
                </c:pt>
                <c:pt idx="12688">
                  <c:v>61.068430500000012</c:v>
                </c:pt>
                <c:pt idx="12689">
                  <c:v>61.22605860000003</c:v>
                </c:pt>
                <c:pt idx="12690">
                  <c:v>60.888179100000002</c:v>
                </c:pt>
                <c:pt idx="12691">
                  <c:v>60.865658700000012</c:v>
                </c:pt>
                <c:pt idx="12692">
                  <c:v>60.910699499999964</c:v>
                </c:pt>
                <c:pt idx="12693">
                  <c:v>60.73053630000004</c:v>
                </c:pt>
                <c:pt idx="12694">
                  <c:v>60.798097500000011</c:v>
                </c:pt>
                <c:pt idx="12695">
                  <c:v>60.707927699999999</c:v>
                </c:pt>
                <c:pt idx="12696">
                  <c:v>60.865658700000012</c:v>
                </c:pt>
                <c:pt idx="12697">
                  <c:v>60.370033499999991</c:v>
                </c:pt>
                <c:pt idx="12698">
                  <c:v>60.415162500000001</c:v>
                </c:pt>
                <c:pt idx="12699">
                  <c:v>60.189884999999997</c:v>
                </c:pt>
                <c:pt idx="12700">
                  <c:v>61.248579000000035</c:v>
                </c:pt>
                <c:pt idx="12701">
                  <c:v>61.181017799999992</c:v>
                </c:pt>
                <c:pt idx="12702">
                  <c:v>61.586487899999995</c:v>
                </c:pt>
                <c:pt idx="12703">
                  <c:v>61.969408200000011</c:v>
                </c:pt>
                <c:pt idx="12704">
                  <c:v>62.645196600000013</c:v>
                </c:pt>
                <c:pt idx="12705">
                  <c:v>61.699089900000011</c:v>
                </c:pt>
                <c:pt idx="12706">
                  <c:v>61.744204199999999</c:v>
                </c:pt>
                <c:pt idx="12707">
                  <c:v>61.699089900000011</c:v>
                </c:pt>
                <c:pt idx="12708">
                  <c:v>62.307302400000005</c:v>
                </c:pt>
                <c:pt idx="12709">
                  <c:v>62.172180000000012</c:v>
                </c:pt>
                <c:pt idx="12710">
                  <c:v>61.676569499999999</c:v>
                </c:pt>
                <c:pt idx="12711">
                  <c:v>61.924367399999994</c:v>
                </c:pt>
                <c:pt idx="12712">
                  <c:v>61.856806199999994</c:v>
                </c:pt>
                <c:pt idx="12713">
                  <c:v>62.284781999999993</c:v>
                </c:pt>
                <c:pt idx="12714">
                  <c:v>61.834285799999975</c:v>
                </c:pt>
                <c:pt idx="12715">
                  <c:v>61.3161402</c:v>
                </c:pt>
                <c:pt idx="12716">
                  <c:v>61.090950900000024</c:v>
                </c:pt>
                <c:pt idx="12717">
                  <c:v>60.843138300000021</c:v>
                </c:pt>
                <c:pt idx="12718">
                  <c:v>61.248579000000035</c:v>
                </c:pt>
                <c:pt idx="12719">
                  <c:v>61.271099400000004</c:v>
                </c:pt>
                <c:pt idx="12720">
                  <c:v>61.834285799999975</c:v>
                </c:pt>
                <c:pt idx="12721">
                  <c:v>61.924367399999994</c:v>
                </c:pt>
                <c:pt idx="12722">
                  <c:v>62.172180000000012</c:v>
                </c:pt>
                <c:pt idx="12723">
                  <c:v>62.465033400000003</c:v>
                </c:pt>
                <c:pt idx="12724">
                  <c:v>62.487553800000001</c:v>
                </c:pt>
                <c:pt idx="12725">
                  <c:v>62.960570400000002</c:v>
                </c:pt>
                <c:pt idx="12726">
                  <c:v>63.1858626</c:v>
                </c:pt>
                <c:pt idx="12727">
                  <c:v>63.568797600000003</c:v>
                </c:pt>
                <c:pt idx="12728">
                  <c:v>64.402214100000023</c:v>
                </c:pt>
                <c:pt idx="12729">
                  <c:v>65.078002499999926</c:v>
                </c:pt>
                <c:pt idx="12730">
                  <c:v>65.168172299999895</c:v>
                </c:pt>
                <c:pt idx="12731">
                  <c:v>65.393376299999943</c:v>
                </c:pt>
                <c:pt idx="12732">
                  <c:v>65.461011000000056</c:v>
                </c:pt>
                <c:pt idx="12733">
                  <c:v>65.618653800000004</c:v>
                </c:pt>
                <c:pt idx="12734">
                  <c:v>65.64117419999998</c:v>
                </c:pt>
                <c:pt idx="12735">
                  <c:v>65.821440299999978</c:v>
                </c:pt>
                <c:pt idx="12736">
                  <c:v>65.821440299999978</c:v>
                </c:pt>
                <c:pt idx="12737">
                  <c:v>65.708735399999895</c:v>
                </c:pt>
                <c:pt idx="12738">
                  <c:v>65.798919900000058</c:v>
                </c:pt>
                <c:pt idx="12739">
                  <c:v>65.618653800000004</c:v>
                </c:pt>
                <c:pt idx="12740">
                  <c:v>65.41589669999999</c:v>
                </c:pt>
                <c:pt idx="12741">
                  <c:v>65.663694599999999</c:v>
                </c:pt>
                <c:pt idx="12742">
                  <c:v>65.50605179999998</c:v>
                </c:pt>
                <c:pt idx="12743">
                  <c:v>65.393376299999943</c:v>
                </c:pt>
                <c:pt idx="12744">
                  <c:v>65.145651899999933</c:v>
                </c:pt>
                <c:pt idx="12745">
                  <c:v>64.965400500000001</c:v>
                </c:pt>
                <c:pt idx="12746">
                  <c:v>64.740108300000003</c:v>
                </c:pt>
                <c:pt idx="12747">
                  <c:v>64.785237299999949</c:v>
                </c:pt>
                <c:pt idx="12748">
                  <c:v>64.942880099999982</c:v>
                </c:pt>
                <c:pt idx="12749">
                  <c:v>64.604985900000003</c:v>
                </c:pt>
                <c:pt idx="12750">
                  <c:v>64.379693700000004</c:v>
                </c:pt>
                <c:pt idx="12751">
                  <c:v>64.24457129999999</c:v>
                </c:pt>
                <c:pt idx="12752">
                  <c:v>63.703905300000038</c:v>
                </c:pt>
                <c:pt idx="12753">
                  <c:v>63.1183014</c:v>
                </c:pt>
                <c:pt idx="12754">
                  <c:v>63.1183014</c:v>
                </c:pt>
                <c:pt idx="12755">
                  <c:v>62.915529599999999</c:v>
                </c:pt>
                <c:pt idx="12756">
                  <c:v>62.555115000000029</c:v>
                </c:pt>
                <c:pt idx="12757">
                  <c:v>62.510074200000005</c:v>
                </c:pt>
                <c:pt idx="12758">
                  <c:v>62.465033400000003</c:v>
                </c:pt>
                <c:pt idx="12759">
                  <c:v>62.600155800000039</c:v>
                </c:pt>
                <c:pt idx="12760">
                  <c:v>62.577635400000005</c:v>
                </c:pt>
                <c:pt idx="12761">
                  <c:v>62.532594599999989</c:v>
                </c:pt>
                <c:pt idx="12762">
                  <c:v>62.374863599999955</c:v>
                </c:pt>
                <c:pt idx="12763">
                  <c:v>62.194700400000002</c:v>
                </c:pt>
                <c:pt idx="12764">
                  <c:v>62.172180000000012</c:v>
                </c:pt>
                <c:pt idx="12765">
                  <c:v>62.014448999999999</c:v>
                </c:pt>
                <c:pt idx="12766">
                  <c:v>61.789245000000001</c:v>
                </c:pt>
                <c:pt idx="12767">
                  <c:v>62.239741200000012</c:v>
                </c:pt>
                <c:pt idx="12768">
                  <c:v>62.66771700000001</c:v>
                </c:pt>
                <c:pt idx="12769">
                  <c:v>62.757886799999994</c:v>
                </c:pt>
                <c:pt idx="12770">
                  <c:v>62.870488799999997</c:v>
                </c:pt>
                <c:pt idx="12771">
                  <c:v>62.960570400000002</c:v>
                </c:pt>
                <c:pt idx="12772">
                  <c:v>62.465033400000003</c:v>
                </c:pt>
                <c:pt idx="12773">
                  <c:v>63.02813160000003</c:v>
                </c:pt>
                <c:pt idx="12774">
                  <c:v>63.050651999999992</c:v>
                </c:pt>
                <c:pt idx="12775">
                  <c:v>63.163342200000038</c:v>
                </c:pt>
                <c:pt idx="12776">
                  <c:v>63.1858626</c:v>
                </c:pt>
                <c:pt idx="12777">
                  <c:v>62.847968399999999</c:v>
                </c:pt>
                <c:pt idx="12778">
                  <c:v>63.095781000000009</c:v>
                </c:pt>
                <c:pt idx="12779">
                  <c:v>63.1183014</c:v>
                </c:pt>
                <c:pt idx="12780">
                  <c:v>63.298464600000003</c:v>
                </c:pt>
                <c:pt idx="12781">
                  <c:v>63.951732599999993</c:v>
                </c:pt>
                <c:pt idx="12782">
                  <c:v>63.749049000000007</c:v>
                </c:pt>
                <c:pt idx="12783">
                  <c:v>63.1183014</c:v>
                </c:pt>
                <c:pt idx="12784">
                  <c:v>62.870488799999997</c:v>
                </c:pt>
                <c:pt idx="12785">
                  <c:v>62.847968399999999</c:v>
                </c:pt>
                <c:pt idx="12786">
                  <c:v>63.23090340000001</c:v>
                </c:pt>
                <c:pt idx="12787">
                  <c:v>63.568797600000003</c:v>
                </c:pt>
                <c:pt idx="12788">
                  <c:v>63.59131800000003</c:v>
                </c:pt>
                <c:pt idx="12789">
                  <c:v>63.771569400000004</c:v>
                </c:pt>
                <c:pt idx="12790">
                  <c:v>64.019293800000057</c:v>
                </c:pt>
                <c:pt idx="12791">
                  <c:v>64.447357799999992</c:v>
                </c:pt>
                <c:pt idx="12792">
                  <c:v>64.852798499999906</c:v>
                </c:pt>
                <c:pt idx="12793">
                  <c:v>64.402214100000023</c:v>
                </c:pt>
                <c:pt idx="12794">
                  <c:v>64.785237299999949</c:v>
                </c:pt>
                <c:pt idx="12795">
                  <c:v>64.875318899999854</c:v>
                </c:pt>
                <c:pt idx="12796">
                  <c:v>64.267091699999995</c:v>
                </c:pt>
                <c:pt idx="12797">
                  <c:v>64.109448899999904</c:v>
                </c:pt>
                <c:pt idx="12798">
                  <c:v>63.839130600000011</c:v>
                </c:pt>
                <c:pt idx="12799">
                  <c:v>63.861651000000002</c:v>
                </c:pt>
                <c:pt idx="12800">
                  <c:v>64.357173299999999</c:v>
                </c:pt>
                <c:pt idx="12801">
                  <c:v>64.582465499999998</c:v>
                </c:pt>
                <c:pt idx="12802">
                  <c:v>64.897839299999987</c:v>
                </c:pt>
                <c:pt idx="12803">
                  <c:v>64.965400500000001</c:v>
                </c:pt>
                <c:pt idx="12804">
                  <c:v>64.672547099999889</c:v>
                </c:pt>
                <c:pt idx="12805">
                  <c:v>64.830278099999958</c:v>
                </c:pt>
                <c:pt idx="12806">
                  <c:v>64.965400500000001</c:v>
                </c:pt>
                <c:pt idx="12807">
                  <c:v>64.785237299999949</c:v>
                </c:pt>
                <c:pt idx="12808">
                  <c:v>64.559945099999979</c:v>
                </c:pt>
                <c:pt idx="12809">
                  <c:v>64.154489699999999</c:v>
                </c:pt>
                <c:pt idx="12810">
                  <c:v>63.771569400000004</c:v>
                </c:pt>
                <c:pt idx="12811">
                  <c:v>63.523756800000029</c:v>
                </c:pt>
                <c:pt idx="12812">
                  <c:v>63.951732599999993</c:v>
                </c:pt>
                <c:pt idx="12813">
                  <c:v>64.086928499999999</c:v>
                </c:pt>
                <c:pt idx="12814">
                  <c:v>63.794089800000002</c:v>
                </c:pt>
                <c:pt idx="12815">
                  <c:v>63.749049000000007</c:v>
                </c:pt>
                <c:pt idx="12816">
                  <c:v>63.546277199999999</c:v>
                </c:pt>
                <c:pt idx="12817">
                  <c:v>63.456195600000001</c:v>
                </c:pt>
                <c:pt idx="12818">
                  <c:v>63.546277199999999</c:v>
                </c:pt>
                <c:pt idx="12819">
                  <c:v>63.681384900000005</c:v>
                </c:pt>
                <c:pt idx="12820">
                  <c:v>64.24457129999999</c:v>
                </c:pt>
                <c:pt idx="12821">
                  <c:v>64.582465499999998</c:v>
                </c:pt>
                <c:pt idx="12822">
                  <c:v>64.469878199999926</c:v>
                </c:pt>
                <c:pt idx="12823">
                  <c:v>65.055482099999907</c:v>
                </c:pt>
                <c:pt idx="12824">
                  <c:v>64.514918999999992</c:v>
                </c:pt>
                <c:pt idx="12825">
                  <c:v>64.086928499999999</c:v>
                </c:pt>
                <c:pt idx="12826">
                  <c:v>64.177010099999947</c:v>
                </c:pt>
                <c:pt idx="12827">
                  <c:v>64.469878199999926</c:v>
                </c:pt>
                <c:pt idx="12828">
                  <c:v>64.559945099999979</c:v>
                </c:pt>
                <c:pt idx="12829">
                  <c:v>64.222050899999942</c:v>
                </c:pt>
                <c:pt idx="12830">
                  <c:v>63.8166102</c:v>
                </c:pt>
                <c:pt idx="12831">
                  <c:v>63.884171399999993</c:v>
                </c:pt>
                <c:pt idx="12832">
                  <c:v>64.312132499999947</c:v>
                </c:pt>
                <c:pt idx="12833">
                  <c:v>64.041814200000076</c:v>
                </c:pt>
                <c:pt idx="12834">
                  <c:v>63.749049000000007</c:v>
                </c:pt>
                <c:pt idx="12835">
                  <c:v>64.222050899999942</c:v>
                </c:pt>
                <c:pt idx="12836">
                  <c:v>64.492398600000001</c:v>
                </c:pt>
                <c:pt idx="12837">
                  <c:v>64.312132499999947</c:v>
                </c:pt>
                <c:pt idx="12838">
                  <c:v>63.478716000000013</c:v>
                </c:pt>
                <c:pt idx="12839">
                  <c:v>63.208383000000012</c:v>
                </c:pt>
                <c:pt idx="12840">
                  <c:v>63.005611200000011</c:v>
                </c:pt>
                <c:pt idx="12841">
                  <c:v>63.298464600000003</c:v>
                </c:pt>
                <c:pt idx="12842">
                  <c:v>63.02813160000003</c:v>
                </c:pt>
                <c:pt idx="12843">
                  <c:v>63.275944200000012</c:v>
                </c:pt>
                <c:pt idx="12844">
                  <c:v>63.636344100000002</c:v>
                </c:pt>
                <c:pt idx="12845">
                  <c:v>63.8166102</c:v>
                </c:pt>
                <c:pt idx="12846">
                  <c:v>63.636344100000002</c:v>
                </c:pt>
                <c:pt idx="12847">
                  <c:v>63.92921220000003</c:v>
                </c:pt>
                <c:pt idx="12848">
                  <c:v>64.447357799999992</c:v>
                </c:pt>
                <c:pt idx="12849">
                  <c:v>64.447357799999992</c:v>
                </c:pt>
                <c:pt idx="12850">
                  <c:v>64.041814200000076</c:v>
                </c:pt>
                <c:pt idx="12851">
                  <c:v>64.582465499999998</c:v>
                </c:pt>
                <c:pt idx="12852">
                  <c:v>63.906691800000004</c:v>
                </c:pt>
                <c:pt idx="12853">
                  <c:v>63.523756800000029</c:v>
                </c:pt>
                <c:pt idx="12854">
                  <c:v>63.456195600000001</c:v>
                </c:pt>
                <c:pt idx="12855">
                  <c:v>63.073260599999998</c:v>
                </c:pt>
                <c:pt idx="12856">
                  <c:v>62.893009200000002</c:v>
                </c:pt>
                <c:pt idx="12857">
                  <c:v>62.938050000000011</c:v>
                </c:pt>
                <c:pt idx="12858">
                  <c:v>62.757886799999994</c:v>
                </c:pt>
                <c:pt idx="12859">
                  <c:v>63.050651999999992</c:v>
                </c:pt>
                <c:pt idx="12860">
                  <c:v>63.140821799999998</c:v>
                </c:pt>
                <c:pt idx="12861">
                  <c:v>63.366025800000003</c:v>
                </c:pt>
                <c:pt idx="12862">
                  <c:v>63.974253000000004</c:v>
                </c:pt>
                <c:pt idx="12863">
                  <c:v>63.366025800000003</c:v>
                </c:pt>
                <c:pt idx="12864">
                  <c:v>63.771569400000004</c:v>
                </c:pt>
                <c:pt idx="12865">
                  <c:v>63.411154799999998</c:v>
                </c:pt>
                <c:pt idx="12866">
                  <c:v>63.681384900000005</c:v>
                </c:pt>
                <c:pt idx="12867">
                  <c:v>65.032961700000001</c:v>
                </c:pt>
                <c:pt idx="12868">
                  <c:v>64.920359699999992</c:v>
                </c:pt>
                <c:pt idx="12869">
                  <c:v>65.618653800000004</c:v>
                </c:pt>
                <c:pt idx="12870">
                  <c:v>65.68621499999999</c:v>
                </c:pt>
                <c:pt idx="12871">
                  <c:v>65.889001499999978</c:v>
                </c:pt>
                <c:pt idx="12872">
                  <c:v>65.50605179999998</c:v>
                </c:pt>
                <c:pt idx="12873">
                  <c:v>65.843960699999997</c:v>
                </c:pt>
                <c:pt idx="12874">
                  <c:v>66.114278999999982</c:v>
                </c:pt>
                <c:pt idx="12875">
                  <c:v>66.519734400000004</c:v>
                </c:pt>
                <c:pt idx="12876">
                  <c:v>66.58729559999999</c:v>
                </c:pt>
                <c:pt idx="12877">
                  <c:v>67.127961599999978</c:v>
                </c:pt>
                <c:pt idx="12878">
                  <c:v>66.114278999999982</c:v>
                </c:pt>
                <c:pt idx="12879">
                  <c:v>65.889001499999978</c:v>
                </c:pt>
                <c:pt idx="12880">
                  <c:v>65.461011000000056</c:v>
                </c:pt>
                <c:pt idx="12881">
                  <c:v>64.222050899999942</c:v>
                </c:pt>
                <c:pt idx="12882">
                  <c:v>64.131969299999994</c:v>
                </c:pt>
                <c:pt idx="12883">
                  <c:v>65.956562699999992</c:v>
                </c:pt>
                <c:pt idx="12884">
                  <c:v>67.285604399999983</c:v>
                </c:pt>
                <c:pt idx="12885">
                  <c:v>67.150481999999926</c:v>
                </c:pt>
                <c:pt idx="12886">
                  <c:v>67.015271400000003</c:v>
                </c:pt>
                <c:pt idx="12887">
                  <c:v>67.127961599999978</c:v>
                </c:pt>
                <c:pt idx="12888">
                  <c:v>66.790067399999998</c:v>
                </c:pt>
                <c:pt idx="12889">
                  <c:v>67.060312199999942</c:v>
                </c:pt>
                <c:pt idx="12890">
                  <c:v>66.609815999999981</c:v>
                </c:pt>
                <c:pt idx="12891">
                  <c:v>66.294442200000006</c:v>
                </c:pt>
                <c:pt idx="12892">
                  <c:v>66.271921800000001</c:v>
                </c:pt>
                <c:pt idx="12893">
                  <c:v>66.181840199999925</c:v>
                </c:pt>
                <c:pt idx="12894">
                  <c:v>66.271921800000001</c:v>
                </c:pt>
                <c:pt idx="12895">
                  <c:v>66.677377199999853</c:v>
                </c:pt>
                <c:pt idx="12896">
                  <c:v>66.58729559999999</c:v>
                </c:pt>
                <c:pt idx="12897">
                  <c:v>66.722417999999948</c:v>
                </c:pt>
                <c:pt idx="12898">
                  <c:v>66.677377199999853</c:v>
                </c:pt>
                <c:pt idx="12899">
                  <c:v>65.956562699999992</c:v>
                </c:pt>
                <c:pt idx="12900">
                  <c:v>66.069164700000059</c:v>
                </c:pt>
                <c:pt idx="12901">
                  <c:v>66.226880999999949</c:v>
                </c:pt>
                <c:pt idx="12902">
                  <c:v>65.370855899999896</c:v>
                </c:pt>
                <c:pt idx="12903">
                  <c:v>65.078002499999926</c:v>
                </c:pt>
                <c:pt idx="12904">
                  <c:v>64.965400500000001</c:v>
                </c:pt>
                <c:pt idx="12905">
                  <c:v>65.753776199999905</c:v>
                </c:pt>
                <c:pt idx="12906">
                  <c:v>65.213213100000061</c:v>
                </c:pt>
                <c:pt idx="12907">
                  <c:v>66.181840199999925</c:v>
                </c:pt>
                <c:pt idx="12908">
                  <c:v>66.091670399999984</c:v>
                </c:pt>
                <c:pt idx="12909">
                  <c:v>65.798919900000058</c:v>
                </c:pt>
                <c:pt idx="12910">
                  <c:v>66.159319799999949</c:v>
                </c:pt>
                <c:pt idx="12911">
                  <c:v>66.294442200000006</c:v>
                </c:pt>
                <c:pt idx="12912">
                  <c:v>66.339482999999959</c:v>
                </c:pt>
                <c:pt idx="12913">
                  <c:v>66.024123900000077</c:v>
                </c:pt>
                <c:pt idx="12914">
                  <c:v>66.58729559999999</c:v>
                </c:pt>
                <c:pt idx="12915">
                  <c:v>66.001603500000058</c:v>
                </c:pt>
                <c:pt idx="12916">
                  <c:v>66.159319799999949</c:v>
                </c:pt>
                <c:pt idx="12917">
                  <c:v>66.6998976</c:v>
                </c:pt>
                <c:pt idx="12918">
                  <c:v>66.970230599999979</c:v>
                </c:pt>
                <c:pt idx="12919">
                  <c:v>66.992750999999998</c:v>
                </c:pt>
                <c:pt idx="12920">
                  <c:v>66.654856799999948</c:v>
                </c:pt>
                <c:pt idx="12921">
                  <c:v>66.519734400000004</c:v>
                </c:pt>
                <c:pt idx="12922">
                  <c:v>66.6998976</c:v>
                </c:pt>
                <c:pt idx="12923">
                  <c:v>66.790067399999998</c:v>
                </c:pt>
                <c:pt idx="12924">
                  <c:v>66.857628599999998</c:v>
                </c:pt>
                <c:pt idx="12925">
                  <c:v>67.240563600000129</c:v>
                </c:pt>
                <c:pt idx="12926">
                  <c:v>67.420726799999983</c:v>
                </c:pt>
                <c:pt idx="12927">
                  <c:v>67.420726799999983</c:v>
                </c:pt>
                <c:pt idx="12928">
                  <c:v>67.443247200000059</c:v>
                </c:pt>
                <c:pt idx="12929">
                  <c:v>67.285604399999983</c:v>
                </c:pt>
                <c:pt idx="12930">
                  <c:v>67.03779179999998</c:v>
                </c:pt>
                <c:pt idx="12931">
                  <c:v>67.127961599999978</c:v>
                </c:pt>
                <c:pt idx="12932">
                  <c:v>67.03779179999998</c:v>
                </c:pt>
                <c:pt idx="12933">
                  <c:v>66.902669399999994</c:v>
                </c:pt>
                <c:pt idx="12934">
                  <c:v>66.812587799999989</c:v>
                </c:pt>
                <c:pt idx="12935">
                  <c:v>67.420726799999983</c:v>
                </c:pt>
                <c:pt idx="12936">
                  <c:v>67.533416999999986</c:v>
                </c:pt>
                <c:pt idx="12937">
                  <c:v>67.646018999999981</c:v>
                </c:pt>
                <c:pt idx="12938">
                  <c:v>67.623498599999877</c:v>
                </c:pt>
                <c:pt idx="12939">
                  <c:v>67.555937399999877</c:v>
                </c:pt>
                <c:pt idx="12940">
                  <c:v>67.173002399999916</c:v>
                </c:pt>
                <c:pt idx="12941">
                  <c:v>67.173002399999916</c:v>
                </c:pt>
                <c:pt idx="12942">
                  <c:v>66.880148999999989</c:v>
                </c:pt>
                <c:pt idx="12943">
                  <c:v>66.790067399999998</c:v>
                </c:pt>
                <c:pt idx="12944">
                  <c:v>66.902669399999994</c:v>
                </c:pt>
                <c:pt idx="12945">
                  <c:v>66.519734400000004</c:v>
                </c:pt>
                <c:pt idx="12946">
                  <c:v>66.564775199999929</c:v>
                </c:pt>
                <c:pt idx="12947">
                  <c:v>66.58729559999999</c:v>
                </c:pt>
                <c:pt idx="12948">
                  <c:v>66.519734400000004</c:v>
                </c:pt>
                <c:pt idx="12949">
                  <c:v>66.384523799999997</c:v>
                </c:pt>
                <c:pt idx="12950">
                  <c:v>66.407044200000058</c:v>
                </c:pt>
                <c:pt idx="12951">
                  <c:v>66.204360600000058</c:v>
                </c:pt>
                <c:pt idx="12952">
                  <c:v>67.082832599999904</c:v>
                </c:pt>
                <c:pt idx="12953">
                  <c:v>66.114278999999982</c:v>
                </c:pt>
                <c:pt idx="12954">
                  <c:v>66.091670399999984</c:v>
                </c:pt>
                <c:pt idx="12955">
                  <c:v>65.708735399999895</c:v>
                </c:pt>
                <c:pt idx="12956">
                  <c:v>65.078002499999926</c:v>
                </c:pt>
                <c:pt idx="12957">
                  <c:v>64.875318899999854</c:v>
                </c:pt>
                <c:pt idx="12958">
                  <c:v>64.582465499999998</c:v>
                </c:pt>
                <c:pt idx="12959">
                  <c:v>64.402214100000023</c:v>
                </c:pt>
                <c:pt idx="12960">
                  <c:v>64.942880099999982</c:v>
                </c:pt>
                <c:pt idx="12961">
                  <c:v>65.663694599999999</c:v>
                </c:pt>
                <c:pt idx="12962">
                  <c:v>65.055482099999907</c:v>
                </c:pt>
                <c:pt idx="12963">
                  <c:v>69.403036499999985</c:v>
                </c:pt>
                <c:pt idx="12964">
                  <c:v>66.812587799999989</c:v>
                </c:pt>
                <c:pt idx="12965">
                  <c:v>65.68621499999999</c:v>
                </c:pt>
                <c:pt idx="12966">
                  <c:v>66.069164700000059</c:v>
                </c:pt>
                <c:pt idx="12967">
                  <c:v>66.677377199999853</c:v>
                </c:pt>
                <c:pt idx="12968">
                  <c:v>67.195522799999978</c:v>
                </c:pt>
                <c:pt idx="12969">
                  <c:v>67.4658558</c:v>
                </c:pt>
                <c:pt idx="12970">
                  <c:v>67.353165599999983</c:v>
                </c:pt>
                <c:pt idx="12971">
                  <c:v>67.375685999999988</c:v>
                </c:pt>
                <c:pt idx="12972">
                  <c:v>67.285604399999983</c:v>
                </c:pt>
                <c:pt idx="12973">
                  <c:v>67.173002399999916</c:v>
                </c:pt>
                <c:pt idx="12974">
                  <c:v>66.992750999999998</c:v>
                </c:pt>
                <c:pt idx="12975">
                  <c:v>66.992750999999998</c:v>
                </c:pt>
                <c:pt idx="12976">
                  <c:v>66.7674588</c:v>
                </c:pt>
                <c:pt idx="12977">
                  <c:v>66.812587799999989</c:v>
                </c:pt>
                <c:pt idx="12978">
                  <c:v>66.497214000000113</c:v>
                </c:pt>
                <c:pt idx="12979">
                  <c:v>66.271921800000001</c:v>
                </c:pt>
                <c:pt idx="12980">
                  <c:v>66.339482999999959</c:v>
                </c:pt>
                <c:pt idx="12981">
                  <c:v>66.226880999999949</c:v>
                </c:pt>
                <c:pt idx="12982">
                  <c:v>66.316962599999982</c:v>
                </c:pt>
                <c:pt idx="12983">
                  <c:v>66.136799399999958</c:v>
                </c:pt>
                <c:pt idx="12984">
                  <c:v>66.339482999999959</c:v>
                </c:pt>
                <c:pt idx="12985">
                  <c:v>66.136799399999958</c:v>
                </c:pt>
                <c:pt idx="12986">
                  <c:v>66.001603500000058</c:v>
                </c:pt>
                <c:pt idx="12987">
                  <c:v>66.114278999999982</c:v>
                </c:pt>
                <c:pt idx="12988">
                  <c:v>66.316962599999982</c:v>
                </c:pt>
                <c:pt idx="12989">
                  <c:v>66.159319799999949</c:v>
                </c:pt>
                <c:pt idx="12990">
                  <c:v>66.362003399999978</c:v>
                </c:pt>
                <c:pt idx="12991">
                  <c:v>66.159319799999949</c:v>
                </c:pt>
                <c:pt idx="12992">
                  <c:v>66.226880999999949</c:v>
                </c:pt>
                <c:pt idx="12993">
                  <c:v>66.136799399999958</c:v>
                </c:pt>
                <c:pt idx="12994">
                  <c:v>66.226880999999949</c:v>
                </c:pt>
                <c:pt idx="12995">
                  <c:v>66.226880999999949</c:v>
                </c:pt>
                <c:pt idx="12996">
                  <c:v>66.136799399999958</c:v>
                </c:pt>
                <c:pt idx="12997">
                  <c:v>66.181840199999925</c:v>
                </c:pt>
                <c:pt idx="12998">
                  <c:v>66.271921800000001</c:v>
                </c:pt>
                <c:pt idx="12999">
                  <c:v>66.069164700000059</c:v>
                </c:pt>
                <c:pt idx="13000">
                  <c:v>66.204360600000058</c:v>
                </c:pt>
                <c:pt idx="13001">
                  <c:v>66.181840199999925</c:v>
                </c:pt>
                <c:pt idx="13002">
                  <c:v>66.091670399999984</c:v>
                </c:pt>
                <c:pt idx="13003">
                  <c:v>65.911521899999997</c:v>
                </c:pt>
                <c:pt idx="13004">
                  <c:v>65.032961700000001</c:v>
                </c:pt>
                <c:pt idx="13005">
                  <c:v>65.280774299999948</c:v>
                </c:pt>
                <c:pt idx="13006">
                  <c:v>64.965400500000001</c:v>
                </c:pt>
                <c:pt idx="13007">
                  <c:v>65.123131499999943</c:v>
                </c:pt>
                <c:pt idx="13008">
                  <c:v>65.123131499999943</c:v>
                </c:pt>
                <c:pt idx="13009">
                  <c:v>65.145651899999933</c:v>
                </c:pt>
                <c:pt idx="13010">
                  <c:v>72.308932499999926</c:v>
                </c:pt>
                <c:pt idx="13011">
                  <c:v>71.565597599999933</c:v>
                </c:pt>
                <c:pt idx="13012">
                  <c:v>66.94771020000006</c:v>
                </c:pt>
                <c:pt idx="13013">
                  <c:v>66.001603500000058</c:v>
                </c:pt>
                <c:pt idx="13014">
                  <c:v>66.316962599999982</c:v>
                </c:pt>
                <c:pt idx="13015">
                  <c:v>66.497214000000113</c:v>
                </c:pt>
                <c:pt idx="13016">
                  <c:v>65.213213100000061</c:v>
                </c:pt>
                <c:pt idx="13017">
                  <c:v>66.6323363999999</c:v>
                </c:pt>
                <c:pt idx="13018">
                  <c:v>66.181840199999925</c:v>
                </c:pt>
                <c:pt idx="13019">
                  <c:v>66.114278999999982</c:v>
                </c:pt>
                <c:pt idx="13020">
                  <c:v>66.58729559999999</c:v>
                </c:pt>
                <c:pt idx="13021">
                  <c:v>65.168172299999895</c:v>
                </c:pt>
                <c:pt idx="13022">
                  <c:v>65.979083099999983</c:v>
                </c:pt>
                <c:pt idx="13023">
                  <c:v>65.956562699999992</c:v>
                </c:pt>
                <c:pt idx="13024">
                  <c:v>66.069164700000059</c:v>
                </c:pt>
                <c:pt idx="13025">
                  <c:v>66.181840199999925</c:v>
                </c:pt>
                <c:pt idx="13026">
                  <c:v>66.407044200000058</c:v>
                </c:pt>
                <c:pt idx="13027">
                  <c:v>66.294442200000006</c:v>
                </c:pt>
                <c:pt idx="13028">
                  <c:v>67.330645199999978</c:v>
                </c:pt>
                <c:pt idx="13029">
                  <c:v>70.033769399999983</c:v>
                </c:pt>
                <c:pt idx="13030">
                  <c:v>69.357995700000004</c:v>
                </c:pt>
                <c:pt idx="13031">
                  <c:v>69.31295489999998</c:v>
                </c:pt>
                <c:pt idx="13032">
                  <c:v>69.31295489999998</c:v>
                </c:pt>
                <c:pt idx="13033">
                  <c:v>68.749768500000002</c:v>
                </c:pt>
                <c:pt idx="13034">
                  <c:v>68.997581099999991</c:v>
                </c:pt>
                <c:pt idx="13035">
                  <c:v>69.515726700000002</c:v>
                </c:pt>
                <c:pt idx="13036">
                  <c:v>69.673369499999978</c:v>
                </c:pt>
                <c:pt idx="13037">
                  <c:v>69.785971499999988</c:v>
                </c:pt>
                <c:pt idx="13038">
                  <c:v>68.479523700000044</c:v>
                </c:pt>
                <c:pt idx="13039">
                  <c:v>67.105352999999894</c:v>
                </c:pt>
                <c:pt idx="13040">
                  <c:v>71.205182999999948</c:v>
                </c:pt>
                <c:pt idx="13041">
                  <c:v>70.912329599999993</c:v>
                </c:pt>
                <c:pt idx="13042">
                  <c:v>66.812587799999989</c:v>
                </c:pt>
                <c:pt idx="13043">
                  <c:v>68.952540299999981</c:v>
                </c:pt>
                <c:pt idx="13044">
                  <c:v>68.569605299999992</c:v>
                </c:pt>
                <c:pt idx="13045">
                  <c:v>68.276766599999988</c:v>
                </c:pt>
                <c:pt idx="13046">
                  <c:v>68.749768500000002</c:v>
                </c:pt>
                <c:pt idx="13047">
                  <c:v>68.073980099999943</c:v>
                </c:pt>
                <c:pt idx="13048">
                  <c:v>68.727248099999983</c:v>
                </c:pt>
                <c:pt idx="13049">
                  <c:v>68.907499500000057</c:v>
                </c:pt>
                <c:pt idx="13050">
                  <c:v>69.335475299999942</c:v>
                </c:pt>
                <c:pt idx="13051">
                  <c:v>69.335475299999942</c:v>
                </c:pt>
                <c:pt idx="13052">
                  <c:v>69.222873299999989</c:v>
                </c:pt>
                <c:pt idx="13053">
                  <c:v>66.069164700000059</c:v>
                </c:pt>
                <c:pt idx="13054">
                  <c:v>68.749768500000002</c:v>
                </c:pt>
                <c:pt idx="13055">
                  <c:v>68.434409399999993</c:v>
                </c:pt>
                <c:pt idx="13056">
                  <c:v>66.722417999999948</c:v>
                </c:pt>
                <c:pt idx="13057">
                  <c:v>66.970230599999979</c:v>
                </c:pt>
                <c:pt idx="13058">
                  <c:v>68.231725799999992</c:v>
                </c:pt>
                <c:pt idx="13059">
                  <c:v>67.826270399999942</c:v>
                </c:pt>
                <c:pt idx="13060">
                  <c:v>64.24457129999999</c:v>
                </c:pt>
                <c:pt idx="13061">
                  <c:v>64.447357799999992</c:v>
                </c:pt>
                <c:pt idx="13062">
                  <c:v>64.762716900000001</c:v>
                </c:pt>
                <c:pt idx="13063">
                  <c:v>64.537424700000059</c:v>
                </c:pt>
                <c:pt idx="13064">
                  <c:v>64.852798499999906</c:v>
                </c:pt>
                <c:pt idx="13065">
                  <c:v>65.258253900000057</c:v>
                </c:pt>
                <c:pt idx="13066">
                  <c:v>65.911521899999997</c:v>
                </c:pt>
                <c:pt idx="13067">
                  <c:v>66.046644299999997</c:v>
                </c:pt>
                <c:pt idx="13068">
                  <c:v>66.181840199999925</c:v>
                </c:pt>
                <c:pt idx="13069">
                  <c:v>65.798919900000058</c:v>
                </c:pt>
                <c:pt idx="13070">
                  <c:v>66.316962599999982</c:v>
                </c:pt>
                <c:pt idx="13071">
                  <c:v>65.370855899999896</c:v>
                </c:pt>
                <c:pt idx="13072">
                  <c:v>64.920359699999992</c:v>
                </c:pt>
                <c:pt idx="13073">
                  <c:v>65.280774299999948</c:v>
                </c:pt>
                <c:pt idx="13074">
                  <c:v>65.663694599999999</c:v>
                </c:pt>
                <c:pt idx="13075">
                  <c:v>65.348335499999948</c:v>
                </c:pt>
                <c:pt idx="13076">
                  <c:v>65.776399499999982</c:v>
                </c:pt>
                <c:pt idx="13077">
                  <c:v>65.979083099999983</c:v>
                </c:pt>
                <c:pt idx="13078">
                  <c:v>65.663694599999999</c:v>
                </c:pt>
                <c:pt idx="13079">
                  <c:v>65.68621499999999</c:v>
                </c:pt>
                <c:pt idx="13080">
                  <c:v>66.519734400000004</c:v>
                </c:pt>
                <c:pt idx="13081">
                  <c:v>65.798919900000058</c:v>
                </c:pt>
                <c:pt idx="13082">
                  <c:v>65.708735399999895</c:v>
                </c:pt>
                <c:pt idx="13083">
                  <c:v>66.001603500000058</c:v>
                </c:pt>
                <c:pt idx="13084">
                  <c:v>66.159319799999949</c:v>
                </c:pt>
                <c:pt idx="13085">
                  <c:v>66.226880999999949</c:v>
                </c:pt>
                <c:pt idx="13086">
                  <c:v>66.001603500000058</c:v>
                </c:pt>
                <c:pt idx="13087">
                  <c:v>65.889001499999978</c:v>
                </c:pt>
                <c:pt idx="13088">
                  <c:v>65.889001499999978</c:v>
                </c:pt>
                <c:pt idx="13089">
                  <c:v>65.866481099999959</c:v>
                </c:pt>
                <c:pt idx="13090">
                  <c:v>66.609815999999981</c:v>
                </c:pt>
                <c:pt idx="13091">
                  <c:v>66.744938399999981</c:v>
                </c:pt>
                <c:pt idx="13092">
                  <c:v>67.015271400000003</c:v>
                </c:pt>
                <c:pt idx="13093">
                  <c:v>66.6998976</c:v>
                </c:pt>
                <c:pt idx="13094">
                  <c:v>66.880148999999989</c:v>
                </c:pt>
                <c:pt idx="13095">
                  <c:v>67.105352999999894</c:v>
                </c:pt>
                <c:pt idx="13096">
                  <c:v>67.195522799999978</c:v>
                </c:pt>
                <c:pt idx="13097">
                  <c:v>67.308124799999987</c:v>
                </c:pt>
                <c:pt idx="13098">
                  <c:v>67.218043199999983</c:v>
                </c:pt>
                <c:pt idx="13099">
                  <c:v>66.6323363999999</c:v>
                </c:pt>
                <c:pt idx="13100">
                  <c:v>66.316962599999982</c:v>
                </c:pt>
                <c:pt idx="13101">
                  <c:v>66.001603500000058</c:v>
                </c:pt>
                <c:pt idx="13102">
                  <c:v>65.551092600000004</c:v>
                </c:pt>
                <c:pt idx="13103">
                  <c:v>65.280774299999948</c:v>
                </c:pt>
                <c:pt idx="13104">
                  <c:v>65.100611100000009</c:v>
                </c:pt>
                <c:pt idx="13105">
                  <c:v>65.213213100000061</c:v>
                </c:pt>
                <c:pt idx="13106">
                  <c:v>65.213213100000061</c:v>
                </c:pt>
                <c:pt idx="13107">
                  <c:v>65.438505300000003</c:v>
                </c:pt>
                <c:pt idx="13108">
                  <c:v>65.325815099999943</c:v>
                </c:pt>
                <c:pt idx="13109">
                  <c:v>65.348335499999948</c:v>
                </c:pt>
                <c:pt idx="13110">
                  <c:v>64.830278099999958</c:v>
                </c:pt>
                <c:pt idx="13111">
                  <c:v>64.762716900000001</c:v>
                </c:pt>
                <c:pt idx="13112">
                  <c:v>64.762716900000001</c:v>
                </c:pt>
                <c:pt idx="13113">
                  <c:v>65.123131499999943</c:v>
                </c:pt>
                <c:pt idx="13114">
                  <c:v>64.987920899999992</c:v>
                </c:pt>
                <c:pt idx="13115">
                  <c:v>65.325815099999943</c:v>
                </c:pt>
                <c:pt idx="13116">
                  <c:v>73.187492699999979</c:v>
                </c:pt>
                <c:pt idx="13117">
                  <c:v>72.151216199999979</c:v>
                </c:pt>
                <c:pt idx="13118">
                  <c:v>69.740930699999993</c:v>
                </c:pt>
                <c:pt idx="13119">
                  <c:v>65.528572199999886</c:v>
                </c:pt>
                <c:pt idx="13120">
                  <c:v>63.996773400000009</c:v>
                </c:pt>
                <c:pt idx="13121">
                  <c:v>63.726425700000021</c:v>
                </c:pt>
                <c:pt idx="13122">
                  <c:v>62.555115000000029</c:v>
                </c:pt>
                <c:pt idx="13123">
                  <c:v>63.140821799999998</c:v>
                </c:pt>
                <c:pt idx="13124">
                  <c:v>63.073260599999998</c:v>
                </c:pt>
                <c:pt idx="13125">
                  <c:v>62.577635400000005</c:v>
                </c:pt>
                <c:pt idx="13126">
                  <c:v>62.622676200000029</c:v>
                </c:pt>
                <c:pt idx="13127">
                  <c:v>62.397472200000003</c:v>
                </c:pt>
                <c:pt idx="13128">
                  <c:v>62.780407199999992</c:v>
                </c:pt>
                <c:pt idx="13129">
                  <c:v>62.690237400000001</c:v>
                </c:pt>
                <c:pt idx="13130">
                  <c:v>62.938050000000011</c:v>
                </c:pt>
                <c:pt idx="13131">
                  <c:v>63.59131800000003</c:v>
                </c:pt>
                <c:pt idx="13132">
                  <c:v>63.681384900000005</c:v>
                </c:pt>
                <c:pt idx="13133">
                  <c:v>63.794089800000002</c:v>
                </c:pt>
                <c:pt idx="13134">
                  <c:v>63.636344100000002</c:v>
                </c:pt>
                <c:pt idx="13135">
                  <c:v>63.658864499999972</c:v>
                </c:pt>
                <c:pt idx="13136">
                  <c:v>63.681384900000005</c:v>
                </c:pt>
                <c:pt idx="13137">
                  <c:v>63.703905300000038</c:v>
                </c:pt>
                <c:pt idx="13138">
                  <c:v>63.749049000000007</c:v>
                </c:pt>
                <c:pt idx="13139">
                  <c:v>63.996773400000009</c:v>
                </c:pt>
                <c:pt idx="13140">
                  <c:v>64.379693700000004</c:v>
                </c:pt>
                <c:pt idx="13141">
                  <c:v>64.965400500000001</c:v>
                </c:pt>
                <c:pt idx="13142">
                  <c:v>65.055482099999907</c:v>
                </c:pt>
                <c:pt idx="13143">
                  <c:v>64.965400500000001</c:v>
                </c:pt>
                <c:pt idx="13144">
                  <c:v>64.830278099999958</c:v>
                </c:pt>
                <c:pt idx="13145">
                  <c:v>64.965400500000001</c:v>
                </c:pt>
                <c:pt idx="13146">
                  <c:v>70.304117099999999</c:v>
                </c:pt>
                <c:pt idx="13147">
                  <c:v>72.038614199999998</c:v>
                </c:pt>
                <c:pt idx="13148">
                  <c:v>68.794912199999999</c:v>
                </c:pt>
                <c:pt idx="13149">
                  <c:v>66.564775199999929</c:v>
                </c:pt>
                <c:pt idx="13150">
                  <c:v>66.339482999999959</c:v>
                </c:pt>
                <c:pt idx="13151">
                  <c:v>66.744938399999981</c:v>
                </c:pt>
                <c:pt idx="13152">
                  <c:v>69.740930699999993</c:v>
                </c:pt>
                <c:pt idx="13153">
                  <c:v>66.58729559999999</c:v>
                </c:pt>
                <c:pt idx="13154">
                  <c:v>66.812587799999989</c:v>
                </c:pt>
                <c:pt idx="13155">
                  <c:v>65.348335499999948</c:v>
                </c:pt>
                <c:pt idx="13156">
                  <c:v>65.145651899999933</c:v>
                </c:pt>
                <c:pt idx="13157">
                  <c:v>62.983090799999992</c:v>
                </c:pt>
                <c:pt idx="13158">
                  <c:v>63.1858626</c:v>
                </c:pt>
                <c:pt idx="13159">
                  <c:v>63.523756800000029</c:v>
                </c:pt>
                <c:pt idx="13160">
                  <c:v>63.92921220000003</c:v>
                </c:pt>
                <c:pt idx="13161">
                  <c:v>64.019293800000057</c:v>
                </c:pt>
                <c:pt idx="13162">
                  <c:v>64.064334599999981</c:v>
                </c:pt>
                <c:pt idx="13163">
                  <c:v>63.906691800000004</c:v>
                </c:pt>
                <c:pt idx="13164">
                  <c:v>64.064334599999981</c:v>
                </c:pt>
                <c:pt idx="13165">
                  <c:v>63.906691800000004</c:v>
                </c:pt>
                <c:pt idx="13166">
                  <c:v>63.996773400000009</c:v>
                </c:pt>
                <c:pt idx="13167">
                  <c:v>64.109448899999904</c:v>
                </c:pt>
                <c:pt idx="13168">
                  <c:v>64.537424700000059</c:v>
                </c:pt>
                <c:pt idx="13169">
                  <c:v>64.379693700000004</c:v>
                </c:pt>
                <c:pt idx="13170">
                  <c:v>64.469878199999926</c:v>
                </c:pt>
                <c:pt idx="13171">
                  <c:v>64.312132499999947</c:v>
                </c:pt>
                <c:pt idx="13172">
                  <c:v>64.131969299999994</c:v>
                </c:pt>
                <c:pt idx="13173">
                  <c:v>64.402214100000023</c:v>
                </c:pt>
                <c:pt idx="13174">
                  <c:v>63.681384900000005</c:v>
                </c:pt>
                <c:pt idx="13175">
                  <c:v>63.884171399999993</c:v>
                </c:pt>
                <c:pt idx="13176">
                  <c:v>63.839130600000011</c:v>
                </c:pt>
                <c:pt idx="13177">
                  <c:v>64.424837399999959</c:v>
                </c:pt>
                <c:pt idx="13178">
                  <c:v>64.559945099999979</c:v>
                </c:pt>
                <c:pt idx="13179">
                  <c:v>64.402214100000023</c:v>
                </c:pt>
                <c:pt idx="13180">
                  <c:v>64.469878199999926</c:v>
                </c:pt>
                <c:pt idx="13181">
                  <c:v>64.424837399999959</c:v>
                </c:pt>
                <c:pt idx="13182">
                  <c:v>64.109448899999904</c:v>
                </c:pt>
                <c:pt idx="13183">
                  <c:v>63.996773400000009</c:v>
                </c:pt>
                <c:pt idx="13184">
                  <c:v>63.906691800000004</c:v>
                </c:pt>
                <c:pt idx="13185">
                  <c:v>63.749049000000007</c:v>
                </c:pt>
                <c:pt idx="13186">
                  <c:v>63.906691800000004</c:v>
                </c:pt>
                <c:pt idx="13187">
                  <c:v>64.041814200000076</c:v>
                </c:pt>
                <c:pt idx="13188">
                  <c:v>64.109448899999904</c:v>
                </c:pt>
                <c:pt idx="13189">
                  <c:v>64.19953049999998</c:v>
                </c:pt>
                <c:pt idx="13190">
                  <c:v>64.33465289999998</c:v>
                </c:pt>
                <c:pt idx="13191">
                  <c:v>64.312132499999947</c:v>
                </c:pt>
                <c:pt idx="13192">
                  <c:v>64.875318899999854</c:v>
                </c:pt>
                <c:pt idx="13193">
                  <c:v>64.830278099999958</c:v>
                </c:pt>
                <c:pt idx="13194">
                  <c:v>65.078002499999926</c:v>
                </c:pt>
                <c:pt idx="13195">
                  <c:v>65.145651899999933</c:v>
                </c:pt>
                <c:pt idx="13196">
                  <c:v>65.032961700000001</c:v>
                </c:pt>
                <c:pt idx="13197">
                  <c:v>64.312132499999947</c:v>
                </c:pt>
                <c:pt idx="13198">
                  <c:v>64.086928499999999</c:v>
                </c:pt>
                <c:pt idx="13199">
                  <c:v>64.379693700000004</c:v>
                </c:pt>
                <c:pt idx="13200">
                  <c:v>64.447357799999992</c:v>
                </c:pt>
                <c:pt idx="13201">
                  <c:v>64.740108300000003</c:v>
                </c:pt>
                <c:pt idx="13202">
                  <c:v>64.537424700000059</c:v>
                </c:pt>
                <c:pt idx="13203">
                  <c:v>64.559945099999979</c:v>
                </c:pt>
                <c:pt idx="13204">
                  <c:v>64.650026699999984</c:v>
                </c:pt>
                <c:pt idx="13205">
                  <c:v>64.807757699999982</c:v>
                </c:pt>
                <c:pt idx="13206">
                  <c:v>65.055482099999907</c:v>
                </c:pt>
                <c:pt idx="13207">
                  <c:v>65.055482099999907</c:v>
                </c:pt>
                <c:pt idx="13208">
                  <c:v>64.897839299999987</c:v>
                </c:pt>
                <c:pt idx="13209">
                  <c:v>65.078002499999926</c:v>
                </c:pt>
                <c:pt idx="13210">
                  <c:v>64.762716900000001</c:v>
                </c:pt>
                <c:pt idx="13211">
                  <c:v>65.055482099999907</c:v>
                </c:pt>
                <c:pt idx="13212">
                  <c:v>64.987920899999992</c:v>
                </c:pt>
                <c:pt idx="13213">
                  <c:v>65.1906927</c:v>
                </c:pt>
                <c:pt idx="13214">
                  <c:v>65.57361299999998</c:v>
                </c:pt>
                <c:pt idx="13215">
                  <c:v>65.596133399999999</c:v>
                </c:pt>
                <c:pt idx="13216">
                  <c:v>65.50605179999998</c:v>
                </c:pt>
                <c:pt idx="13217">
                  <c:v>65.821440299999978</c:v>
                </c:pt>
                <c:pt idx="13218">
                  <c:v>66.159319799999949</c:v>
                </c:pt>
                <c:pt idx="13219">
                  <c:v>66.6323363999999</c:v>
                </c:pt>
                <c:pt idx="13220">
                  <c:v>66.925189799999998</c:v>
                </c:pt>
                <c:pt idx="13221">
                  <c:v>67.263083999999992</c:v>
                </c:pt>
                <c:pt idx="13222">
                  <c:v>68.614646100000002</c:v>
                </c:pt>
                <c:pt idx="13223">
                  <c:v>69.538247099999978</c:v>
                </c:pt>
                <c:pt idx="13224">
                  <c:v>68.276766599999988</c:v>
                </c:pt>
                <c:pt idx="13225">
                  <c:v>67.713580200000024</c:v>
                </c:pt>
                <c:pt idx="13226">
                  <c:v>66.880148999999989</c:v>
                </c:pt>
                <c:pt idx="13227">
                  <c:v>67.375685999999988</c:v>
                </c:pt>
                <c:pt idx="13228">
                  <c:v>67.330645199999978</c:v>
                </c:pt>
                <c:pt idx="13229">
                  <c:v>67.218043199999983</c:v>
                </c:pt>
                <c:pt idx="13230">
                  <c:v>67.285604399999983</c:v>
                </c:pt>
                <c:pt idx="13231">
                  <c:v>67.420726799999983</c:v>
                </c:pt>
                <c:pt idx="13232">
                  <c:v>67.893831599999942</c:v>
                </c:pt>
                <c:pt idx="13233">
                  <c:v>68.276766599999988</c:v>
                </c:pt>
                <c:pt idx="13234">
                  <c:v>68.479523700000044</c:v>
                </c:pt>
                <c:pt idx="13235">
                  <c:v>68.119123799999997</c:v>
                </c:pt>
                <c:pt idx="13236">
                  <c:v>68.366848199999907</c:v>
                </c:pt>
                <c:pt idx="13237">
                  <c:v>68.344327800000002</c:v>
                </c:pt>
                <c:pt idx="13238">
                  <c:v>68.276766599999988</c:v>
                </c:pt>
                <c:pt idx="13239">
                  <c:v>68.434409399999993</c:v>
                </c:pt>
                <c:pt idx="13240">
                  <c:v>71.092492799999988</c:v>
                </c:pt>
                <c:pt idx="13241">
                  <c:v>70.889809199999988</c:v>
                </c:pt>
                <c:pt idx="13242">
                  <c:v>70.416704399999986</c:v>
                </c:pt>
                <c:pt idx="13243">
                  <c:v>69.515726700000002</c:v>
                </c:pt>
                <c:pt idx="13244">
                  <c:v>68.299286999999993</c:v>
                </c:pt>
                <c:pt idx="13245">
                  <c:v>67.6685394</c:v>
                </c:pt>
                <c:pt idx="13246">
                  <c:v>67.398206399999978</c:v>
                </c:pt>
                <c:pt idx="13247">
                  <c:v>67.443247200000059</c:v>
                </c:pt>
                <c:pt idx="13248">
                  <c:v>68.186684999999983</c:v>
                </c:pt>
                <c:pt idx="13249">
                  <c:v>67.240563600000129</c:v>
                </c:pt>
                <c:pt idx="13250">
                  <c:v>66.654856799999948</c:v>
                </c:pt>
                <c:pt idx="13251">
                  <c:v>66.992750999999998</c:v>
                </c:pt>
                <c:pt idx="13252">
                  <c:v>66.497214000000113</c:v>
                </c:pt>
                <c:pt idx="13253">
                  <c:v>66.069164700000059</c:v>
                </c:pt>
                <c:pt idx="13254">
                  <c:v>67.353165599999983</c:v>
                </c:pt>
                <c:pt idx="13255">
                  <c:v>66.271921800000001</c:v>
                </c:pt>
                <c:pt idx="13256">
                  <c:v>66.339482999999959</c:v>
                </c:pt>
                <c:pt idx="13257">
                  <c:v>66.722417999999948</c:v>
                </c:pt>
                <c:pt idx="13258">
                  <c:v>66.677377199999853</c:v>
                </c:pt>
                <c:pt idx="13259">
                  <c:v>66.992750999999998</c:v>
                </c:pt>
                <c:pt idx="13260">
                  <c:v>67.03779179999998</c:v>
                </c:pt>
                <c:pt idx="13261">
                  <c:v>66.94771020000006</c:v>
                </c:pt>
                <c:pt idx="13262">
                  <c:v>67.105352999999894</c:v>
                </c:pt>
                <c:pt idx="13263">
                  <c:v>67.600978199999901</c:v>
                </c:pt>
                <c:pt idx="13264">
                  <c:v>67.510896599999981</c:v>
                </c:pt>
                <c:pt idx="13265">
                  <c:v>69.470685899999978</c:v>
                </c:pt>
                <c:pt idx="13266">
                  <c:v>74.44888499999999</c:v>
                </c:pt>
                <c:pt idx="13267">
                  <c:v>73.750590899999978</c:v>
                </c:pt>
                <c:pt idx="13268">
                  <c:v>74.178640199999904</c:v>
                </c:pt>
                <c:pt idx="13269">
                  <c:v>73.232533500000002</c:v>
                </c:pt>
                <c:pt idx="13270">
                  <c:v>73.457737499999979</c:v>
                </c:pt>
                <c:pt idx="13271">
                  <c:v>73.232533500000002</c:v>
                </c:pt>
                <c:pt idx="13272">
                  <c:v>70.281596699999994</c:v>
                </c:pt>
                <c:pt idx="13273">
                  <c:v>72.376493699999983</c:v>
                </c:pt>
                <c:pt idx="13274">
                  <c:v>72.579280199999943</c:v>
                </c:pt>
                <c:pt idx="13275">
                  <c:v>70.867288799999983</c:v>
                </c:pt>
                <c:pt idx="13276">
                  <c:v>65.393376299999943</c:v>
                </c:pt>
                <c:pt idx="13277">
                  <c:v>64.740108300000003</c:v>
                </c:pt>
                <c:pt idx="13278">
                  <c:v>65.123131499999943</c:v>
                </c:pt>
                <c:pt idx="13279">
                  <c:v>67.80374999999998</c:v>
                </c:pt>
                <c:pt idx="13280">
                  <c:v>67.263083999999992</c:v>
                </c:pt>
                <c:pt idx="13281">
                  <c:v>67.510896599999981</c:v>
                </c:pt>
                <c:pt idx="13282">
                  <c:v>67.916337299999981</c:v>
                </c:pt>
                <c:pt idx="13283">
                  <c:v>68.164164600000078</c:v>
                </c:pt>
                <c:pt idx="13284">
                  <c:v>68.749768500000002</c:v>
                </c:pt>
                <c:pt idx="13285">
                  <c:v>68.93001990000009</c:v>
                </c:pt>
                <c:pt idx="13286">
                  <c:v>69.245393699999994</c:v>
                </c:pt>
                <c:pt idx="13287">
                  <c:v>69.290434500000003</c:v>
                </c:pt>
                <c:pt idx="13288">
                  <c:v>69.132791699999942</c:v>
                </c:pt>
                <c:pt idx="13289">
                  <c:v>67.916337299999981</c:v>
                </c:pt>
                <c:pt idx="13290">
                  <c:v>65.911521899999997</c:v>
                </c:pt>
                <c:pt idx="13291">
                  <c:v>64.740108300000003</c:v>
                </c:pt>
                <c:pt idx="13292">
                  <c:v>63.658864499999972</c:v>
                </c:pt>
                <c:pt idx="13293">
                  <c:v>62.532594599999989</c:v>
                </c:pt>
                <c:pt idx="13294">
                  <c:v>61.451365499999994</c:v>
                </c:pt>
                <c:pt idx="13295">
                  <c:v>60.415162500000001</c:v>
                </c:pt>
                <c:pt idx="13296">
                  <c:v>59.6717394</c:v>
                </c:pt>
                <c:pt idx="13297">
                  <c:v>58.860828599999998</c:v>
                </c:pt>
                <c:pt idx="13298">
                  <c:v>57.824625599999997</c:v>
                </c:pt>
                <c:pt idx="13299">
                  <c:v>58.297642200000013</c:v>
                </c:pt>
                <c:pt idx="13300">
                  <c:v>56.337941099999995</c:v>
                </c:pt>
                <c:pt idx="13301">
                  <c:v>55.414340099999997</c:v>
                </c:pt>
                <c:pt idx="13302">
                  <c:v>54.986290799999999</c:v>
                </c:pt>
                <c:pt idx="13303">
                  <c:v>54.378151800000012</c:v>
                </c:pt>
                <c:pt idx="13304">
                  <c:v>53.792445000000029</c:v>
                </c:pt>
                <c:pt idx="13305">
                  <c:v>53.34196349999997</c:v>
                </c:pt>
                <c:pt idx="13306">
                  <c:v>52.801297499999954</c:v>
                </c:pt>
                <c:pt idx="13307">
                  <c:v>52.936419900000011</c:v>
                </c:pt>
                <c:pt idx="13308">
                  <c:v>52.035427499999997</c:v>
                </c:pt>
                <c:pt idx="13309">
                  <c:v>51.787614900000001</c:v>
                </c:pt>
                <c:pt idx="13310">
                  <c:v>51.652492500000001</c:v>
                </c:pt>
                <c:pt idx="13311">
                  <c:v>51.314613000000001</c:v>
                </c:pt>
                <c:pt idx="13312">
                  <c:v>51.179387699999992</c:v>
                </c:pt>
                <c:pt idx="13313">
                  <c:v>50.976718800000029</c:v>
                </c:pt>
                <c:pt idx="13314">
                  <c:v>50.954198399999996</c:v>
                </c:pt>
                <c:pt idx="13315">
                  <c:v>50.751426599999995</c:v>
                </c:pt>
                <c:pt idx="13316">
                  <c:v>50.683865399999995</c:v>
                </c:pt>
                <c:pt idx="13317">
                  <c:v>50.954198399999996</c:v>
                </c:pt>
                <c:pt idx="13318">
                  <c:v>50.818987799999995</c:v>
                </c:pt>
                <c:pt idx="13319">
                  <c:v>50.616304200000002</c:v>
                </c:pt>
                <c:pt idx="13320">
                  <c:v>50.278410000000029</c:v>
                </c:pt>
                <c:pt idx="13321">
                  <c:v>50.008077</c:v>
                </c:pt>
                <c:pt idx="13322">
                  <c:v>49.557492599999996</c:v>
                </c:pt>
                <c:pt idx="13323">
                  <c:v>49.647662399999994</c:v>
                </c:pt>
                <c:pt idx="13324">
                  <c:v>49.287247799999996</c:v>
                </c:pt>
                <c:pt idx="13325">
                  <c:v>49.152051900000011</c:v>
                </c:pt>
                <c:pt idx="13326">
                  <c:v>48.881704199999994</c:v>
                </c:pt>
                <c:pt idx="13327">
                  <c:v>48.814142999999994</c:v>
                </c:pt>
                <c:pt idx="13328">
                  <c:v>48.611459400000001</c:v>
                </c:pt>
                <c:pt idx="13329">
                  <c:v>48.476263499999995</c:v>
                </c:pt>
                <c:pt idx="13330">
                  <c:v>48.296100300000049</c:v>
                </c:pt>
                <c:pt idx="13331">
                  <c:v>48.138369300000029</c:v>
                </c:pt>
                <c:pt idx="13332">
                  <c:v>48.138369300000029</c:v>
                </c:pt>
                <c:pt idx="13333">
                  <c:v>47.732913900000057</c:v>
                </c:pt>
                <c:pt idx="13334">
                  <c:v>47.665352700000057</c:v>
                </c:pt>
                <c:pt idx="13335">
                  <c:v>47.485101300000011</c:v>
                </c:pt>
                <c:pt idx="13336">
                  <c:v>47.034619800000002</c:v>
                </c:pt>
                <c:pt idx="13337">
                  <c:v>47.214783000000004</c:v>
                </c:pt>
                <c:pt idx="13338">
                  <c:v>47.282417700000003</c:v>
                </c:pt>
                <c:pt idx="13339">
                  <c:v>46.922017800000013</c:v>
                </c:pt>
                <c:pt idx="13340">
                  <c:v>47.124701400000006</c:v>
                </c:pt>
                <c:pt idx="13341">
                  <c:v>46.786792500000011</c:v>
                </c:pt>
                <c:pt idx="13342">
                  <c:v>46.606643999999996</c:v>
                </c:pt>
                <c:pt idx="13343">
                  <c:v>46.584123599999998</c:v>
                </c:pt>
                <c:pt idx="13344">
                  <c:v>46.403872200000002</c:v>
                </c:pt>
                <c:pt idx="13345">
                  <c:v>46.674205200000003</c:v>
                </c:pt>
                <c:pt idx="13346">
                  <c:v>46.65168479999997</c:v>
                </c:pt>
                <c:pt idx="13347">
                  <c:v>46.088498400000006</c:v>
                </c:pt>
                <c:pt idx="13348">
                  <c:v>45.728083800000029</c:v>
                </c:pt>
                <c:pt idx="13349">
                  <c:v>45.773124600000003</c:v>
                </c:pt>
                <c:pt idx="13350">
                  <c:v>45.818165400000005</c:v>
                </c:pt>
                <c:pt idx="13351">
                  <c:v>45.502791600000002</c:v>
                </c:pt>
                <c:pt idx="13352">
                  <c:v>45.795645000000022</c:v>
                </c:pt>
                <c:pt idx="13353">
                  <c:v>45.322628400000006</c:v>
                </c:pt>
                <c:pt idx="13354">
                  <c:v>43.22773140000001</c:v>
                </c:pt>
                <c:pt idx="13355">
                  <c:v>41.876154599999992</c:v>
                </c:pt>
                <c:pt idx="13356">
                  <c:v>41.695903200000039</c:v>
                </c:pt>
                <c:pt idx="13357">
                  <c:v>41.042635200000021</c:v>
                </c:pt>
                <c:pt idx="13358">
                  <c:v>41.583301200000001</c:v>
                </c:pt>
                <c:pt idx="13359">
                  <c:v>40.907512800000013</c:v>
                </c:pt>
                <c:pt idx="13360">
                  <c:v>40.682220600000001</c:v>
                </c:pt>
                <c:pt idx="13361">
                  <c:v>39.961406099999998</c:v>
                </c:pt>
                <c:pt idx="13362">
                  <c:v>39.691073100000011</c:v>
                </c:pt>
                <c:pt idx="13363">
                  <c:v>40.119034200000002</c:v>
                </c:pt>
                <c:pt idx="13364">
                  <c:v>40.006432200000013</c:v>
                </c:pt>
                <c:pt idx="13365">
                  <c:v>39.983926499999995</c:v>
                </c:pt>
                <c:pt idx="13366">
                  <c:v>40.051473000000001</c:v>
                </c:pt>
                <c:pt idx="13367">
                  <c:v>39.465780900000013</c:v>
                </c:pt>
                <c:pt idx="13368">
                  <c:v>38.654870099999997</c:v>
                </c:pt>
                <c:pt idx="13369">
                  <c:v>38.925217800000013</c:v>
                </c:pt>
                <c:pt idx="13370">
                  <c:v>38.857656599999963</c:v>
                </c:pt>
                <c:pt idx="13371">
                  <c:v>38.925217800000013</c:v>
                </c:pt>
                <c:pt idx="13372">
                  <c:v>38.970258600000001</c:v>
                </c:pt>
                <c:pt idx="13373">
                  <c:v>39.015299400000004</c:v>
                </c:pt>
                <c:pt idx="13374">
                  <c:v>39.781154700000002</c:v>
                </c:pt>
                <c:pt idx="13375">
                  <c:v>39.736113900000056</c:v>
                </c:pt>
                <c:pt idx="13376">
                  <c:v>39.713593500000002</c:v>
                </c:pt>
                <c:pt idx="13377">
                  <c:v>39.736113900000056</c:v>
                </c:pt>
                <c:pt idx="13378">
                  <c:v>39.758634300000011</c:v>
                </c:pt>
                <c:pt idx="13379">
                  <c:v>39.9388857</c:v>
                </c:pt>
                <c:pt idx="13380">
                  <c:v>39.64603230000003</c:v>
                </c:pt>
                <c:pt idx="13381">
                  <c:v>39.64603230000003</c:v>
                </c:pt>
                <c:pt idx="13382">
                  <c:v>39.668552700000056</c:v>
                </c:pt>
                <c:pt idx="13383">
                  <c:v>39.758634300000011</c:v>
                </c:pt>
                <c:pt idx="13384">
                  <c:v>39.983926499999995</c:v>
                </c:pt>
                <c:pt idx="13385">
                  <c:v>39.240576900000029</c:v>
                </c:pt>
                <c:pt idx="13386">
                  <c:v>39.285617700000003</c:v>
                </c:pt>
                <c:pt idx="13387">
                  <c:v>39.398219700000013</c:v>
                </c:pt>
                <c:pt idx="13388">
                  <c:v>37.5961614</c:v>
                </c:pt>
                <c:pt idx="13389">
                  <c:v>36.154503000000005</c:v>
                </c:pt>
                <c:pt idx="13390">
                  <c:v>35.005624499999996</c:v>
                </c:pt>
                <c:pt idx="13391">
                  <c:v>34.802940900000003</c:v>
                </c:pt>
                <c:pt idx="13392">
                  <c:v>34.690265400000008</c:v>
                </c:pt>
                <c:pt idx="13393">
                  <c:v>34.284795300000013</c:v>
                </c:pt>
                <c:pt idx="13394">
                  <c:v>34.510102200000013</c:v>
                </c:pt>
                <c:pt idx="13395">
                  <c:v>34.555143000000001</c:v>
                </c:pt>
                <c:pt idx="13396">
                  <c:v>34.62270420000003</c:v>
                </c:pt>
                <c:pt idx="13397">
                  <c:v>34.690265400000008</c:v>
                </c:pt>
                <c:pt idx="13398">
                  <c:v>35.050665299999999</c:v>
                </c:pt>
                <c:pt idx="13399">
                  <c:v>35.23091670000003</c:v>
                </c:pt>
                <c:pt idx="13400">
                  <c:v>35.185875900000013</c:v>
                </c:pt>
                <c:pt idx="13401">
                  <c:v>35.253437099999999</c:v>
                </c:pt>
                <c:pt idx="13402">
                  <c:v>35.29847790000003</c:v>
                </c:pt>
                <c:pt idx="13403">
                  <c:v>35.523770100000029</c:v>
                </c:pt>
                <c:pt idx="13404">
                  <c:v>35.343518700000011</c:v>
                </c:pt>
                <c:pt idx="13405">
                  <c:v>34.983104099999998</c:v>
                </c:pt>
                <c:pt idx="13406">
                  <c:v>34.712785800000013</c:v>
                </c:pt>
                <c:pt idx="13407">
                  <c:v>34.104558600000011</c:v>
                </c:pt>
                <c:pt idx="13408">
                  <c:v>34.374876899999997</c:v>
                </c:pt>
                <c:pt idx="13409">
                  <c:v>34.374876899999997</c:v>
                </c:pt>
                <c:pt idx="13410">
                  <c:v>33.879354599999999</c:v>
                </c:pt>
                <c:pt idx="13411">
                  <c:v>34.059517800000002</c:v>
                </c:pt>
                <c:pt idx="13412">
                  <c:v>34.082038200000028</c:v>
                </c:pt>
                <c:pt idx="13413">
                  <c:v>34.19471370000003</c:v>
                </c:pt>
                <c:pt idx="13414">
                  <c:v>33.946915800000028</c:v>
                </c:pt>
                <c:pt idx="13415">
                  <c:v>33.541460399999998</c:v>
                </c:pt>
                <c:pt idx="13416">
                  <c:v>33.451378800000001</c:v>
                </c:pt>
                <c:pt idx="13417">
                  <c:v>33.789273000000009</c:v>
                </c:pt>
                <c:pt idx="13418">
                  <c:v>33.879354599999999</c:v>
                </c:pt>
                <c:pt idx="13419">
                  <c:v>34.082038200000028</c:v>
                </c:pt>
                <c:pt idx="13420">
                  <c:v>33.699103200000039</c:v>
                </c:pt>
                <c:pt idx="13421">
                  <c:v>33.609021599999998</c:v>
                </c:pt>
                <c:pt idx="13422">
                  <c:v>33.654062399999994</c:v>
                </c:pt>
                <c:pt idx="13423">
                  <c:v>34.036997400000004</c:v>
                </c:pt>
                <c:pt idx="13424">
                  <c:v>33.518940000000008</c:v>
                </c:pt>
                <c:pt idx="13425">
                  <c:v>33.496419600000003</c:v>
                </c:pt>
                <c:pt idx="13426">
                  <c:v>33.383729399999993</c:v>
                </c:pt>
                <c:pt idx="13427">
                  <c:v>33.473899199999998</c:v>
                </c:pt>
                <c:pt idx="13428">
                  <c:v>34.014476999999999</c:v>
                </c:pt>
                <c:pt idx="13429">
                  <c:v>33.541460399999998</c:v>
                </c:pt>
                <c:pt idx="13430">
                  <c:v>33.879354599999999</c:v>
                </c:pt>
                <c:pt idx="13431">
                  <c:v>33.901874999999997</c:v>
                </c:pt>
                <c:pt idx="13432">
                  <c:v>33.834313800000011</c:v>
                </c:pt>
                <c:pt idx="13433">
                  <c:v>33.473899199999998</c:v>
                </c:pt>
                <c:pt idx="13434">
                  <c:v>33.02331480000003</c:v>
                </c:pt>
                <c:pt idx="13435">
                  <c:v>33.248607</c:v>
                </c:pt>
                <c:pt idx="13436">
                  <c:v>33.068355600000039</c:v>
                </c:pt>
                <c:pt idx="13437">
                  <c:v>33.766664399999996</c:v>
                </c:pt>
                <c:pt idx="13438">
                  <c:v>33.3161682</c:v>
                </c:pt>
                <c:pt idx="13439">
                  <c:v>33.563980800000003</c:v>
                </c:pt>
                <c:pt idx="13440">
                  <c:v>33.181045799999993</c:v>
                </c:pt>
                <c:pt idx="13441">
                  <c:v>33.518940000000008</c:v>
                </c:pt>
                <c:pt idx="13442">
                  <c:v>33.406249799999998</c:v>
                </c:pt>
                <c:pt idx="13443">
                  <c:v>32.955753600000001</c:v>
                </c:pt>
                <c:pt idx="13444">
                  <c:v>33.338688599999998</c:v>
                </c:pt>
                <c:pt idx="13445">
                  <c:v>33.496419600000003</c:v>
                </c:pt>
                <c:pt idx="13446">
                  <c:v>33.203566200000012</c:v>
                </c:pt>
                <c:pt idx="13447">
                  <c:v>33.068355600000039</c:v>
                </c:pt>
                <c:pt idx="13448">
                  <c:v>32.572818600000012</c:v>
                </c:pt>
                <c:pt idx="13449">
                  <c:v>32.167377900000012</c:v>
                </c:pt>
                <c:pt idx="13450">
                  <c:v>33.158525400000002</c:v>
                </c:pt>
                <c:pt idx="13451">
                  <c:v>32.775502200000048</c:v>
                </c:pt>
                <c:pt idx="13452">
                  <c:v>33.383729399999993</c:v>
                </c:pt>
                <c:pt idx="13453">
                  <c:v>33.226086600000002</c:v>
                </c:pt>
                <c:pt idx="13454">
                  <c:v>33.045835200000013</c:v>
                </c:pt>
                <c:pt idx="13455">
                  <c:v>33.518940000000008</c:v>
                </c:pt>
                <c:pt idx="13456">
                  <c:v>33.563980800000003</c:v>
                </c:pt>
                <c:pt idx="13457">
                  <c:v>33.451378800000001</c:v>
                </c:pt>
                <c:pt idx="13458">
                  <c:v>33.068355600000039</c:v>
                </c:pt>
                <c:pt idx="13459">
                  <c:v>32.662900200000038</c:v>
                </c:pt>
                <c:pt idx="13460">
                  <c:v>33.361209000000002</c:v>
                </c:pt>
                <c:pt idx="13461">
                  <c:v>32.888192400000001</c:v>
                </c:pt>
                <c:pt idx="13462">
                  <c:v>32.325006000000002</c:v>
                </c:pt>
                <c:pt idx="13463">
                  <c:v>32.888192400000001</c:v>
                </c:pt>
                <c:pt idx="13464">
                  <c:v>31.942070999999981</c:v>
                </c:pt>
                <c:pt idx="13465">
                  <c:v>31.401419699999977</c:v>
                </c:pt>
                <c:pt idx="13466">
                  <c:v>31.198736099999977</c:v>
                </c:pt>
                <c:pt idx="13467">
                  <c:v>31.288817699999989</c:v>
                </c:pt>
                <c:pt idx="13468">
                  <c:v>31.378899299999986</c:v>
                </c:pt>
                <c:pt idx="13469">
                  <c:v>31.243776899999979</c:v>
                </c:pt>
                <c:pt idx="13470">
                  <c:v>31.086045899999977</c:v>
                </c:pt>
                <c:pt idx="13471">
                  <c:v>30.567988499999995</c:v>
                </c:pt>
                <c:pt idx="13472">
                  <c:v>30.838321499999999</c:v>
                </c:pt>
                <c:pt idx="13473">
                  <c:v>30.613029299999987</c:v>
                </c:pt>
                <c:pt idx="13474">
                  <c:v>31.221256499999999</c:v>
                </c:pt>
                <c:pt idx="13475">
                  <c:v>30.770760299999989</c:v>
                </c:pt>
                <c:pt idx="13476">
                  <c:v>31.153695299999992</c:v>
                </c:pt>
                <c:pt idx="13477">
                  <c:v>30.725631299999982</c:v>
                </c:pt>
                <c:pt idx="13478">
                  <c:v>30.905882699999989</c:v>
                </c:pt>
                <c:pt idx="13479">
                  <c:v>30.8608419</c:v>
                </c:pt>
                <c:pt idx="13480">
                  <c:v>30.883362300000002</c:v>
                </c:pt>
                <c:pt idx="13481">
                  <c:v>30.477906899999986</c:v>
                </c:pt>
                <c:pt idx="13482">
                  <c:v>30.883362300000002</c:v>
                </c:pt>
                <c:pt idx="13483">
                  <c:v>28.337866200000011</c:v>
                </c:pt>
                <c:pt idx="13484">
                  <c:v>28.608199199999987</c:v>
                </c:pt>
                <c:pt idx="13485">
                  <c:v>28.540637999999976</c:v>
                </c:pt>
                <c:pt idx="13486">
                  <c:v>28.630719599999981</c:v>
                </c:pt>
                <c:pt idx="13487">
                  <c:v>28.765930199999989</c:v>
                </c:pt>
                <c:pt idx="13488">
                  <c:v>28.9010526</c:v>
                </c:pt>
                <c:pt idx="13489">
                  <c:v>28.991134199999987</c:v>
                </c:pt>
                <c:pt idx="13490">
                  <c:v>29.126344799999988</c:v>
                </c:pt>
                <c:pt idx="13491">
                  <c:v>29.193905999999998</c:v>
                </c:pt>
                <c:pt idx="13492">
                  <c:v>29.2839876</c:v>
                </c:pt>
                <c:pt idx="13493">
                  <c:v>29.441718600000002</c:v>
                </c:pt>
                <c:pt idx="13494">
                  <c:v>29.599361399999996</c:v>
                </c:pt>
                <c:pt idx="13495">
                  <c:v>29.711963399999995</c:v>
                </c:pt>
                <c:pt idx="13496">
                  <c:v>29.802133199999989</c:v>
                </c:pt>
                <c:pt idx="13497">
                  <c:v>29.914720499999987</c:v>
                </c:pt>
                <c:pt idx="13498">
                  <c:v>30.8608419</c:v>
                </c:pt>
                <c:pt idx="13499">
                  <c:v>31.897030199999996</c:v>
                </c:pt>
                <c:pt idx="13500">
                  <c:v>30.185068199999996</c:v>
                </c:pt>
                <c:pt idx="13501">
                  <c:v>29.531800200000013</c:v>
                </c:pt>
                <c:pt idx="13502">
                  <c:v>29.914720499999987</c:v>
                </c:pt>
                <c:pt idx="13503">
                  <c:v>28.946093399999981</c:v>
                </c:pt>
                <c:pt idx="13504">
                  <c:v>28.473076799999987</c:v>
                </c:pt>
                <c:pt idx="13505">
                  <c:v>28.405515599999976</c:v>
                </c:pt>
                <c:pt idx="13506">
                  <c:v>28.65324</c:v>
                </c:pt>
                <c:pt idx="13507">
                  <c:v>28.1351826</c:v>
                </c:pt>
                <c:pt idx="13508">
                  <c:v>27.9774663</c:v>
                </c:pt>
                <c:pt idx="13509">
                  <c:v>29.711963399999995</c:v>
                </c:pt>
                <c:pt idx="13510">
                  <c:v>30.230108999999999</c:v>
                </c:pt>
                <c:pt idx="13511">
                  <c:v>29.757092399999987</c:v>
                </c:pt>
                <c:pt idx="13512">
                  <c:v>30.477906899999986</c:v>
                </c:pt>
                <c:pt idx="13513">
                  <c:v>30.004802099999999</c:v>
                </c:pt>
                <c:pt idx="13514">
                  <c:v>29.937240899999981</c:v>
                </c:pt>
                <c:pt idx="13515">
                  <c:v>29.216426399999989</c:v>
                </c:pt>
                <c:pt idx="13516">
                  <c:v>30.635549699999981</c:v>
                </c:pt>
                <c:pt idx="13517">
                  <c:v>29.847173999999992</c:v>
                </c:pt>
                <c:pt idx="13518">
                  <c:v>29.3515488</c:v>
                </c:pt>
                <c:pt idx="13519">
                  <c:v>29.689442999999979</c:v>
                </c:pt>
                <c:pt idx="13520">
                  <c:v>29.058695399999987</c:v>
                </c:pt>
                <c:pt idx="13521">
                  <c:v>28.946093399999981</c:v>
                </c:pt>
                <c:pt idx="13522">
                  <c:v>28.450556399999989</c:v>
                </c:pt>
                <c:pt idx="13523">
                  <c:v>29.847173999999992</c:v>
                </c:pt>
                <c:pt idx="13524">
                  <c:v>29.306508000000001</c:v>
                </c:pt>
                <c:pt idx="13525">
                  <c:v>28.856011799999997</c:v>
                </c:pt>
                <c:pt idx="13526">
                  <c:v>28.675760399999987</c:v>
                </c:pt>
                <c:pt idx="13527">
                  <c:v>28.247784599999989</c:v>
                </c:pt>
                <c:pt idx="13528">
                  <c:v>29.14886520000001</c:v>
                </c:pt>
                <c:pt idx="13529">
                  <c:v>29.103824399999997</c:v>
                </c:pt>
                <c:pt idx="13530">
                  <c:v>28.810971000000023</c:v>
                </c:pt>
                <c:pt idx="13531">
                  <c:v>28.337866200000011</c:v>
                </c:pt>
                <c:pt idx="13532">
                  <c:v>28.991134199999987</c:v>
                </c:pt>
                <c:pt idx="13533">
                  <c:v>28.765930199999989</c:v>
                </c:pt>
                <c:pt idx="13534">
                  <c:v>28.878532199999981</c:v>
                </c:pt>
                <c:pt idx="13535">
                  <c:v>28.991134199999987</c:v>
                </c:pt>
                <c:pt idx="13536">
                  <c:v>29.126344799999988</c:v>
                </c:pt>
                <c:pt idx="13537">
                  <c:v>29.216426399999989</c:v>
                </c:pt>
                <c:pt idx="13538">
                  <c:v>29.3515488</c:v>
                </c:pt>
                <c:pt idx="13539">
                  <c:v>28.7208012</c:v>
                </c:pt>
                <c:pt idx="13540">
                  <c:v>28.292825399999987</c:v>
                </c:pt>
                <c:pt idx="13541">
                  <c:v>29.711963399999995</c:v>
                </c:pt>
                <c:pt idx="13542">
                  <c:v>29.757092399999987</c:v>
                </c:pt>
                <c:pt idx="13543">
                  <c:v>29.802133199999989</c:v>
                </c:pt>
                <c:pt idx="13544">
                  <c:v>29.892200099999986</c:v>
                </c:pt>
                <c:pt idx="13545">
                  <c:v>29.937240899999981</c:v>
                </c:pt>
                <c:pt idx="13546">
                  <c:v>29.711963399999995</c:v>
                </c:pt>
                <c:pt idx="13547">
                  <c:v>29.982281699999977</c:v>
                </c:pt>
                <c:pt idx="13548">
                  <c:v>29.396589599999981</c:v>
                </c:pt>
                <c:pt idx="13549">
                  <c:v>29.937240899999981</c:v>
                </c:pt>
                <c:pt idx="13550">
                  <c:v>29.576841000000005</c:v>
                </c:pt>
                <c:pt idx="13551">
                  <c:v>29.103824399999997</c:v>
                </c:pt>
                <c:pt idx="13552">
                  <c:v>28.78845059999998</c:v>
                </c:pt>
                <c:pt idx="13553">
                  <c:v>28.405515599999976</c:v>
                </c:pt>
                <c:pt idx="13554">
                  <c:v>29.576841000000005</c:v>
                </c:pt>
                <c:pt idx="13555">
                  <c:v>29.2839876</c:v>
                </c:pt>
                <c:pt idx="13556">
                  <c:v>28.946093399999981</c:v>
                </c:pt>
                <c:pt idx="13557">
                  <c:v>28.563158399999999</c:v>
                </c:pt>
                <c:pt idx="13558">
                  <c:v>28.292825399999987</c:v>
                </c:pt>
                <c:pt idx="13559">
                  <c:v>28.225264199999987</c:v>
                </c:pt>
                <c:pt idx="13560">
                  <c:v>28.225264199999987</c:v>
                </c:pt>
                <c:pt idx="13561">
                  <c:v>28.518117599999989</c:v>
                </c:pt>
                <c:pt idx="13562">
                  <c:v>28.270304999999986</c:v>
                </c:pt>
                <c:pt idx="13563">
                  <c:v>28.247784599999989</c:v>
                </c:pt>
                <c:pt idx="13564">
                  <c:v>27.774782699999989</c:v>
                </c:pt>
                <c:pt idx="13565">
                  <c:v>28.315345799999999</c:v>
                </c:pt>
                <c:pt idx="13566">
                  <c:v>29.531800200000013</c:v>
                </c:pt>
                <c:pt idx="13567">
                  <c:v>28.991134199999987</c:v>
                </c:pt>
                <c:pt idx="13568">
                  <c:v>29.3515488</c:v>
                </c:pt>
                <c:pt idx="13569">
                  <c:v>28.608199199999987</c:v>
                </c:pt>
                <c:pt idx="13570">
                  <c:v>28.1351826</c:v>
                </c:pt>
                <c:pt idx="13571">
                  <c:v>27.008824499999999</c:v>
                </c:pt>
                <c:pt idx="13572">
                  <c:v>26.535807899999988</c:v>
                </c:pt>
                <c:pt idx="13573">
                  <c:v>26.873702099999985</c:v>
                </c:pt>
                <c:pt idx="13574">
                  <c:v>26.715971099999997</c:v>
                </c:pt>
                <c:pt idx="13575">
                  <c:v>27.166555500000001</c:v>
                </c:pt>
                <c:pt idx="13576">
                  <c:v>27.301677899999987</c:v>
                </c:pt>
                <c:pt idx="13577">
                  <c:v>27.436873800000001</c:v>
                </c:pt>
                <c:pt idx="13578">
                  <c:v>27.5494758</c:v>
                </c:pt>
                <c:pt idx="13579">
                  <c:v>27.234116699999987</c:v>
                </c:pt>
                <c:pt idx="13580">
                  <c:v>27.2791575</c:v>
                </c:pt>
                <c:pt idx="13581">
                  <c:v>27.414353400000014</c:v>
                </c:pt>
                <c:pt idx="13582">
                  <c:v>27.504435000000001</c:v>
                </c:pt>
                <c:pt idx="13583">
                  <c:v>27.999986699999987</c:v>
                </c:pt>
                <c:pt idx="13584">
                  <c:v>27.774782699999989</c:v>
                </c:pt>
                <c:pt idx="13585">
                  <c:v>27.662077799999999</c:v>
                </c:pt>
                <c:pt idx="13586">
                  <c:v>27.774782699999989</c:v>
                </c:pt>
                <c:pt idx="13587">
                  <c:v>27.909905100000014</c:v>
                </c:pt>
                <c:pt idx="13588">
                  <c:v>28.225264199999987</c:v>
                </c:pt>
                <c:pt idx="13589">
                  <c:v>28.337866200000011</c:v>
                </c:pt>
                <c:pt idx="13590">
                  <c:v>28.022507099999981</c:v>
                </c:pt>
                <c:pt idx="13591">
                  <c:v>27.707118599999987</c:v>
                </c:pt>
                <c:pt idx="13592">
                  <c:v>27.391833000000005</c:v>
                </c:pt>
                <c:pt idx="13593">
                  <c:v>27.2115963</c:v>
                </c:pt>
                <c:pt idx="13594">
                  <c:v>27.414353400000014</c:v>
                </c:pt>
                <c:pt idx="13595">
                  <c:v>27.144035100000014</c:v>
                </c:pt>
                <c:pt idx="13596">
                  <c:v>27.4819146</c:v>
                </c:pt>
                <c:pt idx="13597">
                  <c:v>27.166555500000001</c:v>
                </c:pt>
                <c:pt idx="13598">
                  <c:v>27.301677899999987</c:v>
                </c:pt>
                <c:pt idx="13599">
                  <c:v>28.090141799999987</c:v>
                </c:pt>
                <c:pt idx="13600">
                  <c:v>28.1351826</c:v>
                </c:pt>
                <c:pt idx="13601">
                  <c:v>27.684598199999996</c:v>
                </c:pt>
                <c:pt idx="13602">
                  <c:v>27.752262299999977</c:v>
                </c:pt>
                <c:pt idx="13603">
                  <c:v>27.774782699999989</c:v>
                </c:pt>
                <c:pt idx="13604">
                  <c:v>28.360386599999977</c:v>
                </c:pt>
                <c:pt idx="13605">
                  <c:v>28.090141799999987</c:v>
                </c:pt>
                <c:pt idx="13606">
                  <c:v>28.360386599999977</c:v>
                </c:pt>
                <c:pt idx="13607">
                  <c:v>28.225264199999987</c:v>
                </c:pt>
                <c:pt idx="13608">
                  <c:v>27.9774663</c:v>
                </c:pt>
                <c:pt idx="13609">
                  <c:v>28.270304999999986</c:v>
                </c:pt>
                <c:pt idx="13610">
                  <c:v>28.315345799999999</c:v>
                </c:pt>
                <c:pt idx="13611">
                  <c:v>27.842343899999971</c:v>
                </c:pt>
                <c:pt idx="13612">
                  <c:v>27.707118599999987</c:v>
                </c:pt>
                <c:pt idx="13613">
                  <c:v>28.247784599999989</c:v>
                </c:pt>
                <c:pt idx="13614">
                  <c:v>28.247784599999989</c:v>
                </c:pt>
                <c:pt idx="13615">
                  <c:v>28.360386599999977</c:v>
                </c:pt>
                <c:pt idx="13616">
                  <c:v>28.675760399999987</c:v>
                </c:pt>
                <c:pt idx="13617">
                  <c:v>28.743409799999977</c:v>
                </c:pt>
                <c:pt idx="13618">
                  <c:v>28.833491400000014</c:v>
                </c:pt>
                <c:pt idx="13619">
                  <c:v>29.216426399999989</c:v>
                </c:pt>
                <c:pt idx="13620">
                  <c:v>28.923572999999976</c:v>
                </c:pt>
                <c:pt idx="13621">
                  <c:v>28.585678799999986</c:v>
                </c:pt>
                <c:pt idx="13622">
                  <c:v>27.9774663</c:v>
                </c:pt>
                <c:pt idx="13623">
                  <c:v>27.819823500000005</c:v>
                </c:pt>
                <c:pt idx="13624">
                  <c:v>27.301677899999987</c:v>
                </c:pt>
                <c:pt idx="13625">
                  <c:v>27.031344900000001</c:v>
                </c:pt>
                <c:pt idx="13626">
                  <c:v>27.301677899999987</c:v>
                </c:pt>
                <c:pt idx="13627">
                  <c:v>26.941263299999989</c:v>
                </c:pt>
                <c:pt idx="13628">
                  <c:v>26.783620499999977</c:v>
                </c:pt>
                <c:pt idx="13629">
                  <c:v>26.851181699999998</c:v>
                </c:pt>
                <c:pt idx="13630">
                  <c:v>26.648409899999976</c:v>
                </c:pt>
                <c:pt idx="13631">
                  <c:v>26.535807899999988</c:v>
                </c:pt>
                <c:pt idx="13632">
                  <c:v>26.423220599999979</c:v>
                </c:pt>
                <c:pt idx="13633">
                  <c:v>26.423220599999979</c:v>
                </c:pt>
                <c:pt idx="13634">
                  <c:v>26.310515699999996</c:v>
                </c:pt>
                <c:pt idx="13635">
                  <c:v>26.445740999999966</c:v>
                </c:pt>
                <c:pt idx="13636">
                  <c:v>26.220434099999981</c:v>
                </c:pt>
                <c:pt idx="13637">
                  <c:v>25.995156599999977</c:v>
                </c:pt>
                <c:pt idx="13638">
                  <c:v>26.265474899999976</c:v>
                </c:pt>
                <c:pt idx="13639">
                  <c:v>25.950115799999999</c:v>
                </c:pt>
                <c:pt idx="13640">
                  <c:v>26.085311699999977</c:v>
                </c:pt>
                <c:pt idx="13641">
                  <c:v>27.662077799999999</c:v>
                </c:pt>
                <c:pt idx="13642">
                  <c:v>27.369239099999977</c:v>
                </c:pt>
                <c:pt idx="13643">
                  <c:v>27.234116699999987</c:v>
                </c:pt>
                <c:pt idx="13644">
                  <c:v>27.999986699999987</c:v>
                </c:pt>
                <c:pt idx="13645">
                  <c:v>27.639557399999998</c:v>
                </c:pt>
                <c:pt idx="13646">
                  <c:v>27.324198299999999</c:v>
                </c:pt>
                <c:pt idx="13647">
                  <c:v>27.031344900000001</c:v>
                </c:pt>
                <c:pt idx="13648">
                  <c:v>26.648409899999976</c:v>
                </c:pt>
                <c:pt idx="13649">
                  <c:v>26.400700199999989</c:v>
                </c:pt>
                <c:pt idx="13650">
                  <c:v>28.090141799999987</c:v>
                </c:pt>
                <c:pt idx="13651">
                  <c:v>27.954945899999988</c:v>
                </c:pt>
                <c:pt idx="13652">
                  <c:v>27.391833000000005</c:v>
                </c:pt>
                <c:pt idx="13653">
                  <c:v>27.684598199999996</c:v>
                </c:pt>
                <c:pt idx="13654">
                  <c:v>27.504435000000001</c:v>
                </c:pt>
                <c:pt idx="13655">
                  <c:v>26.941263299999989</c:v>
                </c:pt>
                <c:pt idx="13656">
                  <c:v>27.684598199999996</c:v>
                </c:pt>
                <c:pt idx="13657">
                  <c:v>27.369239099999977</c:v>
                </c:pt>
                <c:pt idx="13658">
                  <c:v>27.842343899999971</c:v>
                </c:pt>
                <c:pt idx="13659">
                  <c:v>27.436873800000001</c:v>
                </c:pt>
                <c:pt idx="13660">
                  <c:v>26.941263299999989</c:v>
                </c:pt>
                <c:pt idx="13661">
                  <c:v>27.301677899999987</c:v>
                </c:pt>
                <c:pt idx="13662">
                  <c:v>26.873702099999985</c:v>
                </c:pt>
                <c:pt idx="13663">
                  <c:v>27.098994299999987</c:v>
                </c:pt>
                <c:pt idx="13664">
                  <c:v>27.594516599999981</c:v>
                </c:pt>
                <c:pt idx="13665">
                  <c:v>26.941263299999989</c:v>
                </c:pt>
                <c:pt idx="13666">
                  <c:v>27.008824499999999</c:v>
                </c:pt>
                <c:pt idx="13667">
                  <c:v>26.918742899999966</c:v>
                </c:pt>
                <c:pt idx="13668">
                  <c:v>27.864864300000015</c:v>
                </c:pt>
                <c:pt idx="13669">
                  <c:v>27.369239099999977</c:v>
                </c:pt>
                <c:pt idx="13670">
                  <c:v>26.873702099999985</c:v>
                </c:pt>
                <c:pt idx="13671">
                  <c:v>26.445740999999966</c:v>
                </c:pt>
                <c:pt idx="13672">
                  <c:v>27.346718699999986</c:v>
                </c:pt>
                <c:pt idx="13673">
                  <c:v>27.2791575</c:v>
                </c:pt>
                <c:pt idx="13674">
                  <c:v>26.896222499999986</c:v>
                </c:pt>
                <c:pt idx="13675">
                  <c:v>27.594516599999981</c:v>
                </c:pt>
                <c:pt idx="13676">
                  <c:v>27.166555500000001</c:v>
                </c:pt>
                <c:pt idx="13677">
                  <c:v>26.738579699999981</c:v>
                </c:pt>
                <c:pt idx="13678">
                  <c:v>26.468261399999989</c:v>
                </c:pt>
                <c:pt idx="13679">
                  <c:v>27.2115963</c:v>
                </c:pt>
                <c:pt idx="13680">
                  <c:v>26.873702099999985</c:v>
                </c:pt>
                <c:pt idx="13681">
                  <c:v>26.558328299999989</c:v>
                </c:pt>
                <c:pt idx="13682">
                  <c:v>26.265474899999976</c:v>
                </c:pt>
                <c:pt idx="13683">
                  <c:v>26.107832100000014</c:v>
                </c:pt>
                <c:pt idx="13684">
                  <c:v>26.085311699999977</c:v>
                </c:pt>
                <c:pt idx="13685">
                  <c:v>25.882554599999981</c:v>
                </c:pt>
                <c:pt idx="13686">
                  <c:v>26.107832100000014</c:v>
                </c:pt>
                <c:pt idx="13687">
                  <c:v>26.220434099999981</c:v>
                </c:pt>
                <c:pt idx="13688">
                  <c:v>26.355556499999999</c:v>
                </c:pt>
                <c:pt idx="13689">
                  <c:v>26.513287500000001</c:v>
                </c:pt>
                <c:pt idx="13690">
                  <c:v>26.6258895</c:v>
                </c:pt>
                <c:pt idx="13691">
                  <c:v>26.7611001</c:v>
                </c:pt>
                <c:pt idx="13692">
                  <c:v>27.234116699999987</c:v>
                </c:pt>
                <c:pt idx="13693">
                  <c:v>27.166555500000001</c:v>
                </c:pt>
                <c:pt idx="13694">
                  <c:v>26.670930299999988</c:v>
                </c:pt>
                <c:pt idx="13695">
                  <c:v>29.329028399999999</c:v>
                </c:pt>
                <c:pt idx="13696">
                  <c:v>28.78845059999998</c:v>
                </c:pt>
                <c:pt idx="13697">
                  <c:v>28.405515599999976</c:v>
                </c:pt>
                <c:pt idx="13698">
                  <c:v>28.202743799999979</c:v>
                </c:pt>
                <c:pt idx="13699">
                  <c:v>27.932425499999987</c:v>
                </c:pt>
                <c:pt idx="13700">
                  <c:v>27.909905100000014</c:v>
                </c:pt>
                <c:pt idx="13701">
                  <c:v>28.112662199999999</c:v>
                </c:pt>
                <c:pt idx="13702">
                  <c:v>28.247784599999989</c:v>
                </c:pt>
                <c:pt idx="13703">
                  <c:v>28.315345799999999</c:v>
                </c:pt>
                <c:pt idx="13704">
                  <c:v>28.022507099999981</c:v>
                </c:pt>
                <c:pt idx="13705">
                  <c:v>27.932425499999987</c:v>
                </c:pt>
                <c:pt idx="13706">
                  <c:v>27.707118599999987</c:v>
                </c:pt>
                <c:pt idx="13707">
                  <c:v>27.571996199999997</c:v>
                </c:pt>
                <c:pt idx="13708">
                  <c:v>27.954945899999988</c:v>
                </c:pt>
                <c:pt idx="13709">
                  <c:v>28.1351826</c:v>
                </c:pt>
                <c:pt idx="13710">
                  <c:v>28.202743799999979</c:v>
                </c:pt>
                <c:pt idx="13711">
                  <c:v>28.315345799999999</c:v>
                </c:pt>
                <c:pt idx="13712">
                  <c:v>27.526955400000023</c:v>
                </c:pt>
                <c:pt idx="13713">
                  <c:v>27.2791575</c:v>
                </c:pt>
                <c:pt idx="13714">
                  <c:v>26.918742899999966</c:v>
                </c:pt>
                <c:pt idx="13715">
                  <c:v>26.580848700000001</c:v>
                </c:pt>
                <c:pt idx="13716">
                  <c:v>26.648409899999976</c:v>
                </c:pt>
                <c:pt idx="13717">
                  <c:v>26.333036100000001</c:v>
                </c:pt>
                <c:pt idx="13718">
                  <c:v>26.6258895</c:v>
                </c:pt>
                <c:pt idx="13719">
                  <c:v>26.715971099999997</c:v>
                </c:pt>
                <c:pt idx="13720">
                  <c:v>26.851181699999998</c:v>
                </c:pt>
                <c:pt idx="13721">
                  <c:v>26.7611001</c:v>
                </c:pt>
                <c:pt idx="13722">
                  <c:v>26.738579699999981</c:v>
                </c:pt>
                <c:pt idx="13723">
                  <c:v>26.287995299999999</c:v>
                </c:pt>
                <c:pt idx="13724">
                  <c:v>26.558328299999989</c:v>
                </c:pt>
                <c:pt idx="13725">
                  <c:v>26.670930299999988</c:v>
                </c:pt>
                <c:pt idx="13726">
                  <c:v>26.896222499999986</c:v>
                </c:pt>
                <c:pt idx="13727">
                  <c:v>26.490767099999989</c:v>
                </c:pt>
                <c:pt idx="13728">
                  <c:v>26.287995299999999</c:v>
                </c:pt>
                <c:pt idx="13729">
                  <c:v>26.783620499999977</c:v>
                </c:pt>
                <c:pt idx="13730">
                  <c:v>28.225264199999987</c:v>
                </c:pt>
                <c:pt idx="13731">
                  <c:v>27.662077799999999</c:v>
                </c:pt>
                <c:pt idx="13732">
                  <c:v>27.887384699999988</c:v>
                </c:pt>
                <c:pt idx="13733">
                  <c:v>28.585678799999986</c:v>
                </c:pt>
                <c:pt idx="13734">
                  <c:v>28.473076799999987</c:v>
                </c:pt>
                <c:pt idx="13735">
                  <c:v>28.968613799999979</c:v>
                </c:pt>
                <c:pt idx="13736">
                  <c:v>28.0676214</c:v>
                </c:pt>
                <c:pt idx="13737">
                  <c:v>27.999986699999987</c:v>
                </c:pt>
                <c:pt idx="13738">
                  <c:v>28.1351826</c:v>
                </c:pt>
                <c:pt idx="13739">
                  <c:v>28.270304999999986</c:v>
                </c:pt>
                <c:pt idx="13740">
                  <c:v>28.360386599999977</c:v>
                </c:pt>
                <c:pt idx="13741">
                  <c:v>27.9774663</c:v>
                </c:pt>
                <c:pt idx="13742">
                  <c:v>28.405515599999976</c:v>
                </c:pt>
                <c:pt idx="13743">
                  <c:v>27.5494758</c:v>
                </c:pt>
                <c:pt idx="13744">
                  <c:v>27.369239099999977</c:v>
                </c:pt>
                <c:pt idx="13745">
                  <c:v>26.603369099999988</c:v>
                </c:pt>
                <c:pt idx="13746">
                  <c:v>27.414353400000014</c:v>
                </c:pt>
                <c:pt idx="13747">
                  <c:v>26.828661299999986</c:v>
                </c:pt>
                <c:pt idx="13748">
                  <c:v>26.3780769</c:v>
                </c:pt>
                <c:pt idx="13749">
                  <c:v>26.333036100000001</c:v>
                </c:pt>
                <c:pt idx="13750">
                  <c:v>26.670930299999988</c:v>
                </c:pt>
                <c:pt idx="13751">
                  <c:v>26.896222499999986</c:v>
                </c:pt>
                <c:pt idx="13752">
                  <c:v>26.220434099999981</c:v>
                </c:pt>
                <c:pt idx="13753">
                  <c:v>25.7699526</c:v>
                </c:pt>
                <c:pt idx="13754">
                  <c:v>25.814993400000024</c:v>
                </c:pt>
                <c:pt idx="13755">
                  <c:v>25.927595399999987</c:v>
                </c:pt>
                <c:pt idx="13756">
                  <c:v>26.107832100000014</c:v>
                </c:pt>
                <c:pt idx="13757">
                  <c:v>27.076473899999989</c:v>
                </c:pt>
                <c:pt idx="13758">
                  <c:v>27.166555500000001</c:v>
                </c:pt>
                <c:pt idx="13759">
                  <c:v>26.355556499999999</c:v>
                </c:pt>
                <c:pt idx="13760">
                  <c:v>25.972636199999975</c:v>
                </c:pt>
                <c:pt idx="13761">
                  <c:v>25.79247299999998</c:v>
                </c:pt>
                <c:pt idx="13762">
                  <c:v>26.085311699999977</c:v>
                </c:pt>
                <c:pt idx="13763">
                  <c:v>26.400700199999989</c:v>
                </c:pt>
                <c:pt idx="13764">
                  <c:v>25.522139999999975</c:v>
                </c:pt>
                <c:pt idx="13765">
                  <c:v>26.062791299999979</c:v>
                </c:pt>
                <c:pt idx="13766">
                  <c:v>25.432058399999999</c:v>
                </c:pt>
                <c:pt idx="13767">
                  <c:v>25.432058399999999</c:v>
                </c:pt>
                <c:pt idx="13768">
                  <c:v>25.296847799999988</c:v>
                </c:pt>
                <c:pt idx="13769">
                  <c:v>25.432058399999999</c:v>
                </c:pt>
                <c:pt idx="13770">
                  <c:v>25.522139999999975</c:v>
                </c:pt>
                <c:pt idx="13771">
                  <c:v>25.432058399999999</c:v>
                </c:pt>
                <c:pt idx="13772">
                  <c:v>25.3870176</c:v>
                </c:pt>
                <c:pt idx="13773">
                  <c:v>25.319368200000014</c:v>
                </c:pt>
                <c:pt idx="13774">
                  <c:v>25.432058399999999</c:v>
                </c:pt>
                <c:pt idx="13775">
                  <c:v>25.567166099999987</c:v>
                </c:pt>
                <c:pt idx="13776">
                  <c:v>25.747432199999981</c:v>
                </c:pt>
                <c:pt idx="13777">
                  <c:v>25.972636199999975</c:v>
                </c:pt>
                <c:pt idx="13778">
                  <c:v>26.1753933</c:v>
                </c:pt>
                <c:pt idx="13779">
                  <c:v>24.643579799999987</c:v>
                </c:pt>
                <c:pt idx="13780">
                  <c:v>23.5623507</c:v>
                </c:pt>
                <c:pt idx="13781">
                  <c:v>23.607391500000013</c:v>
                </c:pt>
                <c:pt idx="13782">
                  <c:v>23.810148599999987</c:v>
                </c:pt>
                <c:pt idx="13783">
                  <c:v>23.74258739999998</c:v>
                </c:pt>
                <c:pt idx="13784">
                  <c:v>24.891392399999987</c:v>
                </c:pt>
                <c:pt idx="13785">
                  <c:v>25.071643799999986</c:v>
                </c:pt>
                <c:pt idx="13786">
                  <c:v>25.139205000000015</c:v>
                </c:pt>
                <c:pt idx="13787">
                  <c:v>25.251806999999999</c:v>
                </c:pt>
                <c:pt idx="13788">
                  <c:v>25.3870176</c:v>
                </c:pt>
                <c:pt idx="13789">
                  <c:v>24.576018599999987</c:v>
                </c:pt>
                <c:pt idx="13790">
                  <c:v>23.922750599999976</c:v>
                </c:pt>
                <c:pt idx="13791">
                  <c:v>24.688620599999979</c:v>
                </c:pt>
                <c:pt idx="13792">
                  <c:v>24.756269999999986</c:v>
                </c:pt>
                <c:pt idx="13793">
                  <c:v>25.003994400000014</c:v>
                </c:pt>
                <c:pt idx="13794">
                  <c:v>25.139205000000015</c:v>
                </c:pt>
                <c:pt idx="13795">
                  <c:v>25.094164200000005</c:v>
                </c:pt>
                <c:pt idx="13796">
                  <c:v>24.508457399999987</c:v>
                </c:pt>
                <c:pt idx="13797">
                  <c:v>24.125522399999976</c:v>
                </c:pt>
                <c:pt idx="13798">
                  <c:v>23.607391500000013</c:v>
                </c:pt>
                <c:pt idx="13799">
                  <c:v>25.296847799999988</c:v>
                </c:pt>
                <c:pt idx="13800">
                  <c:v>24.846351599999988</c:v>
                </c:pt>
                <c:pt idx="13801">
                  <c:v>24.5534982</c:v>
                </c:pt>
                <c:pt idx="13802">
                  <c:v>24.283165199999999</c:v>
                </c:pt>
                <c:pt idx="13803">
                  <c:v>25.206766199999986</c:v>
                </c:pt>
                <c:pt idx="13804">
                  <c:v>24.981473999999981</c:v>
                </c:pt>
                <c:pt idx="13805">
                  <c:v>24.666100199999999</c:v>
                </c:pt>
                <c:pt idx="13806">
                  <c:v>24.643579799999987</c:v>
                </c:pt>
                <c:pt idx="13807">
                  <c:v>24.778790399999977</c:v>
                </c:pt>
                <c:pt idx="13808">
                  <c:v>24.913912800000002</c:v>
                </c:pt>
                <c:pt idx="13809">
                  <c:v>25.003994400000014</c:v>
                </c:pt>
                <c:pt idx="13810">
                  <c:v>24.958953600000001</c:v>
                </c:pt>
                <c:pt idx="13811">
                  <c:v>24.5534982</c:v>
                </c:pt>
                <c:pt idx="13812">
                  <c:v>24.913912800000002</c:v>
                </c:pt>
                <c:pt idx="13813">
                  <c:v>25.116684599999999</c:v>
                </c:pt>
                <c:pt idx="13814">
                  <c:v>25.296847799999988</c:v>
                </c:pt>
                <c:pt idx="13815">
                  <c:v>25.409537999999976</c:v>
                </c:pt>
                <c:pt idx="13816">
                  <c:v>26.1753933</c:v>
                </c:pt>
                <c:pt idx="13817">
                  <c:v>26.287995299999999</c:v>
                </c:pt>
                <c:pt idx="13818">
                  <c:v>26.355556499999999</c:v>
                </c:pt>
                <c:pt idx="13819">
                  <c:v>26.400700199999989</c:v>
                </c:pt>
                <c:pt idx="13820">
                  <c:v>25.657247699999999</c:v>
                </c:pt>
                <c:pt idx="13821">
                  <c:v>25.341888599999997</c:v>
                </c:pt>
                <c:pt idx="13822">
                  <c:v>24.913912800000002</c:v>
                </c:pt>
                <c:pt idx="13823">
                  <c:v>26.873702099999985</c:v>
                </c:pt>
                <c:pt idx="13824">
                  <c:v>25.477099199999987</c:v>
                </c:pt>
                <c:pt idx="13825">
                  <c:v>25.184245799999999</c:v>
                </c:pt>
                <c:pt idx="13826">
                  <c:v>24.913912800000002</c:v>
                </c:pt>
                <c:pt idx="13827">
                  <c:v>24.981473999999981</c:v>
                </c:pt>
                <c:pt idx="13828">
                  <c:v>25.184245799999999</c:v>
                </c:pt>
                <c:pt idx="13829">
                  <c:v>25.049123399999985</c:v>
                </c:pt>
                <c:pt idx="13830">
                  <c:v>24.868871999999996</c:v>
                </c:pt>
                <c:pt idx="13831">
                  <c:v>25.026514799999987</c:v>
                </c:pt>
                <c:pt idx="13832">
                  <c:v>25.161725399999987</c:v>
                </c:pt>
                <c:pt idx="13833">
                  <c:v>25.274327399999986</c:v>
                </c:pt>
                <c:pt idx="13834">
                  <c:v>25.026514799999987</c:v>
                </c:pt>
                <c:pt idx="13835">
                  <c:v>24.958953600000001</c:v>
                </c:pt>
                <c:pt idx="13836">
                  <c:v>25.026514799999987</c:v>
                </c:pt>
                <c:pt idx="13837">
                  <c:v>25.003994400000014</c:v>
                </c:pt>
                <c:pt idx="13838">
                  <c:v>25.206766199999986</c:v>
                </c:pt>
                <c:pt idx="13839">
                  <c:v>25.341888599999997</c:v>
                </c:pt>
                <c:pt idx="13840">
                  <c:v>25.432058399999999</c:v>
                </c:pt>
                <c:pt idx="13841">
                  <c:v>25.522139999999975</c:v>
                </c:pt>
                <c:pt idx="13842">
                  <c:v>25.950115799999999</c:v>
                </c:pt>
                <c:pt idx="13843">
                  <c:v>26.040197399999986</c:v>
                </c:pt>
                <c:pt idx="13844">
                  <c:v>25.409537999999976</c:v>
                </c:pt>
                <c:pt idx="13845">
                  <c:v>25.364408999999988</c:v>
                </c:pt>
                <c:pt idx="13846">
                  <c:v>26.715971099999997</c:v>
                </c:pt>
                <c:pt idx="13847">
                  <c:v>26.130352499999997</c:v>
                </c:pt>
                <c:pt idx="13848">
                  <c:v>26.265474899999976</c:v>
                </c:pt>
                <c:pt idx="13849">
                  <c:v>26.355556499999999</c:v>
                </c:pt>
                <c:pt idx="13850">
                  <c:v>25.679768100000015</c:v>
                </c:pt>
                <c:pt idx="13851">
                  <c:v>24.576018599999987</c:v>
                </c:pt>
                <c:pt idx="13852">
                  <c:v>24.576018599999987</c:v>
                </c:pt>
                <c:pt idx="13853">
                  <c:v>22.819001100000019</c:v>
                </c:pt>
                <c:pt idx="13854">
                  <c:v>22.706399099999981</c:v>
                </c:pt>
                <c:pt idx="13855">
                  <c:v>24.148042799999981</c:v>
                </c:pt>
                <c:pt idx="13856">
                  <c:v>22.3459845</c:v>
                </c:pt>
                <c:pt idx="13857">
                  <c:v>23.201921400000014</c:v>
                </c:pt>
                <c:pt idx="13858">
                  <c:v>23.629911900000014</c:v>
                </c:pt>
                <c:pt idx="13859">
                  <c:v>23.720067</c:v>
                </c:pt>
                <c:pt idx="13860">
                  <c:v>23.810148599999987</c:v>
                </c:pt>
                <c:pt idx="13861">
                  <c:v>23.922750599999976</c:v>
                </c:pt>
                <c:pt idx="13862">
                  <c:v>24.035440799999989</c:v>
                </c:pt>
                <c:pt idx="13863">
                  <c:v>24.148042799999981</c:v>
                </c:pt>
                <c:pt idx="13864">
                  <c:v>24.283165199999999</c:v>
                </c:pt>
                <c:pt idx="13865">
                  <c:v>24.395855400000023</c:v>
                </c:pt>
                <c:pt idx="13866">
                  <c:v>24.4183758</c:v>
                </c:pt>
                <c:pt idx="13867">
                  <c:v>24.598538999999981</c:v>
                </c:pt>
                <c:pt idx="13868">
                  <c:v>24.688620599999979</c:v>
                </c:pt>
                <c:pt idx="13869">
                  <c:v>24.778790399999977</c:v>
                </c:pt>
                <c:pt idx="13870">
                  <c:v>24.846351599999988</c:v>
                </c:pt>
                <c:pt idx="13871">
                  <c:v>25.026514799999987</c:v>
                </c:pt>
                <c:pt idx="13872">
                  <c:v>25.116684599999999</c:v>
                </c:pt>
                <c:pt idx="13873">
                  <c:v>25.274327399999986</c:v>
                </c:pt>
                <c:pt idx="13874">
                  <c:v>25.3870176</c:v>
                </c:pt>
                <c:pt idx="13875">
                  <c:v>24.148042799999981</c:v>
                </c:pt>
                <c:pt idx="13876">
                  <c:v>26.040197399999986</c:v>
                </c:pt>
                <c:pt idx="13877">
                  <c:v>24.846351599999988</c:v>
                </c:pt>
                <c:pt idx="13878">
                  <c:v>23.8551894</c:v>
                </c:pt>
                <c:pt idx="13879">
                  <c:v>23.201921400000014</c:v>
                </c:pt>
                <c:pt idx="13880">
                  <c:v>23.427228299999989</c:v>
                </c:pt>
                <c:pt idx="13881">
                  <c:v>22.728919499999989</c:v>
                </c:pt>
                <c:pt idx="13882">
                  <c:v>22.773960299999999</c:v>
                </c:pt>
                <c:pt idx="13883">
                  <c:v>23.382187499999986</c:v>
                </c:pt>
                <c:pt idx="13884">
                  <c:v>22.683878699999998</c:v>
                </c:pt>
                <c:pt idx="13885">
                  <c:v>27.594516599999981</c:v>
                </c:pt>
                <c:pt idx="13886">
                  <c:v>26.490767099999989</c:v>
                </c:pt>
                <c:pt idx="13887">
                  <c:v>25.7699526</c:v>
                </c:pt>
                <c:pt idx="13888">
                  <c:v>25.364408999999988</c:v>
                </c:pt>
                <c:pt idx="13889">
                  <c:v>25.003994400000014</c:v>
                </c:pt>
                <c:pt idx="13890">
                  <c:v>24.46341659999997</c:v>
                </c:pt>
                <c:pt idx="13891">
                  <c:v>24.057961200000012</c:v>
                </c:pt>
                <c:pt idx="13892">
                  <c:v>23.697546599999981</c:v>
                </c:pt>
                <c:pt idx="13893">
                  <c:v>23.179400999999999</c:v>
                </c:pt>
                <c:pt idx="13894">
                  <c:v>23.0442933</c:v>
                </c:pt>
                <c:pt idx="13895">
                  <c:v>22.683878699999998</c:v>
                </c:pt>
                <c:pt idx="13896">
                  <c:v>22.3459845</c:v>
                </c:pt>
                <c:pt idx="13897">
                  <c:v>22.300855500000015</c:v>
                </c:pt>
                <c:pt idx="13898">
                  <c:v>22.548668099999986</c:v>
                </c:pt>
                <c:pt idx="13899">
                  <c:v>22.2107739</c:v>
                </c:pt>
                <c:pt idx="13900">
                  <c:v>21.737757299999988</c:v>
                </c:pt>
                <c:pt idx="13901">
                  <c:v>20.701568999999999</c:v>
                </c:pt>
                <c:pt idx="13902">
                  <c:v>21.084503999999981</c:v>
                </c:pt>
                <c:pt idx="13903">
                  <c:v>20.566358400000016</c:v>
                </c:pt>
                <c:pt idx="13904">
                  <c:v>20.476276799999987</c:v>
                </c:pt>
                <c:pt idx="13905">
                  <c:v>20.408715599999976</c:v>
                </c:pt>
                <c:pt idx="13906">
                  <c:v>21.0394632</c:v>
                </c:pt>
                <c:pt idx="13907">
                  <c:v>21.197105999999998</c:v>
                </c:pt>
                <c:pt idx="13908">
                  <c:v>21.129544799999987</c:v>
                </c:pt>
                <c:pt idx="13909">
                  <c:v>20.859211800000001</c:v>
                </c:pt>
                <c:pt idx="13910">
                  <c:v>20.791650600000001</c:v>
                </c:pt>
                <c:pt idx="13911">
                  <c:v>21.061983599999987</c:v>
                </c:pt>
                <c:pt idx="13912">
                  <c:v>21.061983599999987</c:v>
                </c:pt>
                <c:pt idx="13913">
                  <c:v>21.219626399999989</c:v>
                </c:pt>
                <c:pt idx="13914">
                  <c:v>21.016942799999999</c:v>
                </c:pt>
                <c:pt idx="13915">
                  <c:v>21.061983599999987</c:v>
                </c:pt>
                <c:pt idx="13916">
                  <c:v>21.399877800000013</c:v>
                </c:pt>
                <c:pt idx="13917">
                  <c:v>21.5575206</c:v>
                </c:pt>
                <c:pt idx="13918">
                  <c:v>21.692716499999989</c:v>
                </c:pt>
                <c:pt idx="13919">
                  <c:v>21.872879699999999</c:v>
                </c:pt>
                <c:pt idx="13920">
                  <c:v>21.962961299999989</c:v>
                </c:pt>
                <c:pt idx="13921">
                  <c:v>22.098186599999977</c:v>
                </c:pt>
                <c:pt idx="13922">
                  <c:v>22.323375899999988</c:v>
                </c:pt>
                <c:pt idx="13923">
                  <c:v>23.0442933</c:v>
                </c:pt>
                <c:pt idx="13924">
                  <c:v>23.111839799999998</c:v>
                </c:pt>
                <c:pt idx="13925">
                  <c:v>23.246962199999999</c:v>
                </c:pt>
                <c:pt idx="13926">
                  <c:v>23.337043799999996</c:v>
                </c:pt>
                <c:pt idx="13927">
                  <c:v>22.841521499999999</c:v>
                </c:pt>
                <c:pt idx="13928">
                  <c:v>22.9316031</c:v>
                </c:pt>
                <c:pt idx="13929">
                  <c:v>22.683878699999998</c:v>
                </c:pt>
                <c:pt idx="13930">
                  <c:v>22.165747799999977</c:v>
                </c:pt>
                <c:pt idx="13931">
                  <c:v>22.481106899999979</c:v>
                </c:pt>
                <c:pt idx="13932">
                  <c:v>22.548668099999986</c:v>
                </c:pt>
                <c:pt idx="13933">
                  <c:v>22.323375899999988</c:v>
                </c:pt>
                <c:pt idx="13934">
                  <c:v>22.391025299999999</c:v>
                </c:pt>
                <c:pt idx="13935">
                  <c:v>21.962961299999989</c:v>
                </c:pt>
                <c:pt idx="13936">
                  <c:v>22.436066099999987</c:v>
                </c:pt>
                <c:pt idx="13937">
                  <c:v>22.300855500000015</c:v>
                </c:pt>
                <c:pt idx="13938">
                  <c:v>22.255814699999988</c:v>
                </c:pt>
                <c:pt idx="13939">
                  <c:v>22.2107739</c:v>
                </c:pt>
                <c:pt idx="13940">
                  <c:v>21.94044089999997</c:v>
                </c:pt>
                <c:pt idx="13941">
                  <c:v>21.782798099999976</c:v>
                </c:pt>
                <c:pt idx="13942">
                  <c:v>22.728919499999989</c:v>
                </c:pt>
                <c:pt idx="13943">
                  <c:v>22.4135457</c:v>
                </c:pt>
                <c:pt idx="13944">
                  <c:v>22.526147699999989</c:v>
                </c:pt>
                <c:pt idx="13945">
                  <c:v>22.481106899999979</c:v>
                </c:pt>
                <c:pt idx="13946">
                  <c:v>22.3459845</c:v>
                </c:pt>
                <c:pt idx="13947">
                  <c:v>22.593708899999989</c:v>
                </c:pt>
                <c:pt idx="13948">
                  <c:v>22.36850489999998</c:v>
                </c:pt>
                <c:pt idx="13949">
                  <c:v>22.2107739</c:v>
                </c:pt>
                <c:pt idx="13950">
                  <c:v>22.481106899999979</c:v>
                </c:pt>
                <c:pt idx="13951">
                  <c:v>22.548668099999986</c:v>
                </c:pt>
                <c:pt idx="13952">
                  <c:v>22.1882682</c:v>
                </c:pt>
                <c:pt idx="13953">
                  <c:v>22.548668099999986</c:v>
                </c:pt>
                <c:pt idx="13954">
                  <c:v>22.548668099999986</c:v>
                </c:pt>
                <c:pt idx="13955">
                  <c:v>22.2783351</c:v>
                </c:pt>
                <c:pt idx="13956">
                  <c:v>22.143227400000001</c:v>
                </c:pt>
                <c:pt idx="13957">
                  <c:v>22.728919499999989</c:v>
                </c:pt>
                <c:pt idx="13958">
                  <c:v>22.36850489999998</c:v>
                </c:pt>
                <c:pt idx="13959">
                  <c:v>22.323375899999988</c:v>
                </c:pt>
                <c:pt idx="13960">
                  <c:v>22.458586499999985</c:v>
                </c:pt>
                <c:pt idx="13961">
                  <c:v>22.526147699999989</c:v>
                </c:pt>
                <c:pt idx="13962">
                  <c:v>22.503627299999977</c:v>
                </c:pt>
                <c:pt idx="13963">
                  <c:v>22.526147699999989</c:v>
                </c:pt>
                <c:pt idx="13964">
                  <c:v>22.323375899999988</c:v>
                </c:pt>
                <c:pt idx="13965">
                  <c:v>22.458586499999985</c:v>
                </c:pt>
                <c:pt idx="13966">
                  <c:v>22.593708899999989</c:v>
                </c:pt>
                <c:pt idx="13967">
                  <c:v>22.255814699999988</c:v>
                </c:pt>
                <c:pt idx="13968">
                  <c:v>22.7964807</c:v>
                </c:pt>
                <c:pt idx="13969">
                  <c:v>22.436066099999987</c:v>
                </c:pt>
                <c:pt idx="13970">
                  <c:v>22.616229299999986</c:v>
                </c:pt>
                <c:pt idx="13971">
                  <c:v>22.661270099999999</c:v>
                </c:pt>
                <c:pt idx="13972">
                  <c:v>22.593708899999989</c:v>
                </c:pt>
                <c:pt idx="13973">
                  <c:v>22.683878699999998</c:v>
                </c:pt>
                <c:pt idx="13974">
                  <c:v>22.503627299999977</c:v>
                </c:pt>
                <c:pt idx="13975">
                  <c:v>23.134360200000014</c:v>
                </c:pt>
                <c:pt idx="13976">
                  <c:v>23.224441799999987</c:v>
                </c:pt>
                <c:pt idx="13977">
                  <c:v>23.156880600000019</c:v>
                </c:pt>
                <c:pt idx="13978">
                  <c:v>23.179400999999999</c:v>
                </c:pt>
                <c:pt idx="13979">
                  <c:v>22.616229299999986</c:v>
                </c:pt>
                <c:pt idx="13980">
                  <c:v>23.021772899999977</c:v>
                </c:pt>
                <c:pt idx="13981">
                  <c:v>22.661270099999999</c:v>
                </c:pt>
                <c:pt idx="13982">
                  <c:v>22.841521499999999</c:v>
                </c:pt>
                <c:pt idx="13983">
                  <c:v>23.156880600000019</c:v>
                </c:pt>
                <c:pt idx="13984">
                  <c:v>22.773960299999999</c:v>
                </c:pt>
                <c:pt idx="13985">
                  <c:v>23.021772899999977</c:v>
                </c:pt>
                <c:pt idx="13986">
                  <c:v>22.9316031</c:v>
                </c:pt>
                <c:pt idx="13987">
                  <c:v>22.819001100000019</c:v>
                </c:pt>
                <c:pt idx="13988">
                  <c:v>23.224441799999987</c:v>
                </c:pt>
                <c:pt idx="13989">
                  <c:v>23.224441799999987</c:v>
                </c:pt>
                <c:pt idx="13990">
                  <c:v>23.0442933</c:v>
                </c:pt>
                <c:pt idx="13991">
                  <c:v>22.9316031</c:v>
                </c:pt>
                <c:pt idx="13992">
                  <c:v>22.7964807</c:v>
                </c:pt>
                <c:pt idx="13993">
                  <c:v>23.179400999999999</c:v>
                </c:pt>
                <c:pt idx="13994">
                  <c:v>22.9991643</c:v>
                </c:pt>
                <c:pt idx="13995">
                  <c:v>23.021772899999977</c:v>
                </c:pt>
                <c:pt idx="13996">
                  <c:v>23.179400999999999</c:v>
                </c:pt>
                <c:pt idx="13997">
                  <c:v>23.314523399999999</c:v>
                </c:pt>
                <c:pt idx="13998">
                  <c:v>23.427228299999989</c:v>
                </c:pt>
                <c:pt idx="13999">
                  <c:v>23.337043799999996</c:v>
                </c:pt>
                <c:pt idx="14000">
                  <c:v>22.661270099999999</c:v>
                </c:pt>
                <c:pt idx="14001">
                  <c:v>21.827838900000014</c:v>
                </c:pt>
                <c:pt idx="14002">
                  <c:v>21.467438999999981</c:v>
                </c:pt>
                <c:pt idx="14003">
                  <c:v>21.444918600000001</c:v>
                </c:pt>
                <c:pt idx="14004">
                  <c:v>21.782798099999976</c:v>
                </c:pt>
                <c:pt idx="14005">
                  <c:v>21.872879699999999</c:v>
                </c:pt>
                <c:pt idx="14006">
                  <c:v>21.399877800000013</c:v>
                </c:pt>
                <c:pt idx="14007">
                  <c:v>21.5575206</c:v>
                </c:pt>
                <c:pt idx="14008">
                  <c:v>21.715236899999979</c:v>
                </c:pt>
                <c:pt idx="14009">
                  <c:v>21.872879699999999</c:v>
                </c:pt>
                <c:pt idx="14010">
                  <c:v>21.94044089999997</c:v>
                </c:pt>
                <c:pt idx="14011">
                  <c:v>22.120706999999989</c:v>
                </c:pt>
                <c:pt idx="14012">
                  <c:v>22.2783351</c:v>
                </c:pt>
                <c:pt idx="14013">
                  <c:v>22.391025299999999</c:v>
                </c:pt>
                <c:pt idx="14014">
                  <c:v>22.008104999999986</c:v>
                </c:pt>
                <c:pt idx="14015">
                  <c:v>22.323375899999988</c:v>
                </c:pt>
                <c:pt idx="14016">
                  <c:v>22.481106899999979</c:v>
                </c:pt>
                <c:pt idx="14017">
                  <c:v>22.255814699999988</c:v>
                </c:pt>
                <c:pt idx="14018">
                  <c:v>22.300855500000015</c:v>
                </c:pt>
                <c:pt idx="14019">
                  <c:v>22.120706999999989</c:v>
                </c:pt>
                <c:pt idx="14020">
                  <c:v>22.008104999999986</c:v>
                </c:pt>
                <c:pt idx="14021">
                  <c:v>21.94044089999997</c:v>
                </c:pt>
                <c:pt idx="14022">
                  <c:v>22.2783351</c:v>
                </c:pt>
                <c:pt idx="14023">
                  <c:v>21.872879699999999</c:v>
                </c:pt>
                <c:pt idx="14024">
                  <c:v>21.985481699999976</c:v>
                </c:pt>
                <c:pt idx="14025">
                  <c:v>22.098186599999977</c:v>
                </c:pt>
                <c:pt idx="14026">
                  <c:v>22.143227400000001</c:v>
                </c:pt>
                <c:pt idx="14027">
                  <c:v>22.323375899999988</c:v>
                </c:pt>
                <c:pt idx="14028">
                  <c:v>22.683878699999998</c:v>
                </c:pt>
                <c:pt idx="14029">
                  <c:v>22.1882682</c:v>
                </c:pt>
                <c:pt idx="14030">
                  <c:v>22.503627299999977</c:v>
                </c:pt>
                <c:pt idx="14031">
                  <c:v>22.526147699999989</c:v>
                </c:pt>
                <c:pt idx="14032">
                  <c:v>22.548668099999986</c:v>
                </c:pt>
                <c:pt idx="14033">
                  <c:v>22.458586499999985</c:v>
                </c:pt>
                <c:pt idx="14034">
                  <c:v>22.458586499999985</c:v>
                </c:pt>
                <c:pt idx="14035">
                  <c:v>22.503627299999977</c:v>
                </c:pt>
                <c:pt idx="14036">
                  <c:v>22.548668099999986</c:v>
                </c:pt>
                <c:pt idx="14037">
                  <c:v>22.638749699999977</c:v>
                </c:pt>
                <c:pt idx="14038">
                  <c:v>22.841521499999999</c:v>
                </c:pt>
                <c:pt idx="14039">
                  <c:v>22.8640419</c:v>
                </c:pt>
                <c:pt idx="14040">
                  <c:v>22.9991643</c:v>
                </c:pt>
                <c:pt idx="14041">
                  <c:v>23.156880600000019</c:v>
                </c:pt>
                <c:pt idx="14042">
                  <c:v>23.674952700000023</c:v>
                </c:pt>
                <c:pt idx="14043">
                  <c:v>23.74258739999998</c:v>
                </c:pt>
                <c:pt idx="14044">
                  <c:v>23.224441799999987</c:v>
                </c:pt>
                <c:pt idx="14045">
                  <c:v>23.179400999999999</c:v>
                </c:pt>
                <c:pt idx="14046">
                  <c:v>22.728919499999989</c:v>
                </c:pt>
                <c:pt idx="14047">
                  <c:v>22.8640419</c:v>
                </c:pt>
                <c:pt idx="14048">
                  <c:v>22.88656229999998</c:v>
                </c:pt>
                <c:pt idx="14049">
                  <c:v>23.066813700000001</c:v>
                </c:pt>
                <c:pt idx="14050">
                  <c:v>23.021772899999977</c:v>
                </c:pt>
                <c:pt idx="14051">
                  <c:v>23.246962199999999</c:v>
                </c:pt>
                <c:pt idx="14052">
                  <c:v>22.841521499999999</c:v>
                </c:pt>
                <c:pt idx="14053">
                  <c:v>22.571188499999998</c:v>
                </c:pt>
                <c:pt idx="14054">
                  <c:v>22.300855500000015</c:v>
                </c:pt>
                <c:pt idx="14055">
                  <c:v>22.36850489999998</c:v>
                </c:pt>
                <c:pt idx="14056">
                  <c:v>22.391025299999999</c:v>
                </c:pt>
                <c:pt idx="14057">
                  <c:v>23.134360200000014</c:v>
                </c:pt>
                <c:pt idx="14058">
                  <c:v>22.88656229999998</c:v>
                </c:pt>
                <c:pt idx="14059">
                  <c:v>22.751439899999976</c:v>
                </c:pt>
                <c:pt idx="14060">
                  <c:v>22.751439899999976</c:v>
                </c:pt>
                <c:pt idx="14061">
                  <c:v>22.616229299999986</c:v>
                </c:pt>
                <c:pt idx="14062">
                  <c:v>22.683878699999998</c:v>
                </c:pt>
                <c:pt idx="14063">
                  <c:v>22.661270099999999</c:v>
                </c:pt>
                <c:pt idx="14064">
                  <c:v>22.571188499999998</c:v>
                </c:pt>
                <c:pt idx="14065">
                  <c:v>22.4135457</c:v>
                </c:pt>
                <c:pt idx="14066">
                  <c:v>22.143227400000001</c:v>
                </c:pt>
                <c:pt idx="14067">
                  <c:v>22.773960299999999</c:v>
                </c:pt>
                <c:pt idx="14068">
                  <c:v>22.819001100000019</c:v>
                </c:pt>
                <c:pt idx="14069">
                  <c:v>22.841521499999999</c:v>
                </c:pt>
                <c:pt idx="14070">
                  <c:v>22.9316031</c:v>
                </c:pt>
                <c:pt idx="14071">
                  <c:v>22.954123499999987</c:v>
                </c:pt>
                <c:pt idx="14072">
                  <c:v>22.751439899999976</c:v>
                </c:pt>
                <c:pt idx="14073">
                  <c:v>22.773960299999999</c:v>
                </c:pt>
                <c:pt idx="14074">
                  <c:v>22.526147699999989</c:v>
                </c:pt>
                <c:pt idx="14075">
                  <c:v>22.819001100000019</c:v>
                </c:pt>
                <c:pt idx="14076">
                  <c:v>22.773960299999999</c:v>
                </c:pt>
                <c:pt idx="14077">
                  <c:v>22.88656229999998</c:v>
                </c:pt>
                <c:pt idx="14078">
                  <c:v>22.683878699999998</c:v>
                </c:pt>
                <c:pt idx="14079">
                  <c:v>22.88656229999998</c:v>
                </c:pt>
                <c:pt idx="14080">
                  <c:v>22.976643899999971</c:v>
                </c:pt>
                <c:pt idx="14081">
                  <c:v>23.0442933</c:v>
                </c:pt>
                <c:pt idx="14082">
                  <c:v>22.976643899999971</c:v>
                </c:pt>
                <c:pt idx="14083">
                  <c:v>23.156880600000019</c:v>
                </c:pt>
                <c:pt idx="14084">
                  <c:v>23.269482599999982</c:v>
                </c:pt>
                <c:pt idx="14085">
                  <c:v>23.359667099999999</c:v>
                </c:pt>
                <c:pt idx="14086">
                  <c:v>23.832668999999999</c:v>
                </c:pt>
                <c:pt idx="14087">
                  <c:v>23.967791399999989</c:v>
                </c:pt>
                <c:pt idx="14088">
                  <c:v>24.035440799999989</c:v>
                </c:pt>
                <c:pt idx="14089">
                  <c:v>24.148042799999981</c:v>
                </c:pt>
                <c:pt idx="14090">
                  <c:v>24.26064479999998</c:v>
                </c:pt>
                <c:pt idx="14091">
                  <c:v>24.373335000000001</c:v>
                </c:pt>
                <c:pt idx="14092">
                  <c:v>24.530977800000013</c:v>
                </c:pt>
                <c:pt idx="14093">
                  <c:v>24.666100199999999</c:v>
                </c:pt>
                <c:pt idx="14094">
                  <c:v>24.823831199999997</c:v>
                </c:pt>
                <c:pt idx="14095">
                  <c:v>24.936433199999989</c:v>
                </c:pt>
                <c:pt idx="14096">
                  <c:v>25.071643799999986</c:v>
                </c:pt>
                <c:pt idx="14097">
                  <c:v>25.184245799999999</c:v>
                </c:pt>
                <c:pt idx="14098">
                  <c:v>25.296847799999988</c:v>
                </c:pt>
                <c:pt idx="14099">
                  <c:v>25.432058399999999</c:v>
                </c:pt>
                <c:pt idx="14100">
                  <c:v>25.432058399999999</c:v>
                </c:pt>
                <c:pt idx="14101">
                  <c:v>25.184245799999999</c:v>
                </c:pt>
                <c:pt idx="14102">
                  <c:v>24.8013108</c:v>
                </c:pt>
                <c:pt idx="14103">
                  <c:v>24.666100199999999</c:v>
                </c:pt>
                <c:pt idx="14104">
                  <c:v>24.666100199999999</c:v>
                </c:pt>
                <c:pt idx="14105">
                  <c:v>24.26064479999998</c:v>
                </c:pt>
                <c:pt idx="14106">
                  <c:v>23.539830299999988</c:v>
                </c:pt>
                <c:pt idx="14107">
                  <c:v>23.607391500000013</c:v>
                </c:pt>
                <c:pt idx="14108">
                  <c:v>23.990311799999986</c:v>
                </c:pt>
                <c:pt idx="14109">
                  <c:v>24.373335000000001</c:v>
                </c:pt>
                <c:pt idx="14110">
                  <c:v>24.057961200000012</c:v>
                </c:pt>
                <c:pt idx="14111">
                  <c:v>23.674952700000023</c:v>
                </c:pt>
                <c:pt idx="14112">
                  <c:v>24.125522399999976</c:v>
                </c:pt>
                <c:pt idx="14113">
                  <c:v>23.697546599999981</c:v>
                </c:pt>
                <c:pt idx="14114">
                  <c:v>23.382187499999986</c:v>
                </c:pt>
                <c:pt idx="14115">
                  <c:v>23.900230199999989</c:v>
                </c:pt>
                <c:pt idx="14116">
                  <c:v>24.125522399999976</c:v>
                </c:pt>
                <c:pt idx="14117">
                  <c:v>24.215603999999981</c:v>
                </c:pt>
                <c:pt idx="14118">
                  <c:v>24.012832199999988</c:v>
                </c:pt>
                <c:pt idx="14119">
                  <c:v>23.877709799999987</c:v>
                </c:pt>
                <c:pt idx="14120">
                  <c:v>23.990311799999986</c:v>
                </c:pt>
                <c:pt idx="14121">
                  <c:v>24.148042799999981</c:v>
                </c:pt>
                <c:pt idx="14122">
                  <c:v>24.3056856</c:v>
                </c:pt>
                <c:pt idx="14123">
                  <c:v>24.530977800000013</c:v>
                </c:pt>
                <c:pt idx="14124">
                  <c:v>23.945270999999977</c:v>
                </c:pt>
                <c:pt idx="14125">
                  <c:v>24.981473999999981</c:v>
                </c:pt>
                <c:pt idx="14126">
                  <c:v>25.094164200000005</c:v>
                </c:pt>
                <c:pt idx="14127">
                  <c:v>25.206766199999986</c:v>
                </c:pt>
                <c:pt idx="14128">
                  <c:v>25.319368200000014</c:v>
                </c:pt>
                <c:pt idx="14129">
                  <c:v>25.364408999999988</c:v>
                </c:pt>
                <c:pt idx="14130">
                  <c:v>25.747432199999981</c:v>
                </c:pt>
                <c:pt idx="14131">
                  <c:v>25.589686499999985</c:v>
                </c:pt>
                <c:pt idx="14132">
                  <c:v>24.643579799999987</c:v>
                </c:pt>
                <c:pt idx="14133">
                  <c:v>24.080481599999981</c:v>
                </c:pt>
                <c:pt idx="14134">
                  <c:v>23.674952700000023</c:v>
                </c:pt>
                <c:pt idx="14135">
                  <c:v>23.337043799999996</c:v>
                </c:pt>
                <c:pt idx="14136">
                  <c:v>24.8013108</c:v>
                </c:pt>
                <c:pt idx="14137">
                  <c:v>24.2381244</c:v>
                </c:pt>
                <c:pt idx="14138">
                  <c:v>23.877709799999987</c:v>
                </c:pt>
                <c:pt idx="14139">
                  <c:v>23.922750599999976</c:v>
                </c:pt>
                <c:pt idx="14140">
                  <c:v>24.057961200000012</c:v>
                </c:pt>
                <c:pt idx="14141">
                  <c:v>23.674952700000023</c:v>
                </c:pt>
                <c:pt idx="14142">
                  <c:v>23.337043799999996</c:v>
                </c:pt>
                <c:pt idx="14143">
                  <c:v>23.404707899999977</c:v>
                </c:pt>
                <c:pt idx="14144">
                  <c:v>24.215603999999981</c:v>
                </c:pt>
                <c:pt idx="14145">
                  <c:v>24.26064479999998</c:v>
                </c:pt>
                <c:pt idx="14146">
                  <c:v>24.035440799999989</c:v>
                </c:pt>
                <c:pt idx="14147">
                  <c:v>24.057961200000012</c:v>
                </c:pt>
                <c:pt idx="14148">
                  <c:v>23.74258739999998</c:v>
                </c:pt>
                <c:pt idx="14149">
                  <c:v>23.787628199999986</c:v>
                </c:pt>
                <c:pt idx="14150">
                  <c:v>23.472269100000002</c:v>
                </c:pt>
                <c:pt idx="14151">
                  <c:v>23.674952700000023</c:v>
                </c:pt>
                <c:pt idx="14152">
                  <c:v>23.674952700000023</c:v>
                </c:pt>
                <c:pt idx="14153">
                  <c:v>23.629911900000014</c:v>
                </c:pt>
                <c:pt idx="14154">
                  <c:v>23.787628199999986</c:v>
                </c:pt>
                <c:pt idx="14155">
                  <c:v>23.517309900000001</c:v>
                </c:pt>
                <c:pt idx="14156">
                  <c:v>23.720067</c:v>
                </c:pt>
                <c:pt idx="14157">
                  <c:v>23.765107799999985</c:v>
                </c:pt>
                <c:pt idx="14158">
                  <c:v>23.449748699999976</c:v>
                </c:pt>
                <c:pt idx="14159">
                  <c:v>23.382187499999986</c:v>
                </c:pt>
                <c:pt idx="14160">
                  <c:v>23.74258739999998</c:v>
                </c:pt>
                <c:pt idx="14161">
                  <c:v>23.584871100000019</c:v>
                </c:pt>
                <c:pt idx="14162">
                  <c:v>23.652432299999976</c:v>
                </c:pt>
                <c:pt idx="14163">
                  <c:v>23.472269100000002</c:v>
                </c:pt>
                <c:pt idx="14164">
                  <c:v>23.652432299999976</c:v>
                </c:pt>
                <c:pt idx="14165">
                  <c:v>23.539830299999988</c:v>
                </c:pt>
                <c:pt idx="14166">
                  <c:v>23.382187499999986</c:v>
                </c:pt>
                <c:pt idx="14167">
                  <c:v>23.74258739999998</c:v>
                </c:pt>
                <c:pt idx="14168">
                  <c:v>23.427228299999989</c:v>
                </c:pt>
                <c:pt idx="14169">
                  <c:v>23.427228299999989</c:v>
                </c:pt>
                <c:pt idx="14170">
                  <c:v>23.5623507</c:v>
                </c:pt>
                <c:pt idx="14171">
                  <c:v>23.765107799999985</c:v>
                </c:pt>
                <c:pt idx="14172">
                  <c:v>23.832668999999999</c:v>
                </c:pt>
                <c:pt idx="14173">
                  <c:v>23.427228299999989</c:v>
                </c:pt>
                <c:pt idx="14174">
                  <c:v>23.74258739999998</c:v>
                </c:pt>
                <c:pt idx="14175">
                  <c:v>23.787628199999986</c:v>
                </c:pt>
                <c:pt idx="14176">
                  <c:v>23.517309900000001</c:v>
                </c:pt>
                <c:pt idx="14177">
                  <c:v>23.5623507</c:v>
                </c:pt>
                <c:pt idx="14178">
                  <c:v>23.404707899999977</c:v>
                </c:pt>
                <c:pt idx="14179">
                  <c:v>23.607391500000013</c:v>
                </c:pt>
                <c:pt idx="14180">
                  <c:v>23.404707899999977</c:v>
                </c:pt>
                <c:pt idx="14181">
                  <c:v>23.584871100000019</c:v>
                </c:pt>
                <c:pt idx="14182">
                  <c:v>23.472269100000002</c:v>
                </c:pt>
                <c:pt idx="14183">
                  <c:v>23.382187499999986</c:v>
                </c:pt>
                <c:pt idx="14184">
                  <c:v>23.337043799999996</c:v>
                </c:pt>
                <c:pt idx="14185">
                  <c:v>23.201921400000014</c:v>
                </c:pt>
                <c:pt idx="14186">
                  <c:v>23.359667099999999</c:v>
                </c:pt>
                <c:pt idx="14187">
                  <c:v>23.224441799999987</c:v>
                </c:pt>
                <c:pt idx="14188">
                  <c:v>23.359667099999999</c:v>
                </c:pt>
                <c:pt idx="14189">
                  <c:v>23.314523399999999</c:v>
                </c:pt>
                <c:pt idx="14190">
                  <c:v>23.359667099999999</c:v>
                </c:pt>
                <c:pt idx="14191">
                  <c:v>23.292002999999976</c:v>
                </c:pt>
                <c:pt idx="14192">
                  <c:v>23.246962199999999</c:v>
                </c:pt>
                <c:pt idx="14193">
                  <c:v>23.292002999999976</c:v>
                </c:pt>
                <c:pt idx="14194">
                  <c:v>23.382187499999986</c:v>
                </c:pt>
                <c:pt idx="14195">
                  <c:v>23.314523399999999</c:v>
                </c:pt>
                <c:pt idx="14196">
                  <c:v>23.404707899999977</c:v>
                </c:pt>
                <c:pt idx="14197">
                  <c:v>23.224441799999987</c:v>
                </c:pt>
                <c:pt idx="14198">
                  <c:v>23.066813700000001</c:v>
                </c:pt>
                <c:pt idx="14199">
                  <c:v>23.134360200000014</c:v>
                </c:pt>
                <c:pt idx="14200">
                  <c:v>23.111839799999998</c:v>
                </c:pt>
                <c:pt idx="14201">
                  <c:v>23.089334099999981</c:v>
                </c:pt>
                <c:pt idx="14202">
                  <c:v>23.179400999999999</c:v>
                </c:pt>
                <c:pt idx="14203">
                  <c:v>22.9991643</c:v>
                </c:pt>
                <c:pt idx="14204">
                  <c:v>23.134360200000014</c:v>
                </c:pt>
                <c:pt idx="14205">
                  <c:v>23.066813700000001</c:v>
                </c:pt>
                <c:pt idx="14206">
                  <c:v>22.976643899999971</c:v>
                </c:pt>
                <c:pt idx="14207">
                  <c:v>22.954123499999987</c:v>
                </c:pt>
                <c:pt idx="14208">
                  <c:v>22.7964807</c:v>
                </c:pt>
                <c:pt idx="14209">
                  <c:v>23.066813700000001</c:v>
                </c:pt>
                <c:pt idx="14210">
                  <c:v>23.089334099999981</c:v>
                </c:pt>
                <c:pt idx="14211">
                  <c:v>23.021772899999977</c:v>
                </c:pt>
                <c:pt idx="14212">
                  <c:v>22.9316031</c:v>
                </c:pt>
                <c:pt idx="14213">
                  <c:v>23.089334099999981</c:v>
                </c:pt>
                <c:pt idx="14214">
                  <c:v>23.021772899999977</c:v>
                </c:pt>
                <c:pt idx="14215">
                  <c:v>23.066813700000001</c:v>
                </c:pt>
                <c:pt idx="14216">
                  <c:v>22.819001100000019</c:v>
                </c:pt>
                <c:pt idx="14217">
                  <c:v>23.111839799999998</c:v>
                </c:pt>
                <c:pt idx="14218">
                  <c:v>22.909082699999981</c:v>
                </c:pt>
                <c:pt idx="14219">
                  <c:v>22.661270099999999</c:v>
                </c:pt>
                <c:pt idx="14220">
                  <c:v>22.526147699999989</c:v>
                </c:pt>
                <c:pt idx="14221">
                  <c:v>22.36850489999998</c:v>
                </c:pt>
                <c:pt idx="14222">
                  <c:v>22.233294300000001</c:v>
                </c:pt>
                <c:pt idx="14223">
                  <c:v>22.503627299999977</c:v>
                </c:pt>
                <c:pt idx="14224">
                  <c:v>22.458586499999985</c:v>
                </c:pt>
                <c:pt idx="14225">
                  <c:v>22.458586499999985</c:v>
                </c:pt>
                <c:pt idx="14226">
                  <c:v>22.728919499999989</c:v>
                </c:pt>
                <c:pt idx="14227">
                  <c:v>22.503627299999977</c:v>
                </c:pt>
                <c:pt idx="14228">
                  <c:v>22.300855500000015</c:v>
                </c:pt>
                <c:pt idx="14229">
                  <c:v>21.962961299999989</c:v>
                </c:pt>
                <c:pt idx="14230">
                  <c:v>21.962961299999989</c:v>
                </c:pt>
                <c:pt idx="14231">
                  <c:v>22.1882682</c:v>
                </c:pt>
                <c:pt idx="14232">
                  <c:v>21.805318499999988</c:v>
                </c:pt>
                <c:pt idx="14233">
                  <c:v>21.4899594</c:v>
                </c:pt>
                <c:pt idx="14234">
                  <c:v>21.985481699999976</c:v>
                </c:pt>
                <c:pt idx="14235">
                  <c:v>22.4135457</c:v>
                </c:pt>
                <c:pt idx="14236">
                  <c:v>22.255814699999988</c:v>
                </c:pt>
                <c:pt idx="14237">
                  <c:v>22.36850489999998</c:v>
                </c:pt>
                <c:pt idx="14238">
                  <c:v>22.255814699999988</c:v>
                </c:pt>
                <c:pt idx="14239">
                  <c:v>22.165747799999977</c:v>
                </c:pt>
                <c:pt idx="14240">
                  <c:v>22.098186599999977</c:v>
                </c:pt>
                <c:pt idx="14241">
                  <c:v>22.458586499999985</c:v>
                </c:pt>
                <c:pt idx="14242">
                  <c:v>22.255814699999988</c:v>
                </c:pt>
                <c:pt idx="14243">
                  <c:v>22.3459845</c:v>
                </c:pt>
                <c:pt idx="14244">
                  <c:v>22.458586499999985</c:v>
                </c:pt>
                <c:pt idx="14245">
                  <c:v>22.503627299999977</c:v>
                </c:pt>
                <c:pt idx="14246">
                  <c:v>22.706399099999981</c:v>
                </c:pt>
                <c:pt idx="14247">
                  <c:v>22.8640419</c:v>
                </c:pt>
                <c:pt idx="14248">
                  <c:v>22.954123499999987</c:v>
                </c:pt>
                <c:pt idx="14249">
                  <c:v>23.089334099999981</c:v>
                </c:pt>
                <c:pt idx="14250">
                  <c:v>23.314523399999999</c:v>
                </c:pt>
                <c:pt idx="14251">
                  <c:v>23.427228299999989</c:v>
                </c:pt>
                <c:pt idx="14252">
                  <c:v>23.607391500000013</c:v>
                </c:pt>
                <c:pt idx="14253">
                  <c:v>23.720067</c:v>
                </c:pt>
                <c:pt idx="14254">
                  <c:v>23.922750599999976</c:v>
                </c:pt>
                <c:pt idx="14255">
                  <c:v>23.922750599999976</c:v>
                </c:pt>
                <c:pt idx="14256">
                  <c:v>23.652432299999976</c:v>
                </c:pt>
                <c:pt idx="14257">
                  <c:v>23.674952700000023</c:v>
                </c:pt>
                <c:pt idx="14258">
                  <c:v>23.787628199999986</c:v>
                </c:pt>
                <c:pt idx="14259">
                  <c:v>23.877709799999987</c:v>
                </c:pt>
                <c:pt idx="14260">
                  <c:v>23.990311799999986</c:v>
                </c:pt>
                <c:pt idx="14261">
                  <c:v>24.080481599999981</c:v>
                </c:pt>
                <c:pt idx="14262">
                  <c:v>23.967791399999989</c:v>
                </c:pt>
                <c:pt idx="14263">
                  <c:v>24.057961200000012</c:v>
                </c:pt>
                <c:pt idx="14264">
                  <c:v>23.967791399999989</c:v>
                </c:pt>
                <c:pt idx="14265">
                  <c:v>24.057961200000012</c:v>
                </c:pt>
                <c:pt idx="14266">
                  <c:v>24.170563199999997</c:v>
                </c:pt>
                <c:pt idx="14267">
                  <c:v>24.080481599999981</c:v>
                </c:pt>
                <c:pt idx="14268">
                  <c:v>24.2381244</c:v>
                </c:pt>
                <c:pt idx="14269">
                  <c:v>24.103001999999996</c:v>
                </c:pt>
                <c:pt idx="14270">
                  <c:v>24.215603999999981</c:v>
                </c:pt>
                <c:pt idx="14271">
                  <c:v>24.3056856</c:v>
                </c:pt>
                <c:pt idx="14272">
                  <c:v>23.990311799999986</c:v>
                </c:pt>
                <c:pt idx="14273">
                  <c:v>24.035440799999989</c:v>
                </c:pt>
                <c:pt idx="14274">
                  <c:v>23.990311799999986</c:v>
                </c:pt>
                <c:pt idx="14275">
                  <c:v>23.922750599999976</c:v>
                </c:pt>
                <c:pt idx="14276">
                  <c:v>23.720067</c:v>
                </c:pt>
                <c:pt idx="14277">
                  <c:v>23.607391500000013</c:v>
                </c:pt>
                <c:pt idx="14278">
                  <c:v>23.494789499999989</c:v>
                </c:pt>
                <c:pt idx="14279">
                  <c:v>23.494789499999989</c:v>
                </c:pt>
                <c:pt idx="14280">
                  <c:v>23.517309900000001</c:v>
                </c:pt>
                <c:pt idx="14281">
                  <c:v>23.382187499999986</c:v>
                </c:pt>
                <c:pt idx="14282">
                  <c:v>23.539830299999988</c:v>
                </c:pt>
                <c:pt idx="14283">
                  <c:v>23.472269100000002</c:v>
                </c:pt>
                <c:pt idx="14284">
                  <c:v>23.292002999999976</c:v>
                </c:pt>
                <c:pt idx="14285">
                  <c:v>23.449748699999976</c:v>
                </c:pt>
                <c:pt idx="14286">
                  <c:v>23.292002999999976</c:v>
                </c:pt>
                <c:pt idx="14287">
                  <c:v>23.404707899999977</c:v>
                </c:pt>
                <c:pt idx="14288">
                  <c:v>23.539830299999988</c:v>
                </c:pt>
                <c:pt idx="14289">
                  <c:v>23.472269100000002</c:v>
                </c:pt>
                <c:pt idx="14290">
                  <c:v>23.517309900000001</c:v>
                </c:pt>
                <c:pt idx="14291">
                  <c:v>23.472269100000002</c:v>
                </c:pt>
                <c:pt idx="14292">
                  <c:v>23.539830299999988</c:v>
                </c:pt>
                <c:pt idx="14293">
                  <c:v>23.427228299999989</c:v>
                </c:pt>
                <c:pt idx="14294">
                  <c:v>23.449748699999976</c:v>
                </c:pt>
                <c:pt idx="14295">
                  <c:v>23.359667099999999</c:v>
                </c:pt>
                <c:pt idx="14296">
                  <c:v>23.720067</c:v>
                </c:pt>
                <c:pt idx="14297">
                  <c:v>23.607391500000013</c:v>
                </c:pt>
                <c:pt idx="14298">
                  <c:v>23.674952700000023</c:v>
                </c:pt>
                <c:pt idx="14299">
                  <c:v>23.584871100000019</c:v>
                </c:pt>
                <c:pt idx="14300">
                  <c:v>23.517309900000001</c:v>
                </c:pt>
                <c:pt idx="14301">
                  <c:v>23.517309900000001</c:v>
                </c:pt>
                <c:pt idx="14302">
                  <c:v>23.494789499999989</c:v>
                </c:pt>
                <c:pt idx="14303">
                  <c:v>23.292002999999976</c:v>
                </c:pt>
                <c:pt idx="14304">
                  <c:v>22.9991643</c:v>
                </c:pt>
                <c:pt idx="14305">
                  <c:v>23.314523399999999</c:v>
                </c:pt>
                <c:pt idx="14306">
                  <c:v>23.246962199999999</c:v>
                </c:pt>
                <c:pt idx="14307">
                  <c:v>23.156880600000019</c:v>
                </c:pt>
                <c:pt idx="14308">
                  <c:v>23.134360200000014</c:v>
                </c:pt>
                <c:pt idx="14309">
                  <c:v>23.269482599999982</c:v>
                </c:pt>
                <c:pt idx="14310">
                  <c:v>23.066813700000001</c:v>
                </c:pt>
                <c:pt idx="14311">
                  <c:v>22.751439899999976</c:v>
                </c:pt>
                <c:pt idx="14312">
                  <c:v>22.706399099999981</c:v>
                </c:pt>
                <c:pt idx="14313">
                  <c:v>22.841521499999999</c:v>
                </c:pt>
                <c:pt idx="14314">
                  <c:v>22.976643899999971</c:v>
                </c:pt>
                <c:pt idx="14315">
                  <c:v>23.179400999999999</c:v>
                </c:pt>
                <c:pt idx="14316">
                  <c:v>23.359667099999999</c:v>
                </c:pt>
                <c:pt idx="14317">
                  <c:v>23.584871100000019</c:v>
                </c:pt>
                <c:pt idx="14318">
                  <c:v>23.0442933</c:v>
                </c:pt>
                <c:pt idx="14319">
                  <c:v>22.7964807</c:v>
                </c:pt>
                <c:pt idx="14320">
                  <c:v>23.246962199999999</c:v>
                </c:pt>
                <c:pt idx="14321">
                  <c:v>22.616229299999986</c:v>
                </c:pt>
                <c:pt idx="14322">
                  <c:v>22.9991643</c:v>
                </c:pt>
                <c:pt idx="14323">
                  <c:v>22.503627299999977</c:v>
                </c:pt>
                <c:pt idx="14324">
                  <c:v>22.481106899999979</c:v>
                </c:pt>
                <c:pt idx="14325">
                  <c:v>22.075666199999986</c:v>
                </c:pt>
                <c:pt idx="14326">
                  <c:v>21.94044089999997</c:v>
                </c:pt>
                <c:pt idx="14327">
                  <c:v>22.481106899999979</c:v>
                </c:pt>
                <c:pt idx="14328">
                  <c:v>21.805318499999988</c:v>
                </c:pt>
                <c:pt idx="14329">
                  <c:v>24.913912800000002</c:v>
                </c:pt>
                <c:pt idx="14330">
                  <c:v>24.643579799999987</c:v>
                </c:pt>
                <c:pt idx="14331">
                  <c:v>24.035440799999989</c:v>
                </c:pt>
                <c:pt idx="14332">
                  <c:v>23.787628199999986</c:v>
                </c:pt>
                <c:pt idx="14333">
                  <c:v>23.922750599999976</c:v>
                </c:pt>
                <c:pt idx="14334">
                  <c:v>24.035440799999989</c:v>
                </c:pt>
                <c:pt idx="14335">
                  <c:v>24.148042799999981</c:v>
                </c:pt>
                <c:pt idx="14336">
                  <c:v>24.26064479999998</c:v>
                </c:pt>
                <c:pt idx="14337">
                  <c:v>25.274327399999986</c:v>
                </c:pt>
                <c:pt idx="14338">
                  <c:v>24.958953600000001</c:v>
                </c:pt>
                <c:pt idx="14339">
                  <c:v>24.756269999999986</c:v>
                </c:pt>
                <c:pt idx="14340">
                  <c:v>25.139205000000015</c:v>
                </c:pt>
                <c:pt idx="14341">
                  <c:v>25.251806999999999</c:v>
                </c:pt>
                <c:pt idx="14342">
                  <c:v>25.341888599999997</c:v>
                </c:pt>
                <c:pt idx="14343">
                  <c:v>25.409537999999976</c:v>
                </c:pt>
                <c:pt idx="14344">
                  <c:v>25.522139999999975</c:v>
                </c:pt>
                <c:pt idx="14345">
                  <c:v>25.612206899999986</c:v>
                </c:pt>
                <c:pt idx="14346">
                  <c:v>25.702288500000002</c:v>
                </c:pt>
                <c:pt idx="14347">
                  <c:v>25.814993400000024</c:v>
                </c:pt>
                <c:pt idx="14348">
                  <c:v>25.972636199999975</c:v>
                </c:pt>
                <c:pt idx="14349">
                  <c:v>26.040197399999986</c:v>
                </c:pt>
                <c:pt idx="14350">
                  <c:v>25.814993400000024</c:v>
                </c:pt>
                <c:pt idx="14351">
                  <c:v>25.814993400000024</c:v>
                </c:pt>
                <c:pt idx="14352">
                  <c:v>25.3870176</c:v>
                </c:pt>
                <c:pt idx="14353">
                  <c:v>25.409537999999976</c:v>
                </c:pt>
                <c:pt idx="14354">
                  <c:v>24.936433199999989</c:v>
                </c:pt>
                <c:pt idx="14355">
                  <c:v>25.206766199999986</c:v>
                </c:pt>
                <c:pt idx="14356">
                  <c:v>25.995156599999977</c:v>
                </c:pt>
                <c:pt idx="14357">
                  <c:v>25.341888599999997</c:v>
                </c:pt>
                <c:pt idx="14358">
                  <c:v>24.868871999999996</c:v>
                </c:pt>
                <c:pt idx="14359">
                  <c:v>24.576018599999987</c:v>
                </c:pt>
                <c:pt idx="14360">
                  <c:v>24.148042799999981</c:v>
                </c:pt>
                <c:pt idx="14361">
                  <c:v>23.832668999999999</c:v>
                </c:pt>
                <c:pt idx="14362">
                  <c:v>25.567166099999987</c:v>
                </c:pt>
                <c:pt idx="14363">
                  <c:v>25.454578799999997</c:v>
                </c:pt>
                <c:pt idx="14364">
                  <c:v>26.333036100000001</c:v>
                </c:pt>
                <c:pt idx="14365">
                  <c:v>25.882554599999981</c:v>
                </c:pt>
                <c:pt idx="14366">
                  <c:v>25.679768100000015</c:v>
                </c:pt>
                <c:pt idx="14367">
                  <c:v>25.79247299999998</c:v>
                </c:pt>
                <c:pt idx="14368">
                  <c:v>24.913912800000002</c:v>
                </c:pt>
                <c:pt idx="14369">
                  <c:v>24.621059399999996</c:v>
                </c:pt>
                <c:pt idx="14370">
                  <c:v>25.657247699999999</c:v>
                </c:pt>
                <c:pt idx="14371">
                  <c:v>25.206766199999986</c:v>
                </c:pt>
                <c:pt idx="14372">
                  <c:v>25.229286599999977</c:v>
                </c:pt>
                <c:pt idx="14373">
                  <c:v>24.8013108</c:v>
                </c:pt>
                <c:pt idx="14374">
                  <c:v>24.981473999999981</c:v>
                </c:pt>
                <c:pt idx="14375">
                  <c:v>24.733749599999971</c:v>
                </c:pt>
                <c:pt idx="14376">
                  <c:v>25.409537999999976</c:v>
                </c:pt>
                <c:pt idx="14377">
                  <c:v>25.477099199999987</c:v>
                </c:pt>
                <c:pt idx="14378">
                  <c:v>25.567166099999987</c:v>
                </c:pt>
                <c:pt idx="14379">
                  <c:v>25.364408999999988</c:v>
                </c:pt>
                <c:pt idx="14380">
                  <c:v>24.283165199999999</c:v>
                </c:pt>
                <c:pt idx="14381">
                  <c:v>25.612206899999986</c:v>
                </c:pt>
                <c:pt idx="14382">
                  <c:v>25.679768100000015</c:v>
                </c:pt>
                <c:pt idx="14383">
                  <c:v>25.724911800000001</c:v>
                </c:pt>
                <c:pt idx="14384">
                  <c:v>24.440896199999987</c:v>
                </c:pt>
                <c:pt idx="14385">
                  <c:v>25.589686499999985</c:v>
                </c:pt>
                <c:pt idx="14386">
                  <c:v>25.3870176</c:v>
                </c:pt>
                <c:pt idx="14387">
                  <c:v>24.981473999999981</c:v>
                </c:pt>
                <c:pt idx="14388">
                  <c:v>24.733749599999971</c:v>
                </c:pt>
                <c:pt idx="14389">
                  <c:v>25.071643799999986</c:v>
                </c:pt>
                <c:pt idx="14390">
                  <c:v>24.530977800000013</c:v>
                </c:pt>
                <c:pt idx="14391">
                  <c:v>24.666100199999999</c:v>
                </c:pt>
                <c:pt idx="14392">
                  <c:v>24.8013108</c:v>
                </c:pt>
                <c:pt idx="14393">
                  <c:v>24.688620599999979</c:v>
                </c:pt>
                <c:pt idx="14394">
                  <c:v>24.643579799999987</c:v>
                </c:pt>
                <c:pt idx="14395">
                  <c:v>23.674952700000023</c:v>
                </c:pt>
                <c:pt idx="14396">
                  <c:v>24.26064479999998</c:v>
                </c:pt>
                <c:pt idx="14397">
                  <c:v>23.337043799999996</c:v>
                </c:pt>
                <c:pt idx="14398">
                  <c:v>23.179400999999999</c:v>
                </c:pt>
                <c:pt idx="14399">
                  <c:v>22.954123499999987</c:v>
                </c:pt>
                <c:pt idx="14400">
                  <c:v>22.593708899999989</c:v>
                </c:pt>
                <c:pt idx="14401">
                  <c:v>24.666100199999999</c:v>
                </c:pt>
                <c:pt idx="14402">
                  <c:v>24.733749599999971</c:v>
                </c:pt>
                <c:pt idx="14403">
                  <c:v>24.621059399999996</c:v>
                </c:pt>
                <c:pt idx="14404">
                  <c:v>24.350726399999989</c:v>
                </c:pt>
                <c:pt idx="14405">
                  <c:v>23.652432299999976</c:v>
                </c:pt>
                <c:pt idx="14406">
                  <c:v>23.314523399999999</c:v>
                </c:pt>
                <c:pt idx="14407">
                  <c:v>22.909082699999981</c:v>
                </c:pt>
                <c:pt idx="14408">
                  <c:v>22.616229299999986</c:v>
                </c:pt>
                <c:pt idx="14409">
                  <c:v>24.080481599999981</c:v>
                </c:pt>
                <c:pt idx="14410">
                  <c:v>23.427228299999989</c:v>
                </c:pt>
                <c:pt idx="14411">
                  <c:v>23.74258739999998</c:v>
                </c:pt>
                <c:pt idx="14412">
                  <c:v>23.539830299999988</c:v>
                </c:pt>
                <c:pt idx="14413">
                  <c:v>24.103001999999996</c:v>
                </c:pt>
                <c:pt idx="14414">
                  <c:v>23.720067</c:v>
                </c:pt>
                <c:pt idx="14415">
                  <c:v>23.246962199999999</c:v>
                </c:pt>
                <c:pt idx="14416">
                  <c:v>22.819001100000019</c:v>
                </c:pt>
                <c:pt idx="14417">
                  <c:v>23.269482599999982</c:v>
                </c:pt>
                <c:pt idx="14418">
                  <c:v>22.683878699999998</c:v>
                </c:pt>
                <c:pt idx="14419">
                  <c:v>24.328205999999987</c:v>
                </c:pt>
                <c:pt idx="14420">
                  <c:v>23.720067</c:v>
                </c:pt>
                <c:pt idx="14421">
                  <c:v>23.337043799999996</c:v>
                </c:pt>
                <c:pt idx="14422">
                  <c:v>22.954123499999987</c:v>
                </c:pt>
                <c:pt idx="14423">
                  <c:v>23.156880600000019</c:v>
                </c:pt>
                <c:pt idx="14424">
                  <c:v>22.593708899999989</c:v>
                </c:pt>
                <c:pt idx="14425">
                  <c:v>22.2783351</c:v>
                </c:pt>
                <c:pt idx="14426">
                  <c:v>22.2107739</c:v>
                </c:pt>
                <c:pt idx="14427">
                  <c:v>23.427228299999989</c:v>
                </c:pt>
                <c:pt idx="14428">
                  <c:v>23.156880600000019</c:v>
                </c:pt>
                <c:pt idx="14429">
                  <c:v>23.269482599999982</c:v>
                </c:pt>
                <c:pt idx="14430">
                  <c:v>23.111839799999998</c:v>
                </c:pt>
                <c:pt idx="14431">
                  <c:v>22.571188499999998</c:v>
                </c:pt>
                <c:pt idx="14432">
                  <c:v>22.3459845</c:v>
                </c:pt>
                <c:pt idx="14433">
                  <c:v>23.765107799999985</c:v>
                </c:pt>
                <c:pt idx="14434">
                  <c:v>23.5623507</c:v>
                </c:pt>
                <c:pt idx="14435">
                  <c:v>24.328205999999987</c:v>
                </c:pt>
                <c:pt idx="14436">
                  <c:v>23.720067</c:v>
                </c:pt>
                <c:pt idx="14437">
                  <c:v>23.472269100000002</c:v>
                </c:pt>
                <c:pt idx="14438">
                  <c:v>23.021772899999977</c:v>
                </c:pt>
                <c:pt idx="14439">
                  <c:v>22.638749699999977</c:v>
                </c:pt>
                <c:pt idx="14440">
                  <c:v>22.458586499999985</c:v>
                </c:pt>
                <c:pt idx="14441">
                  <c:v>23.134360200000014</c:v>
                </c:pt>
                <c:pt idx="14442">
                  <c:v>22.571188499999998</c:v>
                </c:pt>
                <c:pt idx="14443">
                  <c:v>22.548668099999986</c:v>
                </c:pt>
                <c:pt idx="14444">
                  <c:v>22.255814699999988</c:v>
                </c:pt>
                <c:pt idx="14445">
                  <c:v>22.143227400000001</c:v>
                </c:pt>
                <c:pt idx="14446">
                  <c:v>22.458586499999985</c:v>
                </c:pt>
                <c:pt idx="14447">
                  <c:v>22.3459845</c:v>
                </c:pt>
                <c:pt idx="14448">
                  <c:v>22.481106899999979</c:v>
                </c:pt>
                <c:pt idx="14449">
                  <c:v>22.593708899999989</c:v>
                </c:pt>
                <c:pt idx="14450">
                  <c:v>22.751439899999976</c:v>
                </c:pt>
                <c:pt idx="14451">
                  <c:v>22.3459845</c:v>
                </c:pt>
                <c:pt idx="14452">
                  <c:v>22.571188499999998</c:v>
                </c:pt>
                <c:pt idx="14453">
                  <c:v>22.841521499999999</c:v>
                </c:pt>
                <c:pt idx="14454">
                  <c:v>22.976643899999971</c:v>
                </c:pt>
                <c:pt idx="14455">
                  <c:v>23.089334099999981</c:v>
                </c:pt>
                <c:pt idx="14456">
                  <c:v>23.224441799999987</c:v>
                </c:pt>
                <c:pt idx="14457">
                  <c:v>23.292002999999976</c:v>
                </c:pt>
                <c:pt idx="14458">
                  <c:v>23.382187499999986</c:v>
                </c:pt>
                <c:pt idx="14459">
                  <c:v>23.494789499999989</c:v>
                </c:pt>
                <c:pt idx="14460">
                  <c:v>24.283165199999999</c:v>
                </c:pt>
                <c:pt idx="14461">
                  <c:v>24.193083599999987</c:v>
                </c:pt>
                <c:pt idx="14462">
                  <c:v>24.328205999999987</c:v>
                </c:pt>
                <c:pt idx="14463">
                  <c:v>24.440896199999987</c:v>
                </c:pt>
                <c:pt idx="14464">
                  <c:v>23.652432299999976</c:v>
                </c:pt>
                <c:pt idx="14465">
                  <c:v>23.607391500000013</c:v>
                </c:pt>
                <c:pt idx="14466">
                  <c:v>23.134360200000014</c:v>
                </c:pt>
                <c:pt idx="14467">
                  <c:v>23.066813700000001</c:v>
                </c:pt>
                <c:pt idx="14468">
                  <c:v>23.224441799999987</c:v>
                </c:pt>
                <c:pt idx="14469">
                  <c:v>23.337043799999996</c:v>
                </c:pt>
                <c:pt idx="14470">
                  <c:v>23.74258739999998</c:v>
                </c:pt>
                <c:pt idx="14471">
                  <c:v>23.8551894</c:v>
                </c:pt>
                <c:pt idx="14472">
                  <c:v>23.990311799999986</c:v>
                </c:pt>
                <c:pt idx="14473">
                  <c:v>24.080481599999981</c:v>
                </c:pt>
                <c:pt idx="14474">
                  <c:v>24.4183758</c:v>
                </c:pt>
                <c:pt idx="14475">
                  <c:v>23.945270999999977</c:v>
                </c:pt>
                <c:pt idx="14476">
                  <c:v>23.427228299999989</c:v>
                </c:pt>
                <c:pt idx="14477">
                  <c:v>23.832668999999999</c:v>
                </c:pt>
                <c:pt idx="14478">
                  <c:v>24.057961200000012</c:v>
                </c:pt>
                <c:pt idx="14479">
                  <c:v>24.148042799999981</c:v>
                </c:pt>
                <c:pt idx="14480">
                  <c:v>24.215603999999981</c:v>
                </c:pt>
                <c:pt idx="14481">
                  <c:v>24.283165199999999</c:v>
                </c:pt>
                <c:pt idx="14482">
                  <c:v>23.922750599999976</c:v>
                </c:pt>
                <c:pt idx="14483">
                  <c:v>23.652432299999976</c:v>
                </c:pt>
                <c:pt idx="14484">
                  <c:v>24.193083599999987</c:v>
                </c:pt>
                <c:pt idx="14485">
                  <c:v>23.922750599999976</c:v>
                </c:pt>
                <c:pt idx="14486">
                  <c:v>23.5623507</c:v>
                </c:pt>
                <c:pt idx="14487">
                  <c:v>23.246962199999999</c:v>
                </c:pt>
                <c:pt idx="14488">
                  <c:v>23.74258739999998</c:v>
                </c:pt>
                <c:pt idx="14489">
                  <c:v>23.337043799999996</c:v>
                </c:pt>
                <c:pt idx="14490">
                  <c:v>22.9316031</c:v>
                </c:pt>
                <c:pt idx="14491">
                  <c:v>23.337043799999996</c:v>
                </c:pt>
                <c:pt idx="14492">
                  <c:v>23.720067</c:v>
                </c:pt>
                <c:pt idx="14493">
                  <c:v>23.246962199999999</c:v>
                </c:pt>
                <c:pt idx="14494">
                  <c:v>23.111839799999998</c:v>
                </c:pt>
                <c:pt idx="14495">
                  <c:v>22.773960299999999</c:v>
                </c:pt>
                <c:pt idx="14496">
                  <c:v>22.458586499999985</c:v>
                </c:pt>
                <c:pt idx="14497">
                  <c:v>22.503627299999977</c:v>
                </c:pt>
                <c:pt idx="14498">
                  <c:v>22.1882682</c:v>
                </c:pt>
                <c:pt idx="14499">
                  <c:v>22.075666199999986</c:v>
                </c:pt>
                <c:pt idx="14500">
                  <c:v>23.337043799999996</c:v>
                </c:pt>
                <c:pt idx="14501">
                  <c:v>23.404707899999977</c:v>
                </c:pt>
                <c:pt idx="14502">
                  <c:v>23.449748699999976</c:v>
                </c:pt>
                <c:pt idx="14503">
                  <c:v>23.5623507</c:v>
                </c:pt>
                <c:pt idx="14504">
                  <c:v>23.720067</c:v>
                </c:pt>
                <c:pt idx="14505">
                  <c:v>23.720067</c:v>
                </c:pt>
                <c:pt idx="14506">
                  <c:v>23.269482599999982</c:v>
                </c:pt>
                <c:pt idx="14507">
                  <c:v>22.706399099999981</c:v>
                </c:pt>
                <c:pt idx="14508">
                  <c:v>23.246962199999999</c:v>
                </c:pt>
                <c:pt idx="14509">
                  <c:v>23.066813700000001</c:v>
                </c:pt>
                <c:pt idx="14510">
                  <c:v>22.819001100000019</c:v>
                </c:pt>
                <c:pt idx="14511">
                  <c:v>22.661270099999999</c:v>
                </c:pt>
                <c:pt idx="14512">
                  <c:v>22.503627299999977</c:v>
                </c:pt>
                <c:pt idx="14513">
                  <c:v>22.9316031</c:v>
                </c:pt>
                <c:pt idx="14514">
                  <c:v>23.066813700000001</c:v>
                </c:pt>
                <c:pt idx="14515">
                  <c:v>23.201921400000014</c:v>
                </c:pt>
                <c:pt idx="14516">
                  <c:v>23.314523399999999</c:v>
                </c:pt>
                <c:pt idx="14517">
                  <c:v>23.404707899999977</c:v>
                </c:pt>
                <c:pt idx="14518">
                  <c:v>23.201921400000014</c:v>
                </c:pt>
                <c:pt idx="14519">
                  <c:v>22.661270099999999</c:v>
                </c:pt>
                <c:pt idx="14520">
                  <c:v>22.683878699999998</c:v>
                </c:pt>
                <c:pt idx="14521">
                  <c:v>22.683878699999998</c:v>
                </c:pt>
                <c:pt idx="14522">
                  <c:v>22.503627299999977</c:v>
                </c:pt>
                <c:pt idx="14523">
                  <c:v>22.053145799999999</c:v>
                </c:pt>
                <c:pt idx="14524">
                  <c:v>21.647602199999987</c:v>
                </c:pt>
                <c:pt idx="14525">
                  <c:v>22.819001100000019</c:v>
                </c:pt>
                <c:pt idx="14526">
                  <c:v>22.88656229999998</c:v>
                </c:pt>
                <c:pt idx="14527">
                  <c:v>22.458586499999985</c:v>
                </c:pt>
                <c:pt idx="14528">
                  <c:v>22.030625400000005</c:v>
                </c:pt>
                <c:pt idx="14529">
                  <c:v>21.850359299999987</c:v>
                </c:pt>
                <c:pt idx="14530">
                  <c:v>22.88656229999998</c:v>
                </c:pt>
                <c:pt idx="14531">
                  <c:v>22.36850489999998</c:v>
                </c:pt>
                <c:pt idx="14532">
                  <c:v>22.008104999999986</c:v>
                </c:pt>
                <c:pt idx="14533">
                  <c:v>22.593708899999989</c:v>
                </c:pt>
                <c:pt idx="14534">
                  <c:v>22.3459845</c:v>
                </c:pt>
                <c:pt idx="14535">
                  <c:v>22.165747799999977</c:v>
                </c:pt>
                <c:pt idx="14536">
                  <c:v>22.098186599999977</c:v>
                </c:pt>
                <c:pt idx="14537">
                  <c:v>22.2783351</c:v>
                </c:pt>
                <c:pt idx="14538">
                  <c:v>22.36850489999998</c:v>
                </c:pt>
                <c:pt idx="14539">
                  <c:v>22.526147699999989</c:v>
                </c:pt>
                <c:pt idx="14540">
                  <c:v>22.593708899999989</c:v>
                </c:pt>
                <c:pt idx="14541">
                  <c:v>22.300855500000015</c:v>
                </c:pt>
                <c:pt idx="14542">
                  <c:v>21.647602199999987</c:v>
                </c:pt>
                <c:pt idx="14543">
                  <c:v>22.008104999999986</c:v>
                </c:pt>
                <c:pt idx="14544">
                  <c:v>21.985481699999976</c:v>
                </c:pt>
                <c:pt idx="14545">
                  <c:v>22.2783351</c:v>
                </c:pt>
                <c:pt idx="14546">
                  <c:v>21.782798099999976</c:v>
                </c:pt>
                <c:pt idx="14547">
                  <c:v>21.129544799999987</c:v>
                </c:pt>
                <c:pt idx="14548">
                  <c:v>20.836691399999999</c:v>
                </c:pt>
                <c:pt idx="14549">
                  <c:v>20.859211800000001</c:v>
                </c:pt>
                <c:pt idx="14550">
                  <c:v>20.408715599999976</c:v>
                </c:pt>
                <c:pt idx="14551">
                  <c:v>20.566358400000016</c:v>
                </c:pt>
                <c:pt idx="14552">
                  <c:v>20.250984599999999</c:v>
                </c:pt>
                <c:pt idx="14553">
                  <c:v>20.205943799999989</c:v>
                </c:pt>
                <c:pt idx="14554">
                  <c:v>20.183423399999981</c:v>
                </c:pt>
                <c:pt idx="14555">
                  <c:v>20.341154400000015</c:v>
                </c:pt>
                <c:pt idx="14556">
                  <c:v>20.3861952</c:v>
                </c:pt>
                <c:pt idx="14557">
                  <c:v>21.670196099999988</c:v>
                </c:pt>
                <c:pt idx="14558">
                  <c:v>21.467438999999981</c:v>
                </c:pt>
                <c:pt idx="14559">
                  <c:v>22.120706999999989</c:v>
                </c:pt>
                <c:pt idx="14560">
                  <c:v>21.805318499999988</c:v>
                </c:pt>
                <c:pt idx="14561">
                  <c:v>21.94044089999997</c:v>
                </c:pt>
                <c:pt idx="14562">
                  <c:v>21.872879699999999</c:v>
                </c:pt>
                <c:pt idx="14563">
                  <c:v>21.4899594</c:v>
                </c:pt>
                <c:pt idx="14564">
                  <c:v>21.715236899999979</c:v>
                </c:pt>
                <c:pt idx="14565">
                  <c:v>22.143227400000001</c:v>
                </c:pt>
                <c:pt idx="14566">
                  <c:v>22.008104999999986</c:v>
                </c:pt>
                <c:pt idx="14567">
                  <c:v>21.7602777</c:v>
                </c:pt>
                <c:pt idx="14568">
                  <c:v>21.827838900000014</c:v>
                </c:pt>
                <c:pt idx="14569">
                  <c:v>21.715236899999979</c:v>
                </c:pt>
                <c:pt idx="14570">
                  <c:v>21.4899594</c:v>
                </c:pt>
                <c:pt idx="14571">
                  <c:v>21.872879699999999</c:v>
                </c:pt>
                <c:pt idx="14572">
                  <c:v>21.670196099999988</c:v>
                </c:pt>
                <c:pt idx="14573">
                  <c:v>21.4899594</c:v>
                </c:pt>
                <c:pt idx="14574">
                  <c:v>21.715236899999979</c:v>
                </c:pt>
                <c:pt idx="14575">
                  <c:v>21.827838900000014</c:v>
                </c:pt>
                <c:pt idx="14576">
                  <c:v>21.647602199999987</c:v>
                </c:pt>
                <c:pt idx="14577">
                  <c:v>21.354837000000014</c:v>
                </c:pt>
                <c:pt idx="14578">
                  <c:v>21.444918600000001</c:v>
                </c:pt>
                <c:pt idx="14579">
                  <c:v>22.323375899999988</c:v>
                </c:pt>
                <c:pt idx="14580">
                  <c:v>21.985481699999976</c:v>
                </c:pt>
                <c:pt idx="14581">
                  <c:v>22.323375899999988</c:v>
                </c:pt>
                <c:pt idx="14582">
                  <c:v>22.1882682</c:v>
                </c:pt>
                <c:pt idx="14583">
                  <c:v>21.850359299999987</c:v>
                </c:pt>
                <c:pt idx="14584">
                  <c:v>22.2783351</c:v>
                </c:pt>
                <c:pt idx="14585">
                  <c:v>22.233294300000001</c:v>
                </c:pt>
                <c:pt idx="14586">
                  <c:v>22.36850489999998</c:v>
                </c:pt>
                <c:pt idx="14587">
                  <c:v>22.458586499999985</c:v>
                </c:pt>
                <c:pt idx="14588">
                  <c:v>22.571188499999998</c:v>
                </c:pt>
                <c:pt idx="14589">
                  <c:v>22.616229299999986</c:v>
                </c:pt>
                <c:pt idx="14590">
                  <c:v>21.94044089999997</c:v>
                </c:pt>
                <c:pt idx="14591">
                  <c:v>22.481106899999979</c:v>
                </c:pt>
                <c:pt idx="14592">
                  <c:v>22.638749699999977</c:v>
                </c:pt>
                <c:pt idx="14593">
                  <c:v>22.728919499999989</c:v>
                </c:pt>
                <c:pt idx="14594">
                  <c:v>22.819001100000019</c:v>
                </c:pt>
                <c:pt idx="14595">
                  <c:v>22.954123499999987</c:v>
                </c:pt>
                <c:pt idx="14596">
                  <c:v>23.089334099999981</c:v>
                </c:pt>
                <c:pt idx="14597">
                  <c:v>23.0442933</c:v>
                </c:pt>
                <c:pt idx="14598">
                  <c:v>23.314523399999999</c:v>
                </c:pt>
                <c:pt idx="14599">
                  <c:v>23.382187499999986</c:v>
                </c:pt>
                <c:pt idx="14600">
                  <c:v>23.292002999999976</c:v>
                </c:pt>
                <c:pt idx="14601">
                  <c:v>23.224441799999987</c:v>
                </c:pt>
                <c:pt idx="14602">
                  <c:v>23.089334099999981</c:v>
                </c:pt>
                <c:pt idx="14603">
                  <c:v>23.179400999999999</c:v>
                </c:pt>
                <c:pt idx="14604">
                  <c:v>23.292002999999976</c:v>
                </c:pt>
                <c:pt idx="14605">
                  <c:v>23.517309900000001</c:v>
                </c:pt>
                <c:pt idx="14606">
                  <c:v>22.4135457</c:v>
                </c:pt>
                <c:pt idx="14607">
                  <c:v>22.728919499999989</c:v>
                </c:pt>
                <c:pt idx="14608">
                  <c:v>23.0442933</c:v>
                </c:pt>
                <c:pt idx="14609">
                  <c:v>22.683878699999998</c:v>
                </c:pt>
                <c:pt idx="14610">
                  <c:v>22.391025299999999</c:v>
                </c:pt>
                <c:pt idx="14611">
                  <c:v>22.1882682</c:v>
                </c:pt>
                <c:pt idx="14612">
                  <c:v>22.391025299999999</c:v>
                </c:pt>
                <c:pt idx="14613">
                  <c:v>22.548668099999986</c:v>
                </c:pt>
                <c:pt idx="14614">
                  <c:v>23.269482599999982</c:v>
                </c:pt>
                <c:pt idx="14615">
                  <c:v>23.156880600000019</c:v>
                </c:pt>
                <c:pt idx="14616">
                  <c:v>22.728919499999989</c:v>
                </c:pt>
                <c:pt idx="14617">
                  <c:v>22.9991643</c:v>
                </c:pt>
                <c:pt idx="14618">
                  <c:v>23.359667099999999</c:v>
                </c:pt>
                <c:pt idx="14619">
                  <c:v>22.88656229999998</c:v>
                </c:pt>
                <c:pt idx="14620">
                  <c:v>23.201921400000014</c:v>
                </c:pt>
                <c:pt idx="14621">
                  <c:v>23.224441799999987</c:v>
                </c:pt>
                <c:pt idx="14622">
                  <c:v>22.593708899999989</c:v>
                </c:pt>
                <c:pt idx="14623">
                  <c:v>22.751439899999976</c:v>
                </c:pt>
                <c:pt idx="14624">
                  <c:v>22.638749699999977</c:v>
                </c:pt>
                <c:pt idx="14625">
                  <c:v>22.255814699999988</c:v>
                </c:pt>
                <c:pt idx="14626">
                  <c:v>22.120706999999989</c:v>
                </c:pt>
                <c:pt idx="14627">
                  <c:v>22.098186599999977</c:v>
                </c:pt>
                <c:pt idx="14628">
                  <c:v>21.692716499999989</c:v>
                </c:pt>
                <c:pt idx="14629">
                  <c:v>21.895400099999989</c:v>
                </c:pt>
                <c:pt idx="14630">
                  <c:v>21.602561399999999</c:v>
                </c:pt>
                <c:pt idx="14631">
                  <c:v>22.458586499999985</c:v>
                </c:pt>
                <c:pt idx="14632">
                  <c:v>22.008104999999986</c:v>
                </c:pt>
                <c:pt idx="14633">
                  <c:v>22.2107739</c:v>
                </c:pt>
                <c:pt idx="14634">
                  <c:v>22.2107739</c:v>
                </c:pt>
                <c:pt idx="14635">
                  <c:v>22.030625400000005</c:v>
                </c:pt>
                <c:pt idx="14636">
                  <c:v>21.625081799999997</c:v>
                </c:pt>
                <c:pt idx="14637">
                  <c:v>21.309693299999989</c:v>
                </c:pt>
                <c:pt idx="14638">
                  <c:v>22.120706999999989</c:v>
                </c:pt>
                <c:pt idx="14639">
                  <c:v>21.805318499999988</c:v>
                </c:pt>
                <c:pt idx="14640">
                  <c:v>21.444918600000001</c:v>
                </c:pt>
                <c:pt idx="14641">
                  <c:v>21.962961299999989</c:v>
                </c:pt>
                <c:pt idx="14642">
                  <c:v>22.120706999999989</c:v>
                </c:pt>
                <c:pt idx="14643">
                  <c:v>21.962961299999989</c:v>
                </c:pt>
                <c:pt idx="14644">
                  <c:v>21.670196099999988</c:v>
                </c:pt>
                <c:pt idx="14645">
                  <c:v>21.827838900000014</c:v>
                </c:pt>
                <c:pt idx="14646">
                  <c:v>21.4899594</c:v>
                </c:pt>
                <c:pt idx="14647">
                  <c:v>22.008104999999986</c:v>
                </c:pt>
                <c:pt idx="14648">
                  <c:v>21.827838900000014</c:v>
                </c:pt>
                <c:pt idx="14649">
                  <c:v>21.94044089999997</c:v>
                </c:pt>
                <c:pt idx="14650">
                  <c:v>21.647602199999987</c:v>
                </c:pt>
                <c:pt idx="14651">
                  <c:v>21.5575206</c:v>
                </c:pt>
                <c:pt idx="14652">
                  <c:v>21.309693299999989</c:v>
                </c:pt>
                <c:pt idx="14653">
                  <c:v>21.827838900000014</c:v>
                </c:pt>
                <c:pt idx="14654">
                  <c:v>22.008104999999986</c:v>
                </c:pt>
                <c:pt idx="14655">
                  <c:v>21.917920499999997</c:v>
                </c:pt>
                <c:pt idx="14656">
                  <c:v>21.827838900000014</c:v>
                </c:pt>
                <c:pt idx="14657">
                  <c:v>22.143227400000001</c:v>
                </c:pt>
                <c:pt idx="14658">
                  <c:v>22.233294300000001</c:v>
                </c:pt>
                <c:pt idx="14659">
                  <c:v>22.3459845</c:v>
                </c:pt>
                <c:pt idx="14660">
                  <c:v>22.436066099999987</c:v>
                </c:pt>
                <c:pt idx="14661">
                  <c:v>22.683878699999998</c:v>
                </c:pt>
                <c:pt idx="14662">
                  <c:v>22.88656229999998</c:v>
                </c:pt>
                <c:pt idx="14663">
                  <c:v>22.976643899999971</c:v>
                </c:pt>
                <c:pt idx="14664">
                  <c:v>23.066813700000001</c:v>
                </c:pt>
                <c:pt idx="14665">
                  <c:v>22.683878699999998</c:v>
                </c:pt>
                <c:pt idx="14666">
                  <c:v>22.616229299999986</c:v>
                </c:pt>
                <c:pt idx="14667">
                  <c:v>22.819001100000019</c:v>
                </c:pt>
                <c:pt idx="14668">
                  <c:v>22.909082699999981</c:v>
                </c:pt>
                <c:pt idx="14669">
                  <c:v>23.066813700000001</c:v>
                </c:pt>
                <c:pt idx="14670">
                  <c:v>23.224441799999987</c:v>
                </c:pt>
                <c:pt idx="14671">
                  <c:v>23.269482599999982</c:v>
                </c:pt>
                <c:pt idx="14672">
                  <c:v>22.976643899999971</c:v>
                </c:pt>
                <c:pt idx="14673">
                  <c:v>22.751439899999976</c:v>
                </c:pt>
                <c:pt idx="14674">
                  <c:v>22.638749699999977</c:v>
                </c:pt>
                <c:pt idx="14675">
                  <c:v>22.751439899999976</c:v>
                </c:pt>
                <c:pt idx="14676">
                  <c:v>22.9991643</c:v>
                </c:pt>
                <c:pt idx="14677">
                  <c:v>22.954123499999987</c:v>
                </c:pt>
                <c:pt idx="14678">
                  <c:v>22.4135457</c:v>
                </c:pt>
                <c:pt idx="14679">
                  <c:v>21.895400099999989</c:v>
                </c:pt>
                <c:pt idx="14680">
                  <c:v>22.503627299999977</c:v>
                </c:pt>
                <c:pt idx="14681">
                  <c:v>22.2783351</c:v>
                </c:pt>
                <c:pt idx="14682">
                  <c:v>22.233294300000001</c:v>
                </c:pt>
                <c:pt idx="14683">
                  <c:v>22.300855500000015</c:v>
                </c:pt>
                <c:pt idx="14684">
                  <c:v>22.053145799999999</c:v>
                </c:pt>
                <c:pt idx="14685">
                  <c:v>21.7602777</c:v>
                </c:pt>
                <c:pt idx="14686">
                  <c:v>22.1882682</c:v>
                </c:pt>
                <c:pt idx="14687">
                  <c:v>21.917920499999997</c:v>
                </c:pt>
                <c:pt idx="14688">
                  <c:v>21.917920499999997</c:v>
                </c:pt>
                <c:pt idx="14689">
                  <c:v>22.098186599999977</c:v>
                </c:pt>
                <c:pt idx="14690">
                  <c:v>21.94044089999997</c:v>
                </c:pt>
                <c:pt idx="14691">
                  <c:v>21.94044089999997</c:v>
                </c:pt>
                <c:pt idx="14692">
                  <c:v>21.872879699999999</c:v>
                </c:pt>
                <c:pt idx="14693">
                  <c:v>21.850359299999987</c:v>
                </c:pt>
                <c:pt idx="14694">
                  <c:v>21.782798099999976</c:v>
                </c:pt>
                <c:pt idx="14695">
                  <c:v>21.692716499999989</c:v>
                </c:pt>
                <c:pt idx="14696">
                  <c:v>21.580040999999976</c:v>
                </c:pt>
                <c:pt idx="14697">
                  <c:v>21.309693299999989</c:v>
                </c:pt>
                <c:pt idx="14698">
                  <c:v>21.197105999999998</c:v>
                </c:pt>
                <c:pt idx="14699">
                  <c:v>21.152065200000013</c:v>
                </c:pt>
                <c:pt idx="14700">
                  <c:v>21.692716499999989</c:v>
                </c:pt>
                <c:pt idx="14701">
                  <c:v>21.827838900000014</c:v>
                </c:pt>
                <c:pt idx="14702">
                  <c:v>22.030625400000005</c:v>
                </c:pt>
                <c:pt idx="14703">
                  <c:v>21.827838900000014</c:v>
                </c:pt>
                <c:pt idx="14704">
                  <c:v>22.4135457</c:v>
                </c:pt>
                <c:pt idx="14705">
                  <c:v>22.143227400000001</c:v>
                </c:pt>
                <c:pt idx="14706">
                  <c:v>22.2107739</c:v>
                </c:pt>
                <c:pt idx="14707">
                  <c:v>22.143227400000001</c:v>
                </c:pt>
                <c:pt idx="14708">
                  <c:v>22.436066099999987</c:v>
                </c:pt>
                <c:pt idx="14709">
                  <c:v>22.481106899999979</c:v>
                </c:pt>
                <c:pt idx="14710">
                  <c:v>22.36850489999998</c:v>
                </c:pt>
                <c:pt idx="14711">
                  <c:v>22.053145799999999</c:v>
                </c:pt>
                <c:pt idx="14712">
                  <c:v>21.850359299999987</c:v>
                </c:pt>
                <c:pt idx="14713">
                  <c:v>21.5575206</c:v>
                </c:pt>
                <c:pt idx="14714">
                  <c:v>22.165747799999977</c:v>
                </c:pt>
                <c:pt idx="14715">
                  <c:v>21.895400099999989</c:v>
                </c:pt>
                <c:pt idx="14716">
                  <c:v>21.580040999999976</c:v>
                </c:pt>
                <c:pt idx="14717">
                  <c:v>21.399877800000013</c:v>
                </c:pt>
                <c:pt idx="14718">
                  <c:v>20.679048599999987</c:v>
                </c:pt>
                <c:pt idx="14719">
                  <c:v>20.611399200000001</c:v>
                </c:pt>
                <c:pt idx="14720">
                  <c:v>20.3861952</c:v>
                </c:pt>
                <c:pt idx="14721">
                  <c:v>20.408715599999976</c:v>
                </c:pt>
                <c:pt idx="14722">
                  <c:v>20.363674799999988</c:v>
                </c:pt>
                <c:pt idx="14723">
                  <c:v>20.183423399999981</c:v>
                </c:pt>
                <c:pt idx="14724">
                  <c:v>21.287172899999977</c:v>
                </c:pt>
                <c:pt idx="14725">
                  <c:v>21.197105999999998</c:v>
                </c:pt>
                <c:pt idx="14726">
                  <c:v>20.926772999999976</c:v>
                </c:pt>
                <c:pt idx="14727">
                  <c:v>20.836691399999999</c:v>
                </c:pt>
                <c:pt idx="14728">
                  <c:v>20.5888788</c:v>
                </c:pt>
                <c:pt idx="14729">
                  <c:v>20.476276799999987</c:v>
                </c:pt>
                <c:pt idx="14730">
                  <c:v>20.498797199999977</c:v>
                </c:pt>
                <c:pt idx="14731">
                  <c:v>20.521317599999989</c:v>
                </c:pt>
                <c:pt idx="14732">
                  <c:v>20.4537564</c:v>
                </c:pt>
                <c:pt idx="14733">
                  <c:v>20.476276799999987</c:v>
                </c:pt>
                <c:pt idx="14734">
                  <c:v>20.543837999999987</c:v>
                </c:pt>
                <c:pt idx="14735">
                  <c:v>20.701568999999999</c:v>
                </c:pt>
                <c:pt idx="14736">
                  <c:v>20.7240894</c:v>
                </c:pt>
                <c:pt idx="14737">
                  <c:v>20.65644</c:v>
                </c:pt>
                <c:pt idx="14738">
                  <c:v>20.769130199999989</c:v>
                </c:pt>
                <c:pt idx="14739">
                  <c:v>20.881732199999977</c:v>
                </c:pt>
                <c:pt idx="14740">
                  <c:v>20.926772999999976</c:v>
                </c:pt>
                <c:pt idx="14741">
                  <c:v>20.881732199999977</c:v>
                </c:pt>
                <c:pt idx="14742">
                  <c:v>21.0394632</c:v>
                </c:pt>
                <c:pt idx="14743">
                  <c:v>21.016942799999999</c:v>
                </c:pt>
                <c:pt idx="14744">
                  <c:v>20.9718138</c:v>
                </c:pt>
                <c:pt idx="14745">
                  <c:v>20.74660979999998</c:v>
                </c:pt>
                <c:pt idx="14746">
                  <c:v>20.769130199999989</c:v>
                </c:pt>
                <c:pt idx="14747">
                  <c:v>21.107024399999997</c:v>
                </c:pt>
                <c:pt idx="14748">
                  <c:v>21.219626399999989</c:v>
                </c:pt>
                <c:pt idx="14749">
                  <c:v>21.467438999999981</c:v>
                </c:pt>
                <c:pt idx="14750">
                  <c:v>21.602561399999999</c:v>
                </c:pt>
                <c:pt idx="14751">
                  <c:v>21.737757299999988</c:v>
                </c:pt>
                <c:pt idx="14752">
                  <c:v>21.827838900000014</c:v>
                </c:pt>
                <c:pt idx="14753">
                  <c:v>22.075666199999986</c:v>
                </c:pt>
                <c:pt idx="14754">
                  <c:v>21.692716499999989</c:v>
                </c:pt>
                <c:pt idx="14755">
                  <c:v>21.827838900000014</c:v>
                </c:pt>
                <c:pt idx="14756">
                  <c:v>21.512479799999987</c:v>
                </c:pt>
                <c:pt idx="14757">
                  <c:v>21.354837000000014</c:v>
                </c:pt>
                <c:pt idx="14758">
                  <c:v>21.264667200000002</c:v>
                </c:pt>
                <c:pt idx="14759">
                  <c:v>22.88656229999998</c:v>
                </c:pt>
                <c:pt idx="14760">
                  <c:v>22.819001100000019</c:v>
                </c:pt>
                <c:pt idx="14761">
                  <c:v>22.7964807</c:v>
                </c:pt>
                <c:pt idx="14762">
                  <c:v>23.179400999999999</c:v>
                </c:pt>
                <c:pt idx="14763">
                  <c:v>23.449748699999976</c:v>
                </c:pt>
                <c:pt idx="14764">
                  <c:v>23.697546599999981</c:v>
                </c:pt>
                <c:pt idx="14765">
                  <c:v>23.945270999999977</c:v>
                </c:pt>
                <c:pt idx="14766">
                  <c:v>22.954123499999987</c:v>
                </c:pt>
                <c:pt idx="14767">
                  <c:v>22.503627299999977</c:v>
                </c:pt>
                <c:pt idx="14768">
                  <c:v>22.165747799999977</c:v>
                </c:pt>
                <c:pt idx="14769">
                  <c:v>21.985481699999976</c:v>
                </c:pt>
                <c:pt idx="14770">
                  <c:v>21.692716499999989</c:v>
                </c:pt>
                <c:pt idx="14771">
                  <c:v>22.3459845</c:v>
                </c:pt>
                <c:pt idx="14772">
                  <c:v>22.436066099999987</c:v>
                </c:pt>
                <c:pt idx="14773">
                  <c:v>22.481106899999979</c:v>
                </c:pt>
                <c:pt idx="14774">
                  <c:v>22.458586499999985</c:v>
                </c:pt>
                <c:pt idx="14775">
                  <c:v>22.4135457</c:v>
                </c:pt>
                <c:pt idx="14776">
                  <c:v>22.323375899999988</c:v>
                </c:pt>
                <c:pt idx="14777">
                  <c:v>22.255814699999988</c:v>
                </c:pt>
                <c:pt idx="14778">
                  <c:v>22.233294300000001</c:v>
                </c:pt>
                <c:pt idx="14779">
                  <c:v>22.030625400000005</c:v>
                </c:pt>
                <c:pt idx="14780">
                  <c:v>21.94044089999997</c:v>
                </c:pt>
                <c:pt idx="14781">
                  <c:v>21.872879699999999</c:v>
                </c:pt>
                <c:pt idx="14782">
                  <c:v>21.7602777</c:v>
                </c:pt>
                <c:pt idx="14783">
                  <c:v>21.715236899999979</c:v>
                </c:pt>
                <c:pt idx="14784">
                  <c:v>21.602561399999999</c:v>
                </c:pt>
                <c:pt idx="14785">
                  <c:v>21.399877800000013</c:v>
                </c:pt>
                <c:pt idx="14786">
                  <c:v>21.264667200000002</c:v>
                </c:pt>
                <c:pt idx="14787">
                  <c:v>21.152065200000013</c:v>
                </c:pt>
                <c:pt idx="14788">
                  <c:v>20.994334199999987</c:v>
                </c:pt>
                <c:pt idx="14789">
                  <c:v>20.836691399999999</c:v>
                </c:pt>
                <c:pt idx="14790">
                  <c:v>20.814170999999998</c:v>
                </c:pt>
                <c:pt idx="14791">
                  <c:v>20.611399200000001</c:v>
                </c:pt>
                <c:pt idx="14792">
                  <c:v>20.363674799999988</c:v>
                </c:pt>
                <c:pt idx="14793">
                  <c:v>20.093341799999987</c:v>
                </c:pt>
                <c:pt idx="14794">
                  <c:v>20.070821400000014</c:v>
                </c:pt>
                <c:pt idx="14795">
                  <c:v>19.980651600000002</c:v>
                </c:pt>
                <c:pt idx="14796">
                  <c:v>19.845529199999977</c:v>
                </c:pt>
                <c:pt idx="14797">
                  <c:v>19.800488399999999</c:v>
                </c:pt>
                <c:pt idx="14798">
                  <c:v>20.02578059999998</c:v>
                </c:pt>
                <c:pt idx="14799">
                  <c:v>20.093341799999987</c:v>
                </c:pt>
                <c:pt idx="14800">
                  <c:v>19.868049599999971</c:v>
                </c:pt>
                <c:pt idx="14801">
                  <c:v>19.845529199999977</c:v>
                </c:pt>
                <c:pt idx="14802">
                  <c:v>19.845529199999977</c:v>
                </c:pt>
                <c:pt idx="14803">
                  <c:v>19.845529199999977</c:v>
                </c:pt>
                <c:pt idx="14804">
                  <c:v>19.777967999999998</c:v>
                </c:pt>
                <c:pt idx="14805">
                  <c:v>21.625081799999997</c:v>
                </c:pt>
                <c:pt idx="14806">
                  <c:v>21.7602777</c:v>
                </c:pt>
                <c:pt idx="14807">
                  <c:v>21.354837000000014</c:v>
                </c:pt>
                <c:pt idx="14808">
                  <c:v>21.084503999999981</c:v>
                </c:pt>
                <c:pt idx="14809">
                  <c:v>21.0394632</c:v>
                </c:pt>
                <c:pt idx="14810">
                  <c:v>21.129544799999987</c:v>
                </c:pt>
                <c:pt idx="14811">
                  <c:v>21.129544799999987</c:v>
                </c:pt>
                <c:pt idx="14812">
                  <c:v>21.061983599999987</c:v>
                </c:pt>
                <c:pt idx="14813">
                  <c:v>20.926772999999976</c:v>
                </c:pt>
                <c:pt idx="14814">
                  <c:v>20.7240894</c:v>
                </c:pt>
                <c:pt idx="14815">
                  <c:v>20.701568999999999</c:v>
                </c:pt>
                <c:pt idx="14816">
                  <c:v>20.9042526</c:v>
                </c:pt>
                <c:pt idx="14817">
                  <c:v>21.061983599999987</c:v>
                </c:pt>
                <c:pt idx="14818">
                  <c:v>20.791650600000001</c:v>
                </c:pt>
                <c:pt idx="14819">
                  <c:v>20.74660979999998</c:v>
                </c:pt>
                <c:pt idx="14820">
                  <c:v>20.74660979999998</c:v>
                </c:pt>
                <c:pt idx="14821">
                  <c:v>20.769130199999989</c:v>
                </c:pt>
                <c:pt idx="14822">
                  <c:v>20.769130199999989</c:v>
                </c:pt>
                <c:pt idx="14823">
                  <c:v>20.859211800000001</c:v>
                </c:pt>
                <c:pt idx="14824">
                  <c:v>20.9042526</c:v>
                </c:pt>
                <c:pt idx="14825">
                  <c:v>20.9718138</c:v>
                </c:pt>
                <c:pt idx="14826">
                  <c:v>20.9042526</c:v>
                </c:pt>
                <c:pt idx="14827">
                  <c:v>20.9718138</c:v>
                </c:pt>
                <c:pt idx="14828">
                  <c:v>21.152065200000013</c:v>
                </c:pt>
                <c:pt idx="14829">
                  <c:v>21.129544799999987</c:v>
                </c:pt>
                <c:pt idx="14830">
                  <c:v>21.129544799999987</c:v>
                </c:pt>
                <c:pt idx="14831">
                  <c:v>21.670196099999988</c:v>
                </c:pt>
                <c:pt idx="14832">
                  <c:v>21.782798099999976</c:v>
                </c:pt>
                <c:pt idx="14833">
                  <c:v>21.827838900000014</c:v>
                </c:pt>
                <c:pt idx="14834">
                  <c:v>21.7602777</c:v>
                </c:pt>
                <c:pt idx="14835">
                  <c:v>21.647602199999987</c:v>
                </c:pt>
                <c:pt idx="14836">
                  <c:v>21.512479799999987</c:v>
                </c:pt>
                <c:pt idx="14837">
                  <c:v>21.5575206</c:v>
                </c:pt>
                <c:pt idx="14838">
                  <c:v>21.4899594</c:v>
                </c:pt>
                <c:pt idx="14839">
                  <c:v>21.5575206</c:v>
                </c:pt>
                <c:pt idx="14840">
                  <c:v>21.4899594</c:v>
                </c:pt>
                <c:pt idx="14841">
                  <c:v>21.467438999999981</c:v>
                </c:pt>
                <c:pt idx="14842">
                  <c:v>21.174585599999997</c:v>
                </c:pt>
                <c:pt idx="14843">
                  <c:v>21.0394632</c:v>
                </c:pt>
                <c:pt idx="14844">
                  <c:v>20.701568999999999</c:v>
                </c:pt>
                <c:pt idx="14845">
                  <c:v>20.566358400000016</c:v>
                </c:pt>
                <c:pt idx="14846">
                  <c:v>21.602561399999999</c:v>
                </c:pt>
                <c:pt idx="14847">
                  <c:v>21.129544799999987</c:v>
                </c:pt>
                <c:pt idx="14848">
                  <c:v>20.814170999999998</c:v>
                </c:pt>
                <c:pt idx="14849">
                  <c:v>20.611399200000001</c:v>
                </c:pt>
                <c:pt idx="14850">
                  <c:v>20.228464199999987</c:v>
                </c:pt>
                <c:pt idx="14851">
                  <c:v>20.02578059999998</c:v>
                </c:pt>
                <c:pt idx="14852">
                  <c:v>21.0394632</c:v>
                </c:pt>
                <c:pt idx="14853">
                  <c:v>21.377357400000019</c:v>
                </c:pt>
                <c:pt idx="14854">
                  <c:v>21.219626399999989</c:v>
                </c:pt>
                <c:pt idx="14855">
                  <c:v>20.74660979999998</c:v>
                </c:pt>
                <c:pt idx="14856">
                  <c:v>20.543837999999987</c:v>
                </c:pt>
                <c:pt idx="14857">
                  <c:v>20.498797199999977</c:v>
                </c:pt>
                <c:pt idx="14858">
                  <c:v>20.250984599999999</c:v>
                </c:pt>
                <c:pt idx="14859">
                  <c:v>20.250984599999999</c:v>
                </c:pt>
                <c:pt idx="14860">
                  <c:v>20.093341799999987</c:v>
                </c:pt>
                <c:pt idx="14861">
                  <c:v>20.679048599999987</c:v>
                </c:pt>
                <c:pt idx="14862">
                  <c:v>20.543837999999987</c:v>
                </c:pt>
                <c:pt idx="14863">
                  <c:v>20.296025399999987</c:v>
                </c:pt>
                <c:pt idx="14864">
                  <c:v>20.341154400000015</c:v>
                </c:pt>
                <c:pt idx="14865">
                  <c:v>20.859211800000001</c:v>
                </c:pt>
                <c:pt idx="14866">
                  <c:v>21.0394632</c:v>
                </c:pt>
                <c:pt idx="14867">
                  <c:v>21.242146799999979</c:v>
                </c:pt>
                <c:pt idx="14868">
                  <c:v>21.399877800000013</c:v>
                </c:pt>
                <c:pt idx="14869">
                  <c:v>21.084503999999981</c:v>
                </c:pt>
                <c:pt idx="14870">
                  <c:v>21.422398199999989</c:v>
                </c:pt>
                <c:pt idx="14871">
                  <c:v>21.399877800000013</c:v>
                </c:pt>
                <c:pt idx="14872">
                  <c:v>21.399877800000013</c:v>
                </c:pt>
                <c:pt idx="14873">
                  <c:v>21.129544799999987</c:v>
                </c:pt>
                <c:pt idx="14874">
                  <c:v>21.467438999999981</c:v>
                </c:pt>
                <c:pt idx="14875">
                  <c:v>21.625081799999997</c:v>
                </c:pt>
                <c:pt idx="14876">
                  <c:v>21.5575206</c:v>
                </c:pt>
                <c:pt idx="14877">
                  <c:v>21.444918600000001</c:v>
                </c:pt>
                <c:pt idx="14878">
                  <c:v>21.5575206</c:v>
                </c:pt>
                <c:pt idx="14879">
                  <c:v>21.872879699999999</c:v>
                </c:pt>
                <c:pt idx="14880">
                  <c:v>21.467438999999981</c:v>
                </c:pt>
                <c:pt idx="14881">
                  <c:v>21.242146799999979</c:v>
                </c:pt>
                <c:pt idx="14882">
                  <c:v>21.174585599999997</c:v>
                </c:pt>
                <c:pt idx="14883">
                  <c:v>21.084503999999981</c:v>
                </c:pt>
                <c:pt idx="14884">
                  <c:v>21.152065200000013</c:v>
                </c:pt>
                <c:pt idx="14885">
                  <c:v>21.129544799999987</c:v>
                </c:pt>
                <c:pt idx="14886">
                  <c:v>21.107024399999997</c:v>
                </c:pt>
                <c:pt idx="14887">
                  <c:v>21.152065200000013</c:v>
                </c:pt>
                <c:pt idx="14888">
                  <c:v>21.084503999999981</c:v>
                </c:pt>
                <c:pt idx="14889">
                  <c:v>22.143227400000001</c:v>
                </c:pt>
                <c:pt idx="14890">
                  <c:v>22.098186599999977</c:v>
                </c:pt>
                <c:pt idx="14891">
                  <c:v>21.850359299999987</c:v>
                </c:pt>
                <c:pt idx="14892">
                  <c:v>21.4899594</c:v>
                </c:pt>
                <c:pt idx="14893">
                  <c:v>21.242146799999979</c:v>
                </c:pt>
                <c:pt idx="14894">
                  <c:v>20.9718138</c:v>
                </c:pt>
                <c:pt idx="14895">
                  <c:v>20.791650600000001</c:v>
                </c:pt>
                <c:pt idx="14896">
                  <c:v>20.74660979999998</c:v>
                </c:pt>
                <c:pt idx="14897">
                  <c:v>20.566358400000016</c:v>
                </c:pt>
                <c:pt idx="14898">
                  <c:v>20.521317599999989</c:v>
                </c:pt>
                <c:pt idx="14899">
                  <c:v>20.543837999999987</c:v>
                </c:pt>
                <c:pt idx="14900">
                  <c:v>20.476276799999987</c:v>
                </c:pt>
                <c:pt idx="14901">
                  <c:v>20.521317599999989</c:v>
                </c:pt>
                <c:pt idx="14902">
                  <c:v>20.4537564</c:v>
                </c:pt>
                <c:pt idx="14903">
                  <c:v>20.543837999999987</c:v>
                </c:pt>
                <c:pt idx="14904">
                  <c:v>20.431235999999988</c:v>
                </c:pt>
                <c:pt idx="14905">
                  <c:v>20.476276799999987</c:v>
                </c:pt>
                <c:pt idx="14906">
                  <c:v>20.476276799999987</c:v>
                </c:pt>
                <c:pt idx="14907">
                  <c:v>20.836691399999999</c:v>
                </c:pt>
                <c:pt idx="14908">
                  <c:v>21.219626399999989</c:v>
                </c:pt>
                <c:pt idx="14909">
                  <c:v>21.264667200000002</c:v>
                </c:pt>
                <c:pt idx="14910">
                  <c:v>21.174585599999997</c:v>
                </c:pt>
                <c:pt idx="14911">
                  <c:v>21.0394632</c:v>
                </c:pt>
                <c:pt idx="14912">
                  <c:v>20.74660979999998</c:v>
                </c:pt>
                <c:pt idx="14913">
                  <c:v>20.65644</c:v>
                </c:pt>
                <c:pt idx="14914">
                  <c:v>22.143227400000001</c:v>
                </c:pt>
                <c:pt idx="14915">
                  <c:v>21.715236899999979</c:v>
                </c:pt>
                <c:pt idx="14916">
                  <c:v>21.219626399999989</c:v>
                </c:pt>
                <c:pt idx="14917">
                  <c:v>21.0394632</c:v>
                </c:pt>
                <c:pt idx="14918">
                  <c:v>20.769130199999989</c:v>
                </c:pt>
                <c:pt idx="14919">
                  <c:v>20.633919599999999</c:v>
                </c:pt>
                <c:pt idx="14920">
                  <c:v>22.773960299999999</c:v>
                </c:pt>
                <c:pt idx="14921">
                  <c:v>22.819001100000019</c:v>
                </c:pt>
                <c:pt idx="14922">
                  <c:v>22.300855500000015</c:v>
                </c:pt>
                <c:pt idx="14923">
                  <c:v>21.287172899999977</c:v>
                </c:pt>
                <c:pt idx="14924">
                  <c:v>20.65644</c:v>
                </c:pt>
                <c:pt idx="14925">
                  <c:v>20.341154400000015</c:v>
                </c:pt>
                <c:pt idx="14926">
                  <c:v>20.318545799999999</c:v>
                </c:pt>
                <c:pt idx="14927">
                  <c:v>21.94044089999997</c:v>
                </c:pt>
                <c:pt idx="14928">
                  <c:v>22.233294300000001</c:v>
                </c:pt>
                <c:pt idx="14929">
                  <c:v>21.7602777</c:v>
                </c:pt>
                <c:pt idx="14930">
                  <c:v>21.264667200000002</c:v>
                </c:pt>
                <c:pt idx="14931">
                  <c:v>21.219626399999989</c:v>
                </c:pt>
                <c:pt idx="14932">
                  <c:v>20.926772999999976</c:v>
                </c:pt>
                <c:pt idx="14933">
                  <c:v>20.881732199999977</c:v>
                </c:pt>
                <c:pt idx="14934">
                  <c:v>20.4537564</c:v>
                </c:pt>
                <c:pt idx="14935">
                  <c:v>20.183423399999981</c:v>
                </c:pt>
                <c:pt idx="14936">
                  <c:v>19.935610799999989</c:v>
                </c:pt>
                <c:pt idx="14937">
                  <c:v>19.710421499999999</c:v>
                </c:pt>
                <c:pt idx="14938">
                  <c:v>19.530155399999998</c:v>
                </c:pt>
                <c:pt idx="14939">
                  <c:v>19.440073799999986</c:v>
                </c:pt>
                <c:pt idx="14940">
                  <c:v>19.687901099999998</c:v>
                </c:pt>
                <c:pt idx="14941">
                  <c:v>19.913090400000005</c:v>
                </c:pt>
                <c:pt idx="14942">
                  <c:v>20.1383826</c:v>
                </c:pt>
                <c:pt idx="14943">
                  <c:v>20.318545799999999</c:v>
                </c:pt>
                <c:pt idx="14944">
                  <c:v>20.4537564</c:v>
                </c:pt>
                <c:pt idx="14945">
                  <c:v>20.566358400000016</c:v>
                </c:pt>
                <c:pt idx="14946">
                  <c:v>20.7240894</c:v>
                </c:pt>
                <c:pt idx="14947">
                  <c:v>20.949293399999977</c:v>
                </c:pt>
                <c:pt idx="14948">
                  <c:v>21.0394632</c:v>
                </c:pt>
                <c:pt idx="14949">
                  <c:v>21.197105999999998</c:v>
                </c:pt>
                <c:pt idx="14950">
                  <c:v>21.309693299999989</c:v>
                </c:pt>
                <c:pt idx="14951">
                  <c:v>21.535000199999999</c:v>
                </c:pt>
                <c:pt idx="14952">
                  <c:v>21.715236899999979</c:v>
                </c:pt>
                <c:pt idx="14953">
                  <c:v>21.850359299999987</c:v>
                </c:pt>
                <c:pt idx="14954">
                  <c:v>21.962961299999989</c:v>
                </c:pt>
                <c:pt idx="14955">
                  <c:v>22.9991643</c:v>
                </c:pt>
                <c:pt idx="14956">
                  <c:v>21.94044089999997</c:v>
                </c:pt>
                <c:pt idx="14957">
                  <c:v>21.377357400000019</c:v>
                </c:pt>
                <c:pt idx="14958">
                  <c:v>20.859211800000001</c:v>
                </c:pt>
                <c:pt idx="14959">
                  <c:v>20.9718138</c:v>
                </c:pt>
                <c:pt idx="14960">
                  <c:v>21.197105999999998</c:v>
                </c:pt>
                <c:pt idx="14961">
                  <c:v>21.377357400000019</c:v>
                </c:pt>
                <c:pt idx="14962">
                  <c:v>21.4899594</c:v>
                </c:pt>
                <c:pt idx="14963">
                  <c:v>20.769130199999989</c:v>
                </c:pt>
                <c:pt idx="14964">
                  <c:v>20.521317599999989</c:v>
                </c:pt>
                <c:pt idx="14965">
                  <c:v>20.65644</c:v>
                </c:pt>
                <c:pt idx="14966">
                  <c:v>20.4537564</c:v>
                </c:pt>
                <c:pt idx="14967">
                  <c:v>20.408715599999976</c:v>
                </c:pt>
                <c:pt idx="14968">
                  <c:v>20.633919599999999</c:v>
                </c:pt>
                <c:pt idx="14969">
                  <c:v>20.566358400000016</c:v>
                </c:pt>
                <c:pt idx="14970">
                  <c:v>20.4537564</c:v>
                </c:pt>
                <c:pt idx="14971">
                  <c:v>20.363674799999988</c:v>
                </c:pt>
                <c:pt idx="14972">
                  <c:v>20.341154400000015</c:v>
                </c:pt>
                <c:pt idx="14973">
                  <c:v>20.679048599999987</c:v>
                </c:pt>
                <c:pt idx="14974">
                  <c:v>21.016942799999999</c:v>
                </c:pt>
                <c:pt idx="14975">
                  <c:v>20.273505</c:v>
                </c:pt>
                <c:pt idx="14976">
                  <c:v>20.070821400000014</c:v>
                </c:pt>
                <c:pt idx="14977">
                  <c:v>20.1383826</c:v>
                </c:pt>
                <c:pt idx="14978">
                  <c:v>20.048301000000002</c:v>
                </c:pt>
                <c:pt idx="14979">
                  <c:v>19.89057</c:v>
                </c:pt>
                <c:pt idx="14980">
                  <c:v>19.868049599999971</c:v>
                </c:pt>
                <c:pt idx="14981">
                  <c:v>19.868049599999971</c:v>
                </c:pt>
                <c:pt idx="14982">
                  <c:v>19.958131199999986</c:v>
                </c:pt>
                <c:pt idx="14983">
                  <c:v>20.048301000000002</c:v>
                </c:pt>
                <c:pt idx="14984">
                  <c:v>20.1383826</c:v>
                </c:pt>
                <c:pt idx="14985">
                  <c:v>19.935610799999989</c:v>
                </c:pt>
                <c:pt idx="14986">
                  <c:v>19.89057</c:v>
                </c:pt>
                <c:pt idx="14987">
                  <c:v>20.273505</c:v>
                </c:pt>
                <c:pt idx="14988">
                  <c:v>20.1383826</c:v>
                </c:pt>
                <c:pt idx="14989">
                  <c:v>20.070821400000014</c:v>
                </c:pt>
                <c:pt idx="14990">
                  <c:v>20.205943799999989</c:v>
                </c:pt>
                <c:pt idx="14991">
                  <c:v>20.318545799999999</c:v>
                </c:pt>
                <c:pt idx="14992">
                  <c:v>20.363674799999988</c:v>
                </c:pt>
                <c:pt idx="14993">
                  <c:v>20.566358400000016</c:v>
                </c:pt>
                <c:pt idx="14994">
                  <c:v>20.543837999999987</c:v>
                </c:pt>
                <c:pt idx="14995">
                  <c:v>20.859211800000001</c:v>
                </c:pt>
                <c:pt idx="14996">
                  <c:v>21.129544799999987</c:v>
                </c:pt>
                <c:pt idx="14997">
                  <c:v>21.399877800000013</c:v>
                </c:pt>
                <c:pt idx="14998">
                  <c:v>21.647602199999987</c:v>
                </c:pt>
                <c:pt idx="14999">
                  <c:v>21.850359299999987</c:v>
                </c:pt>
                <c:pt idx="15000">
                  <c:v>22.053145799999999</c:v>
                </c:pt>
                <c:pt idx="15001">
                  <c:v>22.255814699999988</c:v>
                </c:pt>
                <c:pt idx="15002">
                  <c:v>22.481106899999979</c:v>
                </c:pt>
                <c:pt idx="15003">
                  <c:v>22.616229299999986</c:v>
                </c:pt>
                <c:pt idx="15004">
                  <c:v>22.728919499999989</c:v>
                </c:pt>
                <c:pt idx="15005">
                  <c:v>22.954123499999987</c:v>
                </c:pt>
                <c:pt idx="15006">
                  <c:v>21.895400099999989</c:v>
                </c:pt>
                <c:pt idx="15007">
                  <c:v>21.602561399999999</c:v>
                </c:pt>
                <c:pt idx="15008">
                  <c:v>22.1882682</c:v>
                </c:pt>
                <c:pt idx="15009">
                  <c:v>21.827838900000014</c:v>
                </c:pt>
                <c:pt idx="15010">
                  <c:v>21.4899594</c:v>
                </c:pt>
                <c:pt idx="15011">
                  <c:v>22.909082699999981</c:v>
                </c:pt>
                <c:pt idx="15012">
                  <c:v>23.021772899999977</c:v>
                </c:pt>
                <c:pt idx="15013">
                  <c:v>22.9316031</c:v>
                </c:pt>
                <c:pt idx="15014">
                  <c:v>22.7964807</c:v>
                </c:pt>
                <c:pt idx="15015">
                  <c:v>22.728919499999989</c:v>
                </c:pt>
                <c:pt idx="15016">
                  <c:v>22.571188499999998</c:v>
                </c:pt>
                <c:pt idx="15017">
                  <c:v>22.503627299999977</c:v>
                </c:pt>
                <c:pt idx="15018">
                  <c:v>22.300855500000015</c:v>
                </c:pt>
                <c:pt idx="15019">
                  <c:v>22.1882682</c:v>
                </c:pt>
                <c:pt idx="15020">
                  <c:v>22.008104999999986</c:v>
                </c:pt>
                <c:pt idx="15021">
                  <c:v>21.917920499999997</c:v>
                </c:pt>
                <c:pt idx="15022">
                  <c:v>21.805318499999988</c:v>
                </c:pt>
                <c:pt idx="15023">
                  <c:v>21.7602777</c:v>
                </c:pt>
                <c:pt idx="15024">
                  <c:v>21.692716499999989</c:v>
                </c:pt>
                <c:pt idx="15025">
                  <c:v>21.4899594</c:v>
                </c:pt>
                <c:pt idx="15026">
                  <c:v>21.287172899999977</c:v>
                </c:pt>
                <c:pt idx="15027">
                  <c:v>21.219626399999989</c:v>
                </c:pt>
                <c:pt idx="15028">
                  <c:v>21.129544799999987</c:v>
                </c:pt>
                <c:pt idx="15029">
                  <c:v>21.084503999999981</c:v>
                </c:pt>
                <c:pt idx="15030">
                  <c:v>21.016942799999999</c:v>
                </c:pt>
                <c:pt idx="15031">
                  <c:v>20.9718138</c:v>
                </c:pt>
                <c:pt idx="15032">
                  <c:v>20.9042526</c:v>
                </c:pt>
                <c:pt idx="15033">
                  <c:v>20.926772999999976</c:v>
                </c:pt>
                <c:pt idx="15034">
                  <c:v>20.994334199999987</c:v>
                </c:pt>
                <c:pt idx="15035">
                  <c:v>20.9042526</c:v>
                </c:pt>
                <c:pt idx="15036">
                  <c:v>21.197105999999998</c:v>
                </c:pt>
                <c:pt idx="15037">
                  <c:v>21.5575206</c:v>
                </c:pt>
                <c:pt idx="15038">
                  <c:v>20.949293399999977</c:v>
                </c:pt>
                <c:pt idx="15039">
                  <c:v>20.859211800000001</c:v>
                </c:pt>
                <c:pt idx="15040">
                  <c:v>20.926772999999976</c:v>
                </c:pt>
                <c:pt idx="15041">
                  <c:v>20.926772999999976</c:v>
                </c:pt>
                <c:pt idx="15042">
                  <c:v>20.926772999999976</c:v>
                </c:pt>
                <c:pt idx="15043">
                  <c:v>20.791650600000001</c:v>
                </c:pt>
                <c:pt idx="15044">
                  <c:v>20.769130199999989</c:v>
                </c:pt>
                <c:pt idx="15045">
                  <c:v>20.769130199999989</c:v>
                </c:pt>
                <c:pt idx="15046">
                  <c:v>20.701568999999999</c:v>
                </c:pt>
                <c:pt idx="15047">
                  <c:v>20.611399200000001</c:v>
                </c:pt>
                <c:pt idx="15048">
                  <c:v>20.633919599999999</c:v>
                </c:pt>
                <c:pt idx="15049">
                  <c:v>20.65644</c:v>
                </c:pt>
                <c:pt idx="15050">
                  <c:v>20.65644</c:v>
                </c:pt>
                <c:pt idx="15051">
                  <c:v>20.611399200000001</c:v>
                </c:pt>
                <c:pt idx="15052">
                  <c:v>20.543837999999987</c:v>
                </c:pt>
                <c:pt idx="15053">
                  <c:v>20.543837999999987</c:v>
                </c:pt>
                <c:pt idx="15054">
                  <c:v>20.633919599999999</c:v>
                </c:pt>
                <c:pt idx="15055">
                  <c:v>20.566358400000016</c:v>
                </c:pt>
                <c:pt idx="15056">
                  <c:v>20.679048599999987</c:v>
                </c:pt>
                <c:pt idx="15057">
                  <c:v>20.566358400000016</c:v>
                </c:pt>
                <c:pt idx="15058">
                  <c:v>20.633919599999999</c:v>
                </c:pt>
                <c:pt idx="15059">
                  <c:v>20.701568999999999</c:v>
                </c:pt>
                <c:pt idx="15060">
                  <c:v>20.74660979999998</c:v>
                </c:pt>
                <c:pt idx="15061">
                  <c:v>20.7240894</c:v>
                </c:pt>
                <c:pt idx="15062">
                  <c:v>20.74660979999998</c:v>
                </c:pt>
                <c:pt idx="15063">
                  <c:v>20.9042526</c:v>
                </c:pt>
                <c:pt idx="15064">
                  <c:v>21.061983599999987</c:v>
                </c:pt>
                <c:pt idx="15065">
                  <c:v>21.107024399999997</c:v>
                </c:pt>
                <c:pt idx="15066">
                  <c:v>21.107024399999997</c:v>
                </c:pt>
                <c:pt idx="15067">
                  <c:v>21.0394632</c:v>
                </c:pt>
                <c:pt idx="15068">
                  <c:v>21.061983599999987</c:v>
                </c:pt>
                <c:pt idx="15069">
                  <c:v>20.9042526</c:v>
                </c:pt>
                <c:pt idx="15070">
                  <c:v>20.859211800000001</c:v>
                </c:pt>
                <c:pt idx="15071">
                  <c:v>20.926772999999976</c:v>
                </c:pt>
                <c:pt idx="15072">
                  <c:v>20.994334199999987</c:v>
                </c:pt>
                <c:pt idx="15073">
                  <c:v>21.016942799999999</c:v>
                </c:pt>
                <c:pt idx="15074">
                  <c:v>20.9042526</c:v>
                </c:pt>
                <c:pt idx="15075">
                  <c:v>20.926772999999976</c:v>
                </c:pt>
                <c:pt idx="15076">
                  <c:v>20.836691399999999</c:v>
                </c:pt>
                <c:pt idx="15077">
                  <c:v>20.769130199999989</c:v>
                </c:pt>
                <c:pt idx="15078">
                  <c:v>20.9718138</c:v>
                </c:pt>
                <c:pt idx="15079">
                  <c:v>20.926772999999976</c:v>
                </c:pt>
                <c:pt idx="15080">
                  <c:v>20.633919599999999</c:v>
                </c:pt>
                <c:pt idx="15081">
                  <c:v>20.9042526</c:v>
                </c:pt>
                <c:pt idx="15082">
                  <c:v>20.791650600000001</c:v>
                </c:pt>
                <c:pt idx="15083">
                  <c:v>20.74660979999998</c:v>
                </c:pt>
                <c:pt idx="15084">
                  <c:v>20.521317599999989</c:v>
                </c:pt>
                <c:pt idx="15085">
                  <c:v>20.611399200000001</c:v>
                </c:pt>
                <c:pt idx="15086">
                  <c:v>20.5888788</c:v>
                </c:pt>
                <c:pt idx="15087">
                  <c:v>20.543837999999987</c:v>
                </c:pt>
                <c:pt idx="15088">
                  <c:v>23.967791399999989</c:v>
                </c:pt>
                <c:pt idx="15089">
                  <c:v>23.404707899999977</c:v>
                </c:pt>
                <c:pt idx="15090">
                  <c:v>23.111839799999998</c:v>
                </c:pt>
                <c:pt idx="15091">
                  <c:v>22.773960299999999</c:v>
                </c:pt>
                <c:pt idx="15092">
                  <c:v>22.548668099999986</c:v>
                </c:pt>
                <c:pt idx="15093">
                  <c:v>23.111839799999998</c:v>
                </c:pt>
                <c:pt idx="15094">
                  <c:v>22.706399099999981</c:v>
                </c:pt>
                <c:pt idx="15095">
                  <c:v>22.503627299999977</c:v>
                </c:pt>
                <c:pt idx="15096">
                  <c:v>23.359667099999999</c:v>
                </c:pt>
                <c:pt idx="15097">
                  <c:v>22.954123499999987</c:v>
                </c:pt>
                <c:pt idx="15098">
                  <c:v>22.593708899999989</c:v>
                </c:pt>
                <c:pt idx="15099">
                  <c:v>22.323375899999988</c:v>
                </c:pt>
                <c:pt idx="15100">
                  <c:v>22.233294300000001</c:v>
                </c:pt>
                <c:pt idx="15101">
                  <c:v>22.098186599999977</c:v>
                </c:pt>
                <c:pt idx="15102">
                  <c:v>21.917920499999997</c:v>
                </c:pt>
                <c:pt idx="15103">
                  <c:v>21.782798099999976</c:v>
                </c:pt>
                <c:pt idx="15104">
                  <c:v>21.219626399999989</c:v>
                </c:pt>
                <c:pt idx="15105">
                  <c:v>21.242146799999979</c:v>
                </c:pt>
                <c:pt idx="15106">
                  <c:v>21.016942799999999</c:v>
                </c:pt>
                <c:pt idx="15107">
                  <c:v>21.016942799999999</c:v>
                </c:pt>
                <c:pt idx="15108">
                  <c:v>21.0394632</c:v>
                </c:pt>
                <c:pt idx="15109">
                  <c:v>21.084503999999981</c:v>
                </c:pt>
                <c:pt idx="15110">
                  <c:v>21.084503999999981</c:v>
                </c:pt>
                <c:pt idx="15111">
                  <c:v>20.926772999999976</c:v>
                </c:pt>
                <c:pt idx="15112">
                  <c:v>20.9042526</c:v>
                </c:pt>
                <c:pt idx="15113">
                  <c:v>21.0394632</c:v>
                </c:pt>
                <c:pt idx="15114">
                  <c:v>20.881732199999977</c:v>
                </c:pt>
                <c:pt idx="15115">
                  <c:v>20.881732199999977</c:v>
                </c:pt>
                <c:pt idx="15116">
                  <c:v>20.791650600000001</c:v>
                </c:pt>
                <c:pt idx="15117">
                  <c:v>20.769130199999989</c:v>
                </c:pt>
                <c:pt idx="15118">
                  <c:v>20.814170999999998</c:v>
                </c:pt>
                <c:pt idx="15119">
                  <c:v>20.9042526</c:v>
                </c:pt>
                <c:pt idx="15120">
                  <c:v>20.769130199999989</c:v>
                </c:pt>
                <c:pt idx="15121">
                  <c:v>20.949293399999977</c:v>
                </c:pt>
                <c:pt idx="15122">
                  <c:v>20.994334199999987</c:v>
                </c:pt>
                <c:pt idx="15123">
                  <c:v>20.769130199999989</c:v>
                </c:pt>
                <c:pt idx="15124">
                  <c:v>20.679048599999987</c:v>
                </c:pt>
                <c:pt idx="15125">
                  <c:v>22.1882682</c:v>
                </c:pt>
                <c:pt idx="15126">
                  <c:v>21.872879699999999</c:v>
                </c:pt>
                <c:pt idx="15127">
                  <c:v>21.467438999999981</c:v>
                </c:pt>
                <c:pt idx="15128">
                  <c:v>21.264667200000002</c:v>
                </c:pt>
                <c:pt idx="15129">
                  <c:v>20.859211800000001</c:v>
                </c:pt>
                <c:pt idx="15130">
                  <c:v>21.535000199999999</c:v>
                </c:pt>
                <c:pt idx="15131">
                  <c:v>21.354837000000014</c:v>
                </c:pt>
                <c:pt idx="15132">
                  <c:v>21.580040999999976</c:v>
                </c:pt>
                <c:pt idx="15133">
                  <c:v>20.926772999999976</c:v>
                </c:pt>
                <c:pt idx="15134">
                  <c:v>20.3861952</c:v>
                </c:pt>
                <c:pt idx="15135">
                  <c:v>19.980651600000002</c:v>
                </c:pt>
                <c:pt idx="15136">
                  <c:v>19.777967999999998</c:v>
                </c:pt>
                <c:pt idx="15137">
                  <c:v>19.6653807</c:v>
                </c:pt>
                <c:pt idx="15138">
                  <c:v>19.868049599999971</c:v>
                </c:pt>
                <c:pt idx="15139">
                  <c:v>19.89057</c:v>
                </c:pt>
                <c:pt idx="15140">
                  <c:v>19.755447599999982</c:v>
                </c:pt>
                <c:pt idx="15141">
                  <c:v>19.958131199999986</c:v>
                </c:pt>
                <c:pt idx="15142">
                  <c:v>19.755447599999982</c:v>
                </c:pt>
                <c:pt idx="15143">
                  <c:v>19.732927199999999</c:v>
                </c:pt>
                <c:pt idx="15144">
                  <c:v>19.530155399999998</c:v>
                </c:pt>
                <c:pt idx="15145">
                  <c:v>19.102194299999987</c:v>
                </c:pt>
                <c:pt idx="15146">
                  <c:v>19.147235100000014</c:v>
                </c:pt>
                <c:pt idx="15147">
                  <c:v>19.485114599999971</c:v>
                </c:pt>
                <c:pt idx="15148">
                  <c:v>19.395033000000002</c:v>
                </c:pt>
                <c:pt idx="15149">
                  <c:v>19.259837099999999</c:v>
                </c:pt>
                <c:pt idx="15150">
                  <c:v>19.349992199999999</c:v>
                </c:pt>
                <c:pt idx="15151">
                  <c:v>19.259837099999999</c:v>
                </c:pt>
                <c:pt idx="15152">
                  <c:v>19.2147963</c:v>
                </c:pt>
                <c:pt idx="15153">
                  <c:v>19.237316700000001</c:v>
                </c:pt>
                <c:pt idx="15154">
                  <c:v>19.372512599999979</c:v>
                </c:pt>
                <c:pt idx="15155">
                  <c:v>19.620236999999989</c:v>
                </c:pt>
                <c:pt idx="15156">
                  <c:v>19.777967999999998</c:v>
                </c:pt>
                <c:pt idx="15157">
                  <c:v>19.89057</c:v>
                </c:pt>
                <c:pt idx="15158">
                  <c:v>19.597716599999977</c:v>
                </c:pt>
                <c:pt idx="15159">
                  <c:v>19.507635000000001</c:v>
                </c:pt>
                <c:pt idx="15160">
                  <c:v>19.597716599999977</c:v>
                </c:pt>
                <c:pt idx="15161">
                  <c:v>19.530155399999998</c:v>
                </c:pt>
                <c:pt idx="15162">
                  <c:v>19.642757399999986</c:v>
                </c:pt>
                <c:pt idx="15163">
                  <c:v>19.575196199999986</c:v>
                </c:pt>
                <c:pt idx="15164">
                  <c:v>19.868049599999971</c:v>
                </c:pt>
                <c:pt idx="15165">
                  <c:v>19.800488399999999</c:v>
                </c:pt>
                <c:pt idx="15166">
                  <c:v>20.048301000000002</c:v>
                </c:pt>
                <c:pt idx="15167">
                  <c:v>20.228464199999987</c:v>
                </c:pt>
                <c:pt idx="15168">
                  <c:v>21.782798099999976</c:v>
                </c:pt>
                <c:pt idx="15169">
                  <c:v>21.5575206</c:v>
                </c:pt>
                <c:pt idx="15170">
                  <c:v>21.152065200000013</c:v>
                </c:pt>
                <c:pt idx="15171">
                  <c:v>20.859211800000001</c:v>
                </c:pt>
                <c:pt idx="15172">
                  <c:v>20.296025399999987</c:v>
                </c:pt>
                <c:pt idx="15173">
                  <c:v>20.048301000000002</c:v>
                </c:pt>
                <c:pt idx="15174">
                  <c:v>20.003260199999996</c:v>
                </c:pt>
                <c:pt idx="15175">
                  <c:v>19.913090400000005</c:v>
                </c:pt>
                <c:pt idx="15176">
                  <c:v>20.003260199999996</c:v>
                </c:pt>
                <c:pt idx="15177">
                  <c:v>20.769130199999989</c:v>
                </c:pt>
                <c:pt idx="15178">
                  <c:v>20.994334199999987</c:v>
                </c:pt>
                <c:pt idx="15179">
                  <c:v>21.152065200000013</c:v>
                </c:pt>
                <c:pt idx="15180">
                  <c:v>21.670196099999988</c:v>
                </c:pt>
                <c:pt idx="15181">
                  <c:v>21.985481699999976</c:v>
                </c:pt>
                <c:pt idx="15182">
                  <c:v>21.152065200000013</c:v>
                </c:pt>
                <c:pt idx="15183">
                  <c:v>20.926772999999976</c:v>
                </c:pt>
                <c:pt idx="15184">
                  <c:v>21.0394632</c:v>
                </c:pt>
                <c:pt idx="15185">
                  <c:v>21.309693299999989</c:v>
                </c:pt>
                <c:pt idx="15186">
                  <c:v>20.769130199999989</c:v>
                </c:pt>
                <c:pt idx="15187">
                  <c:v>20.431235999999988</c:v>
                </c:pt>
                <c:pt idx="15188">
                  <c:v>20.949293399999977</c:v>
                </c:pt>
                <c:pt idx="15189">
                  <c:v>21.422398199999989</c:v>
                </c:pt>
                <c:pt idx="15190">
                  <c:v>21.737757299999988</c:v>
                </c:pt>
                <c:pt idx="15191">
                  <c:v>22.008104999999986</c:v>
                </c:pt>
                <c:pt idx="15192">
                  <c:v>22.2107739</c:v>
                </c:pt>
                <c:pt idx="15193">
                  <c:v>22.458586499999985</c:v>
                </c:pt>
                <c:pt idx="15194">
                  <c:v>22.616229299999986</c:v>
                </c:pt>
                <c:pt idx="15195">
                  <c:v>21.670196099999988</c:v>
                </c:pt>
                <c:pt idx="15196">
                  <c:v>20.949293399999977</c:v>
                </c:pt>
                <c:pt idx="15197">
                  <c:v>20.566358400000016</c:v>
                </c:pt>
                <c:pt idx="15198">
                  <c:v>20.566358400000016</c:v>
                </c:pt>
                <c:pt idx="15199">
                  <c:v>20.769130199999989</c:v>
                </c:pt>
                <c:pt idx="15200">
                  <c:v>20.74660979999998</c:v>
                </c:pt>
                <c:pt idx="15201">
                  <c:v>20.814170999999998</c:v>
                </c:pt>
                <c:pt idx="15202">
                  <c:v>20.5888788</c:v>
                </c:pt>
                <c:pt idx="15203">
                  <c:v>20.543837999999987</c:v>
                </c:pt>
                <c:pt idx="15204">
                  <c:v>20.498797199999977</c:v>
                </c:pt>
                <c:pt idx="15205">
                  <c:v>20.431235999999988</c:v>
                </c:pt>
                <c:pt idx="15206">
                  <c:v>20.408715599999976</c:v>
                </c:pt>
                <c:pt idx="15207">
                  <c:v>20.476276799999987</c:v>
                </c:pt>
                <c:pt idx="15208">
                  <c:v>20.318545799999999</c:v>
                </c:pt>
                <c:pt idx="15209">
                  <c:v>20.363674799999988</c:v>
                </c:pt>
                <c:pt idx="15210">
                  <c:v>20.363674799999988</c:v>
                </c:pt>
                <c:pt idx="15211">
                  <c:v>20.341154400000015</c:v>
                </c:pt>
                <c:pt idx="15212">
                  <c:v>20.408715599999976</c:v>
                </c:pt>
                <c:pt idx="15213">
                  <c:v>20.431235999999988</c:v>
                </c:pt>
                <c:pt idx="15214">
                  <c:v>20.3861952</c:v>
                </c:pt>
                <c:pt idx="15215">
                  <c:v>20.341154400000015</c:v>
                </c:pt>
                <c:pt idx="15216">
                  <c:v>20.318545799999999</c:v>
                </c:pt>
                <c:pt idx="15217">
                  <c:v>20.273505</c:v>
                </c:pt>
                <c:pt idx="15218">
                  <c:v>20.341154400000015</c:v>
                </c:pt>
                <c:pt idx="15219">
                  <c:v>21.422398199999989</c:v>
                </c:pt>
                <c:pt idx="15220">
                  <c:v>21.309693299999989</c:v>
                </c:pt>
                <c:pt idx="15221">
                  <c:v>21.174585599999997</c:v>
                </c:pt>
                <c:pt idx="15222">
                  <c:v>20.949293399999977</c:v>
                </c:pt>
                <c:pt idx="15223">
                  <c:v>20.814170999999998</c:v>
                </c:pt>
                <c:pt idx="15224">
                  <c:v>20.701568999999999</c:v>
                </c:pt>
                <c:pt idx="15225">
                  <c:v>20.5888788</c:v>
                </c:pt>
                <c:pt idx="15226">
                  <c:v>20.566358400000016</c:v>
                </c:pt>
                <c:pt idx="15227">
                  <c:v>20.543837999999987</c:v>
                </c:pt>
                <c:pt idx="15228">
                  <c:v>20.611399200000001</c:v>
                </c:pt>
                <c:pt idx="15229">
                  <c:v>20.543837999999987</c:v>
                </c:pt>
                <c:pt idx="15230">
                  <c:v>20.543837999999987</c:v>
                </c:pt>
                <c:pt idx="15231">
                  <c:v>20.7240894</c:v>
                </c:pt>
                <c:pt idx="15232">
                  <c:v>20.611399200000001</c:v>
                </c:pt>
                <c:pt idx="15233">
                  <c:v>20.521317599999989</c:v>
                </c:pt>
                <c:pt idx="15234">
                  <c:v>20.543837999999987</c:v>
                </c:pt>
                <c:pt idx="15235">
                  <c:v>20.521317599999989</c:v>
                </c:pt>
                <c:pt idx="15236">
                  <c:v>20.611399200000001</c:v>
                </c:pt>
                <c:pt idx="15237">
                  <c:v>20.566358400000016</c:v>
                </c:pt>
                <c:pt idx="15238">
                  <c:v>20.679048599999987</c:v>
                </c:pt>
                <c:pt idx="15239">
                  <c:v>20.679048599999987</c:v>
                </c:pt>
                <c:pt idx="15240">
                  <c:v>20.791650600000001</c:v>
                </c:pt>
                <c:pt idx="15241">
                  <c:v>20.74660979999998</c:v>
                </c:pt>
                <c:pt idx="15242">
                  <c:v>21.422398199999989</c:v>
                </c:pt>
                <c:pt idx="15243">
                  <c:v>21.219626399999989</c:v>
                </c:pt>
                <c:pt idx="15244">
                  <c:v>20.994334199999987</c:v>
                </c:pt>
                <c:pt idx="15245">
                  <c:v>20.859211800000001</c:v>
                </c:pt>
                <c:pt idx="15246">
                  <c:v>20.814170999999998</c:v>
                </c:pt>
                <c:pt idx="15247">
                  <c:v>20.814170999999998</c:v>
                </c:pt>
                <c:pt idx="15248">
                  <c:v>20.701568999999999</c:v>
                </c:pt>
                <c:pt idx="15249">
                  <c:v>25.477099199999987</c:v>
                </c:pt>
                <c:pt idx="15250">
                  <c:v>24.981473999999981</c:v>
                </c:pt>
                <c:pt idx="15251">
                  <c:v>24.621059399999996</c:v>
                </c:pt>
                <c:pt idx="15252">
                  <c:v>24.283165199999999</c:v>
                </c:pt>
                <c:pt idx="15253">
                  <c:v>23.945270999999977</c:v>
                </c:pt>
                <c:pt idx="15254">
                  <c:v>23.810148599999987</c:v>
                </c:pt>
                <c:pt idx="15255">
                  <c:v>23.584871100000019</c:v>
                </c:pt>
                <c:pt idx="15256">
                  <c:v>23.314523399999999</c:v>
                </c:pt>
                <c:pt idx="15257">
                  <c:v>23.134360200000014</c:v>
                </c:pt>
                <c:pt idx="15258">
                  <c:v>22.9991643</c:v>
                </c:pt>
                <c:pt idx="15259">
                  <c:v>22.841521499999999</c:v>
                </c:pt>
                <c:pt idx="15260">
                  <c:v>22.819001100000019</c:v>
                </c:pt>
                <c:pt idx="15261">
                  <c:v>22.683878699999998</c:v>
                </c:pt>
                <c:pt idx="15262">
                  <c:v>22.661270099999999</c:v>
                </c:pt>
                <c:pt idx="15263">
                  <c:v>22.706399099999981</c:v>
                </c:pt>
                <c:pt idx="15264">
                  <c:v>22.593708899999989</c:v>
                </c:pt>
                <c:pt idx="15265">
                  <c:v>24.46341659999997</c:v>
                </c:pt>
                <c:pt idx="15266">
                  <c:v>24.035440799999989</c:v>
                </c:pt>
                <c:pt idx="15267">
                  <c:v>24.057961200000012</c:v>
                </c:pt>
                <c:pt idx="15268">
                  <c:v>23.877709799999987</c:v>
                </c:pt>
                <c:pt idx="15269">
                  <c:v>23.539830299999988</c:v>
                </c:pt>
                <c:pt idx="15270">
                  <c:v>23.314523399999999</c:v>
                </c:pt>
                <c:pt idx="15271">
                  <c:v>23.179400999999999</c:v>
                </c:pt>
                <c:pt idx="15272">
                  <c:v>23.134360200000014</c:v>
                </c:pt>
                <c:pt idx="15273">
                  <c:v>22.909082699999981</c:v>
                </c:pt>
                <c:pt idx="15274">
                  <c:v>22.706399099999981</c:v>
                </c:pt>
                <c:pt idx="15275">
                  <c:v>22.571188499999998</c:v>
                </c:pt>
                <c:pt idx="15276">
                  <c:v>22.571188499999998</c:v>
                </c:pt>
                <c:pt idx="15277">
                  <c:v>22.548668099999986</c:v>
                </c:pt>
                <c:pt idx="15278">
                  <c:v>22.616229299999986</c:v>
                </c:pt>
                <c:pt idx="15279">
                  <c:v>22.638749699999977</c:v>
                </c:pt>
                <c:pt idx="15280">
                  <c:v>22.616229299999986</c:v>
                </c:pt>
                <c:pt idx="15281">
                  <c:v>22.548668099999986</c:v>
                </c:pt>
                <c:pt idx="15282">
                  <c:v>22.233294300000001</c:v>
                </c:pt>
                <c:pt idx="15283">
                  <c:v>22.120706999999989</c:v>
                </c:pt>
                <c:pt idx="15284">
                  <c:v>22.323375899999988</c:v>
                </c:pt>
                <c:pt idx="15285">
                  <c:v>22.3459845</c:v>
                </c:pt>
                <c:pt idx="15286">
                  <c:v>22.120706999999989</c:v>
                </c:pt>
                <c:pt idx="15287">
                  <c:v>22.053145799999999</c:v>
                </c:pt>
                <c:pt idx="15288">
                  <c:v>21.962961299999989</c:v>
                </c:pt>
                <c:pt idx="15289">
                  <c:v>22.323375899999988</c:v>
                </c:pt>
                <c:pt idx="15290">
                  <c:v>21.962961299999989</c:v>
                </c:pt>
                <c:pt idx="15291">
                  <c:v>21.94044089999997</c:v>
                </c:pt>
                <c:pt idx="15292">
                  <c:v>23.922750599999976</c:v>
                </c:pt>
                <c:pt idx="15293">
                  <c:v>23.337043799999996</c:v>
                </c:pt>
                <c:pt idx="15294">
                  <c:v>23.900230199999989</c:v>
                </c:pt>
                <c:pt idx="15295">
                  <c:v>23.517309900000001</c:v>
                </c:pt>
                <c:pt idx="15296">
                  <c:v>23.584871100000019</c:v>
                </c:pt>
                <c:pt idx="15297">
                  <c:v>22.706399099999981</c:v>
                </c:pt>
                <c:pt idx="15298">
                  <c:v>23.246962199999999</c:v>
                </c:pt>
                <c:pt idx="15299">
                  <c:v>22.36850489999998</c:v>
                </c:pt>
                <c:pt idx="15300">
                  <c:v>21.94044089999997</c:v>
                </c:pt>
                <c:pt idx="15301">
                  <c:v>22.391025299999999</c:v>
                </c:pt>
                <c:pt idx="15302">
                  <c:v>22.638749699999977</c:v>
                </c:pt>
                <c:pt idx="15303">
                  <c:v>22.053145799999999</c:v>
                </c:pt>
                <c:pt idx="15304">
                  <c:v>22.751439899999976</c:v>
                </c:pt>
                <c:pt idx="15305">
                  <c:v>22.300855500000015</c:v>
                </c:pt>
                <c:pt idx="15306">
                  <c:v>21.7602777</c:v>
                </c:pt>
                <c:pt idx="15307">
                  <c:v>22.300855500000015</c:v>
                </c:pt>
                <c:pt idx="15308">
                  <c:v>22.436066099999987</c:v>
                </c:pt>
                <c:pt idx="15309">
                  <c:v>22.143227400000001</c:v>
                </c:pt>
                <c:pt idx="15310">
                  <c:v>22.053145799999999</c:v>
                </c:pt>
                <c:pt idx="15311">
                  <c:v>21.7602777</c:v>
                </c:pt>
                <c:pt idx="15312">
                  <c:v>21.354837000000014</c:v>
                </c:pt>
                <c:pt idx="15313">
                  <c:v>21.197105999999998</c:v>
                </c:pt>
                <c:pt idx="15314">
                  <c:v>22.120706999999989</c:v>
                </c:pt>
                <c:pt idx="15315">
                  <c:v>22.165747799999977</c:v>
                </c:pt>
                <c:pt idx="15316">
                  <c:v>21.782798099999976</c:v>
                </c:pt>
                <c:pt idx="15317">
                  <c:v>21.895400099999989</c:v>
                </c:pt>
                <c:pt idx="15318">
                  <c:v>21.264667200000002</c:v>
                </c:pt>
                <c:pt idx="15319">
                  <c:v>21.850359299999987</c:v>
                </c:pt>
                <c:pt idx="15320">
                  <c:v>21.354837000000014</c:v>
                </c:pt>
                <c:pt idx="15321">
                  <c:v>21.061983599999987</c:v>
                </c:pt>
                <c:pt idx="15322">
                  <c:v>21.94044089999997</c:v>
                </c:pt>
                <c:pt idx="15323">
                  <c:v>21.399877800000013</c:v>
                </c:pt>
                <c:pt idx="15324">
                  <c:v>21.782798099999976</c:v>
                </c:pt>
                <c:pt idx="15325">
                  <c:v>21.625081799999997</c:v>
                </c:pt>
                <c:pt idx="15326">
                  <c:v>21.107024399999997</c:v>
                </c:pt>
                <c:pt idx="15327">
                  <c:v>20.65644</c:v>
                </c:pt>
                <c:pt idx="15328">
                  <c:v>20.769130199999989</c:v>
                </c:pt>
                <c:pt idx="15329">
                  <c:v>20.566358400000016</c:v>
                </c:pt>
                <c:pt idx="15330">
                  <c:v>20.543837999999987</c:v>
                </c:pt>
                <c:pt idx="15331">
                  <c:v>20.4537564</c:v>
                </c:pt>
                <c:pt idx="15332">
                  <c:v>20.5888788</c:v>
                </c:pt>
                <c:pt idx="15333">
                  <c:v>20.791650600000001</c:v>
                </c:pt>
                <c:pt idx="15334">
                  <c:v>20.521317599999989</c:v>
                </c:pt>
                <c:pt idx="15335">
                  <c:v>20.250984599999999</c:v>
                </c:pt>
                <c:pt idx="15336">
                  <c:v>20.318545799999999</c:v>
                </c:pt>
                <c:pt idx="15337">
                  <c:v>20.070821400000014</c:v>
                </c:pt>
                <c:pt idx="15338">
                  <c:v>20.273505</c:v>
                </c:pt>
                <c:pt idx="15339">
                  <c:v>20.498797199999977</c:v>
                </c:pt>
                <c:pt idx="15340">
                  <c:v>20.3861952</c:v>
                </c:pt>
                <c:pt idx="15341">
                  <c:v>20.048301000000002</c:v>
                </c:pt>
                <c:pt idx="15342">
                  <c:v>20.250984599999999</c:v>
                </c:pt>
                <c:pt idx="15343">
                  <c:v>19.89057</c:v>
                </c:pt>
                <c:pt idx="15344">
                  <c:v>22.233294300000001</c:v>
                </c:pt>
                <c:pt idx="15345">
                  <c:v>22.1882682</c:v>
                </c:pt>
                <c:pt idx="15346">
                  <c:v>21.737757299999988</c:v>
                </c:pt>
                <c:pt idx="15347">
                  <c:v>21.309693299999989</c:v>
                </c:pt>
                <c:pt idx="15348">
                  <c:v>20.949293399999977</c:v>
                </c:pt>
                <c:pt idx="15349">
                  <c:v>20.521317599999989</c:v>
                </c:pt>
                <c:pt idx="15350">
                  <c:v>20.070821400000014</c:v>
                </c:pt>
                <c:pt idx="15351">
                  <c:v>19.710421499999999</c:v>
                </c:pt>
                <c:pt idx="15352">
                  <c:v>21.467438999999981</c:v>
                </c:pt>
                <c:pt idx="15353">
                  <c:v>21.0394632</c:v>
                </c:pt>
                <c:pt idx="15354">
                  <c:v>21.107024399999997</c:v>
                </c:pt>
                <c:pt idx="15355">
                  <c:v>21.287172899999977</c:v>
                </c:pt>
                <c:pt idx="15356">
                  <c:v>21.332316599999981</c:v>
                </c:pt>
                <c:pt idx="15357">
                  <c:v>21.602561399999999</c:v>
                </c:pt>
                <c:pt idx="15358">
                  <c:v>20.949293399999977</c:v>
                </c:pt>
                <c:pt idx="15359">
                  <c:v>20.3861952</c:v>
                </c:pt>
                <c:pt idx="15360">
                  <c:v>21.0394632</c:v>
                </c:pt>
                <c:pt idx="15361">
                  <c:v>20.633919599999999</c:v>
                </c:pt>
                <c:pt idx="15362">
                  <c:v>20.521317599999989</c:v>
                </c:pt>
                <c:pt idx="15363">
                  <c:v>20.926772999999976</c:v>
                </c:pt>
                <c:pt idx="15364">
                  <c:v>20.431235999999988</c:v>
                </c:pt>
                <c:pt idx="15365">
                  <c:v>20.02578059999998</c:v>
                </c:pt>
                <c:pt idx="15366">
                  <c:v>21.354837000000014</c:v>
                </c:pt>
                <c:pt idx="15367">
                  <c:v>21.016942799999999</c:v>
                </c:pt>
                <c:pt idx="15368">
                  <c:v>20.926772999999976</c:v>
                </c:pt>
                <c:pt idx="15369">
                  <c:v>20.701568999999999</c:v>
                </c:pt>
                <c:pt idx="15370">
                  <c:v>21.309693299999989</c:v>
                </c:pt>
                <c:pt idx="15371">
                  <c:v>21.467438999999981</c:v>
                </c:pt>
                <c:pt idx="15372">
                  <c:v>21.602561399999999</c:v>
                </c:pt>
                <c:pt idx="15373">
                  <c:v>21.737757299999988</c:v>
                </c:pt>
                <c:pt idx="15374">
                  <c:v>21.827838900000014</c:v>
                </c:pt>
                <c:pt idx="15375">
                  <c:v>21.94044089999997</c:v>
                </c:pt>
                <c:pt idx="15376">
                  <c:v>22.030625400000005</c:v>
                </c:pt>
                <c:pt idx="15377">
                  <c:v>22.255814699999988</c:v>
                </c:pt>
                <c:pt idx="15378">
                  <c:v>23.156880600000019</c:v>
                </c:pt>
                <c:pt idx="15379">
                  <c:v>23.292002999999976</c:v>
                </c:pt>
                <c:pt idx="15380">
                  <c:v>23.337043799999996</c:v>
                </c:pt>
                <c:pt idx="15381">
                  <c:v>22.526147699999989</c:v>
                </c:pt>
                <c:pt idx="15382">
                  <c:v>22.030625400000005</c:v>
                </c:pt>
                <c:pt idx="15383">
                  <c:v>21.872879699999999</c:v>
                </c:pt>
                <c:pt idx="15384">
                  <c:v>22.008104999999986</c:v>
                </c:pt>
                <c:pt idx="15385">
                  <c:v>22.075666199999986</c:v>
                </c:pt>
                <c:pt idx="15386">
                  <c:v>21.850359299999987</c:v>
                </c:pt>
                <c:pt idx="15387">
                  <c:v>22.683878699999998</c:v>
                </c:pt>
                <c:pt idx="15388">
                  <c:v>22.751439899999976</c:v>
                </c:pt>
                <c:pt idx="15389">
                  <c:v>22.909082699999981</c:v>
                </c:pt>
                <c:pt idx="15390">
                  <c:v>23.111839799999998</c:v>
                </c:pt>
                <c:pt idx="15391">
                  <c:v>23.201921400000014</c:v>
                </c:pt>
                <c:pt idx="15392">
                  <c:v>23.292002999999976</c:v>
                </c:pt>
                <c:pt idx="15393">
                  <c:v>23.382187499999986</c:v>
                </c:pt>
                <c:pt idx="15394">
                  <c:v>23.427228299999989</c:v>
                </c:pt>
                <c:pt idx="15395">
                  <c:v>23.494789499999989</c:v>
                </c:pt>
                <c:pt idx="15396">
                  <c:v>23.652432299999976</c:v>
                </c:pt>
                <c:pt idx="15397">
                  <c:v>23.765107799999985</c:v>
                </c:pt>
                <c:pt idx="15398">
                  <c:v>23.832668999999999</c:v>
                </c:pt>
                <c:pt idx="15399">
                  <c:v>23.697546599999981</c:v>
                </c:pt>
                <c:pt idx="15400">
                  <c:v>23.089334099999981</c:v>
                </c:pt>
                <c:pt idx="15401">
                  <c:v>23.292002999999976</c:v>
                </c:pt>
                <c:pt idx="15402">
                  <c:v>24.012832199999988</c:v>
                </c:pt>
                <c:pt idx="15403">
                  <c:v>24.080481599999981</c:v>
                </c:pt>
                <c:pt idx="15404">
                  <c:v>24.125522399999976</c:v>
                </c:pt>
                <c:pt idx="15405">
                  <c:v>23.111839799999998</c:v>
                </c:pt>
                <c:pt idx="15406">
                  <c:v>22.683878699999998</c:v>
                </c:pt>
                <c:pt idx="15407">
                  <c:v>22.954123499999987</c:v>
                </c:pt>
                <c:pt idx="15408">
                  <c:v>22.661270099999999</c:v>
                </c:pt>
                <c:pt idx="15409">
                  <c:v>23.449748699999976</c:v>
                </c:pt>
                <c:pt idx="15410">
                  <c:v>23.539830299999988</c:v>
                </c:pt>
                <c:pt idx="15411">
                  <c:v>23.720067</c:v>
                </c:pt>
                <c:pt idx="15412">
                  <c:v>23.832668999999999</c:v>
                </c:pt>
                <c:pt idx="15413">
                  <c:v>23.922750599999976</c:v>
                </c:pt>
                <c:pt idx="15414">
                  <c:v>23.359667099999999</c:v>
                </c:pt>
                <c:pt idx="15415">
                  <c:v>23.314523399999999</c:v>
                </c:pt>
                <c:pt idx="15416">
                  <c:v>22.706399099999981</c:v>
                </c:pt>
                <c:pt idx="15417">
                  <c:v>22.2107739</c:v>
                </c:pt>
                <c:pt idx="15418">
                  <c:v>23.427228299999989</c:v>
                </c:pt>
                <c:pt idx="15419">
                  <c:v>23.111839799999998</c:v>
                </c:pt>
                <c:pt idx="15420">
                  <c:v>22.841521499999999</c:v>
                </c:pt>
                <c:pt idx="15421">
                  <c:v>22.571188499999998</c:v>
                </c:pt>
                <c:pt idx="15422">
                  <c:v>22.3459845</c:v>
                </c:pt>
                <c:pt idx="15423">
                  <c:v>22.1882682</c:v>
                </c:pt>
                <c:pt idx="15424">
                  <c:v>23.156880600000019</c:v>
                </c:pt>
                <c:pt idx="15425">
                  <c:v>22.751439899999976</c:v>
                </c:pt>
                <c:pt idx="15426">
                  <c:v>22.728919499999989</c:v>
                </c:pt>
                <c:pt idx="15427">
                  <c:v>22.548668099999986</c:v>
                </c:pt>
                <c:pt idx="15428">
                  <c:v>22.8640419</c:v>
                </c:pt>
                <c:pt idx="15429">
                  <c:v>22.616229299999986</c:v>
                </c:pt>
                <c:pt idx="15430">
                  <c:v>23.066813700000001</c:v>
                </c:pt>
                <c:pt idx="15431">
                  <c:v>22.661270099999999</c:v>
                </c:pt>
                <c:pt idx="15432">
                  <c:v>22.4135457</c:v>
                </c:pt>
                <c:pt idx="15433">
                  <c:v>22.053145799999999</c:v>
                </c:pt>
                <c:pt idx="15434">
                  <c:v>22.976643899999971</c:v>
                </c:pt>
                <c:pt idx="15435">
                  <c:v>22.571188499999998</c:v>
                </c:pt>
                <c:pt idx="15436">
                  <c:v>22.143227400000001</c:v>
                </c:pt>
                <c:pt idx="15437">
                  <c:v>22.300855500000015</c:v>
                </c:pt>
                <c:pt idx="15438">
                  <c:v>22.3459845</c:v>
                </c:pt>
                <c:pt idx="15439">
                  <c:v>21.962961299999989</c:v>
                </c:pt>
                <c:pt idx="15440">
                  <c:v>21.7602777</c:v>
                </c:pt>
                <c:pt idx="15441">
                  <c:v>23.0442933</c:v>
                </c:pt>
                <c:pt idx="15442">
                  <c:v>22.976643899999971</c:v>
                </c:pt>
                <c:pt idx="15443">
                  <c:v>22.909082699999981</c:v>
                </c:pt>
                <c:pt idx="15444">
                  <c:v>22.7964807</c:v>
                </c:pt>
                <c:pt idx="15445">
                  <c:v>22.638749699999977</c:v>
                </c:pt>
                <c:pt idx="15446">
                  <c:v>22.526147699999989</c:v>
                </c:pt>
                <c:pt idx="15447">
                  <c:v>22.36850489999998</c:v>
                </c:pt>
                <c:pt idx="15448">
                  <c:v>22.481106899999979</c:v>
                </c:pt>
                <c:pt idx="15449">
                  <c:v>22.3459845</c:v>
                </c:pt>
                <c:pt idx="15450">
                  <c:v>22.503627299999977</c:v>
                </c:pt>
                <c:pt idx="15451">
                  <c:v>22.323375899999988</c:v>
                </c:pt>
                <c:pt idx="15452">
                  <c:v>22.548668099999986</c:v>
                </c:pt>
                <c:pt idx="15453">
                  <c:v>22.143227400000001</c:v>
                </c:pt>
                <c:pt idx="15454">
                  <c:v>22.165747799999977</c:v>
                </c:pt>
                <c:pt idx="15455">
                  <c:v>21.872879699999999</c:v>
                </c:pt>
                <c:pt idx="15456">
                  <c:v>22.683878699999998</c:v>
                </c:pt>
                <c:pt idx="15457">
                  <c:v>22.481106899999979</c:v>
                </c:pt>
                <c:pt idx="15458">
                  <c:v>22.075666199999986</c:v>
                </c:pt>
                <c:pt idx="15459">
                  <c:v>21.872879699999999</c:v>
                </c:pt>
                <c:pt idx="15460">
                  <c:v>21.670196099999988</c:v>
                </c:pt>
                <c:pt idx="15461">
                  <c:v>22.728919499999989</c:v>
                </c:pt>
                <c:pt idx="15462">
                  <c:v>21.715236899999979</c:v>
                </c:pt>
                <c:pt idx="15463">
                  <c:v>22.683878699999998</c:v>
                </c:pt>
                <c:pt idx="15464">
                  <c:v>21.895400099999989</c:v>
                </c:pt>
                <c:pt idx="15465">
                  <c:v>21.647602199999987</c:v>
                </c:pt>
                <c:pt idx="15466">
                  <c:v>21.377357400000019</c:v>
                </c:pt>
                <c:pt idx="15467">
                  <c:v>21.872879699999999</c:v>
                </c:pt>
                <c:pt idx="15468">
                  <c:v>21.152065200000013</c:v>
                </c:pt>
                <c:pt idx="15469">
                  <c:v>20.881732199999977</c:v>
                </c:pt>
                <c:pt idx="15470">
                  <c:v>20.3861952</c:v>
                </c:pt>
                <c:pt idx="15471">
                  <c:v>19.958131199999986</c:v>
                </c:pt>
                <c:pt idx="15472">
                  <c:v>21.197105999999998</c:v>
                </c:pt>
                <c:pt idx="15473">
                  <c:v>21.242146799999979</c:v>
                </c:pt>
                <c:pt idx="15474">
                  <c:v>20.881732199999977</c:v>
                </c:pt>
                <c:pt idx="15475">
                  <c:v>20.74660979999998</c:v>
                </c:pt>
                <c:pt idx="15476">
                  <c:v>20.498797199999977</c:v>
                </c:pt>
                <c:pt idx="15477">
                  <c:v>20.791650600000001</c:v>
                </c:pt>
                <c:pt idx="15478">
                  <c:v>20.521317599999989</c:v>
                </c:pt>
                <c:pt idx="15479">
                  <c:v>20.611399200000001</c:v>
                </c:pt>
                <c:pt idx="15480">
                  <c:v>20.814170999999998</c:v>
                </c:pt>
                <c:pt idx="15481">
                  <c:v>20.836691399999999</c:v>
                </c:pt>
                <c:pt idx="15482">
                  <c:v>21.016942799999999</c:v>
                </c:pt>
                <c:pt idx="15483">
                  <c:v>20.994334199999987</c:v>
                </c:pt>
                <c:pt idx="15484">
                  <c:v>20.926772999999976</c:v>
                </c:pt>
                <c:pt idx="15485">
                  <c:v>20.9042526</c:v>
                </c:pt>
                <c:pt idx="15486">
                  <c:v>21.129544799999987</c:v>
                </c:pt>
                <c:pt idx="15487">
                  <c:v>21.0394632</c:v>
                </c:pt>
                <c:pt idx="15488">
                  <c:v>20.881732199999977</c:v>
                </c:pt>
                <c:pt idx="15489">
                  <c:v>21.197105999999998</c:v>
                </c:pt>
                <c:pt idx="15490">
                  <c:v>21.129544799999987</c:v>
                </c:pt>
                <c:pt idx="15491">
                  <c:v>20.814170999999998</c:v>
                </c:pt>
                <c:pt idx="15492">
                  <c:v>20.65644</c:v>
                </c:pt>
                <c:pt idx="15493">
                  <c:v>20.543837999999987</c:v>
                </c:pt>
                <c:pt idx="15494">
                  <c:v>20.633919599999999</c:v>
                </c:pt>
                <c:pt idx="15495">
                  <c:v>20.543837999999987</c:v>
                </c:pt>
                <c:pt idx="15496">
                  <c:v>20.611399200000001</c:v>
                </c:pt>
                <c:pt idx="15497">
                  <c:v>20.498797199999977</c:v>
                </c:pt>
                <c:pt idx="15498">
                  <c:v>20.498797199999977</c:v>
                </c:pt>
                <c:pt idx="15499">
                  <c:v>20.836691399999999</c:v>
                </c:pt>
                <c:pt idx="15500">
                  <c:v>20.926772999999976</c:v>
                </c:pt>
                <c:pt idx="15501">
                  <c:v>20.74660979999998</c:v>
                </c:pt>
                <c:pt idx="15502">
                  <c:v>21.467438999999981</c:v>
                </c:pt>
                <c:pt idx="15503">
                  <c:v>21.264667200000002</c:v>
                </c:pt>
                <c:pt idx="15504">
                  <c:v>21.580040999999976</c:v>
                </c:pt>
                <c:pt idx="15505">
                  <c:v>21.399877800000013</c:v>
                </c:pt>
                <c:pt idx="15506">
                  <c:v>21.197105999999998</c:v>
                </c:pt>
                <c:pt idx="15507">
                  <c:v>21.0394632</c:v>
                </c:pt>
                <c:pt idx="15508">
                  <c:v>20.949293399999977</c:v>
                </c:pt>
                <c:pt idx="15509">
                  <c:v>21.0394632</c:v>
                </c:pt>
                <c:pt idx="15510">
                  <c:v>20.814170999999998</c:v>
                </c:pt>
                <c:pt idx="15511">
                  <c:v>20.791650600000001</c:v>
                </c:pt>
                <c:pt idx="15512">
                  <c:v>20.9718138</c:v>
                </c:pt>
                <c:pt idx="15513">
                  <c:v>20.701568999999999</c:v>
                </c:pt>
                <c:pt idx="15514">
                  <c:v>20.521317599999989</c:v>
                </c:pt>
                <c:pt idx="15515">
                  <c:v>20.521317599999989</c:v>
                </c:pt>
                <c:pt idx="15516">
                  <c:v>21.0394632</c:v>
                </c:pt>
                <c:pt idx="15517">
                  <c:v>20.926772999999976</c:v>
                </c:pt>
                <c:pt idx="15518">
                  <c:v>20.521317599999989</c:v>
                </c:pt>
                <c:pt idx="15519">
                  <c:v>20.4537564</c:v>
                </c:pt>
                <c:pt idx="15520">
                  <c:v>20.363674799999988</c:v>
                </c:pt>
                <c:pt idx="15521">
                  <c:v>20.3861952</c:v>
                </c:pt>
                <c:pt idx="15522">
                  <c:v>20.318545799999999</c:v>
                </c:pt>
                <c:pt idx="15523">
                  <c:v>20.341154400000015</c:v>
                </c:pt>
                <c:pt idx="15524">
                  <c:v>23.292002999999976</c:v>
                </c:pt>
                <c:pt idx="15525">
                  <c:v>22.593708899999989</c:v>
                </c:pt>
                <c:pt idx="15526">
                  <c:v>22.143227400000001</c:v>
                </c:pt>
                <c:pt idx="15527">
                  <c:v>21.872879699999999</c:v>
                </c:pt>
                <c:pt idx="15528">
                  <c:v>21.692716499999989</c:v>
                </c:pt>
                <c:pt idx="15529">
                  <c:v>21.512479799999987</c:v>
                </c:pt>
                <c:pt idx="15530">
                  <c:v>21.377357400000019</c:v>
                </c:pt>
                <c:pt idx="15531">
                  <c:v>21.174585599999997</c:v>
                </c:pt>
                <c:pt idx="15532">
                  <c:v>21.0394632</c:v>
                </c:pt>
                <c:pt idx="15533">
                  <c:v>20.949293399999977</c:v>
                </c:pt>
                <c:pt idx="15534">
                  <c:v>20.791650600000001</c:v>
                </c:pt>
                <c:pt idx="15535">
                  <c:v>20.5888788</c:v>
                </c:pt>
                <c:pt idx="15536">
                  <c:v>20.3861952</c:v>
                </c:pt>
                <c:pt idx="15537">
                  <c:v>20.228464199999987</c:v>
                </c:pt>
                <c:pt idx="15538">
                  <c:v>20.048301000000002</c:v>
                </c:pt>
                <c:pt idx="15539">
                  <c:v>19.958131199999986</c:v>
                </c:pt>
                <c:pt idx="15540">
                  <c:v>19.823008799999997</c:v>
                </c:pt>
                <c:pt idx="15541">
                  <c:v>19.823008799999997</c:v>
                </c:pt>
                <c:pt idx="15542">
                  <c:v>19.710421499999999</c:v>
                </c:pt>
                <c:pt idx="15543">
                  <c:v>19.642757399999986</c:v>
                </c:pt>
                <c:pt idx="15544">
                  <c:v>19.620236999999989</c:v>
                </c:pt>
                <c:pt idx="15545">
                  <c:v>19.417553399999999</c:v>
                </c:pt>
                <c:pt idx="15546">
                  <c:v>19.259837099999999</c:v>
                </c:pt>
                <c:pt idx="15547">
                  <c:v>19.192275899999999</c:v>
                </c:pt>
                <c:pt idx="15548">
                  <c:v>19.282357499999989</c:v>
                </c:pt>
                <c:pt idx="15549">
                  <c:v>19.46259419999998</c:v>
                </c:pt>
                <c:pt idx="15550">
                  <c:v>19.192275899999999</c:v>
                </c:pt>
                <c:pt idx="15551">
                  <c:v>21.174585599999997</c:v>
                </c:pt>
                <c:pt idx="15552">
                  <c:v>20.679048599999987</c:v>
                </c:pt>
                <c:pt idx="15553">
                  <c:v>20.431235999999988</c:v>
                </c:pt>
                <c:pt idx="15554">
                  <c:v>20.250984599999999</c:v>
                </c:pt>
                <c:pt idx="15555">
                  <c:v>20.228464199999987</c:v>
                </c:pt>
                <c:pt idx="15556">
                  <c:v>19.868049599999971</c:v>
                </c:pt>
                <c:pt idx="15557">
                  <c:v>19.868049599999971</c:v>
                </c:pt>
                <c:pt idx="15558">
                  <c:v>19.642757399999986</c:v>
                </c:pt>
                <c:pt idx="15559">
                  <c:v>19.597716599999977</c:v>
                </c:pt>
                <c:pt idx="15560">
                  <c:v>19.642757399999986</c:v>
                </c:pt>
                <c:pt idx="15561">
                  <c:v>20.070821400000014</c:v>
                </c:pt>
                <c:pt idx="15562">
                  <c:v>20.048301000000002</c:v>
                </c:pt>
                <c:pt idx="15563">
                  <c:v>19.800488399999999</c:v>
                </c:pt>
                <c:pt idx="15564">
                  <c:v>19.575196199999986</c:v>
                </c:pt>
                <c:pt idx="15565">
                  <c:v>19.304877899999997</c:v>
                </c:pt>
                <c:pt idx="15566">
                  <c:v>19.2147963</c:v>
                </c:pt>
                <c:pt idx="15567">
                  <c:v>19.079673899999989</c:v>
                </c:pt>
                <c:pt idx="15568">
                  <c:v>18.989592299999966</c:v>
                </c:pt>
                <c:pt idx="15569">
                  <c:v>20.093341799999987</c:v>
                </c:pt>
                <c:pt idx="15570">
                  <c:v>20.296025399999987</c:v>
                </c:pt>
                <c:pt idx="15571">
                  <c:v>20.205943799999989</c:v>
                </c:pt>
                <c:pt idx="15572">
                  <c:v>19.800488399999999</c:v>
                </c:pt>
                <c:pt idx="15573">
                  <c:v>19.687901099999998</c:v>
                </c:pt>
                <c:pt idx="15574">
                  <c:v>19.46259419999998</c:v>
                </c:pt>
                <c:pt idx="15575">
                  <c:v>19.507635000000001</c:v>
                </c:pt>
                <c:pt idx="15576">
                  <c:v>19.507635000000001</c:v>
                </c:pt>
                <c:pt idx="15577">
                  <c:v>19.507635000000001</c:v>
                </c:pt>
                <c:pt idx="15578">
                  <c:v>19.057153499999998</c:v>
                </c:pt>
                <c:pt idx="15579">
                  <c:v>18.944448599999976</c:v>
                </c:pt>
                <c:pt idx="15580">
                  <c:v>20.521317599999989</c:v>
                </c:pt>
                <c:pt idx="15581">
                  <c:v>20.1383826</c:v>
                </c:pt>
                <c:pt idx="15582">
                  <c:v>19.958131199999986</c:v>
                </c:pt>
                <c:pt idx="15583">
                  <c:v>19.710421499999999</c:v>
                </c:pt>
                <c:pt idx="15584">
                  <c:v>19.710421499999999</c:v>
                </c:pt>
                <c:pt idx="15585">
                  <c:v>22.2107739</c:v>
                </c:pt>
                <c:pt idx="15586">
                  <c:v>22.053145799999999</c:v>
                </c:pt>
                <c:pt idx="15587">
                  <c:v>22.120706999999989</c:v>
                </c:pt>
                <c:pt idx="15588">
                  <c:v>22.075666199999986</c:v>
                </c:pt>
                <c:pt idx="15589">
                  <c:v>22.255814699999988</c:v>
                </c:pt>
                <c:pt idx="15590">
                  <c:v>21.917920499999997</c:v>
                </c:pt>
                <c:pt idx="15591">
                  <c:v>21.895400099999989</c:v>
                </c:pt>
                <c:pt idx="15592">
                  <c:v>21.7602777</c:v>
                </c:pt>
                <c:pt idx="15593">
                  <c:v>21.805318499999988</c:v>
                </c:pt>
                <c:pt idx="15594">
                  <c:v>21.805318499999988</c:v>
                </c:pt>
                <c:pt idx="15595">
                  <c:v>22.638749699999977</c:v>
                </c:pt>
                <c:pt idx="15596">
                  <c:v>22.571188499999998</c:v>
                </c:pt>
                <c:pt idx="15597">
                  <c:v>22.503627299999977</c:v>
                </c:pt>
                <c:pt idx="15598">
                  <c:v>22.616229299999986</c:v>
                </c:pt>
                <c:pt idx="15599">
                  <c:v>22.751439899999976</c:v>
                </c:pt>
                <c:pt idx="15600">
                  <c:v>22.8640419</c:v>
                </c:pt>
                <c:pt idx="15601">
                  <c:v>23.021772899999977</c:v>
                </c:pt>
                <c:pt idx="15602">
                  <c:v>23.111839799999998</c:v>
                </c:pt>
                <c:pt idx="15603">
                  <c:v>23.292002999999976</c:v>
                </c:pt>
                <c:pt idx="15604">
                  <c:v>23.337043799999996</c:v>
                </c:pt>
                <c:pt idx="15605">
                  <c:v>23.877709799999987</c:v>
                </c:pt>
                <c:pt idx="15606">
                  <c:v>23.990311799999986</c:v>
                </c:pt>
                <c:pt idx="15607">
                  <c:v>23.629911900000014</c:v>
                </c:pt>
                <c:pt idx="15608">
                  <c:v>23.337043799999996</c:v>
                </c:pt>
                <c:pt idx="15609">
                  <c:v>22.954123499999987</c:v>
                </c:pt>
                <c:pt idx="15610">
                  <c:v>23.066813700000001</c:v>
                </c:pt>
                <c:pt idx="15611">
                  <c:v>23.201921400000014</c:v>
                </c:pt>
                <c:pt idx="15612">
                  <c:v>23.314523399999999</c:v>
                </c:pt>
                <c:pt idx="15613">
                  <c:v>23.697546599999981</c:v>
                </c:pt>
                <c:pt idx="15614">
                  <c:v>23.269482599999982</c:v>
                </c:pt>
                <c:pt idx="15615">
                  <c:v>23.404707899999977</c:v>
                </c:pt>
                <c:pt idx="15616">
                  <c:v>23.584871100000019</c:v>
                </c:pt>
                <c:pt idx="15617">
                  <c:v>23.246962199999999</c:v>
                </c:pt>
                <c:pt idx="15618">
                  <c:v>22.773960299999999</c:v>
                </c:pt>
                <c:pt idx="15619">
                  <c:v>22.841521499999999</c:v>
                </c:pt>
                <c:pt idx="15620">
                  <c:v>22.661270099999999</c:v>
                </c:pt>
                <c:pt idx="15621">
                  <c:v>23.134360200000014</c:v>
                </c:pt>
                <c:pt idx="15622">
                  <c:v>23.269482599999982</c:v>
                </c:pt>
                <c:pt idx="15623">
                  <c:v>22.661270099999999</c:v>
                </c:pt>
                <c:pt idx="15624">
                  <c:v>22.481106899999979</c:v>
                </c:pt>
                <c:pt idx="15625">
                  <c:v>22.728919499999989</c:v>
                </c:pt>
                <c:pt idx="15626">
                  <c:v>23.021772899999977</c:v>
                </c:pt>
                <c:pt idx="15627">
                  <c:v>23.156880600000019</c:v>
                </c:pt>
                <c:pt idx="15628">
                  <c:v>23.292002999999976</c:v>
                </c:pt>
                <c:pt idx="15629">
                  <c:v>23.156880600000019</c:v>
                </c:pt>
                <c:pt idx="15630">
                  <c:v>22.9316031</c:v>
                </c:pt>
                <c:pt idx="15631">
                  <c:v>22.706399099999981</c:v>
                </c:pt>
                <c:pt idx="15632">
                  <c:v>23.652432299999976</c:v>
                </c:pt>
                <c:pt idx="15633">
                  <c:v>23.359667099999999</c:v>
                </c:pt>
                <c:pt idx="15634">
                  <c:v>23.472269100000002</c:v>
                </c:pt>
                <c:pt idx="15635">
                  <c:v>23.359667099999999</c:v>
                </c:pt>
                <c:pt idx="15636">
                  <c:v>22.954123499999987</c:v>
                </c:pt>
                <c:pt idx="15637">
                  <c:v>22.751439899999976</c:v>
                </c:pt>
                <c:pt idx="15638">
                  <c:v>22.751439899999976</c:v>
                </c:pt>
                <c:pt idx="15639">
                  <c:v>22.638749699999977</c:v>
                </c:pt>
                <c:pt idx="15640">
                  <c:v>22.571188499999998</c:v>
                </c:pt>
                <c:pt idx="15641">
                  <c:v>22.661270099999999</c:v>
                </c:pt>
                <c:pt idx="15642">
                  <c:v>22.526147699999989</c:v>
                </c:pt>
                <c:pt idx="15643">
                  <c:v>23.359667099999999</c:v>
                </c:pt>
                <c:pt idx="15644">
                  <c:v>23.201921400000014</c:v>
                </c:pt>
                <c:pt idx="15645">
                  <c:v>22.9316031</c:v>
                </c:pt>
                <c:pt idx="15646">
                  <c:v>22.436066099999987</c:v>
                </c:pt>
                <c:pt idx="15647">
                  <c:v>22.481106899999979</c:v>
                </c:pt>
                <c:pt idx="15648">
                  <c:v>22.391025299999999</c:v>
                </c:pt>
                <c:pt idx="15649">
                  <c:v>21.827838900000014</c:v>
                </c:pt>
                <c:pt idx="15650">
                  <c:v>21.715236899999979</c:v>
                </c:pt>
                <c:pt idx="15651">
                  <c:v>22.030625400000005</c:v>
                </c:pt>
                <c:pt idx="15652">
                  <c:v>21.782798099999976</c:v>
                </c:pt>
                <c:pt idx="15653">
                  <c:v>21.377357400000019</c:v>
                </c:pt>
                <c:pt idx="15654">
                  <c:v>22.143227400000001</c:v>
                </c:pt>
                <c:pt idx="15655">
                  <c:v>22.165747799999977</c:v>
                </c:pt>
                <c:pt idx="15656">
                  <c:v>22.2783351</c:v>
                </c:pt>
                <c:pt idx="15657">
                  <c:v>22.481106899999979</c:v>
                </c:pt>
                <c:pt idx="15658">
                  <c:v>22.030625400000005</c:v>
                </c:pt>
                <c:pt idx="15659">
                  <c:v>22.120706999999989</c:v>
                </c:pt>
                <c:pt idx="15660">
                  <c:v>21.512479799999987</c:v>
                </c:pt>
                <c:pt idx="15661">
                  <c:v>22.7964807</c:v>
                </c:pt>
                <c:pt idx="15662">
                  <c:v>22.458586499999985</c:v>
                </c:pt>
                <c:pt idx="15663">
                  <c:v>22.255814699999988</c:v>
                </c:pt>
                <c:pt idx="15664">
                  <c:v>22.1882682</c:v>
                </c:pt>
                <c:pt idx="15665">
                  <c:v>22.436066099999987</c:v>
                </c:pt>
                <c:pt idx="15666">
                  <c:v>22.548668099999986</c:v>
                </c:pt>
                <c:pt idx="15667">
                  <c:v>22.391025299999999</c:v>
                </c:pt>
                <c:pt idx="15668">
                  <c:v>22.503627299999977</c:v>
                </c:pt>
                <c:pt idx="15669">
                  <c:v>22.255814699999988</c:v>
                </c:pt>
                <c:pt idx="15670">
                  <c:v>22.661270099999999</c:v>
                </c:pt>
                <c:pt idx="15671">
                  <c:v>22.008104999999986</c:v>
                </c:pt>
                <c:pt idx="15672">
                  <c:v>21.917920499999997</c:v>
                </c:pt>
                <c:pt idx="15673">
                  <c:v>22.165747799999977</c:v>
                </c:pt>
                <c:pt idx="15674">
                  <c:v>22.030625400000005</c:v>
                </c:pt>
                <c:pt idx="15675">
                  <c:v>22.1882682</c:v>
                </c:pt>
                <c:pt idx="15676">
                  <c:v>22.36850489999998</c:v>
                </c:pt>
                <c:pt idx="15677">
                  <c:v>22.2107739</c:v>
                </c:pt>
                <c:pt idx="15678">
                  <c:v>22.391025299999999</c:v>
                </c:pt>
                <c:pt idx="15679">
                  <c:v>22.548668099999986</c:v>
                </c:pt>
                <c:pt idx="15680">
                  <c:v>22.661270099999999</c:v>
                </c:pt>
                <c:pt idx="15681">
                  <c:v>23.5623507</c:v>
                </c:pt>
                <c:pt idx="15682">
                  <c:v>22.571188499999998</c:v>
                </c:pt>
                <c:pt idx="15683">
                  <c:v>22.638749699999977</c:v>
                </c:pt>
                <c:pt idx="15684">
                  <c:v>22.075666199999986</c:v>
                </c:pt>
                <c:pt idx="15685">
                  <c:v>22.2783351</c:v>
                </c:pt>
                <c:pt idx="15686">
                  <c:v>21.670196099999988</c:v>
                </c:pt>
                <c:pt idx="15687">
                  <c:v>21.444918600000001</c:v>
                </c:pt>
                <c:pt idx="15688">
                  <c:v>21.737757299999988</c:v>
                </c:pt>
                <c:pt idx="15689">
                  <c:v>21.5575206</c:v>
                </c:pt>
                <c:pt idx="15690">
                  <c:v>21.512479799999987</c:v>
                </c:pt>
                <c:pt idx="15691">
                  <c:v>21.692716499999989</c:v>
                </c:pt>
                <c:pt idx="15692">
                  <c:v>21.782798099999976</c:v>
                </c:pt>
                <c:pt idx="15693">
                  <c:v>21.715236899999979</c:v>
                </c:pt>
                <c:pt idx="15694">
                  <c:v>21.444918600000001</c:v>
                </c:pt>
                <c:pt idx="15695">
                  <c:v>21.444918600000001</c:v>
                </c:pt>
                <c:pt idx="15696">
                  <c:v>21.670196099999988</c:v>
                </c:pt>
                <c:pt idx="15697">
                  <c:v>21.827838900000014</c:v>
                </c:pt>
                <c:pt idx="15698">
                  <c:v>21.895400099999989</c:v>
                </c:pt>
                <c:pt idx="15699">
                  <c:v>22.098186599999977</c:v>
                </c:pt>
                <c:pt idx="15700">
                  <c:v>22.2107739</c:v>
                </c:pt>
                <c:pt idx="15701">
                  <c:v>22.143227400000001</c:v>
                </c:pt>
                <c:pt idx="15702">
                  <c:v>21.962961299999989</c:v>
                </c:pt>
                <c:pt idx="15703">
                  <c:v>21.5575206</c:v>
                </c:pt>
                <c:pt idx="15704">
                  <c:v>21.895400099999989</c:v>
                </c:pt>
                <c:pt idx="15705">
                  <c:v>21.647602199999987</c:v>
                </c:pt>
                <c:pt idx="15706">
                  <c:v>21.332316599999981</c:v>
                </c:pt>
                <c:pt idx="15707">
                  <c:v>22.030625400000005</c:v>
                </c:pt>
                <c:pt idx="15708">
                  <c:v>21.399877800000013</c:v>
                </c:pt>
                <c:pt idx="15709">
                  <c:v>21.647602199999987</c:v>
                </c:pt>
                <c:pt idx="15710">
                  <c:v>21.422398199999989</c:v>
                </c:pt>
                <c:pt idx="15711">
                  <c:v>21.197105999999998</c:v>
                </c:pt>
                <c:pt idx="15712">
                  <c:v>20.859211800000001</c:v>
                </c:pt>
                <c:pt idx="15713">
                  <c:v>22.36850489999998</c:v>
                </c:pt>
                <c:pt idx="15714">
                  <c:v>22.503627299999977</c:v>
                </c:pt>
                <c:pt idx="15715">
                  <c:v>22.571188499999998</c:v>
                </c:pt>
                <c:pt idx="15716">
                  <c:v>22.638749699999977</c:v>
                </c:pt>
                <c:pt idx="15717">
                  <c:v>22.773960299999999</c:v>
                </c:pt>
                <c:pt idx="15718">
                  <c:v>22.458586499999985</c:v>
                </c:pt>
                <c:pt idx="15719">
                  <c:v>22.300855500000015</c:v>
                </c:pt>
                <c:pt idx="15720">
                  <c:v>21.850359299999987</c:v>
                </c:pt>
                <c:pt idx="15721">
                  <c:v>21.670196099999988</c:v>
                </c:pt>
                <c:pt idx="15722">
                  <c:v>21.535000199999999</c:v>
                </c:pt>
                <c:pt idx="15723">
                  <c:v>21.444918600000001</c:v>
                </c:pt>
                <c:pt idx="15724">
                  <c:v>21.535000199999999</c:v>
                </c:pt>
                <c:pt idx="15725">
                  <c:v>21.444918600000001</c:v>
                </c:pt>
                <c:pt idx="15726">
                  <c:v>21.354837000000014</c:v>
                </c:pt>
                <c:pt idx="15727">
                  <c:v>21.512479799999987</c:v>
                </c:pt>
                <c:pt idx="15728">
                  <c:v>21.715236899999979</c:v>
                </c:pt>
                <c:pt idx="15729">
                  <c:v>21.895400099999989</c:v>
                </c:pt>
                <c:pt idx="15730">
                  <c:v>21.962961299999989</c:v>
                </c:pt>
                <c:pt idx="15731">
                  <c:v>21.850359299999987</c:v>
                </c:pt>
                <c:pt idx="15732">
                  <c:v>22.323375899999988</c:v>
                </c:pt>
                <c:pt idx="15733">
                  <c:v>22.120706999999989</c:v>
                </c:pt>
                <c:pt idx="15734">
                  <c:v>21.850359299999987</c:v>
                </c:pt>
                <c:pt idx="15735">
                  <c:v>21.715236899999979</c:v>
                </c:pt>
                <c:pt idx="15736">
                  <c:v>21.512479799999987</c:v>
                </c:pt>
                <c:pt idx="15737">
                  <c:v>21.647602199999987</c:v>
                </c:pt>
                <c:pt idx="15738">
                  <c:v>21.805318499999988</c:v>
                </c:pt>
                <c:pt idx="15739">
                  <c:v>21.715236899999979</c:v>
                </c:pt>
                <c:pt idx="15740">
                  <c:v>21.692716499999989</c:v>
                </c:pt>
                <c:pt idx="15741">
                  <c:v>22.053145799999999</c:v>
                </c:pt>
                <c:pt idx="15742">
                  <c:v>21.782798099999976</c:v>
                </c:pt>
                <c:pt idx="15743">
                  <c:v>21.377357400000019</c:v>
                </c:pt>
                <c:pt idx="15744">
                  <c:v>20.881732199999977</c:v>
                </c:pt>
                <c:pt idx="15745">
                  <c:v>20.65644</c:v>
                </c:pt>
                <c:pt idx="15746">
                  <c:v>20.836691399999999</c:v>
                </c:pt>
                <c:pt idx="15747">
                  <c:v>21.107024399999997</c:v>
                </c:pt>
                <c:pt idx="15748">
                  <c:v>21.264667200000002</c:v>
                </c:pt>
                <c:pt idx="15749">
                  <c:v>20.994334199999987</c:v>
                </c:pt>
                <c:pt idx="15750">
                  <c:v>21.197105999999998</c:v>
                </c:pt>
                <c:pt idx="15751">
                  <c:v>21.354837000000014</c:v>
                </c:pt>
                <c:pt idx="15752">
                  <c:v>21.4899594</c:v>
                </c:pt>
                <c:pt idx="15753">
                  <c:v>21.219626399999989</c:v>
                </c:pt>
                <c:pt idx="15754">
                  <c:v>21.174585599999997</c:v>
                </c:pt>
                <c:pt idx="15755">
                  <c:v>21.399877800000013</c:v>
                </c:pt>
                <c:pt idx="15756">
                  <c:v>21.580040999999976</c:v>
                </c:pt>
                <c:pt idx="15757">
                  <c:v>21.7602777</c:v>
                </c:pt>
                <c:pt idx="15758">
                  <c:v>21.872879699999999</c:v>
                </c:pt>
                <c:pt idx="15759">
                  <c:v>22.008104999999986</c:v>
                </c:pt>
                <c:pt idx="15760">
                  <c:v>22.143227400000001</c:v>
                </c:pt>
                <c:pt idx="15761">
                  <c:v>22.300855500000015</c:v>
                </c:pt>
                <c:pt idx="15762">
                  <c:v>22.503627299999977</c:v>
                </c:pt>
                <c:pt idx="15763">
                  <c:v>22.2783351</c:v>
                </c:pt>
                <c:pt idx="15764">
                  <c:v>21.827838900000014</c:v>
                </c:pt>
                <c:pt idx="15765">
                  <c:v>22.255814699999988</c:v>
                </c:pt>
                <c:pt idx="15766">
                  <c:v>22.458586499999985</c:v>
                </c:pt>
                <c:pt idx="15767">
                  <c:v>22.1882682</c:v>
                </c:pt>
                <c:pt idx="15768">
                  <c:v>21.962961299999989</c:v>
                </c:pt>
                <c:pt idx="15769">
                  <c:v>22.008104999999986</c:v>
                </c:pt>
                <c:pt idx="15770">
                  <c:v>21.962961299999989</c:v>
                </c:pt>
                <c:pt idx="15771">
                  <c:v>21.715236899999979</c:v>
                </c:pt>
                <c:pt idx="15772">
                  <c:v>21.715236899999979</c:v>
                </c:pt>
                <c:pt idx="15773">
                  <c:v>22.1882682</c:v>
                </c:pt>
                <c:pt idx="15774">
                  <c:v>21.917920499999997</c:v>
                </c:pt>
                <c:pt idx="15775">
                  <c:v>21.422398199999989</c:v>
                </c:pt>
                <c:pt idx="15776">
                  <c:v>21.219626399999989</c:v>
                </c:pt>
                <c:pt idx="15777">
                  <c:v>21.174585599999997</c:v>
                </c:pt>
                <c:pt idx="15778">
                  <c:v>21.782798099999976</c:v>
                </c:pt>
                <c:pt idx="15779">
                  <c:v>21.850359299999987</c:v>
                </c:pt>
                <c:pt idx="15780">
                  <c:v>21.580040999999976</c:v>
                </c:pt>
                <c:pt idx="15781">
                  <c:v>21.309693299999989</c:v>
                </c:pt>
                <c:pt idx="15782">
                  <c:v>21.197105999999998</c:v>
                </c:pt>
                <c:pt idx="15783">
                  <c:v>21.152065200000013</c:v>
                </c:pt>
                <c:pt idx="15784">
                  <c:v>21.692716499999989</c:v>
                </c:pt>
                <c:pt idx="15785">
                  <c:v>21.332316599999981</c:v>
                </c:pt>
                <c:pt idx="15786">
                  <c:v>21.0394632</c:v>
                </c:pt>
                <c:pt idx="15787">
                  <c:v>21.174585599999997</c:v>
                </c:pt>
                <c:pt idx="15788">
                  <c:v>20.9042526</c:v>
                </c:pt>
                <c:pt idx="15789">
                  <c:v>21.129544799999987</c:v>
                </c:pt>
                <c:pt idx="15790">
                  <c:v>21.152065200000013</c:v>
                </c:pt>
                <c:pt idx="15791">
                  <c:v>21.287172899999977</c:v>
                </c:pt>
                <c:pt idx="15792">
                  <c:v>20.9718138</c:v>
                </c:pt>
                <c:pt idx="15793">
                  <c:v>20.836691399999999</c:v>
                </c:pt>
                <c:pt idx="15794">
                  <c:v>20.836691399999999</c:v>
                </c:pt>
                <c:pt idx="15795">
                  <c:v>20.9718138</c:v>
                </c:pt>
                <c:pt idx="15796">
                  <c:v>20.859211800000001</c:v>
                </c:pt>
                <c:pt idx="15797">
                  <c:v>20.7240894</c:v>
                </c:pt>
                <c:pt idx="15798">
                  <c:v>20.566358400000016</c:v>
                </c:pt>
                <c:pt idx="15799">
                  <c:v>20.926772999999976</c:v>
                </c:pt>
                <c:pt idx="15800">
                  <c:v>20.9042526</c:v>
                </c:pt>
                <c:pt idx="15801">
                  <c:v>20.633919599999999</c:v>
                </c:pt>
                <c:pt idx="15802">
                  <c:v>20.543837999999987</c:v>
                </c:pt>
                <c:pt idx="15803">
                  <c:v>20.4537564</c:v>
                </c:pt>
                <c:pt idx="15804">
                  <c:v>21.602561399999999</c:v>
                </c:pt>
                <c:pt idx="15805">
                  <c:v>21.4899594</c:v>
                </c:pt>
                <c:pt idx="15806">
                  <c:v>21.399877800000013</c:v>
                </c:pt>
                <c:pt idx="15807">
                  <c:v>21.354837000000014</c:v>
                </c:pt>
                <c:pt idx="15808">
                  <c:v>21.219626399999989</c:v>
                </c:pt>
                <c:pt idx="15809">
                  <c:v>21.647602199999987</c:v>
                </c:pt>
                <c:pt idx="15810">
                  <c:v>21.219626399999989</c:v>
                </c:pt>
                <c:pt idx="15811">
                  <c:v>21.174585599999997</c:v>
                </c:pt>
                <c:pt idx="15812">
                  <c:v>20.9718138</c:v>
                </c:pt>
                <c:pt idx="15813">
                  <c:v>21.7602777</c:v>
                </c:pt>
                <c:pt idx="15814">
                  <c:v>22.075666199999986</c:v>
                </c:pt>
                <c:pt idx="15815">
                  <c:v>22.120706999999989</c:v>
                </c:pt>
                <c:pt idx="15816">
                  <c:v>22.255814699999988</c:v>
                </c:pt>
                <c:pt idx="15817">
                  <c:v>21.94044089999997</c:v>
                </c:pt>
                <c:pt idx="15818">
                  <c:v>22.706399099999981</c:v>
                </c:pt>
                <c:pt idx="15819">
                  <c:v>23.246962199999999</c:v>
                </c:pt>
                <c:pt idx="15820">
                  <c:v>23.652432299999976</c:v>
                </c:pt>
                <c:pt idx="15821">
                  <c:v>23.111839799999998</c:v>
                </c:pt>
                <c:pt idx="15822">
                  <c:v>23.810148599999987</c:v>
                </c:pt>
                <c:pt idx="15823">
                  <c:v>23.810148599999987</c:v>
                </c:pt>
                <c:pt idx="15824">
                  <c:v>24.373335000000001</c:v>
                </c:pt>
                <c:pt idx="15825">
                  <c:v>24.621059399999996</c:v>
                </c:pt>
                <c:pt idx="15826">
                  <c:v>23.765107799999985</c:v>
                </c:pt>
                <c:pt idx="15827">
                  <c:v>23.720067</c:v>
                </c:pt>
                <c:pt idx="15828">
                  <c:v>23.427228299999989</c:v>
                </c:pt>
                <c:pt idx="15829">
                  <c:v>24.283165199999999</c:v>
                </c:pt>
                <c:pt idx="15830">
                  <c:v>24.666100199999999</c:v>
                </c:pt>
                <c:pt idx="15831">
                  <c:v>23.584871100000019</c:v>
                </c:pt>
                <c:pt idx="15832">
                  <c:v>22.661270099999999</c:v>
                </c:pt>
                <c:pt idx="15833">
                  <c:v>22.683878699999998</c:v>
                </c:pt>
                <c:pt idx="15834">
                  <c:v>24.350726399999989</c:v>
                </c:pt>
                <c:pt idx="15835">
                  <c:v>24.4183758</c:v>
                </c:pt>
                <c:pt idx="15836">
                  <c:v>24.215603999999981</c:v>
                </c:pt>
                <c:pt idx="15837">
                  <c:v>24.733749599999971</c:v>
                </c:pt>
                <c:pt idx="15838">
                  <c:v>24.621059399999996</c:v>
                </c:pt>
                <c:pt idx="15839">
                  <c:v>23.922750599999976</c:v>
                </c:pt>
                <c:pt idx="15840">
                  <c:v>24.103001999999996</c:v>
                </c:pt>
                <c:pt idx="15841">
                  <c:v>24.891392399999987</c:v>
                </c:pt>
                <c:pt idx="15842">
                  <c:v>24.508457399999987</c:v>
                </c:pt>
                <c:pt idx="15843">
                  <c:v>25.409537999999976</c:v>
                </c:pt>
                <c:pt idx="15844">
                  <c:v>25.094164200000005</c:v>
                </c:pt>
                <c:pt idx="15845">
                  <c:v>25.229286599999977</c:v>
                </c:pt>
                <c:pt idx="15846">
                  <c:v>25.927595399999987</c:v>
                </c:pt>
                <c:pt idx="15847">
                  <c:v>24.958953600000001</c:v>
                </c:pt>
                <c:pt idx="15848">
                  <c:v>25.814993400000024</c:v>
                </c:pt>
                <c:pt idx="15849">
                  <c:v>25.184245799999999</c:v>
                </c:pt>
                <c:pt idx="15850">
                  <c:v>24.328205999999987</c:v>
                </c:pt>
                <c:pt idx="15851">
                  <c:v>24.328205999999987</c:v>
                </c:pt>
                <c:pt idx="15852">
                  <c:v>24.012832199999988</c:v>
                </c:pt>
                <c:pt idx="15853">
                  <c:v>23.427228299999989</c:v>
                </c:pt>
                <c:pt idx="15854">
                  <c:v>24.035440799999989</c:v>
                </c:pt>
                <c:pt idx="15855">
                  <c:v>23.629911900000014</c:v>
                </c:pt>
                <c:pt idx="15856">
                  <c:v>23.900230199999989</c:v>
                </c:pt>
                <c:pt idx="15857">
                  <c:v>24.440896199999987</c:v>
                </c:pt>
                <c:pt idx="15858">
                  <c:v>24.576018599999987</c:v>
                </c:pt>
                <c:pt idx="15859">
                  <c:v>25.319368200000014</c:v>
                </c:pt>
                <c:pt idx="15860">
                  <c:v>24.621059399999996</c:v>
                </c:pt>
                <c:pt idx="15861">
                  <c:v>25.567166099999987</c:v>
                </c:pt>
                <c:pt idx="15862">
                  <c:v>25.724911800000001</c:v>
                </c:pt>
                <c:pt idx="15863">
                  <c:v>26.040197399999986</c:v>
                </c:pt>
                <c:pt idx="15864">
                  <c:v>25.251806999999999</c:v>
                </c:pt>
                <c:pt idx="15865">
                  <c:v>26.693450700000014</c:v>
                </c:pt>
                <c:pt idx="15866">
                  <c:v>26.806140899999981</c:v>
                </c:pt>
                <c:pt idx="15867">
                  <c:v>26.670930299999988</c:v>
                </c:pt>
                <c:pt idx="15868">
                  <c:v>26.3780769</c:v>
                </c:pt>
                <c:pt idx="15869">
                  <c:v>26.828661299999986</c:v>
                </c:pt>
                <c:pt idx="15870">
                  <c:v>26.783620499999977</c:v>
                </c:pt>
                <c:pt idx="15871">
                  <c:v>26.738579699999981</c:v>
                </c:pt>
                <c:pt idx="15872">
                  <c:v>26.783620499999977</c:v>
                </c:pt>
                <c:pt idx="15873">
                  <c:v>27.774782699999989</c:v>
                </c:pt>
                <c:pt idx="15874">
                  <c:v>27.887384699999988</c:v>
                </c:pt>
                <c:pt idx="15875">
                  <c:v>27.932425499999987</c:v>
                </c:pt>
                <c:pt idx="15876">
                  <c:v>27.887384699999988</c:v>
                </c:pt>
                <c:pt idx="15877">
                  <c:v>28.090141799999987</c:v>
                </c:pt>
                <c:pt idx="15878">
                  <c:v>28.045012799999981</c:v>
                </c:pt>
                <c:pt idx="15879">
                  <c:v>28.180223399999985</c:v>
                </c:pt>
                <c:pt idx="15880">
                  <c:v>27.864864300000015</c:v>
                </c:pt>
                <c:pt idx="15881">
                  <c:v>28.698280799999999</c:v>
                </c:pt>
                <c:pt idx="15882">
                  <c:v>28.270304999999986</c:v>
                </c:pt>
                <c:pt idx="15883">
                  <c:v>28.337866200000011</c:v>
                </c:pt>
                <c:pt idx="15884">
                  <c:v>28.968613799999979</c:v>
                </c:pt>
                <c:pt idx="15885">
                  <c:v>28.225264199999987</c:v>
                </c:pt>
                <c:pt idx="15886">
                  <c:v>29.238946799999987</c:v>
                </c:pt>
                <c:pt idx="15887">
                  <c:v>29.4191982</c:v>
                </c:pt>
                <c:pt idx="15888">
                  <c:v>28.991134199999987</c:v>
                </c:pt>
                <c:pt idx="15889">
                  <c:v>29.261467199999988</c:v>
                </c:pt>
                <c:pt idx="15890">
                  <c:v>29.238946799999987</c:v>
                </c:pt>
                <c:pt idx="15891">
                  <c:v>29.599361399999996</c:v>
                </c:pt>
                <c:pt idx="15892">
                  <c:v>29.711963399999995</c:v>
                </c:pt>
                <c:pt idx="15893">
                  <c:v>30.342710999999976</c:v>
                </c:pt>
                <c:pt idx="15894">
                  <c:v>30.680590499999987</c:v>
                </c:pt>
                <c:pt idx="15895">
                  <c:v>30.3877518</c:v>
                </c:pt>
                <c:pt idx="15896">
                  <c:v>30.928403099999976</c:v>
                </c:pt>
                <c:pt idx="15897">
                  <c:v>30.590508899999989</c:v>
                </c:pt>
                <c:pt idx="15898">
                  <c:v>30.793280699999986</c:v>
                </c:pt>
                <c:pt idx="15899">
                  <c:v>30.838321499999999</c:v>
                </c:pt>
                <c:pt idx="15900">
                  <c:v>31.311338099999997</c:v>
                </c:pt>
                <c:pt idx="15901">
                  <c:v>30.815801099999998</c:v>
                </c:pt>
                <c:pt idx="15902">
                  <c:v>31.1086545</c:v>
                </c:pt>
                <c:pt idx="15903">
                  <c:v>30.725631299999982</c:v>
                </c:pt>
                <c:pt idx="15904">
                  <c:v>31.469069099999981</c:v>
                </c:pt>
                <c:pt idx="15905">
                  <c:v>31.153695299999992</c:v>
                </c:pt>
                <c:pt idx="15906">
                  <c:v>31.378899299999986</c:v>
                </c:pt>
                <c:pt idx="15907">
                  <c:v>32.099713800000046</c:v>
                </c:pt>
                <c:pt idx="15908">
                  <c:v>32.099713800000046</c:v>
                </c:pt>
                <c:pt idx="15909">
                  <c:v>31.942070999999981</c:v>
                </c:pt>
                <c:pt idx="15910">
                  <c:v>31.626711899999989</c:v>
                </c:pt>
                <c:pt idx="15911">
                  <c:v>32.032152600000039</c:v>
                </c:pt>
                <c:pt idx="15912">
                  <c:v>32.482737</c:v>
                </c:pt>
                <c:pt idx="15913">
                  <c:v>32.122337100000038</c:v>
                </c:pt>
                <c:pt idx="15914">
                  <c:v>32.662900200000038</c:v>
                </c:pt>
                <c:pt idx="15915">
                  <c:v>32.752981800000001</c:v>
                </c:pt>
                <c:pt idx="15916">
                  <c:v>33.428770200000038</c:v>
                </c:pt>
                <c:pt idx="15917">
                  <c:v>33.496419600000003</c:v>
                </c:pt>
                <c:pt idx="15918">
                  <c:v>33.181045799999993</c:v>
                </c:pt>
                <c:pt idx="15919">
                  <c:v>33.586501200000001</c:v>
                </c:pt>
                <c:pt idx="15920">
                  <c:v>34.127167200000002</c:v>
                </c:pt>
                <c:pt idx="15921">
                  <c:v>33.744144000000006</c:v>
                </c:pt>
                <c:pt idx="15922">
                  <c:v>34.329836100000001</c:v>
                </c:pt>
                <c:pt idx="15923">
                  <c:v>34.802940900000003</c:v>
                </c:pt>
                <c:pt idx="15924">
                  <c:v>34.802940900000003</c:v>
                </c:pt>
                <c:pt idx="15925">
                  <c:v>34.465061399999996</c:v>
                </c:pt>
                <c:pt idx="15926">
                  <c:v>34.487581799999994</c:v>
                </c:pt>
                <c:pt idx="15927">
                  <c:v>34.510102200000013</c:v>
                </c:pt>
                <c:pt idx="15928">
                  <c:v>34.938063300000003</c:v>
                </c:pt>
                <c:pt idx="15929">
                  <c:v>35.320998300000028</c:v>
                </c:pt>
                <c:pt idx="15930">
                  <c:v>35.253437099999999</c:v>
                </c:pt>
                <c:pt idx="15931">
                  <c:v>35.005624499999996</c:v>
                </c:pt>
                <c:pt idx="15932">
                  <c:v>35.861664299999994</c:v>
                </c:pt>
                <c:pt idx="15933">
                  <c:v>35.501249699999995</c:v>
                </c:pt>
                <c:pt idx="15934">
                  <c:v>35.861664299999994</c:v>
                </c:pt>
                <c:pt idx="15935">
                  <c:v>35.88418469999997</c:v>
                </c:pt>
                <c:pt idx="15936">
                  <c:v>36.019307099999999</c:v>
                </c:pt>
                <c:pt idx="15937">
                  <c:v>36.289625400000006</c:v>
                </c:pt>
                <c:pt idx="15938">
                  <c:v>36.537452700000003</c:v>
                </c:pt>
                <c:pt idx="15939">
                  <c:v>36.447268199999996</c:v>
                </c:pt>
                <c:pt idx="15940">
                  <c:v>36.222064200000013</c:v>
                </c:pt>
                <c:pt idx="15941">
                  <c:v>36.537452700000003</c:v>
                </c:pt>
                <c:pt idx="15942">
                  <c:v>37.460950800000013</c:v>
                </c:pt>
                <c:pt idx="15943">
                  <c:v>37.641202200000002</c:v>
                </c:pt>
                <c:pt idx="15944">
                  <c:v>37.393389599999999</c:v>
                </c:pt>
                <c:pt idx="15945">
                  <c:v>37.168185600000029</c:v>
                </c:pt>
                <c:pt idx="15946">
                  <c:v>38.474633400000002</c:v>
                </c:pt>
                <c:pt idx="15947">
                  <c:v>38.114218800000003</c:v>
                </c:pt>
                <c:pt idx="15948">
                  <c:v>37.911535200000003</c:v>
                </c:pt>
                <c:pt idx="15949">
                  <c:v>38.091698400000006</c:v>
                </c:pt>
                <c:pt idx="15950">
                  <c:v>37.641202200000002</c:v>
                </c:pt>
                <c:pt idx="15951">
                  <c:v>38.699910900000049</c:v>
                </c:pt>
                <c:pt idx="15952">
                  <c:v>38.632349700000013</c:v>
                </c:pt>
                <c:pt idx="15953">
                  <c:v>38.497153800000021</c:v>
                </c:pt>
                <c:pt idx="15954">
                  <c:v>38.564788499999999</c:v>
                </c:pt>
                <c:pt idx="15955">
                  <c:v>39.150407099999995</c:v>
                </c:pt>
                <c:pt idx="15956">
                  <c:v>39.443260499999994</c:v>
                </c:pt>
                <c:pt idx="15957">
                  <c:v>39.218056500000003</c:v>
                </c:pt>
                <c:pt idx="15958">
                  <c:v>39.488301300000003</c:v>
                </c:pt>
                <c:pt idx="15959">
                  <c:v>38.835136200000029</c:v>
                </c:pt>
                <c:pt idx="15960">
                  <c:v>38.81251290000003</c:v>
                </c:pt>
                <c:pt idx="15961">
                  <c:v>39.691073100000011</c:v>
                </c:pt>
                <c:pt idx="15962">
                  <c:v>39.533430300000013</c:v>
                </c:pt>
                <c:pt idx="15963">
                  <c:v>39.961406099999998</c:v>
                </c:pt>
                <c:pt idx="15964">
                  <c:v>39.353178900000003</c:v>
                </c:pt>
                <c:pt idx="15965">
                  <c:v>39.871324499999972</c:v>
                </c:pt>
                <c:pt idx="15966">
                  <c:v>39.758634300000011</c:v>
                </c:pt>
                <c:pt idx="15967">
                  <c:v>40.164075000000011</c:v>
                </c:pt>
                <c:pt idx="15968">
                  <c:v>40.231739100000013</c:v>
                </c:pt>
                <c:pt idx="15969">
                  <c:v>40.051473000000001</c:v>
                </c:pt>
                <c:pt idx="15970">
                  <c:v>40.028952600000039</c:v>
                </c:pt>
                <c:pt idx="15971">
                  <c:v>40.186698300000003</c:v>
                </c:pt>
                <c:pt idx="15972">
                  <c:v>40.321820699999996</c:v>
                </c:pt>
                <c:pt idx="15973">
                  <c:v>40.276779900000029</c:v>
                </c:pt>
                <c:pt idx="15974">
                  <c:v>40.186698300000003</c:v>
                </c:pt>
                <c:pt idx="15975">
                  <c:v>40.321820699999996</c:v>
                </c:pt>
                <c:pt idx="15976">
                  <c:v>40.389381900000004</c:v>
                </c:pt>
                <c:pt idx="15977">
                  <c:v>40.772302200000048</c:v>
                </c:pt>
                <c:pt idx="15978">
                  <c:v>40.839863399999999</c:v>
                </c:pt>
                <c:pt idx="15979">
                  <c:v>40.952553600000002</c:v>
                </c:pt>
                <c:pt idx="15980">
                  <c:v>41.1101964</c:v>
                </c:pt>
                <c:pt idx="15981">
                  <c:v>41.245407</c:v>
                </c:pt>
                <c:pt idx="15982">
                  <c:v>41.02011480000003</c:v>
                </c:pt>
                <c:pt idx="15983">
                  <c:v>40.637179800000013</c:v>
                </c:pt>
                <c:pt idx="15984">
                  <c:v>41.3129682</c:v>
                </c:pt>
                <c:pt idx="15985">
                  <c:v>41.200366200000012</c:v>
                </c:pt>
                <c:pt idx="15986">
                  <c:v>41.1777576</c:v>
                </c:pt>
                <c:pt idx="15987">
                  <c:v>41.087675999999995</c:v>
                </c:pt>
                <c:pt idx="15988">
                  <c:v>41.335488599999998</c:v>
                </c:pt>
                <c:pt idx="15989">
                  <c:v>41.740944000000006</c:v>
                </c:pt>
                <c:pt idx="15990">
                  <c:v>41.470611000000005</c:v>
                </c:pt>
                <c:pt idx="15991">
                  <c:v>41.718423600000001</c:v>
                </c:pt>
                <c:pt idx="15992">
                  <c:v>41.718423600000001</c:v>
                </c:pt>
                <c:pt idx="15993">
                  <c:v>41.831025600000004</c:v>
                </c:pt>
                <c:pt idx="15994">
                  <c:v>41.988756600000002</c:v>
                </c:pt>
                <c:pt idx="15995">
                  <c:v>41.785984800000001</c:v>
                </c:pt>
                <c:pt idx="15996">
                  <c:v>42.281610000000001</c:v>
                </c:pt>
                <c:pt idx="15997">
                  <c:v>42.281610000000001</c:v>
                </c:pt>
                <c:pt idx="15998">
                  <c:v>42.506799300000011</c:v>
                </c:pt>
                <c:pt idx="15999">
                  <c:v>42.506799300000011</c:v>
                </c:pt>
                <c:pt idx="16000">
                  <c:v>42.123879000000009</c:v>
                </c:pt>
                <c:pt idx="16001">
                  <c:v>42.1463994</c:v>
                </c:pt>
                <c:pt idx="16002">
                  <c:v>42.281610000000001</c:v>
                </c:pt>
                <c:pt idx="16003">
                  <c:v>42.304130400000005</c:v>
                </c:pt>
                <c:pt idx="16004">
                  <c:v>42.101358600000012</c:v>
                </c:pt>
                <c:pt idx="16005">
                  <c:v>42.642024599999999</c:v>
                </c:pt>
                <c:pt idx="16006">
                  <c:v>42.664545000000011</c:v>
                </c:pt>
                <c:pt idx="16007">
                  <c:v>42.191440200000002</c:v>
                </c:pt>
                <c:pt idx="16008">
                  <c:v>42.844708199999999</c:v>
                </c:pt>
                <c:pt idx="16009">
                  <c:v>42.687065399999994</c:v>
                </c:pt>
                <c:pt idx="16010">
                  <c:v>42.777147000000006</c:v>
                </c:pt>
                <c:pt idx="16011">
                  <c:v>42.934863300000004</c:v>
                </c:pt>
                <c:pt idx="16012">
                  <c:v>42.822187800000002</c:v>
                </c:pt>
                <c:pt idx="16013">
                  <c:v>42.889822499999994</c:v>
                </c:pt>
                <c:pt idx="16014">
                  <c:v>43.317813000000001</c:v>
                </c:pt>
                <c:pt idx="16015">
                  <c:v>43.340333400000006</c:v>
                </c:pt>
                <c:pt idx="16016">
                  <c:v>43.430400300000002</c:v>
                </c:pt>
                <c:pt idx="16017">
                  <c:v>43.137546900000011</c:v>
                </c:pt>
                <c:pt idx="16018">
                  <c:v>43.565610900000038</c:v>
                </c:pt>
                <c:pt idx="16019">
                  <c:v>43.588131300000029</c:v>
                </c:pt>
                <c:pt idx="16020">
                  <c:v>43.317813000000001</c:v>
                </c:pt>
                <c:pt idx="16021">
                  <c:v>43.407879899999998</c:v>
                </c:pt>
                <c:pt idx="16022">
                  <c:v>43.520481899999993</c:v>
                </c:pt>
                <c:pt idx="16023">
                  <c:v>43.678212900000048</c:v>
                </c:pt>
                <c:pt idx="16024">
                  <c:v>43.633172100000039</c:v>
                </c:pt>
                <c:pt idx="16025">
                  <c:v>43.633172100000039</c:v>
                </c:pt>
                <c:pt idx="16026">
                  <c:v>43.790814900000029</c:v>
                </c:pt>
                <c:pt idx="16027">
                  <c:v>43.723253700000029</c:v>
                </c:pt>
                <c:pt idx="16028">
                  <c:v>44.19627030000003</c:v>
                </c:pt>
                <c:pt idx="16029">
                  <c:v>44.061147900000002</c:v>
                </c:pt>
                <c:pt idx="16030">
                  <c:v>44.016107099999999</c:v>
                </c:pt>
                <c:pt idx="16031">
                  <c:v>43.971066299999997</c:v>
                </c:pt>
                <c:pt idx="16032">
                  <c:v>44.218790700000021</c:v>
                </c:pt>
                <c:pt idx="16033">
                  <c:v>44.106188700000011</c:v>
                </c:pt>
                <c:pt idx="16034">
                  <c:v>44.151229499999971</c:v>
                </c:pt>
                <c:pt idx="16035">
                  <c:v>44.308945800000011</c:v>
                </c:pt>
                <c:pt idx="16036">
                  <c:v>44.331466199999994</c:v>
                </c:pt>
                <c:pt idx="16037">
                  <c:v>44.106188700000011</c:v>
                </c:pt>
                <c:pt idx="16038">
                  <c:v>44.083668299999999</c:v>
                </c:pt>
                <c:pt idx="16039">
                  <c:v>44.173749900000011</c:v>
                </c:pt>
                <c:pt idx="16040">
                  <c:v>44.173749900000011</c:v>
                </c:pt>
                <c:pt idx="16041">
                  <c:v>43.903505100000011</c:v>
                </c:pt>
                <c:pt idx="16042">
                  <c:v>43.971066299999997</c:v>
                </c:pt>
                <c:pt idx="16043">
                  <c:v>44.12870910000003</c:v>
                </c:pt>
                <c:pt idx="16044">
                  <c:v>43.903505100000011</c:v>
                </c:pt>
                <c:pt idx="16045">
                  <c:v>44.12870910000003</c:v>
                </c:pt>
                <c:pt idx="16046">
                  <c:v>44.19627030000003</c:v>
                </c:pt>
                <c:pt idx="16047">
                  <c:v>44.151229499999971</c:v>
                </c:pt>
                <c:pt idx="16048">
                  <c:v>43.971066299999997</c:v>
                </c:pt>
                <c:pt idx="16049">
                  <c:v>44.218790700000021</c:v>
                </c:pt>
                <c:pt idx="16050">
                  <c:v>44.173749900000011</c:v>
                </c:pt>
                <c:pt idx="16051">
                  <c:v>43.993586700000002</c:v>
                </c:pt>
                <c:pt idx="16052">
                  <c:v>44.308945800000011</c:v>
                </c:pt>
                <c:pt idx="16053">
                  <c:v>44.399027399999994</c:v>
                </c:pt>
                <c:pt idx="16054">
                  <c:v>44.534149800000002</c:v>
                </c:pt>
                <c:pt idx="16055">
                  <c:v>44.376507000000004</c:v>
                </c:pt>
                <c:pt idx="16056">
                  <c:v>44.286425400000006</c:v>
                </c:pt>
                <c:pt idx="16057">
                  <c:v>44.218790700000021</c:v>
                </c:pt>
                <c:pt idx="16058">
                  <c:v>44.218790700000021</c:v>
                </c:pt>
                <c:pt idx="16059">
                  <c:v>44.511629399999997</c:v>
                </c:pt>
                <c:pt idx="16060">
                  <c:v>44.421547799999999</c:v>
                </c:pt>
                <c:pt idx="16061">
                  <c:v>44.444068199999997</c:v>
                </c:pt>
                <c:pt idx="16062">
                  <c:v>44.173749900000011</c:v>
                </c:pt>
                <c:pt idx="16063">
                  <c:v>44.466588600000001</c:v>
                </c:pt>
                <c:pt idx="16064">
                  <c:v>44.218790700000021</c:v>
                </c:pt>
                <c:pt idx="16065">
                  <c:v>44.241399300000012</c:v>
                </c:pt>
                <c:pt idx="16066">
                  <c:v>44.489109000000006</c:v>
                </c:pt>
                <c:pt idx="16067">
                  <c:v>44.353986599999971</c:v>
                </c:pt>
                <c:pt idx="16068">
                  <c:v>44.444068199999997</c:v>
                </c:pt>
                <c:pt idx="16069">
                  <c:v>44.173749900000011</c:v>
                </c:pt>
                <c:pt idx="16070">
                  <c:v>44.19627030000003</c:v>
                </c:pt>
                <c:pt idx="16071">
                  <c:v>44.106188700000011</c:v>
                </c:pt>
                <c:pt idx="16072">
                  <c:v>43.497961499999995</c:v>
                </c:pt>
                <c:pt idx="16073">
                  <c:v>44.173749900000011</c:v>
                </c:pt>
                <c:pt idx="16074">
                  <c:v>44.286425400000006</c:v>
                </c:pt>
                <c:pt idx="16075">
                  <c:v>44.353986599999971</c:v>
                </c:pt>
                <c:pt idx="16076">
                  <c:v>44.016107099999999</c:v>
                </c:pt>
                <c:pt idx="16077">
                  <c:v>44.376507000000004</c:v>
                </c:pt>
                <c:pt idx="16078">
                  <c:v>44.646854699999999</c:v>
                </c:pt>
                <c:pt idx="16079">
                  <c:v>44.669375100000039</c:v>
                </c:pt>
                <c:pt idx="16080">
                  <c:v>44.534149800000002</c:v>
                </c:pt>
                <c:pt idx="16081">
                  <c:v>44.489109000000006</c:v>
                </c:pt>
                <c:pt idx="16082">
                  <c:v>44.714415900000013</c:v>
                </c:pt>
                <c:pt idx="16083">
                  <c:v>44.781977099999999</c:v>
                </c:pt>
                <c:pt idx="16084">
                  <c:v>44.466588600000001</c:v>
                </c:pt>
                <c:pt idx="16085">
                  <c:v>44.736936300000039</c:v>
                </c:pt>
                <c:pt idx="16086">
                  <c:v>44.691895500000001</c:v>
                </c:pt>
                <c:pt idx="16087">
                  <c:v>44.624334300000029</c:v>
                </c:pt>
                <c:pt idx="16088">
                  <c:v>44.714415900000013</c:v>
                </c:pt>
                <c:pt idx="16089">
                  <c:v>44.827017900000001</c:v>
                </c:pt>
                <c:pt idx="16090">
                  <c:v>44.511629399999997</c:v>
                </c:pt>
                <c:pt idx="16091">
                  <c:v>44.962213800000029</c:v>
                </c:pt>
                <c:pt idx="16092">
                  <c:v>44.353986599999971</c:v>
                </c:pt>
                <c:pt idx="16093">
                  <c:v>44.331466199999994</c:v>
                </c:pt>
                <c:pt idx="16094">
                  <c:v>44.511629399999997</c:v>
                </c:pt>
                <c:pt idx="16095">
                  <c:v>44.263919700000038</c:v>
                </c:pt>
                <c:pt idx="16096">
                  <c:v>45.029775000000029</c:v>
                </c:pt>
                <c:pt idx="16097">
                  <c:v>44.444068199999997</c:v>
                </c:pt>
                <c:pt idx="16098">
                  <c:v>44.894652599999993</c:v>
                </c:pt>
                <c:pt idx="16099">
                  <c:v>44.827017900000001</c:v>
                </c:pt>
                <c:pt idx="16100">
                  <c:v>45.007254599999996</c:v>
                </c:pt>
                <c:pt idx="16101">
                  <c:v>44.534149800000002</c:v>
                </c:pt>
                <c:pt idx="16102">
                  <c:v>44.646854699999999</c:v>
                </c:pt>
                <c:pt idx="16103">
                  <c:v>45.052295400000006</c:v>
                </c:pt>
                <c:pt idx="16104">
                  <c:v>45.052295400000006</c:v>
                </c:pt>
                <c:pt idx="16105">
                  <c:v>45.097336200000029</c:v>
                </c:pt>
                <c:pt idx="16106">
                  <c:v>44.984734199999998</c:v>
                </c:pt>
                <c:pt idx="16107">
                  <c:v>45.097336200000029</c:v>
                </c:pt>
                <c:pt idx="16108">
                  <c:v>44.939693400000003</c:v>
                </c:pt>
                <c:pt idx="16109">
                  <c:v>44.804497499999968</c:v>
                </c:pt>
                <c:pt idx="16110">
                  <c:v>44.962213800000029</c:v>
                </c:pt>
                <c:pt idx="16111">
                  <c:v>45.119856599999999</c:v>
                </c:pt>
                <c:pt idx="16112">
                  <c:v>44.939693400000003</c:v>
                </c:pt>
                <c:pt idx="16113">
                  <c:v>44.804497499999968</c:v>
                </c:pt>
                <c:pt idx="16114">
                  <c:v>45.097336200000029</c:v>
                </c:pt>
                <c:pt idx="16115">
                  <c:v>44.984734199999998</c:v>
                </c:pt>
                <c:pt idx="16116">
                  <c:v>45.074815800000003</c:v>
                </c:pt>
                <c:pt idx="16117">
                  <c:v>45.097336200000029</c:v>
                </c:pt>
                <c:pt idx="16118">
                  <c:v>44.939693400000003</c:v>
                </c:pt>
                <c:pt idx="16119">
                  <c:v>44.962213800000029</c:v>
                </c:pt>
                <c:pt idx="16120">
                  <c:v>45.209938200000039</c:v>
                </c:pt>
                <c:pt idx="16121">
                  <c:v>45.029775000000029</c:v>
                </c:pt>
                <c:pt idx="16122">
                  <c:v>45.14237700000001</c:v>
                </c:pt>
                <c:pt idx="16123">
                  <c:v>45.029775000000029</c:v>
                </c:pt>
                <c:pt idx="16124">
                  <c:v>44.579293499999999</c:v>
                </c:pt>
                <c:pt idx="16125">
                  <c:v>44.376507000000004</c:v>
                </c:pt>
                <c:pt idx="16126">
                  <c:v>45.300108000000002</c:v>
                </c:pt>
                <c:pt idx="16127">
                  <c:v>44.894652599999993</c:v>
                </c:pt>
                <c:pt idx="16128">
                  <c:v>45.029775000000029</c:v>
                </c:pt>
                <c:pt idx="16129">
                  <c:v>44.984734199999998</c:v>
                </c:pt>
                <c:pt idx="16130">
                  <c:v>44.962213800000029</c:v>
                </c:pt>
                <c:pt idx="16131">
                  <c:v>45.412710000000011</c:v>
                </c:pt>
                <c:pt idx="16132">
                  <c:v>45.660522600000029</c:v>
                </c:pt>
                <c:pt idx="16133">
                  <c:v>45.119856599999999</c:v>
                </c:pt>
                <c:pt idx="16134">
                  <c:v>45.390189599999999</c:v>
                </c:pt>
                <c:pt idx="16135">
                  <c:v>45.345148800000011</c:v>
                </c:pt>
                <c:pt idx="16136">
                  <c:v>45.570440999999995</c:v>
                </c:pt>
                <c:pt idx="16137">
                  <c:v>45.728083800000029</c:v>
                </c:pt>
                <c:pt idx="16138">
                  <c:v>45.23254680000003</c:v>
                </c:pt>
                <c:pt idx="16139">
                  <c:v>45.818165400000005</c:v>
                </c:pt>
                <c:pt idx="16140">
                  <c:v>45.502791600000002</c:v>
                </c:pt>
                <c:pt idx="16141">
                  <c:v>45.70556340000001</c:v>
                </c:pt>
                <c:pt idx="16142">
                  <c:v>45.638002200000038</c:v>
                </c:pt>
                <c:pt idx="16143">
                  <c:v>45.457750799999999</c:v>
                </c:pt>
                <c:pt idx="16144">
                  <c:v>45.840685799999996</c:v>
                </c:pt>
                <c:pt idx="16145">
                  <c:v>45.660522600000029</c:v>
                </c:pt>
                <c:pt idx="16146">
                  <c:v>46.020937200000013</c:v>
                </c:pt>
                <c:pt idx="16147">
                  <c:v>45.8632062</c:v>
                </c:pt>
                <c:pt idx="16148">
                  <c:v>45.99841680000003</c:v>
                </c:pt>
                <c:pt idx="16149">
                  <c:v>45.908335200000039</c:v>
                </c:pt>
                <c:pt idx="16150">
                  <c:v>45.930855600000001</c:v>
                </c:pt>
                <c:pt idx="16151">
                  <c:v>45.638002200000038</c:v>
                </c:pt>
                <c:pt idx="16152">
                  <c:v>45.8632062</c:v>
                </c:pt>
                <c:pt idx="16153">
                  <c:v>45.570440999999995</c:v>
                </c:pt>
                <c:pt idx="16154">
                  <c:v>45.930855600000001</c:v>
                </c:pt>
                <c:pt idx="16155">
                  <c:v>45.750604199999998</c:v>
                </c:pt>
                <c:pt idx="16156">
                  <c:v>45.773124600000003</c:v>
                </c:pt>
                <c:pt idx="16157">
                  <c:v>45.908335200000039</c:v>
                </c:pt>
                <c:pt idx="16158">
                  <c:v>45.8632062</c:v>
                </c:pt>
                <c:pt idx="16159">
                  <c:v>45.750604199999998</c:v>
                </c:pt>
                <c:pt idx="16160">
                  <c:v>45.953376000000006</c:v>
                </c:pt>
                <c:pt idx="16161">
                  <c:v>45.975896399999996</c:v>
                </c:pt>
                <c:pt idx="16162">
                  <c:v>46.020937200000013</c:v>
                </c:pt>
                <c:pt idx="16163">
                  <c:v>46.156059599999999</c:v>
                </c:pt>
                <c:pt idx="16164">
                  <c:v>45.547832400000004</c:v>
                </c:pt>
                <c:pt idx="16165">
                  <c:v>45.570440999999995</c:v>
                </c:pt>
                <c:pt idx="16166">
                  <c:v>45.750604199999998</c:v>
                </c:pt>
                <c:pt idx="16167">
                  <c:v>45.885726599999998</c:v>
                </c:pt>
                <c:pt idx="16168">
                  <c:v>46.336311000000002</c:v>
                </c:pt>
                <c:pt idx="16169">
                  <c:v>46.088498400000006</c:v>
                </c:pt>
                <c:pt idx="16170">
                  <c:v>45.615481799999998</c:v>
                </c:pt>
                <c:pt idx="16171">
                  <c:v>45.99841680000003</c:v>
                </c:pt>
                <c:pt idx="16172">
                  <c:v>45.908335200000039</c:v>
                </c:pt>
                <c:pt idx="16173">
                  <c:v>46.584123599999998</c:v>
                </c:pt>
                <c:pt idx="16174">
                  <c:v>45.975896399999996</c:v>
                </c:pt>
                <c:pt idx="16175">
                  <c:v>46.246229400000004</c:v>
                </c:pt>
                <c:pt idx="16176">
                  <c:v>46.020937200000013</c:v>
                </c:pt>
                <c:pt idx="16177">
                  <c:v>46.403872200000002</c:v>
                </c:pt>
                <c:pt idx="16178">
                  <c:v>46.088498400000006</c:v>
                </c:pt>
                <c:pt idx="16179">
                  <c:v>46.538994600000002</c:v>
                </c:pt>
                <c:pt idx="16180">
                  <c:v>46.561515000000028</c:v>
                </c:pt>
                <c:pt idx="16181">
                  <c:v>46.448913000000012</c:v>
                </c:pt>
                <c:pt idx="16182">
                  <c:v>46.561515000000028</c:v>
                </c:pt>
                <c:pt idx="16183">
                  <c:v>46.06597800000003</c:v>
                </c:pt>
                <c:pt idx="16184">
                  <c:v>46.448913000000012</c:v>
                </c:pt>
                <c:pt idx="16185">
                  <c:v>46.246229400000004</c:v>
                </c:pt>
                <c:pt idx="16186">
                  <c:v>46.786792500000011</c:v>
                </c:pt>
                <c:pt idx="16187">
                  <c:v>46.584123599999998</c:v>
                </c:pt>
                <c:pt idx="16188">
                  <c:v>46.223620800000013</c:v>
                </c:pt>
                <c:pt idx="16189">
                  <c:v>46.291270200000028</c:v>
                </c:pt>
                <c:pt idx="16190">
                  <c:v>46.201100400000001</c:v>
                </c:pt>
                <c:pt idx="16191">
                  <c:v>46.291270200000028</c:v>
                </c:pt>
                <c:pt idx="16192">
                  <c:v>46.358831399999993</c:v>
                </c:pt>
                <c:pt idx="16193">
                  <c:v>46.538994600000002</c:v>
                </c:pt>
                <c:pt idx="16194">
                  <c:v>46.561515000000028</c:v>
                </c:pt>
                <c:pt idx="16195">
                  <c:v>46.741751700000002</c:v>
                </c:pt>
                <c:pt idx="16196">
                  <c:v>47.147221799999997</c:v>
                </c:pt>
                <c:pt idx="16197">
                  <c:v>47.102181000000009</c:v>
                </c:pt>
                <c:pt idx="16198">
                  <c:v>47.349978900000011</c:v>
                </c:pt>
                <c:pt idx="16199">
                  <c:v>47.282417700000003</c:v>
                </c:pt>
                <c:pt idx="16200">
                  <c:v>47.327458499999999</c:v>
                </c:pt>
                <c:pt idx="16201">
                  <c:v>47.237303400000009</c:v>
                </c:pt>
                <c:pt idx="16202">
                  <c:v>47.259897299999999</c:v>
                </c:pt>
                <c:pt idx="16203">
                  <c:v>47.530142100000013</c:v>
                </c:pt>
                <c:pt idx="16204">
                  <c:v>47.620326600000013</c:v>
                </c:pt>
                <c:pt idx="16205">
                  <c:v>47.485101300000011</c:v>
                </c:pt>
                <c:pt idx="16206">
                  <c:v>47.395019700000013</c:v>
                </c:pt>
                <c:pt idx="16207">
                  <c:v>47.507621699999994</c:v>
                </c:pt>
                <c:pt idx="16208">
                  <c:v>47.57518290000003</c:v>
                </c:pt>
                <c:pt idx="16209">
                  <c:v>47.507621699999994</c:v>
                </c:pt>
                <c:pt idx="16210">
                  <c:v>47.935685699999993</c:v>
                </c:pt>
                <c:pt idx="16211">
                  <c:v>47.8004751</c:v>
                </c:pt>
                <c:pt idx="16212">
                  <c:v>47.710393500000002</c:v>
                </c:pt>
                <c:pt idx="16213">
                  <c:v>47.57518290000003</c:v>
                </c:pt>
                <c:pt idx="16214">
                  <c:v>47.755434300000012</c:v>
                </c:pt>
                <c:pt idx="16215">
                  <c:v>47.530142100000013</c:v>
                </c:pt>
                <c:pt idx="16216">
                  <c:v>47.8004751</c:v>
                </c:pt>
                <c:pt idx="16217">
                  <c:v>47.755434300000012</c:v>
                </c:pt>
                <c:pt idx="16218">
                  <c:v>47.732913900000057</c:v>
                </c:pt>
                <c:pt idx="16219">
                  <c:v>47.890556700000012</c:v>
                </c:pt>
                <c:pt idx="16220">
                  <c:v>47.462580900000013</c:v>
                </c:pt>
                <c:pt idx="16221">
                  <c:v>47.642847000000003</c:v>
                </c:pt>
                <c:pt idx="16222">
                  <c:v>47.958206099999998</c:v>
                </c:pt>
                <c:pt idx="16223">
                  <c:v>48.296100300000049</c:v>
                </c:pt>
                <c:pt idx="16224">
                  <c:v>47.890556700000012</c:v>
                </c:pt>
                <c:pt idx="16225">
                  <c:v>47.822995500000012</c:v>
                </c:pt>
                <c:pt idx="16226">
                  <c:v>48.27357990000003</c:v>
                </c:pt>
                <c:pt idx="16227">
                  <c:v>48.701541000000006</c:v>
                </c:pt>
                <c:pt idx="16228">
                  <c:v>48.476263499999995</c:v>
                </c:pt>
                <c:pt idx="16229">
                  <c:v>48.453743099999997</c:v>
                </c:pt>
                <c:pt idx="16230">
                  <c:v>48.498783900000028</c:v>
                </c:pt>
                <c:pt idx="16231">
                  <c:v>48.476263499999995</c:v>
                </c:pt>
                <c:pt idx="16232">
                  <c:v>48.453743099999997</c:v>
                </c:pt>
                <c:pt idx="16233">
                  <c:v>48.363661499999971</c:v>
                </c:pt>
                <c:pt idx="16234">
                  <c:v>48.40870230000003</c:v>
                </c:pt>
                <c:pt idx="16235">
                  <c:v>47.822995500000012</c:v>
                </c:pt>
                <c:pt idx="16236">
                  <c:v>47.665352700000057</c:v>
                </c:pt>
                <c:pt idx="16237">
                  <c:v>47.597806200000001</c:v>
                </c:pt>
                <c:pt idx="16238">
                  <c:v>47.822995500000012</c:v>
                </c:pt>
                <c:pt idx="16239">
                  <c:v>47.395019700000013</c:v>
                </c:pt>
                <c:pt idx="16240">
                  <c:v>47.349978900000011</c:v>
                </c:pt>
                <c:pt idx="16241">
                  <c:v>47.395019700000013</c:v>
                </c:pt>
                <c:pt idx="16242">
                  <c:v>47.642847000000003</c:v>
                </c:pt>
                <c:pt idx="16243">
                  <c:v>47.552662499999997</c:v>
                </c:pt>
                <c:pt idx="16244">
                  <c:v>47.642847000000003</c:v>
                </c:pt>
                <c:pt idx="16245">
                  <c:v>47.755434300000012</c:v>
                </c:pt>
                <c:pt idx="16246">
                  <c:v>47.732913900000057</c:v>
                </c:pt>
                <c:pt idx="16247">
                  <c:v>47.597806200000001</c:v>
                </c:pt>
                <c:pt idx="16248">
                  <c:v>47.687873099999997</c:v>
                </c:pt>
                <c:pt idx="16249">
                  <c:v>47.913077099999995</c:v>
                </c:pt>
                <c:pt idx="16250">
                  <c:v>47.732913900000057</c:v>
                </c:pt>
                <c:pt idx="16251">
                  <c:v>47.777954700000002</c:v>
                </c:pt>
                <c:pt idx="16252">
                  <c:v>47.868036300000028</c:v>
                </c:pt>
                <c:pt idx="16253">
                  <c:v>47.8004751</c:v>
                </c:pt>
                <c:pt idx="16254">
                  <c:v>48.138369300000029</c:v>
                </c:pt>
                <c:pt idx="16255">
                  <c:v>47.687873099999997</c:v>
                </c:pt>
                <c:pt idx="16256">
                  <c:v>48.183410100000003</c:v>
                </c:pt>
                <c:pt idx="16257">
                  <c:v>48.386181900000004</c:v>
                </c:pt>
                <c:pt idx="16258">
                  <c:v>48.048287699999996</c:v>
                </c:pt>
                <c:pt idx="16259">
                  <c:v>47.935685699999993</c:v>
                </c:pt>
                <c:pt idx="16260">
                  <c:v>47.507621699999994</c:v>
                </c:pt>
                <c:pt idx="16261">
                  <c:v>47.642847000000003</c:v>
                </c:pt>
                <c:pt idx="16262">
                  <c:v>47.687873099999997</c:v>
                </c:pt>
                <c:pt idx="16263">
                  <c:v>47.485101300000011</c:v>
                </c:pt>
                <c:pt idx="16264">
                  <c:v>47.395019700000013</c:v>
                </c:pt>
                <c:pt idx="16265">
                  <c:v>47.237303400000009</c:v>
                </c:pt>
                <c:pt idx="16266">
                  <c:v>47.327458499999999</c:v>
                </c:pt>
                <c:pt idx="16267">
                  <c:v>47.327458499999999</c:v>
                </c:pt>
                <c:pt idx="16268">
                  <c:v>47.034619800000002</c:v>
                </c:pt>
                <c:pt idx="16269">
                  <c:v>46.696725600000029</c:v>
                </c:pt>
                <c:pt idx="16270">
                  <c:v>46.989579000000006</c:v>
                </c:pt>
                <c:pt idx="16271">
                  <c:v>46.854353699999997</c:v>
                </c:pt>
                <c:pt idx="16272">
                  <c:v>46.674205200000003</c:v>
                </c:pt>
                <c:pt idx="16273">
                  <c:v>46.358831399999993</c:v>
                </c:pt>
                <c:pt idx="16274">
                  <c:v>46.719246000000005</c:v>
                </c:pt>
                <c:pt idx="16275">
                  <c:v>46.561515000000028</c:v>
                </c:pt>
                <c:pt idx="16276">
                  <c:v>46.764272100000021</c:v>
                </c:pt>
                <c:pt idx="16277">
                  <c:v>46.80931290000003</c:v>
                </c:pt>
                <c:pt idx="16278">
                  <c:v>46.65168479999997</c:v>
                </c:pt>
                <c:pt idx="16279">
                  <c:v>46.426392600000028</c:v>
                </c:pt>
                <c:pt idx="16280">
                  <c:v>46.719246000000005</c:v>
                </c:pt>
                <c:pt idx="16281">
                  <c:v>46.403872200000002</c:v>
                </c:pt>
                <c:pt idx="16282">
                  <c:v>46.696725600000029</c:v>
                </c:pt>
                <c:pt idx="16283">
                  <c:v>46.516474199999998</c:v>
                </c:pt>
                <c:pt idx="16284">
                  <c:v>46.876874099999995</c:v>
                </c:pt>
                <c:pt idx="16285">
                  <c:v>46.223620800000013</c:v>
                </c:pt>
                <c:pt idx="16286">
                  <c:v>46.246229400000004</c:v>
                </c:pt>
                <c:pt idx="16287">
                  <c:v>46.223620800000013</c:v>
                </c:pt>
                <c:pt idx="16288">
                  <c:v>46.403872200000002</c:v>
                </c:pt>
                <c:pt idx="16289">
                  <c:v>46.854353699999997</c:v>
                </c:pt>
                <c:pt idx="16290">
                  <c:v>46.741751700000002</c:v>
                </c:pt>
                <c:pt idx="16291">
                  <c:v>46.876874099999995</c:v>
                </c:pt>
                <c:pt idx="16292">
                  <c:v>46.584123599999998</c:v>
                </c:pt>
                <c:pt idx="16293">
                  <c:v>46.65168479999997</c:v>
                </c:pt>
                <c:pt idx="16294">
                  <c:v>46.584123599999998</c:v>
                </c:pt>
                <c:pt idx="16295">
                  <c:v>46.516474199999998</c:v>
                </c:pt>
                <c:pt idx="16296">
                  <c:v>46.111018800000011</c:v>
                </c:pt>
                <c:pt idx="16297">
                  <c:v>46.403872200000002</c:v>
                </c:pt>
                <c:pt idx="16298">
                  <c:v>46.06597800000003</c:v>
                </c:pt>
                <c:pt idx="16299">
                  <c:v>46.448913000000012</c:v>
                </c:pt>
                <c:pt idx="16300">
                  <c:v>46.246229400000004</c:v>
                </c:pt>
                <c:pt idx="16301">
                  <c:v>46.020937200000013</c:v>
                </c:pt>
                <c:pt idx="16302">
                  <c:v>45.5929614</c:v>
                </c:pt>
                <c:pt idx="16303">
                  <c:v>45.773124600000003</c:v>
                </c:pt>
                <c:pt idx="16304">
                  <c:v>45.840685799999996</c:v>
                </c:pt>
                <c:pt idx="16305">
                  <c:v>45.660522600000029</c:v>
                </c:pt>
                <c:pt idx="16306">
                  <c:v>45.570440999999995</c:v>
                </c:pt>
                <c:pt idx="16307">
                  <c:v>45.547832400000004</c:v>
                </c:pt>
                <c:pt idx="16308">
                  <c:v>45.750604199999998</c:v>
                </c:pt>
                <c:pt idx="16309">
                  <c:v>45.70556340000001</c:v>
                </c:pt>
                <c:pt idx="16310">
                  <c:v>45.300108000000002</c:v>
                </c:pt>
                <c:pt idx="16311">
                  <c:v>45.885726599999998</c:v>
                </c:pt>
                <c:pt idx="16312">
                  <c:v>45.818165400000005</c:v>
                </c:pt>
                <c:pt idx="16313">
                  <c:v>45.840685799999996</c:v>
                </c:pt>
                <c:pt idx="16314">
                  <c:v>45.818165400000005</c:v>
                </c:pt>
                <c:pt idx="16315">
                  <c:v>46.043457599999996</c:v>
                </c:pt>
                <c:pt idx="16316">
                  <c:v>46.088498400000006</c:v>
                </c:pt>
                <c:pt idx="16317">
                  <c:v>46.020937200000013</c:v>
                </c:pt>
                <c:pt idx="16318">
                  <c:v>46.223620800000013</c:v>
                </c:pt>
                <c:pt idx="16319">
                  <c:v>46.13353920000003</c:v>
                </c:pt>
                <c:pt idx="16320">
                  <c:v>45.99841680000003</c:v>
                </c:pt>
                <c:pt idx="16321">
                  <c:v>46.020937200000013</c:v>
                </c:pt>
                <c:pt idx="16322">
                  <c:v>46.088498400000006</c:v>
                </c:pt>
                <c:pt idx="16323">
                  <c:v>46.088498400000006</c:v>
                </c:pt>
                <c:pt idx="16324">
                  <c:v>45.840685799999996</c:v>
                </c:pt>
                <c:pt idx="16325">
                  <c:v>45.638002200000038</c:v>
                </c:pt>
                <c:pt idx="16326">
                  <c:v>45.5929614</c:v>
                </c:pt>
                <c:pt idx="16327">
                  <c:v>45.5929614</c:v>
                </c:pt>
                <c:pt idx="16328">
                  <c:v>45.322628400000006</c:v>
                </c:pt>
                <c:pt idx="16329">
                  <c:v>45.097336200000029</c:v>
                </c:pt>
                <c:pt idx="16330">
                  <c:v>45.502791600000002</c:v>
                </c:pt>
                <c:pt idx="16331">
                  <c:v>45.480271199999997</c:v>
                </c:pt>
                <c:pt idx="16332">
                  <c:v>45.525312000000056</c:v>
                </c:pt>
                <c:pt idx="16333">
                  <c:v>45.119856599999999</c:v>
                </c:pt>
                <c:pt idx="16334">
                  <c:v>45.615481799999998</c:v>
                </c:pt>
                <c:pt idx="16335">
                  <c:v>45.322628400000006</c:v>
                </c:pt>
                <c:pt idx="16336">
                  <c:v>45.547832400000004</c:v>
                </c:pt>
                <c:pt idx="16337">
                  <c:v>45.322628400000006</c:v>
                </c:pt>
                <c:pt idx="16338">
                  <c:v>45.502791600000002</c:v>
                </c:pt>
                <c:pt idx="16339">
                  <c:v>45.525312000000056</c:v>
                </c:pt>
                <c:pt idx="16340">
                  <c:v>45.683043000000005</c:v>
                </c:pt>
                <c:pt idx="16341">
                  <c:v>45.480271199999997</c:v>
                </c:pt>
                <c:pt idx="16342">
                  <c:v>45.074815800000003</c:v>
                </c:pt>
                <c:pt idx="16343">
                  <c:v>45.457750799999999</c:v>
                </c:pt>
                <c:pt idx="16344">
                  <c:v>45.209938200000039</c:v>
                </c:pt>
                <c:pt idx="16345">
                  <c:v>44.984734199999998</c:v>
                </c:pt>
                <c:pt idx="16346">
                  <c:v>45.097336200000029</c:v>
                </c:pt>
                <c:pt idx="16347">
                  <c:v>44.849538300000013</c:v>
                </c:pt>
                <c:pt idx="16348">
                  <c:v>44.804497499999968</c:v>
                </c:pt>
                <c:pt idx="16349">
                  <c:v>44.556773100000001</c:v>
                </c:pt>
                <c:pt idx="16350">
                  <c:v>44.151229499999971</c:v>
                </c:pt>
                <c:pt idx="16351">
                  <c:v>44.173749900000011</c:v>
                </c:pt>
                <c:pt idx="16352">
                  <c:v>44.241399300000012</c:v>
                </c:pt>
                <c:pt idx="16353">
                  <c:v>44.353986599999971</c:v>
                </c:pt>
                <c:pt idx="16354">
                  <c:v>44.579293499999999</c:v>
                </c:pt>
                <c:pt idx="16355">
                  <c:v>44.534149800000002</c:v>
                </c:pt>
                <c:pt idx="16356">
                  <c:v>44.511629399999997</c:v>
                </c:pt>
                <c:pt idx="16357">
                  <c:v>44.399027399999994</c:v>
                </c:pt>
                <c:pt idx="16358">
                  <c:v>44.263919700000038</c:v>
                </c:pt>
                <c:pt idx="16359">
                  <c:v>44.376507000000004</c:v>
                </c:pt>
                <c:pt idx="16360">
                  <c:v>44.534149800000002</c:v>
                </c:pt>
                <c:pt idx="16361">
                  <c:v>44.691895500000001</c:v>
                </c:pt>
                <c:pt idx="16362">
                  <c:v>44.781977099999999</c:v>
                </c:pt>
                <c:pt idx="16363">
                  <c:v>44.984734199999998</c:v>
                </c:pt>
                <c:pt idx="16364">
                  <c:v>44.218790700000021</c:v>
                </c:pt>
                <c:pt idx="16365">
                  <c:v>44.353986599999971</c:v>
                </c:pt>
                <c:pt idx="16366">
                  <c:v>44.872058700000011</c:v>
                </c:pt>
                <c:pt idx="16367">
                  <c:v>44.714415900000013</c:v>
                </c:pt>
                <c:pt idx="16368">
                  <c:v>45.007254599999996</c:v>
                </c:pt>
                <c:pt idx="16369">
                  <c:v>44.804497499999968</c:v>
                </c:pt>
                <c:pt idx="16370">
                  <c:v>44.849538300000013</c:v>
                </c:pt>
                <c:pt idx="16371">
                  <c:v>44.939693400000003</c:v>
                </c:pt>
                <c:pt idx="16372">
                  <c:v>44.917173000000005</c:v>
                </c:pt>
                <c:pt idx="16373">
                  <c:v>44.804497499999968</c:v>
                </c:pt>
                <c:pt idx="16374">
                  <c:v>44.939693400000003</c:v>
                </c:pt>
                <c:pt idx="16375">
                  <c:v>45.007254599999996</c:v>
                </c:pt>
                <c:pt idx="16376">
                  <c:v>45.007254599999996</c:v>
                </c:pt>
                <c:pt idx="16377">
                  <c:v>44.804497499999968</c:v>
                </c:pt>
                <c:pt idx="16378">
                  <c:v>44.308945800000011</c:v>
                </c:pt>
                <c:pt idx="16379">
                  <c:v>44.624334300000029</c:v>
                </c:pt>
                <c:pt idx="16380">
                  <c:v>44.601813900000003</c:v>
                </c:pt>
                <c:pt idx="16381">
                  <c:v>44.466588600000001</c:v>
                </c:pt>
                <c:pt idx="16382">
                  <c:v>44.669375100000039</c:v>
                </c:pt>
                <c:pt idx="16383">
                  <c:v>44.691895500000001</c:v>
                </c:pt>
                <c:pt idx="16384">
                  <c:v>44.601813900000003</c:v>
                </c:pt>
                <c:pt idx="16385">
                  <c:v>44.624334300000029</c:v>
                </c:pt>
                <c:pt idx="16386">
                  <c:v>44.511629399999997</c:v>
                </c:pt>
                <c:pt idx="16387">
                  <c:v>44.556773100000001</c:v>
                </c:pt>
                <c:pt idx="16388">
                  <c:v>44.736936300000039</c:v>
                </c:pt>
                <c:pt idx="16389">
                  <c:v>44.736936300000039</c:v>
                </c:pt>
                <c:pt idx="16390">
                  <c:v>44.804497499999968</c:v>
                </c:pt>
                <c:pt idx="16391">
                  <c:v>44.804497499999968</c:v>
                </c:pt>
                <c:pt idx="16392">
                  <c:v>44.939693400000003</c:v>
                </c:pt>
                <c:pt idx="16393">
                  <c:v>44.646854699999999</c:v>
                </c:pt>
                <c:pt idx="16394">
                  <c:v>44.872058700000011</c:v>
                </c:pt>
                <c:pt idx="16395">
                  <c:v>45.119856599999999</c:v>
                </c:pt>
                <c:pt idx="16396">
                  <c:v>45.277587599999997</c:v>
                </c:pt>
                <c:pt idx="16397">
                  <c:v>45.007254599999996</c:v>
                </c:pt>
                <c:pt idx="16398">
                  <c:v>45.300108000000002</c:v>
                </c:pt>
                <c:pt idx="16399">
                  <c:v>44.984734199999998</c:v>
                </c:pt>
                <c:pt idx="16400">
                  <c:v>45.638002200000038</c:v>
                </c:pt>
                <c:pt idx="16401">
                  <c:v>45.615481799999998</c:v>
                </c:pt>
                <c:pt idx="16402">
                  <c:v>45.457750799999999</c:v>
                </c:pt>
                <c:pt idx="16403">
                  <c:v>45.187417799999999</c:v>
                </c:pt>
                <c:pt idx="16404">
                  <c:v>45.5929614</c:v>
                </c:pt>
                <c:pt idx="16405">
                  <c:v>45.502791600000002</c:v>
                </c:pt>
                <c:pt idx="16406">
                  <c:v>45.367669199999995</c:v>
                </c:pt>
                <c:pt idx="16407">
                  <c:v>45.164897400000001</c:v>
                </c:pt>
                <c:pt idx="16408">
                  <c:v>45.367669199999995</c:v>
                </c:pt>
                <c:pt idx="16409">
                  <c:v>45.23254680000003</c:v>
                </c:pt>
                <c:pt idx="16410">
                  <c:v>44.939693400000003</c:v>
                </c:pt>
                <c:pt idx="16411">
                  <c:v>45.547832400000004</c:v>
                </c:pt>
                <c:pt idx="16412">
                  <c:v>45.052295400000006</c:v>
                </c:pt>
                <c:pt idx="16413">
                  <c:v>44.466588600000001</c:v>
                </c:pt>
                <c:pt idx="16414">
                  <c:v>44.759456700000001</c:v>
                </c:pt>
                <c:pt idx="16415">
                  <c:v>44.962213800000029</c:v>
                </c:pt>
                <c:pt idx="16416">
                  <c:v>45.277587599999997</c:v>
                </c:pt>
                <c:pt idx="16417">
                  <c:v>45.074815800000003</c:v>
                </c:pt>
                <c:pt idx="16418">
                  <c:v>45.14237700000001</c:v>
                </c:pt>
                <c:pt idx="16419">
                  <c:v>44.624334300000029</c:v>
                </c:pt>
                <c:pt idx="16420">
                  <c:v>45.23254680000003</c:v>
                </c:pt>
                <c:pt idx="16421">
                  <c:v>44.984734199999998</c:v>
                </c:pt>
                <c:pt idx="16422">
                  <c:v>45.277587599999997</c:v>
                </c:pt>
                <c:pt idx="16423">
                  <c:v>45.209938200000039</c:v>
                </c:pt>
                <c:pt idx="16424">
                  <c:v>44.939693400000003</c:v>
                </c:pt>
                <c:pt idx="16425">
                  <c:v>44.534149800000002</c:v>
                </c:pt>
                <c:pt idx="16426">
                  <c:v>44.827017900000001</c:v>
                </c:pt>
                <c:pt idx="16427">
                  <c:v>44.827017900000001</c:v>
                </c:pt>
                <c:pt idx="16428">
                  <c:v>44.714415900000013</c:v>
                </c:pt>
                <c:pt idx="16429">
                  <c:v>44.691895500000001</c:v>
                </c:pt>
                <c:pt idx="16430">
                  <c:v>44.827017900000001</c:v>
                </c:pt>
                <c:pt idx="16431">
                  <c:v>44.827017900000001</c:v>
                </c:pt>
                <c:pt idx="16432">
                  <c:v>44.691895500000001</c:v>
                </c:pt>
                <c:pt idx="16433">
                  <c:v>44.781977099999999</c:v>
                </c:pt>
                <c:pt idx="16434">
                  <c:v>44.466588600000001</c:v>
                </c:pt>
                <c:pt idx="16435">
                  <c:v>43.993586700000002</c:v>
                </c:pt>
                <c:pt idx="16436">
                  <c:v>44.12870910000003</c:v>
                </c:pt>
                <c:pt idx="16437">
                  <c:v>44.511629399999997</c:v>
                </c:pt>
                <c:pt idx="16438">
                  <c:v>44.19627030000003</c:v>
                </c:pt>
                <c:pt idx="16439">
                  <c:v>44.286425400000006</c:v>
                </c:pt>
                <c:pt idx="16440">
                  <c:v>44.106188700000011</c:v>
                </c:pt>
                <c:pt idx="16441">
                  <c:v>43.835855700000003</c:v>
                </c:pt>
                <c:pt idx="16442">
                  <c:v>44.331466199999994</c:v>
                </c:pt>
                <c:pt idx="16443">
                  <c:v>44.399027399999994</c:v>
                </c:pt>
                <c:pt idx="16444">
                  <c:v>44.376507000000004</c:v>
                </c:pt>
                <c:pt idx="16445">
                  <c:v>44.579293499999999</c:v>
                </c:pt>
                <c:pt idx="16446">
                  <c:v>44.444068199999997</c:v>
                </c:pt>
                <c:pt idx="16447">
                  <c:v>44.444068199999997</c:v>
                </c:pt>
                <c:pt idx="16448">
                  <c:v>44.579293499999999</c:v>
                </c:pt>
                <c:pt idx="16449">
                  <c:v>44.444068199999997</c:v>
                </c:pt>
                <c:pt idx="16450">
                  <c:v>44.376507000000004</c:v>
                </c:pt>
                <c:pt idx="16451">
                  <c:v>44.646854699999999</c:v>
                </c:pt>
                <c:pt idx="16452">
                  <c:v>44.421547799999999</c:v>
                </c:pt>
                <c:pt idx="16453">
                  <c:v>44.714415900000013</c:v>
                </c:pt>
                <c:pt idx="16454">
                  <c:v>44.286425400000006</c:v>
                </c:pt>
                <c:pt idx="16455">
                  <c:v>44.308945800000011</c:v>
                </c:pt>
                <c:pt idx="16456">
                  <c:v>44.489109000000006</c:v>
                </c:pt>
                <c:pt idx="16457">
                  <c:v>44.376507000000004</c:v>
                </c:pt>
                <c:pt idx="16458">
                  <c:v>44.376507000000004</c:v>
                </c:pt>
                <c:pt idx="16459">
                  <c:v>44.331466199999994</c:v>
                </c:pt>
                <c:pt idx="16460">
                  <c:v>44.444068199999997</c:v>
                </c:pt>
                <c:pt idx="16461">
                  <c:v>44.308945800000011</c:v>
                </c:pt>
                <c:pt idx="16462">
                  <c:v>44.286425400000006</c:v>
                </c:pt>
                <c:pt idx="16463">
                  <c:v>44.489109000000006</c:v>
                </c:pt>
                <c:pt idx="16464">
                  <c:v>44.534149800000002</c:v>
                </c:pt>
                <c:pt idx="16465">
                  <c:v>44.624334300000029</c:v>
                </c:pt>
                <c:pt idx="16466">
                  <c:v>44.19627030000003</c:v>
                </c:pt>
                <c:pt idx="16467">
                  <c:v>44.759456700000001</c:v>
                </c:pt>
                <c:pt idx="16468">
                  <c:v>44.601813900000003</c:v>
                </c:pt>
                <c:pt idx="16469">
                  <c:v>44.827017900000001</c:v>
                </c:pt>
                <c:pt idx="16470">
                  <c:v>44.759456700000001</c:v>
                </c:pt>
                <c:pt idx="16471">
                  <c:v>44.872058700000011</c:v>
                </c:pt>
                <c:pt idx="16472">
                  <c:v>44.894652599999993</c:v>
                </c:pt>
                <c:pt idx="16473">
                  <c:v>45.390189599999999</c:v>
                </c:pt>
                <c:pt idx="16474">
                  <c:v>44.917173000000005</c:v>
                </c:pt>
                <c:pt idx="16475">
                  <c:v>45.052295400000006</c:v>
                </c:pt>
                <c:pt idx="16476">
                  <c:v>45.23254680000003</c:v>
                </c:pt>
              </c:numCache>
            </c:numRef>
          </c:yVal>
          <c:smooth val="1"/>
        </c:ser>
        <c:dLbls/>
        <c:axId val="306742016"/>
        <c:axId val="306743936"/>
      </c:scatterChart>
      <c:scatterChart>
        <c:scatterStyle val="smoothMarker"/>
        <c:ser>
          <c:idx val="2"/>
          <c:order val="2"/>
          <c:tx>
            <c:v>Interstitial velocity</c:v>
          </c:tx>
          <c:spPr>
            <a:ln>
              <a:solidFill>
                <a:schemeClr val="tx1"/>
              </a:solidFill>
            </a:ln>
          </c:spPr>
          <c:marker>
            <c:symbol val="none"/>
          </c:marker>
          <c:xVal>
            <c:numRef>
              <c:f>Filtered!$Y$2:$Y$16478</c:f>
              <c:numCache>
                <c:formatCode>General</c:formatCode>
                <c:ptCount val="16477"/>
                <c:pt idx="0">
                  <c:v>3.0523178029722206E-4</c:v>
                </c:pt>
                <c:pt idx="1">
                  <c:v>6.1045625632097182E-4</c:v>
                </c:pt>
                <c:pt idx="2">
                  <c:v>9.1561131538896959E-4</c:v>
                </c:pt>
                <c:pt idx="3">
                  <c:v>1.220824835803164E-3</c:v>
                </c:pt>
                <c:pt idx="4">
                  <c:v>1.5258850308825945E-3</c:v>
                </c:pt>
                <c:pt idx="5">
                  <c:v>1.8309379317164359E-3</c:v>
                </c:pt>
                <c:pt idx="6">
                  <c:v>2.1361624077401837E-3</c:v>
                </c:pt>
                <c:pt idx="7">
                  <c:v>2.4412627287893093E-3</c:v>
                </c:pt>
                <c:pt idx="8">
                  <c:v>2.7463922404628049E-3</c:v>
                </c:pt>
                <c:pt idx="9">
                  <c:v>3.0515399997419652E-3</c:v>
                </c:pt>
                <c:pt idx="10">
                  <c:v>3.3566476178075095E-3</c:v>
                </c:pt>
                <c:pt idx="11">
                  <c:v>3.6617552358730572E-3</c:v>
                </c:pt>
                <c:pt idx="12">
                  <c:v>3.9668883968543992E-3</c:v>
                </c:pt>
                <c:pt idx="13">
                  <c:v>4.2720471059768143E-3</c:v>
                </c:pt>
                <c:pt idx="14">
                  <c:v>4.5773921571460874E-3</c:v>
                </c:pt>
                <c:pt idx="15">
                  <c:v>4.8830044351134789E-3</c:v>
                </c:pt>
                <c:pt idx="16">
                  <c:v>5.1888624576677698E-3</c:v>
                </c:pt>
                <c:pt idx="17">
                  <c:v>5.4946360711166193E-3</c:v>
                </c:pt>
                <c:pt idx="18">
                  <c:v>5.8003473088881511E-3</c:v>
                </c:pt>
                <c:pt idx="19">
                  <c:v>6.1061099185209522E-3</c:v>
                </c:pt>
                <c:pt idx="20">
                  <c:v>6.4118321555939311E-3</c:v>
                </c:pt>
                <c:pt idx="21">
                  <c:v>6.7175764228946735E-3</c:v>
                </c:pt>
                <c:pt idx="22">
                  <c:v>7.0231593972945134E-3</c:v>
                </c:pt>
                <c:pt idx="23">
                  <c:v>7.3288119836597224E-3</c:v>
                </c:pt>
                <c:pt idx="24">
                  <c:v>7.6342887471349524E-3</c:v>
                </c:pt>
                <c:pt idx="25">
                  <c:v>7.9397655106101927E-3</c:v>
                </c:pt>
                <c:pt idx="26">
                  <c:v>8.2452276325312365E-3</c:v>
                </c:pt>
                <c:pt idx="27">
                  <c:v>8.5505836938021655E-3</c:v>
                </c:pt>
                <c:pt idx="28">
                  <c:v>8.855932400580354E-3</c:v>
                </c:pt>
                <c:pt idx="29">
                  <c:v>9.1612555251125473E-3</c:v>
                </c:pt>
                <c:pt idx="30">
                  <c:v>9.4665859549152697E-3</c:v>
                </c:pt>
                <c:pt idx="31">
                  <c:v>9.7718506097284868E-3</c:v>
                </c:pt>
                <c:pt idx="32">
                  <c:v>1.0077042226571855E-2</c:v>
                </c:pt>
                <c:pt idx="33">
                  <c:v>1.0382241141001013E-2</c:v>
                </c:pt>
                <c:pt idx="34">
                  <c:v>1.0687396200069013E-2</c:v>
                </c:pt>
                <c:pt idx="35">
                  <c:v>1.099256586476029E-2</c:v>
                </c:pt>
                <c:pt idx="36">
                  <c:v>1.1297779389941726E-2</c:v>
                </c:pt>
                <c:pt idx="37">
                  <c:v>1.1602905257177913E-2</c:v>
                </c:pt>
                <c:pt idx="38">
                  <c:v>1.1907994604926801E-2</c:v>
                </c:pt>
                <c:pt idx="39">
                  <c:v>1.2212865221461621E-2</c:v>
                </c:pt>
                <c:pt idx="40">
                  <c:v>1.2517746763554912E-2</c:v>
                </c:pt>
                <c:pt idx="41">
                  <c:v>1.2822420798074271E-2</c:v>
                </c:pt>
                <c:pt idx="42">
                  <c:v>1.31270185008668E-2</c:v>
                </c:pt>
                <c:pt idx="43">
                  <c:v>1.3431514462781341E-2</c:v>
                </c:pt>
                <c:pt idx="44">
                  <c:v>1.3735930573460986E-2</c:v>
                </c:pt>
                <c:pt idx="45">
                  <c:v>1.404027047237E-2</c:v>
                </c:pt>
                <c:pt idx="46">
                  <c:v>1.4344505255353523E-2</c:v>
                </c:pt>
                <c:pt idx="47">
                  <c:v>1.4648794397559582E-2</c:v>
                </c:pt>
                <c:pt idx="48">
                  <c:v>1.4953061793227364E-2</c:v>
                </c:pt>
                <c:pt idx="49">
                  <c:v>1.525734006168932E-2</c:v>
                </c:pt>
                <c:pt idx="50">
                  <c:v>1.5561527752546656E-2</c:v>
                </c:pt>
                <c:pt idx="51">
                  <c:v>1.586571544340399E-2</c:v>
                </c:pt>
                <c:pt idx="52">
                  <c:v>1.6169924866874089E-2</c:v>
                </c:pt>
                <c:pt idx="53">
                  <c:v>1.6474032856698469E-2</c:v>
                </c:pt>
                <c:pt idx="54">
                  <c:v>1.6778177046450609E-2</c:v>
                </c:pt>
                <c:pt idx="55">
                  <c:v>1.7082292275417733E-2</c:v>
                </c:pt>
                <c:pt idx="56">
                  <c:v>1.7386378550341624E-2</c:v>
                </c:pt>
                <c:pt idx="57">
                  <c:v>1.7690479301444569E-2</c:v>
                </c:pt>
                <c:pt idx="58">
                  <c:v>1.7994533020571548E-2</c:v>
                </c:pt>
                <c:pt idx="59">
                  <c:v>1.8298579504135305E-2</c:v>
                </c:pt>
                <c:pt idx="60">
                  <c:v>1.8602709212652082E-2</c:v>
                </c:pt>
                <c:pt idx="61">
                  <c:v>1.8906820821995143E-2</c:v>
                </c:pt>
                <c:pt idx="62">
                  <c:v>1.9210965011747284E-2</c:v>
                </c:pt>
                <c:pt idx="63">
                  <c:v>1.9515011495311024E-2</c:v>
                </c:pt>
                <c:pt idx="64">
                  <c:v>1.9819101389121713E-2</c:v>
                </c:pt>
                <c:pt idx="65">
                  <c:v>2.0123198521021929E-2</c:v>
                </c:pt>
                <c:pt idx="66">
                  <c:v>2.0427248612868768E-2</c:v>
                </c:pt>
                <c:pt idx="67">
                  <c:v>2.0731273392268681E-2</c:v>
                </c:pt>
                <c:pt idx="68">
                  <c:v>2.1035305405968974E-2</c:v>
                </c:pt>
                <c:pt idx="69">
                  <c:v>2.1339351889532662E-2</c:v>
                </c:pt>
                <c:pt idx="70">
                  <c:v>2.1643405599213496E-2</c:v>
                </c:pt>
                <c:pt idx="71">
                  <c:v>2.1947455691060293E-2</c:v>
                </c:pt>
                <c:pt idx="72">
                  <c:v>2.2251458770084526E-2</c:v>
                </c:pt>
                <c:pt idx="73">
                  <c:v>2.2555450953133566E-2</c:v>
                </c:pt>
                <c:pt idx="74">
                  <c:v>2.2859425057013726E-2</c:v>
                </c:pt>
                <c:pt idx="75">
                  <c:v>2.3163413671224792E-2</c:v>
                </c:pt>
                <c:pt idx="76">
                  <c:v>2.346747461688934E-2</c:v>
                </c:pt>
                <c:pt idx="77">
                  <c:v>2.3771528326570149E-2</c:v>
                </c:pt>
                <c:pt idx="78">
                  <c:v>2.4075661655237689E-2</c:v>
                </c:pt>
                <c:pt idx="79">
                  <c:v>2.4379762406340655E-2</c:v>
                </c:pt>
                <c:pt idx="80">
                  <c:v>2.4683841443806857E-2</c:v>
                </c:pt>
                <c:pt idx="81">
                  <c:v>2.4987924099949235E-2</c:v>
                </c:pt>
                <c:pt idx="82">
                  <c:v>2.5292042948645756E-2</c:v>
                </c:pt>
                <c:pt idx="83">
                  <c:v>2.5596100276265802E-2</c:v>
                </c:pt>
                <c:pt idx="84">
                  <c:v>2.5900146759829563E-2</c:v>
                </c:pt>
                <c:pt idx="85">
                  <c:v>2.6204214941898889E-2</c:v>
                </c:pt>
                <c:pt idx="86">
                  <c:v>2.6508218020923159E-2</c:v>
                </c:pt>
                <c:pt idx="87">
                  <c:v>2.6812188509284993E-2</c:v>
                </c:pt>
                <c:pt idx="88">
                  <c:v>2.7116198821346946E-2</c:v>
                </c:pt>
                <c:pt idx="89">
                  <c:v>2.7420212750085583E-2</c:v>
                </c:pt>
                <c:pt idx="90">
                  <c:v>2.7724186853965688E-2</c:v>
                </c:pt>
                <c:pt idx="91">
                  <c:v>2.8028135651425992E-2</c:v>
                </c:pt>
                <c:pt idx="92">
                  <c:v>2.8332062761769361E-2</c:v>
                </c:pt>
                <c:pt idx="93">
                  <c:v>2.8635946509228721E-2</c:v>
                </c:pt>
                <c:pt idx="94">
                  <c:v>2.8940163177746687E-2</c:v>
                </c:pt>
                <c:pt idx="95">
                  <c:v>2.9244539382000608E-2</c:v>
                </c:pt>
                <c:pt idx="96">
                  <c:v>2.9548944607841195E-2</c:v>
                </c:pt>
                <c:pt idx="97">
                  <c:v>2.9853237374839789E-2</c:v>
                </c:pt>
                <c:pt idx="98">
                  <c:v>3.0157450420781079E-2</c:v>
                </c:pt>
                <c:pt idx="99">
                  <c:v>3.0461641733476954E-2</c:v>
                </c:pt>
                <c:pt idx="100">
                  <c:v>3.0765814938034437E-2</c:v>
                </c:pt>
                <c:pt idx="101">
                  <c:v>3.1069930167001596E-2</c:v>
                </c:pt>
                <c:pt idx="102">
                  <c:v>3.1374114236125808E-2</c:v>
                </c:pt>
                <c:pt idx="103">
                  <c:v>3.1678349019109368E-2</c:v>
                </c:pt>
                <c:pt idx="104">
                  <c:v>3.1982569310309461E-2</c:v>
                </c:pt>
                <c:pt idx="105">
                  <c:v>3.2286789601509609E-2</c:v>
                </c:pt>
                <c:pt idx="106">
                  <c:v>3.2590930170794855E-2</c:v>
                </c:pt>
                <c:pt idx="107">
                  <c:v>3.2895067119718589E-2</c:v>
                </c:pt>
                <c:pt idx="108">
                  <c:v>3.3199330891332673E-2</c:v>
                </c:pt>
                <c:pt idx="109">
                  <c:v>3.3503529448021888E-2</c:v>
                </c:pt>
                <c:pt idx="110">
                  <c:v>3.3807742493963247E-2</c:v>
                </c:pt>
                <c:pt idx="111">
                  <c:v>3.4111817912858541E-2</c:v>
                </c:pt>
                <c:pt idx="112">
                  <c:v>3.4416038204058662E-2</c:v>
                </c:pt>
                <c:pt idx="113">
                  <c:v>3.4720389019972084E-2</c:v>
                </c:pt>
                <c:pt idx="114">
                  <c:v>3.5024649167638075E-2</c:v>
                </c:pt>
                <c:pt idx="115">
                  <c:v>3.5328898444092795E-2</c:v>
                </c:pt>
                <c:pt idx="116">
                  <c:v>3.5633107867562963E-2</c:v>
                </c:pt>
                <c:pt idx="117">
                  <c:v>3.5937357144017655E-2</c:v>
                </c:pt>
                <c:pt idx="118">
                  <c:v>3.6241588303897079E-2</c:v>
                </c:pt>
                <c:pt idx="119">
                  <c:v>3.6545775994754434E-2</c:v>
                </c:pt>
                <c:pt idx="120">
                  <c:v>3.6849956442251003E-2</c:v>
                </c:pt>
                <c:pt idx="121">
                  <c:v>3.7154202095179681E-2</c:v>
                </c:pt>
                <c:pt idx="122">
                  <c:v>3.7458364388847004E-2</c:v>
                </c:pt>
                <c:pt idx="123">
                  <c:v>3.7762450663770875E-2</c:v>
                </c:pt>
                <c:pt idx="124">
                  <c:v>3.8066573132302127E-2</c:v>
                </c:pt>
                <c:pt idx="125">
                  <c:v>3.8370902190900835E-2</c:v>
                </c:pt>
                <c:pt idx="126">
                  <c:v>3.8675263886897709E-2</c:v>
                </c:pt>
                <c:pt idx="127">
                  <c:v>3.8979603823678446E-2</c:v>
                </c:pt>
                <c:pt idx="128">
                  <c:v>3.9283918341648946E-2</c:v>
                </c:pt>
                <c:pt idx="129">
                  <c:v>3.9588185737316726E-2</c:v>
                </c:pt>
                <c:pt idx="130">
                  <c:v>3.9892453132984479E-2</c:v>
                </c:pt>
                <c:pt idx="131">
                  <c:v>4.0196749524881122E-2</c:v>
                </c:pt>
                <c:pt idx="132">
                  <c:v>4.0501089461661859E-2</c:v>
                </c:pt>
                <c:pt idx="133">
                  <c:v>4.0805374979181012E-2</c:v>
                </c:pt>
                <c:pt idx="134">
                  <c:v>4.1109551805155325E-2</c:v>
                </c:pt>
                <c:pt idx="135">
                  <c:v>4.1413855447164756E-2</c:v>
                </c:pt>
                <c:pt idx="136">
                  <c:v>4.1718072115682764E-2</c:v>
                </c:pt>
                <c:pt idx="137">
                  <c:v>4.2022212684967995E-2</c:v>
                </c:pt>
                <c:pt idx="138">
                  <c:v>4.2326364115970079E-2</c:v>
                </c:pt>
                <c:pt idx="139">
                  <c:v>4.2630475725313137E-2</c:v>
                </c:pt>
                <c:pt idx="140">
                  <c:v>4.2934663416170464E-2</c:v>
                </c:pt>
                <c:pt idx="141">
                  <c:v>4.3238894576049895E-2</c:v>
                </c:pt>
                <c:pt idx="142">
                  <c:v>4.3543056869717239E-2</c:v>
                </c:pt>
                <c:pt idx="143">
                  <c:v>4.3847266293187352E-2</c:v>
                </c:pt>
                <c:pt idx="144">
                  <c:v>4.4151283838707901E-2</c:v>
                </c:pt>
                <c:pt idx="145">
                  <c:v>4.4455149522763776E-2</c:v>
                </c:pt>
                <c:pt idx="146">
                  <c:v>4.4759026044546776E-2</c:v>
                </c:pt>
                <c:pt idx="147">
                  <c:v>4.5063141273513831E-2</c:v>
                </c:pt>
                <c:pt idx="148">
                  <c:v>4.5367553755808115E-2</c:v>
                </c:pt>
                <c:pt idx="149">
                  <c:v>4.5671944470009766E-2</c:v>
                </c:pt>
                <c:pt idx="150">
                  <c:v>4.5976175629889246E-2</c:v>
                </c:pt>
                <c:pt idx="151">
                  <c:v>4.6280193175409746E-2</c:v>
                </c:pt>
                <c:pt idx="152">
                  <c:v>4.6584264975839472E-2</c:v>
                </c:pt>
                <c:pt idx="153">
                  <c:v>4.6888246311071663E-2</c:v>
                </c:pt>
                <c:pt idx="154">
                  <c:v>4.7192032509633303E-2</c:v>
                </c:pt>
                <c:pt idx="155">
                  <c:v>4.7495984921980962E-2</c:v>
                </c:pt>
                <c:pt idx="156">
                  <c:v>4.7799973488985834E-2</c:v>
                </c:pt>
                <c:pt idx="157">
                  <c:v>4.8103839173041812E-2</c:v>
                </c:pt>
                <c:pt idx="158">
                  <c:v>4.840803410768163E-2</c:v>
                </c:pt>
                <c:pt idx="159">
                  <c:v>4.8712203690927727E-2</c:v>
                </c:pt>
                <c:pt idx="160">
                  <c:v>4.9016351501252074E-2</c:v>
                </c:pt>
                <c:pt idx="161">
                  <c:v>4.9320390749673593E-2</c:v>
                </c:pt>
                <c:pt idx="162">
                  <c:v>4.96243467770138E-2</c:v>
                </c:pt>
                <c:pt idx="163">
                  <c:v>4.9928349856038112E-2</c:v>
                </c:pt>
                <c:pt idx="164">
                  <c:v>5.0232371018445736E-2</c:v>
                </c:pt>
                <c:pt idx="165">
                  <c:v>5.0536233090136093E-2</c:v>
                </c:pt>
                <c:pt idx="166">
                  <c:v>5.0840265103836296E-2</c:v>
                </c:pt>
                <c:pt idx="167">
                  <c:v>5.1144354997646954E-2</c:v>
                </c:pt>
                <c:pt idx="168">
                  <c:v>5.1448343564651812E-2</c:v>
                </c:pt>
                <c:pt idx="169">
                  <c:v>5.1752368334607821E-2</c:v>
                </c:pt>
                <c:pt idx="170">
                  <c:v>5.2056653852127058E-2</c:v>
                </c:pt>
                <c:pt idx="171">
                  <c:v>5.2360769081094112E-2</c:v>
                </c:pt>
                <c:pt idx="172">
                  <c:v>5.2664707034522924E-2</c:v>
                </c:pt>
                <c:pt idx="173">
                  <c:v>5.2968482403233819E-2</c:v>
                </c:pt>
                <c:pt idx="174">
                  <c:v>5.3272648365273845E-2</c:v>
                </c:pt>
                <c:pt idx="175">
                  <c:v>5.3576720165703563E-2</c:v>
                </c:pt>
                <c:pt idx="176">
                  <c:v>5.3880831775046704E-2</c:v>
                </c:pt>
                <c:pt idx="177">
                  <c:v>5.4185175338099315E-2</c:v>
                </c:pt>
                <c:pt idx="178">
                  <c:v>5.4489355785595855E-2</c:v>
                </c:pt>
                <c:pt idx="179">
                  <c:v>5.4793366097657878E-2</c:v>
                </c:pt>
                <c:pt idx="180">
                  <c:v>5.5097282365861679E-2</c:v>
                </c:pt>
                <c:pt idx="181">
                  <c:v>5.5401068564423207E-2</c:v>
                </c:pt>
                <c:pt idx="182">
                  <c:v>5.57049667644961E-2</c:v>
                </c:pt>
                <c:pt idx="183">
                  <c:v>5.6008756573217709E-2</c:v>
                </c:pt>
                <c:pt idx="184">
                  <c:v>5.6312611420492029E-2</c:v>
                </c:pt>
                <c:pt idx="185">
                  <c:v>5.6616477104547938E-2</c:v>
                </c:pt>
                <c:pt idx="186">
                  <c:v>5.6920321115985453E-2</c:v>
                </c:pt>
                <c:pt idx="187">
                  <c:v>5.7224078437043288E-2</c:v>
                </c:pt>
                <c:pt idx="188">
                  <c:v>5.7527911613589111E-2</c:v>
                </c:pt>
                <c:pt idx="189">
                  <c:v>5.7831770073018894E-2</c:v>
                </c:pt>
                <c:pt idx="190">
                  <c:v>5.8135736945967666E-2</c:v>
                </c:pt>
                <c:pt idx="191">
                  <c:v>5.8439881182985015E-2</c:v>
                </c:pt>
                <c:pt idx="192">
                  <c:v>5.8744112342864446E-2</c:v>
                </c:pt>
                <c:pt idx="193">
                  <c:v>5.9048180524933824E-2</c:v>
                </c:pt>
                <c:pt idx="194">
                  <c:v>5.9352089565570032E-2</c:v>
                </c:pt>
                <c:pt idx="195">
                  <c:v>5.9655955249625962E-2</c:v>
                </c:pt>
                <c:pt idx="196">
                  <c:v>5.9960063239450391E-2</c:v>
                </c:pt>
                <c:pt idx="197">
                  <c:v>6.0264033727812243E-2</c:v>
                </c:pt>
                <c:pt idx="198">
                  <c:v>6.056781992637382E-2</c:v>
                </c:pt>
                <c:pt idx="199">
                  <c:v>6.0871580856752414E-2</c:v>
                </c:pt>
                <c:pt idx="200">
                  <c:v>6.1175334568594267E-2</c:v>
                </c:pt>
                <c:pt idx="201">
                  <c:v>6.14799540994048E-2</c:v>
                </c:pt>
                <c:pt idx="202">
                  <c:v>6.1785076331837573E-2</c:v>
                </c:pt>
                <c:pt idx="203">
                  <c:v>6.2090019803506528E-2</c:v>
                </c:pt>
                <c:pt idx="204">
                  <c:v>6.2394795733925798E-2</c:v>
                </c:pt>
                <c:pt idx="205">
                  <c:v>6.2699444319341796E-2</c:v>
                </c:pt>
                <c:pt idx="206">
                  <c:v>6.3003987528082381E-2</c:v>
                </c:pt>
                <c:pt idx="207">
                  <c:v>6.3308465337493181E-2</c:v>
                </c:pt>
                <c:pt idx="208">
                  <c:v>6.3612885076663961E-2</c:v>
                </c:pt>
                <c:pt idx="209">
                  <c:v>6.3917228639716717E-2</c:v>
                </c:pt>
                <c:pt idx="210">
                  <c:v>6.4221608471298985E-2</c:v>
                </c:pt>
                <c:pt idx="211">
                  <c:v>6.4525868618964921E-2</c:v>
                </c:pt>
                <c:pt idx="212">
                  <c:v>6.4830049066461559E-2</c:v>
                </c:pt>
                <c:pt idx="213">
                  <c:v>6.5134048481914397E-2</c:v>
                </c:pt>
                <c:pt idx="214">
                  <c:v>6.5437950295403391E-2</c:v>
                </c:pt>
                <c:pt idx="215">
                  <c:v>6.5741895478081319E-2</c:v>
                </c:pt>
                <c:pt idx="216">
                  <c:v>6.6045855120519276E-2</c:v>
                </c:pt>
                <c:pt idx="217">
                  <c:v>6.6349778616711E-2</c:v>
                </c:pt>
                <c:pt idx="218">
                  <c:v>6.6653637076140818E-2</c:v>
                </c:pt>
                <c:pt idx="219">
                  <c:v>6.6957683550258884E-2</c:v>
                </c:pt>
                <c:pt idx="220">
                  <c:v>6.7262186811837113E-2</c:v>
                </c:pt>
                <c:pt idx="221">
                  <c:v>6.7567006455080264E-2</c:v>
                </c:pt>
                <c:pt idx="222">
                  <c:v>6.7871731450883585E-2</c:v>
                </c:pt>
                <c:pt idx="223">
                  <c:v>6.8176340055346771E-2</c:v>
                </c:pt>
                <c:pt idx="224">
                  <c:v>6.8480788826253094E-2</c:v>
                </c:pt>
                <c:pt idx="225">
                  <c:v>6.87850344791818E-2</c:v>
                </c:pt>
                <c:pt idx="226">
                  <c:v>6.908915332787828E-2</c:v>
                </c:pt>
                <c:pt idx="227">
                  <c:v>6.9393120200827066E-2</c:v>
                </c:pt>
                <c:pt idx="228">
                  <c:v>6.9697159449248522E-2</c:v>
                </c:pt>
                <c:pt idx="229">
                  <c:v>7.0001862622298419E-2</c:v>
                </c:pt>
                <c:pt idx="230">
                  <c:v>7.0306817063966104E-2</c:v>
                </c:pt>
                <c:pt idx="231">
                  <c:v>7.0611640299944309E-2</c:v>
                </c:pt>
                <c:pt idx="232">
                  <c:v>7.0916303427068839E-2</c:v>
                </c:pt>
                <c:pt idx="233">
                  <c:v>7.1220864797845507E-2</c:v>
                </c:pt>
                <c:pt idx="234">
                  <c:v>7.152527365186008E-2</c:v>
                </c:pt>
                <c:pt idx="235">
                  <c:v>7.1829515681368139E-2</c:v>
                </c:pt>
                <c:pt idx="236">
                  <c:v>7.2133580245182502E-2</c:v>
                </c:pt>
                <c:pt idx="237">
                  <c:v>7.2437594173921191E-2</c:v>
                </c:pt>
                <c:pt idx="238">
                  <c:v>7.2741626187621436E-2</c:v>
                </c:pt>
                <c:pt idx="239">
                  <c:v>7.304579214966149E-2</c:v>
                </c:pt>
                <c:pt idx="240">
                  <c:v>7.3349809695181956E-2</c:v>
                </c:pt>
                <c:pt idx="241">
                  <c:v>7.3653671766872333E-2</c:v>
                </c:pt>
                <c:pt idx="242">
                  <c:v>7.3958262226131721E-2</c:v>
                </c:pt>
                <c:pt idx="243">
                  <c:v>7.4263344277931798E-2</c:v>
                </c:pt>
                <c:pt idx="244">
                  <c:v>7.4568477410328113E-2</c:v>
                </c:pt>
                <c:pt idx="245">
                  <c:v>7.4873453680689595E-2</c:v>
                </c:pt>
                <c:pt idx="246">
                  <c:v>7.5178276916667813E-2</c:v>
                </c:pt>
                <c:pt idx="247">
                  <c:v>7.548302373904478E-2</c:v>
                </c:pt>
                <c:pt idx="248">
                  <c:v>7.5787788753151883E-2</c:v>
                </c:pt>
                <c:pt idx="249">
                  <c:v>7.609272858105362E-2</c:v>
                </c:pt>
                <c:pt idx="250">
                  <c:v>7.6397766866111369E-2</c:v>
                </c:pt>
                <c:pt idx="251">
                  <c:v>7.6702783273550221E-2</c:v>
                </c:pt>
                <c:pt idx="252">
                  <c:v>7.7007628400835637E-2</c:v>
                </c:pt>
                <c:pt idx="253">
                  <c:v>7.7312488092768736E-2</c:v>
                </c:pt>
                <c:pt idx="254">
                  <c:v>7.7617307736011845E-2</c:v>
                </c:pt>
                <c:pt idx="255">
                  <c:v>7.7922174710906414E-2</c:v>
                </c:pt>
                <c:pt idx="256">
                  <c:v>7.8227048969187696E-2</c:v>
                </c:pt>
                <c:pt idx="257">
                  <c:v>7.8531977866426378E-2</c:v>
                </c:pt>
                <c:pt idx="258">
                  <c:v>7.8836684676336657E-2</c:v>
                </c:pt>
                <c:pt idx="259">
                  <c:v>7.9141307817844189E-2</c:v>
                </c:pt>
                <c:pt idx="260">
                  <c:v>7.9446091026335874E-2</c:v>
                </c:pt>
                <c:pt idx="261">
                  <c:v>7.9751027210576808E-2</c:v>
                </c:pt>
                <c:pt idx="262">
                  <c:v>8.005609831925295E-2</c:v>
                </c:pt>
                <c:pt idx="263">
                  <c:v>8.0361143897702145E-2</c:v>
                </c:pt>
                <c:pt idx="264">
                  <c:v>8.0666091013244567E-2</c:v>
                </c:pt>
                <c:pt idx="265">
                  <c:v>8.0970881500233224E-2</c:v>
                </c:pt>
                <c:pt idx="266">
                  <c:v>8.1275555582219494E-2</c:v>
                </c:pt>
                <c:pt idx="267">
                  <c:v>8.1580185992885093E-2</c:v>
                </c:pt>
                <c:pt idx="268">
                  <c:v>8.1884918263788464E-2</c:v>
                </c:pt>
                <c:pt idx="269">
                  <c:v>8.2189759750177477E-2</c:v>
                </c:pt>
                <c:pt idx="270">
                  <c:v>8.2494652218786213E-2</c:v>
                </c:pt>
                <c:pt idx="271">
                  <c:v>8.279961391088686E-2</c:v>
                </c:pt>
                <c:pt idx="272">
                  <c:v>8.3104495452980279E-2</c:v>
                </c:pt>
                <c:pt idx="273">
                  <c:v>8.340930777800909E-2</c:v>
                </c:pt>
                <c:pt idx="274">
                  <c:v>8.3714171111369765E-2</c:v>
                </c:pt>
                <c:pt idx="275">
                  <c:v>8.4018968877280317E-2</c:v>
                </c:pt>
                <c:pt idx="276">
                  <c:v>8.4323690235692764E-2</c:v>
                </c:pt>
                <c:pt idx="277">
                  <c:v>8.4628346139211066E-2</c:v>
                </c:pt>
                <c:pt idx="278">
                  <c:v>8.4932889347951498E-2</c:v>
                </c:pt>
                <c:pt idx="279">
                  <c:v>8.5237468883412049E-2</c:v>
                </c:pt>
                <c:pt idx="280">
                  <c:v>8.5542117516285029E-2</c:v>
                </c:pt>
                <c:pt idx="281">
                  <c:v>8.5846769736969225E-2</c:v>
                </c:pt>
                <c:pt idx="282">
                  <c:v>8.6151331107745852E-2</c:v>
                </c:pt>
                <c:pt idx="283">
                  <c:v>8.645581622523564E-2</c:v>
                </c:pt>
                <c:pt idx="284">
                  <c:v>8.6760337643027041E-2</c:v>
                </c:pt>
                <c:pt idx="285">
                  <c:v>8.7064840904605298E-2</c:v>
                </c:pt>
                <c:pt idx="286">
                  <c:v>8.7369264272372849E-2</c:v>
                </c:pt>
                <c:pt idx="287">
                  <c:v>8.767368401154356E-2</c:v>
                </c:pt>
                <c:pt idx="288">
                  <c:v>8.7978241749701244E-2</c:v>
                </c:pt>
                <c:pt idx="289">
                  <c:v>8.8283145145782366E-2</c:v>
                </c:pt>
                <c:pt idx="290">
                  <c:v>8.858802304591655E-2</c:v>
                </c:pt>
                <c:pt idx="291">
                  <c:v>8.8892995671553246E-2</c:v>
                </c:pt>
                <c:pt idx="292">
                  <c:v>8.9197859004913824E-2</c:v>
                </c:pt>
                <c:pt idx="293">
                  <c:v>8.9502711414310432E-2</c:v>
                </c:pt>
                <c:pt idx="294">
                  <c:v>8.9807472789859441E-2</c:v>
                </c:pt>
                <c:pt idx="295">
                  <c:v>9.0112139600140015E-2</c:v>
                </c:pt>
                <c:pt idx="296">
                  <c:v>9.0416675544807465E-2</c:v>
                </c:pt>
                <c:pt idx="297">
                  <c:v>9.0721167923407342E-2</c:v>
                </c:pt>
                <c:pt idx="298">
                  <c:v>9.1025547754989736E-2</c:v>
                </c:pt>
                <c:pt idx="299">
                  <c:v>9.1330185482690465E-2</c:v>
                </c:pt>
                <c:pt idx="300">
                  <c:v>9.1635081593683582E-2</c:v>
                </c:pt>
                <c:pt idx="301">
                  <c:v>9.1940076127337234E-2</c:v>
                </c:pt>
                <c:pt idx="302">
                  <c:v>9.2244946743872194E-2</c:v>
                </c:pt>
                <c:pt idx="303">
                  <c:v>9.2549704480968609E-2</c:v>
                </c:pt>
                <c:pt idx="304">
                  <c:v>9.2854349431222755E-2</c:v>
                </c:pt>
                <c:pt idx="305">
                  <c:v>9.3158899904460121E-2</c:v>
                </c:pt>
                <c:pt idx="306">
                  <c:v>9.3463537632160684E-2</c:v>
                </c:pt>
                <c:pt idx="307">
                  <c:v>9.3768473816401743E-2</c:v>
                </c:pt>
                <c:pt idx="308">
                  <c:v>9.4073468350055561E-2</c:v>
                </c:pt>
                <c:pt idx="309">
                  <c:v>9.4378433686561694E-2</c:v>
                </c:pt>
                <c:pt idx="310">
                  <c:v>9.4683348011072171E-2</c:v>
                </c:pt>
                <c:pt idx="311">
                  <c:v>9.4988244122065107E-2</c:v>
                </c:pt>
                <c:pt idx="312">
                  <c:v>9.529307832698064E-2</c:v>
                </c:pt>
                <c:pt idx="313">
                  <c:v>9.5597861535472367E-2</c:v>
                </c:pt>
                <c:pt idx="314">
                  <c:v>9.590266293150003E-2</c:v>
                </c:pt>
                <c:pt idx="315">
                  <c:v>9.620754811565875E-2</c:v>
                </c:pt>
                <c:pt idx="316">
                  <c:v>9.6512564523097671E-2</c:v>
                </c:pt>
                <c:pt idx="317">
                  <c:v>9.6817642927083183E-2</c:v>
                </c:pt>
                <c:pt idx="318">
                  <c:v>9.7122644751572645E-2</c:v>
                </c:pt>
                <c:pt idx="319">
                  <c:v>9.7427628349771075E-2</c:v>
                </c:pt>
                <c:pt idx="320">
                  <c:v>9.7732568177672979E-2</c:v>
                </c:pt>
                <c:pt idx="321">
                  <c:v>9.8037471573753768E-2</c:v>
                </c:pt>
                <c:pt idx="322">
                  <c:v>9.8342360400084372E-2</c:v>
                </c:pt>
                <c:pt idx="323">
                  <c:v>9.8647285653981273E-2</c:v>
                </c:pt>
                <c:pt idx="324">
                  <c:v>9.8952156270516178E-2</c:v>
                </c:pt>
                <c:pt idx="325">
                  <c:v>9.9256986834854177E-2</c:v>
                </c:pt>
                <c:pt idx="326">
                  <c:v>9.9561853809748704E-2</c:v>
                </c:pt>
                <c:pt idx="327">
                  <c:v>9.9866738993907508E-2</c:v>
                </c:pt>
                <c:pt idx="328">
                  <c:v>0.10017156591777428</c:v>
                </c:pt>
                <c:pt idx="329">
                  <c:v>0.10047638920127616</c:v>
                </c:pt>
                <c:pt idx="330">
                  <c:v>0.1007811542153834</c:v>
                </c:pt>
                <c:pt idx="331">
                  <c:v>0.10108590103776018</c:v>
                </c:pt>
                <c:pt idx="332">
                  <c:v>0.10139063330866357</c:v>
                </c:pt>
                <c:pt idx="333">
                  <c:v>0.1016953583044669</c:v>
                </c:pt>
                <c:pt idx="334">
                  <c:v>0.10200005056757241</c:v>
                </c:pt>
                <c:pt idx="335">
                  <c:v>0.10230465190414921</c:v>
                </c:pt>
                <c:pt idx="336">
                  <c:v>0.10260910793404697</c:v>
                </c:pt>
                <c:pt idx="337">
                  <c:v>0.10291359663464253</c:v>
                </c:pt>
                <c:pt idx="338">
                  <c:v>0.10321806718379258</c:v>
                </c:pt>
                <c:pt idx="339">
                  <c:v>0.10352243976082376</c:v>
                </c:pt>
                <c:pt idx="340">
                  <c:v>0.10382675427879436</c:v>
                </c:pt>
                <c:pt idx="341">
                  <c:v>0.10413092748335186</c:v>
                </c:pt>
                <c:pt idx="342">
                  <c:v>0.10443546706000287</c:v>
                </c:pt>
                <c:pt idx="343">
                  <c:v>0.10474012296352105</c:v>
                </c:pt>
                <c:pt idx="344">
                  <c:v>0.10504480068151892</c:v>
                </c:pt>
                <c:pt idx="345">
                  <c:v>0.10534953295242215</c:v>
                </c:pt>
                <c:pt idx="346">
                  <c:v>0.10565421430653792</c:v>
                </c:pt>
                <c:pt idx="347">
                  <c:v>0.10595891747958772</c:v>
                </c:pt>
                <c:pt idx="348">
                  <c:v>0.10626352971815321</c:v>
                </c:pt>
                <c:pt idx="349">
                  <c:v>0.1065680765590892</c:v>
                </c:pt>
                <c:pt idx="350">
                  <c:v>0.10687256525968473</c:v>
                </c:pt>
                <c:pt idx="351">
                  <c:v>0.10717695960163769</c:v>
                </c:pt>
                <c:pt idx="352">
                  <c:v>0.10748128140864313</c:v>
                </c:pt>
                <c:pt idx="353">
                  <c:v>0.10778574832782144</c:v>
                </c:pt>
                <c:pt idx="354">
                  <c:v>0.10809034239693563</c:v>
                </c:pt>
                <c:pt idx="355">
                  <c:v>0.10839500920721651</c:v>
                </c:pt>
                <c:pt idx="356">
                  <c:v>0.10869956331286096</c:v>
                </c:pt>
                <c:pt idx="357">
                  <c:v>0.1090040956256506</c:v>
                </c:pt>
                <c:pt idx="358">
                  <c:v>0.10930859888722867</c:v>
                </c:pt>
                <c:pt idx="359">
                  <c:v>0.10961302225499643</c:v>
                </c:pt>
                <c:pt idx="360">
                  <c:v>0.10991750369469626</c:v>
                </c:pt>
                <c:pt idx="361">
                  <c:v>0.11022174210088952</c:v>
                </c:pt>
                <c:pt idx="362">
                  <c:v>0.11052613644284229</c:v>
                </c:pt>
                <c:pt idx="363">
                  <c:v>0.1108305126470961</c:v>
                </c:pt>
                <c:pt idx="364">
                  <c:v>0.11113483804197814</c:v>
                </c:pt>
                <c:pt idx="365">
                  <c:v>0.11143905833317823</c:v>
                </c:pt>
                <c:pt idx="366">
                  <c:v>0.11174316994252143</c:v>
                </c:pt>
                <c:pt idx="367">
                  <c:v>0.11204725621744521</c:v>
                </c:pt>
                <c:pt idx="368">
                  <c:v>0.11235137868597647</c:v>
                </c:pt>
                <c:pt idx="369">
                  <c:v>0.11265548305638752</c:v>
                </c:pt>
                <c:pt idx="370">
                  <c:v>0.11295955123845688</c:v>
                </c:pt>
                <c:pt idx="371">
                  <c:v>0.11326367370698825</c:v>
                </c:pt>
                <c:pt idx="372">
                  <c:v>0.11356772019055189</c:v>
                </c:pt>
                <c:pt idx="373">
                  <c:v>0.11387169429443197</c:v>
                </c:pt>
                <c:pt idx="374">
                  <c:v>0.11417595445629095</c:v>
                </c:pt>
                <c:pt idx="375">
                  <c:v>0.11448008416480752</c:v>
                </c:pt>
                <c:pt idx="376">
                  <c:v>0.11478409081308506</c:v>
                </c:pt>
                <c:pt idx="377">
                  <c:v>0.11508853232542297</c:v>
                </c:pt>
                <c:pt idx="378">
                  <c:v>0.11539283959264714</c:v>
                </c:pt>
                <c:pt idx="379">
                  <c:v>0.11569703090534308</c:v>
                </c:pt>
                <c:pt idx="380">
                  <c:v>0.11600122946203241</c:v>
                </c:pt>
                <c:pt idx="381">
                  <c:v>0.11630547511496095</c:v>
                </c:pt>
                <c:pt idx="382">
                  <c:v>0.11660964831951846</c:v>
                </c:pt>
                <c:pt idx="383">
                  <c:v>0.11691372373841383</c:v>
                </c:pt>
                <c:pt idx="384">
                  <c:v>0.11721807092784399</c:v>
                </c:pt>
                <c:pt idx="385">
                  <c:v>0.11752255599793893</c:v>
                </c:pt>
                <c:pt idx="386">
                  <c:v>0.11782683426640093</c:v>
                </c:pt>
                <c:pt idx="387">
                  <c:v>0.11813103282309009</c:v>
                </c:pt>
                <c:pt idx="388">
                  <c:v>0.11843563420710602</c:v>
                </c:pt>
                <c:pt idx="389">
                  <c:v>0.11874007934867534</c:v>
                </c:pt>
                <c:pt idx="390">
                  <c:v>0.11904446280769174</c:v>
                </c:pt>
                <c:pt idx="391">
                  <c:v>0.11934874107615376</c:v>
                </c:pt>
                <c:pt idx="392">
                  <c:v>0.11965334968061694</c:v>
                </c:pt>
                <c:pt idx="393">
                  <c:v>0.11995799099581468</c:v>
                </c:pt>
                <c:pt idx="394">
                  <c:v>0.12026259233239156</c:v>
                </c:pt>
                <c:pt idx="395">
                  <c:v>0.12056716823470344</c:v>
                </c:pt>
                <c:pt idx="396">
                  <c:v>0.12087164604411429</c:v>
                </c:pt>
                <c:pt idx="397">
                  <c:v>0.12117601499402836</c:v>
                </c:pt>
                <c:pt idx="398">
                  <c:v>0.12148035130464281</c:v>
                </c:pt>
                <c:pt idx="399">
                  <c:v>0.12178456797316092</c:v>
                </c:pt>
                <c:pt idx="400">
                  <c:v>0.12208894055019202</c:v>
                </c:pt>
                <c:pt idx="401">
                  <c:v>0.12239313186288789</c:v>
                </c:pt>
                <c:pt idx="402">
                  <c:v>0.12269743913011202</c:v>
                </c:pt>
                <c:pt idx="403">
                  <c:v>0.12300161590880869</c:v>
                </c:pt>
                <c:pt idx="404">
                  <c:v>0.12330574923747629</c:v>
                </c:pt>
                <c:pt idx="405">
                  <c:v>0.12360989342722839</c:v>
                </c:pt>
                <c:pt idx="406">
                  <c:v>0.12391407387472494</c:v>
                </c:pt>
                <c:pt idx="407">
                  <c:v>0.12421818910369209</c:v>
                </c:pt>
                <c:pt idx="408">
                  <c:v>0.12452235868693823</c:v>
                </c:pt>
                <c:pt idx="409">
                  <c:v>0.12482678931221679</c:v>
                </c:pt>
                <c:pt idx="410">
                  <c:v>0.1251312889523499</c:v>
                </c:pt>
                <c:pt idx="411">
                  <c:v>0.12543558171934843</c:v>
                </c:pt>
                <c:pt idx="412">
                  <c:v>0.12573973315035059</c:v>
                </c:pt>
                <c:pt idx="413">
                  <c:v>0.12604390635490798</c:v>
                </c:pt>
                <c:pt idx="414">
                  <c:v>0.12634816650257399</c:v>
                </c:pt>
                <c:pt idx="415">
                  <c:v>0.12665264435937687</c:v>
                </c:pt>
                <c:pt idx="416">
                  <c:v>0.12695708950094636</c:v>
                </c:pt>
                <c:pt idx="417">
                  <c:v>0.12726134602476971</c:v>
                </c:pt>
                <c:pt idx="418">
                  <c:v>0.12756578027896223</c:v>
                </c:pt>
                <c:pt idx="419">
                  <c:v>0.12787011292564632</c:v>
                </c:pt>
                <c:pt idx="420">
                  <c:v>0.12817450726759927</c:v>
                </c:pt>
                <c:pt idx="421">
                  <c:v>0.1284789923850892</c:v>
                </c:pt>
                <c:pt idx="422">
                  <c:v>0.12878333594814184</c:v>
                </c:pt>
                <c:pt idx="423">
                  <c:v>0.12908770127104438</c:v>
                </c:pt>
                <c:pt idx="424">
                  <c:v>0.12939219727087822</c:v>
                </c:pt>
                <c:pt idx="425">
                  <c:v>0.12969660612489278</c:v>
                </c:pt>
                <c:pt idx="426">
                  <c:v>0.13000090251678939</c:v>
                </c:pt>
                <c:pt idx="427">
                  <c:v>0.13030521340933396</c:v>
                </c:pt>
                <c:pt idx="428">
                  <c:v>0.13060955334611468</c:v>
                </c:pt>
                <c:pt idx="429">
                  <c:v>0.13091380262256944</c:v>
                </c:pt>
                <c:pt idx="430">
                  <c:v>0.13121792871104079</c:v>
                </c:pt>
                <c:pt idx="431">
                  <c:v>0.13152206565996447</c:v>
                </c:pt>
                <c:pt idx="432">
                  <c:v>0.13182604699519671</c:v>
                </c:pt>
                <c:pt idx="433">
                  <c:v>0.13212991267925248</c:v>
                </c:pt>
                <c:pt idx="434">
                  <c:v>0.13243382533362005</c:v>
                </c:pt>
                <c:pt idx="435">
                  <c:v>0.1327378067160557</c:v>
                </c:pt>
                <c:pt idx="436">
                  <c:v>0.13304184958199589</c:v>
                </c:pt>
                <c:pt idx="437">
                  <c:v>0.13334588521300392</c:v>
                </c:pt>
                <c:pt idx="438">
                  <c:v>0.13364991360950138</c:v>
                </c:pt>
                <c:pt idx="439">
                  <c:v>0.13395380458305742</c:v>
                </c:pt>
                <c:pt idx="440">
                  <c:v>0.13425786914687174</c:v>
                </c:pt>
                <c:pt idx="441">
                  <c:v>0.13456188669239244</c:v>
                </c:pt>
                <c:pt idx="442">
                  <c:v>0.13486596572985837</c:v>
                </c:pt>
                <c:pt idx="443">
                  <c:v>0.13516988922605019</c:v>
                </c:pt>
                <c:pt idx="444">
                  <c:v>0.13547395740811952</c:v>
                </c:pt>
                <c:pt idx="445">
                  <c:v>0.13577795320731792</c:v>
                </c:pt>
                <c:pt idx="446">
                  <c:v>0.13608183695477727</c:v>
                </c:pt>
                <c:pt idx="447">
                  <c:v>0.13638581467428085</c:v>
                </c:pt>
                <c:pt idx="448">
                  <c:v>0.13668977431671867</c:v>
                </c:pt>
                <c:pt idx="449">
                  <c:v>0.13699376649976791</c:v>
                </c:pt>
                <c:pt idx="450">
                  <c:v>0.13729770806776881</c:v>
                </c:pt>
                <c:pt idx="451">
                  <c:v>0.13760163879236884</c:v>
                </c:pt>
                <c:pt idx="452">
                  <c:v>0.13790597510298327</c:v>
                </c:pt>
                <c:pt idx="453">
                  <c:v>0.13821031500189232</c:v>
                </c:pt>
                <c:pt idx="454">
                  <c:v>0.13851470934384508</c:v>
                </c:pt>
                <c:pt idx="455">
                  <c:v>0.13881920898397823</c:v>
                </c:pt>
                <c:pt idx="456">
                  <c:v>0.1391235634264805</c:v>
                </c:pt>
                <c:pt idx="457">
                  <c:v>0.1394278199503039</c:v>
                </c:pt>
                <c:pt idx="458">
                  <c:v>0.13973200039780057</c:v>
                </c:pt>
                <c:pt idx="459">
                  <c:v>0.14003619171049653</c:v>
                </c:pt>
                <c:pt idx="460">
                  <c:v>0.14034062233577485</c:v>
                </c:pt>
                <c:pt idx="461">
                  <c:v>0.14064492597778427</c:v>
                </c:pt>
                <c:pt idx="462">
                  <c:v>0.14094910275648123</c:v>
                </c:pt>
                <c:pt idx="463">
                  <c:v>0.14125339552347968</c:v>
                </c:pt>
                <c:pt idx="464">
                  <c:v>0.14155760494694963</c:v>
                </c:pt>
                <c:pt idx="465">
                  <c:v>0.14186179625964537</c:v>
                </c:pt>
                <c:pt idx="466">
                  <c:v>0.14216591872817672</c:v>
                </c:pt>
                <c:pt idx="467">
                  <c:v>0.14246990006340904</c:v>
                </c:pt>
                <c:pt idx="468">
                  <c:v>0.14277374042539118</c:v>
                </c:pt>
                <c:pt idx="469">
                  <c:v>0.14307738586242835</c:v>
                </c:pt>
                <c:pt idx="470">
                  <c:v>0.1433808762998634</c:v>
                </c:pt>
                <c:pt idx="471">
                  <c:v>0.14368475643443221</c:v>
                </c:pt>
                <c:pt idx="472">
                  <c:v>0.14398873776966445</c:v>
                </c:pt>
                <c:pt idx="473">
                  <c:v>0.14429274808172643</c:v>
                </c:pt>
                <c:pt idx="474">
                  <c:v>0.14459683797553696</c:v>
                </c:pt>
                <c:pt idx="475">
                  <c:v>0.14490083739098991</c:v>
                </c:pt>
                <c:pt idx="476">
                  <c:v>0.14520488025692999</c:v>
                </c:pt>
                <c:pt idx="477">
                  <c:v>0.1455090353087149</c:v>
                </c:pt>
                <c:pt idx="478">
                  <c:v>0.14581307817465489</c:v>
                </c:pt>
                <c:pt idx="479">
                  <c:v>0.14611709933706268</c:v>
                </c:pt>
                <c:pt idx="480">
                  <c:v>0.14642104451974061</c:v>
                </c:pt>
                <c:pt idx="481">
                  <c:v>0.14672507653344086</c:v>
                </c:pt>
                <c:pt idx="482">
                  <c:v>0.14702910492993823</c:v>
                </c:pt>
                <c:pt idx="483">
                  <c:v>0.14733297783904045</c:v>
                </c:pt>
                <c:pt idx="484">
                  <c:v>0.14763661245849563</c:v>
                </c:pt>
                <c:pt idx="485">
                  <c:v>0.14794005608504437</c:v>
                </c:pt>
                <c:pt idx="486">
                  <c:v>0.14824434886623963</c:v>
                </c:pt>
                <c:pt idx="487">
                  <c:v>0.14854902658423738</c:v>
                </c:pt>
                <c:pt idx="488">
                  <c:v>0.14885392633772118</c:v>
                </c:pt>
                <c:pt idx="489">
                  <c:v>0.14915880787981436</c:v>
                </c:pt>
                <c:pt idx="490">
                  <c:v>0.14946360564572503</c:v>
                </c:pt>
                <c:pt idx="491">
                  <c:v>0.14976846169633687</c:v>
                </c:pt>
                <c:pt idx="492">
                  <c:v>0.15007321943343321</c:v>
                </c:pt>
                <c:pt idx="493">
                  <c:v>0.15037795897986106</c:v>
                </c:pt>
                <c:pt idx="494">
                  <c:v>0.15068266942673772</c:v>
                </c:pt>
                <c:pt idx="495">
                  <c:v>0.15098725259545295</c:v>
                </c:pt>
                <c:pt idx="496">
                  <c:v>0.15129173766554771</c:v>
                </c:pt>
                <c:pt idx="497">
                  <c:v>0.15159636080705544</c:v>
                </c:pt>
                <c:pt idx="498">
                  <c:v>0.15190108944035574</c:v>
                </c:pt>
                <c:pt idx="499">
                  <c:v>0.15220562901700668</c:v>
                </c:pt>
                <c:pt idx="500">
                  <c:v>0.15251014680334382</c:v>
                </c:pt>
                <c:pt idx="501">
                  <c:v>0.15281450124584589</c:v>
                </c:pt>
                <c:pt idx="502">
                  <c:v>0.15311918623618556</c:v>
                </c:pt>
                <c:pt idx="503">
                  <c:v>0.15342406413631979</c:v>
                </c:pt>
                <c:pt idx="504">
                  <c:v>0.15372892746968031</c:v>
                </c:pt>
                <c:pt idx="505">
                  <c:v>0.15403373979470927</c:v>
                </c:pt>
                <c:pt idx="506">
                  <c:v>0.15433842842137879</c:v>
                </c:pt>
                <c:pt idx="507">
                  <c:v>0.15464318252012946</c:v>
                </c:pt>
                <c:pt idx="508">
                  <c:v>0.15494793661887987</c:v>
                </c:pt>
                <c:pt idx="509">
                  <c:v>0.15525264706575639</c:v>
                </c:pt>
                <c:pt idx="510">
                  <c:v>0.15555739025010581</c:v>
                </c:pt>
                <c:pt idx="511">
                  <c:v>0.15586213343445518</c:v>
                </c:pt>
                <c:pt idx="512">
                  <c:v>0.15616670570372421</c:v>
                </c:pt>
                <c:pt idx="513">
                  <c:v>0.15647120534385736</c:v>
                </c:pt>
                <c:pt idx="514">
                  <c:v>0.15677552711299667</c:v>
                </c:pt>
                <c:pt idx="515">
                  <c:v>0.15708022664929236</c:v>
                </c:pt>
                <c:pt idx="516">
                  <c:v>0.15738507541758021</c:v>
                </c:pt>
                <c:pt idx="517">
                  <c:v>0.15768991690396927</c:v>
                </c:pt>
                <c:pt idx="518">
                  <c:v>0.15799477659590253</c:v>
                </c:pt>
                <c:pt idx="519">
                  <c:v>0.15829946158624222</c:v>
                </c:pt>
                <c:pt idx="520">
                  <c:v>0.15860411748976014</c:v>
                </c:pt>
                <c:pt idx="521">
                  <c:v>0.15890873336253369</c:v>
                </c:pt>
                <c:pt idx="522">
                  <c:v>0.1592134547209462</c:v>
                </c:pt>
                <c:pt idx="523">
                  <c:v>0.15951814698405156</c:v>
                </c:pt>
                <c:pt idx="524">
                  <c:v>0.15982279561692472</c:v>
                </c:pt>
                <c:pt idx="525">
                  <c:v>0.1601274587915118</c:v>
                </c:pt>
                <c:pt idx="526">
                  <c:v>0.16043205649430445</c:v>
                </c:pt>
                <c:pt idx="527">
                  <c:v>0.1607366251306368</c:v>
                </c:pt>
                <c:pt idx="528">
                  <c:v>0.16104121919975103</c:v>
                </c:pt>
                <c:pt idx="529">
                  <c:v>0.16134580963529291</c:v>
                </c:pt>
                <c:pt idx="530">
                  <c:v>0.16165041097186969</c:v>
                </c:pt>
                <c:pt idx="531">
                  <c:v>0.16195496144510704</c:v>
                </c:pt>
                <c:pt idx="532">
                  <c:v>0.16225949738977441</c:v>
                </c:pt>
                <c:pt idx="533">
                  <c:v>0.16256412053128214</c:v>
                </c:pt>
                <c:pt idx="534">
                  <c:v>0.16286875094194775</c:v>
                </c:pt>
                <c:pt idx="535">
                  <c:v>0.16317317430971517</c:v>
                </c:pt>
                <c:pt idx="536">
                  <c:v>0.16347749607885459</c:v>
                </c:pt>
                <c:pt idx="537">
                  <c:v>0.16378210831741991</c:v>
                </c:pt>
                <c:pt idx="538">
                  <c:v>0.16408681149046991</c:v>
                </c:pt>
                <c:pt idx="539">
                  <c:v>0.16439144917071771</c:v>
                </c:pt>
                <c:pt idx="540">
                  <c:v>0.16469621782348939</c:v>
                </c:pt>
                <c:pt idx="541">
                  <c:v>0.16500080825903118</c:v>
                </c:pt>
                <c:pt idx="542">
                  <c:v>0.16530542049759667</c:v>
                </c:pt>
                <c:pt idx="543">
                  <c:v>0.16560995644226403</c:v>
                </c:pt>
                <c:pt idx="544">
                  <c:v>0.16591445240417857</c:v>
                </c:pt>
                <c:pt idx="545">
                  <c:v>0.16621881047337531</c:v>
                </c:pt>
                <c:pt idx="546">
                  <c:v>0.16652314678398963</c:v>
                </c:pt>
                <c:pt idx="547">
                  <c:v>0.16682755563800417</c:v>
                </c:pt>
                <c:pt idx="548">
                  <c:v>0.16713193184225822</c:v>
                </c:pt>
                <c:pt idx="549">
                  <c:v>0.16743617387176638</c:v>
                </c:pt>
                <c:pt idx="550">
                  <c:v>0.16774062264267259</c:v>
                </c:pt>
                <c:pt idx="551">
                  <c:v>0.1680451186425064</c:v>
                </c:pt>
                <c:pt idx="552">
                  <c:v>0.16834959282173401</c:v>
                </c:pt>
                <c:pt idx="553">
                  <c:v>0.16865408156024661</c:v>
                </c:pt>
                <c:pt idx="554">
                  <c:v>0.16895858119089974</c:v>
                </c:pt>
                <c:pt idx="555">
                  <c:v>0.16926302996180589</c:v>
                </c:pt>
                <c:pt idx="556">
                  <c:v>0.1695673263537025</c:v>
                </c:pt>
                <c:pt idx="557">
                  <c:v>0.1698717969407639</c:v>
                </c:pt>
                <c:pt idx="558">
                  <c:v>0.17017642739887984</c:v>
                </c:pt>
                <c:pt idx="559">
                  <c:v>0.17048102873545673</c:v>
                </c:pt>
                <c:pt idx="560">
                  <c:v>0.17078560827091718</c:v>
                </c:pt>
                <c:pt idx="561">
                  <c:v>0.17109013695193501</c:v>
                </c:pt>
                <c:pt idx="562">
                  <c:v>0.17139451678351711</c:v>
                </c:pt>
                <c:pt idx="563">
                  <c:v>0.17169883133935174</c:v>
                </c:pt>
                <c:pt idx="564">
                  <c:v>0.17200315677210112</c:v>
                </c:pt>
                <c:pt idx="565">
                  <c:v>0.17230736619557122</c:v>
                </c:pt>
                <c:pt idx="566">
                  <c:v>0.17261161909565728</c:v>
                </c:pt>
                <c:pt idx="567">
                  <c:v>0.17291593362782715</c:v>
                </c:pt>
                <c:pt idx="568">
                  <c:v>0.17322020103768834</c:v>
                </c:pt>
                <c:pt idx="569">
                  <c:v>0.17352434525107319</c:v>
                </c:pt>
                <c:pt idx="570">
                  <c:v>0.17382840979127001</c:v>
                </c:pt>
                <c:pt idx="571">
                  <c:v>0.17413257210857316</c:v>
                </c:pt>
                <c:pt idx="572">
                  <c:v>0.17443682502285154</c:v>
                </c:pt>
                <c:pt idx="573">
                  <c:v>0.17474110330550841</c:v>
                </c:pt>
                <c:pt idx="574">
                  <c:v>0.17504536709131588</c:v>
                </c:pt>
                <c:pt idx="575">
                  <c:v>0.17534961275843564</c:v>
                </c:pt>
                <c:pt idx="576">
                  <c:v>0.17565392366517868</c:v>
                </c:pt>
                <c:pt idx="577">
                  <c:v>0.17595815483924779</c:v>
                </c:pt>
                <c:pt idx="578">
                  <c:v>0.17626236786154334</c:v>
                </c:pt>
                <c:pt idx="579">
                  <c:v>0.17656658088383895</c:v>
                </c:pt>
                <c:pt idx="580">
                  <c:v>0.17687077217289321</c:v>
                </c:pt>
                <c:pt idx="581">
                  <c:v>0.17717501421659188</c:v>
                </c:pt>
                <c:pt idx="582">
                  <c:v>0.17747912225366785</c:v>
                </c:pt>
                <c:pt idx="583">
                  <c:v>0.17778343678583758</c:v>
                </c:pt>
                <c:pt idx="584">
                  <c:v>0.17808818726059691</c:v>
                </c:pt>
                <c:pt idx="585">
                  <c:v>0.17839295592761936</c:v>
                </c:pt>
                <c:pt idx="586">
                  <c:v>0.17869768452767845</c:v>
                </c:pt>
                <c:pt idx="587">
                  <c:v>0.17900238040358829</c:v>
                </c:pt>
                <c:pt idx="588">
                  <c:v>0.1793070290127329</c:v>
                </c:pt>
                <c:pt idx="589">
                  <c:v>0.17961152498886712</c:v>
                </c:pt>
                <c:pt idx="590">
                  <c:v>0.17991595562835791</c:v>
                </c:pt>
                <c:pt idx="591">
                  <c:v>0.18022062968661065</c:v>
                </c:pt>
                <c:pt idx="592">
                  <c:v>0.1805253037448635</c:v>
                </c:pt>
                <c:pt idx="593">
                  <c:v>0.1808299996207734</c:v>
                </c:pt>
                <c:pt idx="594">
                  <c:v>0.18113471367148509</c:v>
                </c:pt>
                <c:pt idx="595">
                  <c:v>0.18143940591085381</c:v>
                </c:pt>
                <c:pt idx="596">
                  <c:v>0.18174407633320144</c:v>
                </c:pt>
                <c:pt idx="597">
                  <c:v>0.18204868496138576</c:v>
                </c:pt>
                <c:pt idx="598">
                  <c:v>0.18235331903051513</c:v>
                </c:pt>
                <c:pt idx="599">
                  <c:v>0.18265785131959827</c:v>
                </c:pt>
                <c:pt idx="600">
                  <c:v>0.18296242361258164</c:v>
                </c:pt>
                <c:pt idx="601">
                  <c:v>0.18326702860676891</c:v>
                </c:pt>
                <c:pt idx="602">
                  <c:v>0.18357162269960117</c:v>
                </c:pt>
                <c:pt idx="603">
                  <c:v>0.18387628585045729</c:v>
                </c:pt>
                <c:pt idx="604">
                  <c:v>0.18418097445339041</c:v>
                </c:pt>
                <c:pt idx="605">
                  <c:v>0.18448559034988621</c:v>
                </c:pt>
                <c:pt idx="606">
                  <c:v>0.18479020988069697</c:v>
                </c:pt>
                <c:pt idx="607">
                  <c:v>0.18509481124099325</c:v>
                </c:pt>
                <c:pt idx="608">
                  <c:v>0.18539946712078142</c:v>
                </c:pt>
                <c:pt idx="609">
                  <c:v>0.18570405760375816</c:v>
                </c:pt>
                <c:pt idx="610">
                  <c:v>0.18600852816712513</c:v>
                </c:pt>
                <c:pt idx="611">
                  <c:v>0.18631313679530936</c:v>
                </c:pt>
                <c:pt idx="612">
                  <c:v>0.18661778540445381</c:v>
                </c:pt>
                <c:pt idx="613">
                  <c:v>0.18692246673483476</c:v>
                </c:pt>
                <c:pt idx="614">
                  <c:v>0.18722722448618095</c:v>
                </c:pt>
                <c:pt idx="615">
                  <c:v>0.18753187309532551</c:v>
                </c:pt>
                <c:pt idx="616">
                  <c:v>0.18783649989508369</c:v>
                </c:pt>
                <c:pt idx="617">
                  <c:v>0.18814111942589423</c:v>
                </c:pt>
                <c:pt idx="618">
                  <c:v>0.18844577167030752</c:v>
                </c:pt>
                <c:pt idx="619">
                  <c:v>0.1887504493645713</c:v>
                </c:pt>
                <c:pt idx="620">
                  <c:v>0.18905516341528303</c:v>
                </c:pt>
                <c:pt idx="621">
                  <c:v>0.1893599320823057</c:v>
                </c:pt>
                <c:pt idx="622">
                  <c:v>0.18966462795821537</c:v>
                </c:pt>
                <c:pt idx="623">
                  <c:v>0.18996933838135205</c:v>
                </c:pt>
                <c:pt idx="624">
                  <c:v>0.1902740378939092</c:v>
                </c:pt>
                <c:pt idx="625">
                  <c:v>0.19057875559129536</c:v>
                </c:pt>
                <c:pt idx="626">
                  <c:v>0.19088344783066391</c:v>
                </c:pt>
                <c:pt idx="627">
                  <c:v>0.19118813643359714</c:v>
                </c:pt>
                <c:pt idx="628">
                  <c:v>0.19149283958290833</c:v>
                </c:pt>
                <c:pt idx="629">
                  <c:v>0.19179752091328886</c:v>
                </c:pt>
                <c:pt idx="630">
                  <c:v>0.19210222406259997</c:v>
                </c:pt>
                <c:pt idx="631">
                  <c:v>0.19240686903658177</c:v>
                </c:pt>
                <c:pt idx="632">
                  <c:v>0.19271143401637097</c:v>
                </c:pt>
                <c:pt idx="633">
                  <c:v>0.19301607172034518</c:v>
                </c:pt>
                <c:pt idx="634">
                  <c:v>0.19332070942431928</c:v>
                </c:pt>
                <c:pt idx="635">
                  <c:v>0.19362533985871022</c:v>
                </c:pt>
                <c:pt idx="636">
                  <c:v>0.19393002846164351</c:v>
                </c:pt>
                <c:pt idx="637">
                  <c:v>0.19423473888477991</c:v>
                </c:pt>
                <c:pt idx="638">
                  <c:v>0.19453939840004891</c:v>
                </c:pt>
                <c:pt idx="639">
                  <c:v>0.19484404700919344</c:v>
                </c:pt>
                <c:pt idx="640">
                  <c:v>0.19514873197579749</c:v>
                </c:pt>
                <c:pt idx="641">
                  <c:v>0.1954533624101884</c:v>
                </c:pt>
                <c:pt idx="642">
                  <c:v>0.19575802919673721</c:v>
                </c:pt>
                <c:pt idx="643">
                  <c:v>0.1960627250726471</c:v>
                </c:pt>
                <c:pt idx="644">
                  <c:v>0.19636742094855697</c:v>
                </c:pt>
                <c:pt idx="645">
                  <c:v>0.19667204411378827</c:v>
                </c:pt>
                <c:pt idx="646">
                  <c:v>0.19697669272293311</c:v>
                </c:pt>
                <c:pt idx="647">
                  <c:v>0.19728131225374357</c:v>
                </c:pt>
                <c:pt idx="648">
                  <c:v>0.19758595359266878</c:v>
                </c:pt>
                <c:pt idx="649">
                  <c:v>0.19789055495296498</c:v>
                </c:pt>
                <c:pt idx="650">
                  <c:v>0.19819524719233381</c:v>
                </c:pt>
                <c:pt idx="651">
                  <c:v>0.19849991397888239</c:v>
                </c:pt>
                <c:pt idx="652">
                  <c:v>0.1988046025818157</c:v>
                </c:pt>
                <c:pt idx="653">
                  <c:v>0.19910928027607946</c:v>
                </c:pt>
                <c:pt idx="654">
                  <c:v>0.19941395433433232</c:v>
                </c:pt>
                <c:pt idx="655">
                  <c:v>0.19971864657370092</c:v>
                </c:pt>
                <c:pt idx="656">
                  <c:v>0.20002330972455667</c:v>
                </c:pt>
                <c:pt idx="657">
                  <c:v>0.2003278892837326</c:v>
                </c:pt>
                <c:pt idx="658">
                  <c:v>0.20063248701024414</c:v>
                </c:pt>
                <c:pt idx="659">
                  <c:v>0.20093696846416217</c:v>
                </c:pt>
                <c:pt idx="660">
                  <c:v>0.20124150075324521</c:v>
                </c:pt>
                <c:pt idx="661">
                  <c:v>0.20154594227979675</c:v>
                </c:pt>
                <c:pt idx="662">
                  <c:v>0.20185032934267408</c:v>
                </c:pt>
                <c:pt idx="663">
                  <c:v>0.20215472003319632</c:v>
                </c:pt>
                <c:pt idx="664">
                  <c:v>0.20245904906812737</c:v>
                </c:pt>
                <c:pt idx="665">
                  <c:v>0.20276332372641351</c:v>
                </c:pt>
                <c:pt idx="666">
                  <c:v>0.20306761650760849</c:v>
                </c:pt>
                <c:pt idx="667">
                  <c:v>0.20337181506429772</c:v>
                </c:pt>
                <c:pt idx="668">
                  <c:v>0.20367609697143088</c:v>
                </c:pt>
                <c:pt idx="669">
                  <c:v>0.20398049496492152</c:v>
                </c:pt>
                <c:pt idx="670">
                  <c:v>0.20428488565544378</c:v>
                </c:pt>
                <c:pt idx="671">
                  <c:v>0.2045892872295344</c:v>
                </c:pt>
                <c:pt idx="672">
                  <c:v>0.20489377594434888</c:v>
                </c:pt>
                <c:pt idx="673">
                  <c:v>0.20519819932632813</c:v>
                </c:pt>
                <c:pt idx="674">
                  <c:v>0.20550256099865072</c:v>
                </c:pt>
                <c:pt idx="675">
                  <c:v>0.20580691906784759</c:v>
                </c:pt>
                <c:pt idx="676">
                  <c:v>0.20611112486895192</c:v>
                </c:pt>
                <c:pt idx="677">
                  <c:v>0.20641543215037464</c:v>
                </c:pt>
                <c:pt idx="678">
                  <c:v>0.20671981558571279</c:v>
                </c:pt>
                <c:pt idx="679">
                  <c:v>0.20702424259639496</c:v>
                </c:pt>
                <c:pt idx="680">
                  <c:v>0.20732857528094836</c:v>
                </c:pt>
                <c:pt idx="681">
                  <c:v>0.20763275210692292</c:v>
                </c:pt>
                <c:pt idx="682">
                  <c:v>0.20793699413643119</c:v>
                </c:pt>
                <c:pt idx="683">
                  <c:v>0.20824166455877871</c:v>
                </c:pt>
                <c:pt idx="684">
                  <c:v>0.20854644052720278</c:v>
                </c:pt>
                <c:pt idx="685">
                  <c:v>0.20885128929549049</c:v>
                </c:pt>
                <c:pt idx="686">
                  <c:v>0.20915611621935715</c:v>
                </c:pt>
                <c:pt idx="687">
                  <c:v>0.20946093950285924</c:v>
                </c:pt>
                <c:pt idx="688">
                  <c:v>0.20976581376114051</c:v>
                </c:pt>
                <c:pt idx="689">
                  <c:v>0.21007063340438353</c:v>
                </c:pt>
                <c:pt idx="690">
                  <c:v>0.21037536567528686</c:v>
                </c:pt>
                <c:pt idx="691">
                  <c:v>0.21068018531853003</c:v>
                </c:pt>
                <c:pt idx="692">
                  <c:v>0.21098499768157458</c:v>
                </c:pt>
                <c:pt idx="693">
                  <c:v>0.21128975178032525</c:v>
                </c:pt>
                <c:pt idx="694">
                  <c:v>0.21159448041362547</c:v>
                </c:pt>
                <c:pt idx="695">
                  <c:v>0.21189922359797486</c:v>
                </c:pt>
                <c:pt idx="696">
                  <c:v>0.21220391586108026</c:v>
                </c:pt>
                <c:pt idx="697">
                  <c:v>0.21250866632159074</c:v>
                </c:pt>
                <c:pt idx="698">
                  <c:v>0.2128134604859975</c:v>
                </c:pt>
                <c:pt idx="699">
                  <c:v>0.21311814547633706</c:v>
                </c:pt>
                <c:pt idx="700">
                  <c:v>0.21342280137985498</c:v>
                </c:pt>
                <c:pt idx="701">
                  <c:v>0.21372744274250738</c:v>
                </c:pt>
                <c:pt idx="702">
                  <c:v>0.21403205861528071</c:v>
                </c:pt>
                <c:pt idx="703">
                  <c:v>0.21433664541735628</c:v>
                </c:pt>
                <c:pt idx="704">
                  <c:v>0.21464125402181941</c:v>
                </c:pt>
                <c:pt idx="705">
                  <c:v>0.21494590628996207</c:v>
                </c:pt>
                <c:pt idx="706">
                  <c:v>0.21525051489442529</c:v>
                </c:pt>
                <c:pt idx="707">
                  <c:v>0.21555507263258281</c:v>
                </c:pt>
                <c:pt idx="708">
                  <c:v>0.21585972126545588</c:v>
                </c:pt>
                <c:pt idx="709">
                  <c:v>0.21616428263623286</c:v>
                </c:pt>
                <c:pt idx="710">
                  <c:v>0.21646884400700953</c:v>
                </c:pt>
                <c:pt idx="711">
                  <c:v>0.21677331460354868</c:v>
                </c:pt>
                <c:pt idx="712">
                  <c:v>0.21707783965290045</c:v>
                </c:pt>
                <c:pt idx="713">
                  <c:v>0.21738233565273427</c:v>
                </c:pt>
                <c:pt idx="714">
                  <c:v>0.21768684617648018</c:v>
                </c:pt>
                <c:pt idx="715">
                  <c:v>0.21799141117998186</c:v>
                </c:pt>
                <c:pt idx="716">
                  <c:v>0.21829595075663291</c:v>
                </c:pt>
                <c:pt idx="717">
                  <c:v>0.21860041408385431</c:v>
                </c:pt>
                <c:pt idx="718">
                  <c:v>0.21890486652210969</c:v>
                </c:pt>
                <c:pt idx="719">
                  <c:v>0.21920934799972444</c:v>
                </c:pt>
                <c:pt idx="720">
                  <c:v>0.21951384036884464</c:v>
                </c:pt>
                <c:pt idx="721">
                  <c:v>0.21981834360672206</c:v>
                </c:pt>
                <c:pt idx="722">
                  <c:v>0.22012273794867457</c:v>
                </c:pt>
                <c:pt idx="723">
                  <c:v>0.22042726297432139</c:v>
                </c:pt>
                <c:pt idx="724">
                  <c:v>0.22073187160250538</c:v>
                </c:pt>
                <c:pt idx="725">
                  <c:v>0.22103653111777441</c:v>
                </c:pt>
                <c:pt idx="726">
                  <c:v>0.22134125249043249</c:v>
                </c:pt>
                <c:pt idx="727">
                  <c:v>0.22164591564128822</c:v>
                </c:pt>
                <c:pt idx="728">
                  <c:v>0.22195057515655717</c:v>
                </c:pt>
                <c:pt idx="729">
                  <c:v>0.22225527830586822</c:v>
                </c:pt>
                <c:pt idx="730">
                  <c:v>0.22255994145672425</c:v>
                </c:pt>
                <c:pt idx="731">
                  <c:v>0.22286454281702059</c:v>
                </c:pt>
                <c:pt idx="732">
                  <c:v>0.22316917325141131</c:v>
                </c:pt>
                <c:pt idx="733">
                  <c:v>0.22347373827862557</c:v>
                </c:pt>
                <c:pt idx="734">
                  <c:v>0.22377829604049468</c:v>
                </c:pt>
                <c:pt idx="735">
                  <c:v>0.22408289013332694</c:v>
                </c:pt>
                <c:pt idx="736">
                  <c:v>0.22438748059258645</c:v>
                </c:pt>
                <c:pt idx="737">
                  <c:v>0.22469201288166946</c:v>
                </c:pt>
                <c:pt idx="738">
                  <c:v>0.22499654153898141</c:v>
                </c:pt>
                <c:pt idx="739">
                  <c:v>0.22530112109815717</c:v>
                </c:pt>
                <c:pt idx="740">
                  <c:v>0.22560568249264593</c:v>
                </c:pt>
                <c:pt idx="741">
                  <c:v>0.22591030202345649</c:v>
                </c:pt>
                <c:pt idx="742">
                  <c:v>0.22621487068350227</c:v>
                </c:pt>
                <c:pt idx="743">
                  <c:v>0.22651943207799125</c:v>
                </c:pt>
                <c:pt idx="744">
                  <c:v>0.22682396073530289</c:v>
                </c:pt>
                <c:pt idx="745">
                  <c:v>0.2271284494501174</c:v>
                </c:pt>
                <c:pt idx="746">
                  <c:v>0.22743301084460604</c:v>
                </c:pt>
                <c:pt idx="747">
                  <c:v>0.22773755402963811</c:v>
                </c:pt>
                <c:pt idx="748">
                  <c:v>0.22804203911395146</c:v>
                </c:pt>
                <c:pt idx="749">
                  <c:v>0.22834649878771932</c:v>
                </c:pt>
                <c:pt idx="750">
                  <c:v>0.22865099839467193</c:v>
                </c:pt>
                <c:pt idx="751">
                  <c:v>0.22895550163254932</c:v>
                </c:pt>
                <c:pt idx="752">
                  <c:v>0.2292600412329083</c:v>
                </c:pt>
                <c:pt idx="753">
                  <c:v>0.22956463895941961</c:v>
                </c:pt>
                <c:pt idx="754">
                  <c:v>0.22986926575917771</c:v>
                </c:pt>
                <c:pt idx="755">
                  <c:v>0.23017391073315932</c:v>
                </c:pt>
                <c:pt idx="756">
                  <c:v>0.23047858479141237</c:v>
                </c:pt>
                <c:pt idx="757">
                  <c:v>0.23078308076754661</c:v>
                </c:pt>
                <c:pt idx="758">
                  <c:v>0.23108749689243699</c:v>
                </c:pt>
                <c:pt idx="759">
                  <c:v>0.23139185856475961</c:v>
                </c:pt>
                <c:pt idx="760">
                  <c:v>0.23169623837266468</c:v>
                </c:pt>
                <c:pt idx="761">
                  <c:v>0.23200075981416041</c:v>
                </c:pt>
                <c:pt idx="762">
                  <c:v>0.23230538297939182</c:v>
                </c:pt>
                <c:pt idx="763">
                  <c:v>0.23260997343865089</c:v>
                </c:pt>
                <c:pt idx="764">
                  <c:v>0.23291458206683532</c:v>
                </c:pt>
                <c:pt idx="765">
                  <c:v>0.23321921250122624</c:v>
                </c:pt>
                <c:pt idx="766">
                  <c:v>0.23352392296234681</c:v>
                </c:pt>
                <c:pt idx="767">
                  <c:v>0.23382861883825667</c:v>
                </c:pt>
                <c:pt idx="768">
                  <c:v>0.23413317655270321</c:v>
                </c:pt>
                <c:pt idx="769">
                  <c:v>0.23443776337849559</c:v>
                </c:pt>
                <c:pt idx="770">
                  <c:v>0.23474237200667972</c:v>
                </c:pt>
                <c:pt idx="771">
                  <c:v>0.23504700244107057</c:v>
                </c:pt>
                <c:pt idx="772">
                  <c:v>0.23535157110111618</c:v>
                </c:pt>
                <c:pt idx="773">
                  <c:v>0.23565617246141271</c:v>
                </c:pt>
                <c:pt idx="774">
                  <c:v>0.2359607156464448</c:v>
                </c:pt>
                <c:pt idx="775">
                  <c:v>0.23626527704093345</c:v>
                </c:pt>
                <c:pt idx="776">
                  <c:v>0.23656986750019288</c:v>
                </c:pt>
                <c:pt idx="777">
                  <c:v>0.23687444342621941</c:v>
                </c:pt>
                <c:pt idx="778">
                  <c:v>0.23717906659145074</c:v>
                </c:pt>
                <c:pt idx="779">
                  <c:v>0.23748368248794657</c:v>
                </c:pt>
                <c:pt idx="780">
                  <c:v>0.23778837472731523</c:v>
                </c:pt>
                <c:pt idx="781">
                  <c:v>0.23809290338462696</c:v>
                </c:pt>
                <c:pt idx="782">
                  <c:v>0.23839745751398225</c:v>
                </c:pt>
                <c:pt idx="783">
                  <c:v>0.23870202617402791</c:v>
                </c:pt>
                <c:pt idx="784">
                  <c:v>0.23900659120124221</c:v>
                </c:pt>
                <c:pt idx="785">
                  <c:v>0.23931116712726896</c:v>
                </c:pt>
                <c:pt idx="786">
                  <c:v>0.23961573942025216</c:v>
                </c:pt>
                <c:pt idx="787">
                  <c:v>0.23992027897319529</c:v>
                </c:pt>
                <c:pt idx="788">
                  <c:v>0.24022480763050719</c:v>
                </c:pt>
                <c:pt idx="789">
                  <c:v>0.24052936175986248</c:v>
                </c:pt>
                <c:pt idx="790">
                  <c:v>0.24083392678707671</c:v>
                </c:pt>
                <c:pt idx="791">
                  <c:v>0.24113844818116395</c:v>
                </c:pt>
                <c:pt idx="792">
                  <c:v>0.24144306771197444</c:v>
                </c:pt>
                <c:pt idx="793">
                  <c:v>0.24174762547384321</c:v>
                </c:pt>
                <c:pt idx="794">
                  <c:v>0.24205226317781761</c:v>
                </c:pt>
                <c:pt idx="795">
                  <c:v>0.24235677367786121</c:v>
                </c:pt>
                <c:pt idx="796">
                  <c:v>0.24266131686289344</c:v>
                </c:pt>
                <c:pt idx="797">
                  <c:v>0.24296584188853995</c:v>
                </c:pt>
                <c:pt idx="798">
                  <c:v>0.24327026164192175</c:v>
                </c:pt>
                <c:pt idx="799">
                  <c:v>0.24357465596019434</c:v>
                </c:pt>
                <c:pt idx="800">
                  <c:v>0.24387906845669879</c:v>
                </c:pt>
                <c:pt idx="801">
                  <c:v>0.24418350272510403</c:v>
                </c:pt>
                <c:pt idx="802">
                  <c:v>0.24448798054873275</c:v>
                </c:pt>
                <c:pt idx="803">
                  <c:v>0.24479244022250046</c:v>
                </c:pt>
                <c:pt idx="804">
                  <c:v>0.24509689263706444</c:v>
                </c:pt>
                <c:pt idx="805">
                  <c:v>0.24540139950597201</c:v>
                </c:pt>
                <c:pt idx="806">
                  <c:v>0.24570589548210625</c:v>
                </c:pt>
                <c:pt idx="807">
                  <c:v>0.24601042777118928</c:v>
                </c:pt>
                <c:pt idx="808">
                  <c:v>0.24631494916527638</c:v>
                </c:pt>
                <c:pt idx="809">
                  <c:v>0.24661946692790976</c:v>
                </c:pt>
                <c:pt idx="810">
                  <c:v>0.24692393386130451</c:v>
                </c:pt>
                <c:pt idx="811">
                  <c:v>0.24722844799258994</c:v>
                </c:pt>
                <c:pt idx="812">
                  <c:v>0.24753288226099529</c:v>
                </c:pt>
                <c:pt idx="813">
                  <c:v>0.24783725844157245</c:v>
                </c:pt>
                <c:pt idx="814">
                  <c:v>0.24814168545225451</c:v>
                </c:pt>
                <c:pt idx="815">
                  <c:v>0.2484461378668186</c:v>
                </c:pt>
                <c:pt idx="816">
                  <c:v>0.24875056850630925</c:v>
                </c:pt>
                <c:pt idx="817">
                  <c:v>0.2490550426997539</c:v>
                </c:pt>
                <c:pt idx="818">
                  <c:v>0.24935960041420038</c:v>
                </c:pt>
                <c:pt idx="819">
                  <c:v>0.24966403105369123</c:v>
                </c:pt>
                <c:pt idx="820">
                  <c:v>0.24996850161705791</c:v>
                </c:pt>
                <c:pt idx="821">
                  <c:v>0.25027295766117075</c:v>
                </c:pt>
                <c:pt idx="822">
                  <c:v>0.25057747542380432</c:v>
                </c:pt>
                <c:pt idx="823">
                  <c:v>0.25088191695035594</c:v>
                </c:pt>
                <c:pt idx="824">
                  <c:v>0.25118639114380087</c:v>
                </c:pt>
                <c:pt idx="825">
                  <c:v>0.2514908362995838</c:v>
                </c:pt>
                <c:pt idx="826">
                  <c:v>0.25179531412321193</c:v>
                </c:pt>
                <c:pt idx="827">
                  <c:v>0.25209978831665691</c:v>
                </c:pt>
                <c:pt idx="828">
                  <c:v>0.25240422258506218</c:v>
                </c:pt>
                <c:pt idx="829">
                  <c:v>0.25270866774084577</c:v>
                </c:pt>
                <c:pt idx="830">
                  <c:v>0.25301312741461318</c:v>
                </c:pt>
                <c:pt idx="831">
                  <c:v>0.25331759797798026</c:v>
                </c:pt>
                <c:pt idx="832">
                  <c:v>0.25362195965030276</c:v>
                </c:pt>
                <c:pt idx="833">
                  <c:v>0.2539264302136699</c:v>
                </c:pt>
                <c:pt idx="834">
                  <c:v>0.25423084633855975</c:v>
                </c:pt>
                <c:pt idx="835">
                  <c:v>0.25453521526479855</c:v>
                </c:pt>
                <c:pt idx="836">
                  <c:v>0.25483955880418069</c:v>
                </c:pt>
                <c:pt idx="837">
                  <c:v>0.25514399307258595</c:v>
                </c:pt>
                <c:pt idx="838">
                  <c:v>0.25544844911669889</c:v>
                </c:pt>
                <c:pt idx="839">
                  <c:v>0.25575297051078594</c:v>
                </c:pt>
                <c:pt idx="840">
                  <c:v>0.25605752827265488</c:v>
                </c:pt>
                <c:pt idx="841">
                  <c:v>0.25636217688179946</c:v>
                </c:pt>
                <c:pt idx="842">
                  <c:v>0.25666684003265555</c:v>
                </c:pt>
                <c:pt idx="843">
                  <c:v>0.25697149954792436</c:v>
                </c:pt>
                <c:pt idx="844">
                  <c:v>0.25727627549259535</c:v>
                </c:pt>
                <c:pt idx="845">
                  <c:v>0.25758087685289216</c:v>
                </c:pt>
                <c:pt idx="846">
                  <c:v>0.25788545638835231</c:v>
                </c:pt>
                <c:pt idx="847">
                  <c:v>0.25819008318811026</c:v>
                </c:pt>
                <c:pt idx="848">
                  <c:v>0.25849470998786878</c:v>
                </c:pt>
                <c:pt idx="849">
                  <c:v>0.25879928591389495</c:v>
                </c:pt>
                <c:pt idx="850">
                  <c:v>0.25910386183992185</c:v>
                </c:pt>
                <c:pt idx="851">
                  <c:v>0.25940843413290482</c:v>
                </c:pt>
                <c:pt idx="852">
                  <c:v>0.25971313364546222</c:v>
                </c:pt>
                <c:pt idx="853">
                  <c:v>0.26001773863964972</c:v>
                </c:pt>
                <c:pt idx="854">
                  <c:v>0.26032235090193645</c:v>
                </c:pt>
                <c:pt idx="855">
                  <c:v>0.26062695953012061</c:v>
                </c:pt>
                <c:pt idx="856">
                  <c:v>0.26093151724456726</c:v>
                </c:pt>
                <c:pt idx="857">
                  <c:v>0.2612361513136966</c:v>
                </c:pt>
                <c:pt idx="858">
                  <c:v>0.26154079628767862</c:v>
                </c:pt>
                <c:pt idx="859">
                  <c:v>0.26184543762660345</c:v>
                </c:pt>
                <c:pt idx="860">
                  <c:v>0.26215006079183478</c:v>
                </c:pt>
                <c:pt idx="861">
                  <c:v>0.26245475666774482</c:v>
                </c:pt>
                <c:pt idx="862">
                  <c:v>0.26275934712700416</c:v>
                </c:pt>
                <c:pt idx="863">
                  <c:v>0.26306399212471382</c:v>
                </c:pt>
                <c:pt idx="864">
                  <c:v>0.26336870618492236</c:v>
                </c:pt>
                <c:pt idx="865">
                  <c:v>0.26367335842933504</c:v>
                </c:pt>
                <c:pt idx="866">
                  <c:v>0.26397798522909377</c:v>
                </c:pt>
                <c:pt idx="867">
                  <c:v>0.26428261929822316</c:v>
                </c:pt>
                <c:pt idx="868">
                  <c:v>0.26458725336735273</c:v>
                </c:pt>
                <c:pt idx="869">
                  <c:v>0.26489196015352312</c:v>
                </c:pt>
                <c:pt idx="870">
                  <c:v>0.26519660149244845</c:v>
                </c:pt>
                <c:pt idx="871">
                  <c:v>0.26550120648663522</c:v>
                </c:pt>
                <c:pt idx="872">
                  <c:v>0.26580588054488846</c:v>
                </c:pt>
                <c:pt idx="873">
                  <c:v>0.26611047827139961</c:v>
                </c:pt>
                <c:pt idx="874">
                  <c:v>0.26641505419742628</c:v>
                </c:pt>
                <c:pt idx="875">
                  <c:v>0.26671965555772259</c:v>
                </c:pt>
                <c:pt idx="876">
                  <c:v>0.26702421329588072</c:v>
                </c:pt>
                <c:pt idx="877">
                  <c:v>0.26732882194778579</c:v>
                </c:pt>
                <c:pt idx="878">
                  <c:v>0.26763339419334053</c:v>
                </c:pt>
                <c:pt idx="879">
                  <c:v>0.26793796643889572</c:v>
                </c:pt>
                <c:pt idx="880">
                  <c:v>0.26824251688842321</c:v>
                </c:pt>
                <c:pt idx="881">
                  <c:v>0.26854700197273657</c:v>
                </c:pt>
                <c:pt idx="882">
                  <c:v>0.26885150157968962</c:v>
                </c:pt>
                <c:pt idx="883">
                  <c:v>0.2691560920389488</c:v>
                </c:pt>
                <c:pt idx="884">
                  <c:v>0.26946074791873698</c:v>
                </c:pt>
                <c:pt idx="885">
                  <c:v>0.26976539289271878</c:v>
                </c:pt>
                <c:pt idx="886">
                  <c:v>0.27007006331506694</c:v>
                </c:pt>
                <c:pt idx="887">
                  <c:v>0.2703746755773539</c:v>
                </c:pt>
                <c:pt idx="888">
                  <c:v>0.27067929874258478</c:v>
                </c:pt>
                <c:pt idx="889">
                  <c:v>0.27098390737076938</c:v>
                </c:pt>
                <c:pt idx="890">
                  <c:v>0.27128856325055756</c:v>
                </c:pt>
                <c:pt idx="891">
                  <c:v>0.27159321549497045</c:v>
                </c:pt>
                <c:pt idx="892">
                  <c:v>0.27189782048915778</c:v>
                </c:pt>
                <c:pt idx="893">
                  <c:v>0.27220241458199013</c:v>
                </c:pt>
                <c:pt idx="894">
                  <c:v>0.27250701233222041</c:v>
                </c:pt>
                <c:pt idx="895">
                  <c:v>0.27281155917315641</c:v>
                </c:pt>
                <c:pt idx="896">
                  <c:v>0.27311611325509061</c:v>
                </c:pt>
                <c:pt idx="897">
                  <c:v>0.27342071461538681</c:v>
                </c:pt>
                <c:pt idx="898">
                  <c:v>0.27372528690837</c:v>
                </c:pt>
                <c:pt idx="899">
                  <c:v>0.27402991370812807</c:v>
                </c:pt>
                <c:pt idx="900">
                  <c:v>0.27433456595254191</c:v>
                </c:pt>
                <c:pt idx="901">
                  <c:v>0.27463914914497251</c:v>
                </c:pt>
                <c:pt idx="902">
                  <c:v>0.27494373597076482</c:v>
                </c:pt>
                <c:pt idx="903">
                  <c:v>0.27524837367473931</c:v>
                </c:pt>
                <c:pt idx="904">
                  <c:v>0.27555294960076582</c:v>
                </c:pt>
                <c:pt idx="905">
                  <c:v>0.27585758003515676</c:v>
                </c:pt>
                <c:pt idx="906">
                  <c:v>0.2761621886633408</c:v>
                </c:pt>
                <c:pt idx="907">
                  <c:v>0.27646681182857236</c:v>
                </c:pt>
                <c:pt idx="908">
                  <c:v>0.27677144953254634</c:v>
                </c:pt>
                <c:pt idx="909">
                  <c:v>0.27707610180068937</c:v>
                </c:pt>
                <c:pt idx="910">
                  <c:v>0.27738065951513541</c:v>
                </c:pt>
                <c:pt idx="911">
                  <c:v>0.27768522449492439</c:v>
                </c:pt>
                <c:pt idx="912">
                  <c:v>0.27798987310406953</c:v>
                </c:pt>
                <c:pt idx="913">
                  <c:v>0.27829445266324476</c:v>
                </c:pt>
                <c:pt idx="914">
                  <c:v>0.27859901769045931</c:v>
                </c:pt>
                <c:pt idx="915">
                  <c:v>0.27890364812485025</c:v>
                </c:pt>
                <c:pt idx="916">
                  <c:v>0.27920824221768237</c:v>
                </c:pt>
                <c:pt idx="917">
                  <c:v>0.27951284721186997</c:v>
                </c:pt>
                <c:pt idx="918">
                  <c:v>0.27981741223908413</c:v>
                </c:pt>
                <c:pt idx="919">
                  <c:v>0.28012199179826003</c:v>
                </c:pt>
                <c:pt idx="920">
                  <c:v>0.28042656772428698</c:v>
                </c:pt>
                <c:pt idx="921">
                  <c:v>0.28073112185364157</c:v>
                </c:pt>
                <c:pt idx="922">
                  <c:v>0.28103558152740932</c:v>
                </c:pt>
                <c:pt idx="923">
                  <c:v>0.2813401501874554</c:v>
                </c:pt>
                <c:pt idx="924">
                  <c:v>0.28164471884750092</c:v>
                </c:pt>
                <c:pt idx="925">
                  <c:v>0.28194931657401234</c:v>
                </c:pt>
                <c:pt idx="926">
                  <c:v>0.2822539106668448</c:v>
                </c:pt>
                <c:pt idx="927">
                  <c:v>0.28255849022602081</c:v>
                </c:pt>
                <c:pt idx="928">
                  <c:v>0.28286300803606135</c:v>
                </c:pt>
                <c:pt idx="929">
                  <c:v>0.28316754763642021</c:v>
                </c:pt>
                <c:pt idx="930">
                  <c:v>0.28347215263060771</c:v>
                </c:pt>
                <c:pt idx="931">
                  <c:v>0.28377675762479482</c:v>
                </c:pt>
                <c:pt idx="932">
                  <c:v>0.28408131175415013</c:v>
                </c:pt>
                <c:pt idx="933">
                  <c:v>0.28438586588350551</c:v>
                </c:pt>
                <c:pt idx="934">
                  <c:v>0.28469045997633724</c:v>
                </c:pt>
                <c:pt idx="935">
                  <c:v>0.28499503590236408</c:v>
                </c:pt>
                <c:pt idx="936">
                  <c:v>0.2852996118283907</c:v>
                </c:pt>
                <c:pt idx="937">
                  <c:v>0.28560420228765043</c:v>
                </c:pt>
                <c:pt idx="938">
                  <c:v>0.28590876368213902</c:v>
                </c:pt>
                <c:pt idx="939">
                  <c:v>0.2862133723103229</c:v>
                </c:pt>
                <c:pt idx="940">
                  <c:v>0.28651794460330615</c:v>
                </c:pt>
                <c:pt idx="941">
                  <c:v>0.286822535062566</c:v>
                </c:pt>
                <c:pt idx="942">
                  <c:v>0.28712708919192081</c:v>
                </c:pt>
                <c:pt idx="943">
                  <c:v>0.2874316687510966</c:v>
                </c:pt>
                <c:pt idx="944">
                  <c:v>0.28773622651296554</c:v>
                </c:pt>
                <c:pt idx="945">
                  <c:v>0.28804080607214166</c:v>
                </c:pt>
                <c:pt idx="946">
                  <c:v>0.28834542560295223</c:v>
                </c:pt>
                <c:pt idx="947">
                  <c:v>0.28865006694187734</c:v>
                </c:pt>
                <c:pt idx="948">
                  <c:v>0.28895461012690932</c:v>
                </c:pt>
                <c:pt idx="949">
                  <c:v>0.28925924056129965</c:v>
                </c:pt>
                <c:pt idx="950">
                  <c:v>0.28956374016825281</c:v>
                </c:pt>
                <c:pt idx="951">
                  <c:v>0.28986833062751238</c:v>
                </c:pt>
                <c:pt idx="952">
                  <c:v>0.29017292835402397</c:v>
                </c:pt>
                <c:pt idx="953">
                  <c:v>0.29047753698220802</c:v>
                </c:pt>
                <c:pt idx="954">
                  <c:v>0.29078213470871922</c:v>
                </c:pt>
                <c:pt idx="955">
                  <c:v>0.29108673970290694</c:v>
                </c:pt>
                <c:pt idx="956">
                  <c:v>0.29139135923371706</c:v>
                </c:pt>
                <c:pt idx="957">
                  <c:v>0.29169596786190138</c:v>
                </c:pt>
                <c:pt idx="958">
                  <c:v>0.29200054378792806</c:v>
                </c:pt>
                <c:pt idx="959">
                  <c:v>0.29230513788076051</c:v>
                </c:pt>
                <c:pt idx="960">
                  <c:v>0.29260973560727188</c:v>
                </c:pt>
                <c:pt idx="961">
                  <c:v>0.29291430063448626</c:v>
                </c:pt>
                <c:pt idx="962">
                  <c:v>0.29321886566170047</c:v>
                </c:pt>
                <c:pt idx="963">
                  <c:v>0.29352345975453281</c:v>
                </c:pt>
                <c:pt idx="964">
                  <c:v>0.29382810836367768</c:v>
                </c:pt>
                <c:pt idx="965">
                  <c:v>0.29413277151453326</c:v>
                </c:pt>
                <c:pt idx="966">
                  <c:v>0.29443738014271731</c:v>
                </c:pt>
                <c:pt idx="967">
                  <c:v>0.29474200694247532</c:v>
                </c:pt>
                <c:pt idx="968">
                  <c:v>0.29504665555161985</c:v>
                </c:pt>
                <c:pt idx="969">
                  <c:v>0.29535127871685146</c:v>
                </c:pt>
                <c:pt idx="970">
                  <c:v>0.29565593823212022</c:v>
                </c:pt>
                <c:pt idx="971">
                  <c:v>0.29596054686030437</c:v>
                </c:pt>
                <c:pt idx="972">
                  <c:v>0.29626519546944924</c:v>
                </c:pt>
                <c:pt idx="973">
                  <c:v>0.29656982953857852</c:v>
                </c:pt>
                <c:pt idx="974">
                  <c:v>0.29687442726509039</c:v>
                </c:pt>
                <c:pt idx="975">
                  <c:v>0.29717904679590051</c:v>
                </c:pt>
                <c:pt idx="976">
                  <c:v>0.29748364088873291</c:v>
                </c:pt>
                <c:pt idx="977">
                  <c:v>0.29778819501808834</c:v>
                </c:pt>
                <c:pt idx="978">
                  <c:v>0.29809280364627244</c:v>
                </c:pt>
                <c:pt idx="979">
                  <c:v>0.29839743408066327</c:v>
                </c:pt>
                <c:pt idx="980">
                  <c:v>0.29870202453992245</c:v>
                </c:pt>
                <c:pt idx="981">
                  <c:v>0.29900665133968102</c:v>
                </c:pt>
                <c:pt idx="982">
                  <c:v>0.29931129267860584</c:v>
                </c:pt>
                <c:pt idx="983">
                  <c:v>0.29961591220941647</c:v>
                </c:pt>
                <c:pt idx="984">
                  <c:v>0.29992050630224909</c:v>
                </c:pt>
                <c:pt idx="985">
                  <c:v>0.3002251694531044</c:v>
                </c:pt>
                <c:pt idx="986">
                  <c:v>0.30052982533289307</c:v>
                </c:pt>
                <c:pt idx="987">
                  <c:v>0.30083440125891947</c:v>
                </c:pt>
                <c:pt idx="988">
                  <c:v>0.30113908986185273</c:v>
                </c:pt>
                <c:pt idx="989">
                  <c:v>0.3014437057583485</c:v>
                </c:pt>
                <c:pt idx="990">
                  <c:v>0.30174837254489734</c:v>
                </c:pt>
                <c:pt idx="991">
                  <c:v>0.30205291936212425</c:v>
                </c:pt>
                <c:pt idx="992">
                  <c:v>0.30235748070918889</c:v>
                </c:pt>
                <c:pt idx="993">
                  <c:v>0.30266198394706639</c:v>
                </c:pt>
                <c:pt idx="994">
                  <c:v>0.30296643636163012</c:v>
                </c:pt>
                <c:pt idx="995">
                  <c:v>0.30327076539656128</c:v>
                </c:pt>
                <c:pt idx="996">
                  <c:v>0.303575221440674</c:v>
                </c:pt>
                <c:pt idx="997">
                  <c:v>0.30387980826646643</c:v>
                </c:pt>
                <c:pt idx="998">
                  <c:v>0.30418442416296215</c:v>
                </c:pt>
                <c:pt idx="999">
                  <c:v>0.30448900008898866</c:v>
                </c:pt>
                <c:pt idx="1000">
                  <c:v>0.30479363415811778</c:v>
                </c:pt>
                <c:pt idx="1001">
                  <c:v>0.30509817007907852</c:v>
                </c:pt>
                <c:pt idx="1002">
                  <c:v>0.30540277143937505</c:v>
                </c:pt>
                <c:pt idx="1003">
                  <c:v>0.30570728557066051</c:v>
                </c:pt>
                <c:pt idx="1004">
                  <c:v>0.30601183238788743</c:v>
                </c:pt>
                <c:pt idx="1005">
                  <c:v>0.30631631384180563</c:v>
                </c:pt>
                <c:pt idx="1006">
                  <c:v>0.30662064650269066</c:v>
                </c:pt>
                <c:pt idx="1007">
                  <c:v>0.30692519336733598</c:v>
                </c:pt>
                <c:pt idx="1008">
                  <c:v>0.30722975476182435</c:v>
                </c:pt>
                <c:pt idx="1009">
                  <c:v>0.30753433795425583</c:v>
                </c:pt>
                <c:pt idx="1010">
                  <c:v>0.30783892114668687</c:v>
                </c:pt>
                <c:pt idx="1011">
                  <c:v>0.30814356248561175</c:v>
                </c:pt>
                <c:pt idx="1012">
                  <c:v>0.30844812388010046</c:v>
                </c:pt>
                <c:pt idx="1013">
                  <c:v>0.30875272887428767</c:v>
                </c:pt>
                <c:pt idx="1014">
                  <c:v>0.30905736294341724</c:v>
                </c:pt>
                <c:pt idx="1015">
                  <c:v>0.30936193157974989</c:v>
                </c:pt>
                <c:pt idx="1016">
                  <c:v>0.30966643481762701</c:v>
                </c:pt>
                <c:pt idx="1017">
                  <c:v>0.30997101074365357</c:v>
                </c:pt>
                <c:pt idx="1018">
                  <c:v>0.31027561937183773</c:v>
                </c:pt>
                <c:pt idx="1019">
                  <c:v>0.31058013713447141</c:v>
                </c:pt>
                <c:pt idx="1020">
                  <c:v>0.31088473122730387</c:v>
                </c:pt>
                <c:pt idx="1021">
                  <c:v>0.31118928894175002</c:v>
                </c:pt>
                <c:pt idx="1022">
                  <c:v>0.31149385396896423</c:v>
                </c:pt>
                <c:pt idx="1023">
                  <c:v>0.31179842626194731</c:v>
                </c:pt>
                <c:pt idx="1024">
                  <c:v>0.31210292949982493</c:v>
                </c:pt>
                <c:pt idx="1025">
                  <c:v>0.31240750905900089</c:v>
                </c:pt>
                <c:pt idx="1026">
                  <c:v>0.31271205224403276</c:v>
                </c:pt>
                <c:pt idx="1027">
                  <c:v>0.31301659906125989</c:v>
                </c:pt>
                <c:pt idx="1028">
                  <c:v>0.31332115677570582</c:v>
                </c:pt>
                <c:pt idx="1029">
                  <c:v>0.31362570722523353</c:v>
                </c:pt>
                <c:pt idx="1030">
                  <c:v>0.31393025767476107</c:v>
                </c:pt>
                <c:pt idx="1031">
                  <c:v>0.31423478996384446</c:v>
                </c:pt>
                <c:pt idx="1032">
                  <c:v>0.31453926052721082</c:v>
                </c:pt>
                <c:pt idx="1033">
                  <c:v>0.31484378918452305</c:v>
                </c:pt>
                <c:pt idx="1034">
                  <c:v>0.31514829968456654</c:v>
                </c:pt>
                <c:pt idx="1035">
                  <c:v>0.315452795660701</c:v>
                </c:pt>
                <c:pt idx="1036">
                  <c:v>0.31575728800612179</c:v>
                </c:pt>
                <c:pt idx="1037">
                  <c:v>0.31606173679124294</c:v>
                </c:pt>
                <c:pt idx="1038">
                  <c:v>0.31636616743073392</c:v>
                </c:pt>
                <c:pt idx="1039">
                  <c:v>0.31667066703768693</c:v>
                </c:pt>
                <c:pt idx="1040">
                  <c:v>0.31697520659062983</c:v>
                </c:pt>
                <c:pt idx="1041">
                  <c:v>0.31727970982850712</c:v>
                </c:pt>
                <c:pt idx="1042">
                  <c:v>0.31758421306638446</c:v>
                </c:pt>
                <c:pt idx="1043">
                  <c:v>0.31788871630426219</c:v>
                </c:pt>
                <c:pt idx="1044">
                  <c:v>0.3181931977581795</c:v>
                </c:pt>
                <c:pt idx="1045">
                  <c:v>0.31849767921209793</c:v>
                </c:pt>
                <c:pt idx="1046">
                  <c:v>0.31880218608100541</c:v>
                </c:pt>
                <c:pt idx="1047">
                  <c:v>0.31910658765509614</c:v>
                </c:pt>
                <c:pt idx="1048">
                  <c:v>0.31941106184854112</c:v>
                </c:pt>
                <c:pt idx="1049">
                  <c:v>0.31971551789265407</c:v>
                </c:pt>
                <c:pt idx="1050">
                  <c:v>0.32001997393676701</c:v>
                </c:pt>
                <c:pt idx="1051">
                  <c:v>0.32032441183419252</c:v>
                </c:pt>
                <c:pt idx="1052">
                  <c:v>0.32062884973161793</c:v>
                </c:pt>
                <c:pt idx="1053">
                  <c:v>0.32093332392506252</c:v>
                </c:pt>
                <c:pt idx="1054">
                  <c:v>0.32123780900937582</c:v>
                </c:pt>
                <c:pt idx="1055">
                  <c:v>0.32154230135479756</c:v>
                </c:pt>
                <c:pt idx="1056">
                  <c:v>0.3218467537693615</c:v>
                </c:pt>
                <c:pt idx="1057">
                  <c:v>0.3221511771513404</c:v>
                </c:pt>
                <c:pt idx="1058">
                  <c:v>0.32245545908213197</c:v>
                </c:pt>
                <c:pt idx="1059">
                  <c:v>0.32275984614500941</c:v>
                </c:pt>
                <c:pt idx="1060">
                  <c:v>0.32306421869836477</c:v>
                </c:pt>
                <c:pt idx="1061">
                  <c:v>0.32336855498531014</c:v>
                </c:pt>
                <c:pt idx="1062">
                  <c:v>0.32367285139140389</c:v>
                </c:pt>
                <c:pt idx="1063">
                  <c:v>0.323977158672826</c:v>
                </c:pt>
                <c:pt idx="1064">
                  <c:v>0.32428144057995906</c:v>
                </c:pt>
                <c:pt idx="1065">
                  <c:v>0.32458572611167397</c:v>
                </c:pt>
                <c:pt idx="1066">
                  <c:v>0.32489010954701242</c:v>
                </c:pt>
                <c:pt idx="1067">
                  <c:v>0.32519447121933526</c:v>
                </c:pt>
                <c:pt idx="1068">
                  <c:v>0.32549885102724013</c:v>
                </c:pt>
                <c:pt idx="1069">
                  <c:v>0.32580324171776243</c:v>
                </c:pt>
                <c:pt idx="1070">
                  <c:v>0.3261075671268448</c:v>
                </c:pt>
                <c:pt idx="1071">
                  <c:v>0.3264119142926038</c:v>
                </c:pt>
                <c:pt idx="1072">
                  <c:v>0.32671620344900587</c:v>
                </c:pt>
                <c:pt idx="1073">
                  <c:v>0.327020434585236</c:v>
                </c:pt>
                <c:pt idx="1074">
                  <c:v>0.32732469474709508</c:v>
                </c:pt>
                <c:pt idx="1075">
                  <c:v>0.32762904916592445</c:v>
                </c:pt>
                <c:pt idx="1076">
                  <c:v>0.32793346529081496</c:v>
                </c:pt>
                <c:pt idx="1077">
                  <c:v>0.3282378559813367</c:v>
                </c:pt>
                <c:pt idx="1078">
                  <c:v>0.32854225755542771</c:v>
                </c:pt>
                <c:pt idx="1079">
                  <c:v>0.32884668093740715</c:v>
                </c:pt>
                <c:pt idx="1080">
                  <c:v>0.32915110794808883</c:v>
                </c:pt>
                <c:pt idx="1081">
                  <c:v>0.32945550952217961</c:v>
                </c:pt>
                <c:pt idx="1082">
                  <c:v>0.32975994379058482</c:v>
                </c:pt>
                <c:pt idx="1083">
                  <c:v>0.33006431271682357</c:v>
                </c:pt>
                <c:pt idx="1084">
                  <c:v>0.33036875424337503</c:v>
                </c:pt>
                <c:pt idx="1085">
                  <c:v>0.33067310140913381</c:v>
                </c:pt>
                <c:pt idx="1086">
                  <c:v>0.33097754656491724</c:v>
                </c:pt>
                <c:pt idx="1087">
                  <c:v>0.33128195907089525</c:v>
                </c:pt>
                <c:pt idx="1088">
                  <c:v>0.33158640785601612</c:v>
                </c:pt>
                <c:pt idx="1089">
                  <c:v>0.33189080580214508</c:v>
                </c:pt>
                <c:pt idx="1090">
                  <c:v>0.33219526547591238</c:v>
                </c:pt>
                <c:pt idx="1091">
                  <c:v>0.33249971063169548</c:v>
                </c:pt>
                <c:pt idx="1092">
                  <c:v>0.33280413039455187</c:v>
                </c:pt>
                <c:pt idx="1093">
                  <c:v>0.33310858643866448</c:v>
                </c:pt>
                <c:pt idx="1094">
                  <c:v>0.33341300619204645</c:v>
                </c:pt>
                <c:pt idx="1095">
                  <c:v>0.33371745497716682</c:v>
                </c:pt>
                <c:pt idx="1096">
                  <c:v>0.33402187835914643</c:v>
                </c:pt>
                <c:pt idx="1097">
                  <c:v>0.33432631625657172</c:v>
                </c:pt>
                <c:pt idx="1098">
                  <c:v>0.33463073963855056</c:v>
                </c:pt>
                <c:pt idx="1099">
                  <c:v>0.33493517390695593</c:v>
                </c:pt>
                <c:pt idx="1100">
                  <c:v>0.33523959003184606</c:v>
                </c:pt>
                <c:pt idx="1101">
                  <c:v>0.33554400253782402</c:v>
                </c:pt>
                <c:pt idx="1102">
                  <c:v>0.33584844769360739</c:v>
                </c:pt>
                <c:pt idx="1103">
                  <c:v>0.33615293640842142</c:v>
                </c:pt>
                <c:pt idx="1104">
                  <c:v>0.3364573743058476</c:v>
                </c:pt>
                <c:pt idx="1105">
                  <c:v>0.33676177225197607</c:v>
                </c:pt>
                <c:pt idx="1106">
                  <c:v>0.33706623918537093</c:v>
                </c:pt>
                <c:pt idx="1107">
                  <c:v>0.3373706371314999</c:v>
                </c:pt>
                <c:pt idx="1108">
                  <c:v>0.33767506414218174</c:v>
                </c:pt>
                <c:pt idx="1109">
                  <c:v>0.33797951292730266</c:v>
                </c:pt>
                <c:pt idx="1110">
                  <c:v>0.33828400527272418</c:v>
                </c:pt>
                <c:pt idx="1111">
                  <c:v>0.33858839233560178</c:v>
                </c:pt>
                <c:pt idx="1112">
                  <c:v>0.33889284837971451</c:v>
                </c:pt>
                <c:pt idx="1113">
                  <c:v>0.33919722818761922</c:v>
                </c:pt>
                <c:pt idx="1114">
                  <c:v>0.33950165882710981</c:v>
                </c:pt>
                <c:pt idx="1115">
                  <c:v>0.33980600599286953</c:v>
                </c:pt>
                <c:pt idx="1116">
                  <c:v>0.34011037491910773</c:v>
                </c:pt>
                <c:pt idx="1117">
                  <c:v>0.34041474021833545</c:v>
                </c:pt>
                <c:pt idx="1118">
                  <c:v>0.34071904749975784</c:v>
                </c:pt>
                <c:pt idx="1119">
                  <c:v>0.34102346725313981</c:v>
                </c:pt>
                <c:pt idx="1120">
                  <c:v>0.34132782167196957</c:v>
                </c:pt>
                <c:pt idx="1121">
                  <c:v>0.34163220147987444</c:v>
                </c:pt>
                <c:pt idx="1122">
                  <c:v>0.34193655589870386</c:v>
                </c:pt>
                <c:pt idx="1123">
                  <c:v>0.34224095021697659</c:v>
                </c:pt>
                <c:pt idx="1124">
                  <c:v>0.34254531551620454</c:v>
                </c:pt>
                <c:pt idx="1125">
                  <c:v>0.34284972438442907</c:v>
                </c:pt>
                <c:pt idx="1126">
                  <c:v>0.34315416228185458</c:v>
                </c:pt>
                <c:pt idx="1127">
                  <c:v>0.34345858929253675</c:v>
                </c:pt>
                <c:pt idx="1128">
                  <c:v>0.34376306711616489</c:v>
                </c:pt>
                <c:pt idx="1129">
                  <c:v>0.34406748324105546</c:v>
                </c:pt>
                <c:pt idx="1130">
                  <c:v>0.34437194291482326</c:v>
                </c:pt>
                <c:pt idx="1131">
                  <c:v>0.34467631546817801</c:v>
                </c:pt>
                <c:pt idx="1132">
                  <c:v>0.34498074973658338</c:v>
                </c:pt>
                <c:pt idx="1133">
                  <c:v>0.34528512591716048</c:v>
                </c:pt>
                <c:pt idx="1134">
                  <c:v>0.34558956018556597</c:v>
                </c:pt>
                <c:pt idx="1135">
                  <c:v>0.34589411431492106</c:v>
                </c:pt>
                <c:pt idx="1136">
                  <c:v>0.34619868297496698</c:v>
                </c:pt>
                <c:pt idx="1137">
                  <c:v>0.34650325163501244</c:v>
                </c:pt>
                <c:pt idx="1138">
                  <c:v>0.34680787843477073</c:v>
                </c:pt>
                <c:pt idx="1139">
                  <c:v>0.34711246889403014</c:v>
                </c:pt>
                <c:pt idx="1140">
                  <c:v>0.34741709932842102</c:v>
                </c:pt>
                <c:pt idx="1141">
                  <c:v>0.34772168252085206</c:v>
                </c:pt>
                <c:pt idx="1142">
                  <c:v>0.34802626571328338</c:v>
                </c:pt>
                <c:pt idx="1143">
                  <c:v>0.34833079073892947</c:v>
                </c:pt>
                <c:pt idx="1144">
                  <c:v>0.34863531944365289</c:v>
                </c:pt>
                <c:pt idx="1145">
                  <c:v>0.34893994624341096</c:v>
                </c:pt>
                <c:pt idx="1146">
                  <c:v>0.34924459121739282</c:v>
                </c:pt>
                <c:pt idx="1147">
                  <c:v>0.3495491889439043</c:v>
                </c:pt>
                <c:pt idx="1148">
                  <c:v>0.34985384482369236</c:v>
                </c:pt>
                <c:pt idx="1149">
                  <c:v>0.35015848616261763</c:v>
                </c:pt>
                <c:pt idx="1150">
                  <c:v>0.35046312386659184</c:v>
                </c:pt>
                <c:pt idx="1151">
                  <c:v>0.35076777247573626</c:v>
                </c:pt>
                <c:pt idx="1152">
                  <c:v>0.35107242108488146</c:v>
                </c:pt>
                <c:pt idx="1153">
                  <c:v>0.35137696426991366</c:v>
                </c:pt>
                <c:pt idx="1154">
                  <c:v>0.35168149655899617</c:v>
                </c:pt>
                <c:pt idx="1155">
                  <c:v>0.35198599253513041</c:v>
                </c:pt>
                <c:pt idx="1156">
                  <c:v>0.35229056482811366</c:v>
                </c:pt>
                <c:pt idx="1157">
                  <c:v>0.35259503176150825</c:v>
                </c:pt>
                <c:pt idx="1158">
                  <c:v>0.3528995567871549</c:v>
                </c:pt>
                <c:pt idx="1159">
                  <c:v>0.35320409638751382</c:v>
                </c:pt>
                <c:pt idx="1160">
                  <c:v>0.35350857058095891</c:v>
                </c:pt>
                <c:pt idx="1161">
                  <c:v>0.35381302299552247</c:v>
                </c:pt>
                <c:pt idx="1162">
                  <c:v>0.35411753712680832</c:v>
                </c:pt>
                <c:pt idx="1163">
                  <c:v>0.35442213848710447</c:v>
                </c:pt>
                <c:pt idx="1164">
                  <c:v>0.35472667445547917</c:v>
                </c:pt>
                <c:pt idx="1165">
                  <c:v>0.35503121042385344</c:v>
                </c:pt>
                <c:pt idx="1166">
                  <c:v>0.35533577181834242</c:v>
                </c:pt>
                <c:pt idx="1167">
                  <c:v>0.35564033684555635</c:v>
                </c:pt>
                <c:pt idx="1168">
                  <c:v>0.35594495637636692</c:v>
                </c:pt>
                <c:pt idx="1169">
                  <c:v>0.35624957227286297</c:v>
                </c:pt>
                <c:pt idx="1170">
                  <c:v>0.35655419543809402</c:v>
                </c:pt>
                <c:pt idx="1171">
                  <c:v>0.35685876046530857</c:v>
                </c:pt>
                <c:pt idx="1172">
                  <c:v>0.35716335819181971</c:v>
                </c:pt>
                <c:pt idx="1173">
                  <c:v>0.35746797408831571</c:v>
                </c:pt>
                <c:pt idx="1174">
                  <c:v>0.35777260815744544</c:v>
                </c:pt>
                <c:pt idx="1175">
                  <c:v>0.35807709687225991</c:v>
                </c:pt>
                <c:pt idx="1176">
                  <c:v>0.35838165463412847</c:v>
                </c:pt>
                <c:pt idx="1177">
                  <c:v>0.35868623056015508</c:v>
                </c:pt>
                <c:pt idx="1178">
                  <c:v>0.35899080285313834</c:v>
                </c:pt>
                <c:pt idx="1179">
                  <c:v>0.35929537514612159</c:v>
                </c:pt>
                <c:pt idx="1180">
                  <c:v>0.35959995833855268</c:v>
                </c:pt>
                <c:pt idx="1181">
                  <c:v>0.35990452699859848</c:v>
                </c:pt>
                <c:pt idx="1182">
                  <c:v>0.36020912835889485</c:v>
                </c:pt>
                <c:pt idx="1183">
                  <c:v>0.36051371881815431</c:v>
                </c:pt>
                <c:pt idx="1184">
                  <c:v>0.36081826205060386</c:v>
                </c:pt>
                <c:pt idx="1185">
                  <c:v>0.36112283071064954</c:v>
                </c:pt>
                <c:pt idx="1186">
                  <c:v>0.36142734852068986</c:v>
                </c:pt>
                <c:pt idx="1187">
                  <c:v>0.36173190265004501</c:v>
                </c:pt>
                <c:pt idx="1188">
                  <c:v>0.36203647494302832</c:v>
                </c:pt>
                <c:pt idx="1189">
                  <c:v>0.36234100001608494</c:v>
                </c:pt>
                <c:pt idx="1190">
                  <c:v>0.36264546328644304</c:v>
                </c:pt>
                <c:pt idx="1191">
                  <c:v>0.36294997380070804</c:v>
                </c:pt>
                <c:pt idx="1192">
                  <c:v>0.36325447342188083</c:v>
                </c:pt>
                <c:pt idx="1193">
                  <c:v>0.36355887140589926</c:v>
                </c:pt>
                <c:pt idx="1194">
                  <c:v>0.36386318232684112</c:v>
                </c:pt>
                <c:pt idx="1195">
                  <c:v>0.36416747149743911</c:v>
                </c:pt>
                <c:pt idx="1196">
                  <c:v>0.36447173892149398</c:v>
                </c:pt>
                <c:pt idx="1197">
                  <c:v>0.36477600267418381</c:v>
                </c:pt>
                <c:pt idx="1198">
                  <c:v>0.36508020483411313</c:v>
                </c:pt>
                <c:pt idx="1199">
                  <c:v>0.36538437801976043</c:v>
                </c:pt>
                <c:pt idx="1200">
                  <c:v>0.36568852223787168</c:v>
                </c:pt>
                <c:pt idx="1201">
                  <c:v>0.36599271353165402</c:v>
                </c:pt>
                <c:pt idx="1202">
                  <c:v>0.36629706795521816</c:v>
                </c:pt>
                <c:pt idx="1203">
                  <c:v>0.36660134261823535</c:v>
                </c:pt>
                <c:pt idx="1204">
                  <c:v>0.36690574782513036</c:v>
                </c:pt>
                <c:pt idx="1205">
                  <c:v>0.36721013126520458</c:v>
                </c:pt>
                <c:pt idx="1206">
                  <c:v>0.36751462362484577</c:v>
                </c:pt>
                <c:pt idx="1207">
                  <c:v>0.36781909783250744</c:v>
                </c:pt>
                <c:pt idx="1208">
                  <c:v>0.36812359382286158</c:v>
                </c:pt>
                <c:pt idx="1209">
                  <c:v>0.36842803172028693</c:v>
                </c:pt>
                <c:pt idx="1210">
                  <c:v>0.36873243333226807</c:v>
                </c:pt>
                <c:pt idx="1211">
                  <c:v>0.36903683494424944</c:v>
                </c:pt>
                <c:pt idx="1212">
                  <c:v>0.36934124381247357</c:v>
                </c:pt>
                <c:pt idx="1213">
                  <c:v>0.36964563088008656</c:v>
                </c:pt>
                <c:pt idx="1214">
                  <c:v>0.36994995991501772</c:v>
                </c:pt>
                <c:pt idx="1215">
                  <c:v>0.37025413309593685</c:v>
                </c:pt>
                <c:pt idx="1216">
                  <c:v>0.37055836789311053</c:v>
                </c:pt>
                <c:pt idx="1217">
                  <c:v>0.37086262439801088</c:v>
                </c:pt>
                <c:pt idx="1218">
                  <c:v>0.37116684104761177</c:v>
                </c:pt>
                <c:pt idx="1219">
                  <c:v>0.37147107946799501</c:v>
                </c:pt>
                <c:pt idx="1220">
                  <c:v>0.37177532151169357</c:v>
                </c:pt>
                <c:pt idx="1221">
                  <c:v>0.37207948748791603</c:v>
                </c:pt>
                <c:pt idx="1222">
                  <c:v>0.37238368605879102</c:v>
                </c:pt>
                <c:pt idx="1223">
                  <c:v>0.37268790636417948</c:v>
                </c:pt>
                <c:pt idx="1224">
                  <c:v>0.37299214840787798</c:v>
                </c:pt>
                <c:pt idx="1225">
                  <c:v>0.37329637958194711</c:v>
                </c:pt>
                <c:pt idx="1226">
                  <c:v>0.37360050207410689</c:v>
                </c:pt>
                <c:pt idx="1227">
                  <c:v>0.37390493270412289</c:v>
                </c:pt>
                <c:pt idx="1228">
                  <c:v>0.37420955950862556</c:v>
                </c:pt>
                <c:pt idx="1229">
                  <c:v>0.37451428812293103</c:v>
                </c:pt>
                <c:pt idx="1230">
                  <c:v>0.37481905315128838</c:v>
                </c:pt>
                <c:pt idx="1231">
                  <c:v>0.37512382181831117</c:v>
                </c:pt>
                <c:pt idx="1232">
                  <c:v>0.37542858684666902</c:v>
                </c:pt>
                <c:pt idx="1233">
                  <c:v>0.37573339190618077</c:v>
                </c:pt>
                <c:pt idx="1234">
                  <c:v>0.37603815693453835</c:v>
                </c:pt>
                <c:pt idx="1235">
                  <c:v>0.37634294015728287</c:v>
                </c:pt>
                <c:pt idx="1236">
                  <c:v>0.37664767608014232</c:v>
                </c:pt>
                <c:pt idx="1237">
                  <c:v>0.37695243019314206</c:v>
                </c:pt>
                <c:pt idx="1238">
                  <c:v>0.37725721705508181</c:v>
                </c:pt>
                <c:pt idx="1239">
                  <c:v>0.37756202575442754</c:v>
                </c:pt>
                <c:pt idx="1240">
                  <c:v>0.37786676531510316</c:v>
                </c:pt>
                <c:pt idx="1241">
                  <c:v>0.37817147577622362</c:v>
                </c:pt>
                <c:pt idx="1242">
                  <c:v>0.37847624080458137</c:v>
                </c:pt>
                <c:pt idx="1243">
                  <c:v>0.37878096217723933</c:v>
                </c:pt>
                <c:pt idx="1244">
                  <c:v>0.37908571265199831</c:v>
                </c:pt>
                <c:pt idx="1245">
                  <c:v>0.37939042675019208</c:v>
                </c:pt>
                <c:pt idx="1246">
                  <c:v>0.37969513357434631</c:v>
                </c:pt>
                <c:pt idx="1247">
                  <c:v>0.37999986222189297</c:v>
                </c:pt>
                <c:pt idx="1248">
                  <c:v>0.38030459814475293</c:v>
                </c:pt>
                <c:pt idx="1249">
                  <c:v>0.38060926493130126</c:v>
                </c:pt>
                <c:pt idx="1250">
                  <c:v>0.38091400812989873</c:v>
                </c:pt>
                <c:pt idx="1251">
                  <c:v>0.3812187185910193</c:v>
                </c:pt>
                <c:pt idx="1252">
                  <c:v>0.38152350545295943</c:v>
                </c:pt>
                <c:pt idx="1253">
                  <c:v>0.38182822318833237</c:v>
                </c:pt>
                <c:pt idx="1254">
                  <c:v>0.38213293364945322</c:v>
                </c:pt>
                <c:pt idx="1255">
                  <c:v>0.38243767321012845</c:v>
                </c:pt>
                <c:pt idx="1256">
                  <c:v>0.38274240549527838</c:v>
                </c:pt>
                <c:pt idx="1257">
                  <c:v>0.38304711595639906</c:v>
                </c:pt>
                <c:pt idx="1258">
                  <c:v>0.38335180823374704</c:v>
                </c:pt>
                <c:pt idx="1259">
                  <c:v>0.38365647505826711</c:v>
                </c:pt>
                <c:pt idx="1260">
                  <c:v>0.38396116733561486</c:v>
                </c:pt>
                <c:pt idx="1261">
                  <c:v>0.38426588143380835</c:v>
                </c:pt>
                <c:pt idx="1262">
                  <c:v>0.38457051550293792</c:v>
                </c:pt>
                <c:pt idx="1263">
                  <c:v>0.38487518959916422</c:v>
                </c:pt>
                <c:pt idx="1264">
                  <c:v>0.38517986369539037</c:v>
                </c:pt>
                <c:pt idx="1265">
                  <c:v>0.38548459598054075</c:v>
                </c:pt>
                <c:pt idx="1266">
                  <c:v>0.38578931735319816</c:v>
                </c:pt>
                <c:pt idx="1267">
                  <c:v>0.38609406782795785</c:v>
                </c:pt>
                <c:pt idx="1268">
                  <c:v>0.38639876010530538</c:v>
                </c:pt>
                <c:pt idx="1269">
                  <c:v>0.38670351785665147</c:v>
                </c:pt>
                <c:pt idx="1270">
                  <c:v>0.38700822468080548</c:v>
                </c:pt>
                <c:pt idx="1271">
                  <c:v>0.38731296060366543</c:v>
                </c:pt>
                <c:pt idx="1272">
                  <c:v>0.38761771471666473</c:v>
                </c:pt>
                <c:pt idx="1273">
                  <c:v>0.38792235605558978</c:v>
                </c:pt>
                <c:pt idx="1274">
                  <c:v>0.38822690287281697</c:v>
                </c:pt>
                <c:pt idx="1275">
                  <c:v>0.38853134077024198</c:v>
                </c:pt>
                <c:pt idx="1276">
                  <c:v>0.38883572057814686</c:v>
                </c:pt>
                <c:pt idx="1277">
                  <c:v>0.38914016936326801</c:v>
                </c:pt>
                <c:pt idx="1278">
                  <c:v>0.38944450202415326</c:v>
                </c:pt>
                <c:pt idx="1279">
                  <c:v>0.38974876580996076</c:v>
                </c:pt>
                <c:pt idx="1280">
                  <c:v>0.3900529679651612</c:v>
                </c:pt>
                <c:pt idx="1281">
                  <c:v>0.39035705785897157</c:v>
                </c:pt>
                <c:pt idx="1282">
                  <c:v>0.39066140866068183</c:v>
                </c:pt>
                <c:pt idx="1283">
                  <c:v>0.39096591554381055</c:v>
                </c:pt>
                <c:pt idx="1284">
                  <c:v>0.39127041882908947</c:v>
                </c:pt>
                <c:pt idx="1285">
                  <c:v>0.39157481314736248</c:v>
                </c:pt>
                <c:pt idx="1286">
                  <c:v>0.39187913130506391</c:v>
                </c:pt>
                <c:pt idx="1287">
                  <c:v>0.39218352203347306</c:v>
                </c:pt>
                <c:pt idx="1288">
                  <c:v>0.3924879308685415</c:v>
                </c:pt>
                <c:pt idx="1289">
                  <c:v>0.39279231430387962</c:v>
                </c:pt>
                <c:pt idx="1290">
                  <c:v>0.39309659983559453</c:v>
                </c:pt>
                <c:pt idx="1291">
                  <c:v>0.39340081648046626</c:v>
                </c:pt>
                <c:pt idx="1292">
                  <c:v>0.39370488825727717</c:v>
                </c:pt>
                <c:pt idx="1293">
                  <c:v>0.39400885879283803</c:v>
                </c:pt>
                <c:pt idx="1294">
                  <c:v>0.39431271002806195</c:v>
                </c:pt>
                <c:pt idx="1295">
                  <c:v>0.39461643847832817</c:v>
                </c:pt>
                <c:pt idx="1296">
                  <c:v>0.3949200334178517</c:v>
                </c:pt>
                <c:pt idx="1297">
                  <c:v>0.39522350588661753</c:v>
                </c:pt>
                <c:pt idx="1298">
                  <c:v>0.39552685954185396</c:v>
                </c:pt>
                <c:pt idx="1299">
                  <c:v>0.39583011605441315</c:v>
                </c:pt>
                <c:pt idx="1300">
                  <c:v>0.39613317856597652</c:v>
                </c:pt>
                <c:pt idx="1301">
                  <c:v>0.39643619081683784</c:v>
                </c:pt>
                <c:pt idx="1302">
                  <c:v>0.39673904887143835</c:v>
                </c:pt>
                <c:pt idx="1303">
                  <c:v>0.39704182447949532</c:v>
                </c:pt>
                <c:pt idx="1304">
                  <c:v>0.39734448200104189</c:v>
                </c:pt>
                <c:pt idx="1305">
                  <c:v>0.39764698930326869</c:v>
                </c:pt>
                <c:pt idx="1306">
                  <c:v>0.39794942871317956</c:v>
                </c:pt>
                <c:pt idx="1307">
                  <c:v>0.39825259536662178</c:v>
                </c:pt>
                <c:pt idx="1308">
                  <c:v>0.39855620114850554</c:v>
                </c:pt>
                <c:pt idx="1309">
                  <c:v>0.39885976365130765</c:v>
                </c:pt>
                <c:pt idx="1310">
                  <c:v>0.39916323612007348</c:v>
                </c:pt>
                <c:pt idx="1311">
                  <c:v>0.39946657898313753</c:v>
                </c:pt>
                <c:pt idx="1312">
                  <c:v>0.39976977080745069</c:v>
                </c:pt>
                <c:pt idx="1313">
                  <c:v>0.40007283331901433</c:v>
                </c:pt>
                <c:pt idx="1314">
                  <c:v>0.40037584918099495</c:v>
                </c:pt>
                <c:pt idx="1315">
                  <c:v>0.40067877892001003</c:v>
                </c:pt>
                <c:pt idx="1316">
                  <c:v>0.40098154022908206</c:v>
                </c:pt>
                <c:pt idx="1317">
                  <c:v>0.40128415121609967</c:v>
                </c:pt>
                <c:pt idx="1318">
                  <c:v>0.40158668712923401</c:v>
                </c:pt>
                <c:pt idx="1319">
                  <c:v>0.40188911937390054</c:v>
                </c:pt>
                <c:pt idx="1320">
                  <c:v>0.40219146241181319</c:v>
                </c:pt>
                <c:pt idx="1321">
                  <c:v>0.40249415209191824</c:v>
                </c:pt>
                <c:pt idx="1322">
                  <c:v>0.40279707106626428</c:v>
                </c:pt>
                <c:pt idx="1323">
                  <c:v>0.40310025210310479</c:v>
                </c:pt>
                <c:pt idx="1324">
                  <c:v>0.40340382543131975</c:v>
                </c:pt>
                <c:pt idx="1325">
                  <c:v>0.40370785381365115</c:v>
                </c:pt>
                <c:pt idx="1326">
                  <c:v>0.40401216835055376</c:v>
                </c:pt>
                <c:pt idx="1327">
                  <c:v>0.40431666800490718</c:v>
                </c:pt>
                <c:pt idx="1328">
                  <c:v>0.40462108051088458</c:v>
                </c:pt>
                <c:pt idx="1329">
                  <c:v>0.40492541679783012</c:v>
                </c:pt>
                <c:pt idx="1330">
                  <c:v>0.40522997815912182</c:v>
                </c:pt>
                <c:pt idx="1331">
                  <c:v>0.40553460495888011</c:v>
                </c:pt>
                <c:pt idx="1332">
                  <c:v>0.40583918088490673</c:v>
                </c:pt>
                <c:pt idx="1333">
                  <c:v>0.40614363329947067</c:v>
                </c:pt>
                <c:pt idx="1334">
                  <c:v>0.40644812564489213</c:v>
                </c:pt>
                <c:pt idx="1335">
                  <c:v>0.40675264703897895</c:v>
                </c:pt>
                <c:pt idx="1336">
                  <c:v>0.40705712123242382</c:v>
                </c:pt>
                <c:pt idx="1337">
                  <c:v>0.40736164625807031</c:v>
                </c:pt>
                <c:pt idx="1338">
                  <c:v>0.40766612771198835</c:v>
                </c:pt>
                <c:pt idx="1339">
                  <c:v>0.40797055475583138</c:v>
                </c:pt>
                <c:pt idx="1340">
                  <c:v>0.40827489829521374</c:v>
                </c:pt>
                <c:pt idx="1341">
                  <c:v>0.40857907871907073</c:v>
                </c:pt>
                <c:pt idx="1342">
                  <c:v>0.4088832120949995</c:v>
                </c:pt>
                <c:pt idx="1343">
                  <c:v>0.4091871753762385</c:v>
                </c:pt>
                <c:pt idx="1344">
                  <c:v>0.40949095435479471</c:v>
                </c:pt>
                <c:pt idx="1345">
                  <c:v>0.40979469002212976</c:v>
                </c:pt>
                <c:pt idx="1346">
                  <c:v>0.41009823090516034</c:v>
                </c:pt>
                <c:pt idx="1347">
                  <c:v>0.41040172498177985</c:v>
                </c:pt>
                <c:pt idx="1348">
                  <c:v>0.41070510742073485</c:v>
                </c:pt>
                <c:pt idx="1349">
                  <c:v>0.41100838550354846</c:v>
                </c:pt>
                <c:pt idx="1350">
                  <c:v>0.41131155936489516</c:v>
                </c:pt>
                <c:pt idx="1351">
                  <c:v>0.41161459675526896</c:v>
                </c:pt>
                <c:pt idx="1352">
                  <c:v>0.41191755517967804</c:v>
                </c:pt>
                <c:pt idx="1353">
                  <c:v>0.41222037383489579</c:v>
                </c:pt>
                <c:pt idx="1354">
                  <c:v>0.41252308860775388</c:v>
                </c:pt>
                <c:pt idx="1355">
                  <c:v>0.41282568171590189</c:v>
                </c:pt>
                <c:pt idx="1356">
                  <c:v>0.41312813898246026</c:v>
                </c:pt>
                <c:pt idx="1357">
                  <c:v>0.4134304569983217</c:v>
                </c:pt>
                <c:pt idx="1358">
                  <c:v>0.4137330179076848</c:v>
                </c:pt>
                <c:pt idx="1359">
                  <c:v>0.41403605887243405</c:v>
                </c:pt>
                <c:pt idx="1360">
                  <c:v>0.41433927582581875</c:v>
                </c:pt>
                <c:pt idx="1361">
                  <c:v>0.41464237064354337</c:v>
                </c:pt>
                <c:pt idx="1362">
                  <c:v>0.41494529321224893</c:v>
                </c:pt>
                <c:pt idx="1363">
                  <c:v>0.4152480867489578</c:v>
                </c:pt>
                <c:pt idx="1364">
                  <c:v>0.41555079794283323</c:v>
                </c:pt>
                <c:pt idx="1365">
                  <c:v>0.41585335530099538</c:v>
                </c:pt>
                <c:pt idx="1366">
                  <c:v>0.41615586977282137</c:v>
                </c:pt>
                <c:pt idx="1367">
                  <c:v>0.41645824136032311</c:v>
                </c:pt>
                <c:pt idx="1368">
                  <c:v>0.4167605130065713</c:v>
                </c:pt>
                <c:pt idx="1369">
                  <c:v>0.41706279180875294</c:v>
                </c:pt>
                <c:pt idx="1370">
                  <c:v>0.41736549580292365</c:v>
                </c:pt>
                <c:pt idx="1371">
                  <c:v>0.41766882423562507</c:v>
                </c:pt>
                <c:pt idx="1372">
                  <c:v>0.4179727658366581</c:v>
                </c:pt>
                <c:pt idx="1373">
                  <c:v>0.41827708399909241</c:v>
                </c:pt>
                <c:pt idx="1374">
                  <c:v>0.41858125358233816</c:v>
                </c:pt>
                <c:pt idx="1375">
                  <c:v>0.41888531814615271</c:v>
                </c:pt>
                <c:pt idx="1376">
                  <c:v>0.41918925971415338</c:v>
                </c:pt>
                <c:pt idx="1377">
                  <c:v>0.41949311094937697</c:v>
                </c:pt>
                <c:pt idx="1378">
                  <c:v>0.41979685744310136</c:v>
                </c:pt>
                <c:pt idx="1379">
                  <c:v>0.42010049571538582</c:v>
                </c:pt>
                <c:pt idx="1380">
                  <c:v>0.42040400780142506</c:v>
                </c:pt>
                <c:pt idx="1381">
                  <c:v>0.42070738664204987</c:v>
                </c:pt>
                <c:pt idx="1382">
                  <c:v>0.42101062518226529</c:v>
                </c:pt>
                <c:pt idx="1383">
                  <c:v>0.42131380622848574</c:v>
                </c:pt>
                <c:pt idx="1384">
                  <c:v>0.42161689745622088</c:v>
                </c:pt>
                <c:pt idx="1385">
                  <c:v>0.42191985229459222</c:v>
                </c:pt>
                <c:pt idx="1386">
                  <c:v>0.42222267811410163</c:v>
                </c:pt>
                <c:pt idx="1387">
                  <c:v>0.42252537141461216</c:v>
                </c:pt>
                <c:pt idx="1388">
                  <c:v>0.42282799313019342</c:v>
                </c:pt>
                <c:pt idx="1389">
                  <c:v>0.42313046468392768</c:v>
                </c:pt>
                <c:pt idx="1390">
                  <c:v>0.4234328612484145</c:v>
                </c:pt>
                <c:pt idx="1391">
                  <c:v>0.4237350580034101</c:v>
                </c:pt>
                <c:pt idx="1392">
                  <c:v>0.42403743669672284</c:v>
                </c:pt>
                <c:pt idx="1393">
                  <c:v>0.42433983323790797</c:v>
                </c:pt>
                <c:pt idx="1394">
                  <c:v>0.42464225836435948</c:v>
                </c:pt>
                <c:pt idx="1395">
                  <c:v>0.4249445442763265</c:v>
                </c:pt>
                <c:pt idx="1396">
                  <c:v>0.42524673749057706</c:v>
                </c:pt>
                <c:pt idx="1397">
                  <c:v>0.4255490269832003</c:v>
                </c:pt>
                <c:pt idx="1398">
                  <c:v>0.42585119879229377</c:v>
                </c:pt>
                <c:pt idx="1399">
                  <c:v>0.42615368819799426</c:v>
                </c:pt>
                <c:pt idx="1400">
                  <c:v>0.42645603478095262</c:v>
                </c:pt>
                <c:pt idx="1401">
                  <c:v>0.42675828146615907</c:v>
                </c:pt>
                <c:pt idx="1402">
                  <c:v>0.42706088173954926</c:v>
                </c:pt>
                <c:pt idx="1403">
                  <c:v>0.42736338549211511</c:v>
                </c:pt>
                <c:pt idx="1404">
                  <c:v>0.42766578205660138</c:v>
                </c:pt>
                <c:pt idx="1405">
                  <c:v>0.42796797527085251</c:v>
                </c:pt>
                <c:pt idx="1406">
                  <c:v>0.42827024332765107</c:v>
                </c:pt>
                <c:pt idx="1407">
                  <c:v>0.42857242939092854</c:v>
                </c:pt>
                <c:pt idx="1408">
                  <c:v>0.4288748688241501</c:v>
                </c:pt>
                <c:pt idx="1409">
                  <c:v>0.42917738327265159</c:v>
                </c:pt>
                <c:pt idx="1410">
                  <c:v>0.42947977983713775</c:v>
                </c:pt>
                <c:pt idx="1411">
                  <c:v>0.42978211217065637</c:v>
                </c:pt>
                <c:pt idx="1412">
                  <c:v>0.43008433031186893</c:v>
                </c:pt>
                <c:pt idx="1413">
                  <c:v>0.4303870952060494</c:v>
                </c:pt>
                <c:pt idx="1414">
                  <c:v>0.43068979921890793</c:v>
                </c:pt>
                <c:pt idx="1415">
                  <c:v>0.43099244597142489</c:v>
                </c:pt>
                <c:pt idx="1416">
                  <c:v>0.43129498903248836</c:v>
                </c:pt>
                <c:pt idx="1417">
                  <c:v>0.43159744987068582</c:v>
                </c:pt>
                <c:pt idx="1418">
                  <c:v>0.43189978934036444</c:v>
                </c:pt>
                <c:pt idx="1419">
                  <c:v>0.43220197899070795</c:v>
                </c:pt>
                <c:pt idx="1420">
                  <c:v>0.43250409734732037</c:v>
                </c:pt>
                <c:pt idx="1421">
                  <c:v>0.43280621211893822</c:v>
                </c:pt>
                <c:pt idx="1422">
                  <c:v>0.43310836611261644</c:v>
                </c:pt>
                <c:pt idx="1423">
                  <c:v>0.43341050585581392</c:v>
                </c:pt>
                <c:pt idx="1424">
                  <c:v>0.43371272399702643</c:v>
                </c:pt>
                <c:pt idx="1425">
                  <c:v>0.43401487442792991</c:v>
                </c:pt>
                <c:pt idx="1426">
                  <c:v>0.43431704623702311</c:v>
                </c:pt>
                <c:pt idx="1427">
                  <c:v>0.43461913964033033</c:v>
                </c:pt>
                <c:pt idx="1428">
                  <c:v>0.43492152548646246</c:v>
                </c:pt>
                <c:pt idx="1429">
                  <c:v>0.43522412572717556</c:v>
                </c:pt>
                <c:pt idx="1430">
                  <c:v>0.43552692282654992</c:v>
                </c:pt>
                <c:pt idx="1431">
                  <c:v>0.4358298239102143</c:v>
                </c:pt>
                <c:pt idx="1432">
                  <c:v>0.43613297619599312</c:v>
                </c:pt>
                <c:pt idx="1433">
                  <c:v>0.43643620038366704</c:v>
                </c:pt>
                <c:pt idx="1434">
                  <c:v>0.43673953962606843</c:v>
                </c:pt>
                <c:pt idx="1435">
                  <c:v>0.43704308776231027</c:v>
                </c:pt>
                <c:pt idx="1436">
                  <c:v>0.43734681622670923</c:v>
                </c:pt>
                <c:pt idx="1437">
                  <c:v>0.43765041839907365</c:v>
                </c:pt>
                <c:pt idx="1438">
                  <c:v>0.43795391607736778</c:v>
                </c:pt>
                <c:pt idx="1439">
                  <c:v>0.43825725894043133</c:v>
                </c:pt>
                <c:pt idx="1440">
                  <c:v>0.43856051904777277</c:v>
                </c:pt>
                <c:pt idx="1441">
                  <c:v>0.43886373602461393</c:v>
                </c:pt>
                <c:pt idx="1442">
                  <c:v>0.43916675906230984</c:v>
                </c:pt>
                <c:pt idx="1443">
                  <c:v>0.43946964936975963</c:v>
                </c:pt>
                <c:pt idx="1444">
                  <c:v>0.43977247876221692</c:v>
                </c:pt>
                <c:pt idx="1445">
                  <c:v>0.44007517206272695</c:v>
                </c:pt>
                <c:pt idx="1446">
                  <c:v>0.44037772942088976</c:v>
                </c:pt>
                <c:pt idx="1447">
                  <c:v>0.44068020454667634</c:v>
                </c:pt>
                <c:pt idx="1448">
                  <c:v>0.44098256899616251</c:v>
                </c:pt>
                <c:pt idx="1449">
                  <c:v>0.44128492628475063</c:v>
                </c:pt>
                <c:pt idx="1450">
                  <c:v>0.44158713016807377</c:v>
                </c:pt>
                <c:pt idx="1451">
                  <c:v>0.44188926991127148</c:v>
                </c:pt>
                <c:pt idx="1452">
                  <c:v>0.4421914381570754</c:v>
                </c:pt>
                <c:pt idx="1453">
                  <c:v>0.44249356721349248</c:v>
                </c:pt>
                <c:pt idx="1454">
                  <c:v>0.44279568202230829</c:v>
                </c:pt>
                <c:pt idx="1455">
                  <c:v>0.44309782534192399</c:v>
                </c:pt>
                <c:pt idx="1456">
                  <c:v>0.44339994011819173</c:v>
                </c:pt>
                <c:pt idx="1457">
                  <c:v>0.44370198367649705</c:v>
                </c:pt>
                <c:pt idx="1458">
                  <c:v>0.44400405215943378</c:v>
                </c:pt>
                <c:pt idx="1459">
                  <c:v>0.44430607432923647</c:v>
                </c:pt>
                <c:pt idx="1460">
                  <c:v>0.44460878910676732</c:v>
                </c:pt>
                <c:pt idx="1461">
                  <c:v>0.44491195219627294</c:v>
                </c:pt>
                <c:pt idx="1462">
                  <c:v>0.44521496088763807</c:v>
                </c:pt>
                <c:pt idx="1463">
                  <c:v>0.44551797673556731</c:v>
                </c:pt>
                <c:pt idx="1464">
                  <c:v>0.44582078819417603</c:v>
                </c:pt>
                <c:pt idx="1465">
                  <c:v>0.44612342065325944</c:v>
                </c:pt>
                <c:pt idx="1466">
                  <c:v>0.44642597798809025</c:v>
                </c:pt>
                <c:pt idx="1467">
                  <c:v>0.4467284745716793</c:v>
                </c:pt>
                <c:pt idx="1468">
                  <c:v>0.44703082828230351</c:v>
                </c:pt>
                <c:pt idx="1469">
                  <c:v>0.44733320697561635</c:v>
                </c:pt>
                <c:pt idx="1470">
                  <c:v>0.44763574999468658</c:v>
                </c:pt>
                <c:pt idx="1471">
                  <c:v>0.44793826442452889</c:v>
                </c:pt>
                <c:pt idx="1472">
                  <c:v>0.44824070739623906</c:v>
                </c:pt>
                <c:pt idx="1473">
                  <c:v>0.44854296480169281</c:v>
                </c:pt>
                <c:pt idx="1474">
                  <c:v>0.44884514373767231</c:v>
                </c:pt>
                <c:pt idx="1475">
                  <c:v>0.44914732980094985</c:v>
                </c:pt>
                <c:pt idx="1476">
                  <c:v>0.4494507086321799</c:v>
                </c:pt>
                <c:pt idx="1477">
                  <c:v>0.44975454902245215</c:v>
                </c:pt>
                <c:pt idx="1478">
                  <c:v>0.45005882003754777</c:v>
                </c:pt>
                <c:pt idx="1479">
                  <c:v>0.45036322527759748</c:v>
                </c:pt>
                <c:pt idx="1480">
                  <c:v>0.45066784846180774</c:v>
                </c:pt>
                <c:pt idx="1481">
                  <c:v>0.45097263169405405</c:v>
                </c:pt>
                <c:pt idx="1482">
                  <c:v>0.45127738217356261</c:v>
                </c:pt>
                <c:pt idx="1483">
                  <c:v>0.45158220179779707</c:v>
                </c:pt>
                <c:pt idx="1484">
                  <c:v>0.45188699593844778</c:v>
                </c:pt>
                <c:pt idx="1485">
                  <c:v>0.45219169185233721</c:v>
                </c:pt>
                <c:pt idx="1486">
                  <c:v>0.45249639140287606</c:v>
                </c:pt>
                <c:pt idx="1487">
                  <c:v>0.45280094553223121</c:v>
                </c:pt>
                <c:pt idx="1488">
                  <c:v>0.45310548513258986</c:v>
                </c:pt>
                <c:pt idx="1489">
                  <c:v>0.45341005375943721</c:v>
                </c:pt>
                <c:pt idx="1490">
                  <c:v>0.45371458969462192</c:v>
                </c:pt>
                <c:pt idx="1491">
                  <c:v>0.45401909294671933</c:v>
                </c:pt>
                <c:pt idx="1492">
                  <c:v>0.45432361435502921</c:v>
                </c:pt>
                <c:pt idx="1493">
                  <c:v>0.45462810308406276</c:v>
                </c:pt>
                <c:pt idx="1494">
                  <c:v>0.45493255186918308</c:v>
                </c:pt>
                <c:pt idx="1495">
                  <c:v>0.45523702970702895</c:v>
                </c:pt>
                <c:pt idx="1496">
                  <c:v>0.45554155474689856</c:v>
                </c:pt>
                <c:pt idx="1497">
                  <c:v>0.45584608705020607</c:v>
                </c:pt>
                <c:pt idx="1498">
                  <c:v>0.45615065567705315</c:v>
                </c:pt>
                <c:pt idx="1499">
                  <c:v>0.45645522067106925</c:v>
                </c:pt>
                <c:pt idx="1500">
                  <c:v>0.4567598074636583</c:v>
                </c:pt>
                <c:pt idx="1501">
                  <c:v>0.45706441609658655</c:v>
                </c:pt>
                <c:pt idx="1502">
                  <c:v>0.45736898472343396</c:v>
                </c:pt>
                <c:pt idx="1503">
                  <c:v>0.45767353881959399</c:v>
                </c:pt>
                <c:pt idx="1504">
                  <c:v>0.45797810384680865</c:v>
                </c:pt>
                <c:pt idx="1505">
                  <c:v>0.45828261072993681</c:v>
                </c:pt>
                <c:pt idx="1506">
                  <c:v>0.45858712850679229</c:v>
                </c:pt>
                <c:pt idx="1507">
                  <c:v>0.45889162816114559</c:v>
                </c:pt>
                <c:pt idx="1508">
                  <c:v>0.45919613504427431</c:v>
                </c:pt>
                <c:pt idx="1509">
                  <c:v>0.45950060560764133</c:v>
                </c:pt>
                <c:pt idx="1510">
                  <c:v>0.45980498545342996</c:v>
                </c:pt>
                <c:pt idx="1511">
                  <c:v>0.46010923836770795</c:v>
                </c:pt>
                <c:pt idx="1512">
                  <c:v>0.46041331019175652</c:v>
                </c:pt>
                <c:pt idx="1513">
                  <c:v>0.46071737835020782</c:v>
                </c:pt>
                <c:pt idx="1514">
                  <c:v>0.46102132717126376</c:v>
                </c:pt>
                <c:pt idx="1515">
                  <c:v>0.46132512060438985</c:v>
                </c:pt>
                <c:pt idx="1516">
                  <c:v>0.46162882738241789</c:v>
                </c:pt>
                <c:pt idx="1517">
                  <c:v>0.4619323646625188</c:v>
                </c:pt>
                <c:pt idx="1518">
                  <c:v>0.46223583710777971</c:v>
                </c:pt>
                <c:pt idx="1519">
                  <c:v>0.46253921592491731</c:v>
                </c:pt>
                <c:pt idx="1520">
                  <c:v>0.46284246522476369</c:v>
                </c:pt>
                <c:pt idx="1521">
                  <c:v>0.46314553130205621</c:v>
                </c:pt>
                <c:pt idx="1522">
                  <c:v>0.463448550728423</c:v>
                </c:pt>
                <c:pt idx="1523">
                  <c:v>0.46375146251904292</c:v>
                </c:pt>
                <c:pt idx="1524">
                  <c:v>0.46405428472361981</c:v>
                </c:pt>
                <c:pt idx="1525">
                  <c:v>0.46435700305220307</c:v>
                </c:pt>
                <c:pt idx="1526">
                  <c:v>0.46465953179449387</c:v>
                </c:pt>
                <c:pt idx="1527">
                  <c:v>0.46496199979959507</c:v>
                </c:pt>
                <c:pt idx="1528">
                  <c:v>0.46526502640188339</c:v>
                </c:pt>
                <c:pt idx="1529">
                  <c:v>0.46556871515635062</c:v>
                </c:pt>
                <c:pt idx="1530">
                  <c:v>0.46587254108658782</c:v>
                </c:pt>
                <c:pt idx="1531">
                  <c:v>0.46617632729928854</c:v>
                </c:pt>
                <c:pt idx="1532">
                  <c:v>0.46647996915389756</c:v>
                </c:pt>
                <c:pt idx="1533">
                  <c:v>0.46678348121642371</c:v>
                </c:pt>
                <c:pt idx="1534">
                  <c:v>0.46708687442750613</c:v>
                </c:pt>
                <c:pt idx="1535">
                  <c:v>0.46739018129997145</c:v>
                </c:pt>
                <c:pt idx="1536">
                  <c:v>0.4676933299940948</c:v>
                </c:pt>
                <c:pt idx="1537">
                  <c:v>0.46799641401873127</c:v>
                </c:pt>
                <c:pt idx="1538">
                  <c:v>0.46829942985729339</c:v>
                </c:pt>
                <c:pt idx="1539">
                  <c:v>0.46860228072234877</c:v>
                </c:pt>
                <c:pt idx="1540">
                  <c:v>0.46890508143592208</c:v>
                </c:pt>
                <c:pt idx="1541">
                  <c:v>0.46920773893411727</c:v>
                </c:pt>
                <c:pt idx="1542">
                  <c:v>0.46951019979562925</c:v>
                </c:pt>
                <c:pt idx="1543">
                  <c:v>0.46981265351396445</c:v>
                </c:pt>
                <c:pt idx="1544">
                  <c:v>0.47011530744417318</c:v>
                </c:pt>
                <c:pt idx="1545">
                  <c:v>0.47041782903936302</c:v>
                </c:pt>
                <c:pt idx="1546">
                  <c:v>0.47072033276860731</c:v>
                </c:pt>
                <c:pt idx="1547">
                  <c:v>0.47102266151091166</c:v>
                </c:pt>
                <c:pt idx="1548">
                  <c:v>0.47132484044689116</c:v>
                </c:pt>
                <c:pt idx="1549">
                  <c:v>0.47162711924907247</c:v>
                </c:pt>
                <c:pt idx="1550">
                  <c:v>0.47192933382565855</c:v>
                </c:pt>
                <c:pt idx="1551">
                  <c:v>0.47223165900479824</c:v>
                </c:pt>
                <c:pt idx="1552">
                  <c:v>0.47253389145208935</c:v>
                </c:pt>
                <c:pt idx="1553">
                  <c:v>0.47283607751536688</c:v>
                </c:pt>
                <c:pt idx="1554">
                  <c:v>0.47313906465523109</c:v>
                </c:pt>
                <c:pt idx="1555">
                  <c:v>0.47344258392225647</c:v>
                </c:pt>
                <c:pt idx="1556">
                  <c:v>0.47374584760101723</c:v>
                </c:pt>
                <c:pt idx="1557">
                  <c:v>0.47404898554424202</c:v>
                </c:pt>
                <c:pt idx="1558">
                  <c:v>0.4743520014062223</c:v>
                </c:pt>
                <c:pt idx="1559">
                  <c:v>0.47465493114523766</c:v>
                </c:pt>
                <c:pt idx="1560">
                  <c:v>0.47495773902206412</c:v>
                </c:pt>
                <c:pt idx="1561">
                  <c:v>0.47526040369857492</c:v>
                </c:pt>
                <c:pt idx="1562">
                  <c:v>0.47556297890710242</c:v>
                </c:pt>
                <c:pt idx="1563">
                  <c:v>0.47586552551895528</c:v>
                </c:pt>
                <c:pt idx="1564">
                  <c:v>0.47616790421226807</c:v>
                </c:pt>
                <c:pt idx="1565">
                  <c:v>0.47647029361399446</c:v>
                </c:pt>
                <c:pt idx="1566">
                  <c:v>0.47677257954924268</c:v>
                </c:pt>
                <c:pt idx="1567">
                  <c:v>0.47707479770441619</c:v>
                </c:pt>
                <c:pt idx="1568">
                  <c:v>0.47737703011447352</c:v>
                </c:pt>
                <c:pt idx="1569">
                  <c:v>0.47767926608967293</c:v>
                </c:pt>
                <c:pt idx="1570">
                  <c:v>0.47798145926204938</c:v>
                </c:pt>
                <c:pt idx="1571">
                  <c:v>0.47828359541032961</c:v>
                </c:pt>
                <c:pt idx="1572">
                  <c:v>0.47858676568877501</c:v>
                </c:pt>
                <c:pt idx="1573">
                  <c:v>0.47889013014181936</c:v>
                </c:pt>
                <c:pt idx="1574">
                  <c:v>0.47919363142659488</c:v>
                </c:pt>
                <c:pt idx="1575">
                  <c:v>0.47949689152455055</c:v>
                </c:pt>
                <c:pt idx="1576">
                  <c:v>0.47980006536244868</c:v>
                </c:pt>
                <c:pt idx="1577">
                  <c:v>0.48010312426153129</c:v>
                </c:pt>
                <c:pt idx="1578">
                  <c:v>0.48040610781452642</c:v>
                </c:pt>
                <c:pt idx="1579">
                  <c:v>0.4807089586795813</c:v>
                </c:pt>
                <c:pt idx="1580">
                  <c:v>0.48101170922460479</c:v>
                </c:pt>
                <c:pt idx="1581">
                  <c:v>0.48131429873395026</c:v>
                </c:pt>
                <c:pt idx="1582">
                  <c:v>0.4816167810274693</c:v>
                </c:pt>
                <c:pt idx="1583">
                  <c:v>0.48191911689640932</c:v>
                </c:pt>
                <c:pt idx="1584">
                  <c:v>0.48222145990171383</c:v>
                </c:pt>
                <c:pt idx="1585">
                  <c:v>0.4825236744782998</c:v>
                </c:pt>
                <c:pt idx="1586">
                  <c:v>0.48282589261951286</c:v>
                </c:pt>
                <c:pt idx="1587">
                  <c:v>0.48312799314982857</c:v>
                </c:pt>
                <c:pt idx="1588">
                  <c:v>0.48343008655778441</c:v>
                </c:pt>
                <c:pt idx="1589">
                  <c:v>0.48373209093376646</c:v>
                </c:pt>
                <c:pt idx="1590">
                  <c:v>0.48403516779321182</c:v>
                </c:pt>
                <c:pt idx="1591">
                  <c:v>0.48433866907798789</c:v>
                </c:pt>
                <c:pt idx="1592">
                  <c:v>0.4846420371101568</c:v>
                </c:pt>
                <c:pt idx="1593">
                  <c:v>0.48494532241205235</c:v>
                </c:pt>
                <c:pt idx="1594">
                  <c:v>0.48524864727146783</c:v>
                </c:pt>
                <c:pt idx="1595">
                  <c:v>0.48555192174959089</c:v>
                </c:pt>
                <c:pt idx="1596">
                  <c:v>0.48585520701393481</c:v>
                </c:pt>
                <c:pt idx="1597">
                  <c:v>0.48615836648333677</c:v>
                </c:pt>
                <c:pt idx="1598">
                  <c:v>0.48646165178523237</c:v>
                </c:pt>
                <c:pt idx="1599">
                  <c:v>0.48676475738761227</c:v>
                </c:pt>
                <c:pt idx="1600">
                  <c:v>0.48706778040188781</c:v>
                </c:pt>
                <c:pt idx="1601">
                  <c:v>0.48737073526366687</c:v>
                </c:pt>
                <c:pt idx="1602">
                  <c:v>0.48767351091846972</c:v>
                </c:pt>
                <c:pt idx="1603">
                  <c:v>0.48797620777408773</c:v>
                </c:pt>
                <c:pt idx="1604">
                  <c:v>0.48827878298261479</c:v>
                </c:pt>
                <c:pt idx="1605">
                  <c:v>0.48858125813171771</c:v>
                </c:pt>
                <c:pt idx="1606">
                  <c:v>0.48888357260335447</c:v>
                </c:pt>
                <c:pt idx="1607">
                  <c:v>0.48918590490426755</c:v>
                </c:pt>
                <c:pt idx="1608">
                  <c:v>0.48948873782768493</c:v>
                </c:pt>
                <c:pt idx="1609">
                  <c:v>0.48979123441127326</c:v>
                </c:pt>
                <c:pt idx="1610">
                  <c:v>0.49009361310458632</c:v>
                </c:pt>
                <c:pt idx="1611">
                  <c:v>0.49039594183757512</c:v>
                </c:pt>
                <c:pt idx="1612">
                  <c:v>0.49069819206506171</c:v>
                </c:pt>
                <c:pt idx="1613">
                  <c:v>0.49100073865825061</c:v>
                </c:pt>
                <c:pt idx="1614">
                  <c:v>0.49130325311141682</c:v>
                </c:pt>
                <c:pt idx="1615">
                  <c:v>0.49160591777391632</c:v>
                </c:pt>
                <c:pt idx="1616">
                  <c:v>0.49190837863542808</c:v>
                </c:pt>
                <c:pt idx="1617">
                  <c:v>0.4922107466212553</c:v>
                </c:pt>
                <c:pt idx="1618">
                  <c:v>0.4925130967633366</c:v>
                </c:pt>
                <c:pt idx="1619">
                  <c:v>0.49281575069354583</c:v>
                </c:pt>
                <c:pt idx="1620">
                  <c:v>0.49311846905016427</c:v>
                </c:pt>
                <c:pt idx="1621">
                  <c:v>0.49342104068374487</c:v>
                </c:pt>
                <c:pt idx="1622">
                  <c:v>0.49372352654962642</c:v>
                </c:pt>
                <c:pt idx="1623">
                  <c:v>0.4940258588505394</c:v>
                </c:pt>
                <c:pt idx="1624">
                  <c:v>0.49432837687699865</c:v>
                </c:pt>
                <c:pt idx="1625">
                  <c:v>0.49463114893235777</c:v>
                </c:pt>
                <c:pt idx="1626">
                  <c:v>0.4949340105374484</c:v>
                </c:pt>
                <c:pt idx="1627">
                  <c:v>0.49523695819469332</c:v>
                </c:pt>
                <c:pt idx="1628">
                  <c:v>0.49554003863902535</c:v>
                </c:pt>
                <c:pt idx="1629">
                  <c:v>0.49584298991486997</c:v>
                </c:pt>
                <c:pt idx="1630">
                  <c:v>0.49614585869609479</c:v>
                </c:pt>
                <c:pt idx="1631">
                  <c:v>0.49644859492166465</c:v>
                </c:pt>
                <c:pt idx="1632">
                  <c:v>0.49675124526531028</c:v>
                </c:pt>
                <c:pt idx="1633">
                  <c:v>0.49705375971381188</c:v>
                </c:pt>
                <c:pt idx="1634">
                  <c:v>0.4973561991004139</c:v>
                </c:pt>
                <c:pt idx="1635">
                  <c:v>0.49765858136309454</c:v>
                </c:pt>
                <c:pt idx="1636">
                  <c:v>0.49796090296054379</c:v>
                </c:pt>
                <c:pt idx="1637">
                  <c:v>0.49826343170749982</c:v>
                </c:pt>
                <c:pt idx="1638">
                  <c:v>0.49856579612437196</c:v>
                </c:pt>
                <c:pt idx="1639">
                  <c:v>0.49886821056261804</c:v>
                </c:pt>
                <c:pt idx="1640">
                  <c:v>0.49917051076523566</c:v>
                </c:pt>
                <c:pt idx="1641">
                  <c:v>0.4994727574271689</c:v>
                </c:pt>
                <c:pt idx="1642">
                  <c:v>0.4997751539823343</c:v>
                </c:pt>
                <c:pt idx="1643">
                  <c:v>0.50007779357625426</c:v>
                </c:pt>
                <c:pt idx="1644">
                  <c:v>0.50038078428436017</c:v>
                </c:pt>
                <c:pt idx="1645">
                  <c:v>0.50068454881002833</c:v>
                </c:pt>
                <c:pt idx="1646">
                  <c:v>0.50098879810067509</c:v>
                </c:pt>
                <c:pt idx="1647">
                  <c:v>0.50129334856442853</c:v>
                </c:pt>
                <c:pt idx="1648">
                  <c:v>0.50159786634128412</c:v>
                </c:pt>
                <c:pt idx="1649">
                  <c:v>0.50190230423870952</c:v>
                </c:pt>
                <c:pt idx="1650">
                  <c:v>0.50220668404661406</c:v>
                </c:pt>
                <c:pt idx="1651">
                  <c:v>0.50251091884378796</c:v>
                </c:pt>
                <c:pt idx="1652">
                  <c:v>0.50281506305717272</c:v>
                </c:pt>
                <c:pt idx="1653">
                  <c:v>0.50311902994428059</c:v>
                </c:pt>
                <c:pt idx="1654">
                  <c:v>0.50342292450745707</c:v>
                </c:pt>
                <c:pt idx="1655">
                  <c:v>0.50372676127195415</c:v>
                </c:pt>
                <c:pt idx="1656">
                  <c:v>0.50403044640507089</c:v>
                </c:pt>
                <c:pt idx="1657">
                  <c:v>0.50433400170086307</c:v>
                </c:pt>
                <c:pt idx="1658">
                  <c:v>0.50463747054518282</c:v>
                </c:pt>
                <c:pt idx="1659">
                  <c:v>0.50494084936231953</c:v>
                </c:pt>
                <c:pt idx="1660">
                  <c:v>0.50524405194220801</c:v>
                </c:pt>
                <c:pt idx="1661">
                  <c:v>0.50554721859565022</c:v>
                </c:pt>
                <c:pt idx="1662">
                  <c:v>0.50585020214864485</c:v>
                </c:pt>
                <c:pt idx="1663">
                  <c:v>0.50615315342448874</c:v>
                </c:pt>
                <c:pt idx="1664">
                  <c:v>0.5064560222057144</c:v>
                </c:pt>
                <c:pt idx="1665">
                  <c:v>0.50675871548286699</c:v>
                </c:pt>
                <c:pt idx="1666">
                  <c:v>0.50706135151865617</c:v>
                </c:pt>
                <c:pt idx="1667">
                  <c:v>0.50736391603998854</c:v>
                </c:pt>
                <c:pt idx="1668">
                  <c:v>0.50766636975832313</c:v>
                </c:pt>
                <c:pt idx="1669">
                  <c:v>0.50796872346894806</c:v>
                </c:pt>
                <c:pt idx="1670">
                  <c:v>0.5082716137810771</c:v>
                </c:pt>
                <c:pt idx="1671">
                  <c:v>0.50857424266355866</c:v>
                </c:pt>
                <c:pt idx="1672">
                  <c:v>0.50887670353439562</c:v>
                </c:pt>
                <c:pt idx="1673">
                  <c:v>0.50917904655367585</c:v>
                </c:pt>
                <c:pt idx="1674">
                  <c:v>0.5094815074245127</c:v>
                </c:pt>
                <c:pt idx="1675">
                  <c:v>0.50978383260365312</c:v>
                </c:pt>
                <c:pt idx="1676">
                  <c:v>0.5100860436296748</c:v>
                </c:pt>
                <c:pt idx="1677">
                  <c:v>0.5103883224132324</c:v>
                </c:pt>
                <c:pt idx="1678">
                  <c:v>0.5106905049221141</c:v>
                </c:pt>
                <c:pt idx="1679">
                  <c:v>0.51099278727215258</c:v>
                </c:pt>
                <c:pt idx="1680">
                  <c:v>0.51129492345298733</c:v>
                </c:pt>
                <c:pt idx="1681">
                  <c:v>0.51159705250940479</c:v>
                </c:pt>
                <c:pt idx="1682">
                  <c:v>0.51189904266611408</c:v>
                </c:pt>
                <c:pt idx="1683">
                  <c:v>0.51220128579983248</c:v>
                </c:pt>
                <c:pt idx="1684">
                  <c:v>0.51250336854826317</c:v>
                </c:pt>
                <c:pt idx="1685">
                  <c:v>0.51280541565696403</c:v>
                </c:pt>
                <c:pt idx="1686">
                  <c:v>0.51310773728235826</c:v>
                </c:pt>
                <c:pt idx="1687">
                  <c:v>0.51341038045319021</c:v>
                </c:pt>
                <c:pt idx="1688">
                  <c:v>0.51371274130120925</c:v>
                </c:pt>
                <c:pt idx="1689">
                  <c:v>0.51401504864744452</c:v>
                </c:pt>
                <c:pt idx="1690">
                  <c:v>0.51431733454078699</c:v>
                </c:pt>
                <c:pt idx="1691">
                  <c:v>0.51461976321464109</c:v>
                </c:pt>
                <c:pt idx="1692">
                  <c:v>0.51492213476020787</c:v>
                </c:pt>
                <c:pt idx="1693">
                  <c:v>0.51522433865749095</c:v>
                </c:pt>
                <c:pt idx="1694">
                  <c:v>0.51552641782196185</c:v>
                </c:pt>
                <c:pt idx="1695">
                  <c:v>0.51582860741647596</c:v>
                </c:pt>
                <c:pt idx="1696">
                  <c:v>0.51613095401806752</c:v>
                </c:pt>
                <c:pt idx="1697">
                  <c:v>0.51643332199457637</c:v>
                </c:pt>
                <c:pt idx="1698">
                  <c:v>0.51673572569427462</c:v>
                </c:pt>
                <c:pt idx="1699">
                  <c:v>0.51703799018965968</c:v>
                </c:pt>
                <c:pt idx="1700">
                  <c:v>0.51734031894127952</c:v>
                </c:pt>
                <c:pt idx="1701">
                  <c:v>0.51764279052765649</c:v>
                </c:pt>
                <c:pt idx="1702">
                  <c:v>0.51794521564944784</c:v>
                </c:pt>
                <c:pt idx="1703">
                  <c:v>0.51824755510049281</c:v>
                </c:pt>
                <c:pt idx="1704">
                  <c:v>0.51854975185548913</c:v>
                </c:pt>
                <c:pt idx="1705">
                  <c:v>0.51885202709129152</c:v>
                </c:pt>
                <c:pt idx="1706">
                  <c:v>0.51915458087035726</c:v>
                </c:pt>
                <c:pt idx="1707">
                  <c:v>0.51945712751020656</c:v>
                </c:pt>
                <c:pt idx="1708">
                  <c:v>0.51975980645585096</c:v>
                </c:pt>
                <c:pt idx="1709">
                  <c:v>0.520062535526987</c:v>
                </c:pt>
                <c:pt idx="1710">
                  <c:v>0.52036532546373249</c:v>
                </c:pt>
                <c:pt idx="1711">
                  <c:v>0.52066814768233849</c:v>
                </c:pt>
                <c:pt idx="1712">
                  <c:v>0.52097089465201663</c:v>
                </c:pt>
                <c:pt idx="1713">
                  <c:v>0.52127367742654762</c:v>
                </c:pt>
                <c:pt idx="1714">
                  <c:v>0.52157626339787322</c:v>
                </c:pt>
                <c:pt idx="1715">
                  <c:v>0.52187882073270353</c:v>
                </c:pt>
                <c:pt idx="1716">
                  <c:v>0.52218131731629291</c:v>
                </c:pt>
                <c:pt idx="1717">
                  <c:v>0.52248379957716617</c:v>
                </c:pt>
                <c:pt idx="1718">
                  <c:v>0.5227862639777805</c:v>
                </c:pt>
                <c:pt idx="1719">
                  <c:v>0.52308876410149618</c:v>
                </c:pt>
                <c:pt idx="1720">
                  <c:v>0.52339124993473152</c:v>
                </c:pt>
                <c:pt idx="1721">
                  <c:v>0.52369374295031235</c:v>
                </c:pt>
                <c:pt idx="1722">
                  <c:v>0.52399629671537995</c:v>
                </c:pt>
                <c:pt idx="1723">
                  <c:v>0.52429877900889932</c:v>
                </c:pt>
                <c:pt idx="1724">
                  <c:v>0.52460121130018356</c:v>
                </c:pt>
                <c:pt idx="1725">
                  <c:v>0.5249036042855677</c:v>
                </c:pt>
                <c:pt idx="1726">
                  <c:v>0.52520602226158664</c:v>
                </c:pt>
                <c:pt idx="1727">
                  <c:v>0.52550845452023809</c:v>
                </c:pt>
                <c:pt idx="1728">
                  <c:v>0.52581090463450364</c:v>
                </c:pt>
                <c:pt idx="1729">
                  <c:v>0.52611334403509058</c:v>
                </c:pt>
                <c:pt idx="1730">
                  <c:v>0.52641573702047562</c:v>
                </c:pt>
                <c:pt idx="1731">
                  <c:v>0.52671814071551259</c:v>
                </c:pt>
                <c:pt idx="1732">
                  <c:v>0.52702054441055024</c:v>
                </c:pt>
                <c:pt idx="1733">
                  <c:v>0.52732295524587203</c:v>
                </c:pt>
                <c:pt idx="1734">
                  <c:v>0.52762538036300144</c:v>
                </c:pt>
                <c:pt idx="1735">
                  <c:v>0.52792776263966124</c:v>
                </c:pt>
                <c:pt idx="1736">
                  <c:v>0.52823018775678976</c:v>
                </c:pt>
                <c:pt idx="1737">
                  <c:v>0.52853266644540553</c:v>
                </c:pt>
                <c:pt idx="1738">
                  <c:v>0.52883512370263819</c:v>
                </c:pt>
                <c:pt idx="1739">
                  <c:v>0.52913754524916068</c:v>
                </c:pt>
                <c:pt idx="1740">
                  <c:v>0.52943998822087135</c:v>
                </c:pt>
                <c:pt idx="1741">
                  <c:v>0.5297424240504397</c:v>
                </c:pt>
                <c:pt idx="1742">
                  <c:v>0.53004483845605865</c:v>
                </c:pt>
                <c:pt idx="1743">
                  <c:v>0.53034720287292969</c:v>
                </c:pt>
                <c:pt idx="1744">
                  <c:v>0.53064950663333521</c:v>
                </c:pt>
                <c:pt idx="1745">
                  <c:v>0.53095182466316893</c:v>
                </c:pt>
                <c:pt idx="1746">
                  <c:v>0.53125427120610469</c:v>
                </c:pt>
                <c:pt idx="1747">
                  <c:v>0.53155662493070444</c:v>
                </c:pt>
                <c:pt idx="1748">
                  <c:v>0.5318589572316178</c:v>
                </c:pt>
                <c:pt idx="1749">
                  <c:v>0.53216131094224139</c:v>
                </c:pt>
                <c:pt idx="1750">
                  <c:v>0.53246367894204683</c:v>
                </c:pt>
                <c:pt idx="1751">
                  <c:v>0.53276606835775342</c:v>
                </c:pt>
                <c:pt idx="1752">
                  <c:v>0.53306841489878654</c:v>
                </c:pt>
                <c:pt idx="1753">
                  <c:v>0.53337066156071922</c:v>
                </c:pt>
                <c:pt idx="1754">
                  <c:v>0.53367294032099721</c:v>
                </c:pt>
                <c:pt idx="1755">
                  <c:v>0.53397521555680005</c:v>
                </c:pt>
                <c:pt idx="1756">
                  <c:v>0.53427748361825389</c:v>
                </c:pt>
                <c:pt idx="1757">
                  <c:v>0.5345796696815317</c:v>
                </c:pt>
                <c:pt idx="1758">
                  <c:v>0.53488184502145242</c:v>
                </c:pt>
                <c:pt idx="1759">
                  <c:v>0.53518398832711556</c:v>
                </c:pt>
                <c:pt idx="1760">
                  <c:v>0.53548602120696809</c:v>
                </c:pt>
                <c:pt idx="1761">
                  <c:v>0.53578810037144042</c:v>
                </c:pt>
                <c:pt idx="1762">
                  <c:v>0.53609021518025624</c:v>
                </c:pt>
                <c:pt idx="1763">
                  <c:v>0.5363925939015266</c:v>
                </c:pt>
                <c:pt idx="1764">
                  <c:v>0.53669510475818138</c:v>
                </c:pt>
                <c:pt idx="1765">
                  <c:v>0.53699779086002852</c:v>
                </c:pt>
                <c:pt idx="1766">
                  <c:v>0.53730057010503052</c:v>
                </c:pt>
                <c:pt idx="1767">
                  <c:v>0.53760338869478064</c:v>
                </c:pt>
                <c:pt idx="1768">
                  <c:v>0.53790637940288666</c:v>
                </c:pt>
                <c:pt idx="1769">
                  <c:v>0.53820949577679711</c:v>
                </c:pt>
                <c:pt idx="1770">
                  <c:v>0.53851277028777456</c:v>
                </c:pt>
                <c:pt idx="1771">
                  <c:v>0.53881617790387015</c:v>
                </c:pt>
                <c:pt idx="1772">
                  <c:v>0.53911945958678464</c:v>
                </c:pt>
                <c:pt idx="1773">
                  <c:v>0.53942268014787753</c:v>
                </c:pt>
                <c:pt idx="1774">
                  <c:v>0.53972581085246962</c:v>
                </c:pt>
                <c:pt idx="1775">
                  <c:v>0.5400287585097151</c:v>
                </c:pt>
                <c:pt idx="1776">
                  <c:v>0.54033161297182963</c:v>
                </c:pt>
                <c:pt idx="1777">
                  <c:v>0.5406343348842757</c:v>
                </c:pt>
                <c:pt idx="1778">
                  <c:v>0.54093698519523115</c:v>
                </c:pt>
                <c:pt idx="1779">
                  <c:v>0.54123949250212344</c:v>
                </c:pt>
                <c:pt idx="1780">
                  <c:v>0.54154196047458314</c:v>
                </c:pt>
                <c:pt idx="1781">
                  <c:v>0.54184432847438835</c:v>
                </c:pt>
                <c:pt idx="1782">
                  <c:v>0.54214662868631913</c:v>
                </c:pt>
                <c:pt idx="1783">
                  <c:v>0.54244885753133831</c:v>
                </c:pt>
                <c:pt idx="1784">
                  <c:v>0.54275117556117225</c:v>
                </c:pt>
                <c:pt idx="1785">
                  <c:v>0.5430535435469992</c:v>
                </c:pt>
                <c:pt idx="1786">
                  <c:v>0.54335587938799124</c:v>
                </c:pt>
                <c:pt idx="1787">
                  <c:v>0.54365816531392652</c:v>
                </c:pt>
                <c:pt idx="1788">
                  <c:v>0.54396036919724922</c:v>
                </c:pt>
                <c:pt idx="1789">
                  <c:v>0.544262562369626</c:v>
                </c:pt>
                <c:pt idx="1790">
                  <c:v>0.54456474843290337</c:v>
                </c:pt>
                <c:pt idx="1791">
                  <c:v>0.54486695942635233</c:v>
                </c:pt>
                <c:pt idx="1792">
                  <c:v>0.54516917046633506</c:v>
                </c:pt>
                <c:pt idx="1793">
                  <c:v>0.54547143498499762</c:v>
                </c:pt>
                <c:pt idx="1794">
                  <c:v>0.54577373160199205</c:v>
                </c:pt>
                <c:pt idx="1795">
                  <c:v>0.54607604962251122</c:v>
                </c:pt>
                <c:pt idx="1796">
                  <c:v>0.54637835694080461</c:v>
                </c:pt>
                <c:pt idx="1797">
                  <c:v>0.54668068209665621</c:v>
                </c:pt>
                <c:pt idx="1798">
                  <c:v>0.54698297155668518</c:v>
                </c:pt>
                <c:pt idx="1799">
                  <c:v>0.54728530028035816</c:v>
                </c:pt>
                <c:pt idx="1800">
                  <c:v>0.5475876325719552</c:v>
                </c:pt>
                <c:pt idx="1801">
                  <c:v>0.54789002553403865</c:v>
                </c:pt>
                <c:pt idx="1802">
                  <c:v>0.54819224012458556</c:v>
                </c:pt>
                <c:pt idx="1803">
                  <c:v>0.54849438699281661</c:v>
                </c:pt>
                <c:pt idx="1804">
                  <c:v>0.54879686927700877</c:v>
                </c:pt>
                <c:pt idx="1805">
                  <c:v>0.54909920159655401</c:v>
                </c:pt>
                <c:pt idx="1806">
                  <c:v>0.54940154104759908</c:v>
                </c:pt>
                <c:pt idx="1807">
                  <c:v>0.54970374850920001</c:v>
                </c:pt>
                <c:pt idx="1808">
                  <c:v>0.55000590606575561</c:v>
                </c:pt>
                <c:pt idx="1809">
                  <c:v>0.55030828834707535</c:v>
                </c:pt>
                <c:pt idx="1810">
                  <c:v>0.55061048867549012</c:v>
                </c:pt>
                <c:pt idx="1811">
                  <c:v>0.5509128031517837</c:v>
                </c:pt>
                <c:pt idx="1812">
                  <c:v>0.55121503912698255</c:v>
                </c:pt>
                <c:pt idx="1813">
                  <c:v>0.55151740710349162</c:v>
                </c:pt>
                <c:pt idx="1814">
                  <c:v>0.55181985368838871</c:v>
                </c:pt>
                <c:pt idx="1815">
                  <c:v>0.55212231813096768</c:v>
                </c:pt>
                <c:pt idx="1816">
                  <c:v>0.55242484330898778</c:v>
                </c:pt>
                <c:pt idx="1817">
                  <c:v>0.55272735418896435</c:v>
                </c:pt>
                <c:pt idx="1818">
                  <c:v>0.55302979001853303</c:v>
                </c:pt>
                <c:pt idx="1819">
                  <c:v>0.5533321508665513</c:v>
                </c:pt>
                <c:pt idx="1820">
                  <c:v>0.55363436900776408</c:v>
                </c:pt>
                <c:pt idx="1821">
                  <c:v>0.55393675842347179</c:v>
                </c:pt>
                <c:pt idx="1822">
                  <c:v>0.55423900156649963</c:v>
                </c:pt>
                <c:pt idx="1823">
                  <c:v>0.55454125892540251</c:v>
                </c:pt>
                <c:pt idx="1824">
                  <c:v>0.55484343073449593</c:v>
                </c:pt>
                <c:pt idx="1825">
                  <c:v>0.55514552773612369</c:v>
                </c:pt>
                <c:pt idx="1826">
                  <c:v>0.55544784218913124</c:v>
                </c:pt>
                <c:pt idx="1827">
                  <c:v>0.55575000330866664</c:v>
                </c:pt>
                <c:pt idx="1828">
                  <c:v>0.55605221433468865</c:v>
                </c:pt>
                <c:pt idx="1829">
                  <c:v>0.5563543433585536</c:v>
                </c:pt>
                <c:pt idx="1830">
                  <c:v>0.55665653654954106</c:v>
                </c:pt>
                <c:pt idx="1831">
                  <c:v>0.55695871549947729</c:v>
                </c:pt>
                <c:pt idx="1832">
                  <c:v>0.55726075549819565</c:v>
                </c:pt>
                <c:pt idx="1833">
                  <c:v>0.55756324849978411</c:v>
                </c:pt>
                <c:pt idx="1834">
                  <c:v>0.5578655843361181</c:v>
                </c:pt>
                <c:pt idx="1835">
                  <c:v>0.55816799517143956</c:v>
                </c:pt>
                <c:pt idx="1836">
                  <c:v>0.55847023113733052</c:v>
                </c:pt>
                <c:pt idx="1837">
                  <c:v>0.55877237800556268</c:v>
                </c:pt>
                <c:pt idx="1838">
                  <c:v>0.55907445716538606</c:v>
                </c:pt>
                <c:pt idx="1839">
                  <c:v>0.5593765042833807</c:v>
                </c:pt>
                <c:pt idx="1840">
                  <c:v>0.55967867252918624</c:v>
                </c:pt>
                <c:pt idx="1841">
                  <c:v>0.55998089067505152</c:v>
                </c:pt>
                <c:pt idx="1842">
                  <c:v>0.56028308386603776</c:v>
                </c:pt>
                <c:pt idx="1843">
                  <c:v>0.5605852485160957</c:v>
                </c:pt>
                <c:pt idx="1844">
                  <c:v>0.56088745952815811</c:v>
                </c:pt>
                <c:pt idx="1845">
                  <c:v>0.56118982752796298</c:v>
                </c:pt>
                <c:pt idx="1846">
                  <c:v>0.56149213125576869</c:v>
                </c:pt>
                <c:pt idx="1847">
                  <c:v>0.56179425318818121</c:v>
                </c:pt>
                <c:pt idx="1848">
                  <c:v>0.56209638936901429</c:v>
                </c:pt>
                <c:pt idx="1849">
                  <c:v>0.5623984186895904</c:v>
                </c:pt>
                <c:pt idx="1850">
                  <c:v>0.56270050141477812</c:v>
                </c:pt>
                <c:pt idx="1851">
                  <c:v>0.56300264117657761</c:v>
                </c:pt>
                <c:pt idx="1852">
                  <c:v>0.56330454951027398</c:v>
                </c:pt>
                <c:pt idx="1853">
                  <c:v>0.56360648984975359</c:v>
                </c:pt>
                <c:pt idx="1854">
                  <c:v>0.5639083910721826</c:v>
                </c:pt>
                <c:pt idx="1855">
                  <c:v>0.56421045246714363</c:v>
                </c:pt>
                <c:pt idx="1856">
                  <c:v>0.56451243547999541</c:v>
                </c:pt>
                <c:pt idx="1857">
                  <c:v>0.564814311793012</c:v>
                </c:pt>
                <c:pt idx="1858">
                  <c:v>0.56511612058308081</c:v>
                </c:pt>
                <c:pt idx="1859">
                  <c:v>0.56541787254040365</c:v>
                </c:pt>
                <c:pt idx="1860">
                  <c:v>0.56571959964164098</c:v>
                </c:pt>
                <c:pt idx="1861">
                  <c:v>0.56602146529996045</c:v>
                </c:pt>
                <c:pt idx="1862">
                  <c:v>0.56632338430132767</c:v>
                </c:pt>
                <c:pt idx="1863">
                  <c:v>0.56662528195435169</c:v>
                </c:pt>
                <c:pt idx="1864">
                  <c:v>0.56692767850951786</c:v>
                </c:pt>
                <c:pt idx="1865">
                  <c:v>0.56722991450333415</c:v>
                </c:pt>
                <c:pt idx="1866">
                  <c:v>0.56753206490167918</c:v>
                </c:pt>
                <c:pt idx="1867">
                  <c:v>0.56783410486787</c:v>
                </c:pt>
                <c:pt idx="1868">
                  <c:v>0.56813620897346739</c:v>
                </c:pt>
                <c:pt idx="1869">
                  <c:v>0.56843844137421651</c:v>
                </c:pt>
                <c:pt idx="1870">
                  <c:v>0.56874058111741399</c:v>
                </c:pt>
                <c:pt idx="1871">
                  <c:v>0.56904269590763057</c:v>
                </c:pt>
                <c:pt idx="1872">
                  <c:v>0.56934462559152166</c:v>
                </c:pt>
                <c:pt idx="1873">
                  <c:v>0.56964660507440168</c:v>
                </c:pt>
                <c:pt idx="1874">
                  <c:v>0.56994861304146238</c:v>
                </c:pt>
                <c:pt idx="1875">
                  <c:v>0.57025053558499761</c:v>
                </c:pt>
                <c:pt idx="1876">
                  <c:v>0.57055241190729522</c:v>
                </c:pt>
                <c:pt idx="1877">
                  <c:v>0.570854334450832</c:v>
                </c:pt>
                <c:pt idx="1878">
                  <c:v>0.57115620721836768</c:v>
                </c:pt>
                <c:pt idx="1879">
                  <c:v>0.57145810842687073</c:v>
                </c:pt>
                <c:pt idx="1880">
                  <c:v>0.57176001674664123</c:v>
                </c:pt>
                <c:pt idx="1881">
                  <c:v>0.5720619499869346</c:v>
                </c:pt>
                <c:pt idx="1882">
                  <c:v>0.57236386900222935</c:v>
                </c:pt>
                <c:pt idx="1883">
                  <c:v>0.5726658449273726</c:v>
                </c:pt>
                <c:pt idx="1884">
                  <c:v>0.5729678315260357</c:v>
                </c:pt>
                <c:pt idx="1885">
                  <c:v>0.57326977543615643</c:v>
                </c:pt>
                <c:pt idx="1886">
                  <c:v>0.57357168378377865</c:v>
                </c:pt>
                <c:pt idx="1887">
                  <c:v>0.57387363836465011</c:v>
                </c:pt>
                <c:pt idx="1888">
                  <c:v>0.57417557871805891</c:v>
                </c:pt>
                <c:pt idx="1889">
                  <c:v>0.57447756531672189</c:v>
                </c:pt>
                <c:pt idx="1890">
                  <c:v>0.5747795234825791</c:v>
                </c:pt>
                <c:pt idx="1891">
                  <c:v>0.57508139981879869</c:v>
                </c:pt>
                <c:pt idx="1892">
                  <c:v>0.57538323701187732</c:v>
                </c:pt>
                <c:pt idx="1893">
                  <c:v>0.57568509202106055</c:v>
                </c:pt>
                <c:pt idx="1894">
                  <c:v>0.57598681200757607</c:v>
                </c:pt>
                <c:pt idx="1895">
                  <c:v>0.57628858525555859</c:v>
                </c:pt>
                <c:pt idx="1896">
                  <c:v>0.57659035140470061</c:v>
                </c:pt>
                <c:pt idx="1897">
                  <c:v>0.57689215308924213</c:v>
                </c:pt>
                <c:pt idx="1898">
                  <c:v>0.57719388017657502</c:v>
                </c:pt>
                <c:pt idx="1899">
                  <c:v>0.57749561791589998</c:v>
                </c:pt>
                <c:pt idx="1900">
                  <c:v>0.57779729525977686</c:v>
                </c:pt>
                <c:pt idx="1901">
                  <c:v>0.57809893711799565</c:v>
                </c:pt>
                <c:pt idx="1902">
                  <c:v>0.57840048321598925</c:v>
                </c:pt>
                <c:pt idx="1903">
                  <c:v>0.57870231332509814</c:v>
                </c:pt>
                <c:pt idx="1904">
                  <c:v>0.5790040120162534</c:v>
                </c:pt>
                <c:pt idx="1905">
                  <c:v>0.57930559357694267</c:v>
                </c:pt>
                <c:pt idx="1906">
                  <c:v>0.5796072709717861</c:v>
                </c:pt>
                <c:pt idx="1907">
                  <c:v>0.57990900157723291</c:v>
                </c:pt>
                <c:pt idx="1908">
                  <c:v>0.58021058313792151</c:v>
                </c:pt>
                <c:pt idx="1909">
                  <c:v>0.58051223209708758</c:v>
                </c:pt>
                <c:pt idx="1910">
                  <c:v>0.58081377110932109</c:v>
                </c:pt>
                <c:pt idx="1911">
                  <c:v>0.58111527109008132</c:v>
                </c:pt>
                <c:pt idx="1912">
                  <c:v>0.58141678174484557</c:v>
                </c:pt>
                <c:pt idx="1913">
                  <c:v>0.58171850529562408</c:v>
                </c:pt>
                <c:pt idx="1914">
                  <c:v>0.58202005491582309</c:v>
                </c:pt>
                <c:pt idx="1915">
                  <c:v>0.5823217500388016</c:v>
                </c:pt>
                <c:pt idx="1916">
                  <c:v>0.58262361924239714</c:v>
                </c:pt>
                <c:pt idx="1917">
                  <c:v>0.58292525046154464</c:v>
                </c:pt>
                <c:pt idx="1918">
                  <c:v>0.58322701662459675</c:v>
                </c:pt>
                <c:pt idx="1919">
                  <c:v>0.58352874371192709</c:v>
                </c:pt>
                <c:pt idx="1920">
                  <c:v>0.58383044594819267</c:v>
                </c:pt>
                <c:pt idx="1921">
                  <c:v>0.58413232226120837</c:v>
                </c:pt>
                <c:pt idx="1922">
                  <c:v>0.58443398540959557</c:v>
                </c:pt>
                <c:pt idx="1923">
                  <c:v>0.58473559533946351</c:v>
                </c:pt>
                <c:pt idx="1924">
                  <c:v>0.5850374467713001</c:v>
                </c:pt>
                <c:pt idx="1925">
                  <c:v>0.58533947608258263</c:v>
                </c:pt>
                <c:pt idx="1926">
                  <c:v>0.5856413773096526</c:v>
                </c:pt>
                <c:pt idx="1927">
                  <c:v>0.58594322516424657</c:v>
                </c:pt>
                <c:pt idx="1928">
                  <c:v>0.58624501972975807</c:v>
                </c:pt>
                <c:pt idx="1929">
                  <c:v>0.5865467716731726</c:v>
                </c:pt>
                <c:pt idx="1930">
                  <c:v>0.58684850231106644</c:v>
                </c:pt>
                <c:pt idx="1931">
                  <c:v>0.58715023648571862</c:v>
                </c:pt>
                <c:pt idx="1932">
                  <c:v>0.58745218395265197</c:v>
                </c:pt>
                <c:pt idx="1933">
                  <c:v>0.58775407450894879</c:v>
                </c:pt>
                <c:pt idx="1934">
                  <c:v>0.58805598284264438</c:v>
                </c:pt>
                <c:pt idx="1935">
                  <c:v>0.58835779516243858</c:v>
                </c:pt>
                <c:pt idx="1936">
                  <c:v>0.58865957907104416</c:v>
                </c:pt>
                <c:pt idx="1937">
                  <c:v>0.58896129191080637</c:v>
                </c:pt>
                <c:pt idx="1938">
                  <c:v>0.589263011897321</c:v>
                </c:pt>
                <c:pt idx="1939">
                  <c:v>0.58956469279032675</c:v>
                </c:pt>
                <c:pt idx="1940">
                  <c:v>0.58986638792720636</c:v>
                </c:pt>
                <c:pt idx="1941">
                  <c:v>0.59016806527108456</c:v>
                </c:pt>
                <c:pt idx="1942">
                  <c:v>0.59046974261496121</c:v>
                </c:pt>
                <c:pt idx="1943">
                  <c:v>0.590771501647126</c:v>
                </c:pt>
                <c:pt idx="1944">
                  <c:v>0.59107319675156833</c:v>
                </c:pt>
                <c:pt idx="1945">
                  <c:v>0.5913748599509151</c:v>
                </c:pt>
                <c:pt idx="1946">
                  <c:v>0.59167656925453238</c:v>
                </c:pt>
                <c:pt idx="1947">
                  <c:v>0.59197832118403848</c:v>
                </c:pt>
                <c:pt idx="1948">
                  <c:v>0.5922800056494415</c:v>
                </c:pt>
                <c:pt idx="1949">
                  <c:v>0.59258159784954356</c:v>
                </c:pt>
                <c:pt idx="1950">
                  <c:v>0.5928832716953587</c:v>
                </c:pt>
                <c:pt idx="1951">
                  <c:v>0.59318489938533459</c:v>
                </c:pt>
                <c:pt idx="1952">
                  <c:v>0.59348652352771447</c:v>
                </c:pt>
                <c:pt idx="1953">
                  <c:v>0.59378811927449193</c:v>
                </c:pt>
                <c:pt idx="1954">
                  <c:v>0.59408965825895754</c:v>
                </c:pt>
                <c:pt idx="1955">
                  <c:v>0.5943911511658645</c:v>
                </c:pt>
                <c:pt idx="1956">
                  <c:v>0.59469259801245777</c:v>
                </c:pt>
                <c:pt idx="1957">
                  <c:v>0.59499403065312384</c:v>
                </c:pt>
                <c:pt idx="1958">
                  <c:v>0.59529599233440922</c:v>
                </c:pt>
                <c:pt idx="1959">
                  <c:v>0.59559794335826</c:v>
                </c:pt>
                <c:pt idx="1960">
                  <c:v>0.59589986591572353</c:v>
                </c:pt>
                <c:pt idx="1961">
                  <c:v>0.5962016640244665</c:v>
                </c:pt>
                <c:pt idx="1962">
                  <c:v>0.59650337686422816</c:v>
                </c:pt>
                <c:pt idx="1963">
                  <c:v>0.59680508973643265</c:v>
                </c:pt>
                <c:pt idx="1964">
                  <c:v>0.59710673159465188</c:v>
                </c:pt>
                <c:pt idx="1965">
                  <c:v>0.59740832382253395</c:v>
                </c:pt>
                <c:pt idx="1966">
                  <c:v>0.59771111736859495</c:v>
                </c:pt>
                <c:pt idx="1967">
                  <c:v>0.59801366398511346</c:v>
                </c:pt>
                <c:pt idx="1968">
                  <c:v>0.59831614270637234</c:v>
                </c:pt>
                <c:pt idx="1969">
                  <c:v>0.5986184964169976</c:v>
                </c:pt>
                <c:pt idx="1970">
                  <c:v>0.59892086440282466</c:v>
                </c:pt>
                <c:pt idx="1971">
                  <c:v>0.59922320028108123</c:v>
                </c:pt>
                <c:pt idx="1972">
                  <c:v>0.59952534711210559</c:v>
                </c:pt>
                <c:pt idx="1973">
                  <c:v>0.5998274654454685</c:v>
                </c:pt>
                <c:pt idx="1974">
                  <c:v>0.600129544605292</c:v>
                </c:pt>
                <c:pt idx="1975">
                  <c:v>0.60043152054901172</c:v>
                </c:pt>
                <c:pt idx="1976">
                  <c:v>0.60073348226280554</c:v>
                </c:pt>
                <c:pt idx="1977">
                  <c:v>0.60103541196526644</c:v>
                </c:pt>
                <c:pt idx="1978">
                  <c:v>0.60133731674327762</c:v>
                </c:pt>
                <c:pt idx="1979">
                  <c:v>0.60163910065188309</c:v>
                </c:pt>
                <c:pt idx="1980">
                  <c:v>0.60194084194207642</c:v>
                </c:pt>
                <c:pt idx="1981">
                  <c:v>0.60224254063323124</c:v>
                </c:pt>
                <c:pt idx="1982">
                  <c:v>0.60254415411491569</c:v>
                </c:pt>
                <c:pt idx="1983">
                  <c:v>0.60284588473890444</c:v>
                </c:pt>
                <c:pt idx="1984">
                  <c:v>0.60314750178640053</c:v>
                </c:pt>
                <c:pt idx="1985">
                  <c:v>0.60344905140659999</c:v>
                </c:pt>
                <c:pt idx="1986">
                  <c:v>0.60375053722618266</c:v>
                </c:pt>
                <c:pt idx="1987">
                  <c:v>0.60405200178623986</c:v>
                </c:pt>
                <c:pt idx="1988">
                  <c:v>0.6043534592606068</c:v>
                </c:pt>
                <c:pt idx="1989">
                  <c:v>0.6046548246211213</c:v>
                </c:pt>
                <c:pt idx="1990">
                  <c:v>0.60495623601144721</c:v>
                </c:pt>
                <c:pt idx="1991">
                  <c:v>0.60525766156825767</c:v>
                </c:pt>
                <c:pt idx="1992">
                  <c:v>0.6055591757580957</c:v>
                </c:pt>
                <c:pt idx="1993">
                  <c:v>0.60586080700503164</c:v>
                </c:pt>
                <c:pt idx="1994">
                  <c:v>0.60616239567707997</c:v>
                </c:pt>
                <c:pt idx="1995">
                  <c:v>0.60646405176076257</c:v>
                </c:pt>
                <c:pt idx="1996">
                  <c:v>0.60676569009413794</c:v>
                </c:pt>
                <c:pt idx="1997">
                  <c:v>0.60706732845530276</c:v>
                </c:pt>
                <c:pt idx="1998">
                  <c:v>0.60736911234999613</c:v>
                </c:pt>
                <c:pt idx="1999">
                  <c:v>0.60767099933719571</c:v>
                </c:pt>
                <c:pt idx="2000">
                  <c:v>0.60797284010720654</c:v>
                </c:pt>
                <c:pt idx="2001">
                  <c:v>0.60827486588254476</c:v>
                </c:pt>
                <c:pt idx="2002">
                  <c:v>0.60857678134184556</c:v>
                </c:pt>
                <c:pt idx="2003">
                  <c:v>0.60887860081880585</c:v>
                </c:pt>
                <c:pt idx="2004">
                  <c:v>0.60918082253405581</c:v>
                </c:pt>
                <c:pt idx="2005">
                  <c:v>0.60948287323972594</c:v>
                </c:pt>
                <c:pt idx="2006">
                  <c:v>0.60978519126956032</c:v>
                </c:pt>
                <c:pt idx="2007">
                  <c:v>0.6100872027766997</c:v>
                </c:pt>
                <c:pt idx="2008">
                  <c:v>0.61038918228744721</c:v>
                </c:pt>
                <c:pt idx="2009">
                  <c:v>0.61069110129345783</c:v>
                </c:pt>
                <c:pt idx="2010">
                  <c:v>0.6109929456405061</c:v>
                </c:pt>
                <c:pt idx="2011">
                  <c:v>0.61129470468194269</c:v>
                </c:pt>
                <c:pt idx="2012">
                  <c:v>0.61159647792992566</c:v>
                </c:pt>
                <c:pt idx="2013">
                  <c:v>0.61189874245789988</c:v>
                </c:pt>
                <c:pt idx="2014">
                  <c:v>0.61220076108267019</c:v>
                </c:pt>
                <c:pt idx="2015">
                  <c:v>0.61250277261768482</c:v>
                </c:pt>
                <c:pt idx="2016">
                  <c:v>0.61280503354245053</c:v>
                </c:pt>
                <c:pt idx="2017">
                  <c:v>0.6131072338429463</c:v>
                </c:pt>
                <c:pt idx="2018">
                  <c:v>0.61340939850695841</c:v>
                </c:pt>
                <c:pt idx="2019">
                  <c:v>0.61371153467849271</c:v>
                </c:pt>
                <c:pt idx="2020">
                  <c:v>0.61401364235482558</c:v>
                </c:pt>
                <c:pt idx="2021">
                  <c:v>0.61431571437492993</c:v>
                </c:pt>
                <c:pt idx="2022">
                  <c:v>0.61461773299970168</c:v>
                </c:pt>
                <c:pt idx="2023">
                  <c:v>0.61491981570164689</c:v>
                </c:pt>
                <c:pt idx="2024">
                  <c:v>0.61522187704083653</c:v>
                </c:pt>
                <c:pt idx="2025">
                  <c:v>0.61552391702096676</c:v>
                </c:pt>
                <c:pt idx="2026">
                  <c:v>0.61582607457752259</c:v>
                </c:pt>
                <c:pt idx="2027">
                  <c:v>0.6161281858060963</c:v>
                </c:pt>
                <c:pt idx="2028">
                  <c:v>0.61643023290550292</c:v>
                </c:pt>
                <c:pt idx="2029">
                  <c:v>0.61673217325891161</c:v>
                </c:pt>
                <c:pt idx="2030">
                  <c:v>0.61703414206888685</c:v>
                </c:pt>
                <c:pt idx="2031">
                  <c:v>0.61733609664975753</c:v>
                </c:pt>
                <c:pt idx="2032">
                  <c:v>0.61763800144169412</c:v>
                </c:pt>
                <c:pt idx="2033">
                  <c:v>0.61793983866724722</c:v>
                </c:pt>
                <c:pt idx="2034">
                  <c:v>0.61824167233916649</c:v>
                </c:pt>
                <c:pt idx="2035">
                  <c:v>0.61854352022623726</c:v>
                </c:pt>
                <c:pt idx="2036">
                  <c:v>0.61884534323786722</c:v>
                </c:pt>
                <c:pt idx="2037">
                  <c:v>0.61914705253221514</c:v>
                </c:pt>
                <c:pt idx="2038">
                  <c:v>0.6194486979431727</c:v>
                </c:pt>
                <c:pt idx="2039">
                  <c:v>0.61975043565004806</c:v>
                </c:pt>
                <c:pt idx="2040">
                  <c:v>0.62005217338473684</c:v>
                </c:pt>
                <c:pt idx="2041">
                  <c:v>0.6203536875375576</c:v>
                </c:pt>
                <c:pt idx="2042">
                  <c:v>0.62065525486750384</c:v>
                </c:pt>
                <c:pt idx="2043">
                  <c:v>0.62095674424920178</c:v>
                </c:pt>
                <c:pt idx="2044">
                  <c:v>0.6212585565829114</c:v>
                </c:pt>
                <c:pt idx="2045">
                  <c:v>0.62156043290984975</c:v>
                </c:pt>
                <c:pt idx="2046">
                  <c:v>0.62186222039384165</c:v>
                </c:pt>
                <c:pt idx="2047">
                  <c:v>0.62216405761939531</c:v>
                </c:pt>
                <c:pt idx="2048">
                  <c:v>0.62246573142814543</c:v>
                </c:pt>
                <c:pt idx="2049">
                  <c:v>0.62276747270443211</c:v>
                </c:pt>
                <c:pt idx="2050">
                  <c:v>0.62306924597096158</c:v>
                </c:pt>
                <c:pt idx="2051">
                  <c:v>0.62337096238404954</c:v>
                </c:pt>
                <c:pt idx="2052">
                  <c:v>0.62367255813082623</c:v>
                </c:pt>
                <c:pt idx="2053">
                  <c:v>0.62397441312609037</c:v>
                </c:pt>
                <c:pt idx="2054">
                  <c:v>0.62427624323519815</c:v>
                </c:pt>
                <c:pt idx="2055">
                  <c:v>0.62457797384064451</c:v>
                </c:pt>
                <c:pt idx="2056">
                  <c:v>0.62487966895435565</c:v>
                </c:pt>
                <c:pt idx="2057">
                  <c:v>0.62518132860508446</c:v>
                </c:pt>
                <c:pt idx="2058">
                  <c:v>0.62548339706478084</c:v>
                </c:pt>
                <c:pt idx="2059">
                  <c:v>0.62578540143611794</c:v>
                </c:pt>
                <c:pt idx="2060">
                  <c:v>0.62608737737983788</c:v>
                </c:pt>
                <c:pt idx="2061">
                  <c:v>0.62638932840368955</c:v>
                </c:pt>
                <c:pt idx="2062">
                  <c:v>0.62669147524866708</c:v>
                </c:pt>
                <c:pt idx="2063">
                  <c:v>0.62699346898210462</c:v>
                </c:pt>
                <c:pt idx="2064">
                  <c:v>0.62729546981356743</c:v>
                </c:pt>
                <c:pt idx="2065">
                  <c:v>0.62759743506611221</c:v>
                </c:pt>
                <c:pt idx="2066">
                  <c:v>0.62789969246225585</c:v>
                </c:pt>
                <c:pt idx="2067">
                  <c:v>0.62820205331027512</c:v>
                </c:pt>
                <c:pt idx="2068">
                  <c:v>0.62850448915382862</c:v>
                </c:pt>
                <c:pt idx="2069">
                  <c:v>0.62880683572746954</c:v>
                </c:pt>
                <c:pt idx="2070">
                  <c:v>0.62910915377593324</c:v>
                </c:pt>
                <c:pt idx="2071">
                  <c:v>0.62941151108315685</c:v>
                </c:pt>
                <c:pt idx="2072">
                  <c:v>0.62971377558319863</c:v>
                </c:pt>
                <c:pt idx="2073">
                  <c:v>0.63001625790469862</c:v>
                </c:pt>
                <c:pt idx="2074">
                  <c:v>0.63031870803295009</c:v>
                </c:pt>
                <c:pt idx="2075">
                  <c:v>0.63062104748865533</c:v>
                </c:pt>
                <c:pt idx="2076">
                  <c:v>0.63092324069360051</c:v>
                </c:pt>
                <c:pt idx="2077">
                  <c:v>0.631225416033522</c:v>
                </c:pt>
                <c:pt idx="2078">
                  <c:v>0.6315279197441076</c:v>
                </c:pt>
                <c:pt idx="2079">
                  <c:v>0.6318304127643527</c:v>
                </c:pt>
                <c:pt idx="2080">
                  <c:v>0.63213276649361161</c:v>
                </c:pt>
                <c:pt idx="2081">
                  <c:v>0.63243501316020012</c:v>
                </c:pt>
                <c:pt idx="2082">
                  <c:v>0.63273720278728052</c:v>
                </c:pt>
                <c:pt idx="2083">
                  <c:v>0.63303941737782743</c:v>
                </c:pt>
                <c:pt idx="2084">
                  <c:v>0.63334157846480255</c:v>
                </c:pt>
                <c:pt idx="2085">
                  <c:v>0.63364375741473866</c:v>
                </c:pt>
                <c:pt idx="2086">
                  <c:v>0.63394585082269483</c:v>
                </c:pt>
                <c:pt idx="2087">
                  <c:v>0.63424804399507106</c:v>
                </c:pt>
                <c:pt idx="2088">
                  <c:v>0.63455021581811988</c:v>
                </c:pt>
                <c:pt idx="2089">
                  <c:v>0.63485224154699393</c:v>
                </c:pt>
                <c:pt idx="2090">
                  <c:v>0.63515476673434368</c:v>
                </c:pt>
                <c:pt idx="2091">
                  <c:v>0.6354570990259405</c:v>
                </c:pt>
                <c:pt idx="2092">
                  <c:v>0.63575927797587772</c:v>
                </c:pt>
                <c:pt idx="2093">
                  <c:v>0.63606138206752605</c:v>
                </c:pt>
                <c:pt idx="2094">
                  <c:v>0.63636339003458675</c:v>
                </c:pt>
                <c:pt idx="2095">
                  <c:v>0.63666543712005186</c:v>
                </c:pt>
                <c:pt idx="2096">
                  <c:v>0.6369676802444616</c:v>
                </c:pt>
                <c:pt idx="2097">
                  <c:v>0.63726981283048367</c:v>
                </c:pt>
                <c:pt idx="2098">
                  <c:v>0.63757188843434021</c:v>
                </c:pt>
                <c:pt idx="2099">
                  <c:v>0.63787391416321493</c:v>
                </c:pt>
                <c:pt idx="2100">
                  <c:v>0.63817641075613185</c:v>
                </c:pt>
                <c:pt idx="2101">
                  <c:v>0.63847888945873765</c:v>
                </c:pt>
                <c:pt idx="2102">
                  <c:v>0.63878117180877703</c:v>
                </c:pt>
                <c:pt idx="2103">
                  <c:v>0.63908336854516135</c:v>
                </c:pt>
                <c:pt idx="2104">
                  <c:v>0.63938566156732368</c:v>
                </c:pt>
                <c:pt idx="2105">
                  <c:v>0.63968794037881704</c:v>
                </c:pt>
                <c:pt idx="2106">
                  <c:v>0.63999020846354937</c:v>
                </c:pt>
                <c:pt idx="2107">
                  <c:v>0.64029248365279345</c:v>
                </c:pt>
                <c:pt idx="2108">
                  <c:v>0.64059463050242194</c:v>
                </c:pt>
                <c:pt idx="2109">
                  <c:v>0.64089673816945614</c:v>
                </c:pt>
                <c:pt idx="2110">
                  <c:v>0.64119871765233605</c:v>
                </c:pt>
                <c:pt idx="2111">
                  <c:v>0.64150091798540332</c:v>
                </c:pt>
                <c:pt idx="2112">
                  <c:v>0.64180292950183415</c:v>
                </c:pt>
                <c:pt idx="2113">
                  <c:v>0.64210508349551298</c:v>
                </c:pt>
                <c:pt idx="2114">
                  <c:v>0.64240711636607295</c:v>
                </c:pt>
                <c:pt idx="2115">
                  <c:v>0.64270912075599151</c:v>
                </c:pt>
                <c:pt idx="2116">
                  <c:v>0.64301104687429544</c:v>
                </c:pt>
                <c:pt idx="2117">
                  <c:v>0.64331299080298843</c:v>
                </c:pt>
                <c:pt idx="2118">
                  <c:v>0.64361511271215011</c:v>
                </c:pt>
                <c:pt idx="2119">
                  <c:v>0.6439170139670698</c:v>
                </c:pt>
                <c:pt idx="2120">
                  <c:v>0.64421896855722816</c:v>
                </c:pt>
                <c:pt idx="2121">
                  <c:v>0.64452107268142389</c:v>
                </c:pt>
                <c:pt idx="2122">
                  <c:v>0.64482303437664101</c:v>
                </c:pt>
                <c:pt idx="2123">
                  <c:v>0.64512488228227172</c:v>
                </c:pt>
                <c:pt idx="2124">
                  <c:v>0.6454267514858667</c:v>
                </c:pt>
                <c:pt idx="2125">
                  <c:v>0.64572860294554324</c:v>
                </c:pt>
                <c:pt idx="2126">
                  <c:v>0.64603053262943344</c:v>
                </c:pt>
                <c:pt idx="2127">
                  <c:v>0.64633238764325551</c:v>
                </c:pt>
                <c:pt idx="2128">
                  <c:v>0.64663430310255743</c:v>
                </c:pt>
                <c:pt idx="2129">
                  <c:v>0.64693642859691969</c:v>
                </c:pt>
                <c:pt idx="2130">
                  <c:v>0.64723841519558367</c:v>
                </c:pt>
                <c:pt idx="2131">
                  <c:v>0.64754031286253133</c:v>
                </c:pt>
                <c:pt idx="2132">
                  <c:v>0.64784227811507655</c:v>
                </c:pt>
                <c:pt idx="2133">
                  <c:v>0.64814411180555132</c:v>
                </c:pt>
                <c:pt idx="2134">
                  <c:v>0.64844598456380642</c:v>
                </c:pt>
                <c:pt idx="2135">
                  <c:v>0.64874793202145453</c:v>
                </c:pt>
                <c:pt idx="2136">
                  <c:v>0.64904974079296951</c:v>
                </c:pt>
                <c:pt idx="2137">
                  <c:v>0.6493515637721281</c:v>
                </c:pt>
                <c:pt idx="2138">
                  <c:v>0.64965335477595987</c:v>
                </c:pt>
                <c:pt idx="2139">
                  <c:v>0.64995499308617655</c:v>
                </c:pt>
                <c:pt idx="2140">
                  <c:v>0.65025661365790788</c:v>
                </c:pt>
                <c:pt idx="2141">
                  <c:v>0.65055849709003766</c:v>
                </c:pt>
                <c:pt idx="2142">
                  <c:v>0.65086021704410957</c:v>
                </c:pt>
                <c:pt idx="2143">
                  <c:v>0.6511618660032743</c:v>
                </c:pt>
                <c:pt idx="2144">
                  <c:v>0.65146387751970536</c:v>
                </c:pt>
                <c:pt idx="2145">
                  <c:v>0.65176575027795969</c:v>
                </c:pt>
                <c:pt idx="2146">
                  <c:v>0.65206751642246485</c:v>
                </c:pt>
                <c:pt idx="2147">
                  <c:v>0.65236935008510555</c:v>
                </c:pt>
                <c:pt idx="2148">
                  <c:v>0.65267110202852063</c:v>
                </c:pt>
                <c:pt idx="2149">
                  <c:v>0.65297297482389982</c:v>
                </c:pt>
                <c:pt idx="2150">
                  <c:v>0.65327477648525178</c:v>
                </c:pt>
                <c:pt idx="2151">
                  <c:v>0.65357664924350645</c:v>
                </c:pt>
                <c:pt idx="2152">
                  <c:v>0.65387846511631964</c:v>
                </c:pt>
                <c:pt idx="2153">
                  <c:v>0.65418022768142092</c:v>
                </c:pt>
                <c:pt idx="2154">
                  <c:v>0.65448195121829345</c:v>
                </c:pt>
                <c:pt idx="2155">
                  <c:v>0.65478362501314469</c:v>
                </c:pt>
                <c:pt idx="2156">
                  <c:v>0.65508521366204386</c:v>
                </c:pt>
                <c:pt idx="2157">
                  <c:v>0.65538706154911541</c:v>
                </c:pt>
                <c:pt idx="2158">
                  <c:v>0.65568873179504261</c:v>
                </c:pt>
                <c:pt idx="2159">
                  <c:v>0.65599048725728204</c:v>
                </c:pt>
                <c:pt idx="2160">
                  <c:v>0.65629247387452505</c:v>
                </c:pt>
                <c:pt idx="2161">
                  <c:v>0.65659425777849312</c:v>
                </c:pt>
                <c:pt idx="2162">
                  <c:v>0.6568960381350003</c:v>
                </c:pt>
                <c:pt idx="2163">
                  <c:v>0.65719820992548594</c:v>
                </c:pt>
                <c:pt idx="2164">
                  <c:v>0.657500008085244</c:v>
                </c:pt>
                <c:pt idx="2165">
                  <c:v>0.65780178133786382</c:v>
                </c:pt>
                <c:pt idx="2166">
                  <c:v>0.65810348352778703</c:v>
                </c:pt>
                <c:pt idx="2167">
                  <c:v>0.65840515022489321</c:v>
                </c:pt>
                <c:pt idx="2168">
                  <c:v>0.65870677434411706</c:v>
                </c:pt>
                <c:pt idx="2169">
                  <c:v>0.6590083204050845</c:v>
                </c:pt>
                <c:pt idx="2170">
                  <c:v>0.65930990905398323</c:v>
                </c:pt>
                <c:pt idx="2171">
                  <c:v>0.65961201315028206</c:v>
                </c:pt>
                <c:pt idx="2172">
                  <c:v>0.65991430264756146</c:v>
                </c:pt>
                <c:pt idx="2173">
                  <c:v>0.66021645662263462</c:v>
                </c:pt>
                <c:pt idx="2174">
                  <c:v>0.6605184147792027</c:v>
                </c:pt>
                <c:pt idx="2175">
                  <c:v>0.66082078279298562</c:v>
                </c:pt>
                <c:pt idx="2176">
                  <c:v>0.6611230223287764</c:v>
                </c:pt>
                <c:pt idx="2177">
                  <c:v>0.66142520479578704</c:v>
                </c:pt>
                <c:pt idx="2178">
                  <c:v>0.66172723052466176</c:v>
                </c:pt>
                <c:pt idx="2179">
                  <c:v>0.66202925272698776</c:v>
                </c:pt>
                <c:pt idx="2180">
                  <c:v>0.6623311717608511</c:v>
                </c:pt>
                <c:pt idx="2181">
                  <c:v>0.6626331263277917</c:v>
                </c:pt>
                <c:pt idx="2182">
                  <c:v>0.6629356228787322</c:v>
                </c:pt>
                <c:pt idx="2183">
                  <c:v>0.66323778402617573</c:v>
                </c:pt>
                <c:pt idx="2184">
                  <c:v>0.66353986321389002</c:v>
                </c:pt>
                <c:pt idx="2185">
                  <c:v>0.66384189963453788</c:v>
                </c:pt>
                <c:pt idx="2186">
                  <c:v>0.66414381508455433</c:v>
                </c:pt>
                <c:pt idx="2187">
                  <c:v>0.66444568076143462</c:v>
                </c:pt>
                <c:pt idx="2188">
                  <c:v>0.66474781335210731</c:v>
                </c:pt>
                <c:pt idx="2189">
                  <c:v>0.66504988182109925</c:v>
                </c:pt>
                <c:pt idx="2190">
                  <c:v>0.66535180080853995</c:v>
                </c:pt>
                <c:pt idx="2191">
                  <c:v>0.66565365580380376</c:v>
                </c:pt>
                <c:pt idx="2192">
                  <c:v>0.66595543262222734</c:v>
                </c:pt>
                <c:pt idx="2193">
                  <c:v>0.66625714547589265</c:v>
                </c:pt>
                <c:pt idx="2194">
                  <c:v>0.66656038045010335</c:v>
                </c:pt>
                <c:pt idx="2195">
                  <c:v>0.666862891316087</c:v>
                </c:pt>
                <c:pt idx="2196">
                  <c:v>0.66716517007636444</c:v>
                </c:pt>
                <c:pt idx="2197">
                  <c:v>0.66746749520892812</c:v>
                </c:pt>
                <c:pt idx="2198">
                  <c:v>0.66776970265657021</c:v>
                </c:pt>
                <c:pt idx="2199">
                  <c:v>0.66807185308747408</c:v>
                </c:pt>
                <c:pt idx="2200">
                  <c:v>0.66837401065798296</c:v>
                </c:pt>
                <c:pt idx="2201">
                  <c:v>0.66867602570994844</c:v>
                </c:pt>
                <c:pt idx="2202">
                  <c:v>0.66897804435330499</c:v>
                </c:pt>
                <c:pt idx="2203">
                  <c:v>0.66927999539573046</c:v>
                </c:pt>
                <c:pt idx="2204">
                  <c:v>0.66958191439709813</c:v>
                </c:pt>
                <c:pt idx="2205">
                  <c:v>0.66988380495339384</c:v>
                </c:pt>
                <c:pt idx="2206">
                  <c:v>0.67018577019200565</c:v>
                </c:pt>
                <c:pt idx="2207">
                  <c:v>0.67048764652822634</c:v>
                </c:pt>
                <c:pt idx="2208">
                  <c:v>0.67078941622905686</c:v>
                </c:pt>
                <c:pt idx="2209">
                  <c:v>0.6710911930335689</c:v>
                </c:pt>
                <c:pt idx="2210">
                  <c:v>0.6713931333730484</c:v>
                </c:pt>
                <c:pt idx="2211">
                  <c:v>0.67169483201322966</c:v>
                </c:pt>
                <c:pt idx="2212">
                  <c:v>0.67199660881310452</c:v>
                </c:pt>
                <c:pt idx="2213">
                  <c:v>0.67229849226379901</c:v>
                </c:pt>
                <c:pt idx="2214">
                  <c:v>0.67260019090397882</c:v>
                </c:pt>
                <c:pt idx="2215">
                  <c:v>0.67290184695523403</c:v>
                </c:pt>
                <c:pt idx="2216">
                  <c:v>0.67320390120221008</c:v>
                </c:pt>
                <c:pt idx="2217">
                  <c:v>0.67350568865374039</c:v>
                </c:pt>
                <c:pt idx="2218">
                  <c:v>0.67380775000222415</c:v>
                </c:pt>
                <c:pt idx="2219">
                  <c:v>0.67410975086155955</c:v>
                </c:pt>
                <c:pt idx="2220">
                  <c:v>0.67441176236869915</c:v>
                </c:pt>
                <c:pt idx="2221">
                  <c:v>0.67471378101670043</c:v>
                </c:pt>
                <c:pt idx="2222">
                  <c:v>0.67501579966934877</c:v>
                </c:pt>
                <c:pt idx="2223">
                  <c:v>0.67531769378091877</c:v>
                </c:pt>
                <c:pt idx="2224">
                  <c:v>0.67561965190498086</c:v>
                </c:pt>
                <c:pt idx="2225">
                  <c:v>0.67592165628096323</c:v>
                </c:pt>
                <c:pt idx="2226">
                  <c:v>0.67622373900615063</c:v>
                </c:pt>
                <c:pt idx="2227">
                  <c:v>0.67652558686074482</c:v>
                </c:pt>
                <c:pt idx="2228">
                  <c:v>0.67682736011336464</c:v>
                </c:pt>
                <c:pt idx="2229">
                  <c:v>0.67712979949996666</c:v>
                </c:pt>
                <c:pt idx="2230">
                  <c:v>0.67743187864119669</c:v>
                </c:pt>
                <c:pt idx="2231">
                  <c:v>0.67773393644352387</c:v>
                </c:pt>
                <c:pt idx="2232">
                  <c:v>0.67803589812480913</c:v>
                </c:pt>
                <c:pt idx="2233">
                  <c:v>0.67833789897949814</c:v>
                </c:pt>
                <c:pt idx="2234">
                  <c:v>0.67863978598062069</c:v>
                </c:pt>
                <c:pt idx="2235">
                  <c:v>0.67894159119468511</c:v>
                </c:pt>
                <c:pt idx="2236">
                  <c:v>0.6792436240559514</c:v>
                </c:pt>
                <c:pt idx="2237">
                  <c:v>0.67954550392383251</c:v>
                </c:pt>
                <c:pt idx="2238">
                  <c:v>0.6798473518016247</c:v>
                </c:pt>
                <c:pt idx="2239">
                  <c:v>0.6801491073102256</c:v>
                </c:pt>
                <c:pt idx="2240">
                  <c:v>0.68045070662230078</c:v>
                </c:pt>
                <c:pt idx="2241">
                  <c:v>0.6807523733518368</c:v>
                </c:pt>
                <c:pt idx="2242">
                  <c:v>0.68105389463063271</c:v>
                </c:pt>
                <c:pt idx="2243">
                  <c:v>0.68135534144947862</c:v>
                </c:pt>
                <c:pt idx="2244">
                  <c:v>0.68165713957213492</c:v>
                </c:pt>
                <c:pt idx="2245">
                  <c:v>0.68195884179449684</c:v>
                </c:pt>
                <c:pt idx="2246">
                  <c:v>0.68226049428344282</c:v>
                </c:pt>
                <c:pt idx="2247">
                  <c:v>0.68256202974137936</c:v>
                </c:pt>
                <c:pt idx="2248">
                  <c:v>0.68286357936157871</c:v>
                </c:pt>
                <c:pt idx="2249">
                  <c:v>0.68316507581230057</c:v>
                </c:pt>
                <c:pt idx="2250">
                  <c:v>0.6834665722630231</c:v>
                </c:pt>
                <c:pt idx="2251">
                  <c:v>0.68376801556722966</c:v>
                </c:pt>
                <c:pt idx="2252">
                  <c:v>0.68406976752455262</c:v>
                </c:pt>
                <c:pt idx="2253">
                  <c:v>0.68437140227297222</c:v>
                </c:pt>
                <c:pt idx="2254">
                  <c:v>0.68467347788612565</c:v>
                </c:pt>
                <c:pt idx="2255">
                  <c:v>0.68497527243772416</c:v>
                </c:pt>
                <c:pt idx="2256">
                  <c:v>0.68527704570425363</c:v>
                </c:pt>
                <c:pt idx="2257">
                  <c:v>0.68557875504494659</c:v>
                </c:pt>
                <c:pt idx="2258">
                  <c:v>0.6858812623331807</c:v>
                </c:pt>
                <c:pt idx="2259">
                  <c:v>0.68618336641088162</c:v>
                </c:pt>
                <c:pt idx="2260">
                  <c:v>0.68648550617268123</c:v>
                </c:pt>
                <c:pt idx="2261">
                  <c:v>0.6867874358426429</c:v>
                </c:pt>
                <c:pt idx="2262">
                  <c:v>0.68709002536132413</c:v>
                </c:pt>
                <c:pt idx="2263">
                  <c:v>0.6873925541082806</c:v>
                </c:pt>
                <c:pt idx="2264">
                  <c:v>0.68769499707999115</c:v>
                </c:pt>
                <c:pt idx="2265">
                  <c:v>0.68799732224515842</c:v>
                </c:pt>
                <c:pt idx="2266">
                  <c:v>0.68829973308514114</c:v>
                </c:pt>
                <c:pt idx="2267">
                  <c:v>0.68860210822316714</c:v>
                </c:pt>
                <c:pt idx="2268">
                  <c:v>0.68890431924918993</c:v>
                </c:pt>
                <c:pt idx="2269">
                  <c:v>0.6892065053124663</c:v>
                </c:pt>
                <c:pt idx="2270">
                  <c:v>0.6895086414933016</c:v>
                </c:pt>
                <c:pt idx="2271">
                  <c:v>0.68981071356918455</c:v>
                </c:pt>
                <c:pt idx="2272">
                  <c:v>0.6901127571321356</c:v>
                </c:pt>
                <c:pt idx="2273">
                  <c:v>0.69041471169907642</c:v>
                </c:pt>
                <c:pt idx="2274">
                  <c:v>0.69071660936602408</c:v>
                </c:pt>
                <c:pt idx="2275">
                  <c:v>0.6910201142479816</c:v>
                </c:pt>
                <c:pt idx="2276">
                  <c:v>0.69132311215844466</c:v>
                </c:pt>
                <c:pt idx="2277">
                  <c:v>0.69162600607345892</c:v>
                </c:pt>
                <c:pt idx="2278">
                  <c:v>0.69192884619005646</c:v>
                </c:pt>
                <c:pt idx="2279">
                  <c:v>0.6922315394672085</c:v>
                </c:pt>
                <c:pt idx="2280">
                  <c:v>0.69253421485358913</c:v>
                </c:pt>
                <c:pt idx="2281">
                  <c:v>0.69283686162011515</c:v>
                </c:pt>
                <c:pt idx="2282">
                  <c:v>0.69313940108849958</c:v>
                </c:pt>
                <c:pt idx="2283">
                  <c:v>0.69344180478353701</c:v>
                </c:pt>
                <c:pt idx="2284">
                  <c:v>0.69374411569242123</c:v>
                </c:pt>
                <c:pt idx="2285">
                  <c:v>0.69404761334720555</c:v>
                </c:pt>
                <c:pt idx="2286">
                  <c:v>0.69435025293178654</c:v>
                </c:pt>
                <c:pt idx="2287">
                  <c:v>0.69465284603526578</c:v>
                </c:pt>
                <c:pt idx="2288">
                  <c:v>0.69495532831013063</c:v>
                </c:pt>
                <c:pt idx="2289">
                  <c:v>0.69525777486705265</c:v>
                </c:pt>
                <c:pt idx="2290">
                  <c:v>0.69556015712041419</c:v>
                </c:pt>
                <c:pt idx="2291">
                  <c:v>0.69586234672888492</c:v>
                </c:pt>
                <c:pt idx="2292">
                  <c:v>0.69616451851937111</c:v>
                </c:pt>
                <c:pt idx="2293">
                  <c:v>0.69646660482862177</c:v>
                </c:pt>
                <c:pt idx="2294">
                  <c:v>0.69677053556737811</c:v>
                </c:pt>
                <c:pt idx="2295">
                  <c:v>0.6970736519459757</c:v>
                </c:pt>
                <c:pt idx="2296">
                  <c:v>0.69737659603153779</c:v>
                </c:pt>
                <c:pt idx="2297">
                  <c:v>0.6976794648034077</c:v>
                </c:pt>
                <c:pt idx="2298">
                  <c:v>0.69798219387454419</c:v>
                </c:pt>
                <c:pt idx="2299">
                  <c:v>0.69828487999974842</c:v>
                </c:pt>
                <c:pt idx="2300">
                  <c:v>0.69858744448841414</c:v>
                </c:pt>
                <c:pt idx="2301">
                  <c:v>0.69888997680907694</c:v>
                </c:pt>
                <c:pt idx="2302">
                  <c:v>0.69919241263864496</c:v>
                </c:pt>
                <c:pt idx="2303">
                  <c:v>0.69949472354752873</c:v>
                </c:pt>
                <c:pt idx="2304">
                  <c:v>0.69979705229449185</c:v>
                </c:pt>
                <c:pt idx="2305">
                  <c:v>0.70009927044035758</c:v>
                </c:pt>
                <c:pt idx="2306">
                  <c:v>0.70040147789730478</c:v>
                </c:pt>
                <c:pt idx="2307">
                  <c:v>0.7007036283468131</c:v>
                </c:pt>
                <c:pt idx="2308">
                  <c:v>0.7010057752336486</c:v>
                </c:pt>
                <c:pt idx="2309">
                  <c:v>0.70130784016092651</c:v>
                </c:pt>
                <c:pt idx="2310">
                  <c:v>0.70160983387578546</c:v>
                </c:pt>
                <c:pt idx="2311">
                  <c:v>0.70191182759064241</c:v>
                </c:pt>
                <c:pt idx="2312">
                  <c:v>0.70221376438744187</c:v>
                </c:pt>
                <c:pt idx="2313">
                  <c:v>0.70251566558666179</c:v>
                </c:pt>
                <c:pt idx="2314">
                  <c:v>0.70281740684440663</c:v>
                </c:pt>
                <c:pt idx="2315">
                  <c:v>0.70312002498369663</c:v>
                </c:pt>
                <c:pt idx="2316">
                  <c:v>0.70342245727498043</c:v>
                </c:pt>
                <c:pt idx="2317">
                  <c:v>0.70372483238970984</c:v>
                </c:pt>
                <c:pt idx="2318">
                  <c:v>0.70402703981873715</c:v>
                </c:pt>
                <c:pt idx="2319">
                  <c:v>0.70432932576329743</c:v>
                </c:pt>
                <c:pt idx="2320">
                  <c:v>0.70463149046452334</c:v>
                </c:pt>
                <c:pt idx="2321">
                  <c:v>0.70493359812225742</c:v>
                </c:pt>
                <c:pt idx="2322">
                  <c:v>0.70523621268069214</c:v>
                </c:pt>
                <c:pt idx="2323">
                  <c:v>0.7055397139513605</c:v>
                </c:pt>
                <c:pt idx="2324">
                  <c:v>0.70584281592594222</c:v>
                </c:pt>
                <c:pt idx="2325">
                  <c:v>0.70614574924090689</c:v>
                </c:pt>
                <c:pt idx="2326">
                  <c:v>0.70644855708500265</c:v>
                </c:pt>
                <c:pt idx="2327">
                  <c:v>0.70675123247138327</c:v>
                </c:pt>
                <c:pt idx="2328">
                  <c:v>0.707053889936886</c:v>
                </c:pt>
                <c:pt idx="2329">
                  <c:v>0.70735651878668349</c:v>
                </c:pt>
                <c:pt idx="2330">
                  <c:v>0.70765903681314357</c:v>
                </c:pt>
                <c:pt idx="2331">
                  <c:v>0.70796148692740779</c:v>
                </c:pt>
                <c:pt idx="2332">
                  <c:v>0.70826383351502464</c:v>
                </c:pt>
                <c:pt idx="2333">
                  <c:v>0.70856609444444452</c:v>
                </c:pt>
                <c:pt idx="2334">
                  <c:v>0.70886831971987363</c:v>
                </c:pt>
                <c:pt idx="2335">
                  <c:v>0.70917224321606531</c:v>
                </c:pt>
                <c:pt idx="2336">
                  <c:v>0.70947657227939764</c:v>
                </c:pt>
                <c:pt idx="2337">
                  <c:v>0.70978067303522563</c:v>
                </c:pt>
                <c:pt idx="2338">
                  <c:v>0.71008458569431054</c:v>
                </c:pt>
                <c:pt idx="2339">
                  <c:v>0.71038836105830849</c:v>
                </c:pt>
                <c:pt idx="2340">
                  <c:v>0.71069200652359288</c:v>
                </c:pt>
                <c:pt idx="2341">
                  <c:v>0.71099550419248225</c:v>
                </c:pt>
                <c:pt idx="2342">
                  <c:v>0.71129891180387905</c:v>
                </c:pt>
                <c:pt idx="2343">
                  <c:v>0.71160232661371048</c:v>
                </c:pt>
                <c:pt idx="2344">
                  <c:v>0.71190555795633292</c:v>
                </c:pt>
                <c:pt idx="2345">
                  <c:v>0.71220871384793849</c:v>
                </c:pt>
                <c:pt idx="2346">
                  <c:v>0.7125117296911847</c:v>
                </c:pt>
                <c:pt idx="2347">
                  <c:v>0.71281471324886214</c:v>
                </c:pt>
                <c:pt idx="2348">
                  <c:v>0.71311749960444792</c:v>
                </c:pt>
                <c:pt idx="2349">
                  <c:v>0.7134202429942107</c:v>
                </c:pt>
                <c:pt idx="2350">
                  <c:v>0.71372287184400862</c:v>
                </c:pt>
                <c:pt idx="2351">
                  <c:v>0.71402546493348507</c:v>
                </c:pt>
                <c:pt idx="2352">
                  <c:v>0.71432932698631169</c:v>
                </c:pt>
                <c:pt idx="2353">
                  <c:v>0.71463342051801348</c:v>
                </c:pt>
                <c:pt idx="2354">
                  <c:v>0.71493719227227104</c:v>
                </c:pt>
                <c:pt idx="2355">
                  <c:v>0.71524080524997768</c:v>
                </c:pt>
                <c:pt idx="2356">
                  <c:v>0.71554434257711363</c:v>
                </c:pt>
                <c:pt idx="2357">
                  <c:v>0.71584778981797259</c:v>
                </c:pt>
                <c:pt idx="2358">
                  <c:v>0.71615114344972663</c:v>
                </c:pt>
                <c:pt idx="2359">
                  <c:v>0.7164543316577866</c:v>
                </c:pt>
                <c:pt idx="2360">
                  <c:v>0.71675748035191</c:v>
                </c:pt>
                <c:pt idx="2361">
                  <c:v>0.71706049619047285</c:v>
                </c:pt>
                <c:pt idx="2362">
                  <c:v>0.71736349767885421</c:v>
                </c:pt>
                <c:pt idx="2363">
                  <c:v>0.71766633063033192</c:v>
                </c:pt>
                <c:pt idx="2364">
                  <c:v>0.71796913134390561</c:v>
                </c:pt>
                <c:pt idx="2365">
                  <c:v>0.7182718210426966</c:v>
                </c:pt>
                <c:pt idx="2366">
                  <c:v>0.71857445707848655</c:v>
                </c:pt>
                <c:pt idx="2367">
                  <c:v>0.7188770716229137</c:v>
                </c:pt>
                <c:pt idx="2368">
                  <c:v>0.71917958961205297</c:v>
                </c:pt>
                <c:pt idx="2369">
                  <c:v>0.71948195761185862</c:v>
                </c:pt>
                <c:pt idx="2370">
                  <c:v>0.71978425420557046</c:v>
                </c:pt>
                <c:pt idx="2371">
                  <c:v>0.72008654366559921</c:v>
                </c:pt>
                <c:pt idx="2372">
                  <c:v>0.72038873330663733</c:v>
                </c:pt>
                <c:pt idx="2373">
                  <c:v>0.72069108346269495</c:v>
                </c:pt>
                <c:pt idx="2374">
                  <c:v>0.72099431839936956</c:v>
                </c:pt>
                <c:pt idx="2375">
                  <c:v>0.72129735218268032</c:v>
                </c:pt>
                <c:pt idx="2376">
                  <c:v>0.72160025326634458</c:v>
                </c:pt>
                <c:pt idx="2377">
                  <c:v>0.72190302175041088</c:v>
                </c:pt>
                <c:pt idx="2378">
                  <c:v>0.72220577591294688</c:v>
                </c:pt>
                <c:pt idx="2379">
                  <c:v>0.72250840121893034</c:v>
                </c:pt>
                <c:pt idx="2380">
                  <c:v>0.72281093353492754</c:v>
                </c:pt>
                <c:pt idx="2381">
                  <c:v>0.72311345155672102</c:v>
                </c:pt>
                <c:pt idx="2382">
                  <c:v>0.72341585880786652</c:v>
                </c:pt>
                <c:pt idx="2383">
                  <c:v>0.72371821965588734</c:v>
                </c:pt>
                <c:pt idx="2384">
                  <c:v>0.72402045918702163</c:v>
                </c:pt>
                <c:pt idx="2385">
                  <c:v>0.72432264525029921</c:v>
                </c:pt>
                <c:pt idx="2386">
                  <c:v>0.72462576878231155</c:v>
                </c:pt>
                <c:pt idx="2387">
                  <c:v>0.72492869135569749</c:v>
                </c:pt>
                <c:pt idx="2388">
                  <c:v>0.72523155298417763</c:v>
                </c:pt>
                <c:pt idx="2389">
                  <c:v>0.72553431069889718</c:v>
                </c:pt>
                <c:pt idx="2390">
                  <c:v>0.72583689664221762</c:v>
                </c:pt>
                <c:pt idx="2391">
                  <c:v>0.72613948258553884</c:v>
                </c:pt>
                <c:pt idx="2392">
                  <c:v>0.72644199704336965</c:v>
                </c:pt>
                <c:pt idx="2393">
                  <c:v>0.7267444329148951</c:v>
                </c:pt>
                <c:pt idx="2394">
                  <c:v>0.72704680448841819</c:v>
                </c:pt>
                <c:pt idx="2395">
                  <c:v>0.72734907612069988</c:v>
                </c:pt>
                <c:pt idx="2396">
                  <c:v>0.72765125150248899</c:v>
                </c:pt>
                <c:pt idx="2397">
                  <c:v>0.7279533627217627</c:v>
                </c:pt>
                <c:pt idx="2398">
                  <c:v>0.7282553778155435</c:v>
                </c:pt>
                <c:pt idx="2399">
                  <c:v>0.72855761381866824</c:v>
                </c:pt>
                <c:pt idx="2400">
                  <c:v>0.72886025698950085</c:v>
                </c:pt>
                <c:pt idx="2401">
                  <c:v>0.72916253217874483</c:v>
                </c:pt>
                <c:pt idx="2402">
                  <c:v>0.72946475386607212</c:v>
                </c:pt>
                <c:pt idx="2403">
                  <c:v>0.72976686508069766</c:v>
                </c:pt>
                <c:pt idx="2404">
                  <c:v>0.7300688837286996</c:v>
                </c:pt>
                <c:pt idx="2405">
                  <c:v>0.73037088814184603</c:v>
                </c:pt>
                <c:pt idx="2406">
                  <c:v>0.73067281425550834</c:v>
                </c:pt>
                <c:pt idx="2407">
                  <c:v>0.73097512871782921</c:v>
                </c:pt>
                <c:pt idx="2408">
                  <c:v>0.73127727202349346</c:v>
                </c:pt>
                <c:pt idx="2409">
                  <c:v>0.73157945455098394</c:v>
                </c:pt>
                <c:pt idx="2410">
                  <c:v>0.73188153017808244</c:v>
                </c:pt>
                <c:pt idx="2411">
                  <c:v>0.73218350253165554</c:v>
                </c:pt>
                <c:pt idx="2412">
                  <c:v>0.73248542864531685</c:v>
                </c:pt>
                <c:pt idx="2413">
                  <c:v>0.73278793592888603</c:v>
                </c:pt>
                <c:pt idx="2414">
                  <c:v>0.73308997595548564</c:v>
                </c:pt>
                <c:pt idx="2415">
                  <c:v>0.73339199102138963</c:v>
                </c:pt>
                <c:pt idx="2416">
                  <c:v>0.73369399896986764</c:v>
                </c:pt>
                <c:pt idx="2417">
                  <c:v>0.73399594642751642</c:v>
                </c:pt>
                <c:pt idx="2418">
                  <c:v>0.73429815743957882</c:v>
                </c:pt>
                <c:pt idx="2419">
                  <c:v>0.73460015827104053</c:v>
                </c:pt>
                <c:pt idx="2420">
                  <c:v>0.73490204524895719</c:v>
                </c:pt>
                <c:pt idx="2421">
                  <c:v>0.73520403898239561</c:v>
                </c:pt>
                <c:pt idx="2422">
                  <c:v>0.73550600423494017</c:v>
                </c:pt>
                <c:pt idx="2423">
                  <c:v>0.73580790546201014</c:v>
                </c:pt>
                <c:pt idx="2424">
                  <c:v>0.73610967515356696</c:v>
                </c:pt>
                <c:pt idx="2425">
                  <c:v>0.73641168667928991</c:v>
                </c:pt>
                <c:pt idx="2426">
                  <c:v>0.73671361991958395</c:v>
                </c:pt>
                <c:pt idx="2427">
                  <c:v>0.73701551045267266</c:v>
                </c:pt>
                <c:pt idx="2428">
                  <c:v>0.73731736191234687</c:v>
                </c:pt>
                <c:pt idx="2429">
                  <c:v>0.73761923114378725</c:v>
                </c:pt>
                <c:pt idx="2430">
                  <c:v>0.73792115371517775</c:v>
                </c:pt>
                <c:pt idx="2431">
                  <c:v>0.73822310829604798</c:v>
                </c:pt>
                <c:pt idx="2432">
                  <c:v>0.73852502019017496</c:v>
                </c:pt>
                <c:pt idx="2433">
                  <c:v>0.73882683611401156</c:v>
                </c:pt>
                <c:pt idx="2434">
                  <c:v>0.73912890460159608</c:v>
                </c:pt>
                <c:pt idx="2435">
                  <c:v>0.73943071339166422</c:v>
                </c:pt>
                <c:pt idx="2436">
                  <c:v>0.73973274983089887</c:v>
                </c:pt>
                <c:pt idx="2437">
                  <c:v>0.74003458704717362</c:v>
                </c:pt>
                <c:pt idx="2438">
                  <c:v>0.74033642426344815</c:v>
                </c:pt>
                <c:pt idx="2439">
                  <c:v>0.74063820108187206</c:v>
                </c:pt>
                <c:pt idx="2440">
                  <c:v>0.7409400134248586</c:v>
                </c:pt>
                <c:pt idx="2441">
                  <c:v>0.74124173692928585</c:v>
                </c:pt>
                <c:pt idx="2442">
                  <c:v>0.74154347463616166</c:v>
                </c:pt>
                <c:pt idx="2443">
                  <c:v>0.74184523014476333</c:v>
                </c:pt>
                <c:pt idx="2444">
                  <c:v>0.74214696075020958</c:v>
                </c:pt>
                <c:pt idx="2445">
                  <c:v>0.74244884772812725</c:v>
                </c:pt>
                <c:pt idx="2446">
                  <c:v>0.74275097320388961</c:v>
                </c:pt>
                <c:pt idx="2447">
                  <c:v>0.74305288152365911</c:v>
                </c:pt>
                <c:pt idx="2448">
                  <c:v>0.74335506400462714</c:v>
                </c:pt>
                <c:pt idx="2449">
                  <c:v>0.74365700788688882</c:v>
                </c:pt>
                <c:pt idx="2450">
                  <c:v>0.74395885934656425</c:v>
                </c:pt>
                <c:pt idx="2451">
                  <c:v>0.74426077123604806</c:v>
                </c:pt>
                <c:pt idx="2452">
                  <c:v>0.74456340728584569</c:v>
                </c:pt>
                <c:pt idx="2453">
                  <c:v>0.74486593958318115</c:v>
                </c:pt>
                <c:pt idx="2454">
                  <c:v>0.7451683111520444</c:v>
                </c:pt>
                <c:pt idx="2455">
                  <c:v>0.74547063988503304</c:v>
                </c:pt>
                <c:pt idx="2456">
                  <c:v>0.74577291512083588</c:v>
                </c:pt>
                <c:pt idx="2457">
                  <c:v>0.74607509762041357</c:v>
                </c:pt>
                <c:pt idx="2458">
                  <c:v>0.74637737994717124</c:v>
                </c:pt>
                <c:pt idx="2459">
                  <c:v>0.74667951256574649</c:v>
                </c:pt>
                <c:pt idx="2460">
                  <c:v>0.74698165940142125</c:v>
                </c:pt>
                <c:pt idx="2461">
                  <c:v>0.74728409524497463</c:v>
                </c:pt>
                <c:pt idx="2462">
                  <c:v>0.7475865060942789</c:v>
                </c:pt>
                <c:pt idx="2463">
                  <c:v>0.74789053447188891</c:v>
                </c:pt>
                <c:pt idx="2464">
                  <c:v>0.748193960098952</c:v>
                </c:pt>
                <c:pt idx="2465">
                  <c:v>0.74849720582309964</c:v>
                </c:pt>
                <c:pt idx="2466">
                  <c:v>0.7488002360416115</c:v>
                </c:pt>
                <c:pt idx="2467">
                  <c:v>0.74910321959928872</c:v>
                </c:pt>
                <c:pt idx="2468">
                  <c:v>0.74940603460704913</c:v>
                </c:pt>
                <c:pt idx="2469">
                  <c:v>0.74970877444971384</c:v>
                </c:pt>
                <c:pt idx="2470">
                  <c:v>0.75001143552533878</c:v>
                </c:pt>
                <c:pt idx="2471">
                  <c:v>0.75031400362141165</c:v>
                </c:pt>
                <c:pt idx="2472">
                  <c:v>0.75061650377777644</c:v>
                </c:pt>
                <c:pt idx="2473">
                  <c:v>0.7509189860712957</c:v>
                </c:pt>
                <c:pt idx="2474">
                  <c:v>0.75122174736167135</c:v>
                </c:pt>
                <c:pt idx="2475">
                  <c:v>0.75152428323281462</c:v>
                </c:pt>
                <c:pt idx="2476">
                  <c:v>0.7518266762182001</c:v>
                </c:pt>
                <c:pt idx="2477">
                  <c:v>0.7521289728119106</c:v>
                </c:pt>
                <c:pt idx="2478">
                  <c:v>0.75243121947849911</c:v>
                </c:pt>
                <c:pt idx="2479">
                  <c:v>0.75273341981156561</c:v>
                </c:pt>
                <c:pt idx="2480">
                  <c:v>0.75303554171142606</c:v>
                </c:pt>
                <c:pt idx="2481">
                  <c:v>0.75333754252895213</c:v>
                </c:pt>
                <c:pt idx="2482">
                  <c:v>0.75363949709589317</c:v>
                </c:pt>
                <c:pt idx="2483">
                  <c:v>0.75394142676585485</c:v>
                </c:pt>
                <c:pt idx="2484">
                  <c:v>0.75424420598280761</c:v>
                </c:pt>
                <c:pt idx="2485">
                  <c:v>0.75454655257508341</c:v>
                </c:pt>
                <c:pt idx="2486">
                  <c:v>0.75484876713305515</c:v>
                </c:pt>
                <c:pt idx="2487">
                  <c:v>0.75515086766337136</c:v>
                </c:pt>
                <c:pt idx="2488">
                  <c:v>0.75545292902579786</c:v>
                </c:pt>
                <c:pt idx="2489">
                  <c:v>0.75575542201805956</c:v>
                </c:pt>
                <c:pt idx="2490">
                  <c:v>0.75605785786161261</c:v>
                </c:pt>
                <c:pt idx="2491">
                  <c:v>0.75636019017649903</c:v>
                </c:pt>
                <c:pt idx="2492">
                  <c:v>0.75666238694545351</c:v>
                </c:pt>
                <c:pt idx="2493">
                  <c:v>0.75696453021856203</c:v>
                </c:pt>
                <c:pt idx="2494">
                  <c:v>0.75726668061690738</c:v>
                </c:pt>
                <c:pt idx="2495">
                  <c:v>0.75756872417985976</c:v>
                </c:pt>
                <c:pt idx="2496">
                  <c:v>0.75787240571998393</c:v>
                </c:pt>
                <c:pt idx="2497">
                  <c:v>0.75817510974685853</c:v>
                </c:pt>
                <c:pt idx="2498">
                  <c:v>0.75847769926087216</c:v>
                </c:pt>
                <c:pt idx="2499">
                  <c:v>0.75878022443422599</c:v>
                </c:pt>
                <c:pt idx="2500">
                  <c:v>0.75908265315469603</c:v>
                </c:pt>
                <c:pt idx="2501">
                  <c:v>0.75938504260302331</c:v>
                </c:pt>
                <c:pt idx="2502">
                  <c:v>0.75968733562984203</c:v>
                </c:pt>
                <c:pt idx="2503">
                  <c:v>0.7599894931863973</c:v>
                </c:pt>
                <c:pt idx="2504">
                  <c:v>0.76029167212237725</c:v>
                </c:pt>
                <c:pt idx="2505">
                  <c:v>0.7605937085616109</c:v>
                </c:pt>
                <c:pt idx="2506">
                  <c:v>0.76089580200211082</c:v>
                </c:pt>
                <c:pt idx="2507">
                  <c:v>0.76119783488196313</c:v>
                </c:pt>
                <c:pt idx="2508">
                  <c:v>0.76149971832801677</c:v>
                </c:pt>
                <c:pt idx="2509">
                  <c:v>0.76180155196746069</c:v>
                </c:pt>
                <c:pt idx="2510">
                  <c:v>0.76210346027794706</c:v>
                </c:pt>
                <c:pt idx="2511">
                  <c:v>0.76240529747102603</c:v>
                </c:pt>
                <c:pt idx="2512">
                  <c:v>0.76270719155938915</c:v>
                </c:pt>
                <c:pt idx="2513">
                  <c:v>0.76300900032626662</c:v>
                </c:pt>
                <c:pt idx="2514">
                  <c:v>0.76331075582095853</c:v>
                </c:pt>
                <c:pt idx="2515">
                  <c:v>0.7636126286070577</c:v>
                </c:pt>
                <c:pt idx="2516">
                  <c:v>0.76391430244824043</c:v>
                </c:pt>
                <c:pt idx="2517">
                  <c:v>0.76421603664143412</c:v>
                </c:pt>
                <c:pt idx="2518">
                  <c:v>0.76451801256657681</c:v>
                </c:pt>
                <c:pt idx="2519">
                  <c:v>0.76481983204353621</c:v>
                </c:pt>
                <c:pt idx="2520">
                  <c:v>0.76512148100269994</c:v>
                </c:pt>
                <c:pt idx="2521">
                  <c:v>0.76542315482071666</c:v>
                </c:pt>
                <c:pt idx="2522">
                  <c:v>0.76572478603523264</c:v>
                </c:pt>
                <c:pt idx="2523">
                  <c:v>0.76602645275550318</c:v>
                </c:pt>
                <c:pt idx="2524">
                  <c:v>0.76632825088743461</c:v>
                </c:pt>
                <c:pt idx="2525">
                  <c:v>0.76662997442894298</c:v>
                </c:pt>
                <c:pt idx="2526">
                  <c:v>0.76693179387806965</c:v>
                </c:pt>
                <c:pt idx="2527">
                  <c:v>0.76723354581684744</c:v>
                </c:pt>
                <c:pt idx="2528">
                  <c:v>0.76753525160759295</c:v>
                </c:pt>
                <c:pt idx="2529">
                  <c:v>0.76783696094828469</c:v>
                </c:pt>
                <c:pt idx="2530">
                  <c:v>0.7681386916000853</c:v>
                </c:pt>
                <c:pt idx="2531">
                  <c:v>0.76844075650877286</c:v>
                </c:pt>
                <c:pt idx="2532">
                  <c:v>0.76874283212657502</c:v>
                </c:pt>
                <c:pt idx="2533">
                  <c:v>0.76904475468868028</c:v>
                </c:pt>
                <c:pt idx="2534">
                  <c:v>0.76934695502174644</c:v>
                </c:pt>
                <c:pt idx="2535">
                  <c:v>0.76964912681223263</c:v>
                </c:pt>
                <c:pt idx="2536">
                  <c:v>0.76995110632298036</c:v>
                </c:pt>
                <c:pt idx="2537">
                  <c:v>0.77025305733754501</c:v>
                </c:pt>
                <c:pt idx="2538">
                  <c:v>0.77055499056855314</c:v>
                </c:pt>
                <c:pt idx="2539">
                  <c:v>0.77085679225309534</c:v>
                </c:pt>
                <c:pt idx="2540">
                  <c:v>0.77115857262351439</c:v>
                </c:pt>
                <c:pt idx="2541">
                  <c:v>0.77146027127759653</c:v>
                </c:pt>
                <c:pt idx="2542">
                  <c:v>0.77176193441208563</c:v>
                </c:pt>
                <c:pt idx="2543">
                  <c:v>0.77206358339904302</c:v>
                </c:pt>
                <c:pt idx="2544">
                  <c:v>0.77236515784878512</c:v>
                </c:pt>
                <c:pt idx="2545">
                  <c:v>0.77266695597144086</c:v>
                </c:pt>
                <c:pt idx="2546">
                  <c:v>0.77296868302632715</c:v>
                </c:pt>
                <c:pt idx="2547">
                  <c:v>0.77327027877773413</c:v>
                </c:pt>
                <c:pt idx="2548">
                  <c:v>0.7735718674358939</c:v>
                </c:pt>
                <c:pt idx="2549">
                  <c:v>0.77387337455106153</c:v>
                </c:pt>
                <c:pt idx="2550">
                  <c:v>0.77417479301517955</c:v>
                </c:pt>
                <c:pt idx="2551">
                  <c:v>0.77447620439625831</c:v>
                </c:pt>
                <c:pt idx="2552">
                  <c:v>0.77477753436094199</c:v>
                </c:pt>
                <c:pt idx="2553">
                  <c:v>0.77507882186407107</c:v>
                </c:pt>
                <c:pt idx="2554">
                  <c:v>0.77538009167921185</c:v>
                </c:pt>
                <c:pt idx="2555">
                  <c:v>0.77568138979635459</c:v>
                </c:pt>
                <c:pt idx="2556">
                  <c:v>0.77598264541676376</c:v>
                </c:pt>
                <c:pt idx="2557">
                  <c:v>0.77628437247628579</c:v>
                </c:pt>
                <c:pt idx="2558">
                  <c:v>0.77658635195452053</c:v>
                </c:pt>
                <c:pt idx="2559">
                  <c:v>0.77688818207754595</c:v>
                </c:pt>
                <c:pt idx="2560">
                  <c:v>0.77718989138116312</c:v>
                </c:pt>
                <c:pt idx="2561">
                  <c:v>0.77749164687585604</c:v>
                </c:pt>
                <c:pt idx="2562">
                  <c:v>0.77779335974805974</c:v>
                </c:pt>
                <c:pt idx="2563">
                  <c:v>0.77809511876167914</c:v>
                </c:pt>
                <c:pt idx="2564">
                  <c:v>0.77839686714000977</c:v>
                </c:pt>
                <c:pt idx="2565">
                  <c:v>0.77869900331619457</c:v>
                </c:pt>
                <c:pt idx="2566">
                  <c:v>0.77900103265070886</c:v>
                </c:pt>
                <c:pt idx="2567">
                  <c:v>0.77930305130335564</c:v>
                </c:pt>
                <c:pt idx="2568">
                  <c:v>0.77960498097796038</c:v>
                </c:pt>
                <c:pt idx="2569">
                  <c:v>0.77990690707769383</c:v>
                </c:pt>
                <c:pt idx="2570">
                  <c:v>0.78020893638897615</c:v>
                </c:pt>
                <c:pt idx="2571">
                  <c:v>0.78051114383661635</c:v>
                </c:pt>
                <c:pt idx="2572">
                  <c:v>0.78081308060555921</c:v>
                </c:pt>
                <c:pt idx="2573">
                  <c:v>0.78111502095896801</c:v>
                </c:pt>
                <c:pt idx="2574">
                  <c:v>0.78141687239080571</c:v>
                </c:pt>
                <c:pt idx="2575">
                  <c:v>0.78171873448538975</c:v>
                </c:pt>
                <c:pt idx="2576">
                  <c:v>0.78202070330465279</c:v>
                </c:pt>
                <c:pt idx="2577">
                  <c:v>0.78232265785766109</c:v>
                </c:pt>
                <c:pt idx="2578">
                  <c:v>0.78262449149246704</c:v>
                </c:pt>
                <c:pt idx="2579">
                  <c:v>0.78292633937025957</c:v>
                </c:pt>
                <c:pt idx="2580">
                  <c:v>0.78322813039727901</c:v>
                </c:pt>
                <c:pt idx="2581">
                  <c:v>0.78352982905136159</c:v>
                </c:pt>
                <c:pt idx="2582">
                  <c:v>0.78383153482356893</c:v>
                </c:pt>
                <c:pt idx="2583">
                  <c:v>0.78413356412555757</c:v>
                </c:pt>
                <c:pt idx="2584">
                  <c:v>0.7844356824775206</c:v>
                </c:pt>
                <c:pt idx="2585">
                  <c:v>0.78473767266674499</c:v>
                </c:pt>
                <c:pt idx="2586">
                  <c:v>0.78503982664181815</c:v>
                </c:pt>
                <c:pt idx="2587">
                  <c:v>0.78534187021406465</c:v>
                </c:pt>
                <c:pt idx="2588">
                  <c:v>0.78564395297179279</c:v>
                </c:pt>
                <c:pt idx="2589">
                  <c:v>0.7859459075712385</c:v>
                </c:pt>
                <c:pt idx="2590">
                  <c:v>0.78624784438661055</c:v>
                </c:pt>
                <c:pt idx="2591">
                  <c:v>0.78654969938187458</c:v>
                </c:pt>
                <c:pt idx="2592">
                  <c:v>0.7868515117341367</c:v>
                </c:pt>
                <c:pt idx="2593">
                  <c:v>0.78715330632283631</c:v>
                </c:pt>
                <c:pt idx="2594">
                  <c:v>0.78745497660119512</c:v>
                </c:pt>
                <c:pt idx="2595">
                  <c:v>0.78775671787748125</c:v>
                </c:pt>
                <c:pt idx="2596">
                  <c:v>0.78805846270473867</c:v>
                </c:pt>
                <c:pt idx="2597">
                  <c:v>0.7883605632490015</c:v>
                </c:pt>
                <c:pt idx="2598">
                  <c:v>0.78866253204504377</c:v>
                </c:pt>
                <c:pt idx="2599">
                  <c:v>0.78896448664449015</c:v>
                </c:pt>
                <c:pt idx="2600">
                  <c:v>0.78926632741450109</c:v>
                </c:pt>
                <c:pt idx="2601">
                  <c:v>0.78956826778648259</c:v>
                </c:pt>
                <c:pt idx="2602">
                  <c:v>0.78987031491841964</c:v>
                </c:pt>
                <c:pt idx="2603">
                  <c:v>0.79017225882854014</c:v>
                </c:pt>
                <c:pt idx="2604">
                  <c:v>0.79047424542720357</c:v>
                </c:pt>
                <c:pt idx="2605">
                  <c:v>0.79077616798930928</c:v>
                </c:pt>
                <c:pt idx="2606">
                  <c:v>0.7910785359891146</c:v>
                </c:pt>
                <c:pt idx="2607">
                  <c:v>0.79138063650548318</c:v>
                </c:pt>
                <c:pt idx="2608">
                  <c:v>0.79168278335511089</c:v>
                </c:pt>
                <c:pt idx="2609">
                  <c:v>0.79198494445604051</c:v>
                </c:pt>
                <c:pt idx="2610">
                  <c:v>0.79228711982852551</c:v>
                </c:pt>
                <c:pt idx="2611">
                  <c:v>0.79258935225719973</c:v>
                </c:pt>
                <c:pt idx="2612">
                  <c:v>0.79289168455811343</c:v>
                </c:pt>
                <c:pt idx="2613">
                  <c:v>0.79319392766390462</c:v>
                </c:pt>
                <c:pt idx="2614">
                  <c:v>0.79349608879739397</c:v>
                </c:pt>
                <c:pt idx="2615">
                  <c:v>0.79379812524127591</c:v>
                </c:pt>
                <c:pt idx="2616">
                  <c:v>0.79410010826806199</c:v>
                </c:pt>
                <c:pt idx="2617">
                  <c:v>0.79440237635279376</c:v>
                </c:pt>
                <c:pt idx="2618">
                  <c:v>0.79470461591185571</c:v>
                </c:pt>
                <c:pt idx="2619">
                  <c:v>0.79500691252885058</c:v>
                </c:pt>
                <c:pt idx="2620">
                  <c:v>0.79530917348154662</c:v>
                </c:pt>
                <c:pt idx="2621">
                  <c:v>0.79561136668649213</c:v>
                </c:pt>
                <c:pt idx="2622">
                  <c:v>0.7959138918738411</c:v>
                </c:pt>
                <c:pt idx="2623">
                  <c:v>0.79621634917303763</c:v>
                </c:pt>
                <c:pt idx="2624">
                  <c:v>0.79651860654125051</c:v>
                </c:pt>
                <c:pt idx="2625">
                  <c:v>0.79682088530618522</c:v>
                </c:pt>
                <c:pt idx="2626">
                  <c:v>0.79712318908521584</c:v>
                </c:pt>
                <c:pt idx="2627">
                  <c:v>0.79742538941828367</c:v>
                </c:pt>
                <c:pt idx="2628">
                  <c:v>0.79772744722061062</c:v>
                </c:pt>
                <c:pt idx="2629">
                  <c:v>0.7980299652237447</c:v>
                </c:pt>
                <c:pt idx="2630">
                  <c:v>0.79833224403523717</c:v>
                </c:pt>
                <c:pt idx="2631">
                  <c:v>0.79863438018351862</c:v>
                </c:pt>
                <c:pt idx="2632">
                  <c:v>0.7989363596524639</c:v>
                </c:pt>
                <c:pt idx="2633">
                  <c:v>0.79923829999194362</c:v>
                </c:pt>
                <c:pt idx="2634">
                  <c:v>0.79954026167322978</c:v>
                </c:pt>
                <c:pt idx="2635">
                  <c:v>0.79984251906937354</c:v>
                </c:pt>
                <c:pt idx="2636">
                  <c:v>0.80014473010935561</c:v>
                </c:pt>
                <c:pt idx="2637">
                  <c:v>0.80044699106205119</c:v>
                </c:pt>
                <c:pt idx="2638">
                  <c:v>0.80074932692167644</c:v>
                </c:pt>
                <c:pt idx="2639">
                  <c:v>0.80105152722217265</c:v>
                </c:pt>
                <c:pt idx="2640">
                  <c:v>0.80135360638664388</c:v>
                </c:pt>
                <c:pt idx="2641">
                  <c:v>0.80165593155181181</c:v>
                </c:pt>
                <c:pt idx="2642">
                  <c:v>0.80195808552688463</c:v>
                </c:pt>
                <c:pt idx="2643">
                  <c:v>0.80226038928728804</c:v>
                </c:pt>
                <c:pt idx="2644">
                  <c:v>0.80256258607020114</c:v>
                </c:pt>
                <c:pt idx="2645">
                  <c:v>0.8028647614240787</c:v>
                </c:pt>
                <c:pt idx="2646">
                  <c:v>0.8031669154363611</c:v>
                </c:pt>
                <c:pt idx="2647">
                  <c:v>0.80346894832086158</c:v>
                </c:pt>
                <c:pt idx="2648">
                  <c:v>0.80377126634138163</c:v>
                </c:pt>
                <c:pt idx="2649">
                  <c:v>0.80407326717284322</c:v>
                </c:pt>
                <c:pt idx="2650">
                  <c:v>0.8043755174282593</c:v>
                </c:pt>
                <c:pt idx="2651">
                  <c:v>0.80467761085946032</c:v>
                </c:pt>
                <c:pt idx="2652">
                  <c:v>0.80497982902859522</c:v>
                </c:pt>
                <c:pt idx="2653">
                  <c:v>0.80528191531925131</c:v>
                </c:pt>
                <c:pt idx="2654">
                  <c:v>0.8055838698861908</c:v>
                </c:pt>
                <c:pt idx="2655">
                  <c:v>0.80588587783466903</c:v>
                </c:pt>
                <c:pt idx="2656">
                  <c:v>0.8061879356602335</c:v>
                </c:pt>
                <c:pt idx="2657">
                  <c:v>0.80649015380144651</c:v>
                </c:pt>
                <c:pt idx="2658">
                  <c:v>0.80679243972738202</c:v>
                </c:pt>
                <c:pt idx="2659">
                  <c:v>0.80709472206345323</c:v>
                </c:pt>
                <c:pt idx="2660">
                  <c:v>0.80739694380662486</c:v>
                </c:pt>
                <c:pt idx="2661">
                  <c:v>0.80769903368609886</c:v>
                </c:pt>
                <c:pt idx="2662">
                  <c:v>0.8080012482999116</c:v>
                </c:pt>
                <c:pt idx="2663">
                  <c:v>0.80830327405201796</c:v>
                </c:pt>
                <c:pt idx="2664">
                  <c:v>0.80860531760102983</c:v>
                </c:pt>
                <c:pt idx="2665">
                  <c:v>0.80890733623509314</c:v>
                </c:pt>
                <c:pt idx="2666">
                  <c:v>0.80920926589112641</c:v>
                </c:pt>
                <c:pt idx="2667">
                  <c:v>0.80951123112973888</c:v>
                </c:pt>
                <c:pt idx="2668">
                  <c:v>0.8098130896514113</c:v>
                </c:pt>
                <c:pt idx="2669">
                  <c:v>0.81011511539422498</c:v>
                </c:pt>
                <c:pt idx="2670">
                  <c:v>0.81041694903830819</c:v>
                </c:pt>
                <c:pt idx="2671">
                  <c:v>0.81071887159112965</c:v>
                </c:pt>
                <c:pt idx="2672">
                  <c:v>0.81102066969523445</c:v>
                </c:pt>
                <c:pt idx="2673">
                  <c:v>0.81132269544734059</c:v>
                </c:pt>
                <c:pt idx="2674">
                  <c:v>0.81162457532450405</c:v>
                </c:pt>
                <c:pt idx="2675">
                  <c:v>0.81192645877055625</c:v>
                </c:pt>
                <c:pt idx="2676">
                  <c:v>0.81222843470498762</c:v>
                </c:pt>
                <c:pt idx="2677">
                  <c:v>0.8125303110458485</c:v>
                </c:pt>
                <c:pt idx="2678">
                  <c:v>0.81283219449654232</c:v>
                </c:pt>
                <c:pt idx="2679">
                  <c:v>0.81313400681169823</c:v>
                </c:pt>
                <c:pt idx="2680">
                  <c:v>0.81343574811579888</c:v>
                </c:pt>
                <c:pt idx="2681">
                  <c:v>0.81373771695828356</c:v>
                </c:pt>
                <c:pt idx="2682">
                  <c:v>0.81403952575762772</c:v>
                </c:pt>
                <c:pt idx="2683">
                  <c:v>0.81434164053854641</c:v>
                </c:pt>
                <c:pt idx="2684">
                  <c:v>0.81464374107815973</c:v>
                </c:pt>
                <c:pt idx="2685">
                  <c:v>0.81494569563116914</c:v>
                </c:pt>
                <c:pt idx="2686">
                  <c:v>0.81524776411875333</c:v>
                </c:pt>
                <c:pt idx="2687">
                  <c:v>0.81555008573017496</c:v>
                </c:pt>
                <c:pt idx="2688">
                  <c:v>0.81585229674223669</c:v>
                </c:pt>
                <c:pt idx="2689">
                  <c:v>0.81615445070800785</c:v>
                </c:pt>
                <c:pt idx="2690">
                  <c:v>0.81645664030717369</c:v>
                </c:pt>
                <c:pt idx="2691">
                  <c:v>0.81675887627306498</c:v>
                </c:pt>
                <c:pt idx="2692">
                  <c:v>0.81706111940678361</c:v>
                </c:pt>
                <c:pt idx="2693">
                  <c:v>0.81736330188775064</c:v>
                </c:pt>
                <c:pt idx="2694">
                  <c:v>0.81766542736351422</c:v>
                </c:pt>
                <c:pt idx="2695">
                  <c:v>0.81796749229079235</c:v>
                </c:pt>
                <c:pt idx="2696">
                  <c:v>0.81826948247537179</c:v>
                </c:pt>
                <c:pt idx="2697">
                  <c:v>0.81857144775578061</c:v>
                </c:pt>
                <c:pt idx="2698">
                  <c:v>0.81887343793106993</c:v>
                </c:pt>
                <c:pt idx="2699">
                  <c:v>0.81917536761496024</c:v>
                </c:pt>
                <c:pt idx="2700">
                  <c:v>0.81947722618303365</c:v>
                </c:pt>
                <c:pt idx="2701">
                  <c:v>0.81977905987350941</c:v>
                </c:pt>
                <c:pt idx="2702">
                  <c:v>0.82008102156872664</c:v>
                </c:pt>
                <c:pt idx="2703">
                  <c:v>0.8203830330851577</c:v>
                </c:pt>
                <c:pt idx="2704">
                  <c:v>0.82068508018456365</c:v>
                </c:pt>
                <c:pt idx="2705">
                  <c:v>0.82098701698136389</c:v>
                </c:pt>
                <c:pt idx="2706">
                  <c:v>0.82128894310895306</c:v>
                </c:pt>
                <c:pt idx="2707">
                  <c:v>0.8215907661113051</c:v>
                </c:pt>
                <c:pt idx="2708">
                  <c:v>0.82189274203644724</c:v>
                </c:pt>
                <c:pt idx="2709">
                  <c:v>0.82219462902364671</c:v>
                </c:pt>
                <c:pt idx="2710">
                  <c:v>0.82249691853955165</c:v>
                </c:pt>
                <c:pt idx="2711">
                  <c:v>0.82279922588112964</c:v>
                </c:pt>
                <c:pt idx="2712">
                  <c:v>0.82310143332877184</c:v>
                </c:pt>
                <c:pt idx="2713">
                  <c:v>0.82340381203140323</c:v>
                </c:pt>
                <c:pt idx="2714">
                  <c:v>0.82370622286206352</c:v>
                </c:pt>
                <c:pt idx="2715">
                  <c:v>0.82400868728599264</c:v>
                </c:pt>
                <c:pt idx="2716">
                  <c:v>0.82431116599792409</c:v>
                </c:pt>
                <c:pt idx="2717">
                  <c:v>0.82461357327703533</c:v>
                </c:pt>
                <c:pt idx="2718">
                  <c:v>0.82491587348896711</c:v>
                </c:pt>
                <c:pt idx="2719">
                  <c:v>0.82521825220091805</c:v>
                </c:pt>
                <c:pt idx="2720">
                  <c:v>0.8255205523849094</c:v>
                </c:pt>
                <c:pt idx="2721">
                  <c:v>0.825822938207741</c:v>
                </c:pt>
                <c:pt idx="2722">
                  <c:v>0.8261251991604377</c:v>
                </c:pt>
                <c:pt idx="2723">
                  <c:v>0.82642767430954123</c:v>
                </c:pt>
                <c:pt idx="2724">
                  <c:v>0.82673016731112969</c:v>
                </c:pt>
                <c:pt idx="2725">
                  <c:v>0.82703269961779535</c:v>
                </c:pt>
                <c:pt idx="2726">
                  <c:v>0.82733514617471815</c:v>
                </c:pt>
                <c:pt idx="2727">
                  <c:v>0.82763772855211715</c:v>
                </c:pt>
                <c:pt idx="2728">
                  <c:v>0.82794016082475408</c:v>
                </c:pt>
                <c:pt idx="2729">
                  <c:v>0.82824271102949465</c:v>
                </c:pt>
                <c:pt idx="2730">
                  <c:v>0.82854522904195826</c:v>
                </c:pt>
                <c:pt idx="2731">
                  <c:v>0.82884774348113066</c:v>
                </c:pt>
                <c:pt idx="2732">
                  <c:v>0.82915031153053531</c:v>
                </c:pt>
                <c:pt idx="2733">
                  <c:v>0.82945276523954459</c:v>
                </c:pt>
                <c:pt idx="2734">
                  <c:v>0.82975525466856592</c:v>
                </c:pt>
                <c:pt idx="2735">
                  <c:v>0.83005777268102932</c:v>
                </c:pt>
                <c:pt idx="2736">
                  <c:v>0.83036020850593506</c:v>
                </c:pt>
                <c:pt idx="2737">
                  <c:v>0.8306625872132265</c:v>
                </c:pt>
                <c:pt idx="2738">
                  <c:v>0.83096494450181491</c:v>
                </c:pt>
                <c:pt idx="2739">
                  <c:v>0.83126722329468461</c:v>
                </c:pt>
                <c:pt idx="2740">
                  <c:v>0.8315693951037777</c:v>
                </c:pt>
                <c:pt idx="2741">
                  <c:v>0.83187155978639615</c:v>
                </c:pt>
                <c:pt idx="2742">
                  <c:v>0.83217362828327723</c:v>
                </c:pt>
                <c:pt idx="2743">
                  <c:v>0.83247563627821231</c:v>
                </c:pt>
                <c:pt idx="2744">
                  <c:v>0.83277756593424546</c:v>
                </c:pt>
                <c:pt idx="2745">
                  <c:v>0.83307942092950948</c:v>
                </c:pt>
                <c:pt idx="2746">
                  <c:v>0.83338126526263856</c:v>
                </c:pt>
                <c:pt idx="2747">
                  <c:v>0.83368304563305762</c:v>
                </c:pt>
                <c:pt idx="2748">
                  <c:v>0.83398518539020661</c:v>
                </c:pt>
                <c:pt idx="2749">
                  <c:v>0.83428716488237586</c:v>
                </c:pt>
                <c:pt idx="2750">
                  <c:v>0.83458911236788536</c:v>
                </c:pt>
                <c:pt idx="2751">
                  <c:v>0.83489129488141933</c:v>
                </c:pt>
                <c:pt idx="2752">
                  <c:v>0.83519349165037404</c:v>
                </c:pt>
                <c:pt idx="2753">
                  <c:v>0.83549555655906116</c:v>
                </c:pt>
                <c:pt idx="2754">
                  <c:v>0.83579792097593253</c:v>
                </c:pt>
                <c:pt idx="2755">
                  <c:v>0.83610018904669758</c:v>
                </c:pt>
                <c:pt idx="2756">
                  <c:v>0.83640230380901648</c:v>
                </c:pt>
                <c:pt idx="2757">
                  <c:v>0.83670465395109817</c:v>
                </c:pt>
                <c:pt idx="2758">
                  <c:v>0.83700689704758102</c:v>
                </c:pt>
                <c:pt idx="2759">
                  <c:v>0.83730927217162865</c:v>
                </c:pt>
                <c:pt idx="2760">
                  <c:v>0.83761172230920589</c:v>
                </c:pt>
                <c:pt idx="2761">
                  <c:v>0.83791409743325362</c:v>
                </c:pt>
                <c:pt idx="2762">
                  <c:v>0.83821650468439901</c:v>
                </c:pt>
                <c:pt idx="2763">
                  <c:v>0.83851892267440165</c:v>
                </c:pt>
                <c:pt idx="2764">
                  <c:v>0.83882124783025369</c:v>
                </c:pt>
                <c:pt idx="2765">
                  <c:v>0.83912362651424732</c:v>
                </c:pt>
                <c:pt idx="2766">
                  <c:v>0.83942584110013985</c:v>
                </c:pt>
                <c:pt idx="2767">
                  <c:v>0.83972799154964772</c:v>
                </c:pt>
                <c:pt idx="2768">
                  <c:v>0.84003011344950895</c:v>
                </c:pt>
                <c:pt idx="2769">
                  <c:v>0.84033217837678698</c:v>
                </c:pt>
                <c:pt idx="2770">
                  <c:v>0.84063423618376243</c:v>
                </c:pt>
                <c:pt idx="2771">
                  <c:v>0.84093624771877662</c:v>
                </c:pt>
                <c:pt idx="2772">
                  <c:v>0.84123816672014351</c:v>
                </c:pt>
                <c:pt idx="2773">
                  <c:v>0.84154024587067</c:v>
                </c:pt>
                <c:pt idx="2774">
                  <c:v>0.84184255676558373</c:v>
                </c:pt>
                <c:pt idx="2775">
                  <c:v>0.84214468580339874</c:v>
                </c:pt>
                <c:pt idx="2776">
                  <c:v>0.84244672934311582</c:v>
                </c:pt>
                <c:pt idx="2777">
                  <c:v>0.84274871241170579</c:v>
                </c:pt>
                <c:pt idx="2778">
                  <c:v>0.84305070971268481</c:v>
                </c:pt>
                <c:pt idx="2779">
                  <c:v>0.84335258960841142</c:v>
                </c:pt>
                <c:pt idx="2780">
                  <c:v>0.84365488980171577</c:v>
                </c:pt>
                <c:pt idx="2781">
                  <c:v>0.84395716500492757</c:v>
                </c:pt>
                <c:pt idx="2782">
                  <c:v>0.84425939028501062</c:v>
                </c:pt>
                <c:pt idx="2783">
                  <c:v>0.84456153002820789</c:v>
                </c:pt>
                <c:pt idx="2784">
                  <c:v>0.8448636092066244</c:v>
                </c:pt>
                <c:pt idx="2785">
                  <c:v>0.84516563850861393</c:v>
                </c:pt>
                <c:pt idx="2786">
                  <c:v>0.8454675753054135</c:v>
                </c:pt>
                <c:pt idx="2787">
                  <c:v>0.84576955479758331</c:v>
                </c:pt>
                <c:pt idx="2788">
                  <c:v>0.84607140979284634</c:v>
                </c:pt>
                <c:pt idx="2789">
                  <c:v>0.84637346760446863</c:v>
                </c:pt>
                <c:pt idx="2790">
                  <c:v>0.84667550405764369</c:v>
                </c:pt>
                <c:pt idx="2791">
                  <c:v>0.84697757967079745</c:v>
                </c:pt>
                <c:pt idx="2792">
                  <c:v>0.84727955561451784</c:v>
                </c:pt>
                <c:pt idx="2793">
                  <c:v>0.84758149238346003</c:v>
                </c:pt>
                <c:pt idx="2794">
                  <c:v>0.8478835965076541</c:v>
                </c:pt>
                <c:pt idx="2795">
                  <c:v>0.84818551196695491</c:v>
                </c:pt>
                <c:pt idx="2796">
                  <c:v>0.8484873882799715</c:v>
                </c:pt>
                <c:pt idx="2797">
                  <c:v>0.84878972056225321</c:v>
                </c:pt>
                <c:pt idx="2798">
                  <c:v>0.84909212070128459</c:v>
                </c:pt>
                <c:pt idx="2799">
                  <c:v>0.84939435670441021</c:v>
                </c:pt>
                <c:pt idx="2800">
                  <c:v>0.84969656774439251</c:v>
                </c:pt>
                <c:pt idx="2801">
                  <c:v>0.8499987609167684</c:v>
                </c:pt>
                <c:pt idx="2802">
                  <c:v>0.85030088996388475</c:v>
                </c:pt>
                <c:pt idx="2803">
                  <c:v>0.85060301900170099</c:v>
                </c:pt>
                <c:pt idx="2804">
                  <c:v>0.85090505900971358</c:v>
                </c:pt>
                <c:pt idx="2805">
                  <c:v>0.85120698158110353</c:v>
                </c:pt>
                <c:pt idx="2806">
                  <c:v>0.8515088685590213</c:v>
                </c:pt>
                <c:pt idx="2807">
                  <c:v>0.85181070935686876</c:v>
                </c:pt>
                <c:pt idx="2808">
                  <c:v>0.85211254657314361</c:v>
                </c:pt>
                <c:pt idx="2809">
                  <c:v>0.8524143127361955</c:v>
                </c:pt>
                <c:pt idx="2810">
                  <c:v>0.85271591559515081</c:v>
                </c:pt>
                <c:pt idx="2811">
                  <c:v>0.85301757872963857</c:v>
                </c:pt>
                <c:pt idx="2812">
                  <c:v>0.85331918509853133</c:v>
                </c:pt>
                <c:pt idx="2813">
                  <c:v>0.85362075955753214</c:v>
                </c:pt>
                <c:pt idx="2814">
                  <c:v>0.85392241561342008</c:v>
                </c:pt>
                <c:pt idx="2815">
                  <c:v>0.85422400070195847</c:v>
                </c:pt>
                <c:pt idx="2816">
                  <c:v>0.85452549008365752</c:v>
                </c:pt>
                <c:pt idx="2817">
                  <c:v>0.85482701488857604</c:v>
                </c:pt>
                <c:pt idx="2818">
                  <c:v>0.85512854321971665</c:v>
                </c:pt>
                <c:pt idx="2819">
                  <c:v>0.85543007513271507</c:v>
                </c:pt>
                <c:pt idx="2820">
                  <c:v>0.8557316743984883</c:v>
                </c:pt>
                <c:pt idx="2821">
                  <c:v>0.85603325951017584</c:v>
                </c:pt>
                <c:pt idx="2822">
                  <c:v>0.85633475595164388</c:v>
                </c:pt>
                <c:pt idx="2823">
                  <c:v>0.85663638008476228</c:v>
                </c:pt>
                <c:pt idx="2824">
                  <c:v>0.85693795809918605</c:v>
                </c:pt>
                <c:pt idx="2825">
                  <c:v>0.85723949355712348</c:v>
                </c:pt>
                <c:pt idx="2826">
                  <c:v>0.8575411958072896</c:v>
                </c:pt>
                <c:pt idx="2827">
                  <c:v>0.85784278446544882</c:v>
                </c:pt>
                <c:pt idx="2828">
                  <c:v>0.85814467502638603</c:v>
                </c:pt>
                <c:pt idx="2829">
                  <c:v>0.8584462814415843</c:v>
                </c:pt>
                <c:pt idx="2830">
                  <c:v>0.85874806181200269</c:v>
                </c:pt>
                <c:pt idx="2831">
                  <c:v>0.85904967532147336</c:v>
                </c:pt>
                <c:pt idx="2832">
                  <c:v>0.8593512072622379</c:v>
                </c:pt>
                <c:pt idx="2833">
                  <c:v>0.85965326862466562</c:v>
                </c:pt>
                <c:pt idx="2834">
                  <c:v>0.85995530148593224</c:v>
                </c:pt>
                <c:pt idx="2835">
                  <c:v>0.8602571956299927</c:v>
                </c:pt>
                <c:pt idx="2836">
                  <c:v>0.86055924276192897</c:v>
                </c:pt>
                <c:pt idx="2837">
                  <c:v>0.86086140385820753</c:v>
                </c:pt>
                <c:pt idx="2838">
                  <c:v>0.86116332640174287</c:v>
                </c:pt>
                <c:pt idx="2839">
                  <c:v>0.8614652596141803</c:v>
                </c:pt>
                <c:pt idx="2840">
                  <c:v>0.8617673601584428</c:v>
                </c:pt>
                <c:pt idx="2841">
                  <c:v>0.86206929341730865</c:v>
                </c:pt>
                <c:pt idx="2842">
                  <c:v>0.86237125157387784</c:v>
                </c:pt>
                <c:pt idx="2843">
                  <c:v>0.86267324529802514</c:v>
                </c:pt>
                <c:pt idx="2844">
                  <c:v>0.86297528172796556</c:v>
                </c:pt>
                <c:pt idx="2845">
                  <c:v>0.86327724342318424</c:v>
                </c:pt>
                <c:pt idx="2846">
                  <c:v>0.86357931905957885</c:v>
                </c:pt>
                <c:pt idx="2847">
                  <c:v>0.86388136260859028</c:v>
                </c:pt>
                <c:pt idx="2848">
                  <c:v>0.86418360927052262</c:v>
                </c:pt>
                <c:pt idx="2849">
                  <c:v>0.86448559944581171</c:v>
                </c:pt>
                <c:pt idx="2850">
                  <c:v>0.86478768576436049</c:v>
                </c:pt>
                <c:pt idx="2851">
                  <c:v>0.8650898789646535</c:v>
                </c:pt>
                <c:pt idx="2852">
                  <c:v>0.86539189048108534</c:v>
                </c:pt>
                <c:pt idx="2853">
                  <c:v>0.86569380946852592</c:v>
                </c:pt>
                <c:pt idx="2854">
                  <c:v>0.86599585659581535</c:v>
                </c:pt>
                <c:pt idx="2855">
                  <c:v>0.8662978681122453</c:v>
                </c:pt>
                <c:pt idx="2856">
                  <c:v>0.86659985827824504</c:v>
                </c:pt>
                <c:pt idx="2857">
                  <c:v>0.86690183776112495</c:v>
                </c:pt>
                <c:pt idx="2858">
                  <c:v>0.86720384571889364</c:v>
                </c:pt>
                <c:pt idx="2859">
                  <c:v>0.86750616373009759</c:v>
                </c:pt>
                <c:pt idx="2860">
                  <c:v>0.86780831772377676</c:v>
                </c:pt>
                <c:pt idx="2861">
                  <c:v>0.86811037907225985</c:v>
                </c:pt>
                <c:pt idx="2862">
                  <c:v>0.86841258295558366</c:v>
                </c:pt>
                <c:pt idx="2863">
                  <c:v>0.86871467991072104</c:v>
                </c:pt>
                <c:pt idx="2864">
                  <c:v>0.86901673061639184</c:v>
                </c:pt>
                <c:pt idx="2865">
                  <c:v>0.8693189630264494</c:v>
                </c:pt>
                <c:pt idx="2866">
                  <c:v>0.86962102797231977</c:v>
                </c:pt>
                <c:pt idx="2867">
                  <c:v>0.86992301101304015</c:v>
                </c:pt>
                <c:pt idx="2868">
                  <c:v>0.87022523628381609</c:v>
                </c:pt>
                <c:pt idx="2869">
                  <c:v>0.87052728338322072</c:v>
                </c:pt>
                <c:pt idx="2870">
                  <c:v>0.87082922018002185</c:v>
                </c:pt>
                <c:pt idx="2871">
                  <c:v>0.87113111782376162</c:v>
                </c:pt>
                <c:pt idx="2872">
                  <c:v>0.8714329515142365</c:v>
                </c:pt>
                <c:pt idx="2873">
                  <c:v>0.87173490251022734</c:v>
                </c:pt>
                <c:pt idx="2874">
                  <c:v>0.87203701019585966</c:v>
                </c:pt>
                <c:pt idx="2875">
                  <c:v>0.87233906798424343</c:v>
                </c:pt>
                <c:pt idx="2876">
                  <c:v>0.87264100833765312</c:v>
                </c:pt>
                <c:pt idx="2877">
                  <c:v>0.87294298426279482</c:v>
                </c:pt>
                <c:pt idx="2878">
                  <c:v>0.87324501001490185</c:v>
                </c:pt>
                <c:pt idx="2879">
                  <c:v>0.87354722818403563</c:v>
                </c:pt>
                <c:pt idx="2880">
                  <c:v>0.87384916850958705</c:v>
                </c:pt>
                <c:pt idx="2881">
                  <c:v>0.87415108748774184</c:v>
                </c:pt>
                <c:pt idx="2882">
                  <c:v>0.87445287139170935</c:v>
                </c:pt>
                <c:pt idx="2883">
                  <c:v>0.87475494700486334</c:v>
                </c:pt>
                <c:pt idx="2884">
                  <c:v>0.87505699767335554</c:v>
                </c:pt>
                <c:pt idx="2885">
                  <c:v>0.87535901990355913</c:v>
                </c:pt>
                <c:pt idx="2886">
                  <c:v>0.87566108125204289</c:v>
                </c:pt>
                <c:pt idx="2887">
                  <c:v>0.87596326018802262</c:v>
                </c:pt>
                <c:pt idx="2888">
                  <c:v>0.87626537499683832</c:v>
                </c:pt>
                <c:pt idx="2889">
                  <c:v>0.87656730465287214</c:v>
                </c:pt>
                <c:pt idx="2890">
                  <c:v>0.87686926279086552</c:v>
                </c:pt>
                <c:pt idx="2891">
                  <c:v>0.8771711889370245</c:v>
                </c:pt>
                <c:pt idx="2892">
                  <c:v>0.87747301550198165</c:v>
                </c:pt>
                <c:pt idx="2893">
                  <c:v>0.87777483140726453</c:v>
                </c:pt>
                <c:pt idx="2894">
                  <c:v>0.87807663661669055</c:v>
                </c:pt>
                <c:pt idx="2895">
                  <c:v>0.87837834951670168</c:v>
                </c:pt>
                <c:pt idx="2896">
                  <c:v>0.87868017961189371</c:v>
                </c:pt>
                <c:pt idx="2897">
                  <c:v>0.87898220535470672</c:v>
                </c:pt>
                <c:pt idx="2898">
                  <c:v>0.87928399281087433</c:v>
                </c:pt>
                <c:pt idx="2899">
                  <c:v>0.87958572343486263</c:v>
                </c:pt>
                <c:pt idx="2900">
                  <c:v>0.87988758907462028</c:v>
                </c:pt>
                <c:pt idx="2901">
                  <c:v>0.88018951520220901</c:v>
                </c:pt>
                <c:pt idx="2902">
                  <c:v>0.88049138795118298</c:v>
                </c:pt>
                <c:pt idx="2903">
                  <c:v>0.88079328560420644</c:v>
                </c:pt>
                <c:pt idx="2904">
                  <c:v>0.88109519749369114</c:v>
                </c:pt>
                <c:pt idx="2905">
                  <c:v>0.8813969494231968</c:v>
                </c:pt>
                <c:pt idx="2906">
                  <c:v>0.88169881152706175</c:v>
                </c:pt>
                <c:pt idx="2907">
                  <c:v>0.88200060607866015</c:v>
                </c:pt>
                <c:pt idx="2908">
                  <c:v>0.88230234738276025</c:v>
                </c:pt>
                <c:pt idx="2909">
                  <c:v>0.88260404603684361</c:v>
                </c:pt>
                <c:pt idx="2910">
                  <c:v>0.88290571985486033</c:v>
                </c:pt>
                <c:pt idx="2911">
                  <c:v>0.88320788098834979</c:v>
                </c:pt>
                <c:pt idx="2912">
                  <c:v>0.88350966492014138</c:v>
                </c:pt>
                <c:pt idx="2913">
                  <c:v>0.88381157325848014</c:v>
                </c:pt>
                <c:pt idx="2914">
                  <c:v>0.88411353493976486</c:v>
                </c:pt>
                <c:pt idx="2915">
                  <c:v>0.88441562479599356</c:v>
                </c:pt>
                <c:pt idx="2916">
                  <c:v>0.88471760073971351</c:v>
                </c:pt>
                <c:pt idx="2917">
                  <c:v>0.8850198973660216</c:v>
                </c:pt>
                <c:pt idx="2918">
                  <c:v>0.88532202995669285</c:v>
                </c:pt>
                <c:pt idx="2919">
                  <c:v>0.88562404859075672</c:v>
                </c:pt>
                <c:pt idx="2920">
                  <c:v>0.88592609213976792</c:v>
                </c:pt>
                <c:pt idx="2921">
                  <c:v>0.88622803604988964</c:v>
                </c:pt>
                <c:pt idx="2922">
                  <c:v>0.88653034337749559</c:v>
                </c:pt>
                <c:pt idx="2923">
                  <c:v>0.88683238692650657</c:v>
                </c:pt>
                <c:pt idx="2924">
                  <c:v>0.8871347477745265</c:v>
                </c:pt>
                <c:pt idx="2925">
                  <c:v>0.88743679136071341</c:v>
                </c:pt>
                <c:pt idx="2926">
                  <c:v>0.88773892754154871</c:v>
                </c:pt>
                <c:pt idx="2927">
                  <c:v>0.88804117420348205</c:v>
                </c:pt>
                <c:pt idx="2928">
                  <c:v>0.88834327471984953</c:v>
                </c:pt>
                <c:pt idx="2929">
                  <c:v>0.88864550355556093</c:v>
                </c:pt>
                <c:pt idx="2930">
                  <c:v>0.8889475685014302</c:v>
                </c:pt>
                <c:pt idx="2931">
                  <c:v>0.88924952663013601</c:v>
                </c:pt>
                <c:pt idx="2932">
                  <c:v>0.88955182324712989</c:v>
                </c:pt>
                <c:pt idx="2933">
                  <c:v>0.8898539558191999</c:v>
                </c:pt>
                <c:pt idx="2934">
                  <c:v>0.8901560314370015</c:v>
                </c:pt>
                <c:pt idx="2935">
                  <c:v>0.89045824601358825</c:v>
                </c:pt>
                <c:pt idx="2936">
                  <c:v>0.89076033944478883</c:v>
                </c:pt>
                <c:pt idx="2937">
                  <c:v>0.89106235097980346</c:v>
                </c:pt>
                <c:pt idx="2938">
                  <c:v>0.89136444795353709</c:v>
                </c:pt>
                <c:pt idx="2939">
                  <c:v>0.89166638118454489</c:v>
                </c:pt>
                <c:pt idx="2940">
                  <c:v>0.89196864570320744</c:v>
                </c:pt>
                <c:pt idx="2941">
                  <c:v>0.89227098511232916</c:v>
                </c:pt>
                <c:pt idx="2942">
                  <c:v>0.8925730927793637</c:v>
                </c:pt>
                <c:pt idx="2943">
                  <c:v>0.89287509363869999</c:v>
                </c:pt>
                <c:pt idx="2944">
                  <c:v>0.89317710514583859</c:v>
                </c:pt>
                <c:pt idx="2945">
                  <c:v>0.89347913801639889</c:v>
                </c:pt>
                <c:pt idx="2946">
                  <c:v>0.89378110326894367</c:v>
                </c:pt>
                <c:pt idx="2947">
                  <c:v>0.89408296183701597</c:v>
                </c:pt>
                <c:pt idx="2948">
                  <c:v>0.89438482748605552</c:v>
                </c:pt>
                <c:pt idx="2949">
                  <c:v>0.89468676074492071</c:v>
                </c:pt>
                <c:pt idx="2950">
                  <c:v>0.89498867976021568</c:v>
                </c:pt>
                <c:pt idx="2951">
                  <c:v>0.89529050986932457</c:v>
                </c:pt>
                <c:pt idx="2952">
                  <c:v>0.89559242885676438</c:v>
                </c:pt>
                <c:pt idx="2953">
                  <c:v>0.89589424827806152</c:v>
                </c:pt>
                <c:pt idx="2954">
                  <c:v>0.8961964699933106</c:v>
                </c:pt>
                <c:pt idx="2955">
                  <c:v>0.89649857766034569</c:v>
                </c:pt>
                <c:pt idx="2956">
                  <c:v>0.89680055356690969</c:v>
                </c:pt>
                <c:pt idx="2957">
                  <c:v>0.89710252591583872</c:v>
                </c:pt>
                <c:pt idx="2958">
                  <c:v>0.89740442001348564</c:v>
                </c:pt>
                <c:pt idx="2959">
                  <c:v>0.8977063354449335</c:v>
                </c:pt>
                <c:pt idx="2960">
                  <c:v>0.89800843597989877</c:v>
                </c:pt>
                <c:pt idx="2961">
                  <c:v>0.89831049732838264</c:v>
                </c:pt>
                <c:pt idx="2962">
                  <c:v>0.89861254087739317</c:v>
                </c:pt>
                <c:pt idx="2963">
                  <c:v>0.89891453105268271</c:v>
                </c:pt>
                <c:pt idx="2964">
                  <c:v>0.89921651411198256</c:v>
                </c:pt>
                <c:pt idx="2965">
                  <c:v>0.8995185363050161</c:v>
                </c:pt>
                <c:pt idx="2966">
                  <c:v>0.89982055849804965</c:v>
                </c:pt>
                <c:pt idx="2967">
                  <c:v>0.90012275526235108</c:v>
                </c:pt>
                <c:pt idx="2968">
                  <c:v>0.90042478813291116</c:v>
                </c:pt>
                <c:pt idx="2969">
                  <c:v>0.90072675694288662</c:v>
                </c:pt>
                <c:pt idx="2970">
                  <c:v>0.90102870796673751</c:v>
                </c:pt>
                <c:pt idx="2971">
                  <c:v>0.9013305593985752</c:v>
                </c:pt>
                <c:pt idx="2972">
                  <c:v>0.90163266349487403</c:v>
                </c:pt>
                <c:pt idx="2973">
                  <c:v>0.90193470352147365</c:v>
                </c:pt>
                <c:pt idx="2974">
                  <c:v>0.90223697518168844</c:v>
                </c:pt>
                <c:pt idx="2975">
                  <c:v>0.90253899025688489</c:v>
                </c:pt>
                <c:pt idx="2976">
                  <c:v>0.90284103382448522</c:v>
                </c:pt>
                <c:pt idx="2977">
                  <c:v>0.90314315929559652</c:v>
                </c:pt>
                <c:pt idx="2978">
                  <c:v>0.90344510678110468</c:v>
                </c:pt>
                <c:pt idx="2979">
                  <c:v>0.90374710406350434</c:v>
                </c:pt>
                <c:pt idx="2980">
                  <c:v>0.90404933290852318</c:v>
                </c:pt>
                <c:pt idx="2981">
                  <c:v>0.90435144413244728</c:v>
                </c:pt>
                <c:pt idx="2982">
                  <c:v>0.90465345564887956</c:v>
                </c:pt>
                <c:pt idx="2983">
                  <c:v>0.90495574154687741</c:v>
                </c:pt>
                <c:pt idx="2984">
                  <c:v>0.905257824304605</c:v>
                </c:pt>
                <c:pt idx="2985">
                  <c:v>0.9055599141608337</c:v>
                </c:pt>
                <c:pt idx="2986">
                  <c:v>0.90586184386329482</c:v>
                </c:pt>
                <c:pt idx="2987">
                  <c:v>0.90616391945320707</c:v>
                </c:pt>
                <c:pt idx="2988">
                  <c:v>0.90646589538763778</c:v>
                </c:pt>
                <c:pt idx="2989">
                  <c:v>0.90676782860007543</c:v>
                </c:pt>
                <c:pt idx="2990">
                  <c:v>0.90706969425839501</c:v>
                </c:pt>
                <c:pt idx="2991">
                  <c:v>0.90737151015440043</c:v>
                </c:pt>
                <c:pt idx="2992">
                  <c:v>0.90767361069401475</c:v>
                </c:pt>
                <c:pt idx="2993">
                  <c:v>0.90797582171538282</c:v>
                </c:pt>
                <c:pt idx="2994">
                  <c:v>0.90827795787296406</c:v>
                </c:pt>
                <c:pt idx="2995">
                  <c:v>0.90857998718424637</c:v>
                </c:pt>
                <c:pt idx="2996">
                  <c:v>0.90888190975563665</c:v>
                </c:pt>
                <c:pt idx="2997">
                  <c:v>0.90918378255101651</c:v>
                </c:pt>
                <c:pt idx="2998">
                  <c:v>0.90948561621365753</c:v>
                </c:pt>
                <c:pt idx="2999">
                  <c:v>0.9097876277300887</c:v>
                </c:pt>
                <c:pt idx="3000">
                  <c:v>0.91008986367736189</c:v>
                </c:pt>
                <c:pt idx="3001">
                  <c:v>0.91039206043235776</c:v>
                </c:pt>
                <c:pt idx="3002">
                  <c:v>0.91069410398136941</c:v>
                </c:pt>
                <c:pt idx="3003">
                  <c:v>0.91099597673962462</c:v>
                </c:pt>
                <c:pt idx="3004">
                  <c:v>0.91129817346670361</c:v>
                </c:pt>
                <c:pt idx="3005">
                  <c:v>0.91160016008394651</c:v>
                </c:pt>
                <c:pt idx="3006">
                  <c:v>0.91190204709899281</c:v>
                </c:pt>
                <c:pt idx="3007">
                  <c:v>0.91220425456059429</c:v>
                </c:pt>
                <c:pt idx="3008">
                  <c:v>0.91250629101376857</c:v>
                </c:pt>
                <c:pt idx="3009">
                  <c:v>0.9128082669574894</c:v>
                </c:pt>
                <c:pt idx="3010">
                  <c:v>0.91311037818606278</c:v>
                </c:pt>
                <c:pt idx="3011">
                  <c:v>0.91341262486195951</c:v>
                </c:pt>
                <c:pt idx="3012">
                  <c:v>0.91371473964287842</c:v>
                </c:pt>
                <c:pt idx="3013">
                  <c:v>0.9140169863187757</c:v>
                </c:pt>
                <c:pt idx="3014">
                  <c:v>0.91431908688163477</c:v>
                </c:pt>
                <c:pt idx="3015">
                  <c:v>0.91462115181356163</c:v>
                </c:pt>
                <c:pt idx="3016">
                  <c:v>0.91492319180298598</c:v>
                </c:pt>
                <c:pt idx="3017">
                  <c:v>0.915225256730265</c:v>
                </c:pt>
                <c:pt idx="3018">
                  <c:v>0.91552748557993757</c:v>
                </c:pt>
                <c:pt idx="3019">
                  <c:v>0.91582959682711063</c:v>
                </c:pt>
                <c:pt idx="3020">
                  <c:v>0.91613182567678353</c:v>
                </c:pt>
                <c:pt idx="3021">
                  <c:v>0.91643393336241541</c:v>
                </c:pt>
                <c:pt idx="3022">
                  <c:v>0.91673592353770472</c:v>
                </c:pt>
                <c:pt idx="3023">
                  <c:v>0.9170378781185764</c:v>
                </c:pt>
                <c:pt idx="3024">
                  <c:v>0.91733974376761407</c:v>
                </c:pt>
                <c:pt idx="3025">
                  <c:v>0.91764177309748318</c:v>
                </c:pt>
                <c:pt idx="3026">
                  <c:v>0.91794392709116068</c:v>
                </c:pt>
                <c:pt idx="3027">
                  <c:v>0.91824601338646605</c:v>
                </c:pt>
                <c:pt idx="3028">
                  <c:v>0.91854820301354745</c:v>
                </c:pt>
                <c:pt idx="3029">
                  <c:v>0.91885036055149694</c:v>
                </c:pt>
                <c:pt idx="3030">
                  <c:v>0.91915237209115741</c:v>
                </c:pt>
                <c:pt idx="3031">
                  <c:v>0.91945451897334218</c:v>
                </c:pt>
                <c:pt idx="3032">
                  <c:v>0.91975648064998383</c:v>
                </c:pt>
                <c:pt idx="3033">
                  <c:v>0.92005843169240975</c:v>
                </c:pt>
                <c:pt idx="3034">
                  <c:v>0.92036024759769219</c:v>
                </c:pt>
                <c:pt idx="3035">
                  <c:v>0.92066209903880869</c:v>
                </c:pt>
                <c:pt idx="3036">
                  <c:v>0.92096395403407205</c:v>
                </c:pt>
                <c:pt idx="3037">
                  <c:v>0.92126564915705056</c:v>
                </c:pt>
                <c:pt idx="3038">
                  <c:v>0.92156773545235537</c:v>
                </c:pt>
                <c:pt idx="3039">
                  <c:v>0.92186966513624646</c:v>
                </c:pt>
                <c:pt idx="3040">
                  <c:v>0.92217165529295553</c:v>
                </c:pt>
                <c:pt idx="3041">
                  <c:v>0.92247347832777893</c:v>
                </c:pt>
                <c:pt idx="3042">
                  <c:v>0.92277537240686003</c:v>
                </c:pt>
                <c:pt idx="3043">
                  <c:v>0.9230773767967787</c:v>
                </c:pt>
                <c:pt idx="3044">
                  <c:v>0.92337924956431461</c:v>
                </c:pt>
                <c:pt idx="3045">
                  <c:v>0.92368116500968889</c:v>
                </c:pt>
                <c:pt idx="3046">
                  <c:v>0.92398307689917381</c:v>
                </c:pt>
                <c:pt idx="3047">
                  <c:v>0.92428486083096373</c:v>
                </c:pt>
                <c:pt idx="3048">
                  <c:v>0.9245868118548155</c:v>
                </c:pt>
                <c:pt idx="3049">
                  <c:v>0.92488878066479063</c:v>
                </c:pt>
                <c:pt idx="3050">
                  <c:v>0.9251906961101658</c:v>
                </c:pt>
                <c:pt idx="3051">
                  <c:v>0.9254926684776722</c:v>
                </c:pt>
                <c:pt idx="3052">
                  <c:v>0.92579471917404865</c:v>
                </c:pt>
                <c:pt idx="3053">
                  <c:v>0.92609680187599408</c:v>
                </c:pt>
                <c:pt idx="3054">
                  <c:v>0.92639877069525711</c:v>
                </c:pt>
                <c:pt idx="3055">
                  <c:v>0.9267005546270487</c:v>
                </c:pt>
                <c:pt idx="3056">
                  <c:v>0.92700257325181945</c:v>
                </c:pt>
                <c:pt idx="3057">
                  <c:v>0.92730463106344163</c:v>
                </c:pt>
                <c:pt idx="3058">
                  <c:v>0.92760662125266558</c:v>
                </c:pt>
                <c:pt idx="3059">
                  <c:v>0.92790872535361402</c:v>
                </c:pt>
                <c:pt idx="3060">
                  <c:v>0.9282106336873106</c:v>
                </c:pt>
                <c:pt idx="3061">
                  <c:v>0.92851268437439149</c:v>
                </c:pt>
                <c:pt idx="3062">
                  <c:v>0.92881451091151535</c:v>
                </c:pt>
                <c:pt idx="3063">
                  <c:v>0.92911664707374753</c:v>
                </c:pt>
                <c:pt idx="3064">
                  <c:v>0.92941864078860459</c:v>
                </c:pt>
                <c:pt idx="3065">
                  <c:v>0.92972072352773905</c:v>
                </c:pt>
                <c:pt idx="3066">
                  <c:v>0.9300226389731141</c:v>
                </c:pt>
                <c:pt idx="3067">
                  <c:v>0.93032472526377064</c:v>
                </c:pt>
                <c:pt idx="3068">
                  <c:v>0.93062672256939694</c:v>
                </c:pt>
                <c:pt idx="3069">
                  <c:v>0.93092886587505952</c:v>
                </c:pt>
                <c:pt idx="3070">
                  <c:v>0.93123077063914561</c:v>
                </c:pt>
                <c:pt idx="3071">
                  <c:v>0.93153261497227458</c:v>
                </c:pt>
                <c:pt idx="3072">
                  <c:v>0.93183475472942445</c:v>
                </c:pt>
                <c:pt idx="3073">
                  <c:v>0.93213682678206577</c:v>
                </c:pt>
                <c:pt idx="3074">
                  <c:v>0.93243903421109464</c:v>
                </c:pt>
                <c:pt idx="3075">
                  <c:v>0.93274119178160397</c:v>
                </c:pt>
                <c:pt idx="3076">
                  <c:v>0.93304311792776351</c:v>
                </c:pt>
                <c:pt idx="3077">
                  <c:v>0.93334506185645749</c:v>
                </c:pt>
                <c:pt idx="3078">
                  <c:v>0.93364720517607402</c:v>
                </c:pt>
                <c:pt idx="3079">
                  <c:v>0.93394924516549882</c:v>
                </c:pt>
                <c:pt idx="3080">
                  <c:v>0.93425119974636839</c:v>
                </c:pt>
                <c:pt idx="3081">
                  <c:v>0.93455326823395357</c:v>
                </c:pt>
                <c:pt idx="3082">
                  <c:v>0.93485520147424794</c:v>
                </c:pt>
                <c:pt idx="3083">
                  <c:v>0.93515719163095667</c:v>
                </c:pt>
                <c:pt idx="3084">
                  <c:v>0.93545905372554161</c:v>
                </c:pt>
                <c:pt idx="3085">
                  <c:v>0.93576109727455326</c:v>
                </c:pt>
                <c:pt idx="3086">
                  <c:v>0.93606300206648962</c:v>
                </c:pt>
                <c:pt idx="3087">
                  <c:v>0.9363651453442472</c:v>
                </c:pt>
                <c:pt idx="3088">
                  <c:v>0.93666734566335608</c:v>
                </c:pt>
                <c:pt idx="3089">
                  <c:v>0.93696931803086314</c:v>
                </c:pt>
                <c:pt idx="3090">
                  <c:v>0.9372714791503991</c:v>
                </c:pt>
                <c:pt idx="3091">
                  <c:v>0.93757362240955433</c:v>
                </c:pt>
                <c:pt idx="3092">
                  <c:v>0.93787564815236768</c:v>
                </c:pt>
                <c:pt idx="3093">
                  <c:v>0.9381779090771325</c:v>
                </c:pt>
                <c:pt idx="3094">
                  <c:v>0.93847999538638405</c:v>
                </c:pt>
                <c:pt idx="3095">
                  <c:v>0.93878205677205007</c:v>
                </c:pt>
                <c:pt idx="3096">
                  <c:v>0.9390843961998051</c:v>
                </c:pt>
                <c:pt idx="3097">
                  <c:v>0.93938671063418344</c:v>
                </c:pt>
                <c:pt idx="3098">
                  <c:v>0.93968895373066552</c:v>
                </c:pt>
                <c:pt idx="3099">
                  <c:v>0.93999099375726558</c:v>
                </c:pt>
                <c:pt idx="3100">
                  <c:v>0.94029316912975058</c:v>
                </c:pt>
                <c:pt idx="3101">
                  <c:v>0.94059548359207312</c:v>
                </c:pt>
                <c:pt idx="3102">
                  <c:v>0.94089782302914415</c:v>
                </c:pt>
                <c:pt idx="3103">
                  <c:v>0.94119989505854562</c:v>
                </c:pt>
                <c:pt idx="3104">
                  <c:v>0.9415018887919826</c:v>
                </c:pt>
                <c:pt idx="3105">
                  <c:v>0.94180399291617822</c:v>
                </c:pt>
                <c:pt idx="3106">
                  <c:v>0.94210597597547763</c:v>
                </c:pt>
                <c:pt idx="3107">
                  <c:v>0.94240818342311861</c:v>
                </c:pt>
                <c:pt idx="3108">
                  <c:v>0.94271012374866858</c:v>
                </c:pt>
                <c:pt idx="3109">
                  <c:v>0.94301225990624993</c:v>
                </c:pt>
                <c:pt idx="3110">
                  <c:v>0.94331452084032519</c:v>
                </c:pt>
                <c:pt idx="3111">
                  <c:v>0.94361655012372869</c:v>
                </c:pt>
                <c:pt idx="3112">
                  <c:v>0.94391866850824013</c:v>
                </c:pt>
                <c:pt idx="3113">
                  <c:v>0.94422058751425009</c:v>
                </c:pt>
                <c:pt idx="3114">
                  <c:v>0.94452260261267595</c:v>
                </c:pt>
                <c:pt idx="3115">
                  <c:v>0.94482446116218932</c:v>
                </c:pt>
                <c:pt idx="3116">
                  <c:v>0.94512657595240557</c:v>
                </c:pt>
                <c:pt idx="3117">
                  <c:v>0.94542852340541061</c:v>
                </c:pt>
                <c:pt idx="3118">
                  <c:v>0.94573041396170621</c:v>
                </c:pt>
                <c:pt idx="3119">
                  <c:v>0.9460322085504056</c:v>
                </c:pt>
                <c:pt idx="3120">
                  <c:v>0.94633433758822161</c:v>
                </c:pt>
                <c:pt idx="3121">
                  <c:v>0.94663633130307923</c:v>
                </c:pt>
                <c:pt idx="3122">
                  <c:v>0.94693826454337326</c:v>
                </c:pt>
                <c:pt idx="3123">
                  <c:v>0.94724012309288574</c:v>
                </c:pt>
                <c:pt idx="3124">
                  <c:v>0.94754229844676252</c:v>
                </c:pt>
                <c:pt idx="3125">
                  <c:v>0.94784429927822555</c:v>
                </c:pt>
                <c:pt idx="3126">
                  <c:v>0.94814624675444692</c:v>
                </c:pt>
                <c:pt idx="3127">
                  <c:v>0.94844834729871053</c:v>
                </c:pt>
                <c:pt idx="3128">
                  <c:v>0.94875048705585963</c:v>
                </c:pt>
                <c:pt idx="3129">
                  <c:v>0.94905259472289349</c:v>
                </c:pt>
                <c:pt idx="3130">
                  <c:v>0.94935451371961921</c:v>
                </c:pt>
                <c:pt idx="3131">
                  <c:v>0.94965650741589658</c:v>
                </c:pt>
                <c:pt idx="3132">
                  <c:v>0.9499587826191086</c:v>
                </c:pt>
                <c:pt idx="3133">
                  <c:v>0.95026073723248483</c:v>
                </c:pt>
                <c:pt idx="3134">
                  <c:v>0.95056271316691543</c:v>
                </c:pt>
                <c:pt idx="3135">
                  <c:v>0.95086458593445156</c:v>
                </c:pt>
                <c:pt idx="3136">
                  <c:v>0.95116644803831696</c:v>
                </c:pt>
                <c:pt idx="3137">
                  <c:v>0.95146874464134157</c:v>
                </c:pt>
                <c:pt idx="3138">
                  <c:v>0.95177073122142564</c:v>
                </c:pt>
                <c:pt idx="3139">
                  <c:v>0.95207286029179305</c:v>
                </c:pt>
                <c:pt idx="3140">
                  <c:v>0.95237486824956263</c:v>
                </c:pt>
                <c:pt idx="3141">
                  <c:v>0.95267695097939964</c:v>
                </c:pt>
                <c:pt idx="3142">
                  <c:v>0.95297910142425601</c:v>
                </c:pt>
                <c:pt idx="3143">
                  <c:v>0.95328106313804961</c:v>
                </c:pt>
                <c:pt idx="3144">
                  <c:v>0.9535832919877214</c:v>
                </c:pt>
                <c:pt idx="3145">
                  <c:v>0.95388539255058302</c:v>
                </c:pt>
                <c:pt idx="3146">
                  <c:v>0.95418775698143143</c:v>
                </c:pt>
                <c:pt idx="3147">
                  <c:v>0.95448986466706376</c:v>
                </c:pt>
                <c:pt idx="3148">
                  <c:v>0.95479186195875365</c:v>
                </c:pt>
                <c:pt idx="3149">
                  <c:v>0.95509406227786231</c:v>
                </c:pt>
                <c:pt idx="3150">
                  <c:v>0.95539611654342893</c:v>
                </c:pt>
                <c:pt idx="3151">
                  <c:v>0.95569831329842569</c:v>
                </c:pt>
                <c:pt idx="3152">
                  <c:v>0.95600033908770199</c:v>
                </c:pt>
                <c:pt idx="3153">
                  <c:v>0.9563023221284227</c:v>
                </c:pt>
                <c:pt idx="3154">
                  <c:v>0.95660452601174573</c:v>
                </c:pt>
                <c:pt idx="3155">
                  <c:v>0.95690671920273251</c:v>
                </c:pt>
                <c:pt idx="3156">
                  <c:v>0.95720874855118732</c:v>
                </c:pt>
                <c:pt idx="3157">
                  <c:v>0.95751081345987477</c:v>
                </c:pt>
                <c:pt idx="3158">
                  <c:v>0.95781276804074456</c:v>
                </c:pt>
                <c:pt idx="3159">
                  <c:v>0.95811466568448589</c:v>
                </c:pt>
                <c:pt idx="3160">
                  <c:v>0.95841646381641676</c:v>
                </c:pt>
                <c:pt idx="3161">
                  <c:v>0.95871825839584213</c:v>
                </c:pt>
                <c:pt idx="3162">
                  <c:v>0.95902002455889435</c:v>
                </c:pt>
                <c:pt idx="3163">
                  <c:v>0.95932203609855426</c:v>
                </c:pt>
                <c:pt idx="3164">
                  <c:v>0.95962385552912788</c:v>
                </c:pt>
                <c:pt idx="3165">
                  <c:v>0.9599256820940848</c:v>
                </c:pt>
                <c:pt idx="3166">
                  <c:v>0.9602275299533175</c:v>
                </c:pt>
                <c:pt idx="3167">
                  <c:v>0.96052937070477162</c:v>
                </c:pt>
                <c:pt idx="3168">
                  <c:v>0.96083114039169082</c:v>
                </c:pt>
                <c:pt idx="3169">
                  <c:v>0.96113302383774357</c:v>
                </c:pt>
                <c:pt idx="3170">
                  <c:v>0.96143483261389884</c:v>
                </c:pt>
                <c:pt idx="3171">
                  <c:v>0.96173660233791103</c:v>
                </c:pt>
                <c:pt idx="3172">
                  <c:v>0.96203832231052244</c:v>
                </c:pt>
                <c:pt idx="3173">
                  <c:v>0.96234001391176494</c:v>
                </c:pt>
                <c:pt idx="3174">
                  <c:v>0.96264165933198675</c:v>
                </c:pt>
                <c:pt idx="3175">
                  <c:v>0.96294334735599063</c:v>
                </c:pt>
                <c:pt idx="3176">
                  <c:v>0.96324492893519864</c:v>
                </c:pt>
                <c:pt idx="3177">
                  <c:v>0.96354648923833752</c:v>
                </c:pt>
                <c:pt idx="3178">
                  <c:v>0.96384809915431369</c:v>
                </c:pt>
                <c:pt idx="3179">
                  <c:v>0.96414967005799368</c:v>
                </c:pt>
                <c:pt idx="3180">
                  <c:v>0.96445167802040854</c:v>
                </c:pt>
                <c:pt idx="3181">
                  <c:v>0.96475357214590285</c:v>
                </c:pt>
                <c:pt idx="3182">
                  <c:v>0.9650557047412246</c:v>
                </c:pt>
                <c:pt idx="3183">
                  <c:v>0.96535771983965057</c:v>
                </c:pt>
                <c:pt idx="3184">
                  <c:v>0.96565963171520885</c:v>
                </c:pt>
                <c:pt idx="3185">
                  <c:v>0.9659616290208346</c:v>
                </c:pt>
                <c:pt idx="3186">
                  <c:v>0.96626369397600032</c:v>
                </c:pt>
                <c:pt idx="3187">
                  <c:v>0.96656585150464769</c:v>
                </c:pt>
                <c:pt idx="3188">
                  <c:v>0.96686776693609555</c:v>
                </c:pt>
                <c:pt idx="3189">
                  <c:v>0.96716990665138936</c:v>
                </c:pt>
                <c:pt idx="3190">
                  <c:v>0.9674717652009015</c:v>
                </c:pt>
                <c:pt idx="3191">
                  <c:v>0.96777370911102267</c:v>
                </c:pt>
                <c:pt idx="3192">
                  <c:v>0.96807568149710765</c:v>
                </c:pt>
                <c:pt idx="3193">
                  <c:v>0.96837761831248015</c:v>
                </c:pt>
                <c:pt idx="3194">
                  <c:v>0.96867944487743662</c:v>
                </c:pt>
                <c:pt idx="3195">
                  <c:v>0.96898135319720702</c:v>
                </c:pt>
                <c:pt idx="3196">
                  <c:v>0.96928315485392069</c:v>
                </c:pt>
                <c:pt idx="3197">
                  <c:v>0.96958492098915317</c:v>
                </c:pt>
                <c:pt idx="3198">
                  <c:v>0.96988661611213212</c:v>
                </c:pt>
                <c:pt idx="3199">
                  <c:v>0.97018846757644761</c:v>
                </c:pt>
                <c:pt idx="3200">
                  <c:v>0.97049043282899272</c:v>
                </c:pt>
                <c:pt idx="3201">
                  <c:v>0.97079234472311871</c:v>
                </c:pt>
                <c:pt idx="3202">
                  <c:v>0.97109441318281586</c:v>
                </c:pt>
                <c:pt idx="3203">
                  <c:v>0.97139649947347284</c:v>
                </c:pt>
                <c:pt idx="3204">
                  <c:v>0.971698436288846</c:v>
                </c:pt>
                <c:pt idx="3205">
                  <c:v>0.97200046562335951</c:v>
                </c:pt>
                <c:pt idx="3206">
                  <c:v>0.97230274798270955</c:v>
                </c:pt>
                <c:pt idx="3207">
                  <c:v>0.97260473461388885</c:v>
                </c:pt>
                <c:pt idx="3208">
                  <c:v>0.9729068957148177</c:v>
                </c:pt>
                <c:pt idx="3209">
                  <c:v>0.97320891436746571</c:v>
                </c:pt>
                <c:pt idx="3210">
                  <c:v>0.9735107942446275</c:v>
                </c:pt>
                <c:pt idx="3211">
                  <c:v>0.97381268478699901</c:v>
                </c:pt>
                <c:pt idx="3212">
                  <c:v>0.97411447581401889</c:v>
                </c:pt>
                <c:pt idx="3213">
                  <c:v>0.9744166297890916</c:v>
                </c:pt>
                <c:pt idx="3214">
                  <c:v>0.9747186662190338</c:v>
                </c:pt>
                <c:pt idx="3215">
                  <c:v>0.97502062793282662</c:v>
                </c:pt>
                <c:pt idx="3216">
                  <c:v>0.97532270354598005</c:v>
                </c:pt>
                <c:pt idx="3217">
                  <c:v>0.97562464387153103</c:v>
                </c:pt>
                <c:pt idx="3218">
                  <c:v>0.97592668742054212</c:v>
                </c:pt>
                <c:pt idx="3219">
                  <c:v>0.97622862421734191</c:v>
                </c:pt>
                <c:pt idx="3220">
                  <c:v>0.97653043656032823</c:v>
                </c:pt>
                <c:pt idx="3221">
                  <c:v>0.97683255490763987</c:v>
                </c:pt>
                <c:pt idx="3222">
                  <c:v>0.97713444545001182</c:v>
                </c:pt>
                <c:pt idx="3223">
                  <c:v>0.97743645340778151</c:v>
                </c:pt>
                <c:pt idx="3224">
                  <c:v>0.97773839731790191</c:v>
                </c:pt>
                <c:pt idx="3225">
                  <c:v>0.9780405299132241</c:v>
                </c:pt>
                <c:pt idx="3226">
                  <c:v>0.97834265537968612</c:v>
                </c:pt>
                <c:pt idx="3227">
                  <c:v>0.9786446633746213</c:v>
                </c:pt>
                <c:pt idx="3228">
                  <c:v>0.97894665353133015</c:v>
                </c:pt>
                <c:pt idx="3229">
                  <c:v>0.97924868996127079</c:v>
                </c:pt>
                <c:pt idx="3230">
                  <c:v>0.97955092950636891</c:v>
                </c:pt>
                <c:pt idx="3231">
                  <c:v>0.97985296237692954</c:v>
                </c:pt>
                <c:pt idx="3232">
                  <c:v>0.98015519835678322</c:v>
                </c:pt>
                <c:pt idx="3233">
                  <c:v>0.98045756277365437</c:v>
                </c:pt>
                <c:pt idx="3234">
                  <c:v>0.98075968465956631</c:v>
                </c:pt>
                <c:pt idx="3235">
                  <c:v>0.9810618350904694</c:v>
                </c:pt>
                <c:pt idx="3236">
                  <c:v>0.98136393565332936</c:v>
                </c:pt>
                <c:pt idx="3237">
                  <c:v>0.98166625008770758</c:v>
                </c:pt>
                <c:pt idx="3238">
                  <c:v>0.98196831499639459</c:v>
                </c:pt>
                <c:pt idx="3239">
                  <c:v>0.98227036926196032</c:v>
                </c:pt>
                <c:pt idx="3240">
                  <c:v>0.98257276940099203</c:v>
                </c:pt>
                <c:pt idx="3241">
                  <c:v>0.98287476313443078</c:v>
                </c:pt>
                <c:pt idx="3242">
                  <c:v>0.98317693850691557</c:v>
                </c:pt>
                <c:pt idx="3243">
                  <c:v>0.98347916377769018</c:v>
                </c:pt>
                <c:pt idx="3244">
                  <c:v>0.98378120020763149</c:v>
                </c:pt>
                <c:pt idx="3245">
                  <c:v>0.98408322950962057</c:v>
                </c:pt>
                <c:pt idx="3246">
                  <c:v>0.98438513070884059</c:v>
                </c:pt>
                <c:pt idx="3247">
                  <c:v>0.98468701771460454</c:v>
                </c:pt>
                <c:pt idx="3248">
                  <c:v>0.98498876610220665</c:v>
                </c:pt>
                <c:pt idx="3249">
                  <c:v>0.98529044349705008</c:v>
                </c:pt>
                <c:pt idx="3250">
                  <c:v>0.98559204279060342</c:v>
                </c:pt>
                <c:pt idx="3251">
                  <c:v>0.98589400091466539</c:v>
                </c:pt>
                <c:pt idx="3252">
                  <c:v>0.98619576704989764</c:v>
                </c:pt>
                <c:pt idx="3253">
                  <c:v>0.98649774296110571</c:v>
                </c:pt>
                <c:pt idx="3254">
                  <c:v>0.98679979009304264</c:v>
                </c:pt>
                <c:pt idx="3255">
                  <c:v>0.98710168063541393</c:v>
                </c:pt>
                <c:pt idx="3256">
                  <c:v>0.98740344321906059</c:v>
                </c:pt>
                <c:pt idx="3257">
                  <c:v>0.9877052413509928</c:v>
                </c:pt>
                <c:pt idx="3258">
                  <c:v>0.98800728845039876</c:v>
                </c:pt>
                <c:pt idx="3259">
                  <c:v>0.98830944598834858</c:v>
                </c:pt>
                <c:pt idx="3260">
                  <c:v>0.98861134006742879</c:v>
                </c:pt>
                <c:pt idx="3261">
                  <c:v>0.98891319858910154</c:v>
                </c:pt>
                <c:pt idx="3262">
                  <c:v>0.98921530625613607</c:v>
                </c:pt>
                <c:pt idx="3263">
                  <c:v>0.98951723592609775</c:v>
                </c:pt>
                <c:pt idx="3264">
                  <c:v>0.98981917627950788</c:v>
                </c:pt>
                <c:pt idx="3265">
                  <c:v>0.99012121629681416</c:v>
                </c:pt>
                <c:pt idx="3266">
                  <c:v>0.9904230286397997</c:v>
                </c:pt>
                <c:pt idx="3267">
                  <c:v>0.99072506506044711</c:v>
                </c:pt>
                <c:pt idx="3268">
                  <c:v>0.9910271264321695</c:v>
                </c:pt>
                <c:pt idx="3269">
                  <c:v>0.99132924834133052</c:v>
                </c:pt>
                <c:pt idx="3270">
                  <c:v>0.99163116381920058</c:v>
                </c:pt>
                <c:pt idx="3271">
                  <c:v>0.99193296192330516</c:v>
                </c:pt>
                <c:pt idx="3272">
                  <c:v>0.99223494855448369</c:v>
                </c:pt>
                <c:pt idx="3273">
                  <c:v>0.99253671825531276</c:v>
                </c:pt>
                <c:pt idx="3274">
                  <c:v>0.99283880811619063</c:v>
                </c:pt>
                <c:pt idx="3275">
                  <c:v>0.99314073422985183</c:v>
                </c:pt>
                <c:pt idx="3276">
                  <c:v>0.99344268884322817</c:v>
                </c:pt>
                <c:pt idx="3277">
                  <c:v>0.99374476801699652</c:v>
                </c:pt>
                <c:pt idx="3278">
                  <c:v>0.99404686499537953</c:v>
                </c:pt>
                <c:pt idx="3279">
                  <c:v>0.99434880888692667</c:v>
                </c:pt>
                <c:pt idx="3280">
                  <c:v>0.99465067811836561</c:v>
                </c:pt>
                <c:pt idx="3281">
                  <c:v>0.99495260067582869</c:v>
                </c:pt>
                <c:pt idx="3282">
                  <c:v>0.99525444145511899</c:v>
                </c:pt>
                <c:pt idx="3283">
                  <c:v>0.99555617918980777</c:v>
                </c:pt>
                <c:pt idx="3284">
                  <c:v>0.995858130190442</c:v>
                </c:pt>
                <c:pt idx="3285">
                  <c:v>0.99616014525634522</c:v>
                </c:pt>
                <c:pt idx="3286">
                  <c:v>0.99646199311557992</c:v>
                </c:pt>
                <c:pt idx="3287">
                  <c:v>0.99676409009861167</c:v>
                </c:pt>
                <c:pt idx="3288">
                  <c:v>0.9970659593300496</c:v>
                </c:pt>
                <c:pt idx="3289">
                  <c:v>0.99736796019402996</c:v>
                </c:pt>
                <c:pt idx="3290">
                  <c:v>0.99766985784705386</c:v>
                </c:pt>
                <c:pt idx="3291">
                  <c:v>0.99797207242363983</c:v>
                </c:pt>
                <c:pt idx="3292">
                  <c:v>0.99827395232400684</c:v>
                </c:pt>
                <c:pt idx="3293">
                  <c:v>0.99857574691270656</c:v>
                </c:pt>
                <c:pt idx="3294">
                  <c:v>0.99887746691312673</c:v>
                </c:pt>
                <c:pt idx="3295">
                  <c:v>0.99917915136926261</c:v>
                </c:pt>
                <c:pt idx="3296">
                  <c:v>0.9994810632587473</c:v>
                </c:pt>
                <c:pt idx="3297">
                  <c:v>0.99978301072568221</c:v>
                </c:pt>
                <c:pt idx="3298">
                  <c:v>1.0000848479512361</c:v>
                </c:pt>
                <c:pt idx="3299">
                  <c:v>1.0003867989611559</c:v>
                </c:pt>
                <c:pt idx="3300">
                  <c:v>1.000688725074818</c:v>
                </c:pt>
                <c:pt idx="3301">
                  <c:v>1.0009908363033919</c:v>
                </c:pt>
                <c:pt idx="3302">
                  <c:v>1.0012927624124099</c:v>
                </c:pt>
                <c:pt idx="3303">
                  <c:v>1.0015947668348477</c:v>
                </c:pt>
                <c:pt idx="3304">
                  <c:v>1.0018966538220462</c:v>
                </c:pt>
                <c:pt idx="3305">
                  <c:v>1.0021984306126495</c:v>
                </c:pt>
                <c:pt idx="3306">
                  <c:v>1.0025003495815215</c:v>
                </c:pt>
                <c:pt idx="3307">
                  <c:v>1.0028021405899898</c:v>
                </c:pt>
                <c:pt idx="3308">
                  <c:v>1.0031039209696828</c:v>
                </c:pt>
                <c:pt idx="3309">
                  <c:v>1.0034058043832494</c:v>
                </c:pt>
                <c:pt idx="3310">
                  <c:v>1.0037075243651301</c:v>
                </c:pt>
                <c:pt idx="3311">
                  <c:v>1.0040095394449713</c:v>
                </c:pt>
                <c:pt idx="3312">
                  <c:v>1.0043115473934492</c:v>
                </c:pt>
                <c:pt idx="3313">
                  <c:v>1.0046135980851778</c:v>
                </c:pt>
                <c:pt idx="3314">
                  <c:v>1.0049156345058261</c:v>
                </c:pt>
                <c:pt idx="3315">
                  <c:v>1.0052178455458081</c:v>
                </c:pt>
                <c:pt idx="3316">
                  <c:v>1.0055198891180546</c:v>
                </c:pt>
                <c:pt idx="3317">
                  <c:v>1.0058217227899713</c:v>
                </c:pt>
                <c:pt idx="3318">
                  <c:v>1.00612371648625</c:v>
                </c:pt>
                <c:pt idx="3319">
                  <c:v>1.0064255394978801</c:v>
                </c:pt>
                <c:pt idx="3320">
                  <c:v>1.0067272559016962</c:v>
                </c:pt>
                <c:pt idx="3321">
                  <c:v>1.0070289368178693</c:v>
                </c:pt>
                <c:pt idx="3322">
                  <c:v>1.007331222743804</c:v>
                </c:pt>
                <c:pt idx="3323">
                  <c:v>1.0076331204107531</c:v>
                </c:pt>
                <c:pt idx="3324">
                  <c:v>1.0079351069908369</c:v>
                </c:pt>
                <c:pt idx="3325">
                  <c:v>1.008236940662756</c:v>
                </c:pt>
                <c:pt idx="3326">
                  <c:v>1.0085386251374258</c:v>
                </c:pt>
                <c:pt idx="3327">
                  <c:v>1.0088408468433681</c:v>
                </c:pt>
                <c:pt idx="3328">
                  <c:v>1.0091428726001208</c:v>
                </c:pt>
                <c:pt idx="3329">
                  <c:v>1.0094448485252621</c:v>
                </c:pt>
                <c:pt idx="3330">
                  <c:v>1.0097467461922112</c:v>
                </c:pt>
                <c:pt idx="3331">
                  <c:v>1.0100487968514087</c:v>
                </c:pt>
                <c:pt idx="3332">
                  <c:v>1.0103509294513831</c:v>
                </c:pt>
                <c:pt idx="3333">
                  <c:v>1.0106529552220731</c:v>
                </c:pt>
                <c:pt idx="3334">
                  <c:v>1.0109551056343724</c:v>
                </c:pt>
                <c:pt idx="3335">
                  <c:v>1.0112572525165573</c:v>
                </c:pt>
                <c:pt idx="3336">
                  <c:v>1.0115592177876767</c:v>
                </c:pt>
                <c:pt idx="3337">
                  <c:v>1.0118614038323452</c:v>
                </c:pt>
                <c:pt idx="3338">
                  <c:v>1.0121637182760392</c:v>
                </c:pt>
                <c:pt idx="3339">
                  <c:v>1.0124660256176172</c:v>
                </c:pt>
                <c:pt idx="3340">
                  <c:v>1.0127683722052339</c:v>
                </c:pt>
                <c:pt idx="3341">
                  <c:v>1.0130706973843726</c:v>
                </c:pt>
                <c:pt idx="3342">
                  <c:v>1.0133728442526064</c:v>
                </c:pt>
                <c:pt idx="3343">
                  <c:v>1.0136748878387938</c:v>
                </c:pt>
                <c:pt idx="3344">
                  <c:v>1.0139768673216738</c:v>
                </c:pt>
                <c:pt idx="3345">
                  <c:v>1.0142791353924392</c:v>
                </c:pt>
                <c:pt idx="3346">
                  <c:v>1.0145814105909954</c:v>
                </c:pt>
                <c:pt idx="3347">
                  <c:v>1.0148836822232759</c:v>
                </c:pt>
                <c:pt idx="3348">
                  <c:v>1.0151859681492132</c:v>
                </c:pt>
                <c:pt idx="3349">
                  <c:v>1.0154882255453557</c:v>
                </c:pt>
                <c:pt idx="3350">
                  <c:v>1.0157904045092478</c:v>
                </c:pt>
                <c:pt idx="3351">
                  <c:v>1.0160926940018715</c:v>
                </c:pt>
                <c:pt idx="3352">
                  <c:v>1.016395083403598</c:v>
                </c:pt>
                <c:pt idx="3353">
                  <c:v>1.0166973586300878</c:v>
                </c:pt>
                <c:pt idx="3354">
                  <c:v>1.0169995411575796</c:v>
                </c:pt>
                <c:pt idx="3355">
                  <c:v>1.0173016060569702</c:v>
                </c:pt>
                <c:pt idx="3356">
                  <c:v>1.0176035891255599</c:v>
                </c:pt>
                <c:pt idx="3357">
                  <c:v>1.0179057894446673</c:v>
                </c:pt>
                <c:pt idx="3358">
                  <c:v>1.0182079113770799</c:v>
                </c:pt>
                <c:pt idx="3359">
                  <c:v>1.0185099157669977</c:v>
                </c:pt>
                <c:pt idx="3360">
                  <c:v>1.0188120911394818</c:v>
                </c:pt>
                <c:pt idx="3361">
                  <c:v>1.0191141703271958</c:v>
                </c:pt>
                <c:pt idx="3362">
                  <c:v>1.019416217473073</c:v>
                </c:pt>
                <c:pt idx="3363">
                  <c:v>1.0197181329323752</c:v>
                </c:pt>
                <c:pt idx="3364">
                  <c:v>1.0200199630693181</c:v>
                </c:pt>
                <c:pt idx="3365">
                  <c:v>1.0203217576301895</c:v>
                </c:pt>
                <c:pt idx="3366">
                  <c:v>1.0206235131202477</c:v>
                </c:pt>
                <c:pt idx="3367">
                  <c:v>1.0209256956337818</c:v>
                </c:pt>
                <c:pt idx="3368">
                  <c:v>1.0212278424834098</c:v>
                </c:pt>
                <c:pt idx="3369">
                  <c:v>1.0215300071474207</c:v>
                </c:pt>
                <c:pt idx="3370">
                  <c:v>1.0218322074851411</c:v>
                </c:pt>
                <c:pt idx="3371">
                  <c:v>1.0221344862593871</c:v>
                </c:pt>
                <c:pt idx="3372">
                  <c:v>1.0224367471981177</c:v>
                </c:pt>
                <c:pt idx="3373">
                  <c:v>1.0227390545396957</c:v>
                </c:pt>
                <c:pt idx="3374">
                  <c:v>1.0230413154830815</c:v>
                </c:pt>
                <c:pt idx="3375">
                  <c:v>1.0233435193477933</c:v>
                </c:pt>
                <c:pt idx="3376">
                  <c:v>1.0236456946923658</c:v>
                </c:pt>
                <c:pt idx="3377">
                  <c:v>1.0239479663525821</c:v>
                </c:pt>
                <c:pt idx="3378">
                  <c:v>1.0242501025101631</c:v>
                </c:pt>
                <c:pt idx="3379">
                  <c:v>1.024552142499588</c:v>
                </c:pt>
                <c:pt idx="3380">
                  <c:v>1.0248541789295291</c:v>
                </c:pt>
                <c:pt idx="3381">
                  <c:v>1.0251564363163623</c:v>
                </c:pt>
                <c:pt idx="3382">
                  <c:v>1.0254586152616458</c:v>
                </c:pt>
                <c:pt idx="3383">
                  <c:v>1.0257608868939276</c:v>
                </c:pt>
                <c:pt idx="3384">
                  <c:v>1.026063090777251</c:v>
                </c:pt>
                <c:pt idx="3385">
                  <c:v>1.0263653981048571</c:v>
                </c:pt>
                <c:pt idx="3386">
                  <c:v>1.0266674772553839</c:v>
                </c:pt>
                <c:pt idx="3387">
                  <c:v>1.026969620542443</c:v>
                </c:pt>
                <c:pt idx="3388">
                  <c:v>1.027271742428354</c:v>
                </c:pt>
                <c:pt idx="3389">
                  <c:v>1.0275738465339519</c:v>
                </c:pt>
                <c:pt idx="3390">
                  <c:v>1.0278760575553199</c:v>
                </c:pt>
                <c:pt idx="3391">
                  <c:v>1.0281783505867963</c:v>
                </c:pt>
                <c:pt idx="3392">
                  <c:v>1.0284806400561379</c:v>
                </c:pt>
                <c:pt idx="3393">
                  <c:v>1.0287827726468106</c:v>
                </c:pt>
                <c:pt idx="3394">
                  <c:v>1.0290848910173716</c:v>
                </c:pt>
                <c:pt idx="3395">
                  <c:v>1.0293870735309061</c:v>
                </c:pt>
                <c:pt idx="3396">
                  <c:v>1.0296892631719439</c:v>
                </c:pt>
                <c:pt idx="3397">
                  <c:v>1.029991342345711</c:v>
                </c:pt>
                <c:pt idx="3398">
                  <c:v>1.0302934357862119</c:v>
                </c:pt>
                <c:pt idx="3399">
                  <c:v>1.0305956396834937</c:v>
                </c:pt>
                <c:pt idx="3400">
                  <c:v>1.0308977117128948</c:v>
                </c:pt>
                <c:pt idx="3401">
                  <c:v>1.0311999441276058</c:v>
                </c:pt>
                <c:pt idx="3402">
                  <c:v>1.0315020446625713</c:v>
                </c:pt>
                <c:pt idx="3403">
                  <c:v>1.0318040028191378</c:v>
                </c:pt>
                <c:pt idx="3404">
                  <c:v>1.0321062494950368</c:v>
                </c:pt>
                <c:pt idx="3405">
                  <c:v>1.0324083571806681</c:v>
                </c:pt>
                <c:pt idx="3406">
                  <c:v>1.032710329566755</c:v>
                </c:pt>
                <c:pt idx="3407">
                  <c:v>1.0330126119261045</c:v>
                </c:pt>
                <c:pt idx="3408">
                  <c:v>1.0333146662009658</c:v>
                </c:pt>
                <c:pt idx="3409">
                  <c:v>1.0336167453421936</c:v>
                </c:pt>
                <c:pt idx="3410">
                  <c:v>1.0339189599001672</c:v>
                </c:pt>
                <c:pt idx="3411">
                  <c:v>1.0342211566365522</c:v>
                </c:pt>
                <c:pt idx="3412">
                  <c:v>1.0345232358103198</c:v>
                </c:pt>
                <c:pt idx="3413">
                  <c:v>1.0348252402095293</c:v>
                </c:pt>
                <c:pt idx="3414">
                  <c:v>1.0351274761893838</c:v>
                </c:pt>
                <c:pt idx="3415">
                  <c:v>1.0354296479705647</c:v>
                </c:pt>
                <c:pt idx="3416">
                  <c:v>1.0357318055271199</c:v>
                </c:pt>
                <c:pt idx="3417">
                  <c:v>1.0360339701818309</c:v>
                </c:pt>
                <c:pt idx="3418">
                  <c:v>1.0363360885523918</c:v>
                </c:pt>
                <c:pt idx="3419">
                  <c:v>1.0366381891152521</c:v>
                </c:pt>
                <c:pt idx="3420">
                  <c:v>1.0369402968008838</c:v>
                </c:pt>
                <c:pt idx="3421">
                  <c:v>1.0372423723907964</c:v>
                </c:pt>
                <c:pt idx="3422">
                  <c:v>1.0375444978851573</c:v>
                </c:pt>
                <c:pt idx="3423">
                  <c:v>1.0378465913256576</c:v>
                </c:pt>
                <c:pt idx="3424">
                  <c:v>1.0381486812051302</c:v>
                </c:pt>
                <c:pt idx="3425">
                  <c:v>1.0384506642551401</c:v>
                </c:pt>
                <c:pt idx="3426">
                  <c:v>1.0387526259503581</c:v>
                </c:pt>
                <c:pt idx="3427">
                  <c:v>1.0390547051008838</c:v>
                </c:pt>
                <c:pt idx="3428">
                  <c:v>1.039356702383283</c:v>
                </c:pt>
                <c:pt idx="3429">
                  <c:v>1.039658753051776</c:v>
                </c:pt>
                <c:pt idx="3430">
                  <c:v>1.0399609426788559</c:v>
                </c:pt>
                <c:pt idx="3431">
                  <c:v>1.0402630147547387</c:v>
                </c:pt>
                <c:pt idx="3432">
                  <c:v>1.0405652150738463</c:v>
                </c:pt>
                <c:pt idx="3433">
                  <c:v>1.0408673654768443</c:v>
                </c:pt>
                <c:pt idx="3434">
                  <c:v>1.0411695301315531</c:v>
                </c:pt>
                <c:pt idx="3435">
                  <c:v>1.0414717411436152</c:v>
                </c:pt>
                <c:pt idx="3436">
                  <c:v>1.0417739022352419</c:v>
                </c:pt>
                <c:pt idx="3437">
                  <c:v>1.0420760526661454</c:v>
                </c:pt>
                <c:pt idx="3438">
                  <c:v>1.042378192409342</c:v>
                </c:pt>
                <c:pt idx="3439">
                  <c:v>1.0426803642184372</c:v>
                </c:pt>
                <c:pt idx="3440">
                  <c:v>1.0429825324363313</c:v>
                </c:pt>
                <c:pt idx="3441">
                  <c:v>1.0432848219056721</c:v>
                </c:pt>
                <c:pt idx="3442">
                  <c:v>1.0435871256381359</c:v>
                </c:pt>
                <c:pt idx="3443">
                  <c:v>1.0438894400725134</c:v>
                </c:pt>
                <c:pt idx="3444">
                  <c:v>1.0441917580744013</c:v>
                </c:pt>
                <c:pt idx="3445">
                  <c:v>1.0444941046200935</c:v>
                </c:pt>
                <c:pt idx="3446">
                  <c:v>1.0447964726245578</c:v>
                </c:pt>
                <c:pt idx="3447">
                  <c:v>1.0450987870868798</c:v>
                </c:pt>
                <c:pt idx="3448">
                  <c:v>1.0454010837131866</c:v>
                </c:pt>
                <c:pt idx="3449">
                  <c:v>1.0457032662406778</c:v>
                </c:pt>
                <c:pt idx="3450">
                  <c:v>1.0460054879745435</c:v>
                </c:pt>
                <c:pt idx="3451">
                  <c:v>1.0463076811934469</c:v>
                </c:pt>
                <c:pt idx="3452">
                  <c:v>1.0466097924313198</c:v>
                </c:pt>
                <c:pt idx="3453">
                  <c:v>1.0469120747906722</c:v>
                </c:pt>
                <c:pt idx="3454">
                  <c:v>1.0472143642832945</c:v>
                </c:pt>
                <c:pt idx="3455">
                  <c:v>1.0475166288112681</c:v>
                </c:pt>
                <c:pt idx="3456">
                  <c:v>1.0478189147372041</c:v>
                </c:pt>
                <c:pt idx="3457">
                  <c:v>1.0481210402129644</c:v>
                </c:pt>
                <c:pt idx="3458">
                  <c:v>1.0484234296146917</c:v>
                </c:pt>
                <c:pt idx="3459">
                  <c:v>1.0487258261931591</c:v>
                </c:pt>
                <c:pt idx="3460">
                  <c:v>1.0490281228194658</c:v>
                </c:pt>
                <c:pt idx="3461">
                  <c:v>1.0493303980087112</c:v>
                </c:pt>
                <c:pt idx="3462">
                  <c:v>1.0496326019199522</c:v>
                </c:pt>
                <c:pt idx="3463">
                  <c:v>1.0499346811076646</c:v>
                </c:pt>
                <c:pt idx="3464">
                  <c:v>1.0502370348369268</c:v>
                </c:pt>
                <c:pt idx="3465">
                  <c:v>1.050539249427471</c:v>
                </c:pt>
                <c:pt idx="3466">
                  <c:v>1.0508413285965921</c:v>
                </c:pt>
                <c:pt idx="3467">
                  <c:v>1.0511433899450762</c:v>
                </c:pt>
                <c:pt idx="3468">
                  <c:v>1.0514455047538929</c:v>
                </c:pt>
                <c:pt idx="3469">
                  <c:v>1.051747466467686</c:v>
                </c:pt>
                <c:pt idx="3470">
                  <c:v>1.052049695317357</c:v>
                </c:pt>
                <c:pt idx="3471">
                  <c:v>1.0523518671404071</c:v>
                </c:pt>
                <c:pt idx="3472">
                  <c:v>1.0526539178321359</c:v>
                </c:pt>
                <c:pt idx="3473">
                  <c:v>1.0529559044122208</c:v>
                </c:pt>
                <c:pt idx="3474">
                  <c:v>1.0532581118738216</c:v>
                </c:pt>
                <c:pt idx="3475">
                  <c:v>1.0535602551608794</c:v>
                </c:pt>
                <c:pt idx="3476">
                  <c:v>1.0538625232363021</c:v>
                </c:pt>
                <c:pt idx="3477">
                  <c:v>1.0541647984441676</c:v>
                </c:pt>
                <c:pt idx="3478">
                  <c:v>1.054467052265242</c:v>
                </c:pt>
                <c:pt idx="3479">
                  <c:v>1.0547693382051451</c:v>
                </c:pt>
                <c:pt idx="3480">
                  <c:v>1.0550715314100911</c:v>
                </c:pt>
                <c:pt idx="3481">
                  <c:v>1.0553738244695059</c:v>
                </c:pt>
                <c:pt idx="3482">
                  <c:v>1.0556760854128899</c:v>
                </c:pt>
                <c:pt idx="3483">
                  <c:v>1.0559782893101726</c:v>
                </c:pt>
                <c:pt idx="3484">
                  <c:v>1.0562804717818384</c:v>
                </c:pt>
                <c:pt idx="3485">
                  <c:v>1.0565826507178164</c:v>
                </c:pt>
                <c:pt idx="3486">
                  <c:v>1.0568847013863087</c:v>
                </c:pt>
                <c:pt idx="3487">
                  <c:v>1.0571867805833188</c:v>
                </c:pt>
                <c:pt idx="3488">
                  <c:v>1.0574887244655808</c:v>
                </c:pt>
                <c:pt idx="3489">
                  <c:v>1.0577907822725532</c:v>
                </c:pt>
                <c:pt idx="3490">
                  <c:v>1.05809286500704</c:v>
                </c:pt>
                <c:pt idx="3491">
                  <c:v>1.0583948765234712</c:v>
                </c:pt>
                <c:pt idx="3492">
                  <c:v>1.0586968381908251</c:v>
                </c:pt>
                <c:pt idx="3493">
                  <c:v>1.0589986682999326</c:v>
                </c:pt>
                <c:pt idx="3494">
                  <c:v>1.0593008294008639</c:v>
                </c:pt>
                <c:pt idx="3495">
                  <c:v>1.0596028658029235</c:v>
                </c:pt>
                <c:pt idx="3496">
                  <c:v>1.0599047136899937</c:v>
                </c:pt>
                <c:pt idx="3497">
                  <c:v>1.06020651892725</c:v>
                </c:pt>
                <c:pt idx="3498">
                  <c:v>1.0605082602313503</c:v>
                </c:pt>
                <c:pt idx="3499">
                  <c:v>1.060810029946091</c:v>
                </c:pt>
                <c:pt idx="3500">
                  <c:v>1.0611121411746645</c:v>
                </c:pt>
                <c:pt idx="3501">
                  <c:v>1.0614142239137985</c:v>
                </c:pt>
                <c:pt idx="3502">
                  <c:v>1.0617162924106776</c:v>
                </c:pt>
                <c:pt idx="3503">
                  <c:v>1.0620183003916777</c:v>
                </c:pt>
                <c:pt idx="3504">
                  <c:v>1.0623205506377826</c:v>
                </c:pt>
                <c:pt idx="3505">
                  <c:v>1.0626227759271734</c:v>
                </c:pt>
                <c:pt idx="3506">
                  <c:v>1.062924983356202</c:v>
                </c:pt>
                <c:pt idx="3507">
                  <c:v>1.0632273156710879</c:v>
                </c:pt>
                <c:pt idx="3508">
                  <c:v>1.0635296122973938</c:v>
                </c:pt>
                <c:pt idx="3509">
                  <c:v>1.0638317484782298</c:v>
                </c:pt>
                <c:pt idx="3510">
                  <c:v>1.0641340522106926</c:v>
                </c:pt>
                <c:pt idx="3511">
                  <c:v>1.0644362239918761</c:v>
                </c:pt>
                <c:pt idx="3512">
                  <c:v>1.0647382817802595</c:v>
                </c:pt>
                <c:pt idx="3513">
                  <c:v>1.0650405213207053</c:v>
                </c:pt>
                <c:pt idx="3514">
                  <c:v>1.0653427216398121</c:v>
                </c:pt>
                <c:pt idx="3515">
                  <c:v>1.0656450289674191</c:v>
                </c:pt>
                <c:pt idx="3516">
                  <c:v>1.0659473434017981</c:v>
                </c:pt>
                <c:pt idx="3517">
                  <c:v>1.0662496792707381</c:v>
                </c:pt>
                <c:pt idx="3518">
                  <c:v>1.0665520044359065</c:v>
                </c:pt>
                <c:pt idx="3519">
                  <c:v>1.0668543224657401</c:v>
                </c:pt>
                <c:pt idx="3520">
                  <c:v>1.0671566833137589</c:v>
                </c:pt>
                <c:pt idx="3521">
                  <c:v>1.0674588515595633</c:v>
                </c:pt>
                <c:pt idx="3522">
                  <c:v>1.0677612195453894</c:v>
                </c:pt>
                <c:pt idx="3523">
                  <c:v>1.0680634091724717</c:v>
                </c:pt>
                <c:pt idx="3524">
                  <c:v>1.0683657700204914</c:v>
                </c:pt>
                <c:pt idx="3525">
                  <c:v>1.0686678990583081</c:v>
                </c:pt>
                <c:pt idx="3526">
                  <c:v>1.0689702634751792</c:v>
                </c:pt>
                <c:pt idx="3527">
                  <c:v>1.0692724459747565</c:v>
                </c:pt>
                <c:pt idx="3528">
                  <c:v>1.0695746641159682</c:v>
                </c:pt>
                <c:pt idx="3529">
                  <c:v>1.0698769143806939</c:v>
                </c:pt>
                <c:pt idx="3530">
                  <c:v>1.0701791182640179</c:v>
                </c:pt>
                <c:pt idx="3531">
                  <c:v>1.0704814041899535</c:v>
                </c:pt>
                <c:pt idx="3532">
                  <c:v>1.0707835474956167</c:v>
                </c:pt>
                <c:pt idx="3533">
                  <c:v>1.0710856195622027</c:v>
                </c:pt>
                <c:pt idx="3534">
                  <c:v>1.071387855528094</c:v>
                </c:pt>
                <c:pt idx="3535">
                  <c:v>1.0716899418280481</c:v>
                </c:pt>
                <c:pt idx="3536">
                  <c:v>1.0719919604528192</c:v>
                </c:pt>
                <c:pt idx="3537">
                  <c:v>1.0722942107175437</c:v>
                </c:pt>
                <c:pt idx="3538">
                  <c:v>1.0725964574167155</c:v>
                </c:pt>
                <c:pt idx="3539">
                  <c:v>1.0728986755579273</c:v>
                </c:pt>
                <c:pt idx="3540">
                  <c:v>1.073200950784418</c:v>
                </c:pt>
                <c:pt idx="3541">
                  <c:v>1.0735031511035273</c:v>
                </c:pt>
                <c:pt idx="3542">
                  <c:v>1.0738053763743018</c:v>
                </c:pt>
                <c:pt idx="3543">
                  <c:v>1.0741076123774274</c:v>
                </c:pt>
                <c:pt idx="3544">
                  <c:v>1.0744099268118072</c:v>
                </c:pt>
                <c:pt idx="3545">
                  <c:v>1.0747121200120981</c:v>
                </c:pt>
                <c:pt idx="3546">
                  <c:v>1.0750141849207862</c:v>
                </c:pt>
                <c:pt idx="3547">
                  <c:v>1.0753160648257942</c:v>
                </c:pt>
                <c:pt idx="3548">
                  <c:v>1.075618279439607</c:v>
                </c:pt>
                <c:pt idx="3549">
                  <c:v>1.0759203942205238</c:v>
                </c:pt>
                <c:pt idx="3550">
                  <c:v>1.0762226052418933</c:v>
                </c:pt>
                <c:pt idx="3551">
                  <c:v>1.0765246950934713</c:v>
                </c:pt>
                <c:pt idx="3552">
                  <c:v>1.0768266603553058</c:v>
                </c:pt>
                <c:pt idx="3553">
                  <c:v>1.077128810800162</c:v>
                </c:pt>
                <c:pt idx="3554">
                  <c:v>1.0774308543724094</c:v>
                </c:pt>
                <c:pt idx="3555">
                  <c:v>1.0777328302789735</c:v>
                </c:pt>
                <c:pt idx="3556">
                  <c:v>1.0780350021020224</c:v>
                </c:pt>
                <c:pt idx="3557">
                  <c:v>1.0783369388802515</c:v>
                </c:pt>
                <c:pt idx="3558">
                  <c:v>1.0786390073399466</c:v>
                </c:pt>
                <c:pt idx="3559">
                  <c:v>1.0789410366512304</c:v>
                </c:pt>
                <c:pt idx="3560">
                  <c:v>1.0792432084742778</c:v>
                </c:pt>
                <c:pt idx="3561">
                  <c:v>1.0795451737361121</c:v>
                </c:pt>
                <c:pt idx="3562">
                  <c:v>1.0798474846030821</c:v>
                </c:pt>
                <c:pt idx="3563">
                  <c:v>1.0801496885050172</c:v>
                </c:pt>
                <c:pt idx="3564">
                  <c:v>1.0804519351855701</c:v>
                </c:pt>
                <c:pt idx="3565">
                  <c:v>1.0807540642233859</c:v>
                </c:pt>
                <c:pt idx="3566">
                  <c:v>1.0810562075430008</c:v>
                </c:pt>
                <c:pt idx="3567">
                  <c:v>1.0813583080826148</c:v>
                </c:pt>
                <c:pt idx="3568">
                  <c:v>1.08166040149522</c:v>
                </c:pt>
                <c:pt idx="3569">
                  <c:v>1.0819624023127459</c:v>
                </c:pt>
                <c:pt idx="3570">
                  <c:v>1.0822643746663201</c:v>
                </c:pt>
                <c:pt idx="3571">
                  <c:v>1.0825665428935181</c:v>
                </c:pt>
                <c:pt idx="3572">
                  <c:v>1.0828685864657641</c:v>
                </c:pt>
                <c:pt idx="3573">
                  <c:v>1.0831707368687624</c:v>
                </c:pt>
                <c:pt idx="3574">
                  <c:v>1.0834727768581862</c:v>
                </c:pt>
                <c:pt idx="3575">
                  <c:v>1.0837747349683162</c:v>
                </c:pt>
                <c:pt idx="3576">
                  <c:v>1.0840765757383286</c:v>
                </c:pt>
                <c:pt idx="3577">
                  <c:v>1.084378388081314</c:v>
                </c:pt>
                <c:pt idx="3578">
                  <c:v>1.0846806597182517</c:v>
                </c:pt>
                <c:pt idx="3579">
                  <c:v>1.0849829313365673</c:v>
                </c:pt>
                <c:pt idx="3580">
                  <c:v>1.0852850710611601</c:v>
                </c:pt>
                <c:pt idx="3581">
                  <c:v>1.0855871929749699</c:v>
                </c:pt>
                <c:pt idx="3582">
                  <c:v>1.0858893790196378</c:v>
                </c:pt>
                <c:pt idx="3583">
                  <c:v>1.086191547246836</c:v>
                </c:pt>
                <c:pt idx="3584">
                  <c:v>1.086493573017528</c:v>
                </c:pt>
                <c:pt idx="3585">
                  <c:v>1.0867955809752969</c:v>
                </c:pt>
                <c:pt idx="3586">
                  <c:v>1.0870974644074267</c:v>
                </c:pt>
                <c:pt idx="3587">
                  <c:v>1.0873992909631049</c:v>
                </c:pt>
                <c:pt idx="3588">
                  <c:v>1.0877010145138835</c:v>
                </c:pt>
                <c:pt idx="3589">
                  <c:v>1.0880027167640505</c:v>
                </c:pt>
                <c:pt idx="3590">
                  <c:v>1.0883045042109429</c:v>
                </c:pt>
                <c:pt idx="3591">
                  <c:v>1.0886067472888075</c:v>
                </c:pt>
                <c:pt idx="3592">
                  <c:v>1.0889088727413185</c:v>
                </c:pt>
                <c:pt idx="3593">
                  <c:v>1.0892110267163921</c:v>
                </c:pt>
                <c:pt idx="3594">
                  <c:v>1.0895129564002821</c:v>
                </c:pt>
                <c:pt idx="3595">
                  <c:v>1.0898148185273473</c:v>
                </c:pt>
                <c:pt idx="3596">
                  <c:v>1.0901169653955811</c:v>
                </c:pt>
                <c:pt idx="3597">
                  <c:v>1.0904189591104381</c:v>
                </c:pt>
                <c:pt idx="3598">
                  <c:v>1.0907208852565975</c:v>
                </c:pt>
                <c:pt idx="3599">
                  <c:v>1.0910229181178639</c:v>
                </c:pt>
                <c:pt idx="3600">
                  <c:v>1.0913248726801592</c:v>
                </c:pt>
                <c:pt idx="3601">
                  <c:v>1.091626976785758</c:v>
                </c:pt>
                <c:pt idx="3602">
                  <c:v>1.0919289918330779</c:v>
                </c:pt>
                <c:pt idx="3603">
                  <c:v>1.0922311992993319</c:v>
                </c:pt>
                <c:pt idx="3604">
                  <c:v>1.0925333069663667</c:v>
                </c:pt>
                <c:pt idx="3605">
                  <c:v>1.0928352188604922</c:v>
                </c:pt>
                <c:pt idx="3606">
                  <c:v>1.0931370880733695</c:v>
                </c:pt>
                <c:pt idx="3607">
                  <c:v>1.0934392777190594</c:v>
                </c:pt>
                <c:pt idx="3608">
                  <c:v>1.0937414459462582</c:v>
                </c:pt>
                <c:pt idx="3609">
                  <c:v>1.0940434752761261</c:v>
                </c:pt>
                <c:pt idx="3610">
                  <c:v>1.0943454583261361</c:v>
                </c:pt>
                <c:pt idx="3611">
                  <c:v>1.094647619427066</c:v>
                </c:pt>
                <c:pt idx="3612">
                  <c:v>1.0949498233383081</c:v>
                </c:pt>
                <c:pt idx="3613">
                  <c:v>1.0952521270800841</c:v>
                </c:pt>
                <c:pt idx="3614">
                  <c:v>1.0955543238164691</c:v>
                </c:pt>
                <c:pt idx="3615">
                  <c:v>1.0958565384116699</c:v>
                </c:pt>
                <c:pt idx="3616">
                  <c:v>1.0961587565342681</c:v>
                </c:pt>
                <c:pt idx="3617">
                  <c:v>1.096461063843247</c:v>
                </c:pt>
                <c:pt idx="3618">
                  <c:v>1.0967632712722746</c:v>
                </c:pt>
                <c:pt idx="3619">
                  <c:v>1.0970654822982968</c:v>
                </c:pt>
                <c:pt idx="3620">
                  <c:v>1.097367593522222</c:v>
                </c:pt>
                <c:pt idx="3621">
                  <c:v>1.0976695801394634</c:v>
                </c:pt>
                <c:pt idx="3622">
                  <c:v>1.0979715489494384</c:v>
                </c:pt>
                <c:pt idx="3623">
                  <c:v>1.0982734786333301</c:v>
                </c:pt>
                <c:pt idx="3624">
                  <c:v>1.0985756718382758</c:v>
                </c:pt>
                <c:pt idx="3625">
                  <c:v>1.098877587316146</c:v>
                </c:pt>
                <c:pt idx="3626">
                  <c:v>1.0991796451045284</c:v>
                </c:pt>
                <c:pt idx="3627">
                  <c:v>1.0994815249816929</c:v>
                </c:pt>
                <c:pt idx="3628">
                  <c:v>1.0997832378538959</c:v>
                </c:pt>
                <c:pt idx="3629">
                  <c:v>1.1000850253378889</c:v>
                </c:pt>
                <c:pt idx="3630">
                  <c:v>1.1003867595403525</c:v>
                </c:pt>
                <c:pt idx="3631">
                  <c:v>1.1006883340271301</c:v>
                </c:pt>
                <c:pt idx="3632">
                  <c:v>1.1009900185018</c:v>
                </c:pt>
                <c:pt idx="3633">
                  <c:v>1.1012917065258037</c:v>
                </c:pt>
                <c:pt idx="3634">
                  <c:v>1.101593252619167</c:v>
                </c:pt>
                <c:pt idx="3635">
                  <c:v>1.1018948483566846</c:v>
                </c:pt>
                <c:pt idx="3636">
                  <c:v>1.1021963341762691</c:v>
                </c:pt>
                <c:pt idx="3637">
                  <c:v>1.1024979334698231</c:v>
                </c:pt>
                <c:pt idx="3638">
                  <c:v>1.1027994582932499</c:v>
                </c:pt>
                <c:pt idx="3639">
                  <c:v>1.103100933454858</c:v>
                </c:pt>
                <c:pt idx="3640">
                  <c:v>1.1034027564479318</c:v>
                </c:pt>
                <c:pt idx="3641">
                  <c:v>1.1037045829943328</c:v>
                </c:pt>
                <c:pt idx="3642">
                  <c:v>1.1040061681060227</c:v>
                </c:pt>
                <c:pt idx="3643">
                  <c:v>1.1043079378022154</c:v>
                </c:pt>
                <c:pt idx="3644">
                  <c:v>1.1046094271839131</c:v>
                </c:pt>
                <c:pt idx="3645">
                  <c:v>1.1049114956575539</c:v>
                </c:pt>
                <c:pt idx="3646">
                  <c:v>1.1052135676916039</c:v>
                </c:pt>
                <c:pt idx="3647">
                  <c:v>1.1055154689140321</c:v>
                </c:pt>
                <c:pt idx="3648">
                  <c:v>1.1058172741234571</c:v>
                </c:pt>
                <c:pt idx="3649">
                  <c:v>1.1061194780207406</c:v>
                </c:pt>
                <c:pt idx="3650">
                  <c:v>1.1064213330160031</c:v>
                </c:pt>
                <c:pt idx="3651">
                  <c:v>1.1067233552090354</c:v>
                </c:pt>
                <c:pt idx="3652">
                  <c:v>1.1070251497884611</c:v>
                </c:pt>
                <c:pt idx="3653">
                  <c:v>1.107327268135774</c:v>
                </c:pt>
                <c:pt idx="3654">
                  <c:v>1.1076292191317638</c:v>
                </c:pt>
                <c:pt idx="3655">
                  <c:v>1.1079310812263479</c:v>
                </c:pt>
                <c:pt idx="3656">
                  <c:v>1.1082331889259291</c:v>
                </c:pt>
                <c:pt idx="3657">
                  <c:v>1.108535399951952</c:v>
                </c:pt>
                <c:pt idx="3658">
                  <c:v>1.1088376822880222</c:v>
                </c:pt>
                <c:pt idx="3659">
                  <c:v>1.1091397614385483</c:v>
                </c:pt>
                <c:pt idx="3660">
                  <c:v>1.1094417622700106</c:v>
                </c:pt>
                <c:pt idx="3661">
                  <c:v>1.1097440160910834</c:v>
                </c:pt>
                <c:pt idx="3662">
                  <c:v>1.1100460347344399</c:v>
                </c:pt>
                <c:pt idx="3663">
                  <c:v>1.110348007101946</c:v>
                </c:pt>
                <c:pt idx="3664">
                  <c:v>1.1106498550075758</c:v>
                </c:pt>
                <c:pt idx="3665">
                  <c:v>1.1109516033998152</c:v>
                </c:pt>
                <c:pt idx="3666">
                  <c:v>1.1112532807436919</c:v>
                </c:pt>
                <c:pt idx="3667">
                  <c:v>1.111554936794948</c:v>
                </c:pt>
                <c:pt idx="3668">
                  <c:v>1.1118569341005744</c:v>
                </c:pt>
                <c:pt idx="3669">
                  <c:v>1.1121589705026349</c:v>
                </c:pt>
                <c:pt idx="3670">
                  <c:v>1.1124610211897161</c:v>
                </c:pt>
                <c:pt idx="3671">
                  <c:v>1.1127630505009964</c:v>
                </c:pt>
                <c:pt idx="3672">
                  <c:v>1.113064955292933</c:v>
                </c:pt>
                <c:pt idx="3673">
                  <c:v>1.1133668351608148</c:v>
                </c:pt>
                <c:pt idx="3674">
                  <c:v>1.1136686084087977</c:v>
                </c:pt>
                <c:pt idx="3675">
                  <c:v>1.1139706163386918</c:v>
                </c:pt>
                <c:pt idx="3676">
                  <c:v>1.1142726100628406</c:v>
                </c:pt>
                <c:pt idx="3677">
                  <c:v>1.11457453619043</c:v>
                </c:pt>
                <c:pt idx="3678">
                  <c:v>1.1148764160675924</c:v>
                </c:pt>
                <c:pt idx="3679">
                  <c:v>1.1151784169083461</c:v>
                </c:pt>
                <c:pt idx="3680">
                  <c:v>1.1154804640356355</c:v>
                </c:pt>
                <c:pt idx="3681">
                  <c:v>1.1157824043611859</c:v>
                </c:pt>
                <c:pt idx="3682">
                  <c:v>1.1160847009874926</c:v>
                </c:pt>
                <c:pt idx="3683">
                  <c:v>1.1163867374174337</c:v>
                </c:pt>
                <c:pt idx="3684">
                  <c:v>1.1166886066210302</c:v>
                </c:pt>
                <c:pt idx="3685">
                  <c:v>1.1169905291645656</c:v>
                </c:pt>
                <c:pt idx="3686">
                  <c:v>1.1172924410401226</c:v>
                </c:pt>
                <c:pt idx="3687">
                  <c:v>1.1175942356195456</c:v>
                </c:pt>
                <c:pt idx="3688">
                  <c:v>1.1178959875305088</c:v>
                </c:pt>
                <c:pt idx="3689">
                  <c:v>1.1181979954882781</c:v>
                </c:pt>
                <c:pt idx="3690">
                  <c:v>1.1184997509968793</c:v>
                </c:pt>
                <c:pt idx="3691">
                  <c:v>1.1188014425610517</c:v>
                </c:pt>
                <c:pt idx="3692">
                  <c:v>1.1191030524677659</c:v>
                </c:pt>
                <c:pt idx="3693">
                  <c:v>1.1194049394735301</c:v>
                </c:pt>
                <c:pt idx="3694">
                  <c:v>1.1197067873327629</c:v>
                </c:pt>
                <c:pt idx="3695">
                  <c:v>1.1200084860053827</c:v>
                </c:pt>
                <c:pt idx="3696">
                  <c:v>1.1203104833110094</c:v>
                </c:pt>
                <c:pt idx="3697">
                  <c:v>1.1206122245872965</c:v>
                </c:pt>
                <c:pt idx="3698">
                  <c:v>1.120913894847122</c:v>
                </c:pt>
                <c:pt idx="3699">
                  <c:v>1.1212154728337689</c:v>
                </c:pt>
                <c:pt idx="3700">
                  <c:v>1.1215169905495244</c:v>
                </c:pt>
                <c:pt idx="3701">
                  <c:v>1.1218187673540359</c:v>
                </c:pt>
                <c:pt idx="3702">
                  <c:v>1.1221204447303474</c:v>
                </c:pt>
                <c:pt idx="3703">
                  <c:v>1.1224219837333245</c:v>
                </c:pt>
                <c:pt idx="3704">
                  <c:v>1.1227234624844933</c:v>
                </c:pt>
                <c:pt idx="3705">
                  <c:v>1.1230248845087782</c:v>
                </c:pt>
                <c:pt idx="3706">
                  <c:v>1.1233263029913898</c:v>
                </c:pt>
                <c:pt idx="3707">
                  <c:v>1.1236279448588737</c:v>
                </c:pt>
                <c:pt idx="3708">
                  <c:v>1.1239294874208769</c:v>
                </c:pt>
                <c:pt idx="3709">
                  <c:v>1.1242310157520192</c:v>
                </c:pt>
                <c:pt idx="3710">
                  <c:v>1.1245324377947981</c:v>
                </c:pt>
                <c:pt idx="3711">
                  <c:v>1.1248337394593877</c:v>
                </c:pt>
                <c:pt idx="3712">
                  <c:v>1.1251353351922739</c:v>
                </c:pt>
                <c:pt idx="3713">
                  <c:v>1.1254372506376478</c:v>
                </c:pt>
                <c:pt idx="3714">
                  <c:v>1.125738949305634</c:v>
                </c:pt>
                <c:pt idx="3715">
                  <c:v>1.1260405663392385</c:v>
                </c:pt>
                <c:pt idx="3716">
                  <c:v>1.1263420521773242</c:v>
                </c:pt>
                <c:pt idx="3717">
                  <c:v>1.1266434919115007</c:v>
                </c:pt>
                <c:pt idx="3718">
                  <c:v>1.1269450061013382</c:v>
                </c:pt>
                <c:pt idx="3719">
                  <c:v>1.1272470105051928</c:v>
                </c:pt>
                <c:pt idx="3720">
                  <c:v>1.1275487659674319</c:v>
                </c:pt>
                <c:pt idx="3721">
                  <c:v>1.127850638762812</c:v>
                </c:pt>
                <c:pt idx="3722">
                  <c:v>1.1281526324776701</c:v>
                </c:pt>
                <c:pt idx="3723">
                  <c:v>1.1284545052452062</c:v>
                </c:pt>
                <c:pt idx="3724">
                  <c:v>1.128756246521492</c:v>
                </c:pt>
                <c:pt idx="3725">
                  <c:v>1.1290579309776294</c:v>
                </c:pt>
                <c:pt idx="3726">
                  <c:v>1.12935952314995</c:v>
                </c:pt>
                <c:pt idx="3727">
                  <c:v>1.1296610799074338</c:v>
                </c:pt>
                <c:pt idx="3728">
                  <c:v>1.1299626047123519</c:v>
                </c:pt>
                <c:pt idx="3729">
                  <c:v>1.1302640940755464</c:v>
                </c:pt>
                <c:pt idx="3730">
                  <c:v>1.130565586982454</c:v>
                </c:pt>
                <c:pt idx="3731">
                  <c:v>1.1308669629637043</c:v>
                </c:pt>
                <c:pt idx="3732">
                  <c:v>1.1311682787729056</c:v>
                </c:pt>
                <c:pt idx="3733">
                  <c:v>1.1314703472558418</c:v>
                </c:pt>
                <c:pt idx="3734">
                  <c:v>1.1317722413813369</c:v>
                </c:pt>
                <c:pt idx="3735">
                  <c:v>1.1320740679694878</c:v>
                </c:pt>
                <c:pt idx="3736">
                  <c:v>1.1323758341418149</c:v>
                </c:pt>
                <c:pt idx="3737">
                  <c:v>1.1326775789690713</c:v>
                </c:pt>
                <c:pt idx="3738">
                  <c:v>1.1329792314580165</c:v>
                </c:pt>
                <c:pt idx="3739">
                  <c:v>1.133280791761156</c:v>
                </c:pt>
                <c:pt idx="3740">
                  <c:v>1.1335827214218337</c:v>
                </c:pt>
                <c:pt idx="3741">
                  <c:v>1.1338847258117517</c:v>
                </c:pt>
                <c:pt idx="3742">
                  <c:v>1.1341869047291229</c:v>
                </c:pt>
                <c:pt idx="3743">
                  <c:v>1.1344887952529279</c:v>
                </c:pt>
                <c:pt idx="3744">
                  <c:v>1.1347906609298091</c:v>
                </c:pt>
                <c:pt idx="3745">
                  <c:v>1.1350923667020161</c:v>
                </c:pt>
                <c:pt idx="3746">
                  <c:v>1.1353945634523595</c:v>
                </c:pt>
                <c:pt idx="3747">
                  <c:v>1.135696806590734</c:v>
                </c:pt>
                <c:pt idx="3748">
                  <c:v>1.1359989998003313</c:v>
                </c:pt>
                <c:pt idx="3749">
                  <c:v>1.1363010148755281</c:v>
                </c:pt>
                <c:pt idx="3750">
                  <c:v>1.136602948087964</c:v>
                </c:pt>
                <c:pt idx="3751">
                  <c:v>1.1369050699924756</c:v>
                </c:pt>
                <c:pt idx="3752">
                  <c:v>1.1372071812117517</c:v>
                </c:pt>
                <c:pt idx="3753">
                  <c:v>1.1375091856202508</c:v>
                </c:pt>
                <c:pt idx="3754">
                  <c:v>1.137811639338586</c:v>
                </c:pt>
                <c:pt idx="3755">
                  <c:v>1.1381139074559063</c:v>
                </c:pt>
                <c:pt idx="3756">
                  <c:v>1.1384159901671491</c:v>
                </c:pt>
                <c:pt idx="3757">
                  <c:v>1.1387184653302433</c:v>
                </c:pt>
                <c:pt idx="3758">
                  <c:v>1.1390206086080008</c:v>
                </c:pt>
                <c:pt idx="3759">
                  <c:v>1.1393229730388501</c:v>
                </c:pt>
                <c:pt idx="3760">
                  <c:v>1.1396251199070822</c:v>
                </c:pt>
                <c:pt idx="3761">
                  <c:v>1.1399271314142221</c:v>
                </c:pt>
                <c:pt idx="3762">
                  <c:v>1.1402293495554339</c:v>
                </c:pt>
                <c:pt idx="3763">
                  <c:v>1.1405317675314532</c:v>
                </c:pt>
                <c:pt idx="3764">
                  <c:v>1.1408339037122881</c:v>
                </c:pt>
                <c:pt idx="3765">
                  <c:v>1.1411360327687055</c:v>
                </c:pt>
                <c:pt idx="3766">
                  <c:v>1.1414384114759959</c:v>
                </c:pt>
                <c:pt idx="3767">
                  <c:v>1.141740593975574</c:v>
                </c:pt>
                <c:pt idx="3768">
                  <c:v>1.1420429940866434</c:v>
                </c:pt>
                <c:pt idx="3769">
                  <c:v>1.1423452621806849</c:v>
                </c:pt>
                <c:pt idx="3770">
                  <c:v>1.1426473164369573</c:v>
                </c:pt>
                <c:pt idx="3771">
                  <c:v>1.1429495025002341</c:v>
                </c:pt>
                <c:pt idx="3772">
                  <c:v>1.1432515140073733</c:v>
                </c:pt>
                <c:pt idx="3773">
                  <c:v>1.1435538962840335</c:v>
                </c:pt>
                <c:pt idx="3774">
                  <c:v>1.1438562642838397</c:v>
                </c:pt>
                <c:pt idx="3775">
                  <c:v>1.1441585466245667</c:v>
                </c:pt>
                <c:pt idx="3776">
                  <c:v>1.14446064004182</c:v>
                </c:pt>
                <c:pt idx="3777">
                  <c:v>1.1447626124186157</c:v>
                </c:pt>
                <c:pt idx="3778">
                  <c:v>1.1450645848047001</c:v>
                </c:pt>
                <c:pt idx="3779">
                  <c:v>1.1453667993626713</c:v>
                </c:pt>
                <c:pt idx="3780">
                  <c:v>1.1456688215789379</c:v>
                </c:pt>
                <c:pt idx="3781">
                  <c:v>1.1459707263430225</c:v>
                </c:pt>
                <c:pt idx="3782">
                  <c:v>1.1462729088239918</c:v>
                </c:pt>
                <c:pt idx="3783">
                  <c:v>1.1465750663619423</c:v>
                </c:pt>
                <c:pt idx="3784">
                  <c:v>1.1468773023092143</c:v>
                </c:pt>
                <c:pt idx="3785">
                  <c:v>1.1471794135377886</c:v>
                </c:pt>
                <c:pt idx="3786">
                  <c:v>1.1474813717082883</c:v>
                </c:pt>
                <c:pt idx="3787">
                  <c:v>1.1477835506256593</c:v>
                </c:pt>
                <c:pt idx="3788">
                  <c:v>1.1480857723502178</c:v>
                </c:pt>
                <c:pt idx="3789">
                  <c:v>1.1483878301293069</c:v>
                </c:pt>
                <c:pt idx="3790">
                  <c:v>1.1486900019523547</c:v>
                </c:pt>
                <c:pt idx="3791">
                  <c:v>1.1489919743059287</c:v>
                </c:pt>
                <c:pt idx="3792">
                  <c:v>1.1492941924611018</c:v>
                </c:pt>
                <c:pt idx="3793">
                  <c:v>1.1495964070330338</c:v>
                </c:pt>
                <c:pt idx="3794">
                  <c:v>1.1498986322991545</c:v>
                </c:pt>
                <c:pt idx="3795">
                  <c:v>1.1502008575885465</c:v>
                </c:pt>
                <c:pt idx="3796">
                  <c:v>1.1505031506293346</c:v>
                </c:pt>
                <c:pt idx="3797">
                  <c:v>1.15080546864054</c:v>
                </c:pt>
                <c:pt idx="3798">
                  <c:v>1.15110767250525</c:v>
                </c:pt>
                <c:pt idx="3799">
                  <c:v>1.1514096947215147</c:v>
                </c:pt>
                <c:pt idx="3800">
                  <c:v>1.1517117632090994</c:v>
                </c:pt>
                <c:pt idx="3801">
                  <c:v>1.1520138495090546</c:v>
                </c:pt>
                <c:pt idx="3802">
                  <c:v>1.152315907297438</c:v>
                </c:pt>
                <c:pt idx="3803">
                  <c:v>1.1526178547365142</c:v>
                </c:pt>
                <c:pt idx="3804">
                  <c:v>1.1529197808362461</c:v>
                </c:pt>
                <c:pt idx="3805">
                  <c:v>1.1532216073919237</c:v>
                </c:pt>
                <c:pt idx="3806">
                  <c:v>1.1535238326440838</c:v>
                </c:pt>
                <c:pt idx="3807">
                  <c:v>1.1538258797760212</c:v>
                </c:pt>
                <c:pt idx="3808">
                  <c:v>1.1541277703183921</c:v>
                </c:pt>
                <c:pt idx="3809">
                  <c:v>1.154430152595052</c:v>
                </c:pt>
                <c:pt idx="3810">
                  <c:v>1.154732238890358</c:v>
                </c:pt>
                <c:pt idx="3811">
                  <c:v>1.1550342077189082</c:v>
                </c:pt>
                <c:pt idx="3812">
                  <c:v>1.1553360591878639</c:v>
                </c:pt>
                <c:pt idx="3813">
                  <c:v>1.1556383522286515</c:v>
                </c:pt>
                <c:pt idx="3814">
                  <c:v>1.1559404349631381</c:v>
                </c:pt>
                <c:pt idx="3815">
                  <c:v>1.1562423860055646</c:v>
                </c:pt>
                <c:pt idx="3816">
                  <c:v>1.1565442303294138</c:v>
                </c:pt>
                <c:pt idx="3817">
                  <c:v>1.1568460888696472</c:v>
                </c:pt>
                <c:pt idx="3818">
                  <c:v>1.1571478336783627</c:v>
                </c:pt>
                <c:pt idx="3819">
                  <c:v>1.1574495039474537</c:v>
                </c:pt>
                <c:pt idx="3820">
                  <c:v>1.1577511244960315</c:v>
                </c:pt>
                <c:pt idx="3821">
                  <c:v>1.1580526386673597</c:v>
                </c:pt>
                <c:pt idx="3822">
                  <c:v>1.1583541634722783</c:v>
                </c:pt>
                <c:pt idx="3823">
                  <c:v>1.1586559864839083</c:v>
                </c:pt>
                <c:pt idx="3824">
                  <c:v>1.1589574829346287</c:v>
                </c:pt>
                <c:pt idx="3825">
                  <c:v>1.1592589191543681</c:v>
                </c:pt>
                <c:pt idx="3826">
                  <c:v>1.1595607919126218</c:v>
                </c:pt>
                <c:pt idx="3827">
                  <c:v>1.1598622635310281</c:v>
                </c:pt>
                <c:pt idx="3828">
                  <c:v>1.1601637174349508</c:v>
                </c:pt>
                <c:pt idx="3829">
                  <c:v>1.1604651111287123</c:v>
                </c:pt>
                <c:pt idx="3830">
                  <c:v>1.1607664552505039</c:v>
                </c:pt>
                <c:pt idx="3831">
                  <c:v>1.1610679197828118</c:v>
                </c:pt>
                <c:pt idx="3832">
                  <c:v>1.1613697107820042</c:v>
                </c:pt>
                <c:pt idx="3833">
                  <c:v>1.1616711611433401</c:v>
                </c:pt>
                <c:pt idx="3834">
                  <c:v>1.1619725194331147</c:v>
                </c:pt>
                <c:pt idx="3835">
                  <c:v>1.1622739485410507</c:v>
                </c:pt>
                <c:pt idx="3836">
                  <c:v>1.162575253734712</c:v>
                </c:pt>
                <c:pt idx="3837">
                  <c:v>1.1628765695439149</c:v>
                </c:pt>
                <c:pt idx="3838">
                  <c:v>1.1631784849892894</c:v>
                </c:pt>
                <c:pt idx="3839">
                  <c:v>1.1634803968787737</c:v>
                </c:pt>
                <c:pt idx="3840">
                  <c:v>1.1637823692230589</c:v>
                </c:pt>
                <c:pt idx="3841">
                  <c:v>1.1640842953506472</c:v>
                </c:pt>
                <c:pt idx="3842">
                  <c:v>1.1643860401918129</c:v>
                </c:pt>
                <c:pt idx="3843">
                  <c:v>1.1646877779265028</c:v>
                </c:pt>
                <c:pt idx="3844">
                  <c:v>1.1649896507079582</c:v>
                </c:pt>
                <c:pt idx="3845">
                  <c:v>1.1652914026374643</c:v>
                </c:pt>
                <c:pt idx="3846">
                  <c:v>1.1655931581182493</c:v>
                </c:pt>
                <c:pt idx="3847">
                  <c:v>1.1658948035569978</c:v>
                </c:pt>
                <c:pt idx="3848">
                  <c:v>1.1661965270614263</c:v>
                </c:pt>
                <c:pt idx="3849">
                  <c:v>1.1664984176316455</c:v>
                </c:pt>
                <c:pt idx="3850">
                  <c:v>1.1668001588893895</c:v>
                </c:pt>
                <c:pt idx="3851">
                  <c:v>1.1671018149499097</c:v>
                </c:pt>
                <c:pt idx="3852">
                  <c:v>1.1674035562401033</c:v>
                </c:pt>
                <c:pt idx="3853">
                  <c:v>1.1677053117487055</c:v>
                </c:pt>
                <c:pt idx="3854">
                  <c:v>1.1680069891064824</c:v>
                </c:pt>
                <c:pt idx="3855">
                  <c:v>1.1683089721472029</c:v>
                </c:pt>
                <c:pt idx="3856">
                  <c:v>1.1686106530541072</c:v>
                </c:pt>
                <c:pt idx="3857">
                  <c:v>1.1689125329127081</c:v>
                </c:pt>
                <c:pt idx="3858">
                  <c:v>1.169214146399022</c:v>
                </c:pt>
                <c:pt idx="3859">
                  <c:v>1.1695159054590041</c:v>
                </c:pt>
                <c:pt idx="3860">
                  <c:v>1.1698175721700097</c:v>
                </c:pt>
                <c:pt idx="3861">
                  <c:v>1.170119263724914</c:v>
                </c:pt>
                <c:pt idx="3862">
                  <c:v>1.1704208452578255</c:v>
                </c:pt>
                <c:pt idx="3863">
                  <c:v>1.1707225084201105</c:v>
                </c:pt>
                <c:pt idx="3864">
                  <c:v>1.1710240438410244</c:v>
                </c:pt>
                <c:pt idx="3865">
                  <c:v>1.1713257353959294</c:v>
                </c:pt>
                <c:pt idx="3866">
                  <c:v>1.171627246041441</c:v>
                </c:pt>
                <c:pt idx="3867">
                  <c:v>1.1719287176598452</c:v>
                </c:pt>
                <c:pt idx="3868">
                  <c:v>1.1722303666236447</c:v>
                </c:pt>
                <c:pt idx="3869">
                  <c:v>1.1725320333670781</c:v>
                </c:pt>
                <c:pt idx="3870">
                  <c:v>1.1728339167992081</c:v>
                </c:pt>
                <c:pt idx="3871">
                  <c:v>1.1731354380687498</c:v>
                </c:pt>
                <c:pt idx="3872">
                  <c:v>1.173437083484338</c:v>
                </c:pt>
                <c:pt idx="3873">
                  <c:v>1.1737386295915893</c:v>
                </c:pt>
                <c:pt idx="3874">
                  <c:v>1.174040225366147</c:v>
                </c:pt>
                <c:pt idx="3875">
                  <c:v>1.1743418104546852</c:v>
                </c:pt>
                <c:pt idx="3876">
                  <c:v>1.1746431900133603</c:v>
                </c:pt>
                <c:pt idx="3877">
                  <c:v>1.1749445695350598</c:v>
                </c:pt>
                <c:pt idx="3878">
                  <c:v>1.1752462078499055</c:v>
                </c:pt>
                <c:pt idx="3879">
                  <c:v>1.1755477078630523</c:v>
                </c:pt>
                <c:pt idx="3880">
                  <c:v>1.1758490413391378</c:v>
                </c:pt>
                <c:pt idx="3881">
                  <c:v>1.1761504102397964</c:v>
                </c:pt>
                <c:pt idx="3882">
                  <c:v>1.1764516765176445</c:v>
                </c:pt>
                <c:pt idx="3883">
                  <c:v>1.1767529604829738</c:v>
                </c:pt>
                <c:pt idx="3884">
                  <c:v>1.1770541418501801</c:v>
                </c:pt>
                <c:pt idx="3885">
                  <c:v>1.1773553798333549</c:v>
                </c:pt>
                <c:pt idx="3886">
                  <c:v>1.1776565505966221</c:v>
                </c:pt>
                <c:pt idx="3887">
                  <c:v>1.1779578451848962</c:v>
                </c:pt>
                <c:pt idx="3888">
                  <c:v>1.1782591432743261</c:v>
                </c:pt>
                <c:pt idx="3889">
                  <c:v>1.1785603034345682</c:v>
                </c:pt>
                <c:pt idx="3890">
                  <c:v>1.1788617254403577</c:v>
                </c:pt>
                <c:pt idx="3891">
                  <c:v>1.1791629952277913</c:v>
                </c:pt>
                <c:pt idx="3892">
                  <c:v>1.1794641907073162</c:v>
                </c:pt>
                <c:pt idx="3893">
                  <c:v>1.1797653402654498</c:v>
                </c:pt>
                <c:pt idx="3894">
                  <c:v>1.1800669395451138</c:v>
                </c:pt>
                <c:pt idx="3895">
                  <c:v>1.1803686169167904</c:v>
                </c:pt>
                <c:pt idx="3896">
                  <c:v>1.1806703866176191</c:v>
                </c:pt>
                <c:pt idx="3897">
                  <c:v>1.180971918530618</c:v>
                </c:pt>
                <c:pt idx="3898">
                  <c:v>1.1812733157653359</c:v>
                </c:pt>
                <c:pt idx="3899">
                  <c:v>1.1815750641251237</c:v>
                </c:pt>
                <c:pt idx="3900">
                  <c:v>1.1818766669470342</c:v>
                </c:pt>
                <c:pt idx="3901">
                  <c:v>1.1821782272038845</c:v>
                </c:pt>
                <c:pt idx="3902">
                  <c:v>1.1824797201107924</c:v>
                </c:pt>
                <c:pt idx="3903">
                  <c:v>1.1827810748514875</c:v>
                </c:pt>
                <c:pt idx="3904">
                  <c:v>1.1830824366996884</c:v>
                </c:pt>
                <c:pt idx="3905">
                  <c:v>1.1833837347983556</c:v>
                </c:pt>
                <c:pt idx="3906">
                  <c:v>1.183686578502346</c:v>
                </c:pt>
                <c:pt idx="3907">
                  <c:v>1.1839885330832169</c:v>
                </c:pt>
                <c:pt idx="3908">
                  <c:v>1.184290672831064</c:v>
                </c:pt>
                <c:pt idx="3909">
                  <c:v>1.1845925385125862</c:v>
                </c:pt>
                <c:pt idx="3910">
                  <c:v>1.1848947103170258</c:v>
                </c:pt>
                <c:pt idx="3911">
                  <c:v>1.1851967360412556</c:v>
                </c:pt>
                <c:pt idx="3912">
                  <c:v>1.1854990826195537</c:v>
                </c:pt>
                <c:pt idx="3913">
                  <c:v>1.1858012152195259</c:v>
                </c:pt>
                <c:pt idx="3914">
                  <c:v>1.1861033763530182</c:v>
                </c:pt>
                <c:pt idx="3915">
                  <c:v>1.1864064639721219</c:v>
                </c:pt>
                <c:pt idx="3916">
                  <c:v>1.1867088034138511</c:v>
                </c:pt>
                <c:pt idx="3917">
                  <c:v>1.1870110037143466</c:v>
                </c:pt>
                <c:pt idx="3918">
                  <c:v>1.1873133502693538</c:v>
                </c:pt>
                <c:pt idx="3919">
                  <c:v>1.1876155648552491</c:v>
                </c:pt>
                <c:pt idx="3920">
                  <c:v>1.1879176155423286</c:v>
                </c:pt>
                <c:pt idx="3921">
                  <c:v>1.1882196056851027</c:v>
                </c:pt>
                <c:pt idx="3922">
                  <c:v>1.1885215851540478</c:v>
                </c:pt>
                <c:pt idx="3923">
                  <c:v>1.1888234650497749</c:v>
                </c:pt>
                <c:pt idx="3924">
                  <c:v>1.189125248944467</c:v>
                </c:pt>
                <c:pt idx="3925">
                  <c:v>1.1894274813405639</c:v>
                </c:pt>
                <c:pt idx="3926">
                  <c:v>1.189729528439968</c:v>
                </c:pt>
                <c:pt idx="3927">
                  <c:v>1.1900314901212545</c:v>
                </c:pt>
                <c:pt idx="3928">
                  <c:v>1.1903339009705605</c:v>
                </c:pt>
                <c:pt idx="3929">
                  <c:v>1.1906359409506901</c:v>
                </c:pt>
                <c:pt idx="3930">
                  <c:v>1.1909378741724135</c:v>
                </c:pt>
                <c:pt idx="3931">
                  <c:v>1.1912396687611124</c:v>
                </c:pt>
                <c:pt idx="3932">
                  <c:v>1.1915416874184055</c:v>
                </c:pt>
                <c:pt idx="3933">
                  <c:v>1.1918435744241704</c:v>
                </c:pt>
                <c:pt idx="3934">
                  <c:v>1.1921453299142286</c:v>
                </c:pt>
                <c:pt idx="3935">
                  <c:v>1.1924470676396459</c:v>
                </c:pt>
                <c:pt idx="3936">
                  <c:v>1.1927487556636491</c:v>
                </c:pt>
                <c:pt idx="3937">
                  <c:v>1.1930504365612895</c:v>
                </c:pt>
                <c:pt idx="3938">
                  <c:v>1.1933520500707582</c:v>
                </c:pt>
                <c:pt idx="3939">
                  <c:v>1.1936539548626941</c:v>
                </c:pt>
                <c:pt idx="3940">
                  <c:v>1.1939556606163646</c:v>
                </c:pt>
                <c:pt idx="3941">
                  <c:v>1.1942573166768857</c:v>
                </c:pt>
                <c:pt idx="3942">
                  <c:v>1.1945589372578789</c:v>
                </c:pt>
                <c:pt idx="3943">
                  <c:v>1.1948607780093319</c:v>
                </c:pt>
                <c:pt idx="3944">
                  <c:v>1.1951623737607397</c:v>
                </c:pt>
                <c:pt idx="3945">
                  <c:v>1.1954642216292519</c:v>
                </c:pt>
                <c:pt idx="3946">
                  <c:v>1.195765703905326</c:v>
                </c:pt>
                <c:pt idx="3947">
                  <c:v>1.1960672819290081</c:v>
                </c:pt>
                <c:pt idx="3948">
                  <c:v>1.196368774835916</c:v>
                </c:pt>
                <c:pt idx="3949">
                  <c:v>1.1966702606416204</c:v>
                </c:pt>
                <c:pt idx="3950">
                  <c:v>1.1969720090153151</c:v>
                </c:pt>
                <c:pt idx="3951">
                  <c:v>1.1972737822493857</c:v>
                </c:pt>
                <c:pt idx="3952">
                  <c:v>1.1975755377487167</c:v>
                </c:pt>
                <c:pt idx="3953">
                  <c:v>1.1978773465295081</c:v>
                </c:pt>
                <c:pt idx="3954">
                  <c:v>1.1981791162442481</c:v>
                </c:pt>
                <c:pt idx="3955">
                  <c:v>1.1984808255942105</c:v>
                </c:pt>
                <c:pt idx="3956">
                  <c:v>1.1987825242482941</c:v>
                </c:pt>
                <c:pt idx="3957">
                  <c:v>1.1990841412818964</c:v>
                </c:pt>
                <c:pt idx="3958">
                  <c:v>1.1993858257380328</c:v>
                </c:pt>
                <c:pt idx="3959">
                  <c:v>1.1996874285830967</c:v>
                </c:pt>
                <c:pt idx="3960">
                  <c:v>1.1999891450147213</c:v>
                </c:pt>
                <c:pt idx="3961">
                  <c:v>1.2002908436873398</c:v>
                </c:pt>
                <c:pt idx="3962">
                  <c:v>1.2005925352376114</c:v>
                </c:pt>
                <c:pt idx="3963">
                  <c:v>1.2008940671506092</c:v>
                </c:pt>
                <c:pt idx="3964">
                  <c:v>1.2011959826099108</c:v>
                </c:pt>
                <c:pt idx="3965">
                  <c:v>1.2014977558578932</c:v>
                </c:pt>
                <c:pt idx="3966">
                  <c:v>1.2018001381205754</c:v>
                </c:pt>
                <c:pt idx="3967">
                  <c:v>1.2021021567453467</c:v>
                </c:pt>
                <c:pt idx="3968">
                  <c:v>1.2024040579724153</c:v>
                </c:pt>
                <c:pt idx="3969">
                  <c:v>1.2027058241076487</c:v>
                </c:pt>
                <c:pt idx="3970">
                  <c:v>1.2030075121131178</c:v>
                </c:pt>
                <c:pt idx="3971">
                  <c:v>1.2033092534172174</c:v>
                </c:pt>
                <c:pt idx="3972">
                  <c:v>1.2036108349501307</c:v>
                </c:pt>
                <c:pt idx="3973">
                  <c:v>1.2039124519976272</c:v>
                </c:pt>
                <c:pt idx="3974">
                  <c:v>1.2042143069743299</c:v>
                </c:pt>
                <c:pt idx="3975">
                  <c:v>1.2045163291580721</c:v>
                </c:pt>
                <c:pt idx="3976">
                  <c:v>1.2048181521697015</c:v>
                </c:pt>
                <c:pt idx="3977">
                  <c:v>1.2051198828215013</c:v>
                </c:pt>
                <c:pt idx="3978">
                  <c:v>1.2054215992253177</c:v>
                </c:pt>
                <c:pt idx="3979">
                  <c:v>1.2057235217967104</c:v>
                </c:pt>
                <c:pt idx="3980">
                  <c:v>1.2060251246556655</c:v>
                </c:pt>
                <c:pt idx="3981">
                  <c:v>1.2063266955500842</c:v>
                </c:pt>
                <c:pt idx="3982">
                  <c:v>1.2066282381074616</c:v>
                </c:pt>
                <c:pt idx="3983">
                  <c:v>1.2069296530669962</c:v>
                </c:pt>
                <c:pt idx="3984">
                  <c:v>1.2072310644850637</c:v>
                </c:pt>
                <c:pt idx="3985">
                  <c:v>1.2075324369536968</c:v>
                </c:pt>
                <c:pt idx="3986">
                  <c:v>1.2078343452781075</c:v>
                </c:pt>
                <c:pt idx="3987">
                  <c:v>1.2081365242094368</c:v>
                </c:pt>
                <c:pt idx="3988">
                  <c:v>1.20843854996619</c:v>
                </c:pt>
                <c:pt idx="3989">
                  <c:v>1.20874063268208</c:v>
                </c:pt>
                <c:pt idx="3990">
                  <c:v>1.2090426014920554</c:v>
                </c:pt>
                <c:pt idx="3991">
                  <c:v>1.2093449159357479</c:v>
                </c:pt>
                <c:pt idx="3992">
                  <c:v>1.2096468740598099</c:v>
                </c:pt>
                <c:pt idx="3993">
                  <c:v>1.2099487575105028</c:v>
                </c:pt>
                <c:pt idx="3994">
                  <c:v>1.2102507049635092</c:v>
                </c:pt>
                <c:pt idx="3995">
                  <c:v>1.2105529766004461</c:v>
                </c:pt>
                <c:pt idx="3996">
                  <c:v>1.2108550807246399</c:v>
                </c:pt>
                <c:pt idx="3997">
                  <c:v>1.21115706377465</c:v>
                </c:pt>
                <c:pt idx="3998">
                  <c:v>1.2114594389126758</c:v>
                </c:pt>
                <c:pt idx="3999">
                  <c:v>1.211761510988558</c:v>
                </c:pt>
                <c:pt idx="4000">
                  <c:v>1.2120639432425491</c:v>
                </c:pt>
                <c:pt idx="4001">
                  <c:v>1.212365983231974</c:v>
                </c:pt>
                <c:pt idx="4002">
                  <c:v>1.2126681229751715</c:v>
                </c:pt>
                <c:pt idx="4003">
                  <c:v>1.2129701452053741</c:v>
                </c:pt>
                <c:pt idx="4004">
                  <c:v>1.2132721353620839</c:v>
                </c:pt>
                <c:pt idx="4005">
                  <c:v>1.2135740686023773</c:v>
                </c:pt>
                <c:pt idx="4006">
                  <c:v>1.2138759271426101</c:v>
                </c:pt>
                <c:pt idx="4007">
                  <c:v>1.2141777324076934</c:v>
                </c:pt>
                <c:pt idx="4008">
                  <c:v>1.2144794665638041</c:v>
                </c:pt>
                <c:pt idx="4009">
                  <c:v>1.2147815422001977</c:v>
                </c:pt>
                <c:pt idx="4010">
                  <c:v>1.215083503913992</c:v>
                </c:pt>
                <c:pt idx="4011">
                  <c:v>1.2153853553458278</c:v>
                </c:pt>
                <c:pt idx="4012">
                  <c:v>1.215687416694313</c:v>
                </c:pt>
                <c:pt idx="4013">
                  <c:v>1.2159892716895755</c:v>
                </c:pt>
                <c:pt idx="4014">
                  <c:v>1.2162911373478948</c:v>
                </c:pt>
                <c:pt idx="4015">
                  <c:v>1.2165929425851498</c:v>
                </c:pt>
                <c:pt idx="4016">
                  <c:v>1.2168950538090735</c:v>
                </c:pt>
                <c:pt idx="4017">
                  <c:v>1.2171968661613373</c:v>
                </c:pt>
                <c:pt idx="4018">
                  <c:v>1.2174986216699377</c:v>
                </c:pt>
                <c:pt idx="4019">
                  <c:v>1.217800665218949</c:v>
                </c:pt>
                <c:pt idx="4020">
                  <c:v>1.2181025202374141</c:v>
                </c:pt>
                <c:pt idx="4021">
                  <c:v>1.2184042863726441</c:v>
                </c:pt>
                <c:pt idx="4022">
                  <c:v>1.218706048965565</c:v>
                </c:pt>
                <c:pt idx="4023">
                  <c:v>1.2190080676182129</c:v>
                </c:pt>
                <c:pt idx="4024">
                  <c:v>1.2193098444459098</c:v>
                </c:pt>
                <c:pt idx="4025">
                  <c:v>1.2196115147242688</c:v>
                </c:pt>
                <c:pt idx="4026">
                  <c:v>1.2199131850026264</c:v>
                </c:pt>
                <c:pt idx="4027">
                  <c:v>1.2202147665540577</c:v>
                </c:pt>
                <c:pt idx="4028">
                  <c:v>1.2205165327031995</c:v>
                </c:pt>
                <c:pt idx="4029">
                  <c:v>1.2208184694999999</c:v>
                </c:pt>
                <c:pt idx="4030">
                  <c:v>1.2211203173685123</c:v>
                </c:pt>
                <c:pt idx="4031">
                  <c:v>1.2214219770146075</c:v>
                </c:pt>
                <c:pt idx="4032">
                  <c:v>1.2217235408496161</c:v>
                </c:pt>
                <c:pt idx="4033">
                  <c:v>1.222025264354045</c:v>
                </c:pt>
                <c:pt idx="4034">
                  <c:v>1.2223268778357295</c:v>
                </c:pt>
                <c:pt idx="4035">
                  <c:v>1.22262843101989</c:v>
                </c:pt>
                <c:pt idx="4036">
                  <c:v>1.2229299204015895</c:v>
                </c:pt>
                <c:pt idx="4037">
                  <c:v>1.2232312716117908</c:v>
                </c:pt>
                <c:pt idx="4038">
                  <c:v>1.2235326723875686</c:v>
                </c:pt>
                <c:pt idx="4039">
                  <c:v>1.2238344776109078</c:v>
                </c:pt>
                <c:pt idx="4040">
                  <c:v>1.224136396626204</c:v>
                </c:pt>
                <c:pt idx="4041">
                  <c:v>1.2244381911963531</c:v>
                </c:pt>
                <c:pt idx="4042">
                  <c:v>1.2247402276541739</c:v>
                </c:pt>
                <c:pt idx="4043">
                  <c:v>1.22504199026564</c:v>
                </c:pt>
                <c:pt idx="4044">
                  <c:v>1.2253439804362851</c:v>
                </c:pt>
                <c:pt idx="4045">
                  <c:v>1.225646013311491</c:v>
                </c:pt>
                <c:pt idx="4046">
                  <c:v>1.2259479999101552</c:v>
                </c:pt>
                <c:pt idx="4047">
                  <c:v>1.2262500933088141</c:v>
                </c:pt>
                <c:pt idx="4048">
                  <c:v>1.2265521190841522</c:v>
                </c:pt>
                <c:pt idx="4049">
                  <c:v>1.2268541768632422</c:v>
                </c:pt>
                <c:pt idx="4050">
                  <c:v>1.2271561492400371</c:v>
                </c:pt>
                <c:pt idx="4051">
                  <c:v>1.2274580789424978</c:v>
                </c:pt>
                <c:pt idx="4052">
                  <c:v>1.2277602400759866</c:v>
                </c:pt>
                <c:pt idx="4053">
                  <c:v>1.2280625188455783</c:v>
                </c:pt>
                <c:pt idx="4054">
                  <c:v>1.2283646336311456</c:v>
                </c:pt>
                <c:pt idx="4055">
                  <c:v>1.2286666665017061</c:v>
                </c:pt>
                <c:pt idx="4056">
                  <c:v>1.2289686281690586</c:v>
                </c:pt>
                <c:pt idx="4057">
                  <c:v>1.2292708784151654</c:v>
                </c:pt>
                <c:pt idx="4058">
                  <c:v>1.2295730466749242</c:v>
                </c:pt>
                <c:pt idx="4059">
                  <c:v>1.2298751436300626</c:v>
                </c:pt>
                <c:pt idx="4060">
                  <c:v>1.2301773546421246</c:v>
                </c:pt>
                <c:pt idx="4061">
                  <c:v>1.2304794908043557</c:v>
                </c:pt>
                <c:pt idx="4062">
                  <c:v>1.2307815165657561</c:v>
                </c:pt>
                <c:pt idx="4063">
                  <c:v>1.2310836634060822</c:v>
                </c:pt>
                <c:pt idx="4064">
                  <c:v>1.2313858851213322</c:v>
                </c:pt>
                <c:pt idx="4065">
                  <c:v>1.2316880248645301</c:v>
                </c:pt>
                <c:pt idx="4066">
                  <c:v>1.2319901539209455</c:v>
                </c:pt>
                <c:pt idx="4067">
                  <c:v>1.2322920942743558</c:v>
                </c:pt>
                <c:pt idx="4068">
                  <c:v>1.2325941165045584</c:v>
                </c:pt>
                <c:pt idx="4069">
                  <c:v>1.2328960212593612</c:v>
                </c:pt>
                <c:pt idx="4070">
                  <c:v>1.2331978869083999</c:v>
                </c:pt>
                <c:pt idx="4071">
                  <c:v>1.2334996850403299</c:v>
                </c:pt>
                <c:pt idx="4072">
                  <c:v>1.2338014582604915</c:v>
                </c:pt>
                <c:pt idx="4073">
                  <c:v>1.234103608691397</c:v>
                </c:pt>
                <c:pt idx="4074">
                  <c:v>1.2344055134554826</c:v>
                </c:pt>
                <c:pt idx="4075">
                  <c:v>1.2347074573841752</c:v>
                </c:pt>
                <c:pt idx="4076">
                  <c:v>1.2350092519636</c:v>
                </c:pt>
                <c:pt idx="4077">
                  <c:v>1.2353111745535621</c:v>
                </c:pt>
                <c:pt idx="4078">
                  <c:v>1.2356130615407617</c:v>
                </c:pt>
                <c:pt idx="4079">
                  <c:v>1.235914799293991</c:v>
                </c:pt>
                <c:pt idx="4080">
                  <c:v>1.2362166329659106</c:v>
                </c:pt>
                <c:pt idx="4081">
                  <c:v>1.2365183564703384</c:v>
                </c:pt>
                <c:pt idx="4082">
                  <c:v>1.2368200267394298</c:v>
                </c:pt>
                <c:pt idx="4083">
                  <c:v>1.2371215834506275</c:v>
                </c:pt>
                <c:pt idx="4084">
                  <c:v>1.2374231685576857</c:v>
                </c:pt>
                <c:pt idx="4085">
                  <c:v>1.237724732406581</c:v>
                </c:pt>
                <c:pt idx="4086">
                  <c:v>1.2380262182261632</c:v>
                </c:pt>
                <c:pt idx="4087">
                  <c:v>1.2383279595163581</c:v>
                </c:pt>
                <c:pt idx="4088">
                  <c:v>1.2386295516979386</c:v>
                </c:pt>
                <c:pt idx="4089">
                  <c:v>1.2389310445770878</c:v>
                </c:pt>
                <c:pt idx="4090">
                  <c:v>1.2392324807690818</c:v>
                </c:pt>
                <c:pt idx="4091">
                  <c:v>1.2395338496697392</c:v>
                </c:pt>
                <c:pt idx="4092">
                  <c:v>1.239835190252101</c:v>
                </c:pt>
                <c:pt idx="4093">
                  <c:v>1.2401369599807521</c:v>
                </c:pt>
                <c:pt idx="4094">
                  <c:v>1.2404385096009507</c:v>
                </c:pt>
                <c:pt idx="4095">
                  <c:v>1.2407399280650682</c:v>
                </c:pt>
                <c:pt idx="4096">
                  <c:v>1.2410413359463899</c:v>
                </c:pt>
                <c:pt idx="4097">
                  <c:v>1.2413427686147993</c:v>
                </c:pt>
                <c:pt idx="4098">
                  <c:v>1.2416441162622618</c:v>
                </c:pt>
                <c:pt idx="4099">
                  <c:v>1.2419452976248531</c:v>
                </c:pt>
                <c:pt idx="4100">
                  <c:v>1.242246613443297</c:v>
                </c:pt>
                <c:pt idx="4101">
                  <c:v>1.2425479079946204</c:v>
                </c:pt>
                <c:pt idx="4102">
                  <c:v>1.2428491070555538</c:v>
                </c:pt>
                <c:pt idx="4103">
                  <c:v>1.2431502141867201</c:v>
                </c:pt>
                <c:pt idx="4104">
                  <c:v>1.2434513354493548</c:v>
                </c:pt>
                <c:pt idx="4105">
                  <c:v>1.2437526937391299</c:v>
                </c:pt>
                <c:pt idx="4106">
                  <c:v>1.2440538928000653</c:v>
                </c:pt>
                <c:pt idx="4107">
                  <c:v>1.2443550388151381</c:v>
                </c:pt>
                <c:pt idx="4108">
                  <c:v>1.244656404175652</c:v>
                </c:pt>
                <c:pt idx="4109">
                  <c:v>1.2449576527547148</c:v>
                </c:pt>
                <c:pt idx="4110">
                  <c:v>1.2452589225560031</c:v>
                </c:pt>
                <c:pt idx="4111">
                  <c:v>1.2455601145465243</c:v>
                </c:pt>
                <c:pt idx="4112">
                  <c:v>1.245861189887822</c:v>
                </c:pt>
                <c:pt idx="4113">
                  <c:v>1.2461629382615187</c:v>
                </c:pt>
                <c:pt idx="4114">
                  <c:v>1.2464647968342299</c:v>
                </c:pt>
                <c:pt idx="4115">
                  <c:v>1.2467663996607719</c:v>
                </c:pt>
                <c:pt idx="4116">
                  <c:v>1.2470680379848831</c:v>
                </c:pt>
                <c:pt idx="4117">
                  <c:v>1.2473697828399541</c:v>
                </c:pt>
                <c:pt idx="4118">
                  <c:v>1.2476716413709077</c:v>
                </c:pt>
                <c:pt idx="4119">
                  <c:v>1.247973432397927</c:v>
                </c:pt>
                <c:pt idx="4120">
                  <c:v>1.2482752518377784</c:v>
                </c:pt>
                <c:pt idx="4121">
                  <c:v>1.2485768263106669</c:v>
                </c:pt>
                <c:pt idx="4122">
                  <c:v>1.2488785533794577</c:v>
                </c:pt>
                <c:pt idx="4123">
                  <c:v>1.2491803230617424</c:v>
                </c:pt>
                <c:pt idx="4124">
                  <c:v>1.2494820323977993</c:v>
                </c:pt>
                <c:pt idx="4125">
                  <c:v>1.2497840724058118</c:v>
                </c:pt>
                <c:pt idx="4126">
                  <c:v>1.2500858207980516</c:v>
                </c:pt>
                <c:pt idx="4127">
                  <c:v>1.2503877042116169</c:v>
                </c:pt>
                <c:pt idx="4128">
                  <c:v>1.25068944550181</c:v>
                </c:pt>
                <c:pt idx="4129">
                  <c:v>1.2509915211103149</c:v>
                </c:pt>
                <c:pt idx="4130">
                  <c:v>1.2512933938592872</c:v>
                </c:pt>
                <c:pt idx="4131">
                  <c:v>1.251595191977307</c:v>
                </c:pt>
                <c:pt idx="4132">
                  <c:v>1.2518972070525016</c:v>
                </c:pt>
                <c:pt idx="4133">
                  <c:v>1.2521989483287901</c:v>
                </c:pt>
                <c:pt idx="4134">
                  <c:v>1.2525006612009939</c:v>
                </c:pt>
                <c:pt idx="4135">
                  <c:v>1.2528022179584779</c:v>
                </c:pt>
                <c:pt idx="4136">
                  <c:v>1.2531039201808409</c:v>
                </c:pt>
                <c:pt idx="4137">
                  <c:v>1.2534056117820838</c:v>
                </c:pt>
                <c:pt idx="4138">
                  <c:v>1.2537071933335144</c:v>
                </c:pt>
                <c:pt idx="4139">
                  <c:v>1.2540086153855399</c:v>
                </c:pt>
                <c:pt idx="4140">
                  <c:v>1.2543100834885981</c:v>
                </c:pt>
                <c:pt idx="4141">
                  <c:v>1.2546114382292932</c:v>
                </c:pt>
                <c:pt idx="4142">
                  <c:v>1.2549132860978058</c:v>
                </c:pt>
                <c:pt idx="4143">
                  <c:v>1.2552149386099138</c:v>
                </c:pt>
                <c:pt idx="4144">
                  <c:v>1.2555167936283764</c:v>
                </c:pt>
                <c:pt idx="4145">
                  <c:v>1.2558185420067081</c:v>
                </c:pt>
                <c:pt idx="4146">
                  <c:v>1.2561201306417182</c:v>
                </c:pt>
                <c:pt idx="4147">
                  <c:v>1.2564219003379098</c:v>
                </c:pt>
                <c:pt idx="4148">
                  <c:v>1.2567237268750335</c:v>
                </c:pt>
                <c:pt idx="4149">
                  <c:v>1.2570256031694855</c:v>
                </c:pt>
                <c:pt idx="4150">
                  <c:v>1.2573274687999638</c:v>
                </c:pt>
                <c:pt idx="4151">
                  <c:v>1.2576293593423344</c:v>
                </c:pt>
                <c:pt idx="4152">
                  <c:v>1.2579312214462008</c:v>
                </c:pt>
                <c:pt idx="4153">
                  <c:v>1.2582331724886266</c:v>
                </c:pt>
                <c:pt idx="4154">
                  <c:v>1.2585350417015042</c:v>
                </c:pt>
                <c:pt idx="4155">
                  <c:v>1.2588369500676921</c:v>
                </c:pt>
                <c:pt idx="4156">
                  <c:v>1.2591387375516838</c:v>
                </c:pt>
                <c:pt idx="4157">
                  <c:v>1.2594406103192197</c:v>
                </c:pt>
                <c:pt idx="4158">
                  <c:v>1.2597424439911391</c:v>
                </c:pt>
                <c:pt idx="4159">
                  <c:v>1.260044341672012</c:v>
                </c:pt>
                <c:pt idx="4160">
                  <c:v>1.2603460864992695</c:v>
                </c:pt>
                <c:pt idx="4161">
                  <c:v>1.2606479628215688</c:v>
                </c:pt>
                <c:pt idx="4162">
                  <c:v>1.2609496259838526</c:v>
                </c:pt>
                <c:pt idx="4163">
                  <c:v>1.261251420535451</c:v>
                </c:pt>
                <c:pt idx="4164">
                  <c:v>1.261553044677832</c:v>
                </c:pt>
                <c:pt idx="4165">
                  <c:v>1.2618549529976018</c:v>
                </c:pt>
                <c:pt idx="4166">
                  <c:v>1.2621567049271081</c:v>
                </c:pt>
                <c:pt idx="4167">
                  <c:v>1.2624585919143081</c:v>
                </c:pt>
                <c:pt idx="4168">
                  <c:v>1.2627604789015074</c:v>
                </c:pt>
                <c:pt idx="4169">
                  <c:v>1.2630624014450422</c:v>
                </c:pt>
                <c:pt idx="4170">
                  <c:v>1.2633642884322402</c:v>
                </c:pt>
                <c:pt idx="4171">
                  <c:v>1.2636660688026595</c:v>
                </c:pt>
                <c:pt idx="4172">
                  <c:v>1.2639678598018547</c:v>
                </c:pt>
                <c:pt idx="4173">
                  <c:v>1.2642696508288738</c:v>
                </c:pt>
                <c:pt idx="4174">
                  <c:v>1.2645713850035258</c:v>
                </c:pt>
                <c:pt idx="4175">
                  <c:v>1.2648732649085341</c:v>
                </c:pt>
                <c:pt idx="4176">
                  <c:v>1.2651750665652481</c:v>
                </c:pt>
                <c:pt idx="4177">
                  <c:v>1.265476878908234</c:v>
                </c:pt>
                <c:pt idx="4178">
                  <c:v>1.2657786521747632</c:v>
                </c:pt>
                <c:pt idx="4179">
                  <c:v>1.2660805355976121</c:v>
                </c:pt>
                <c:pt idx="4180">
                  <c:v>1.2663822839759424</c:v>
                </c:pt>
                <c:pt idx="4181">
                  <c:v>1.2666839932980971</c:v>
                </c:pt>
                <c:pt idx="4182">
                  <c:v>1.2669857097204535</c:v>
                </c:pt>
                <c:pt idx="4183">
                  <c:v>1.2672873977444568</c:v>
                </c:pt>
                <c:pt idx="4184">
                  <c:v>1.2675889083899692</c:v>
                </c:pt>
                <c:pt idx="4185">
                  <c:v>1.2678904296687659</c:v>
                </c:pt>
                <c:pt idx="4186">
                  <c:v>1.2681918906581748</c:v>
                </c:pt>
                <c:pt idx="4187">
                  <c:v>1.2684933091407873</c:v>
                </c:pt>
                <c:pt idx="4188">
                  <c:v>1.2687946780506867</c:v>
                </c:pt>
                <c:pt idx="4189">
                  <c:v>1.269096011526774</c:v>
                </c:pt>
                <c:pt idx="4190">
                  <c:v>1.2693972459458716</c:v>
                </c:pt>
                <c:pt idx="4191">
                  <c:v>1.269698997893921</c:v>
                </c:pt>
                <c:pt idx="4192">
                  <c:v>1.2700004659831041</c:v>
                </c:pt>
                <c:pt idx="4193">
                  <c:v>1.2703018703000446</c:v>
                </c:pt>
                <c:pt idx="4194">
                  <c:v>1.270603225049981</c:v>
                </c:pt>
                <c:pt idx="4195">
                  <c:v>1.2709045550239046</c:v>
                </c:pt>
                <c:pt idx="4196">
                  <c:v>1.2712058106627839</c:v>
                </c:pt>
                <c:pt idx="4197">
                  <c:v>1.2715070026348458</c:v>
                </c:pt>
                <c:pt idx="4198">
                  <c:v>1.2718081875369021</c:v>
                </c:pt>
                <c:pt idx="4199">
                  <c:v>1.272109315893559</c:v>
                </c:pt>
                <c:pt idx="4200">
                  <c:v>1.2724104089225481</c:v>
                </c:pt>
                <c:pt idx="4201">
                  <c:v>1.2727114948872205</c:v>
                </c:pt>
                <c:pt idx="4202">
                  <c:v>1.2730125737603213</c:v>
                </c:pt>
                <c:pt idx="4203">
                  <c:v>1.2733136208508635</c:v>
                </c:pt>
                <c:pt idx="4204">
                  <c:v>1.2736146326002298</c:v>
                </c:pt>
                <c:pt idx="4205">
                  <c:v>1.2739157114456654</c:v>
                </c:pt>
                <c:pt idx="4206">
                  <c:v>1.2742166843720186</c:v>
                </c:pt>
                <c:pt idx="4207">
                  <c:v>1.274518251715852</c:v>
                </c:pt>
                <c:pt idx="4208">
                  <c:v>1.2748198049138999</c:v>
                </c:pt>
                <c:pt idx="4209">
                  <c:v>1.275121581746234</c:v>
                </c:pt>
                <c:pt idx="4210">
                  <c:v>1.2754250469991149</c:v>
                </c:pt>
                <c:pt idx="4211">
                  <c:v>1.2757285590569396</c:v>
                </c:pt>
                <c:pt idx="4212">
                  <c:v>1.2760315641467623</c:v>
                </c:pt>
                <c:pt idx="4213">
                  <c:v>1.2763344508373922</c:v>
                </c:pt>
                <c:pt idx="4214">
                  <c:v>1.276637359057365</c:v>
                </c:pt>
                <c:pt idx="4215">
                  <c:v>1.2769401203477413</c:v>
                </c:pt>
                <c:pt idx="4216">
                  <c:v>1.277242878057786</c:v>
                </c:pt>
                <c:pt idx="4217">
                  <c:v>1.2775455391380821</c:v>
                </c:pt>
                <c:pt idx="4218">
                  <c:v>1.2778480750325532</c:v>
                </c:pt>
                <c:pt idx="4219">
                  <c:v>1.2781505144331415</c:v>
                </c:pt>
                <c:pt idx="4220">
                  <c:v>1.2784528538888453</c:v>
                </c:pt>
                <c:pt idx="4221">
                  <c:v>1.2787552218886509</c:v>
                </c:pt>
                <c:pt idx="4222">
                  <c:v>1.2790574756911037</c:v>
                </c:pt>
                <c:pt idx="4223">
                  <c:v>1.2793596795837323</c:v>
                </c:pt>
                <c:pt idx="4224">
                  <c:v>1.2796618763480339</c:v>
                </c:pt>
                <c:pt idx="4225">
                  <c:v>1.2799639590778704</c:v>
                </c:pt>
                <c:pt idx="4226">
                  <c:v>1.2802659563788521</c:v>
                </c:pt>
                <c:pt idx="4227">
                  <c:v>1.2805679501215803</c:v>
                </c:pt>
                <c:pt idx="4228">
                  <c:v>1.2808698122161637</c:v>
                </c:pt>
                <c:pt idx="4229">
                  <c:v>1.2811718985347136</c:v>
                </c:pt>
                <c:pt idx="4230">
                  <c:v>1.2814738922309892</c:v>
                </c:pt>
                <c:pt idx="4231">
                  <c:v>1.2817757898840139</c:v>
                </c:pt>
                <c:pt idx="4232">
                  <c:v>1.2820777871664131</c:v>
                </c:pt>
                <c:pt idx="4233">
                  <c:v>1.2823797701885544</c:v>
                </c:pt>
                <c:pt idx="4234">
                  <c:v>1.282681639373588</c:v>
                </c:pt>
                <c:pt idx="4235">
                  <c:v>1.2829833309470282</c:v>
                </c:pt>
                <c:pt idx="4236">
                  <c:v>1.2832852250261089</c:v>
                </c:pt>
                <c:pt idx="4237">
                  <c:v>1.2835871831641019</c:v>
                </c:pt>
                <c:pt idx="4238">
                  <c:v>1.2838889741725721</c:v>
                </c:pt>
                <c:pt idx="4239">
                  <c:v>1.2841906905949267</c:v>
                </c:pt>
                <c:pt idx="4240">
                  <c:v>1.2844923573244622</c:v>
                </c:pt>
                <c:pt idx="4241">
                  <c:v>1.2847939424130028</c:v>
                </c:pt>
                <c:pt idx="4242">
                  <c:v>1.285095467236431</c:v>
                </c:pt>
                <c:pt idx="4243">
                  <c:v>1.2853976248069403</c:v>
                </c:pt>
                <c:pt idx="4244">
                  <c:v>1.2856995793738799</c:v>
                </c:pt>
                <c:pt idx="4245">
                  <c:v>1.28600151972729</c:v>
                </c:pt>
                <c:pt idx="4246">
                  <c:v>1.2863033925087473</c:v>
                </c:pt>
                <c:pt idx="4247">
                  <c:v>1.2866052937311756</c:v>
                </c:pt>
                <c:pt idx="4248">
                  <c:v>1.2869070776351432</c:v>
                </c:pt>
                <c:pt idx="4249">
                  <c:v>1.2872088224994862</c:v>
                </c:pt>
                <c:pt idx="4250">
                  <c:v>1.2875104111344955</c:v>
                </c:pt>
                <c:pt idx="4251">
                  <c:v>1.287812972039192</c:v>
                </c:pt>
                <c:pt idx="4252">
                  <c:v>1.2881152936645872</c:v>
                </c:pt>
                <c:pt idx="4253">
                  <c:v>1.2884175260746455</c:v>
                </c:pt>
                <c:pt idx="4254">
                  <c:v>1.2887196765055482</c:v>
                </c:pt>
                <c:pt idx="4255">
                  <c:v>1.2890222767649326</c:v>
                </c:pt>
                <c:pt idx="4256">
                  <c:v>1.2893247126411187</c:v>
                </c:pt>
                <c:pt idx="4257">
                  <c:v>1.2896270021337433</c:v>
                </c:pt>
                <c:pt idx="4258">
                  <c:v>1.289929284455845</c:v>
                </c:pt>
                <c:pt idx="4259">
                  <c:v>1.2902314776747492</c:v>
                </c:pt>
                <c:pt idx="4260">
                  <c:v>1.2905335889126226</c:v>
                </c:pt>
                <c:pt idx="4261">
                  <c:v>1.2908355933025413</c:v>
                </c:pt>
                <c:pt idx="4262">
                  <c:v>1.2911375051688159</c:v>
                </c:pt>
                <c:pt idx="4263">
                  <c:v>1.2914393743724095</c:v>
                </c:pt>
                <c:pt idx="4264">
                  <c:v>1.2917412578231029</c:v>
                </c:pt>
                <c:pt idx="4265">
                  <c:v>1.2920430239676104</c:v>
                </c:pt>
                <c:pt idx="4266">
                  <c:v>1.2923447120101472</c:v>
                </c:pt>
                <c:pt idx="4267">
                  <c:v>1.2926463432478215</c:v>
                </c:pt>
                <c:pt idx="4268">
                  <c:v>1.2929481662594511</c:v>
                </c:pt>
                <c:pt idx="4269">
                  <c:v>1.293249847184889</c:v>
                </c:pt>
                <c:pt idx="4270">
                  <c:v>1.2935516524314192</c:v>
                </c:pt>
                <c:pt idx="4271">
                  <c:v>1.2938532694418698</c:v>
                </c:pt>
                <c:pt idx="4272">
                  <c:v>1.2941547977915207</c:v>
                </c:pt>
                <c:pt idx="4273">
                  <c:v>1.2944563190518077</c:v>
                </c:pt>
                <c:pt idx="4274">
                  <c:v>1.2947577623560147</c:v>
                </c:pt>
                <c:pt idx="4275">
                  <c:v>1.2950594432814524</c:v>
                </c:pt>
                <c:pt idx="4276">
                  <c:v>1.2953608475983938</c:v>
                </c:pt>
                <c:pt idx="4277">
                  <c:v>1.295662170485133</c:v>
                </c:pt>
                <c:pt idx="4278">
                  <c:v>1.2959637591108812</c:v>
                </c:pt>
                <c:pt idx="4279">
                  <c:v>1.2962653513156142</c:v>
                </c:pt>
                <c:pt idx="4280">
                  <c:v>1.2965668194371722</c:v>
                </c:pt>
                <c:pt idx="4281">
                  <c:v>1.2968685856002247</c:v>
                </c:pt>
                <c:pt idx="4282">
                  <c:v>1.2971700926644956</c:v>
                </c:pt>
                <c:pt idx="4283">
                  <c:v>1.2974715501111138</c:v>
                </c:pt>
                <c:pt idx="4284">
                  <c:v>1.2977729544557941</c:v>
                </c:pt>
                <c:pt idx="4285">
                  <c:v>1.2980743162855086</c:v>
                </c:pt>
                <c:pt idx="4286">
                  <c:v>1.2983757843746899</c:v>
                </c:pt>
                <c:pt idx="4287">
                  <c:v>1.2986772844017167</c:v>
                </c:pt>
                <c:pt idx="4288">
                  <c:v>1.2989789830882377</c:v>
                </c:pt>
                <c:pt idx="4289">
                  <c:v>1.2992803732411389</c:v>
                </c:pt>
                <c:pt idx="4290">
                  <c:v>1.2995817350616112</c:v>
                </c:pt>
                <c:pt idx="4291">
                  <c:v>1.2998830508708139</c:v>
                </c:pt>
                <c:pt idx="4292">
                  <c:v>1.300184884514898</c:v>
                </c:pt>
                <c:pt idx="4293">
                  <c:v>1.3004862640458403</c:v>
                </c:pt>
                <c:pt idx="4294">
                  <c:v>1.3007875975219263</c:v>
                </c:pt>
                <c:pt idx="4295">
                  <c:v>1.3010890195462113</c:v>
                </c:pt>
                <c:pt idx="4296">
                  <c:v>1.3013904026177039</c:v>
                </c:pt>
                <c:pt idx="4297">
                  <c:v>1.301691711349777</c:v>
                </c:pt>
                <c:pt idx="4298">
                  <c:v>1.3019931263139362</c:v>
                </c:pt>
                <c:pt idx="4299">
                  <c:v>1.3022944350182932</c:v>
                </c:pt>
                <c:pt idx="4300">
                  <c:v>1.3025957295973301</c:v>
                </c:pt>
                <c:pt idx="4301">
                  <c:v>1.3028969180343377</c:v>
                </c:pt>
                <c:pt idx="4302">
                  <c:v>1.3031980923321496</c:v>
                </c:pt>
                <c:pt idx="4303">
                  <c:v>1.3034992984454405</c:v>
                </c:pt>
                <c:pt idx="4304">
                  <c:v>1.3038003667142226</c:v>
                </c:pt>
                <c:pt idx="4305">
                  <c:v>1.3041015091771111</c:v>
                </c:pt>
                <c:pt idx="4306">
                  <c:v>1.304402630467421</c:v>
                </c:pt>
                <c:pt idx="4307">
                  <c:v>1.3047036917101895</c:v>
                </c:pt>
                <c:pt idx="4308">
                  <c:v>1.3050050039807781</c:v>
                </c:pt>
                <c:pt idx="4309">
                  <c:v>1.3053062879183934</c:v>
                </c:pt>
                <c:pt idx="4310">
                  <c:v>1.3056075258738693</c:v>
                </c:pt>
                <c:pt idx="4311">
                  <c:v>1.3059086754320004</c:v>
                </c:pt>
                <c:pt idx="4312">
                  <c:v>1.3062097684609895</c:v>
                </c:pt>
                <c:pt idx="4313">
                  <c:v>1.3065130573162549</c:v>
                </c:pt>
                <c:pt idx="4314">
                  <c:v>1.3068166594980311</c:v>
                </c:pt>
                <c:pt idx="4315">
                  <c:v>1.3071196322723118</c:v>
                </c:pt>
                <c:pt idx="4316">
                  <c:v>1.3074224938867582</c:v>
                </c:pt>
                <c:pt idx="4317">
                  <c:v>1.3077252981725533</c:v>
                </c:pt>
                <c:pt idx="4318">
                  <c:v>1.3080279878526602</c:v>
                </c:pt>
                <c:pt idx="4319">
                  <c:v>1.3083305487433579</c:v>
                </c:pt>
                <c:pt idx="4320">
                  <c:v>1.308633109634054</c:v>
                </c:pt>
                <c:pt idx="4321">
                  <c:v>1.3089355811924515</c:v>
                </c:pt>
                <c:pt idx="4322">
                  <c:v>1.3092379563351375</c:v>
                </c:pt>
                <c:pt idx="4323">
                  <c:v>1.3095417931043483</c:v>
                </c:pt>
                <c:pt idx="4324">
                  <c:v>1.3098453592531538</c:v>
                </c:pt>
                <c:pt idx="4325">
                  <c:v>1.3101485331191907</c:v>
                </c:pt>
                <c:pt idx="4326">
                  <c:v>1.3104515597027437</c:v>
                </c:pt>
                <c:pt idx="4327">
                  <c:v>1.3107544966124824</c:v>
                </c:pt>
                <c:pt idx="4328">
                  <c:v>1.3110573295359016</c:v>
                </c:pt>
                <c:pt idx="4329">
                  <c:v>1.3113600550323119</c:v>
                </c:pt>
                <c:pt idx="4330">
                  <c:v>1.3116627554758422</c:v>
                </c:pt>
                <c:pt idx="4331">
                  <c:v>1.3119653521735606</c:v>
                </c:pt>
                <c:pt idx="4332">
                  <c:v>1.3122678415745981</c:v>
                </c:pt>
                <c:pt idx="4333">
                  <c:v>1.3125702988318313</c:v>
                </c:pt>
                <c:pt idx="4334">
                  <c:v>1.3128726418511119</c:v>
                </c:pt>
                <c:pt idx="4335">
                  <c:v>1.3131749777340256</c:v>
                </c:pt>
                <c:pt idx="4336">
                  <c:v>1.3134771994492755</c:v>
                </c:pt>
                <c:pt idx="4337">
                  <c:v>1.3137794282942938</c:v>
                </c:pt>
                <c:pt idx="4338">
                  <c:v>1.3140816464355078</c:v>
                </c:pt>
                <c:pt idx="4339">
                  <c:v>1.3143852846701325</c:v>
                </c:pt>
                <c:pt idx="4340">
                  <c:v>1.3146887823202149</c:v>
                </c:pt>
                <c:pt idx="4341">
                  <c:v>1.3149918089365562</c:v>
                </c:pt>
                <c:pt idx="4342">
                  <c:v>1.3152946454892489</c:v>
                </c:pt>
                <c:pt idx="4343">
                  <c:v>1.3155973853225666</c:v>
                </c:pt>
                <c:pt idx="4344">
                  <c:v>1.3158999998810013</c:v>
                </c:pt>
                <c:pt idx="4345">
                  <c:v>1.3162026001637277</c:v>
                </c:pt>
                <c:pt idx="4346">
                  <c:v>1.3165066321868717</c:v>
                </c:pt>
                <c:pt idx="4347">
                  <c:v>1.3168103894985068</c:v>
                </c:pt>
                <c:pt idx="4348">
                  <c:v>1.317113775554686</c:v>
                </c:pt>
                <c:pt idx="4349">
                  <c:v>1.3174169170376804</c:v>
                </c:pt>
                <c:pt idx="4350">
                  <c:v>1.3177199329043459</c:v>
                </c:pt>
                <c:pt idx="4351">
                  <c:v>1.3180228590909167</c:v>
                </c:pt>
                <c:pt idx="4352">
                  <c:v>1.3183256168009618</c:v>
                </c:pt>
                <c:pt idx="4353">
                  <c:v>1.3186284139003366</c:v>
                </c:pt>
                <c:pt idx="4354">
                  <c:v>1.3189310892913875</c:v>
                </c:pt>
                <c:pt idx="4355">
                  <c:v>1.319233693107873</c:v>
                </c:pt>
                <c:pt idx="4356">
                  <c:v>1.3195361682616409</c:v>
                </c:pt>
                <c:pt idx="4357">
                  <c:v>1.3198390155624808</c:v>
                </c:pt>
                <c:pt idx="4358">
                  <c:v>1.3201418951227273</c:v>
                </c:pt>
                <c:pt idx="4359">
                  <c:v>1.3204445240052105</c:v>
                </c:pt>
                <c:pt idx="4360">
                  <c:v>1.3207471349875601</c:v>
                </c:pt>
                <c:pt idx="4361">
                  <c:v>1.3210496708866954</c:v>
                </c:pt>
                <c:pt idx="4362">
                  <c:v>1.321352153189542</c:v>
                </c:pt>
                <c:pt idx="4363">
                  <c:v>1.3216545461795859</c:v>
                </c:pt>
                <c:pt idx="4364">
                  <c:v>1.3219568035477991</c:v>
                </c:pt>
                <c:pt idx="4365">
                  <c:v>1.3222590430882442</c:v>
                </c:pt>
                <c:pt idx="4366">
                  <c:v>1.3225612077894664</c:v>
                </c:pt>
                <c:pt idx="4367">
                  <c:v>1.3228633118857669</c:v>
                </c:pt>
                <c:pt idx="4368">
                  <c:v>1.3231654872861638</c:v>
                </c:pt>
                <c:pt idx="4369">
                  <c:v>1.3234675451117297</c:v>
                </c:pt>
                <c:pt idx="4370">
                  <c:v>1.3237695388265864</c:v>
                </c:pt>
                <c:pt idx="4371">
                  <c:v>1.3240713973668192</c:v>
                </c:pt>
                <c:pt idx="4372">
                  <c:v>1.3243732665982586</c:v>
                </c:pt>
                <c:pt idx="4373">
                  <c:v>1.3246751145038893</c:v>
                </c:pt>
                <c:pt idx="4374">
                  <c:v>1.324976912663647</c:v>
                </c:pt>
                <c:pt idx="4375">
                  <c:v>1.325279194999718</c:v>
                </c:pt>
                <c:pt idx="4376">
                  <c:v>1.3255814095902643</c:v>
                </c:pt>
                <c:pt idx="4377">
                  <c:v>1.325883549333462</c:v>
                </c:pt>
                <c:pt idx="4378">
                  <c:v>1.3261855822040221</c:v>
                </c:pt>
                <c:pt idx="4379">
                  <c:v>1.3264875403420158</c:v>
                </c:pt>
                <c:pt idx="4380">
                  <c:v>1.326789594570402</c:v>
                </c:pt>
                <c:pt idx="4381">
                  <c:v>1.3270923057455879</c:v>
                </c:pt>
                <c:pt idx="4382">
                  <c:v>1.3273944811320282</c:v>
                </c:pt>
                <c:pt idx="4383">
                  <c:v>1.32769652824073</c:v>
                </c:pt>
                <c:pt idx="4384">
                  <c:v>1.32799847926458</c:v>
                </c:pt>
                <c:pt idx="4385">
                  <c:v>1.328301937320802</c:v>
                </c:pt>
                <c:pt idx="4386">
                  <c:v>1.32860453399518</c:v>
                </c:pt>
                <c:pt idx="4387">
                  <c:v>1.3289069841327579</c:v>
                </c:pt>
                <c:pt idx="4388">
                  <c:v>1.3292093128657456</c:v>
                </c:pt>
                <c:pt idx="4389">
                  <c:v>1.329511520341307</c:v>
                </c:pt>
                <c:pt idx="4390">
                  <c:v>1.3298136600658998</c:v>
                </c:pt>
                <c:pt idx="4391">
                  <c:v>1.3301157997904953</c:v>
                </c:pt>
                <c:pt idx="4392">
                  <c:v>1.3304179039053927</c:v>
                </c:pt>
                <c:pt idx="4393">
                  <c:v>1.3307198122158779</c:v>
                </c:pt>
                <c:pt idx="4394">
                  <c:v>1.331021638771557</c:v>
                </c:pt>
                <c:pt idx="4395">
                  <c:v>1.331323451114542</c:v>
                </c:pt>
                <c:pt idx="4396">
                  <c:v>1.3316252314385904</c:v>
                </c:pt>
                <c:pt idx="4397">
                  <c:v>1.3319268946101397</c:v>
                </c:pt>
                <c:pt idx="4398">
                  <c:v>1.3322285329713073</c:v>
                </c:pt>
                <c:pt idx="4399">
                  <c:v>1.3325301322370784</c:v>
                </c:pt>
                <c:pt idx="4400">
                  <c:v>1.3328317421623146</c:v>
                </c:pt>
                <c:pt idx="4401">
                  <c:v>1.3331332279818982</c:v>
                </c:pt>
                <c:pt idx="4402">
                  <c:v>1.3334346925419553</c:v>
                </c:pt>
                <c:pt idx="4403">
                  <c:v>1.3337360720636544</c:v>
                </c:pt>
                <c:pt idx="4404">
                  <c:v>1.3340374728301883</c:v>
                </c:pt>
                <c:pt idx="4405">
                  <c:v>1.3343388417308464</c:v>
                </c:pt>
                <c:pt idx="4406">
                  <c:v>1.3346401398479895</c:v>
                </c:pt>
                <c:pt idx="4407">
                  <c:v>1.3349413919315141</c:v>
                </c:pt>
                <c:pt idx="4408">
                  <c:v>1.3352430799555184</c:v>
                </c:pt>
                <c:pt idx="4409">
                  <c:v>1.3355446047465529</c:v>
                </c:pt>
                <c:pt idx="4410">
                  <c:v>1.3358459984403119</c:v>
                </c:pt>
                <c:pt idx="4411">
                  <c:v>1.3361473142495155</c:v>
                </c:pt>
                <c:pt idx="4412">
                  <c:v>1.3364487717423821</c:v>
                </c:pt>
                <c:pt idx="4413">
                  <c:v>1.3367502504935509</c:v>
                </c:pt>
                <c:pt idx="4414">
                  <c:v>1.3370518533339839</c:v>
                </c:pt>
                <c:pt idx="4415">
                  <c:v>1.3373532187037411</c:v>
                </c:pt>
                <c:pt idx="4416">
                  <c:v>1.3376546265619471</c:v>
                </c:pt>
                <c:pt idx="4417">
                  <c:v>1.33795588222853</c:v>
                </c:pt>
                <c:pt idx="4418">
                  <c:v>1.3382571697316614</c:v>
                </c:pt>
                <c:pt idx="4419">
                  <c:v>1.3385583829161751</c:v>
                </c:pt>
                <c:pt idx="4420">
                  <c:v>1.3388596951960015</c:v>
                </c:pt>
                <c:pt idx="4421">
                  <c:v>1.3391609685485375</c:v>
                </c:pt>
                <c:pt idx="4422">
                  <c:v>1.3394622560239531</c:v>
                </c:pt>
                <c:pt idx="4423">
                  <c:v>1.3397633985145205</c:v>
                </c:pt>
                <c:pt idx="4424">
                  <c:v>1.3400644773783998</c:v>
                </c:pt>
                <c:pt idx="4425">
                  <c:v>1.3403655456471799</c:v>
                </c:pt>
                <c:pt idx="4426">
                  <c:v>1.3406666386392776</c:v>
                </c:pt>
                <c:pt idx="4427">
                  <c:v>1.3409677634627106</c:v>
                </c:pt>
                <c:pt idx="4428">
                  <c:v>1.3412696504313437</c:v>
                </c:pt>
                <c:pt idx="4429">
                  <c:v>1.341571260351951</c:v>
                </c:pt>
                <c:pt idx="4430">
                  <c:v>1.3418728986529032</c:v>
                </c:pt>
                <c:pt idx="4431">
                  <c:v>1.3421744802182225</c:v>
                </c:pt>
                <c:pt idx="4432">
                  <c:v>1.3424761078943039</c:v>
                </c:pt>
                <c:pt idx="4433">
                  <c:v>1.3427777391227149</c:v>
                </c:pt>
                <c:pt idx="4434">
                  <c:v>1.3430793916301884</c:v>
                </c:pt>
                <c:pt idx="4435">
                  <c:v>1.3433808065712316</c:v>
                </c:pt>
                <c:pt idx="4436">
                  <c:v>1.343682225053842</c:v>
                </c:pt>
                <c:pt idx="4437">
                  <c:v>1.3439836825467086</c:v>
                </c:pt>
                <c:pt idx="4438">
                  <c:v>1.3442849594090305</c:v>
                </c:pt>
                <c:pt idx="4439">
                  <c:v>1.3445862256591719</c:v>
                </c:pt>
                <c:pt idx="4440">
                  <c:v>1.3448874282554661</c:v>
                </c:pt>
                <c:pt idx="4441">
                  <c:v>1.3451886308517602</c:v>
                </c:pt>
                <c:pt idx="4442">
                  <c:v>1.3454897909843182</c:v>
                </c:pt>
                <c:pt idx="4443">
                  <c:v>1.3457908592623198</c:v>
                </c:pt>
                <c:pt idx="4444">
                  <c:v>1.346091832188673</c:v>
                </c:pt>
                <c:pt idx="4445">
                  <c:v>1.3463928510349559</c:v>
                </c:pt>
                <c:pt idx="4446">
                  <c:v>1.3466937463520838</c:v>
                </c:pt>
                <c:pt idx="4447">
                  <c:v>1.3469946557763317</c:v>
                </c:pt>
                <c:pt idx="4448">
                  <c:v>1.3472955193583669</c:v>
                </c:pt>
                <c:pt idx="4449">
                  <c:v>1.3475963688385482</c:v>
                </c:pt>
                <c:pt idx="4450">
                  <c:v>1.3478981243332417</c:v>
                </c:pt>
                <c:pt idx="4451">
                  <c:v>1.3481996420813878</c:v>
                </c:pt>
                <c:pt idx="4452">
                  <c:v>1.3485012271838166</c:v>
                </c:pt>
                <c:pt idx="4453">
                  <c:v>1.3488025181925181</c:v>
                </c:pt>
                <c:pt idx="4454">
                  <c:v>1.3491040323777279</c:v>
                </c:pt>
                <c:pt idx="4455">
                  <c:v>1.3494053481869306</c:v>
                </c:pt>
                <c:pt idx="4456">
                  <c:v>1.3497070965513533</c:v>
                </c:pt>
                <c:pt idx="4457">
                  <c:v>1.3500086461854373</c:v>
                </c:pt>
                <c:pt idx="4458">
                  <c:v>1.3503101603891561</c:v>
                </c:pt>
                <c:pt idx="4459">
                  <c:v>1.3506114974414314</c:v>
                </c:pt>
                <c:pt idx="4460">
                  <c:v>1.350912841572466</c:v>
                </c:pt>
                <c:pt idx="4461">
                  <c:v>1.3512140972390476</c:v>
                </c:pt>
                <c:pt idx="4462">
                  <c:v>1.351515870473122</c:v>
                </c:pt>
                <c:pt idx="4463">
                  <c:v>1.351817487511356</c:v>
                </c:pt>
                <c:pt idx="4464">
                  <c:v>1.3521192359082312</c:v>
                </c:pt>
                <c:pt idx="4465">
                  <c:v>1.3524208493899148</c:v>
                </c:pt>
                <c:pt idx="4466">
                  <c:v>1.35272242738582</c:v>
                </c:pt>
                <c:pt idx="4467">
                  <c:v>1.3530238883752308</c:v>
                </c:pt>
                <c:pt idx="4468">
                  <c:v>1.3533254628434899</c:v>
                </c:pt>
                <c:pt idx="4469">
                  <c:v>1.3536269344618961</c:v>
                </c:pt>
                <c:pt idx="4470">
                  <c:v>1.3539288641457861</c:v>
                </c:pt>
                <c:pt idx="4471">
                  <c:v>1.3542304918450241</c:v>
                </c:pt>
                <c:pt idx="4472">
                  <c:v>1.3545323930813775</c:v>
                </c:pt>
                <c:pt idx="4473">
                  <c:v>1.3548342090098515</c:v>
                </c:pt>
                <c:pt idx="4474">
                  <c:v>1.3551358296140021</c:v>
                </c:pt>
                <c:pt idx="4475">
                  <c:v>1.3554374360199393</c:v>
                </c:pt>
                <c:pt idx="4476">
                  <c:v>1.3557389324706615</c:v>
                </c:pt>
                <c:pt idx="4477">
                  <c:v>1.3560403934878229</c:v>
                </c:pt>
                <c:pt idx="4478">
                  <c:v>1.3563416844826675</c:v>
                </c:pt>
                <c:pt idx="4479">
                  <c:v>1.3566434079870953</c:v>
                </c:pt>
                <c:pt idx="4480">
                  <c:v>1.35694519900484</c:v>
                </c:pt>
                <c:pt idx="4481">
                  <c:v>1.3572471108989661</c:v>
                </c:pt>
                <c:pt idx="4482">
                  <c:v>1.3575488344219344</c:v>
                </c:pt>
                <c:pt idx="4483">
                  <c:v>1.357850408880934</c:v>
                </c:pt>
                <c:pt idx="4484">
                  <c:v>1.3581521182030893</c:v>
                </c:pt>
                <c:pt idx="4485">
                  <c:v>1.3584541048342671</c:v>
                </c:pt>
                <c:pt idx="4486">
                  <c:v>1.3587557964077073</c:v>
                </c:pt>
                <c:pt idx="4487">
                  <c:v>1.3590575021799141</c:v>
                </c:pt>
                <c:pt idx="4488">
                  <c:v>1.3593590908519619</c:v>
                </c:pt>
                <c:pt idx="4489">
                  <c:v>1.3596611344009732</c:v>
                </c:pt>
                <c:pt idx="4490">
                  <c:v>1.3599629254140799</c:v>
                </c:pt>
                <c:pt idx="4491">
                  <c:v>1.3602648657535601</c:v>
                </c:pt>
                <c:pt idx="4492">
                  <c:v>1.3605665360319183</c:v>
                </c:pt>
                <c:pt idx="4493">
                  <c:v>1.3608682631053453</c:v>
                </c:pt>
                <c:pt idx="4494">
                  <c:v>1.3611698482309218</c:v>
                </c:pt>
                <c:pt idx="4495">
                  <c:v>1.3614716712147197</c:v>
                </c:pt>
                <c:pt idx="4496">
                  <c:v>1.3617732988676432</c:v>
                </c:pt>
                <c:pt idx="4497">
                  <c:v>1.3620752961732701</c:v>
                </c:pt>
                <c:pt idx="4498">
                  <c:v>1.3623770516540541</c:v>
                </c:pt>
                <c:pt idx="4499">
                  <c:v>1.3626787041430011</c:v>
                </c:pt>
                <c:pt idx="4500">
                  <c:v>1.3629802786297769</c:v>
                </c:pt>
                <c:pt idx="4501">
                  <c:v>1.3632817254763705</c:v>
                </c:pt>
                <c:pt idx="4502">
                  <c:v>1.363583502294794</c:v>
                </c:pt>
                <c:pt idx="4503">
                  <c:v>1.3638850767630539</c:v>
                </c:pt>
                <c:pt idx="4504">
                  <c:v>1.3641865696884667</c:v>
                </c:pt>
                <c:pt idx="4505">
                  <c:v>1.3644883145296303</c:v>
                </c:pt>
                <c:pt idx="4506">
                  <c:v>1.3647899351337809</c:v>
                </c:pt>
                <c:pt idx="4507">
                  <c:v>1.3650918648176704</c:v>
                </c:pt>
                <c:pt idx="4508">
                  <c:v>1.36539362383129</c:v>
                </c:pt>
                <c:pt idx="4509">
                  <c:v>1.3656955108324118</c:v>
                </c:pt>
                <c:pt idx="4510">
                  <c:v>1.3659971953070817</c:v>
                </c:pt>
                <c:pt idx="4511">
                  <c:v>1.3662992246415979</c:v>
                </c:pt>
                <c:pt idx="4512">
                  <c:v>1.3666010192024698</c:v>
                </c:pt>
                <c:pt idx="4513">
                  <c:v>1.3669027036771411</c:v>
                </c:pt>
                <c:pt idx="4514">
                  <c:v>1.3672046297908025</c:v>
                </c:pt>
                <c:pt idx="4515">
                  <c:v>1.367506506085256</c:v>
                </c:pt>
                <c:pt idx="4516">
                  <c:v>1.3678085069260102</c:v>
                </c:pt>
                <c:pt idx="4517">
                  <c:v>1.3681103619351935</c:v>
                </c:pt>
                <c:pt idx="4518">
                  <c:v>1.3684121245559333</c:v>
                </c:pt>
                <c:pt idx="4519">
                  <c:v>1.3687138125799354</c:v>
                </c:pt>
                <c:pt idx="4520">
                  <c:v>1.3690156782614566</c:v>
                </c:pt>
                <c:pt idx="4521">
                  <c:v>1.3693173520887401</c:v>
                </c:pt>
                <c:pt idx="4522">
                  <c:v>1.3696191644317273</c:v>
                </c:pt>
                <c:pt idx="4523">
                  <c:v>1.3699207920846481</c:v>
                </c:pt>
                <c:pt idx="4524">
                  <c:v>1.3702222920792886</c:v>
                </c:pt>
                <c:pt idx="4525">
                  <c:v>1.3705242004129849</c:v>
                </c:pt>
                <c:pt idx="4526">
                  <c:v>1.3708260945384798</c:v>
                </c:pt>
                <c:pt idx="4527">
                  <c:v>1.3711278962091078</c:v>
                </c:pt>
                <c:pt idx="4528">
                  <c:v>1.3714295416015381</c:v>
                </c:pt>
                <c:pt idx="4529">
                  <c:v>1.3717311196344775</c:v>
                </c:pt>
                <c:pt idx="4530">
                  <c:v>1.3720330493044406</c:v>
                </c:pt>
                <c:pt idx="4531">
                  <c:v>1.3723347550766476</c:v>
                </c:pt>
                <c:pt idx="4532">
                  <c:v>1.3726363437209166</c:v>
                </c:pt>
                <c:pt idx="4533">
                  <c:v>1.3729378366278246</c:v>
                </c:pt>
                <c:pt idx="4534">
                  <c:v>1.3732392551011869</c:v>
                </c:pt>
                <c:pt idx="4535">
                  <c:v>1.3735405602763735</c:v>
                </c:pt>
                <c:pt idx="4536">
                  <c:v>1.3738421205147087</c:v>
                </c:pt>
                <c:pt idx="4537">
                  <c:v>1.374143496505202</c:v>
                </c:pt>
                <c:pt idx="4538">
                  <c:v>1.3744451703139524</c:v>
                </c:pt>
                <c:pt idx="4539">
                  <c:v>1.3747466419323568</c:v>
                </c:pt>
                <c:pt idx="4540">
                  <c:v>1.3750483903245954</c:v>
                </c:pt>
                <c:pt idx="4541">
                  <c:v>1.3753499576823158</c:v>
                </c:pt>
                <c:pt idx="4542">
                  <c:v>1.375651794931066</c:v>
                </c:pt>
                <c:pt idx="4543">
                  <c:v>1.3759535539632306</c:v>
                </c:pt>
                <c:pt idx="4544">
                  <c:v>1.3762555120872921</c:v>
                </c:pt>
                <c:pt idx="4545">
                  <c:v>1.3765574062081456</c:v>
                </c:pt>
                <c:pt idx="4546">
                  <c:v>1.3768592256665502</c:v>
                </c:pt>
                <c:pt idx="4547">
                  <c:v>1.3771609030428591</c:v>
                </c:pt>
                <c:pt idx="4548">
                  <c:v>1.3774624952614802</c:v>
                </c:pt>
                <c:pt idx="4549">
                  <c:v>1.3777640768129116</c:v>
                </c:pt>
                <c:pt idx="4550">
                  <c:v>1.3780655697198201</c:v>
                </c:pt>
                <c:pt idx="4551">
                  <c:v>1.378366959863476</c:v>
                </c:pt>
                <c:pt idx="4552">
                  <c:v>1.3786683748045179</c:v>
                </c:pt>
                <c:pt idx="4553">
                  <c:v>1.3789696870473851</c:v>
                </c:pt>
                <c:pt idx="4554">
                  <c:v>1.3792709143940385</c:v>
                </c:pt>
                <c:pt idx="4555">
                  <c:v>1.3795720498358985</c:v>
                </c:pt>
                <c:pt idx="4556">
                  <c:v>1.3798731746501061</c:v>
                </c:pt>
                <c:pt idx="4557">
                  <c:v>1.3801742640915526</c:v>
                </c:pt>
                <c:pt idx="4558">
                  <c:v>1.3804752405467633</c:v>
                </c:pt>
                <c:pt idx="4559">
                  <c:v>1.380776224059993</c:v>
                </c:pt>
                <c:pt idx="4560">
                  <c:v>1.3810770805908983</c:v>
                </c:pt>
                <c:pt idx="4561">
                  <c:v>1.3813779758896121</c:v>
                </c:pt>
                <c:pt idx="4562">
                  <c:v>1.3816788606090495</c:v>
                </c:pt>
                <c:pt idx="4563">
                  <c:v>1.381979847679085</c:v>
                </c:pt>
                <c:pt idx="4564">
                  <c:v>1.3822806654176161</c:v>
                </c:pt>
                <c:pt idx="4565">
                  <c:v>1.3825816171545278</c:v>
                </c:pt>
                <c:pt idx="4566">
                  <c:v>1.3828823820346035</c:v>
                </c:pt>
                <c:pt idx="4567">
                  <c:v>1.3831831644979047</c:v>
                </c:pt>
                <c:pt idx="4568">
                  <c:v>1.383483865937426</c:v>
                </c:pt>
                <c:pt idx="4569">
                  <c:v>1.3837845744191715</c:v>
                </c:pt>
                <c:pt idx="4570">
                  <c:v>1.3840852335816807</c:v>
                </c:pt>
                <c:pt idx="4571">
                  <c:v>1.3843858786658088</c:v>
                </c:pt>
                <c:pt idx="4572">
                  <c:v>1.3846865343085708</c:v>
                </c:pt>
                <c:pt idx="4573">
                  <c:v>1.384987133681272</c:v>
                </c:pt>
                <c:pt idx="4574">
                  <c:v>1.3852877119473002</c:v>
                </c:pt>
                <c:pt idx="4575">
                  <c:v>1.3855882655934695</c:v>
                </c:pt>
                <c:pt idx="4576">
                  <c:v>1.3858888438273547</c:v>
                </c:pt>
                <c:pt idx="4577">
                  <c:v>1.3861894290963928</c:v>
                </c:pt>
                <c:pt idx="4578">
                  <c:v>1.3864901094024791</c:v>
                </c:pt>
                <c:pt idx="4579">
                  <c:v>1.3867906876363638</c:v>
                </c:pt>
                <c:pt idx="4580">
                  <c:v>1.3870914877314104</c:v>
                </c:pt>
                <c:pt idx="4581">
                  <c:v>1.3873921610198721</c:v>
                </c:pt>
                <c:pt idx="4582">
                  <c:v>1.3876929893088981</c:v>
                </c:pt>
                <c:pt idx="4583">
                  <c:v>1.3879937436025394</c:v>
                </c:pt>
                <c:pt idx="4584">
                  <c:v>1.3882943253539499</c:v>
                </c:pt>
                <c:pt idx="4585">
                  <c:v>1.3885950197654429</c:v>
                </c:pt>
                <c:pt idx="4586">
                  <c:v>1.3888960562682364</c:v>
                </c:pt>
                <c:pt idx="4587">
                  <c:v>1.389197053940193</c:v>
                </c:pt>
                <c:pt idx="4588">
                  <c:v>1.3894979175038167</c:v>
                </c:pt>
                <c:pt idx="4589">
                  <c:v>1.3897985978328826</c:v>
                </c:pt>
                <c:pt idx="4590">
                  <c:v>1.3900992887236179</c:v>
                </c:pt>
                <c:pt idx="4591">
                  <c:v>1.3903999690343021</c:v>
                </c:pt>
                <c:pt idx="4592">
                  <c:v>1.3907005824755427</c:v>
                </c:pt>
                <c:pt idx="4593">
                  <c:v>1.3910020611943321</c:v>
                </c:pt>
                <c:pt idx="4594">
                  <c:v>1.3913034513333666</c:v>
                </c:pt>
                <c:pt idx="4595">
                  <c:v>1.3916046468405834</c:v>
                </c:pt>
                <c:pt idx="4596">
                  <c:v>1.3919058529861836</c:v>
                </c:pt>
                <c:pt idx="4597">
                  <c:v>1.3922071404985512</c:v>
                </c:pt>
                <c:pt idx="4598">
                  <c:v>1.392508265294307</c:v>
                </c:pt>
                <c:pt idx="4599">
                  <c:v>1.3928094006900382</c:v>
                </c:pt>
                <c:pt idx="4600">
                  <c:v>1.3931104159693779</c:v>
                </c:pt>
                <c:pt idx="4601">
                  <c:v>1.3934114489277611</c:v>
                </c:pt>
                <c:pt idx="4602">
                  <c:v>1.3937123653877594</c:v>
                </c:pt>
                <c:pt idx="4603">
                  <c:v>1.3940132994849459</c:v>
                </c:pt>
                <c:pt idx="4604">
                  <c:v>1.3943143042115351</c:v>
                </c:pt>
                <c:pt idx="4605">
                  <c:v>1.3946151677751581</c:v>
                </c:pt>
                <c:pt idx="4606">
                  <c:v>1.3949161301431845</c:v>
                </c:pt>
                <c:pt idx="4607">
                  <c:v>1.3952170042842609</c:v>
                </c:pt>
                <c:pt idx="4608">
                  <c:v>1.3955177656461542</c:v>
                </c:pt>
                <c:pt idx="4609">
                  <c:v>1.3958194962933179</c:v>
                </c:pt>
                <c:pt idx="4610">
                  <c:v>1.3961212766590996</c:v>
                </c:pt>
                <c:pt idx="4611">
                  <c:v>1.3964230143798819</c:v>
                </c:pt>
                <c:pt idx="4612">
                  <c:v>1.3967247663279319</c:v>
                </c:pt>
                <c:pt idx="4613">
                  <c:v>1.3970266497414978</c:v>
                </c:pt>
                <c:pt idx="4614">
                  <c:v>1.3973284656235883</c:v>
                </c:pt>
                <c:pt idx="4615">
                  <c:v>1.3976303455193138</c:v>
                </c:pt>
                <c:pt idx="4616">
                  <c:v>1.397932090346572</c:v>
                </c:pt>
                <c:pt idx="4617">
                  <c:v>1.398233977352336</c:v>
                </c:pt>
                <c:pt idx="4618">
                  <c:v>1.3985357896767696</c:v>
                </c:pt>
                <c:pt idx="4619">
                  <c:v>1.3988374883493875</c:v>
                </c:pt>
                <c:pt idx="4620">
                  <c:v>1.3991393149143438</c:v>
                </c:pt>
                <c:pt idx="4621">
                  <c:v>1.3994412161692638</c:v>
                </c:pt>
                <c:pt idx="4622">
                  <c:v>1.3997431316007134</c:v>
                </c:pt>
                <c:pt idx="4623">
                  <c:v>1.4000451502347757</c:v>
                </c:pt>
                <c:pt idx="4624">
                  <c:v>1.4003470941170368</c:v>
                </c:pt>
                <c:pt idx="4625">
                  <c:v>1.4006489598031984</c:v>
                </c:pt>
                <c:pt idx="4626">
                  <c:v>1.4009506904549966</c:v>
                </c:pt>
                <c:pt idx="4627">
                  <c:v>1.4012525347788503</c:v>
                </c:pt>
                <c:pt idx="4628">
                  <c:v>1.4015544715942214</c:v>
                </c:pt>
                <c:pt idx="4629">
                  <c:v>1.4018564368653426</c:v>
                </c:pt>
                <c:pt idx="4630">
                  <c:v>1.4021582278923619</c:v>
                </c:pt>
                <c:pt idx="4631">
                  <c:v>1.4024599443054488</c:v>
                </c:pt>
                <c:pt idx="4632">
                  <c:v>1.4027615294125071</c:v>
                </c:pt>
                <c:pt idx="4633">
                  <c:v>1.403063100330074</c:v>
                </c:pt>
                <c:pt idx="4634">
                  <c:v>1.4033644834154337</c:v>
                </c:pt>
                <c:pt idx="4635">
                  <c:v>1.403665958590919</c:v>
                </c:pt>
                <c:pt idx="4636">
                  <c:v>1.403967260223175</c:v>
                </c:pt>
                <c:pt idx="4637">
                  <c:v>1.4042685406277127</c:v>
                </c:pt>
                <c:pt idx="4638">
                  <c:v>1.4045698245699478</c:v>
                </c:pt>
                <c:pt idx="4639">
                  <c:v>1.4048709281823353</c:v>
                </c:pt>
                <c:pt idx="4640">
                  <c:v>1.40517253456512</c:v>
                </c:pt>
                <c:pt idx="4641">
                  <c:v>1.4054743895650221</c:v>
                </c:pt>
                <c:pt idx="4642">
                  <c:v>1.405776031437137</c:v>
                </c:pt>
                <c:pt idx="4643">
                  <c:v>1.4060777123440424</c:v>
                </c:pt>
                <c:pt idx="4644">
                  <c:v>1.4063792903306878</c:v>
                </c:pt>
                <c:pt idx="4645">
                  <c:v>1.4066810671491119</c:v>
                </c:pt>
                <c:pt idx="4646">
                  <c:v>1.4069828155088999</c:v>
                </c:pt>
                <c:pt idx="4647">
                  <c:v>1.4072845851911817</c:v>
                </c:pt>
                <c:pt idx="4648">
                  <c:v>1.4075864117375838</c:v>
                </c:pt>
                <c:pt idx="4649">
                  <c:v>1.4078881920987278</c:v>
                </c:pt>
                <c:pt idx="4650">
                  <c:v>1.4081898907852495</c:v>
                </c:pt>
                <c:pt idx="4651">
                  <c:v>1.4084917564714099</c:v>
                </c:pt>
                <c:pt idx="4652">
                  <c:v>1.4087935901479673</c:v>
                </c:pt>
                <c:pt idx="4653">
                  <c:v>1.4090953243411624</c:v>
                </c:pt>
                <c:pt idx="4654">
                  <c:v>1.4093970372411735</c:v>
                </c:pt>
                <c:pt idx="4655">
                  <c:v>1.4096986365208364</c:v>
                </c:pt>
                <c:pt idx="4656">
                  <c:v>1.4100003884688876</c:v>
                </c:pt>
                <c:pt idx="4657">
                  <c:v>1.410302097818849</c:v>
                </c:pt>
                <c:pt idx="4658">
                  <c:v>1.4106038213696266</c:v>
                </c:pt>
                <c:pt idx="4659">
                  <c:v>1.4109055058257629</c:v>
                </c:pt>
                <c:pt idx="4660">
                  <c:v>1.4112070767525891</c:v>
                </c:pt>
                <c:pt idx="4661">
                  <c:v>1.4115085838168617</c:v>
                </c:pt>
                <c:pt idx="4662">
                  <c:v>1.411810023551038</c:v>
                </c:pt>
                <c:pt idx="4663">
                  <c:v>1.4121114137039394</c:v>
                </c:pt>
                <c:pt idx="4664">
                  <c:v>1.4124133824953362</c:v>
                </c:pt>
                <c:pt idx="4665">
                  <c:v>1.4127151344202085</c:v>
                </c:pt>
                <c:pt idx="4666">
                  <c:v>1.4130168508379279</c:v>
                </c:pt>
                <c:pt idx="4667">
                  <c:v>1.4133186702777782</c:v>
                </c:pt>
                <c:pt idx="4668">
                  <c:v>1.4136204968473733</c:v>
                </c:pt>
                <c:pt idx="4669">
                  <c:v>1.4139223767523812</c:v>
                </c:pt>
                <c:pt idx="4670">
                  <c:v>1.4142241038397148</c:v>
                </c:pt>
                <c:pt idx="4671">
                  <c:v>1.4145259232749259</c:v>
                </c:pt>
                <c:pt idx="4672">
                  <c:v>1.4148277534165079</c:v>
                </c:pt>
                <c:pt idx="4673">
                  <c:v>1.4151295550871341</c:v>
                </c:pt>
                <c:pt idx="4674">
                  <c:v>1.415431292826459</c:v>
                </c:pt>
                <c:pt idx="4675">
                  <c:v>1.4157331229216519</c:v>
                </c:pt>
                <c:pt idx="4676">
                  <c:v>1.4160348464446191</c:v>
                </c:pt>
                <c:pt idx="4677">
                  <c:v>1.4163366907499111</c:v>
                </c:pt>
                <c:pt idx="4678">
                  <c:v>1.4166385777510355</c:v>
                </c:pt>
                <c:pt idx="4679">
                  <c:v>1.4169404860522379</c:v>
                </c:pt>
                <c:pt idx="4680">
                  <c:v>1.4172423125986384</c:v>
                </c:pt>
                <c:pt idx="4681">
                  <c:v>1.4175442387122994</c:v>
                </c:pt>
                <c:pt idx="4682">
                  <c:v>1.4178461221583536</c:v>
                </c:pt>
                <c:pt idx="4683">
                  <c:v>1.4181479273816944</c:v>
                </c:pt>
                <c:pt idx="4684">
                  <c:v>1.418449764579411</c:v>
                </c:pt>
                <c:pt idx="4685">
                  <c:v>1.4187517013622819</c:v>
                </c:pt>
                <c:pt idx="4686">
                  <c:v>1.4190536702047658</c:v>
                </c:pt>
                <c:pt idx="4687">
                  <c:v>1.419355681711906</c:v>
                </c:pt>
                <c:pt idx="4688">
                  <c:v>1.4196576647526262</c:v>
                </c:pt>
                <c:pt idx="4689">
                  <c:v>1.4199596549418498</c:v>
                </c:pt>
                <c:pt idx="4690">
                  <c:v>1.4202616735991433</c:v>
                </c:pt>
                <c:pt idx="4691">
                  <c:v>1.4205636139339806</c:v>
                </c:pt>
                <c:pt idx="4692">
                  <c:v>1.4208656325401672</c:v>
                </c:pt>
                <c:pt idx="4693">
                  <c:v>1.4211676262364452</c:v>
                </c:pt>
                <c:pt idx="4694">
                  <c:v>1.4214695238894675</c:v>
                </c:pt>
                <c:pt idx="4695">
                  <c:v>1.4217714144318399</c:v>
                </c:pt>
                <c:pt idx="4696">
                  <c:v>1.4220733369753757</c:v>
                </c:pt>
                <c:pt idx="4697">
                  <c:v>1.42237526663141</c:v>
                </c:pt>
                <c:pt idx="4698">
                  <c:v>1.4226770789836722</c:v>
                </c:pt>
                <c:pt idx="4699">
                  <c:v>1.4229788273620028</c:v>
                </c:pt>
                <c:pt idx="4700">
                  <c:v>1.4232806006007119</c:v>
                </c:pt>
                <c:pt idx="4701">
                  <c:v>1.4235823880476035</c:v>
                </c:pt>
                <c:pt idx="4702">
                  <c:v>1.4238843604243991</c:v>
                </c:pt>
                <c:pt idx="4703">
                  <c:v>1.4241863398933463</c:v>
                </c:pt>
                <c:pt idx="4704">
                  <c:v>1.42448828734635</c:v>
                </c:pt>
                <c:pt idx="4705">
                  <c:v>1.4247902383516278</c:v>
                </c:pt>
                <c:pt idx="4706">
                  <c:v>1.4250922427229631</c:v>
                </c:pt>
                <c:pt idx="4707">
                  <c:v>1.4253940835022534</c:v>
                </c:pt>
                <c:pt idx="4708">
                  <c:v>1.425695892301599</c:v>
                </c:pt>
                <c:pt idx="4709">
                  <c:v>1.4259977153132288</c:v>
                </c:pt>
                <c:pt idx="4710">
                  <c:v>1.4262995134544358</c:v>
                </c:pt>
                <c:pt idx="4711">
                  <c:v>1.426601233427047</c:v>
                </c:pt>
                <c:pt idx="4712">
                  <c:v>1.4269028504745438</c:v>
                </c:pt>
                <c:pt idx="4713">
                  <c:v>1.4272045136368297</c:v>
                </c:pt>
                <c:pt idx="4714">
                  <c:v>1.427506386404364</c:v>
                </c:pt>
                <c:pt idx="4715">
                  <c:v>1.4278081596801688</c:v>
                </c:pt>
                <c:pt idx="4716">
                  <c:v>1.4281098690023244</c:v>
                </c:pt>
                <c:pt idx="4717">
                  <c:v>1.4284114080053019</c:v>
                </c:pt>
                <c:pt idx="4718">
                  <c:v>1.4287128867379688</c:v>
                </c:pt>
                <c:pt idx="4719">
                  <c:v>1.4290144150876192</c:v>
                </c:pt>
                <c:pt idx="4720">
                  <c:v>1.4293158193953159</c:v>
                </c:pt>
                <c:pt idx="4721">
                  <c:v>1.4296171705962761</c:v>
                </c:pt>
                <c:pt idx="4722">
                  <c:v>1.4299185961900758</c:v>
                </c:pt>
                <c:pt idx="4723">
                  <c:v>1.4302199084606637</c:v>
                </c:pt>
                <c:pt idx="4724">
                  <c:v>1.4305212455036964</c:v>
                </c:pt>
                <c:pt idx="4725">
                  <c:v>1.4308224516169894</c:v>
                </c:pt>
                <c:pt idx="4726">
                  <c:v>1.4311236435890495</c:v>
                </c:pt>
                <c:pt idx="4727">
                  <c:v>1.4314248426315235</c:v>
                </c:pt>
                <c:pt idx="4728">
                  <c:v>1.4317259285961978</c:v>
                </c:pt>
                <c:pt idx="4729">
                  <c:v>1.4320269756867419</c:v>
                </c:pt>
                <c:pt idx="4730">
                  <c:v>1.4323279451119777</c:v>
                </c:pt>
                <c:pt idx="4731">
                  <c:v>1.4326289533591194</c:v>
                </c:pt>
                <c:pt idx="4732">
                  <c:v>1.4329299051144548</c:v>
                </c:pt>
                <c:pt idx="4733">
                  <c:v>1.4332308216205019</c:v>
                </c:pt>
                <c:pt idx="4734">
                  <c:v>1.4335317592914842</c:v>
                </c:pt>
                <c:pt idx="4735">
                  <c:v>1.4338328028741871</c:v>
                </c:pt>
                <c:pt idx="4736">
                  <c:v>1.4341337087715047</c:v>
                </c:pt>
                <c:pt idx="4737">
                  <c:v>1.4344346358319318</c:v>
                </c:pt>
                <c:pt idx="4738">
                  <c:v>1.4347354852660918</c:v>
                </c:pt>
                <c:pt idx="4739">
                  <c:v>1.4350363594255788</c:v>
                </c:pt>
                <c:pt idx="4740">
                  <c:v>1.4353371137146218</c:v>
                </c:pt>
                <c:pt idx="4741">
                  <c:v>1.4356379138050694</c:v>
                </c:pt>
                <c:pt idx="4742">
                  <c:v>1.4359386821850295</c:v>
                </c:pt>
                <c:pt idx="4743">
                  <c:v>1.436239383647536</c:v>
                </c:pt>
                <c:pt idx="4744">
                  <c:v>1.4365402859903968</c:v>
                </c:pt>
                <c:pt idx="4745">
                  <c:v>1.4368410332069979</c:v>
                </c:pt>
                <c:pt idx="4746">
                  <c:v>1.4371417452329902</c:v>
                </c:pt>
                <c:pt idx="4747">
                  <c:v>1.437442439653678</c:v>
                </c:pt>
                <c:pt idx="4748">
                  <c:v>1.437744003470169</c:v>
                </c:pt>
                <c:pt idx="4749">
                  <c:v>1.4380455247443391</c:v>
                </c:pt>
                <c:pt idx="4750">
                  <c:v>1.4383469751195466</c:v>
                </c:pt>
                <c:pt idx="4751">
                  <c:v>1.4386482201757789</c:v>
                </c:pt>
                <c:pt idx="4752">
                  <c:v>1.4389495749026104</c:v>
                </c:pt>
                <c:pt idx="4753">
                  <c:v>1.4392510997075278</c:v>
                </c:pt>
                <c:pt idx="4754">
                  <c:v>1.439552468589699</c:v>
                </c:pt>
                <c:pt idx="4755">
                  <c:v>1.4398540856279325</c:v>
                </c:pt>
                <c:pt idx="4756">
                  <c:v>1.4401555714290128</c:v>
                </c:pt>
                <c:pt idx="4757">
                  <c:v>1.4404569403389125</c:v>
                </c:pt>
                <c:pt idx="4758">
                  <c:v>1.4407582596868327</c:v>
                </c:pt>
                <c:pt idx="4759">
                  <c:v>1.4410595931629178</c:v>
                </c:pt>
                <c:pt idx="4760">
                  <c:v>1.441361235035032</c:v>
                </c:pt>
                <c:pt idx="4761">
                  <c:v>1.4416625685480822</c:v>
                </c:pt>
                <c:pt idx="4762">
                  <c:v>1.4419638454381118</c:v>
                </c:pt>
                <c:pt idx="4763">
                  <c:v>1.4422650833751198</c:v>
                </c:pt>
                <c:pt idx="4764">
                  <c:v>1.4425663638027484</c:v>
                </c:pt>
                <c:pt idx="4765">
                  <c:v>1.4428675487048055</c:v>
                </c:pt>
                <c:pt idx="4766">
                  <c:v>1.4431687654250858</c:v>
                </c:pt>
                <c:pt idx="4767">
                  <c:v>1.4434699786096017</c:v>
                </c:pt>
                <c:pt idx="4768">
                  <c:v>1.4437710786664186</c:v>
                </c:pt>
                <c:pt idx="4769">
                  <c:v>1.444072302458536</c:v>
                </c:pt>
                <c:pt idx="4770">
                  <c:v>1.4443734661253347</c:v>
                </c:pt>
                <c:pt idx="4771">
                  <c:v>1.4446745874156435</c:v>
                </c:pt>
                <c:pt idx="4772">
                  <c:v>1.4449758961477182</c:v>
                </c:pt>
                <c:pt idx="4773">
                  <c:v>1.4452769821123905</c:v>
                </c:pt>
                <c:pt idx="4774">
                  <c:v>1.4455780009494561</c:v>
                </c:pt>
                <c:pt idx="4775">
                  <c:v>1.4458789739034512</c:v>
                </c:pt>
                <c:pt idx="4776">
                  <c:v>1.4461799432826214</c:v>
                </c:pt>
                <c:pt idx="4777">
                  <c:v>1.4464811352869884</c:v>
                </c:pt>
                <c:pt idx="4778">
                  <c:v>1.4467822000334918</c:v>
                </c:pt>
                <c:pt idx="4779">
                  <c:v>1.4470832011935473</c:v>
                </c:pt>
                <c:pt idx="4780">
                  <c:v>1.4473841211807801</c:v>
                </c:pt>
                <c:pt idx="4781">
                  <c:v>1.4476850164794917</c:v>
                </c:pt>
                <c:pt idx="4782">
                  <c:v>1.4479859188315622</c:v>
                </c:pt>
                <c:pt idx="4783">
                  <c:v>1.4482869341109021</c:v>
                </c:pt>
                <c:pt idx="4784">
                  <c:v>1.4485877835726746</c:v>
                </c:pt>
                <c:pt idx="4785">
                  <c:v>1.4488886647658905</c:v>
                </c:pt>
                <c:pt idx="4786">
                  <c:v>1.4491894507893748</c:v>
                </c:pt>
                <c:pt idx="4787">
                  <c:v>1.4494902191969312</c:v>
                </c:pt>
                <c:pt idx="4788">
                  <c:v>1.4497908959780696</c:v>
                </c:pt>
                <c:pt idx="4789">
                  <c:v>1.4500916749272839</c:v>
                </c:pt>
                <c:pt idx="4790">
                  <c:v>1.4503923411479696</c:v>
                </c:pt>
                <c:pt idx="4791">
                  <c:v>1.450693003848706</c:v>
                </c:pt>
                <c:pt idx="4792">
                  <c:v>1.4509936383934849</c:v>
                </c:pt>
                <c:pt idx="4793">
                  <c:v>1.4512943081342196</c:v>
                </c:pt>
                <c:pt idx="4794">
                  <c:v>1.4515952740123752</c:v>
                </c:pt>
                <c:pt idx="4795">
                  <c:v>1.4518960529615883</c:v>
                </c:pt>
                <c:pt idx="4796">
                  <c:v>1.4521968460045536</c:v>
                </c:pt>
                <c:pt idx="4797">
                  <c:v>1.4524974805493336</c:v>
                </c:pt>
                <c:pt idx="4798">
                  <c:v>1.4527980341817315</c:v>
                </c:pt>
                <c:pt idx="4799">
                  <c:v>1.4530986722456503</c:v>
                </c:pt>
                <c:pt idx="4800">
                  <c:v>1.453399246980478</c:v>
                </c:pt>
                <c:pt idx="4801">
                  <c:v>1.4536998709684412</c:v>
                </c:pt>
                <c:pt idx="4802">
                  <c:v>1.4540004175675028</c:v>
                </c:pt>
                <c:pt idx="4803">
                  <c:v>1.4543009536173146</c:v>
                </c:pt>
                <c:pt idx="4804">
                  <c:v>1.4546014474792079</c:v>
                </c:pt>
                <c:pt idx="4805">
                  <c:v>1.4549029049397013</c:v>
                </c:pt>
                <c:pt idx="4806">
                  <c:v>1.4552043517816686</c:v>
                </c:pt>
                <c:pt idx="4807">
                  <c:v>1.4555058340716209</c:v>
                </c:pt>
                <c:pt idx="4808">
                  <c:v>1.4558075433613342</c:v>
                </c:pt>
                <c:pt idx="4809">
                  <c:v>1.4561093983612377</c:v>
                </c:pt>
                <c:pt idx="4810">
                  <c:v>1.4564112213311184</c:v>
                </c:pt>
                <c:pt idx="4811">
                  <c:v>1.4567131510150089</c:v>
                </c:pt>
                <c:pt idx="4812">
                  <c:v>1.4570150380161317</c:v>
                </c:pt>
                <c:pt idx="4813">
                  <c:v>1.4573167544384873</c:v>
                </c:pt>
                <c:pt idx="4814">
                  <c:v>1.4576184637606429</c:v>
                </c:pt>
                <c:pt idx="4815">
                  <c:v>1.4579200736858791</c:v>
                </c:pt>
                <c:pt idx="4816">
                  <c:v>1.4582216659045018</c:v>
                </c:pt>
                <c:pt idx="4817">
                  <c:v>1.4585231340075595</c:v>
                </c:pt>
                <c:pt idx="4818">
                  <c:v>1.4588245808541516</c:v>
                </c:pt>
                <c:pt idx="4819">
                  <c:v>1.4591259532950556</c:v>
                </c:pt>
                <c:pt idx="4820">
                  <c:v>1.4594273363573043</c:v>
                </c:pt>
                <c:pt idx="4821">
                  <c:v>1.4597286592440426</c:v>
                </c:pt>
                <c:pt idx="4822">
                  <c:v>1.4600298936446749</c:v>
                </c:pt>
                <c:pt idx="4823">
                  <c:v>1.4603310502707798</c:v>
                </c:pt>
                <c:pt idx="4824">
                  <c:v>1.4606322952993094</c:v>
                </c:pt>
                <c:pt idx="4825">
                  <c:v>1.4609334413236099</c:v>
                </c:pt>
                <c:pt idx="4826">
                  <c:v>1.4612345590808982</c:v>
                </c:pt>
                <c:pt idx="4827">
                  <c:v>1.4615356945043068</c:v>
                </c:pt>
                <c:pt idx="4828">
                  <c:v>1.4618368546645497</c:v>
                </c:pt>
                <c:pt idx="4829">
                  <c:v>1.4621378982149862</c:v>
                </c:pt>
                <c:pt idx="4830">
                  <c:v>1.4624388923436527</c:v>
                </c:pt>
                <c:pt idx="4831">
                  <c:v>1.4627397982225514</c:v>
                </c:pt>
                <c:pt idx="4832">
                  <c:v>1.4630411706449671</c:v>
                </c:pt>
                <c:pt idx="4833">
                  <c:v>1.4633423449427807</c:v>
                </c:pt>
                <c:pt idx="4834">
                  <c:v>1.4636435687533615</c:v>
                </c:pt>
                <c:pt idx="4835">
                  <c:v>1.4639449483074134</c:v>
                </c:pt>
                <c:pt idx="4836">
                  <c:v>1.4642461968864775</c:v>
                </c:pt>
                <c:pt idx="4837">
                  <c:v>1.4645475941443091</c:v>
                </c:pt>
                <c:pt idx="4838">
                  <c:v>1.4648489630449664</c:v>
                </c:pt>
                <c:pt idx="4839">
                  <c:v>1.4651501620874396</c:v>
                </c:pt>
                <c:pt idx="4840">
                  <c:v>1.4654513363806378</c:v>
                </c:pt>
                <c:pt idx="4841">
                  <c:v>1.4657523693482399</c:v>
                </c:pt>
                <c:pt idx="4842">
                  <c:v>1.4660533881945219</c:v>
                </c:pt>
                <c:pt idx="4843">
                  <c:v>1.4663543964508814</c:v>
                </c:pt>
                <c:pt idx="4844">
                  <c:v>1.4666552882414832</c:v>
                </c:pt>
                <c:pt idx="4845">
                  <c:v>1.466956116525908</c:v>
                </c:pt>
                <c:pt idx="4846">
                  <c:v>1.4672568637700985</c:v>
                </c:pt>
                <c:pt idx="4847">
                  <c:v>1.467557589882158</c:v>
                </c:pt>
                <c:pt idx="4848">
                  <c:v>1.467858287796123</c:v>
                </c:pt>
                <c:pt idx="4849">
                  <c:v>1.4681589610937769</c:v>
                </c:pt>
                <c:pt idx="4850">
                  <c:v>1.4684594936273718</c:v>
                </c:pt>
                <c:pt idx="4851">
                  <c:v>1.4687600859641112</c:v>
                </c:pt>
                <c:pt idx="4852">
                  <c:v>1.4690606571540639</c:v>
                </c:pt>
                <c:pt idx="4853">
                  <c:v>1.4693614220157456</c:v>
                </c:pt>
                <c:pt idx="4854">
                  <c:v>1.4696620389938957</c:v>
                </c:pt>
                <c:pt idx="4855">
                  <c:v>1.4699626770394376</c:v>
                </c:pt>
                <c:pt idx="4856">
                  <c:v>1.4702640707470658</c:v>
                </c:pt>
                <c:pt idx="4857">
                  <c:v>1.4705654573545905</c:v>
                </c:pt>
                <c:pt idx="4858">
                  <c:v>1.470867017606813</c:v>
                </c:pt>
                <c:pt idx="4859">
                  <c:v>1.4711686346311539</c:v>
                </c:pt>
                <c:pt idx="4860">
                  <c:v>1.4714703155519593</c:v>
                </c:pt>
                <c:pt idx="4861">
                  <c:v>1.4717718368122459</c:v>
                </c:pt>
                <c:pt idx="4862">
                  <c:v>1.4720732553179745</c:v>
                </c:pt>
                <c:pt idx="4863">
                  <c:v>1.4723746419023878</c:v>
                </c:pt>
                <c:pt idx="4864">
                  <c:v>1.4726759541822159</c:v>
                </c:pt>
                <c:pt idx="4865">
                  <c:v>1.472977177992796</c:v>
                </c:pt>
                <c:pt idx="4866">
                  <c:v>1.4732790436557557</c:v>
                </c:pt>
                <c:pt idx="4867">
                  <c:v>1.4735808346688635</c:v>
                </c:pt>
                <c:pt idx="4868">
                  <c:v>1.4738826399200309</c:v>
                </c:pt>
                <c:pt idx="4869">
                  <c:v>1.4741843598880069</c:v>
                </c:pt>
                <c:pt idx="4870">
                  <c:v>1.4744859520973688</c:v>
                </c:pt>
                <c:pt idx="4871">
                  <c:v>1.4747877466675181</c:v>
                </c:pt>
                <c:pt idx="4872">
                  <c:v>1.4750895092326191</c:v>
                </c:pt>
                <c:pt idx="4873">
                  <c:v>1.4753912363199495</c:v>
                </c:pt>
                <c:pt idx="4874">
                  <c:v>1.4756929527515772</c:v>
                </c:pt>
                <c:pt idx="4875">
                  <c:v>1.4759945378401151</c:v>
                </c:pt>
                <c:pt idx="4876">
                  <c:v>1.4762960272033099</c:v>
                </c:pt>
                <c:pt idx="4877">
                  <c:v>1.4765974846776766</c:v>
                </c:pt>
                <c:pt idx="4878">
                  <c:v>1.4768988535783338</c:v>
                </c:pt>
                <c:pt idx="4879">
                  <c:v>1.4772002012396579</c:v>
                </c:pt>
                <c:pt idx="4880">
                  <c:v>1.4775014674713298</c:v>
                </c:pt>
                <c:pt idx="4881">
                  <c:v>1.4778027478989575</c:v>
                </c:pt>
                <c:pt idx="4882">
                  <c:v>1.478103883322367</c:v>
                </c:pt>
                <c:pt idx="4883">
                  <c:v>1.4784050823648398</c:v>
                </c:pt>
                <c:pt idx="4884">
                  <c:v>1.4787061965892099</c:v>
                </c:pt>
                <c:pt idx="4885">
                  <c:v>1.4790072118962005</c:v>
                </c:pt>
                <c:pt idx="4886">
                  <c:v>1.4793081424657475</c:v>
                </c:pt>
                <c:pt idx="4887">
                  <c:v>1.4796092743280518</c:v>
                </c:pt>
                <c:pt idx="4888">
                  <c:v>1.4799102719585395</c:v>
                </c:pt>
                <c:pt idx="4889">
                  <c:v>1.48021151698707</c:v>
                </c:pt>
                <c:pt idx="4890">
                  <c:v>1.4805125782021786</c:v>
                </c:pt>
                <c:pt idx="4891">
                  <c:v>1.480813607639297</c:v>
                </c:pt>
                <c:pt idx="4892">
                  <c:v>1.4811144006822619</c:v>
                </c:pt>
                <c:pt idx="4893">
                  <c:v>1.481415197248916</c:v>
                </c:pt>
                <c:pt idx="4894">
                  <c:v>1.4817159621059974</c:v>
                </c:pt>
                <c:pt idx="4895">
                  <c:v>1.4820166388871359</c:v>
                </c:pt>
                <c:pt idx="4896">
                  <c:v>1.4823172980680244</c:v>
                </c:pt>
                <c:pt idx="4897">
                  <c:v>1.4826178939089163</c:v>
                </c:pt>
                <c:pt idx="4898">
                  <c:v>1.4829193691121538</c:v>
                </c:pt>
                <c:pt idx="4899">
                  <c:v>1.4832206813781212</c:v>
                </c:pt>
                <c:pt idx="4900">
                  <c:v>1.4835220502741562</c:v>
                </c:pt>
                <c:pt idx="4901">
                  <c:v>1.4838234758263442</c:v>
                </c:pt>
                <c:pt idx="4902">
                  <c:v>1.4841249510480858</c:v>
                </c:pt>
                <c:pt idx="4903">
                  <c:v>1.4844264758391208</c:v>
                </c:pt>
                <c:pt idx="4904">
                  <c:v>1.4847280148374706</c:v>
                </c:pt>
                <c:pt idx="4905">
                  <c:v>1.4850295183900095</c:v>
                </c:pt>
                <c:pt idx="4906">
                  <c:v>1.4853310502844959</c:v>
                </c:pt>
                <c:pt idx="4907">
                  <c:v>1.4856326921566116</c:v>
                </c:pt>
                <c:pt idx="4908">
                  <c:v>1.4859342701432579</c:v>
                </c:pt>
                <c:pt idx="4909">
                  <c:v>1.4862356992511938</c:v>
                </c:pt>
                <c:pt idx="4910">
                  <c:v>1.4865372843304734</c:v>
                </c:pt>
                <c:pt idx="4911">
                  <c:v>1.4868387878876379</c:v>
                </c:pt>
                <c:pt idx="4912">
                  <c:v>1.4871404901239036</c:v>
                </c:pt>
                <c:pt idx="4913">
                  <c:v>1.4874419759619906</c:v>
                </c:pt>
                <c:pt idx="4914">
                  <c:v>1.4877434227808366</c:v>
                </c:pt>
                <c:pt idx="4915">
                  <c:v>1.4880448341804093</c:v>
                </c:pt>
                <c:pt idx="4916">
                  <c:v>1.4883465364166741</c:v>
                </c:pt>
                <c:pt idx="4917">
                  <c:v>1.4886482421703429</c:v>
                </c:pt>
                <c:pt idx="4918">
                  <c:v>1.4889498273051798</c:v>
                </c:pt>
                <c:pt idx="4919">
                  <c:v>1.489251511756684</c:v>
                </c:pt>
                <c:pt idx="4920">
                  <c:v>1.4895530401248458</c:v>
                </c:pt>
                <c:pt idx="4921">
                  <c:v>1.4898548844811736</c:v>
                </c:pt>
                <c:pt idx="4922">
                  <c:v>1.4901566897045135</c:v>
                </c:pt>
                <c:pt idx="4923">
                  <c:v>1.4904584452223872</c:v>
                </c:pt>
                <c:pt idx="4924">
                  <c:v>1.4907600338666562</c:v>
                </c:pt>
                <c:pt idx="4925">
                  <c:v>1.491061576396264</c:v>
                </c:pt>
                <c:pt idx="4926">
                  <c:v>1.4913630444993216</c:v>
                </c:pt>
                <c:pt idx="4927">
                  <c:v>1.4916647112288568</c:v>
                </c:pt>
                <c:pt idx="4928">
                  <c:v>1.4919662183116364</c:v>
                </c:pt>
                <c:pt idx="4929">
                  <c:v>1.4922678637272278</c:v>
                </c:pt>
                <c:pt idx="4930">
                  <c:v>1.4925695375545098</c:v>
                </c:pt>
                <c:pt idx="4931">
                  <c:v>1.4928710765574869</c:v>
                </c:pt>
                <c:pt idx="4932">
                  <c:v>1.4931727574829254</c:v>
                </c:pt>
                <c:pt idx="4933">
                  <c:v>1.4934742929408626</c:v>
                </c:pt>
                <c:pt idx="4934">
                  <c:v>1.4937757397874578</c:v>
                </c:pt>
                <c:pt idx="4935">
                  <c:v>1.4940771122653347</c:v>
                </c:pt>
                <c:pt idx="4936">
                  <c:v>1.4943784599266601</c:v>
                </c:pt>
                <c:pt idx="4937">
                  <c:v>1.4946799563681292</c:v>
                </c:pt>
                <c:pt idx="4938">
                  <c:v>1.4949813394627343</c:v>
                </c:pt>
                <c:pt idx="4939">
                  <c:v>1.4952826694366581</c:v>
                </c:pt>
                <c:pt idx="4940">
                  <c:v>1.4955840029219838</c:v>
                </c:pt>
                <c:pt idx="4941">
                  <c:v>1.4958851948894314</c:v>
                </c:pt>
                <c:pt idx="4942">
                  <c:v>1.4961863585792998</c:v>
                </c:pt>
                <c:pt idx="4943">
                  <c:v>1.4964874551359868</c:v>
                </c:pt>
                <c:pt idx="4944">
                  <c:v>1.496788671847036</c:v>
                </c:pt>
                <c:pt idx="4945">
                  <c:v>1.4970898991752222</c:v>
                </c:pt>
                <c:pt idx="4946">
                  <c:v>1.4973910805424278</c:v>
                </c:pt>
                <c:pt idx="4947">
                  <c:v>1.4976923680317027</c:v>
                </c:pt>
                <c:pt idx="4948">
                  <c:v>1.4979939212297499</c:v>
                </c:pt>
                <c:pt idx="4949">
                  <c:v>1.4982952830363578</c:v>
                </c:pt>
                <c:pt idx="4950">
                  <c:v>1.4985966059323363</c:v>
                </c:pt>
                <c:pt idx="4951">
                  <c:v>1.4988978474242878</c:v>
                </c:pt>
                <c:pt idx="4952">
                  <c:v>1.4991991986344879</c:v>
                </c:pt>
                <c:pt idx="4953">
                  <c:v>1.4995007518325361</c:v>
                </c:pt>
                <c:pt idx="4954">
                  <c:v>1.499802053469411</c:v>
                </c:pt>
                <c:pt idx="4955">
                  <c:v>1.5001032525303453</c:v>
                </c:pt>
                <c:pt idx="4956">
                  <c:v>1.5017550644422375</c:v>
                </c:pt>
                <c:pt idx="4957">
                  <c:v>1.503406045777395</c:v>
                </c:pt>
                <c:pt idx="4958">
                  <c:v>1.5050565060694434</c:v>
                </c:pt>
                <c:pt idx="4959">
                  <c:v>1.5067067734591637</c:v>
                </c:pt>
                <c:pt idx="4960">
                  <c:v>1.5083569637689207</c:v>
                </c:pt>
                <c:pt idx="4961">
                  <c:v>1.5100045563693412</c:v>
                </c:pt>
                <c:pt idx="4962">
                  <c:v>1.5116518993590418</c:v>
                </c:pt>
                <c:pt idx="4963">
                  <c:v>1.5132984748032761</c:v>
                </c:pt>
                <c:pt idx="4964">
                  <c:v>1.5149444753536834</c:v>
                </c:pt>
                <c:pt idx="4965">
                  <c:v>1.5165914728764645</c:v>
                </c:pt>
                <c:pt idx="4966">
                  <c:v>1.5182385664487474</c:v>
                </c:pt>
                <c:pt idx="4967">
                  <c:v>1.5198856599709318</c:v>
                </c:pt>
                <c:pt idx="4968">
                  <c:v>1.5215325806890874</c:v>
                </c:pt>
                <c:pt idx="4969">
                  <c:v>1.5231796742112733</c:v>
                </c:pt>
                <c:pt idx="4970">
                  <c:v>1.5248270557391999</c:v>
                </c:pt>
                <c:pt idx="4971">
                  <c:v>1.5264742451994182</c:v>
                </c:pt>
                <c:pt idx="4972">
                  <c:v>1.5281212811653904</c:v>
                </c:pt>
                <c:pt idx="4973">
                  <c:v>1.5297691620868479</c:v>
                </c:pt>
                <c:pt idx="4974">
                  <c:v>1.5314168314938821</c:v>
                </c:pt>
                <c:pt idx="4975">
                  <c:v>1.5330639633896295</c:v>
                </c:pt>
                <c:pt idx="4976">
                  <c:v>1.5347118440603185</c:v>
                </c:pt>
                <c:pt idx="4977">
                  <c:v>1.5363606478419642</c:v>
                </c:pt>
                <c:pt idx="4978">
                  <c:v>1.5380092782770018</c:v>
                </c:pt>
                <c:pt idx="4979">
                  <c:v>1.539658082058649</c:v>
                </c:pt>
                <c:pt idx="4980">
                  <c:v>1.5413066548051293</c:v>
                </c:pt>
                <c:pt idx="4981">
                  <c:v>1.5429548814744478</c:v>
                </c:pt>
                <c:pt idx="4982">
                  <c:v>1.544603396587545</c:v>
                </c:pt>
                <c:pt idx="4983">
                  <c:v>1.5462517961475997</c:v>
                </c:pt>
                <c:pt idx="4984">
                  <c:v>1.5479002150822274</c:v>
                </c:pt>
                <c:pt idx="4985">
                  <c:v>1.5495486533417977</c:v>
                </c:pt>
                <c:pt idx="4986">
                  <c:v>1.5511968225329547</c:v>
                </c:pt>
                <c:pt idx="4987">
                  <c:v>1.5528453184694921</c:v>
                </c:pt>
                <c:pt idx="4988">
                  <c:v>1.5544931607236467</c:v>
                </c:pt>
                <c:pt idx="4989">
                  <c:v>1.5561397170968918</c:v>
                </c:pt>
                <c:pt idx="4990">
                  <c:v>1.5577856983426517</c:v>
                </c:pt>
                <c:pt idx="4991">
                  <c:v>1.5594334832017973</c:v>
                </c:pt>
                <c:pt idx="4992">
                  <c:v>1.5610814407372533</c:v>
                </c:pt>
                <c:pt idx="4993">
                  <c:v>1.5627302444184539</c:v>
                </c:pt>
                <c:pt idx="4994">
                  <c:v>1.564378951929946</c:v>
                </c:pt>
                <c:pt idx="4995">
                  <c:v>1.5660276979076622</c:v>
                </c:pt>
                <c:pt idx="4996">
                  <c:v>1.5676760208282017</c:v>
                </c:pt>
                <c:pt idx="4997">
                  <c:v>1.569324247648056</c:v>
                </c:pt>
                <c:pt idx="4998">
                  <c:v>1.5709725705685962</c:v>
                </c:pt>
                <c:pt idx="4999">
                  <c:v>1.5726209125603599</c:v>
                </c:pt>
                <c:pt idx="5000">
                  <c:v>1.5742686778877695</c:v>
                </c:pt>
                <c:pt idx="5001">
                  <c:v>1.5759170967722047</c:v>
                </c:pt>
                <c:pt idx="5002">
                  <c:v>1.5775642669435155</c:v>
                </c:pt>
                <c:pt idx="5003">
                  <c:v>1.5792114754927864</c:v>
                </c:pt>
                <c:pt idx="5004">
                  <c:v>1.5808583579997317</c:v>
                </c:pt>
                <c:pt idx="5005">
                  <c:v>1.5825061042472679</c:v>
                </c:pt>
                <c:pt idx="5006">
                  <c:v>1.584153312721384</c:v>
                </c:pt>
                <c:pt idx="5007">
                  <c:v>1.5858007902787878</c:v>
                </c:pt>
                <c:pt idx="5008">
                  <c:v>1.5874477495108441</c:v>
                </c:pt>
                <c:pt idx="5009">
                  <c:v>1.5890948045865323</c:v>
                </c:pt>
                <c:pt idx="5010">
                  <c:v>1.590740498429059</c:v>
                </c:pt>
                <c:pt idx="5011">
                  <c:v>1.5923861348357646</c:v>
                </c:pt>
                <c:pt idx="5012">
                  <c:v>1.5940320011153957</c:v>
                </c:pt>
                <c:pt idx="5013">
                  <c:v>1.5956793633739317</c:v>
                </c:pt>
                <c:pt idx="5014">
                  <c:v>1.5973251722029158</c:v>
                </c:pt>
                <c:pt idx="5015">
                  <c:v>1.5989727647030747</c:v>
                </c:pt>
                <c:pt idx="5016">
                  <c:v>1.600619532013682</c:v>
                </c:pt>
                <c:pt idx="5017">
                  <c:v>1.6022667023603436</c:v>
                </c:pt>
                <c:pt idx="5018">
                  <c:v>1.6039126837561377</c:v>
                </c:pt>
                <c:pt idx="5019">
                  <c:v>1.6055602186070026</c:v>
                </c:pt>
                <c:pt idx="5020">
                  <c:v>1.6072077152366209</c:v>
                </c:pt>
                <c:pt idx="5021">
                  <c:v>1.6088545209020761</c:v>
                </c:pt>
                <c:pt idx="5022">
                  <c:v>1.6105017295014501</c:v>
                </c:pt>
                <c:pt idx="5023">
                  <c:v>1.6121492646530822</c:v>
                </c:pt>
                <c:pt idx="5024">
                  <c:v>1.6137966269116182</c:v>
                </c:pt>
                <c:pt idx="5025">
                  <c:v>1.6154438740164236</c:v>
                </c:pt>
                <c:pt idx="5026">
                  <c:v>1.6170914282419095</c:v>
                </c:pt>
                <c:pt idx="5027">
                  <c:v>1.6187388480847473</c:v>
                </c:pt>
                <c:pt idx="5028">
                  <c:v>1.6203862103432842</c:v>
                </c:pt>
                <c:pt idx="5029">
                  <c:v>1.622033015958666</c:v>
                </c:pt>
                <c:pt idx="5030">
                  <c:v>1.6236798791104379</c:v>
                </c:pt>
                <c:pt idx="5031">
                  <c:v>1.6253271070248814</c:v>
                </c:pt>
                <c:pt idx="5032">
                  <c:v>1.6269741044474886</c:v>
                </c:pt>
                <c:pt idx="5033">
                  <c:v>1.6286208525814978</c:v>
                </c:pt>
                <c:pt idx="5034">
                  <c:v>1.6302674089797724</c:v>
                </c:pt>
                <c:pt idx="5035">
                  <c:v>1.6319142145951522</c:v>
                </c:pt>
                <c:pt idx="5036">
                  <c:v>1.6335612506362596</c:v>
                </c:pt>
                <c:pt idx="5037">
                  <c:v>1.6352078834969594</c:v>
                </c:pt>
                <c:pt idx="5038">
                  <c:v>1.6368543054877287</c:v>
                </c:pt>
                <c:pt idx="5039">
                  <c:v>1.6385006508650526</c:v>
                </c:pt>
                <c:pt idx="5040">
                  <c:v>1.6401471111908641</c:v>
                </c:pt>
                <c:pt idx="5041">
                  <c:v>1.6417932841324874</c:v>
                </c:pt>
                <c:pt idx="5042">
                  <c:v>1.6434394187305419</c:v>
                </c:pt>
                <c:pt idx="5043">
                  <c:v>1.6450850553121956</c:v>
                </c:pt>
                <c:pt idx="5044">
                  <c:v>1.6467313817001508</c:v>
                </c:pt>
                <c:pt idx="5045">
                  <c:v>1.648377535457211</c:v>
                </c:pt>
                <c:pt idx="5046">
                  <c:v>1.650023899974562</c:v>
                </c:pt>
                <c:pt idx="5047">
                  <c:v>1.6516699004749558</c:v>
                </c:pt>
                <c:pt idx="5048">
                  <c:v>1.6533161118874264</c:v>
                </c:pt>
                <c:pt idx="5049">
                  <c:v>1.6549627065783918</c:v>
                </c:pt>
                <c:pt idx="5050">
                  <c:v>1.6566091094525093</c:v>
                </c:pt>
                <c:pt idx="5051">
                  <c:v>1.6582558959402656</c:v>
                </c:pt>
                <c:pt idx="5052">
                  <c:v>1.6599022989895318</c:v>
                </c:pt>
                <c:pt idx="5053">
                  <c:v>1.6615485104020022</c:v>
                </c:pt>
                <c:pt idx="5054">
                  <c:v>1.6631939364278236</c:v>
                </c:pt>
                <c:pt idx="5055">
                  <c:v>1.6648404353160973</c:v>
                </c:pt>
                <c:pt idx="5056">
                  <c:v>1.666486818999046</c:v>
                </c:pt>
                <c:pt idx="5057">
                  <c:v>1.6681330493726039</c:v>
                </c:pt>
                <c:pt idx="5058">
                  <c:v>1.6697796632858237</c:v>
                </c:pt>
                <c:pt idx="5059">
                  <c:v>1.6714266223425838</c:v>
                </c:pt>
                <c:pt idx="5060">
                  <c:v>1.67307434951079</c:v>
                </c:pt>
                <c:pt idx="5061">
                  <c:v>1.6747211551261703</c:v>
                </c:pt>
                <c:pt idx="5062">
                  <c:v>1.6763678648585705</c:v>
                </c:pt>
                <c:pt idx="5063">
                  <c:v>1.6780147471902382</c:v>
                </c:pt>
                <c:pt idx="5064">
                  <c:v>1.6796605368701041</c:v>
                </c:pt>
                <c:pt idx="5065">
                  <c:v>1.6813075727358955</c:v>
                </c:pt>
                <c:pt idx="5066">
                  <c:v>1.6829546469719399</c:v>
                </c:pt>
                <c:pt idx="5067">
                  <c:v>1.684601817318601</c:v>
                </c:pt>
                <c:pt idx="5068">
                  <c:v>1.6862485272262309</c:v>
                </c:pt>
                <c:pt idx="5069">
                  <c:v>1.6878959660895141</c:v>
                </c:pt>
                <c:pt idx="5070">
                  <c:v>1.6895435971172066</c:v>
                </c:pt>
                <c:pt idx="5071">
                  <c:v>1.691191151367758</c:v>
                </c:pt>
                <c:pt idx="5072">
                  <c:v>1.6928377653060089</c:v>
                </c:pt>
                <c:pt idx="5073">
                  <c:v>1.6944827702194343</c:v>
                </c:pt>
                <c:pt idx="5074">
                  <c:v>1.6961276795079141</c:v>
                </c:pt>
                <c:pt idx="5075">
                  <c:v>1.697773201232704</c:v>
                </c:pt>
                <c:pt idx="5076">
                  <c:v>1.699419125092942</c:v>
                </c:pt>
                <c:pt idx="5077">
                  <c:v>1.7010647806693626</c:v>
                </c:pt>
                <c:pt idx="5078">
                  <c:v>1.7027099577671854</c:v>
                </c:pt>
                <c:pt idx="5079">
                  <c:v>1.7043554410358353</c:v>
                </c:pt>
                <c:pt idx="5080">
                  <c:v>1.7060009434448193</c:v>
                </c:pt>
                <c:pt idx="5081">
                  <c:v>1.7076459292571291</c:v>
                </c:pt>
                <c:pt idx="5082">
                  <c:v>1.7092916999634087</c:v>
                </c:pt>
                <c:pt idx="5083">
                  <c:v>1.7109371832570448</c:v>
                </c:pt>
                <c:pt idx="5084">
                  <c:v>1.7125827622328635</c:v>
                </c:pt>
                <c:pt idx="5085">
                  <c:v>1.7142279393306861</c:v>
                </c:pt>
                <c:pt idx="5086">
                  <c:v>1.7158728868924678</c:v>
                </c:pt>
                <c:pt idx="5087">
                  <c:v>1.7175178918058942</c:v>
                </c:pt>
                <c:pt idx="5088">
                  <c:v>1.7191629156711639</c:v>
                </c:pt>
                <c:pt idx="5089">
                  <c:v>1.7208082649977883</c:v>
                </c:pt>
                <c:pt idx="5090">
                  <c:v>1.7224535568932244</c:v>
                </c:pt>
                <c:pt idx="5091">
                  <c:v>1.7240993274995122</c:v>
                </c:pt>
                <c:pt idx="5092">
                  <c:v>1.7257449640811664</c:v>
                </c:pt>
                <c:pt idx="5093">
                  <c:v>1.7273906004878692</c:v>
                </c:pt>
                <c:pt idx="5094">
                  <c:v>1.7290358158493702</c:v>
                </c:pt>
                <c:pt idx="5095">
                  <c:v>1.7306810886105002</c:v>
                </c:pt>
                <c:pt idx="5096">
                  <c:v>1.7323262848398868</c:v>
                </c:pt>
                <c:pt idx="5097">
                  <c:v>1.7339715193340488</c:v>
                </c:pt>
                <c:pt idx="5098">
                  <c:v>1.7356159123596278</c:v>
                </c:pt>
                <c:pt idx="5099">
                  <c:v>1.7372587016979339</c:v>
                </c:pt>
                <c:pt idx="5100">
                  <c:v>1.7389022351801378</c:v>
                </c:pt>
                <c:pt idx="5101">
                  <c:v>1.740544490795382</c:v>
                </c:pt>
                <c:pt idx="5102">
                  <c:v>1.7421862513546318</c:v>
                </c:pt>
                <c:pt idx="5103">
                  <c:v>1.7438310459861328</c:v>
                </c:pt>
                <c:pt idx="5104">
                  <c:v>1.7454769506439498</c:v>
                </c:pt>
                <c:pt idx="5105">
                  <c:v>1.7471225680314377</c:v>
                </c:pt>
                <c:pt idx="5106">
                  <c:v>1.7487687218635339</c:v>
                </c:pt>
                <c:pt idx="5107">
                  <c:v>1.7504148373781621</c:v>
                </c:pt>
                <c:pt idx="5108">
                  <c:v>1.7520605697889422</c:v>
                </c:pt>
                <c:pt idx="5109">
                  <c:v>1.753706685203527</c:v>
                </c:pt>
                <c:pt idx="5110">
                  <c:v>1.7553525130821797</c:v>
                </c:pt>
                <c:pt idx="5111">
                  <c:v>1.756998628521778</c:v>
                </c:pt>
                <c:pt idx="5112">
                  <c:v>1.7586450314709601</c:v>
                </c:pt>
                <c:pt idx="5113">
                  <c:v>1.7602920289937425</c:v>
                </c:pt>
                <c:pt idx="5114">
                  <c:v>1.7619388155315681</c:v>
                </c:pt>
                <c:pt idx="5115">
                  <c:v>1.7635854678408986</c:v>
                </c:pt>
                <c:pt idx="5116">
                  <c:v>1.7652323310928257</c:v>
                </c:pt>
                <c:pt idx="5117">
                  <c:v>1.7668788106120044</c:v>
                </c:pt>
                <c:pt idx="5118">
                  <c:v>1.7685253477896736</c:v>
                </c:pt>
                <c:pt idx="5119">
                  <c:v>1.7701716166874142</c:v>
                </c:pt>
                <c:pt idx="5120">
                  <c:v>1.7718185948767389</c:v>
                </c:pt>
                <c:pt idx="5121">
                  <c:v>1.773465304709267</c:v>
                </c:pt>
                <c:pt idx="5122">
                  <c:v>1.775111056242525</c:v>
                </c:pt>
                <c:pt idx="5123">
                  <c:v>1.7767580345821061</c:v>
                </c:pt>
                <c:pt idx="5124">
                  <c:v>1.7784034221822762</c:v>
                </c:pt>
                <c:pt idx="5125">
                  <c:v>1.780050458073112</c:v>
                </c:pt>
                <c:pt idx="5126">
                  <c:v>1.781697186930939</c:v>
                </c:pt>
                <c:pt idx="5127">
                  <c:v>1.7833430916887669</c:v>
                </c:pt>
                <c:pt idx="5128">
                  <c:v>1.7849900124570031</c:v>
                </c:pt>
                <c:pt idx="5129">
                  <c:v>1.786633927733152</c:v>
                </c:pt>
                <c:pt idx="5130">
                  <c:v>1.7882777857262779</c:v>
                </c:pt>
                <c:pt idx="5131">
                  <c:v>1.789924227009404</c:v>
                </c:pt>
                <c:pt idx="5132">
                  <c:v>1.7915690405867848</c:v>
                </c:pt>
                <c:pt idx="5133">
                  <c:v>1.7932152517991398</c:v>
                </c:pt>
                <c:pt idx="5134">
                  <c:v>1.7948608309498937</c:v>
                </c:pt>
                <c:pt idx="5135">
                  <c:v>1.7965060654690335</c:v>
                </c:pt>
                <c:pt idx="5136">
                  <c:v>1.7981522192260933</c:v>
                </c:pt>
                <c:pt idx="5137">
                  <c:v>1.7997983729831504</c:v>
                </c:pt>
                <c:pt idx="5138">
                  <c:v>1.8014444885978238</c:v>
                </c:pt>
                <c:pt idx="5139">
                  <c:v>1.803090968317197</c:v>
                </c:pt>
                <c:pt idx="5140">
                  <c:v>1.8047371987157701</c:v>
                </c:pt>
                <c:pt idx="5141">
                  <c:v>1.806383601539844</c:v>
                </c:pt>
                <c:pt idx="5142">
                  <c:v>1.8080296595323768</c:v>
                </c:pt>
                <c:pt idx="5143">
                  <c:v>1.8096756409031658</c:v>
                </c:pt>
                <c:pt idx="5144">
                  <c:v>1.8113210095161856</c:v>
                </c:pt>
                <c:pt idx="5145">
                  <c:v>1.8129673167401859</c:v>
                </c:pt>
                <c:pt idx="5146">
                  <c:v>1.8146137197894538</c:v>
                </c:pt>
                <c:pt idx="5147">
                  <c:v>1.8162594139069252</c:v>
                </c:pt>
                <c:pt idx="5148">
                  <c:v>1.817904648426063</c:v>
                </c:pt>
                <c:pt idx="5149">
                  <c:v>1.8195503615399404</c:v>
                </c:pt>
                <c:pt idx="5150">
                  <c:v>1.821195691730612</c:v>
                </c:pt>
                <c:pt idx="5151">
                  <c:v>1.8228410601937368</c:v>
                </c:pt>
                <c:pt idx="5152">
                  <c:v>1.8244861990550463</c:v>
                </c:pt>
                <c:pt idx="5153">
                  <c:v>1.8261307640573601</c:v>
                </c:pt>
                <c:pt idx="5154">
                  <c:v>1.8277767262740838</c:v>
                </c:pt>
                <c:pt idx="5155">
                  <c:v>1.8294229375114546</c:v>
                </c:pt>
                <c:pt idx="5156">
                  <c:v>1.8310686124830935</c:v>
                </c:pt>
                <c:pt idx="5157">
                  <c:v>1.832714670425611</c:v>
                </c:pt>
                <c:pt idx="5158">
                  <c:v>1.8343607667323121</c:v>
                </c:pt>
                <c:pt idx="5159">
                  <c:v>1.8360065181905789</c:v>
                </c:pt>
                <c:pt idx="5160">
                  <c:v>1.8376520400153227</c:v>
                </c:pt>
                <c:pt idx="5161">
                  <c:v>1.8392971406173373</c:v>
                </c:pt>
                <c:pt idx="5162">
                  <c:v>1.8409426430513101</c:v>
                </c:pt>
                <c:pt idx="5163">
                  <c:v>1.8425883371687815</c:v>
                </c:pt>
                <c:pt idx="5164">
                  <c:v>1.8442331889890113</c:v>
                </c:pt>
                <c:pt idx="5165">
                  <c:v>1.8458780216875421</c:v>
                </c:pt>
                <c:pt idx="5166">
                  <c:v>1.8475226440835091</c:v>
                </c:pt>
                <c:pt idx="5167">
                  <c:v>1.8491666550168158</c:v>
                </c:pt>
                <c:pt idx="5168">
                  <c:v>1.8508108761099622</c:v>
                </c:pt>
                <c:pt idx="5169">
                  <c:v>1.8524563977847752</c:v>
                </c:pt>
                <c:pt idx="5170">
                  <c:v>1.8541019577929918</c:v>
                </c:pt>
                <c:pt idx="5171">
                  <c:v>1.8557472688482621</c:v>
                </c:pt>
                <c:pt idx="5172">
                  <c:v>1.8573933267907783</c:v>
                </c:pt>
                <c:pt idx="5173">
                  <c:v>1.8590389443282189</c:v>
                </c:pt>
                <c:pt idx="5174">
                  <c:v>1.8606841597146955</c:v>
                </c:pt>
                <c:pt idx="5175">
                  <c:v>1.8623296238685407</c:v>
                </c:pt>
                <c:pt idx="5176">
                  <c:v>1.8639750497444518</c:v>
                </c:pt>
                <c:pt idx="5177">
                  <c:v>1.8656206672818916</c:v>
                </c:pt>
                <c:pt idx="5178">
                  <c:v>1.867266246282701</c:v>
                </c:pt>
                <c:pt idx="5179">
                  <c:v>1.8689116721586119</c:v>
                </c:pt>
                <c:pt idx="5180">
                  <c:v>1.870556600595952</c:v>
                </c:pt>
                <c:pt idx="5181">
                  <c:v>1.8722018733820602</c:v>
                </c:pt>
                <c:pt idx="5182">
                  <c:v>1.8738465530767883</c:v>
                </c:pt>
                <c:pt idx="5183">
                  <c:v>1.8754912520884939</c:v>
                </c:pt>
                <c:pt idx="5184">
                  <c:v>1.877135893525274</c:v>
                </c:pt>
                <c:pt idx="5185">
                  <c:v>1.878780057259263</c:v>
                </c:pt>
                <c:pt idx="5186">
                  <c:v>1.8804250430715737</c:v>
                </c:pt>
                <c:pt idx="5187">
                  <c:v>1.8820693214040964</c:v>
                </c:pt>
                <c:pt idx="5188">
                  <c:v>1.8837141733741076</c:v>
                </c:pt>
                <c:pt idx="5189">
                  <c:v>1.8853592739261769</c:v>
                </c:pt>
                <c:pt idx="5190">
                  <c:v>1.8870043362211453</c:v>
                </c:pt>
                <c:pt idx="5191">
                  <c:v>1.8886493220084868</c:v>
                </c:pt>
                <c:pt idx="5192">
                  <c:v>1.8902941739285721</c:v>
                </c:pt>
                <c:pt idx="5193">
                  <c:v>1.8919388728903637</c:v>
                </c:pt>
                <c:pt idx="5194">
                  <c:v>1.8935832466826519</c:v>
                </c:pt>
                <c:pt idx="5195">
                  <c:v>1.8952273530125419</c:v>
                </c:pt>
                <c:pt idx="5196">
                  <c:v>1.8968720711421221</c:v>
                </c:pt>
                <c:pt idx="5197">
                  <c:v>1.8985153565753985</c:v>
                </c:pt>
                <c:pt idx="5198">
                  <c:v>1.9001578028440202</c:v>
                </c:pt>
                <c:pt idx="5199">
                  <c:v>1.9017992588865138</c:v>
                </c:pt>
                <c:pt idx="5200">
                  <c:v>1.9034457958889996</c:v>
                </c:pt>
                <c:pt idx="5201">
                  <c:v>1.9050895394055989</c:v>
                </c:pt>
                <c:pt idx="5202">
                  <c:v>1.9067329773488981</c:v>
                </c:pt>
                <c:pt idx="5203">
                  <c:v>1.9083760338211058</c:v>
                </c:pt>
                <c:pt idx="5204">
                  <c:v>1.9100214215711773</c:v>
                </c:pt>
                <c:pt idx="5205">
                  <c:v>1.911665699978526</c:v>
                </c:pt>
                <c:pt idx="5206">
                  <c:v>1.913309558146135</c:v>
                </c:pt>
                <c:pt idx="5207">
                  <c:v>1.9149536644261556</c:v>
                </c:pt>
                <c:pt idx="5208">
                  <c:v>1.9165996457719374</c:v>
                </c:pt>
                <c:pt idx="5209">
                  <c:v>1.9182447463240067</c:v>
                </c:pt>
                <c:pt idx="5210">
                  <c:v>1.9198899235467086</c:v>
                </c:pt>
                <c:pt idx="5211">
                  <c:v>1.9215338389973537</c:v>
                </c:pt>
                <c:pt idx="5212">
                  <c:v>1.9231807213290244</c:v>
                </c:pt>
                <c:pt idx="5213">
                  <c:v>1.9248270091894819</c:v>
                </c:pt>
                <c:pt idx="5214">
                  <c:v>1.9264725500557125</c:v>
                </c:pt>
                <c:pt idx="5215">
                  <c:v>1.9281155492688178</c:v>
                </c:pt>
                <c:pt idx="5216">
                  <c:v>1.9297608793595631</c:v>
                </c:pt>
                <c:pt idx="5217">
                  <c:v>1.9314044318515315</c:v>
                </c:pt>
                <c:pt idx="5218">
                  <c:v>1.933047965408478</c:v>
                </c:pt>
                <c:pt idx="5219">
                  <c:v>1.9346936785723439</c:v>
                </c:pt>
                <c:pt idx="5220">
                  <c:v>1.9363390471853639</c:v>
                </c:pt>
                <c:pt idx="5221">
                  <c:v>1.9379838417419821</c:v>
                </c:pt>
                <c:pt idx="5222">
                  <c:v>1.9396285407037754</c:v>
                </c:pt>
                <c:pt idx="5223">
                  <c:v>1.9412721123804566</c:v>
                </c:pt>
                <c:pt idx="5224">
                  <c:v>1.9429178064979282</c:v>
                </c:pt>
                <c:pt idx="5225">
                  <c:v>1.9445631942479986</c:v>
                </c:pt>
                <c:pt idx="5226">
                  <c:v>1.9462083330593607</c:v>
                </c:pt>
                <c:pt idx="5227">
                  <c:v>1.947852343992668</c:v>
                </c:pt>
                <c:pt idx="5228">
                  <c:v>1.9494951522946466</c:v>
                </c:pt>
                <c:pt idx="5229">
                  <c:v>1.9511393351810589</c:v>
                </c:pt>
                <c:pt idx="5230">
                  <c:v>1.952783766550144</c:v>
                </c:pt>
                <c:pt idx="5231">
                  <c:v>1.9544271471517609</c:v>
                </c:pt>
                <c:pt idx="5232">
                  <c:v>1.9560718841501679</c:v>
                </c:pt>
                <c:pt idx="5233">
                  <c:v>1.9577168891135321</c:v>
                </c:pt>
                <c:pt idx="5234">
                  <c:v>1.9593616836701491</c:v>
                </c:pt>
                <c:pt idx="5235">
                  <c:v>1.9610066887333912</c:v>
                </c:pt>
                <c:pt idx="5236">
                  <c:v>1.9626513492863928</c:v>
                </c:pt>
                <c:pt idx="5237">
                  <c:v>1.9642965071782725</c:v>
                </c:pt>
                <c:pt idx="5238">
                  <c:v>1.9659409575078739</c:v>
                </c:pt>
                <c:pt idx="5239">
                  <c:v>1.9675860771393681</c:v>
                </c:pt>
                <c:pt idx="5240">
                  <c:v>1.969230374602662</c:v>
                </c:pt>
                <c:pt idx="5241">
                  <c:v>1.9708738125957821</c:v>
                </c:pt>
                <c:pt idx="5242">
                  <c:v>1.9725174795813378</c:v>
                </c:pt>
                <c:pt idx="5243">
                  <c:v>1.9741622549180524</c:v>
                </c:pt>
                <c:pt idx="5244">
                  <c:v>1.9758053304113279</c:v>
                </c:pt>
                <c:pt idx="5245">
                  <c:v>1.977447776704822</c:v>
                </c:pt>
                <c:pt idx="5246">
                  <c:v>1.9790905279680877</c:v>
                </c:pt>
                <c:pt idx="5247">
                  <c:v>1.9807339469796175</c:v>
                </c:pt>
                <c:pt idx="5248">
                  <c:v>1.9823767362183775</c:v>
                </c:pt>
                <c:pt idx="5249">
                  <c:v>1.9840208233980432</c:v>
                </c:pt>
                <c:pt idx="5250">
                  <c:v>1.985664509596524</c:v>
                </c:pt>
                <c:pt idx="5251">
                  <c:v>1.9873077186011001</c:v>
                </c:pt>
                <c:pt idx="5252">
                  <c:v>1.9889509468303197</c:v>
                </c:pt>
                <c:pt idx="5253">
                  <c:v>1.9905957414618209</c:v>
                </c:pt>
                <c:pt idx="5254">
                  <c:v>1.9922399052207473</c:v>
                </c:pt>
                <c:pt idx="5255">
                  <c:v>1.9938850249771094</c:v>
                </c:pt>
                <c:pt idx="5256">
                  <c:v>1.995529800488548</c:v>
                </c:pt>
                <c:pt idx="5257">
                  <c:v>1.9971740215567559</c:v>
                </c:pt>
                <c:pt idx="5258">
                  <c:v>1.9988184910220561</c:v>
                </c:pt>
                <c:pt idx="5259">
                  <c:v>2.0004632089270116</c:v>
                </c:pt>
                <c:pt idx="5260">
                  <c:v>2.0021079652440545</c:v>
                </c:pt>
                <c:pt idx="5261">
                  <c:v>2.0037509835263836</c:v>
                </c:pt>
                <c:pt idx="5262">
                  <c:v>2.0053963137420392</c:v>
                </c:pt>
                <c:pt idx="5263">
                  <c:v>2.0070416822051604</c:v>
                </c:pt>
                <c:pt idx="5264">
                  <c:v>2.0086869742754545</c:v>
                </c:pt>
                <c:pt idx="5265">
                  <c:v>2.0103302404077295</c:v>
                </c:pt>
                <c:pt idx="5266">
                  <c:v>2.0119732395212537</c:v>
                </c:pt>
                <c:pt idx="5267">
                  <c:v>2.0136179576009199</c:v>
                </c:pt>
                <c:pt idx="5268">
                  <c:v>2.0152622549644397</c:v>
                </c:pt>
                <c:pt idx="5269">
                  <c:v>2.0169063803952327</c:v>
                </c:pt>
                <c:pt idx="5270">
                  <c:v>2.0185510027163378</c:v>
                </c:pt>
                <c:pt idx="5271">
                  <c:v>2.0201944788984685</c:v>
                </c:pt>
                <c:pt idx="5272">
                  <c:v>2.021838642657396</c:v>
                </c:pt>
                <c:pt idx="5273">
                  <c:v>2.023482558132971</c:v>
                </c:pt>
                <c:pt idx="5274">
                  <c:v>2.0251261298594807</c:v>
                </c:pt>
                <c:pt idx="5275">
                  <c:v>2.0267700261155253</c:v>
                </c:pt>
                <c:pt idx="5276">
                  <c:v>2.0284137123638462</c:v>
                </c:pt>
                <c:pt idx="5277">
                  <c:v>2.0300575895255468</c:v>
                </c:pt>
                <c:pt idx="5278">
                  <c:v>2.0317010656329435</c:v>
                </c:pt>
                <c:pt idx="5279">
                  <c:v>2.0333445417403402</c:v>
                </c:pt>
                <c:pt idx="5280">
                  <c:v>2.0349880371299003</c:v>
                </c:pt>
                <c:pt idx="5281">
                  <c:v>2.0366312652097021</c:v>
                </c:pt>
                <c:pt idx="5282">
                  <c:v>2.0382739020867309</c:v>
                </c:pt>
                <c:pt idx="5283">
                  <c:v>2.0399182377633185</c:v>
                </c:pt>
                <c:pt idx="5284">
                  <c:v>2.0415616947634807</c:v>
                </c:pt>
                <c:pt idx="5285">
                  <c:v>2.0432049036684501</c:v>
                </c:pt>
                <c:pt idx="5286">
                  <c:v>2.0448477883780996</c:v>
                </c:pt>
                <c:pt idx="5287">
                  <c:v>2.0464904443139913</c:v>
                </c:pt>
                <c:pt idx="5288">
                  <c:v>2.0481327953734585</c:v>
                </c:pt>
                <c:pt idx="5289">
                  <c:v>2.0497753369643443</c:v>
                </c:pt>
                <c:pt idx="5290">
                  <c:v>2.0514173450801807</c:v>
                </c:pt>
                <c:pt idx="5291">
                  <c:v>2.0530596198179905</c:v>
                </c:pt>
                <c:pt idx="5292">
                  <c:v>2.0547015517260063</c:v>
                </c:pt>
                <c:pt idx="5293">
                  <c:v>2.0563437883684283</c:v>
                </c:pt>
                <c:pt idx="5294">
                  <c:v>2.0579870736771801</c:v>
                </c:pt>
                <c:pt idx="5295">
                  <c:v>2.0596298441021221</c:v>
                </c:pt>
                <c:pt idx="5296">
                  <c:v>2.0612723093495329</c:v>
                </c:pt>
                <c:pt idx="5297">
                  <c:v>2.062914565039379</c:v>
                </c:pt>
                <c:pt idx="5298">
                  <c:v>2.0645563064411192</c:v>
                </c:pt>
                <c:pt idx="5299">
                  <c:v>2.0661977243605136</c:v>
                </c:pt>
                <c:pt idx="5300">
                  <c:v>2.0678390852110895</c:v>
                </c:pt>
                <c:pt idx="5301">
                  <c:v>2.0694799324141901</c:v>
                </c:pt>
                <c:pt idx="5302">
                  <c:v>2.0711216358255693</c:v>
                </c:pt>
                <c:pt idx="5303">
                  <c:v>2.0727628824290441</c:v>
                </c:pt>
                <c:pt idx="5304">
                  <c:v>2.0744040909958881</c:v>
                </c:pt>
                <c:pt idx="5305">
                  <c:v>2.0760448622975782</c:v>
                </c:pt>
                <c:pt idx="5306">
                  <c:v>2.0776850634368693</c:v>
                </c:pt>
                <c:pt idx="5307">
                  <c:v>2.079325720716608</c:v>
                </c:pt>
                <c:pt idx="5308">
                  <c:v>2.0809681670349756</c:v>
                </c:pt>
                <c:pt idx="5309">
                  <c:v>2.0826094328562177</c:v>
                </c:pt>
                <c:pt idx="5310">
                  <c:v>2.0842503562175612</c:v>
                </c:pt>
                <c:pt idx="5311">
                  <c:v>2.0858928595734283</c:v>
                </c:pt>
                <c:pt idx="5312">
                  <c:v>2.0875360876781355</c:v>
                </c:pt>
                <c:pt idx="5313">
                  <c:v>2.0891791059853588</c:v>
                </c:pt>
                <c:pt idx="5314">
                  <c:v>2.0908220668376152</c:v>
                </c:pt>
                <c:pt idx="5315">
                  <c:v>2.0924657912143978</c:v>
                </c:pt>
                <c:pt idx="5316">
                  <c:v>2.0941097830750111</c:v>
                </c:pt>
                <c:pt idx="5317">
                  <c:v>2.09575337358813</c:v>
                </c:pt>
                <c:pt idx="5318">
                  <c:v>2.0973971745025466</c:v>
                </c:pt>
                <c:pt idx="5319">
                  <c:v>2.0990408797899027</c:v>
                </c:pt>
                <c:pt idx="5320">
                  <c:v>2.1006843750549042</c:v>
                </c:pt>
                <c:pt idx="5321">
                  <c:v>2.1023279466568408</c:v>
                </c:pt>
                <c:pt idx="5322">
                  <c:v>2.103971461129821</c:v>
                </c:pt>
                <c:pt idx="5323">
                  <c:v>2.1056153384161571</c:v>
                </c:pt>
                <c:pt idx="5324">
                  <c:v>2.1072591202389548</c:v>
                </c:pt>
                <c:pt idx="5325">
                  <c:v>2.1089027110012402</c:v>
                </c:pt>
                <c:pt idx="5326">
                  <c:v>2.1105463973741587</c:v>
                </c:pt>
                <c:pt idx="5327">
                  <c:v>2.1121898926391585</c:v>
                </c:pt>
                <c:pt idx="5328">
                  <c:v>2.1138335597493092</c:v>
                </c:pt>
                <c:pt idx="5329">
                  <c:v>2.1154767114318824</c:v>
                </c:pt>
                <c:pt idx="5330">
                  <c:v>2.1171201303686824</c:v>
                </c:pt>
                <c:pt idx="5331">
                  <c:v>2.1187628816319481</c:v>
                </c:pt>
                <c:pt idx="5332">
                  <c:v>2.1204054423038525</c:v>
                </c:pt>
                <c:pt idx="5333">
                  <c:v>2.1220480220075624</c:v>
                </c:pt>
                <c:pt idx="5334">
                  <c:v>2.1236909448247654</c:v>
                </c:pt>
                <c:pt idx="5335">
                  <c:v>2.1253329719814937</c:v>
                </c:pt>
                <c:pt idx="5336">
                  <c:v>2.1269752657678112</c:v>
                </c:pt>
                <c:pt idx="5337">
                  <c:v>2.1286167979140243</c:v>
                </c:pt>
                <c:pt idx="5338">
                  <c:v>2.1302581207214399</c:v>
                </c:pt>
                <c:pt idx="5339">
                  <c:v>2.1318996148147065</c:v>
                </c:pt>
                <c:pt idx="5340">
                  <c:v>2.1335406142189037</c:v>
                </c:pt>
                <c:pt idx="5341">
                  <c:v>2.1351813475111072</c:v>
                </c:pt>
                <c:pt idx="5342">
                  <c:v>2.1368217196478287</c:v>
                </c:pt>
                <c:pt idx="5343">
                  <c:v>2.138462167764454</c:v>
                </c:pt>
                <c:pt idx="5344">
                  <c:v>2.1401022360683122</c:v>
                </c:pt>
                <c:pt idx="5345">
                  <c:v>2.1417428933480456</c:v>
                </c:pt>
                <c:pt idx="5346">
                  <c:v>2.1433835314523857</c:v>
                </c:pt>
                <c:pt idx="5347">
                  <c:v>2.1450246069329455</c:v>
                </c:pt>
                <c:pt idx="5348">
                  <c:v>2.1466657774653282</c:v>
                </c:pt>
                <c:pt idx="5349">
                  <c:v>2.148306567772575</c:v>
                </c:pt>
                <c:pt idx="5350">
                  <c:v>2.1499474341074709</c:v>
                </c:pt>
                <c:pt idx="5351">
                  <c:v>2.1515877302729729</c:v>
                </c:pt>
                <c:pt idx="5352">
                  <c:v>2.1532287106656391</c:v>
                </c:pt>
                <c:pt idx="5353">
                  <c:v>2.1548695768268371</c:v>
                </c:pt>
                <c:pt idx="5354">
                  <c:v>2.1565101391031982</c:v>
                </c:pt>
                <c:pt idx="5355">
                  <c:v>2.1581506442600471</c:v>
                </c:pt>
                <c:pt idx="5356">
                  <c:v>2.1597912634127812</c:v>
                </c:pt>
                <c:pt idx="5357">
                  <c:v>2.1614315405868312</c:v>
                </c:pt>
                <c:pt idx="5358">
                  <c:v>2.1630714947413194</c:v>
                </c:pt>
                <c:pt idx="5359">
                  <c:v>2.1647113350137843</c:v>
                </c:pt>
                <c:pt idx="5360">
                  <c:v>2.1663511565555682</c:v>
                </c:pt>
                <c:pt idx="5361">
                  <c:v>2.1679906742681596</c:v>
                </c:pt>
                <c:pt idx="5362">
                  <c:v>2.1696302488917203</c:v>
                </c:pt>
                <c:pt idx="5363">
                  <c:v>2.1712700512078431</c:v>
                </c:pt>
                <c:pt idx="5364">
                  <c:v>2.172909037788239</c:v>
                </c:pt>
                <c:pt idx="5365">
                  <c:v>2.1745485174390797</c:v>
                </c:pt>
                <c:pt idx="5366">
                  <c:v>2.1761889656301028</c:v>
                </c:pt>
                <c:pt idx="5367">
                  <c:v>2.1778291478550278</c:v>
                </c:pt>
                <c:pt idx="5368">
                  <c:v>2.1794684000475</c:v>
                </c:pt>
                <c:pt idx="5369">
                  <c:v>2.1811081456065882</c:v>
                </c:pt>
                <c:pt idx="5370">
                  <c:v>2.1827473027981341</c:v>
                </c:pt>
                <c:pt idx="5371">
                  <c:v>2.1843868963930952</c:v>
                </c:pt>
                <c:pt idx="5372">
                  <c:v>2.186025920957535</c:v>
                </c:pt>
                <c:pt idx="5373">
                  <c:v>2.1876648128471055</c:v>
                </c:pt>
                <c:pt idx="5374">
                  <c:v>2.1893035531406659</c:v>
                </c:pt>
                <c:pt idx="5375">
                  <c:v>2.1909415358984079</c:v>
                </c:pt>
                <c:pt idx="5376">
                  <c:v>2.1925794994836019</c:v>
                </c:pt>
                <c:pt idx="5377">
                  <c:v>2.1942175768027012</c:v>
                </c:pt>
                <c:pt idx="5378">
                  <c:v>2.1958555214629647</c:v>
                </c:pt>
                <c:pt idx="5379">
                  <c:v>2.1974941101209042</c:v>
                </c:pt>
                <c:pt idx="5380">
                  <c:v>2.1991326987788429</c:v>
                </c:pt>
                <c:pt idx="5381">
                  <c:v>2.2007714009809369</c:v>
                </c:pt>
                <c:pt idx="5382">
                  <c:v>2.2024090239998064</c:v>
                </c:pt>
                <c:pt idx="5383">
                  <c:v>2.2040490163919078</c:v>
                </c:pt>
                <c:pt idx="5384">
                  <c:v>2.2056878324296747</c:v>
                </c:pt>
                <c:pt idx="5385">
                  <c:v>2.2073280906376058</c:v>
                </c:pt>
                <c:pt idx="5386">
                  <c:v>2.2089680448168743</c:v>
                </c:pt>
                <c:pt idx="5387">
                  <c:v>2.2106081508691737</c:v>
                </c:pt>
                <c:pt idx="5388">
                  <c:v>2.2122489411764175</c:v>
                </c:pt>
                <c:pt idx="5389">
                  <c:v>2.2138889144866067</c:v>
                </c:pt>
                <c:pt idx="5390">
                  <c:v>2.2155291347639241</c:v>
                </c:pt>
                <c:pt idx="5391">
                  <c:v>2.2171683300730263</c:v>
                </c:pt>
                <c:pt idx="5392">
                  <c:v>2.2188072029369836</c:v>
                </c:pt>
                <c:pt idx="5393">
                  <c:v>2.2204454506833526</c:v>
                </c:pt>
                <c:pt idx="5394">
                  <c:v>2.2220839445587774</c:v>
                </c:pt>
                <c:pt idx="5395">
                  <c:v>2.2237227037999521</c:v>
                </c:pt>
                <c:pt idx="5396">
                  <c:v>2.2253612924578912</c:v>
                </c:pt>
                <c:pt idx="5397">
                  <c:v>2.2269991994922429</c:v>
                </c:pt>
                <c:pt idx="5398">
                  <c:v>2.2286369169718698</c:v>
                </c:pt>
                <c:pt idx="5399">
                  <c:v>2.2302742372142244</c:v>
                </c:pt>
                <c:pt idx="5400">
                  <c:v>2.2319133756200658</c:v>
                </c:pt>
                <c:pt idx="5401">
                  <c:v>2.2335523623736782</c:v>
                </c:pt>
                <c:pt idx="5402">
                  <c:v>2.2351911596106402</c:v>
                </c:pt>
                <c:pt idx="5403">
                  <c:v>2.2368295587912375</c:v>
                </c:pt>
                <c:pt idx="5404">
                  <c:v>2.2384678443064154</c:v>
                </c:pt>
                <c:pt idx="5405">
                  <c:v>2.2401058080151439</c:v>
                </c:pt>
                <c:pt idx="5406">
                  <c:v>2.241743544512024</c:v>
                </c:pt>
                <c:pt idx="5407">
                  <c:v>2.2433814703714208</c:v>
                </c:pt>
                <c:pt idx="5408">
                  <c:v>2.245019093365598</c:v>
                </c:pt>
                <c:pt idx="5409">
                  <c:v>2.2466564705037975</c:v>
                </c:pt>
                <c:pt idx="5410">
                  <c:v>2.2482937339539051</c:v>
                </c:pt>
                <c:pt idx="5411">
                  <c:v>2.2499311300008742</c:v>
                </c:pt>
                <c:pt idx="5412">
                  <c:v>2.2515686584242887</c:v>
                </c:pt>
                <c:pt idx="5413">
                  <c:v>2.253205581913591</c:v>
                </c:pt>
                <c:pt idx="5414">
                  <c:v>2.2548431481636966</c:v>
                </c:pt>
                <c:pt idx="5415">
                  <c:v>2.2564796936024236</c:v>
                </c:pt>
                <c:pt idx="5416">
                  <c:v>2.2581170518324027</c:v>
                </c:pt>
                <c:pt idx="5417">
                  <c:v>2.2597542585691492</c:v>
                </c:pt>
                <c:pt idx="5418">
                  <c:v>2.2613915977927017</c:v>
                </c:pt>
                <c:pt idx="5419">
                  <c:v>2.2630285588275467</c:v>
                </c:pt>
                <c:pt idx="5420">
                  <c:v>2.2646654253858665</c:v>
                </c:pt>
                <c:pt idx="5421">
                  <c:v>2.2663024621596457</c:v>
                </c:pt>
                <c:pt idx="5422">
                  <c:v>2.2679394420914125</c:v>
                </c:pt>
                <c:pt idx="5423">
                  <c:v>2.2695758362716045</c:v>
                </c:pt>
                <c:pt idx="5424">
                  <c:v>2.2712123061753604</c:v>
                </c:pt>
                <c:pt idx="5425">
                  <c:v>2.2728486437657232</c:v>
                </c:pt>
                <c:pt idx="5426">
                  <c:v>2.2744845093543211</c:v>
                </c:pt>
                <c:pt idx="5427">
                  <c:v>2.2761209604249792</c:v>
                </c:pt>
                <c:pt idx="5428">
                  <c:v>2.2777578458775358</c:v>
                </c:pt>
                <c:pt idx="5429">
                  <c:v>2.2793946935421676</c:v>
                </c:pt>
                <c:pt idx="5430">
                  <c:v>2.281031371187797</c:v>
                </c:pt>
                <c:pt idx="5431">
                  <c:v>2.28266793551161</c:v>
                </c:pt>
                <c:pt idx="5432">
                  <c:v>2.2843048590009158</c:v>
                </c:pt>
                <c:pt idx="5433">
                  <c:v>2.2859415933147007</c:v>
                </c:pt>
                <c:pt idx="5434">
                  <c:v>2.2875777800881605</c:v>
                </c:pt>
                <c:pt idx="5435">
                  <c:v>2.2892143632976003</c:v>
                </c:pt>
                <c:pt idx="5436">
                  <c:v>2.2908509463591078</c:v>
                </c:pt>
                <c:pt idx="5437">
                  <c:v>2.2924871329354404</c:v>
                </c:pt>
                <c:pt idx="5438">
                  <c:v>2.2941233383866488</c:v>
                </c:pt>
                <c:pt idx="5439">
                  <c:v>2.2957596572955419</c:v>
                </c:pt>
                <c:pt idx="5440">
                  <c:v>2.2973958061237392</c:v>
                </c:pt>
                <c:pt idx="5441">
                  <c:v>2.2990316341794772</c:v>
                </c:pt>
                <c:pt idx="5442">
                  <c:v>2.3006676131676338</c:v>
                </c:pt>
                <c:pt idx="5443">
                  <c:v>2.3023034223592336</c:v>
                </c:pt>
                <c:pt idx="5444">
                  <c:v>2.3039396655618019</c:v>
                </c:pt>
                <c:pt idx="5445">
                  <c:v>2.3055760975533981</c:v>
                </c:pt>
                <c:pt idx="5446">
                  <c:v>2.3072121520206479</c:v>
                </c:pt>
                <c:pt idx="5447">
                  <c:v>2.3088481498777713</c:v>
                </c:pt>
                <c:pt idx="5448">
                  <c:v>2.3104838268877077</c:v>
                </c:pt>
                <c:pt idx="5449">
                  <c:v>2.3121199379699138</c:v>
                </c:pt>
                <c:pt idx="5450">
                  <c:v>2.3137556717103331</c:v>
                </c:pt>
                <c:pt idx="5451">
                  <c:v>2.3153913677776243</c:v>
                </c:pt>
                <c:pt idx="5452">
                  <c:v>2.3170275354796179</c:v>
                </c:pt>
                <c:pt idx="5453">
                  <c:v>2.3186635899468659</c:v>
                </c:pt>
                <c:pt idx="5454">
                  <c:v>2.3202993237365335</c:v>
                </c:pt>
                <c:pt idx="5455">
                  <c:v>2.321935699085778</c:v>
                </c:pt>
                <c:pt idx="5456">
                  <c:v>2.323571885662115</c:v>
                </c:pt>
                <c:pt idx="5457">
                  <c:v>2.3252080722384432</c:v>
                </c:pt>
                <c:pt idx="5458">
                  <c:v>2.326844126705693</c:v>
                </c:pt>
                <c:pt idx="5459">
                  <c:v>2.3284802566606282</c:v>
                </c:pt>
                <c:pt idx="5460">
                  <c:v>2.3301161790451004</c:v>
                </c:pt>
                <c:pt idx="5461">
                  <c:v>2.3317516674315355</c:v>
                </c:pt>
                <c:pt idx="5462">
                  <c:v>2.3333874954872744</c:v>
                </c:pt>
                <c:pt idx="5463">
                  <c:v>2.335022889655908</c:v>
                </c:pt>
                <c:pt idx="5464">
                  <c:v>2.336658246072266</c:v>
                </c:pt>
                <c:pt idx="5465">
                  <c:v>2.3382935082403695</c:v>
                </c:pt>
                <c:pt idx="5466">
                  <c:v>2.3399285818045543</c:v>
                </c:pt>
                <c:pt idx="5467">
                  <c:v>2.3415638816703512</c:v>
                </c:pt>
                <c:pt idx="5468">
                  <c:v>2.3431996531845392</c:v>
                </c:pt>
                <c:pt idx="5469">
                  <c:v>2.3448355944363701</c:v>
                </c:pt>
                <c:pt idx="5470">
                  <c:v>2.346471139438679</c:v>
                </c:pt>
                <c:pt idx="5471">
                  <c:v>2.3481065336073192</c:v>
                </c:pt>
                <c:pt idx="5472">
                  <c:v>2.3497422294776307</c:v>
                </c:pt>
                <c:pt idx="5473">
                  <c:v>2.3513776047452466</c:v>
                </c:pt>
                <c:pt idx="5474">
                  <c:v>2.3530132065159881</c:v>
                </c:pt>
                <c:pt idx="5475">
                  <c:v>2.3546486006353988</c:v>
                </c:pt>
                <c:pt idx="5476">
                  <c:v>2.3562837874145437</c:v>
                </c:pt>
                <c:pt idx="5477">
                  <c:v>2.357921240092296</c:v>
                </c:pt>
                <c:pt idx="5478">
                  <c:v>2.3595587685897788</c:v>
                </c:pt>
                <c:pt idx="5479">
                  <c:v>2.3611958998149585</c:v>
                </c:pt>
                <c:pt idx="5480">
                  <c:v>2.362834090714427</c:v>
                </c:pt>
                <c:pt idx="5481">
                  <c:v>2.3644718272113088</c:v>
                </c:pt>
                <c:pt idx="5482">
                  <c:v>2.3661099613181604</c:v>
                </c:pt>
                <c:pt idx="5483">
                  <c:v>2.3677478682536992</c:v>
                </c:pt>
                <c:pt idx="5484">
                  <c:v>2.3693856616574052</c:v>
                </c:pt>
                <c:pt idx="5485">
                  <c:v>2.3710230386968667</c:v>
                </c:pt>
                <c:pt idx="5486">
                  <c:v>2.3726606807549828</c:v>
                </c:pt>
                <c:pt idx="5487">
                  <c:v>2.3742986823152044</c:v>
                </c:pt>
                <c:pt idx="5488">
                  <c:v>2.3759366838754277</c:v>
                </c:pt>
                <c:pt idx="5489">
                  <c:v>2.3775745340426231</c:v>
                </c:pt>
                <c:pt idx="5490">
                  <c:v>2.3792124977513525</c:v>
                </c:pt>
                <c:pt idx="5491">
                  <c:v>2.3808499883502328</c:v>
                </c:pt>
                <c:pt idx="5492">
                  <c:v>2.3824872518003399</c:v>
                </c:pt>
                <c:pt idx="5493">
                  <c:v>2.3841242507775835</c:v>
                </c:pt>
                <c:pt idx="5494">
                  <c:v>2.3857614955694921</c:v>
                </c:pt>
                <c:pt idx="5495">
                  <c:v>2.3873980598439992</c:v>
                </c:pt>
                <c:pt idx="5496">
                  <c:v>2.3890341332809077</c:v>
                </c:pt>
                <c:pt idx="5497">
                  <c:v>2.3906712267041748</c:v>
                </c:pt>
                <c:pt idx="5498">
                  <c:v>2.392308074368807</c:v>
                </c:pt>
                <c:pt idx="5499">
                  <c:v>2.3939451298936212</c:v>
                </c:pt>
                <c:pt idx="5500">
                  <c:v>2.3955819019888787</c:v>
                </c:pt>
                <c:pt idx="5501">
                  <c:v>2.3972186363026666</c:v>
                </c:pt>
                <c:pt idx="5502">
                  <c:v>2.398856278262008</c:v>
                </c:pt>
                <c:pt idx="5503">
                  <c:v>2.4004955113195408</c:v>
                </c:pt>
                <c:pt idx="5504">
                  <c:v>2.402134327406785</c:v>
                </c:pt>
                <c:pt idx="5505">
                  <c:v>2.4037734469284557</c:v>
                </c:pt>
                <c:pt idx="5506">
                  <c:v>2.4054116756923638</c:v>
                </c:pt>
                <c:pt idx="5507">
                  <c:v>2.4070505107293778</c:v>
                </c:pt>
                <c:pt idx="5508">
                  <c:v>2.4086883607977625</c:v>
                </c:pt>
                <c:pt idx="5509">
                  <c:v>2.410326968423719</c:v>
                </c:pt>
                <c:pt idx="5510">
                  <c:v>2.4119643644706867</c:v>
                </c:pt>
                <c:pt idx="5511">
                  <c:v>2.4136017605176585</c:v>
                </c:pt>
                <c:pt idx="5512">
                  <c:v>2.4152409177339527</c:v>
                </c:pt>
                <c:pt idx="5513">
                  <c:v>2.4168781623777846</c:v>
                </c:pt>
                <c:pt idx="5514">
                  <c:v>2.4185164289588568</c:v>
                </c:pt>
                <c:pt idx="5515">
                  <c:v>2.420154581946619</c:v>
                </c:pt>
                <c:pt idx="5516">
                  <c:v>2.4217911651067472</c:v>
                </c:pt>
                <c:pt idx="5517">
                  <c:v>2.4234281262402666</c:v>
                </c:pt>
                <c:pt idx="5518">
                  <c:v>2.4250647473211995</c:v>
                </c:pt>
                <c:pt idx="5519">
                  <c:v>2.4267015384559687</c:v>
                </c:pt>
                <c:pt idx="5520">
                  <c:v>2.4283380462247441</c:v>
                </c:pt>
                <c:pt idx="5521">
                  <c:v>2.4299764644915673</c:v>
                </c:pt>
                <c:pt idx="5522">
                  <c:v>2.4316143525037837</c:v>
                </c:pt>
                <c:pt idx="5523">
                  <c:v>2.4332527137607824</c:v>
                </c:pt>
                <c:pt idx="5524">
                  <c:v>2.4348908858524152</c:v>
                </c:pt>
                <c:pt idx="5525">
                  <c:v>2.4365288684124997</c:v>
                </c:pt>
                <c:pt idx="5526">
                  <c:v>2.4381669266798682</c:v>
                </c:pt>
                <c:pt idx="5527">
                  <c:v>2.4398046820957533</c:v>
                </c:pt>
                <c:pt idx="5528">
                  <c:v>2.4414424754253576</c:v>
                </c:pt>
                <c:pt idx="5529">
                  <c:v>2.4430802308906401</c:v>
                </c:pt>
                <c:pt idx="5530">
                  <c:v>2.4447181566018044</c:v>
                </c:pt>
                <c:pt idx="5531">
                  <c:v>2.4463547208763137</c:v>
                </c:pt>
                <c:pt idx="5532">
                  <c:v>2.4479918332249402</c:v>
                </c:pt>
                <c:pt idx="5533">
                  <c:v>2.4496282085248882</c:v>
                </c:pt>
                <c:pt idx="5534">
                  <c:v>2.4512642818139825</c:v>
                </c:pt>
                <c:pt idx="5535">
                  <c:v>2.4529019995405816</c:v>
                </c:pt>
                <c:pt idx="5536">
                  <c:v>2.4545396414505354</c:v>
                </c:pt>
                <c:pt idx="5537">
                  <c:v>2.4561773969158143</c:v>
                </c:pt>
                <c:pt idx="5538">
                  <c:v>2.4578142069426652</c:v>
                </c:pt>
                <c:pt idx="5539">
                  <c:v>2.4594504502437986</c:v>
                </c:pt>
                <c:pt idx="5540">
                  <c:v>2.4610873734864254</c:v>
                </c:pt>
                <c:pt idx="5541">
                  <c:v>2.462725242501755</c:v>
                </c:pt>
                <c:pt idx="5542">
                  <c:v>2.4643622415776805</c:v>
                </c:pt>
                <c:pt idx="5543">
                  <c:v>2.4659996376246469</c:v>
                </c:pt>
                <c:pt idx="5544">
                  <c:v>2.4676362018991558</c:v>
                </c:pt>
                <c:pt idx="5545">
                  <c:v>2.4692733898312373</c:v>
                </c:pt>
                <c:pt idx="5546">
                  <c:v>2.4709118079497201</c:v>
                </c:pt>
                <c:pt idx="5547">
                  <c:v>2.4725496958878228</c:v>
                </c:pt>
                <c:pt idx="5548">
                  <c:v>2.4741873567881698</c:v>
                </c:pt>
                <c:pt idx="5549">
                  <c:v>2.4758242801787986</c:v>
                </c:pt>
                <c:pt idx="5550">
                  <c:v>2.4774600514959872</c:v>
                </c:pt>
                <c:pt idx="5551">
                  <c:v>2.4790976178201674</c:v>
                </c:pt>
                <c:pt idx="5552">
                  <c:v>2.4807343144779432</c:v>
                </c:pt>
                <c:pt idx="5553">
                  <c:v>2.4823709733585435</c:v>
                </c:pt>
                <c:pt idx="5554">
                  <c:v>2.4840072543392639</c:v>
                </c:pt>
                <c:pt idx="5555">
                  <c:v>2.4856432143111977</c:v>
                </c:pt>
                <c:pt idx="5556">
                  <c:v>2.4872794007396877</c:v>
                </c:pt>
                <c:pt idx="5557">
                  <c:v>2.4889149457173869</c:v>
                </c:pt>
                <c:pt idx="5558">
                  <c:v>2.4905513588523118</c:v>
                </c:pt>
                <c:pt idx="5559">
                  <c:v>2.492186998241579</c:v>
                </c:pt>
                <c:pt idx="5560">
                  <c:v>2.493822392262548</c:v>
                </c:pt>
                <c:pt idx="5561">
                  <c:v>2.4954575412520192</c:v>
                </c:pt>
                <c:pt idx="5562">
                  <c:v>2.4970930485180802</c:v>
                </c:pt>
                <c:pt idx="5563">
                  <c:v>2.4987284425390488</c:v>
                </c:pt>
                <c:pt idx="5564">
                  <c:v>2.5003634221411413</c:v>
                </c:pt>
                <c:pt idx="5565">
                  <c:v>2.5019977234469999</c:v>
                </c:pt>
                <c:pt idx="5566">
                  <c:v>2.5036325899432881</c:v>
                </c:pt>
                <c:pt idx="5567">
                  <c:v>2.5052670230092464</c:v>
                </c:pt>
                <c:pt idx="5568">
                  <c:v>2.5069010420602602</c:v>
                </c:pt>
                <c:pt idx="5569">
                  <c:v>2.5085356446197422</c:v>
                </c:pt>
                <c:pt idx="5570">
                  <c:v>2.5101700400372842</c:v>
                </c:pt>
                <c:pt idx="5571">
                  <c:v>2.5118054719111185</c:v>
                </c:pt>
                <c:pt idx="5572">
                  <c:v>2.5134407529524103</c:v>
                </c:pt>
                <c:pt idx="5573">
                  <c:v>2.5150757136407038</c:v>
                </c:pt>
                <c:pt idx="5574">
                  <c:v>2.5167108250640626</c:v>
                </c:pt>
                <c:pt idx="5575">
                  <c:v>2.5183454088188344</c:v>
                </c:pt>
                <c:pt idx="5576">
                  <c:v>2.5199807275588921</c:v>
                </c:pt>
                <c:pt idx="5577">
                  <c:v>2.5216150854038712</c:v>
                </c:pt>
                <c:pt idx="5578">
                  <c:v>2.5232498199309132</c:v>
                </c:pt>
                <c:pt idx="5579">
                  <c:v>2.5248849313542707</c:v>
                </c:pt>
                <c:pt idx="5580">
                  <c:v>2.5265191573804082</c:v>
                </c:pt>
                <c:pt idx="5581">
                  <c:v>2.5281552117244792</c:v>
                </c:pt>
                <c:pt idx="5582">
                  <c:v>2.5297908132736477</c:v>
                </c:pt>
                <c:pt idx="5583">
                  <c:v>2.5314263394198728</c:v>
                </c:pt>
                <c:pt idx="5584">
                  <c:v>2.5330614129840607</c:v>
                </c:pt>
                <c:pt idx="5585">
                  <c:v>2.5346970147301802</c:v>
                </c:pt>
                <c:pt idx="5586">
                  <c:v>2.5363322955992196</c:v>
                </c:pt>
                <c:pt idx="5587">
                  <c:v>2.5379674256946627</c:v>
                </c:pt>
                <c:pt idx="5588">
                  <c:v>2.539602310856139</c:v>
                </c:pt>
                <c:pt idx="5589">
                  <c:v>2.5412370453340087</c:v>
                </c:pt>
                <c:pt idx="5590">
                  <c:v>2.5428738740808239</c:v>
                </c:pt>
                <c:pt idx="5591">
                  <c:v>2.5445095135439582</c:v>
                </c:pt>
                <c:pt idx="5592">
                  <c:v>2.5461446625580297</c:v>
                </c:pt>
                <c:pt idx="5593">
                  <c:v>2.5477799436239241</c:v>
                </c:pt>
                <c:pt idx="5594">
                  <c:v>2.5494176990151067</c:v>
                </c:pt>
                <c:pt idx="5595">
                  <c:v>2.5510552463762908</c:v>
                </c:pt>
                <c:pt idx="5596">
                  <c:v>2.5526926045322127</c:v>
                </c:pt>
                <c:pt idx="5597">
                  <c:v>2.5543299059666871</c:v>
                </c:pt>
                <c:pt idx="5598">
                  <c:v>2.5559673964915008</c:v>
                </c:pt>
                <c:pt idx="5599">
                  <c:v>2.5576041687100659</c:v>
                </c:pt>
                <c:pt idx="5600">
                  <c:v>2.55924169715817</c:v>
                </c:pt>
                <c:pt idx="5601">
                  <c:v>2.5608792254581347</c:v>
                </c:pt>
                <c:pt idx="5602">
                  <c:v>2.5625165457498555</c:v>
                </c:pt>
                <c:pt idx="5603">
                  <c:v>2.5641539985510442</c:v>
                </c:pt>
                <c:pt idx="5604">
                  <c:v>2.5657920569666786</c:v>
                </c:pt>
                <c:pt idx="5605">
                  <c:v>2.5674290370217885</c:v>
                </c:pt>
                <c:pt idx="5606">
                  <c:v>2.5690658469253211</c:v>
                </c:pt>
                <c:pt idx="5607">
                  <c:v>2.570703072837456</c:v>
                </c:pt>
                <c:pt idx="5608">
                  <c:v>2.5723404878184133</c:v>
                </c:pt>
                <c:pt idx="5609">
                  <c:v>2.5739779406196006</c:v>
                </c:pt>
                <c:pt idx="5610">
                  <c:v>2.5756157151773209</c:v>
                </c:pt>
                <c:pt idx="5611">
                  <c:v>2.5772534139119023</c:v>
                </c:pt>
                <c:pt idx="5612">
                  <c:v>2.5788908287447447</c:v>
                </c:pt>
                <c:pt idx="5613">
                  <c:v>2.5805282248164012</c:v>
                </c:pt>
                <c:pt idx="5614">
                  <c:v>2.5821654885379912</c:v>
                </c:pt>
                <c:pt idx="5615">
                  <c:v>2.5838022795494457</c:v>
                </c:pt>
                <c:pt idx="5616">
                  <c:v>2.5854392217125812</c:v>
                </c:pt>
                <c:pt idx="5617">
                  <c:v>2.5870754083874758</c:v>
                </c:pt>
                <c:pt idx="5618">
                  <c:v>2.5887139401693391</c:v>
                </c:pt>
                <c:pt idx="5619">
                  <c:v>2.5903519228282477</c:v>
                </c:pt>
                <c:pt idx="5620">
                  <c:v>2.5919896972377732</c:v>
                </c:pt>
                <c:pt idx="5621">
                  <c:v>2.5936260726116682</c:v>
                </c:pt>
                <c:pt idx="5622">
                  <c:v>2.5952636389358452</c:v>
                </c:pt>
                <c:pt idx="5623">
                  <c:v>2.5969009970424008</c:v>
                </c:pt>
                <c:pt idx="5624">
                  <c:v>2.5985387714272252</c:v>
                </c:pt>
                <c:pt idx="5625">
                  <c:v>2.6001752036899672</c:v>
                </c:pt>
                <c:pt idx="5626">
                  <c:v>2.6018133187187562</c:v>
                </c:pt>
                <c:pt idx="5627">
                  <c:v>2.603451812717815</c:v>
                </c:pt>
                <c:pt idx="5628">
                  <c:v>2.6050888872902753</c:v>
                </c:pt>
                <c:pt idx="5629">
                  <c:v>2.6067253194297675</c:v>
                </c:pt>
                <c:pt idx="5630">
                  <c:v>2.6083623372803402</c:v>
                </c:pt>
                <c:pt idx="5631">
                  <c:v>2.609999374054115</c:v>
                </c:pt>
                <c:pt idx="5632">
                  <c:v>2.6116348812217152</c:v>
                </c:pt>
                <c:pt idx="5633">
                  <c:v>2.6132708980468813</c:v>
                </c:pt>
                <c:pt idx="5634">
                  <c:v>2.6149067827967691</c:v>
                </c:pt>
                <c:pt idx="5635">
                  <c:v>2.6165424787901923</c:v>
                </c:pt>
                <c:pt idx="5636">
                  <c:v>2.6181781747836141</c:v>
                </c:pt>
                <c:pt idx="5637">
                  <c:v>2.6198130411077676</c:v>
                </c:pt>
                <c:pt idx="5638">
                  <c:v>2.6214488880035525</c:v>
                </c:pt>
                <c:pt idx="5639">
                  <c:v>2.6230840371406372</c:v>
                </c:pt>
                <c:pt idx="5640">
                  <c:v>2.6247200727126754</c:v>
                </c:pt>
                <c:pt idx="5641">
                  <c:v>2.6263552783628552</c:v>
                </c:pt>
                <c:pt idx="5642">
                  <c:v>2.6279903896632093</c:v>
                </c:pt>
                <c:pt idx="5643">
                  <c:v>2.6296258970523483</c:v>
                </c:pt>
                <c:pt idx="5644">
                  <c:v>2.6312609707641244</c:v>
                </c:pt>
                <c:pt idx="5645">
                  <c:v>2.6328961953843035</c:v>
                </c:pt>
                <c:pt idx="5646">
                  <c:v>2.6345308734629902</c:v>
                </c:pt>
                <c:pt idx="5647">
                  <c:v>2.6361655701769648</c:v>
                </c:pt>
                <c:pt idx="5648">
                  <c:v>2.637800266890943</c:v>
                </c:pt>
                <c:pt idx="5649">
                  <c:v>2.6394347941364642</c:v>
                </c:pt>
                <c:pt idx="5650">
                  <c:v>2.6410692271041207</c:v>
                </c:pt>
                <c:pt idx="5651">
                  <c:v>2.6427040556814609</c:v>
                </c:pt>
                <c:pt idx="5652">
                  <c:v>2.6443384699966654</c:v>
                </c:pt>
                <c:pt idx="5653">
                  <c:v>2.6459728653159122</c:v>
                </c:pt>
                <c:pt idx="5654">
                  <c:v>2.6476066773582514</c:v>
                </c:pt>
                <c:pt idx="5655">
                  <c:v>2.6492407339380439</c:v>
                </c:pt>
                <c:pt idx="5656">
                  <c:v>2.6508748845947547</c:v>
                </c:pt>
                <c:pt idx="5657">
                  <c:v>2.6525084521899203</c:v>
                </c:pt>
                <c:pt idx="5658">
                  <c:v>2.6541423958950534</c:v>
                </c:pt>
                <c:pt idx="5659">
                  <c:v>2.6557757379758247</c:v>
                </c:pt>
                <c:pt idx="5660">
                  <c:v>2.6574093619738641</c:v>
                </c:pt>
                <c:pt idx="5661">
                  <c:v>2.6590429107691369</c:v>
                </c:pt>
                <c:pt idx="5662">
                  <c:v>2.6606765911748633</c:v>
                </c:pt>
                <c:pt idx="5663">
                  <c:v>2.6623102902614773</c:v>
                </c:pt>
                <c:pt idx="5664">
                  <c:v>2.6639464579881111</c:v>
                </c:pt>
                <c:pt idx="5665">
                  <c:v>2.6655828333866514</c:v>
                </c:pt>
                <c:pt idx="5666">
                  <c:v>2.6672192654275495</c:v>
                </c:pt>
                <c:pt idx="5667">
                  <c:v>2.6688540753167032</c:v>
                </c:pt>
                <c:pt idx="5668">
                  <c:v>2.6704902241695376</c:v>
                </c:pt>
                <c:pt idx="5669">
                  <c:v>2.6721265241756837</c:v>
                </c:pt>
                <c:pt idx="5670">
                  <c:v>2.6737611833983448</c:v>
                </c:pt>
                <c:pt idx="5671">
                  <c:v>2.6753973323497378</c:v>
                </c:pt>
                <c:pt idx="5672">
                  <c:v>2.6770334055649196</c:v>
                </c:pt>
                <c:pt idx="5673">
                  <c:v>2.6786692525099602</c:v>
                </c:pt>
                <c:pt idx="5674">
                  <c:v>2.6803057035559688</c:v>
                </c:pt>
                <c:pt idx="5675">
                  <c:v>2.681942475774532</c:v>
                </c:pt>
                <c:pt idx="5676">
                  <c:v>2.6835791723336682</c:v>
                </c:pt>
                <c:pt idx="5677">
                  <c:v>2.6852159256612271</c:v>
                </c:pt>
                <c:pt idx="5678">
                  <c:v>2.6868520366202446</c:v>
                </c:pt>
                <c:pt idx="5679">
                  <c:v>2.6884887331300638</c:v>
                </c:pt>
                <c:pt idx="5680">
                  <c:v>2.6901250898707159</c:v>
                </c:pt>
                <c:pt idx="5681">
                  <c:v>2.6917614087056752</c:v>
                </c:pt>
                <c:pt idx="5682">
                  <c:v>2.6933975953066489</c:v>
                </c:pt>
                <c:pt idx="5683">
                  <c:v>2.6950340085894666</c:v>
                </c:pt>
                <c:pt idx="5684">
                  <c:v>2.6966695724237812</c:v>
                </c:pt>
                <c:pt idx="5685">
                  <c:v>2.6983045328661333</c:v>
                </c:pt>
                <c:pt idx="5686">
                  <c:v>2.6999396631337809</c:v>
                </c:pt>
                <c:pt idx="5687">
                  <c:v>2.7015740209787635</c:v>
                </c:pt>
                <c:pt idx="5688">
                  <c:v>2.7032085107425603</c:v>
                </c:pt>
                <c:pt idx="5689">
                  <c:v>2.7048436033221588</c:v>
                </c:pt>
                <c:pt idx="5690">
                  <c:v>2.706478337726264</c:v>
                </c:pt>
                <c:pt idx="5691">
                  <c:v>2.7081140337689358</c:v>
                </c:pt>
                <c:pt idx="5692">
                  <c:v>2.7097494844715637</c:v>
                </c:pt>
                <c:pt idx="5693">
                  <c:v>2.7113843130489008</c:v>
                </c:pt>
                <c:pt idx="5694">
                  <c:v>2.7130196884887909</c:v>
                </c:pt>
                <c:pt idx="5695">
                  <c:v>2.7146538580853186</c:v>
                </c:pt>
                <c:pt idx="5696">
                  <c:v>2.7162882912249997</c:v>
                </c:pt>
                <c:pt idx="5697">
                  <c:v>2.7179233084349312</c:v>
                </c:pt>
                <c:pt idx="5698">
                  <c:v>2.7195591174541436</c:v>
                </c:pt>
                <c:pt idx="5699">
                  <c:v>2.7211934566242202</c:v>
                </c:pt>
                <c:pt idx="5700">
                  <c:v>2.7228280027220082</c:v>
                </c:pt>
                <c:pt idx="5701">
                  <c:v>2.7244627750396804</c:v>
                </c:pt>
                <c:pt idx="5702">
                  <c:v>2.7260972270043804</c:v>
                </c:pt>
                <c:pt idx="5703">
                  <c:v>2.7277307568775906</c:v>
                </c:pt>
                <c:pt idx="5704">
                  <c:v>2.729364832517319</c:v>
                </c:pt>
                <c:pt idx="5705">
                  <c:v>2.7309989081570452</c:v>
                </c:pt>
                <c:pt idx="5706">
                  <c:v>2.7326331719693862</c:v>
                </c:pt>
                <c:pt idx="5707">
                  <c:v>2.7342674921210817</c:v>
                </c:pt>
                <c:pt idx="5708">
                  <c:v>2.7359013417786939</c:v>
                </c:pt>
                <c:pt idx="5709">
                  <c:v>2.7375351348914414</c:v>
                </c:pt>
                <c:pt idx="5710">
                  <c:v>2.739168777568779</c:v>
                </c:pt>
                <c:pt idx="5711">
                  <c:v>2.7408024767781307</c:v>
                </c:pt>
                <c:pt idx="5712">
                  <c:v>2.7424360819746796</c:v>
                </c:pt>
                <c:pt idx="5713">
                  <c:v>2.7440692360219452</c:v>
                </c:pt>
                <c:pt idx="5714">
                  <c:v>2.7457023900201531</c:v>
                </c:pt>
                <c:pt idx="5715">
                  <c:v>2.7473352621050373</c:v>
                </c:pt>
                <c:pt idx="5716">
                  <c:v>2.7489678525927044</c:v>
                </c:pt>
                <c:pt idx="5717">
                  <c:v>2.7506008938700228</c:v>
                </c:pt>
                <c:pt idx="5718">
                  <c:v>2.7522343297544678</c:v>
                </c:pt>
                <c:pt idx="5719">
                  <c:v>2.753867314678546</c:v>
                </c:pt>
                <c:pt idx="5720">
                  <c:v>2.755499848851354</c:v>
                </c:pt>
                <c:pt idx="5721">
                  <c:v>2.7571328713437242</c:v>
                </c:pt>
                <c:pt idx="5722">
                  <c:v>2.7587658374844541</c:v>
                </c:pt>
                <c:pt idx="5723">
                  <c:v>2.760398296308705</c:v>
                </c:pt>
                <c:pt idx="5724">
                  <c:v>2.7620312059309593</c:v>
                </c:pt>
                <c:pt idx="5725">
                  <c:v>2.7636640028739397</c:v>
                </c:pt>
                <c:pt idx="5726">
                  <c:v>2.7652965745894522</c:v>
                </c:pt>
                <c:pt idx="5727">
                  <c:v>2.7669292966441845</c:v>
                </c:pt>
                <c:pt idx="5728">
                  <c:v>2.7685621311693058</c:v>
                </c:pt>
                <c:pt idx="5729">
                  <c:v>2.7701948530279474</c:v>
                </c:pt>
                <c:pt idx="5730">
                  <c:v>2.7718271619892247</c:v>
                </c:pt>
                <c:pt idx="5731">
                  <c:v>2.7734596398519589</c:v>
                </c:pt>
                <c:pt idx="5732">
                  <c:v>2.7750918922773962</c:v>
                </c:pt>
                <c:pt idx="5733">
                  <c:v>2.7767240321354394</c:v>
                </c:pt>
                <c:pt idx="5734">
                  <c:v>2.7783565287676644</c:v>
                </c:pt>
                <c:pt idx="5735">
                  <c:v>2.7799889690440081</c:v>
                </c:pt>
                <c:pt idx="5736">
                  <c:v>2.7816211841897833</c:v>
                </c:pt>
                <c:pt idx="5737">
                  <c:v>2.7832532490135455</c:v>
                </c:pt>
                <c:pt idx="5738">
                  <c:v>2.7848855204470282</c:v>
                </c:pt>
                <c:pt idx="5739">
                  <c:v>2.7865174165727042</c:v>
                </c:pt>
                <c:pt idx="5740">
                  <c:v>2.7881500446552958</c:v>
                </c:pt>
                <c:pt idx="5741">
                  <c:v>2.7897822219357078</c:v>
                </c:pt>
                <c:pt idx="5742">
                  <c:v>2.7914140992599648</c:v>
                </c:pt>
                <c:pt idx="5743">
                  <c:v>2.7930461640837261</c:v>
                </c:pt>
                <c:pt idx="5744">
                  <c:v>2.7946783792294996</c:v>
                </c:pt>
                <c:pt idx="5745">
                  <c:v>2.7963108758127202</c:v>
                </c:pt>
                <c:pt idx="5746">
                  <c:v>2.7979434474792204</c:v>
                </c:pt>
                <c:pt idx="5747">
                  <c:v>2.7995755688227955</c:v>
                </c:pt>
                <c:pt idx="5748">
                  <c:v>2.8012077086808382</c:v>
                </c:pt>
                <c:pt idx="5749">
                  <c:v>2.8028396985767707</c:v>
                </c:pt>
                <c:pt idx="5750">
                  <c:v>2.8044717634005347</c:v>
                </c:pt>
                <c:pt idx="5751">
                  <c:v>2.8061039222633877</c:v>
                </c:pt>
                <c:pt idx="5752">
                  <c:v>2.8077357431376506</c:v>
                </c:pt>
                <c:pt idx="5753">
                  <c:v>2.8093676392633236</c:v>
                </c:pt>
                <c:pt idx="5754">
                  <c:v>2.8109993851394881</c:v>
                </c:pt>
                <c:pt idx="5755">
                  <c:v>2.8126312247646008</c:v>
                </c:pt>
                <c:pt idx="5756">
                  <c:v>2.8142631959054181</c:v>
                </c:pt>
                <c:pt idx="5757">
                  <c:v>2.8158951295375996</c:v>
                </c:pt>
                <c:pt idx="5758">
                  <c:v>2.8175268566655749</c:v>
                </c:pt>
                <c:pt idx="5759">
                  <c:v>2.8191588465615047</c:v>
                </c:pt>
                <c:pt idx="5760">
                  <c:v>2.8207906863334942</c:v>
                </c:pt>
                <c:pt idx="5761">
                  <c:v>2.8224224136083125</c:v>
                </c:pt>
                <c:pt idx="5762">
                  <c:v>2.8240545534663601</c:v>
                </c:pt>
                <c:pt idx="5763">
                  <c:v>2.8256865621179403</c:v>
                </c:pt>
                <c:pt idx="5764">
                  <c:v>2.8273187958297981</c:v>
                </c:pt>
                <c:pt idx="5765">
                  <c:v>2.8289506543531737</c:v>
                </c:pt>
                <c:pt idx="5766">
                  <c:v>2.8305824753743063</c:v>
                </c:pt>
                <c:pt idx="5767">
                  <c:v>2.8322145592007222</c:v>
                </c:pt>
                <c:pt idx="5768">
                  <c:v>2.833846548998717</c:v>
                </c:pt>
                <c:pt idx="5769">
                  <c:v>2.8354786888567594</c:v>
                </c:pt>
                <c:pt idx="5770">
                  <c:v>2.837110266165134</c:v>
                </c:pt>
                <c:pt idx="5771">
                  <c:v>2.8387421621928812</c:v>
                </c:pt>
                <c:pt idx="5772">
                  <c:v>2.840373776989678</c:v>
                </c:pt>
                <c:pt idx="5773">
                  <c:v>2.842005279327577</c:v>
                </c:pt>
                <c:pt idx="5774">
                  <c:v>2.8436366502919213</c:v>
                </c:pt>
                <c:pt idx="5775">
                  <c:v>2.8452681337417323</c:v>
                </c:pt>
                <c:pt idx="5776">
                  <c:v>2.8468996921598761</c:v>
                </c:pt>
                <c:pt idx="5777">
                  <c:v>2.8485313069566738</c:v>
                </c:pt>
                <c:pt idx="5778">
                  <c:v>2.8501624156923535</c:v>
                </c:pt>
                <c:pt idx="5779">
                  <c:v>2.8517944804181634</c:v>
                </c:pt>
                <c:pt idx="5780">
                  <c:v>2.8534262265390877</c:v>
                </c:pt>
                <c:pt idx="5781">
                  <c:v>2.8550578037006384</c:v>
                </c:pt>
                <c:pt idx="5782">
                  <c:v>2.8566926512863637</c:v>
                </c:pt>
                <c:pt idx="5783">
                  <c:v>2.8583263318393741</c:v>
                </c:pt>
                <c:pt idx="5784">
                  <c:v>2.859960369629948</c:v>
                </c:pt>
                <c:pt idx="5785">
                  <c:v>2.8615941440837087</c:v>
                </c:pt>
                <c:pt idx="5786">
                  <c:v>2.8632280691747196</c:v>
                </c:pt>
                <c:pt idx="5787">
                  <c:v>2.8648620695112537</c:v>
                </c:pt>
                <c:pt idx="5788">
                  <c:v>2.8664962766205293</c:v>
                </c:pt>
                <c:pt idx="5789">
                  <c:v>2.8681305027449393</c:v>
                </c:pt>
                <c:pt idx="5790">
                  <c:v>2.8697651807990328</c:v>
                </c:pt>
                <c:pt idx="5791">
                  <c:v>2.8713996139632925</c:v>
                </c:pt>
                <c:pt idx="5792">
                  <c:v>2.873034084704388</c:v>
                </c:pt>
                <c:pt idx="5793">
                  <c:v>2.8746681978515434</c:v>
                </c:pt>
                <c:pt idx="5794">
                  <c:v>2.8763030265764229</c:v>
                </c:pt>
                <c:pt idx="5795">
                  <c:v>2.8779379683268735</c:v>
                </c:pt>
                <c:pt idx="5796">
                  <c:v>2.8795724014911301</c:v>
                </c:pt>
                <c:pt idx="5797">
                  <c:v>2.8812061007250325</c:v>
                </c:pt>
                <c:pt idx="5798">
                  <c:v>2.882840082052915</c:v>
                </c:pt>
                <c:pt idx="5799">
                  <c:v>2.8844742705406636</c:v>
                </c:pt>
                <c:pt idx="5800">
                  <c:v>2.8861085530503581</c:v>
                </c:pt>
                <c:pt idx="5801">
                  <c:v>2.8877430616407755</c:v>
                </c:pt>
                <c:pt idx="5802">
                  <c:v>2.8893774383332027</c:v>
                </c:pt>
                <c:pt idx="5803">
                  <c:v>2.8910112504983059</c:v>
                </c:pt>
                <c:pt idx="5804">
                  <c:v>2.892645646014139</c:v>
                </c:pt>
                <c:pt idx="5805">
                  <c:v>2.8942799849876395</c:v>
                </c:pt>
                <c:pt idx="5806">
                  <c:v>2.8959138534536857</c:v>
                </c:pt>
                <c:pt idx="5807">
                  <c:v>2.8975482300723954</c:v>
                </c:pt>
                <c:pt idx="5808">
                  <c:v>2.8991818916995711</c:v>
                </c:pt>
                <c:pt idx="5809">
                  <c:v>2.9008148953584847</c:v>
                </c:pt>
                <c:pt idx="5810">
                  <c:v>2.9024487262081919</c:v>
                </c:pt>
                <c:pt idx="5811">
                  <c:v>2.9040822562041102</c:v>
                </c:pt>
                <c:pt idx="5812">
                  <c:v>2.9057157110079386</c:v>
                </c:pt>
                <c:pt idx="5813">
                  <c:v>2.9073491282189186</c:v>
                </c:pt>
                <c:pt idx="5814">
                  <c:v>2.9089816435231497</c:v>
                </c:pt>
                <c:pt idx="5815">
                  <c:v>2.9106143278550678</c:v>
                </c:pt>
                <c:pt idx="5816">
                  <c:v>2.9122470685146338</c:v>
                </c:pt>
                <c:pt idx="5817">
                  <c:v>2.9138792460399632</c:v>
                </c:pt>
                <c:pt idx="5818">
                  <c:v>2.9155118176574546</c:v>
                </c:pt>
                <c:pt idx="5819">
                  <c:v>2.9171442954221751</c:v>
                </c:pt>
                <c:pt idx="5820">
                  <c:v>2.9187765292320087</c:v>
                </c:pt>
                <c:pt idx="5821">
                  <c:v>2.9204078252981995</c:v>
                </c:pt>
                <c:pt idx="5822">
                  <c:v>2.922039589923092</c:v>
                </c:pt>
                <c:pt idx="5823">
                  <c:v>2.9236712421614941</c:v>
                </c:pt>
                <c:pt idx="5824">
                  <c:v>2.9253036073204681</c:v>
                </c:pt>
                <c:pt idx="5825">
                  <c:v>2.9269356721932041</c:v>
                </c:pt>
                <c:pt idx="5826">
                  <c:v>2.9285682438106946</c:v>
                </c:pt>
                <c:pt idx="5827">
                  <c:v>2.9302002149025435</c:v>
                </c:pt>
                <c:pt idx="5828">
                  <c:v>2.9318336884054319</c:v>
                </c:pt>
                <c:pt idx="5829">
                  <c:v>2.9334661662436616</c:v>
                </c:pt>
                <c:pt idx="5830">
                  <c:v>2.9350987942527271</c:v>
                </c:pt>
                <c:pt idx="5831">
                  <c:v>2.9367338113888635</c:v>
                </c:pt>
                <c:pt idx="5832">
                  <c:v>2.9383682822036872</c:v>
                </c:pt>
                <c:pt idx="5833">
                  <c:v>2.9400028473017645</c:v>
                </c:pt>
                <c:pt idx="5834">
                  <c:v>2.9416374686910789</c:v>
                </c:pt>
                <c:pt idx="5835">
                  <c:v>2.9432718641577678</c:v>
                </c:pt>
                <c:pt idx="5836">
                  <c:v>2.9449075601758135</c:v>
                </c:pt>
                <c:pt idx="5837">
                  <c:v>2.9465431430396127</c:v>
                </c:pt>
                <c:pt idx="5838">
                  <c:v>2.948178179017364</c:v>
                </c:pt>
                <c:pt idx="5839">
                  <c:v>2.9498136107927517</c:v>
                </c:pt>
                <c:pt idx="5840">
                  <c:v>2.9514489860111452</c:v>
                </c:pt>
                <c:pt idx="5841">
                  <c:v>2.9530836264274889</c:v>
                </c:pt>
                <c:pt idx="5842">
                  <c:v>2.9547182479642951</c:v>
                </c:pt>
                <c:pt idx="5843">
                  <c:v>2.9563533216268767</c:v>
                </c:pt>
                <c:pt idx="5844">
                  <c:v>2.9579881503763441</c:v>
                </c:pt>
                <c:pt idx="5845">
                  <c:v>2.9596230167988589</c:v>
                </c:pt>
                <c:pt idx="5846">
                  <c:v>2.9612581846828969</c:v>
                </c:pt>
                <c:pt idx="5847">
                  <c:v>2.9628929756139248</c:v>
                </c:pt>
                <c:pt idx="5848">
                  <c:v>2.9645272393279956</c:v>
                </c:pt>
                <c:pt idx="5849">
                  <c:v>2.9661617854503635</c:v>
                </c:pt>
                <c:pt idx="5850">
                  <c:v>2.9677961433199171</c:v>
                </c:pt>
                <c:pt idx="5851">
                  <c:v>2.9694308965821841</c:v>
                </c:pt>
                <c:pt idx="5852">
                  <c:v>2.9710653298938929</c:v>
                </c:pt>
                <c:pt idx="5853">
                  <c:v>2.9726997254097327</c:v>
                </c:pt>
                <c:pt idx="5854">
                  <c:v>2.9743338196186913</c:v>
                </c:pt>
                <c:pt idx="5855">
                  <c:v>2.9759678952092967</c:v>
                </c:pt>
                <c:pt idx="5856">
                  <c:v>2.9776017636753442</c:v>
                </c:pt>
                <c:pt idx="5857">
                  <c:v>2.9792358955647265</c:v>
                </c:pt>
                <c:pt idx="5858">
                  <c:v>2.9808695759704542</c:v>
                </c:pt>
                <c:pt idx="5859">
                  <c:v>2.9825036137855871</c:v>
                </c:pt>
                <c:pt idx="5860">
                  <c:v>2.9841374824480726</c:v>
                </c:pt>
                <c:pt idx="5861">
                  <c:v>2.9857709936451617</c:v>
                </c:pt>
                <c:pt idx="5862">
                  <c:v>2.9874052385887007</c:v>
                </c:pt>
                <c:pt idx="5863">
                  <c:v>2.9890392387778792</c:v>
                </c:pt>
                <c:pt idx="5864">
                  <c:v>2.9906727123789265</c:v>
                </c:pt>
                <c:pt idx="5865">
                  <c:v>2.9923058101369207</c:v>
                </c:pt>
                <c:pt idx="5866">
                  <c:v>2.9939404693349974</c:v>
                </c:pt>
                <c:pt idx="5867">
                  <c:v>2.9955739239915866</c:v>
                </c:pt>
                <c:pt idx="5868">
                  <c:v>2.9972075102890021</c:v>
                </c:pt>
                <c:pt idx="5869">
                  <c:v>2.9988412848655162</c:v>
                </c:pt>
                <c:pt idx="5870">
                  <c:v>3.0004742510307683</c:v>
                </c:pt>
                <c:pt idx="5871">
                  <c:v>3.0021082701308961</c:v>
                </c:pt>
                <c:pt idx="5872">
                  <c:v>3.003741630858475</c:v>
                </c:pt>
                <c:pt idx="5873">
                  <c:v>3.0053747095356185</c:v>
                </c:pt>
                <c:pt idx="5874">
                  <c:v>3.0070066054409605</c:v>
                </c:pt>
                <c:pt idx="5875">
                  <c:v>3.0086399661685395</c:v>
                </c:pt>
                <c:pt idx="5876">
                  <c:v>3.0102725754043864</c:v>
                </c:pt>
                <c:pt idx="5877">
                  <c:v>3.0119055414225127</c:v>
                </c:pt>
                <c:pt idx="5878">
                  <c:v>3.0135388833560732</c:v>
                </c:pt>
                <c:pt idx="5879">
                  <c:v>3.0151723192650564</c:v>
                </c:pt>
                <c:pt idx="5880">
                  <c:v>3.0168058116638563</c:v>
                </c:pt>
                <c:pt idx="5881">
                  <c:v>3.0184387776329444</c:v>
                </c:pt>
                <c:pt idx="5882">
                  <c:v>3.0200716496933042</c:v>
                </c:pt>
                <c:pt idx="5883">
                  <c:v>3.0217051043989733</c:v>
                </c:pt>
                <c:pt idx="5884">
                  <c:v>3.023338728397019</c:v>
                </c:pt>
                <c:pt idx="5885">
                  <c:v>3.0249718072703606</c:v>
                </c:pt>
                <c:pt idx="5886">
                  <c:v>3.0266051116174864</c:v>
                </c:pt>
                <c:pt idx="5887">
                  <c:v>3.0282377020316367</c:v>
                </c:pt>
                <c:pt idx="5888">
                  <c:v>3.0298701984433247</c:v>
                </c:pt>
                <c:pt idx="5889">
                  <c:v>3.0315029015505934</c:v>
                </c:pt>
                <c:pt idx="5890">
                  <c:v>3.0331358300036277</c:v>
                </c:pt>
                <c:pt idx="5891">
                  <c:v>3.0347682515365841</c:v>
                </c:pt>
                <c:pt idx="5892">
                  <c:v>3.0364004665109037</c:v>
                </c:pt>
                <c:pt idx="5893">
                  <c:v>3.0380327002717542</c:v>
                </c:pt>
                <c:pt idx="5894">
                  <c:v>3.0396646339039339</c:v>
                </c:pt>
                <c:pt idx="5895">
                  <c:v>3.0412970554368939</c:v>
                </c:pt>
                <c:pt idx="5896">
                  <c:v>3.0429294580554882</c:v>
                </c:pt>
                <c:pt idx="5897">
                  <c:v>3.0445621236125877</c:v>
                </c:pt>
                <c:pt idx="5898">
                  <c:v>3.0461938884088156</c:v>
                </c:pt>
                <c:pt idx="5899">
                  <c:v>3.0478261972231162</c:v>
                </c:pt>
                <c:pt idx="5900">
                  <c:v>3.0494579245224132</c:v>
                </c:pt>
                <c:pt idx="5901">
                  <c:v>3.0510895393436743</c:v>
                </c:pt>
                <c:pt idx="5902">
                  <c:v>3.052720966597291</c:v>
                </c:pt>
                <c:pt idx="5903">
                  <c:v>3.0543528063937577</c:v>
                </c:pt>
                <c:pt idx="5904">
                  <c:v>3.0559841588406882</c:v>
                </c:pt>
                <c:pt idx="5905">
                  <c:v>3.0576157924069638</c:v>
                </c:pt>
                <c:pt idx="5906">
                  <c:v>3.0592470134612064</c:v>
                </c:pt>
                <c:pt idx="5907">
                  <c:v>3.0608784033838061</c:v>
                </c:pt>
                <c:pt idx="5908">
                  <c:v>3.0625100182050762</c:v>
                </c:pt>
                <c:pt idx="5909">
                  <c:v>3.0641416892629643</c:v>
                </c:pt>
                <c:pt idx="5910">
                  <c:v>3.0657732102448136</c:v>
                </c:pt>
                <c:pt idx="5911">
                  <c:v>3.0674044500329076</c:v>
                </c:pt>
                <c:pt idx="5912">
                  <c:v>3.0690361585845354</c:v>
                </c:pt>
                <c:pt idx="5913">
                  <c:v>3.0706675107868509</c:v>
                </c:pt>
                <c:pt idx="5914">
                  <c:v>3.0723000449351501</c:v>
                </c:pt>
                <c:pt idx="5915">
                  <c:v>3.0739320536601862</c:v>
                </c:pt>
                <c:pt idx="5916">
                  <c:v>3.0755639686122977</c:v>
                </c:pt>
                <c:pt idx="5917">
                  <c:v>3.077195714561888</c:v>
                </c:pt>
                <c:pt idx="5918">
                  <c:v>3.0788272732247188</c:v>
                </c:pt>
                <c:pt idx="5919">
                  <c:v>3.0804586818859532</c:v>
                </c:pt>
                <c:pt idx="5920">
                  <c:v>3.0820884802809037</c:v>
                </c:pt>
                <c:pt idx="5921">
                  <c:v>3.0837200012627588</c:v>
                </c:pt>
                <c:pt idx="5922">
                  <c:v>3.0853512972066537</c:v>
                </c:pt>
                <c:pt idx="5923">
                  <c:v>3.0869837373849949</c:v>
                </c:pt>
                <c:pt idx="5924">
                  <c:v>3.0886155772059412</c:v>
                </c:pt>
                <c:pt idx="5925">
                  <c:v>3.0902472480925196</c:v>
                </c:pt>
                <c:pt idx="5926">
                  <c:v>3.0918777013450875</c:v>
                </c:pt>
                <c:pt idx="5927">
                  <c:v>3.0935066964184088</c:v>
                </c:pt>
                <c:pt idx="5928">
                  <c:v>3.0951354859529152</c:v>
                </c:pt>
                <c:pt idx="5929">
                  <c:v>3.0967644062264807</c:v>
                </c:pt>
                <c:pt idx="5930">
                  <c:v>3.0983935506809654</c:v>
                </c:pt>
                <c:pt idx="5931">
                  <c:v>3.1000242848660058</c:v>
                </c:pt>
                <c:pt idx="5932">
                  <c:v>3.1016550376244565</c:v>
                </c:pt>
                <c:pt idx="5933">
                  <c:v>3.1032859403090112</c:v>
                </c:pt>
                <c:pt idx="5934">
                  <c:v>3.1049167868222862</c:v>
                </c:pt>
                <c:pt idx="5935">
                  <c:v>3.1065475395807369</c:v>
                </c:pt>
                <c:pt idx="5936">
                  <c:v>3.1081781986954153</c:v>
                </c:pt>
                <c:pt idx="5937">
                  <c:v>3.1098089701255587</c:v>
                </c:pt>
                <c:pt idx="5938">
                  <c:v>3.1114400038216568</c:v>
                </c:pt>
                <c:pt idx="5939">
                  <c:v>3.113070775374001</c:v>
                </c:pt>
                <c:pt idx="5940">
                  <c:v>3.1147014719250454</c:v>
                </c:pt>
                <c:pt idx="5941">
                  <c:v>3.1163318878771706</c:v>
                </c:pt>
                <c:pt idx="5942">
                  <c:v>3.1179627156677445</c:v>
                </c:pt>
                <c:pt idx="5943">
                  <c:v>3.1195932813962401</c:v>
                </c:pt>
                <c:pt idx="5944">
                  <c:v>3.1212236036790539</c:v>
                </c:pt>
                <c:pt idx="5945">
                  <c:v>3.1228539446702412</c:v>
                </c:pt>
                <c:pt idx="5946">
                  <c:v>3.1244843979228163</c:v>
                </c:pt>
                <c:pt idx="5947">
                  <c:v>3.1261147389140054</c:v>
                </c:pt>
                <c:pt idx="5948">
                  <c:v>3.1277441635737371</c:v>
                </c:pt>
                <c:pt idx="5949">
                  <c:v>3.1293740180752949</c:v>
                </c:pt>
                <c:pt idx="5950">
                  <c:v>3.1310039661554088</c:v>
                </c:pt>
                <c:pt idx="5951">
                  <c:v>3.1326343633237563</c:v>
                </c:pt>
                <c:pt idx="5952">
                  <c:v>3.1342650037699147</c:v>
                </c:pt>
                <c:pt idx="5953">
                  <c:v>3.1358952886864135</c:v>
                </c:pt>
                <c:pt idx="5954">
                  <c:v>3.1375257606999281</c:v>
                </c:pt>
                <c:pt idx="5955">
                  <c:v>3.1391558023230433</c:v>
                </c:pt>
                <c:pt idx="5956">
                  <c:v>3.140785656971036</c:v>
                </c:pt>
                <c:pt idx="5957">
                  <c:v>3.1424161288379788</c:v>
                </c:pt>
                <c:pt idx="5958">
                  <c:v>3.1440461332082981</c:v>
                </c:pt>
                <c:pt idx="5959">
                  <c:v>3.1456757821960037</c:v>
                </c:pt>
                <c:pt idx="5960">
                  <c:v>3.1473054685628452</c:v>
                </c:pt>
                <c:pt idx="5961">
                  <c:v>3.148934500856412</c:v>
                </c:pt>
                <c:pt idx="5962">
                  <c:v>3.1505636638640131</c:v>
                </c:pt>
                <c:pt idx="5963">
                  <c:v>3.1521928081965984</c:v>
                </c:pt>
                <c:pt idx="5964">
                  <c:v>3.1538217471388434</c:v>
                </c:pt>
                <c:pt idx="5965">
                  <c:v>3.1554507234200271</c:v>
                </c:pt>
                <c:pt idx="5966">
                  <c:v>3.1570797743854415</c:v>
                </c:pt>
                <c:pt idx="5967">
                  <c:v>3.1587088815158397</c:v>
                </c:pt>
                <c:pt idx="5968">
                  <c:v>3.1603377457865451</c:v>
                </c:pt>
                <c:pt idx="5969">
                  <c:v>3.1619668714446347</c:v>
                </c:pt>
                <c:pt idx="5970">
                  <c:v>3.1635954371136519</c:v>
                </c:pt>
                <c:pt idx="5971">
                  <c:v>3.1652236854716782</c:v>
                </c:pt>
                <c:pt idx="5972">
                  <c:v>3.1668524937442588</c:v>
                </c:pt>
                <c:pt idx="5973">
                  <c:v>3.16848180617106</c:v>
                </c:pt>
                <c:pt idx="5974">
                  <c:v>3.1701114177817349</c:v>
                </c:pt>
                <c:pt idx="5975">
                  <c:v>3.171740674318666</c:v>
                </c:pt>
                <c:pt idx="5976">
                  <c:v>3.1733699680662149</c:v>
                </c:pt>
                <c:pt idx="5977">
                  <c:v>3.1749992994166498</c:v>
                </c:pt>
                <c:pt idx="5978">
                  <c:v>3.1766282010220657</c:v>
                </c:pt>
                <c:pt idx="5979">
                  <c:v>3.178256878650874</c:v>
                </c:pt>
                <c:pt idx="5980">
                  <c:v>3.1798847542722575</c:v>
                </c:pt>
                <c:pt idx="5981">
                  <c:v>3.1815137493455801</c:v>
                </c:pt>
                <c:pt idx="5982">
                  <c:v>3.1831426136162766</c:v>
                </c:pt>
                <c:pt idx="5983">
                  <c:v>3.1847712350679367</c:v>
                </c:pt>
                <c:pt idx="5984">
                  <c:v>3.1864000806720671</c:v>
                </c:pt>
                <c:pt idx="5985">
                  <c:v>3.1880289262762007</c:v>
                </c:pt>
                <c:pt idx="5986">
                  <c:v>3.1896578278816183</c:v>
                </c:pt>
                <c:pt idx="5987">
                  <c:v>3.1912867854930678</c:v>
                </c:pt>
                <c:pt idx="5988">
                  <c:v>3.1929156497637661</c:v>
                </c:pt>
                <c:pt idx="5989">
                  <c:v>3.1945444020429976</c:v>
                </c:pt>
                <c:pt idx="5990">
                  <c:v>3.196172538514082</c:v>
                </c:pt>
                <c:pt idx="5991">
                  <c:v>3.1978010855249841</c:v>
                </c:pt>
                <c:pt idx="5992">
                  <c:v>3.1994301738356787</c:v>
                </c:pt>
                <c:pt idx="5993">
                  <c:v>3.2010596731816197</c:v>
                </c:pt>
                <c:pt idx="5994">
                  <c:v>3.2026883135858299</c:v>
                </c:pt>
                <c:pt idx="5995">
                  <c:v>3.2043168231359456</c:v>
                </c:pt>
                <c:pt idx="5996">
                  <c:v>3.2059445867876581</c:v>
                </c:pt>
                <c:pt idx="5997">
                  <c:v>3.2075717168383631</c:v>
                </c:pt>
                <c:pt idx="5998">
                  <c:v>3.2091988468890653</c:v>
                </c:pt>
                <c:pt idx="5999">
                  <c:v>3.2108270207023759</c:v>
                </c:pt>
                <c:pt idx="6000">
                  <c:v>3.2124550825927161</c:v>
                </c:pt>
                <c:pt idx="6001">
                  <c:v>3.2140843951170552</c:v>
                </c:pt>
                <c:pt idx="6002">
                  <c:v>3.2157128673546378</c:v>
                </c:pt>
                <c:pt idx="6003">
                  <c:v>3.2173408360309121</c:v>
                </c:pt>
                <c:pt idx="6004">
                  <c:v>3.2189685062674642</c:v>
                </c:pt>
                <c:pt idx="6005">
                  <c:v>3.2205979682936388</c:v>
                </c:pt>
                <c:pt idx="6006">
                  <c:v>3.2222272435087671</c:v>
                </c:pt>
                <c:pt idx="6007">
                  <c:v>3.2238564813680348</c:v>
                </c:pt>
                <c:pt idx="6008">
                  <c:v>3.225485364452048</c:v>
                </c:pt>
                <c:pt idx="6009">
                  <c:v>3.2271139299505602</c:v>
                </c:pt>
                <c:pt idx="6010">
                  <c:v>3.2287426262655439</c:v>
                </c:pt>
                <c:pt idx="6011">
                  <c:v>3.2303711545701432</c:v>
                </c:pt>
                <c:pt idx="6012">
                  <c:v>3.231999552286406</c:v>
                </c:pt>
                <c:pt idx="6013">
                  <c:v>3.233627577035568</c:v>
                </c:pt>
                <c:pt idx="6014">
                  <c:v>3.2352551355805375</c:v>
                </c:pt>
                <c:pt idx="6015">
                  <c:v>3.2368825078528465</c:v>
                </c:pt>
                <c:pt idx="6016">
                  <c:v>3.2385101038775752</c:v>
                </c:pt>
                <c:pt idx="6017">
                  <c:v>3.2401380538152775</c:v>
                </c:pt>
                <c:pt idx="6018">
                  <c:v>3.2417662650216177</c:v>
                </c:pt>
                <c:pt idx="6019">
                  <c:v>3.2433933580079271</c:v>
                </c:pt>
                <c:pt idx="6020">
                  <c:v>3.2450207116558589</c:v>
                </c:pt>
                <c:pt idx="6021">
                  <c:v>3.2466489415108137</c:v>
                </c:pt>
                <c:pt idx="6022">
                  <c:v>3.2482771338256193</c:v>
                </c:pt>
                <c:pt idx="6023">
                  <c:v>3.2499053636805781</c:v>
                </c:pt>
                <c:pt idx="6024">
                  <c:v>3.2515327171826347</c:v>
                </c:pt>
                <c:pt idx="6025">
                  <c:v>3.253160611199807</c:v>
                </c:pt>
                <c:pt idx="6026">
                  <c:v>3.254788691807565</c:v>
                </c:pt>
                <c:pt idx="6027">
                  <c:v>3.2564168842927788</c:v>
                </c:pt>
                <c:pt idx="6028">
                  <c:v>3.2580445921127459</c:v>
                </c:pt>
                <c:pt idx="6029">
                  <c:v>3.2596726726961638</c:v>
                </c:pt>
                <c:pt idx="6030">
                  <c:v>3.2613003803458436</c:v>
                </c:pt>
                <c:pt idx="6031">
                  <c:v>3.2629277711701055</c:v>
                </c:pt>
                <c:pt idx="6032">
                  <c:v>3.2645554042875382</c:v>
                </c:pt>
                <c:pt idx="6033">
                  <c:v>3.2661824227138827</c:v>
                </c:pt>
                <c:pt idx="6034">
                  <c:v>3.2678094783705496</c:v>
                </c:pt>
                <c:pt idx="6035">
                  <c:v>3.2694368691948088</c:v>
                </c:pt>
                <c:pt idx="6036">
                  <c:v>3.2710634968297869</c:v>
                </c:pt>
                <c:pt idx="6037">
                  <c:v>3.2726900313805229</c:v>
                </c:pt>
                <c:pt idx="6038">
                  <c:v>3.2743176457445995</c:v>
                </c:pt>
                <c:pt idx="6039">
                  <c:v>3.2759445338813906</c:v>
                </c:pt>
                <c:pt idx="6040">
                  <c:v>3.2775715521376338</c:v>
                </c:pt>
                <c:pt idx="6041">
                  <c:v>3.2791979563731002</c:v>
                </c:pt>
                <c:pt idx="6042">
                  <c:v>3.2808243420115519</c:v>
                </c:pt>
                <c:pt idx="6043">
                  <c:v>3.282450857840169</c:v>
                </c:pt>
                <c:pt idx="6044">
                  <c:v>3.2840774666775339</c:v>
                </c:pt>
                <c:pt idx="6045">
                  <c:v>3.2857036477834245</c:v>
                </c:pt>
                <c:pt idx="6046">
                  <c:v>3.2873296986439842</c:v>
                </c:pt>
                <c:pt idx="6047">
                  <c:v>3.2889552478385955</c:v>
                </c:pt>
                <c:pt idx="6048">
                  <c:v>3.2905812429396084</c:v>
                </c:pt>
                <c:pt idx="6049">
                  <c:v>3.2922074985349847</c:v>
                </c:pt>
                <c:pt idx="6050">
                  <c:v>3.293832527693271</c:v>
                </c:pt>
                <c:pt idx="6051">
                  <c:v>3.2954580396214204</c:v>
                </c:pt>
                <c:pt idx="6052">
                  <c:v>3.2970831987017899</c:v>
                </c:pt>
                <c:pt idx="6053">
                  <c:v>3.2987080421805048</c:v>
                </c:pt>
                <c:pt idx="6054">
                  <c:v>3.3003327001531231</c:v>
                </c:pt>
                <c:pt idx="6055">
                  <c:v>3.3019577850618478</c:v>
                </c:pt>
                <c:pt idx="6056">
                  <c:v>3.3035828885308742</c:v>
                </c:pt>
                <c:pt idx="6057">
                  <c:v>3.3052076763522633</c:v>
                </c:pt>
                <c:pt idx="6058">
                  <c:v>3.3068326126036469</c:v>
                </c:pt>
                <c:pt idx="6059">
                  <c:v>3.3084571963884803</c:v>
                </c:pt>
                <c:pt idx="6060">
                  <c:v>3.3100817243685028</c:v>
                </c:pt>
                <c:pt idx="6061">
                  <c:v>3.3117063267237064</c:v>
                </c:pt>
                <c:pt idx="6062">
                  <c:v>3.3133309661970252</c:v>
                </c:pt>
                <c:pt idx="6063">
                  <c:v>3.3149563109491273</c:v>
                </c:pt>
                <c:pt idx="6064">
                  <c:v>3.3165807276726045</c:v>
                </c:pt>
                <c:pt idx="6065">
                  <c:v>3.3182040513511204</c:v>
                </c:pt>
                <c:pt idx="6066">
                  <c:v>3.319829210455719</c:v>
                </c:pt>
                <c:pt idx="6067">
                  <c:v>3.3214536457932615</c:v>
                </c:pt>
                <c:pt idx="6068">
                  <c:v>3.3230785078254641</c:v>
                </c:pt>
                <c:pt idx="6069">
                  <c:v>3.3247019608718626</c:v>
                </c:pt>
                <c:pt idx="6070">
                  <c:v>3.3263250437179996</c:v>
                </c:pt>
                <c:pt idx="6071">
                  <c:v>3.3279482006551437</c:v>
                </c:pt>
                <c:pt idx="6072">
                  <c:v>3.3295712279928589</c:v>
                </c:pt>
                <c:pt idx="6073">
                  <c:v>3.3311937929427442</c:v>
                </c:pt>
                <c:pt idx="6074">
                  <c:v>3.3328166166206681</c:v>
                </c:pt>
                <c:pt idx="6075">
                  <c:v>3.3344390889631188</c:v>
                </c:pt>
                <c:pt idx="6076">
                  <c:v>3.3360616537440428</c:v>
                </c:pt>
                <c:pt idx="6077">
                  <c:v>3.3376849588157893</c:v>
                </c:pt>
                <c:pt idx="6078">
                  <c:v>3.3393077085851601</c:v>
                </c:pt>
                <c:pt idx="6079">
                  <c:v>3.3409306062524156</c:v>
                </c:pt>
                <c:pt idx="6080">
                  <c:v>3.3425531895225968</c:v>
                </c:pt>
                <c:pt idx="6081">
                  <c:v>3.3441791288930447</c:v>
                </c:pt>
                <c:pt idx="6082">
                  <c:v>3.3458034900679166</c:v>
                </c:pt>
                <c:pt idx="6083">
                  <c:v>3.3474278513880082</c:v>
                </c:pt>
                <c:pt idx="6084">
                  <c:v>3.3490522127080964</c:v>
                </c:pt>
                <c:pt idx="6085">
                  <c:v>3.3506764069991424</c:v>
                </c:pt>
                <c:pt idx="6086">
                  <c:v>3.3523006198253698</c:v>
                </c:pt>
                <c:pt idx="6087">
                  <c:v>3.3539248882602672</c:v>
                </c:pt>
                <c:pt idx="6088">
                  <c:v>3.3555493050079468</c:v>
                </c:pt>
                <c:pt idx="6089">
                  <c:v>3.3571743526522759</c:v>
                </c:pt>
                <c:pt idx="6090">
                  <c:v>3.3587992518414684</c:v>
                </c:pt>
                <c:pt idx="6091">
                  <c:v>3.3604246150642427</c:v>
                </c:pt>
                <c:pt idx="6092">
                  <c:v>3.362049644295209</c:v>
                </c:pt>
                <c:pt idx="6093">
                  <c:v>3.3636750448002677</c:v>
                </c:pt>
                <c:pt idx="6094">
                  <c:v>3.3652999625445195</c:v>
                </c:pt>
                <c:pt idx="6095">
                  <c:v>3.3669239900908647</c:v>
                </c:pt>
                <c:pt idx="6096">
                  <c:v>3.3685478323128155</c:v>
                </c:pt>
                <c:pt idx="6097">
                  <c:v>3.3701718412566408</c:v>
                </c:pt>
                <c:pt idx="6098">
                  <c:v>3.3717957946137393</c:v>
                </c:pt>
                <c:pt idx="6099">
                  <c:v>3.3734193957890066</c:v>
                </c:pt>
                <c:pt idx="6100">
                  <c:v>3.3750431453683523</c:v>
                </c:pt>
                <c:pt idx="6101">
                  <c:v>3.3766666910155503</c:v>
                </c:pt>
                <c:pt idx="6102">
                  <c:v>3.3782929463924782</c:v>
                </c:pt>
                <c:pt idx="6103">
                  <c:v>3.3799180312527404</c:v>
                </c:pt>
                <c:pt idx="6104">
                  <c:v>3.3815427078220472</c:v>
                </c:pt>
                <c:pt idx="6105">
                  <c:v>3.3831673843913523</c:v>
                </c:pt>
                <c:pt idx="6106">
                  <c:v>3.3847925248371542</c:v>
                </c:pt>
                <c:pt idx="6107">
                  <c:v>3.3864173498113441</c:v>
                </c:pt>
                <c:pt idx="6108">
                  <c:v>3.3880422859658323</c:v>
                </c:pt>
                <c:pt idx="6109">
                  <c:v>3.3896677051370632</c:v>
                </c:pt>
                <c:pt idx="6110">
                  <c:v>3.3912928084607037</c:v>
                </c:pt>
                <c:pt idx="6111">
                  <c:v>3.3929172438950701</c:v>
                </c:pt>
                <c:pt idx="6112">
                  <c:v>3.3945424958653434</c:v>
                </c:pt>
                <c:pt idx="6113">
                  <c:v>3.396168305256587</c:v>
                </c:pt>
                <c:pt idx="6114">
                  <c:v>3.397793148735305</c:v>
                </c:pt>
                <c:pt idx="6115">
                  <c:v>3.399418159408063</c:v>
                </c:pt>
                <c:pt idx="6116">
                  <c:v>3.4010432814379152</c:v>
                </c:pt>
                <c:pt idx="6117">
                  <c:v>3.4026689979332838</c:v>
                </c:pt>
                <c:pt idx="6118">
                  <c:v>3.4042945655800652</c:v>
                </c:pt>
                <c:pt idx="6119">
                  <c:v>3.4059200589363909</c:v>
                </c:pt>
                <c:pt idx="6120">
                  <c:v>3.4075453666032769</c:v>
                </c:pt>
                <c:pt idx="6121">
                  <c:v>3.4091710085488911</c:v>
                </c:pt>
                <c:pt idx="6122">
                  <c:v>3.4107961677019585</c:v>
                </c:pt>
                <c:pt idx="6123">
                  <c:v>3.4124218282235907</c:v>
                </c:pt>
                <c:pt idx="6124">
                  <c:v>3.4140476933586479</c:v>
                </c:pt>
                <c:pt idx="6125">
                  <c:v>3.4156736699955088</c:v>
                </c:pt>
                <c:pt idx="6126">
                  <c:v>3.4172995722957382</c:v>
                </c:pt>
                <c:pt idx="6127">
                  <c:v>3.4189258463630976</c:v>
                </c:pt>
                <c:pt idx="6128">
                  <c:v>3.4205515997727014</c:v>
                </c:pt>
                <c:pt idx="6129">
                  <c:v>3.4221771675649642</c:v>
                </c:pt>
                <c:pt idx="6130">
                  <c:v>3.4238031625446581</c:v>
                </c:pt>
                <c:pt idx="6131">
                  <c:v>3.4254291949394982</c:v>
                </c:pt>
                <c:pt idx="6132">
                  <c:v>3.4270538158656048</c:v>
                </c:pt>
                <c:pt idx="6133">
                  <c:v>3.42867910506338</c:v>
                </c:pt>
                <c:pt idx="6134">
                  <c:v>3.4303040970088787</c:v>
                </c:pt>
                <c:pt idx="6135">
                  <c:v>3.4319289405118143</c:v>
                </c:pt>
                <c:pt idx="6136">
                  <c:v>3.4335537470788786</c:v>
                </c:pt>
                <c:pt idx="6137">
                  <c:v>3.4351785534764061</c:v>
                </c:pt>
                <c:pt idx="6138">
                  <c:v>3.4368031556379166</c:v>
                </c:pt>
                <c:pt idx="6139">
                  <c:v>3.4384298201896768</c:v>
                </c:pt>
                <c:pt idx="6140">
                  <c:v>3.4400559826077717</c:v>
                </c:pt>
                <c:pt idx="6141">
                  <c:v>3.4416813460729512</c:v>
                </c:pt>
                <c:pt idx="6142">
                  <c:v>3.4433080106247087</c:v>
                </c:pt>
                <c:pt idx="6143">
                  <c:v>3.4449343033344859</c:v>
                </c:pt>
                <c:pt idx="6144">
                  <c:v>3.4465599639531224</c:v>
                </c:pt>
                <c:pt idx="6145">
                  <c:v>3.4481854944536252</c:v>
                </c:pt>
                <c:pt idx="6146">
                  <c:v>3.4498105606572018</c:v>
                </c:pt>
                <c:pt idx="6147">
                  <c:v>3.4514366487176842</c:v>
                </c:pt>
                <c:pt idx="6148">
                  <c:v>3.4530617891150235</c:v>
                </c:pt>
                <c:pt idx="6149">
                  <c:v>3.4546871524347598</c:v>
                </c:pt>
                <c:pt idx="6150">
                  <c:v>3.4563124601016471</c:v>
                </c:pt>
                <c:pt idx="6151">
                  <c:v>3.4579378977456412</c:v>
                </c:pt>
                <c:pt idx="6152">
                  <c:v>3.45956342824614</c:v>
                </c:pt>
                <c:pt idx="6153">
                  <c:v>3.4611885686434816</c:v>
                </c:pt>
                <c:pt idx="6154">
                  <c:v>3.4628140248577268</c:v>
                </c:pt>
                <c:pt idx="6155">
                  <c:v>3.4644388497834755</c:v>
                </c:pt>
                <c:pt idx="6156">
                  <c:v>3.466064231719848</c:v>
                </c:pt>
                <c:pt idx="6157">
                  <c:v>3.467689873665464</c:v>
                </c:pt>
                <c:pt idx="6158">
                  <c:v>3.4693152184175706</c:v>
                </c:pt>
                <c:pt idx="6159">
                  <c:v>3.4709408605086836</c:v>
                </c:pt>
                <c:pt idx="6160">
                  <c:v>3.4725665211758243</c:v>
                </c:pt>
                <c:pt idx="6161">
                  <c:v>3.4741921631214407</c:v>
                </c:pt>
                <c:pt idx="6162">
                  <c:v>3.4758176193356833</c:v>
                </c:pt>
                <c:pt idx="6163">
                  <c:v>3.4774424813678841</c:v>
                </c:pt>
                <c:pt idx="6164">
                  <c:v>3.4790671207927737</c:v>
                </c:pt>
                <c:pt idx="6165">
                  <c:v>3.4806921498299217</c:v>
                </c:pt>
                <c:pt idx="6166">
                  <c:v>3.4823166779794072</c:v>
                </c:pt>
                <c:pt idx="6167">
                  <c:v>3.4839410207117272</c:v>
                </c:pt>
                <c:pt idx="6168">
                  <c:v>3.4855652151479593</c:v>
                </c:pt>
                <c:pt idx="6169">
                  <c:v>3.4871896875215609</c:v>
                </c:pt>
                <c:pt idx="6170">
                  <c:v>3.4888133073845142</c:v>
                </c:pt>
                <c:pt idx="6171">
                  <c:v>3.4904381880191675</c:v>
                </c:pt>
                <c:pt idx="6172">
                  <c:v>3.4920634027155795</c:v>
                </c:pt>
                <c:pt idx="6173">
                  <c:v>3.4936879309134836</c:v>
                </c:pt>
                <c:pt idx="6174">
                  <c:v>3.4953124962010991</c:v>
                </c:pt>
                <c:pt idx="6175">
                  <c:v>3.4969368202977726</c:v>
                </c:pt>
                <c:pt idx="6176">
                  <c:v>3.4985612927197884</c:v>
                </c:pt>
                <c:pt idx="6177">
                  <c:v>3.5001857651418042</c:v>
                </c:pt>
                <c:pt idx="6178">
                  <c:v>3.5018110171120802</c:v>
                </c:pt>
                <c:pt idx="6179">
                  <c:v>3.5034354340533995</c:v>
                </c:pt>
                <c:pt idx="6180">
                  <c:v>3.5050598508494915</c:v>
                </c:pt>
                <c:pt idx="6181">
                  <c:v>3.506683748648761</c:v>
                </c:pt>
                <c:pt idx="6182">
                  <c:v>3.5083076835021894</c:v>
                </c:pt>
                <c:pt idx="6183">
                  <c:v>3.5099313033651436</c:v>
                </c:pt>
                <c:pt idx="6184">
                  <c:v>3.511554108716064</c:v>
                </c:pt>
                <c:pt idx="6185">
                  <c:v>3.5131785811138725</c:v>
                </c:pt>
                <c:pt idx="6186">
                  <c:v>3.5148031462320142</c:v>
                </c:pt>
                <c:pt idx="6187">
                  <c:v>3.5164275259225635</c:v>
                </c:pt>
                <c:pt idx="6188">
                  <c:v>3.5180520355279787</c:v>
                </c:pt>
                <c:pt idx="6189">
                  <c:v>3.5196763041080703</c:v>
                </c:pt>
                <c:pt idx="6190">
                  <c:v>3.5213006097632338</c:v>
                </c:pt>
                <c:pt idx="6191">
                  <c:v>3.5229252677358542</c:v>
                </c:pt>
                <c:pt idx="6192">
                  <c:v>3.5245496845077389</c:v>
                </c:pt>
                <c:pt idx="6193">
                  <c:v>3.5261739900418947</c:v>
                </c:pt>
                <c:pt idx="6194">
                  <c:v>3.5277983698534645</c:v>
                </c:pt>
                <c:pt idx="6195">
                  <c:v>3.5294226013605807</c:v>
                </c:pt>
                <c:pt idx="6196">
                  <c:v>3.5310473335293571</c:v>
                </c:pt>
                <c:pt idx="6197">
                  <c:v>3.5326713610757063</c:v>
                </c:pt>
                <c:pt idx="6198">
                  <c:v>3.5342946846575622</c:v>
                </c:pt>
                <c:pt idx="6199">
                  <c:v>3.5359186749993867</c:v>
                </c:pt>
                <c:pt idx="6200">
                  <c:v>3.5375423319008297</c:v>
                </c:pt>
                <c:pt idx="6201">
                  <c:v>3.5391661555013192</c:v>
                </c:pt>
                <c:pt idx="6202">
                  <c:v>3.5407886093817647</c:v>
                </c:pt>
                <c:pt idx="6203">
                  <c:v>3.5424129150369241</c:v>
                </c:pt>
                <c:pt idx="6204">
                  <c:v>3.5440366830663654</c:v>
                </c:pt>
                <c:pt idx="6205">
                  <c:v>3.5456611185007314</c:v>
                </c:pt>
                <c:pt idx="6206">
                  <c:v>3.5472844791043783</c:v>
                </c:pt>
                <c:pt idx="6207">
                  <c:v>3.5489094897286848</c:v>
                </c:pt>
                <c:pt idx="6208">
                  <c:v>3.5505332207133744</c:v>
                </c:pt>
                <c:pt idx="6209">
                  <c:v>3.5521571741188493</c:v>
                </c:pt>
                <c:pt idx="6210">
                  <c:v>3.5537813869692778</c:v>
                </c:pt>
                <c:pt idx="6211">
                  <c:v>3.5554048216227594</c:v>
                </c:pt>
                <c:pt idx="6212">
                  <c:v>3.557027885868945</c:v>
                </c:pt>
                <c:pt idx="6213">
                  <c:v>3.5586522471406283</c:v>
                </c:pt>
                <c:pt idx="6214">
                  <c:v>3.5602760707411152</c:v>
                </c:pt>
                <c:pt idx="6215">
                  <c:v>3.5618999869704551</c:v>
                </c:pt>
                <c:pt idx="6216">
                  <c:v>3.5635238290956681</c:v>
                </c:pt>
                <c:pt idx="6217">
                  <c:v>3.5651466159510758</c:v>
                </c:pt>
                <c:pt idx="6218">
                  <c:v>3.5667695323343143</c:v>
                </c:pt>
                <c:pt idx="6219">
                  <c:v>3.5683919124202101</c:v>
                </c:pt>
                <c:pt idx="6220">
                  <c:v>3.5700159584728408</c:v>
                </c:pt>
                <c:pt idx="6221">
                  <c:v>3.571640301205159</c:v>
                </c:pt>
                <c:pt idx="6222">
                  <c:v>3.5732644028765481</c:v>
                </c:pt>
                <c:pt idx="6223">
                  <c:v>3.5748869861708679</c:v>
                </c:pt>
                <c:pt idx="6224">
                  <c:v>3.5765088300596681</c:v>
                </c:pt>
                <c:pt idx="6225">
                  <c:v>3.5781327279073167</c:v>
                </c:pt>
                <c:pt idx="6226">
                  <c:v>3.5797568666201594</c:v>
                </c:pt>
                <c:pt idx="6227">
                  <c:v>3.581380375259315</c:v>
                </c:pt>
                <c:pt idx="6228">
                  <c:v>3.5830029586019139</c:v>
                </c:pt>
                <c:pt idx="6229">
                  <c:v>3.5846258010178613</c:v>
                </c:pt>
                <c:pt idx="6230">
                  <c:v>3.5862493469309662</c:v>
                </c:pt>
                <c:pt idx="6231">
                  <c:v>3.5878725592183631</c:v>
                </c:pt>
                <c:pt idx="6232">
                  <c:v>3.5894940707065399</c:v>
                </c:pt>
                <c:pt idx="6233">
                  <c:v>3.5911168204759085</c:v>
                </c:pt>
                <c:pt idx="6234">
                  <c:v>3.59273975538246</c:v>
                </c:pt>
                <c:pt idx="6235">
                  <c:v>3.5943611744599182</c:v>
                </c:pt>
                <c:pt idx="6236">
                  <c:v>3.5959842758099074</c:v>
                </c:pt>
                <c:pt idx="6237">
                  <c:v>3.5976067483212915</c:v>
                </c:pt>
                <c:pt idx="6238">
                  <c:v>3.5992280566917132</c:v>
                </c:pt>
                <c:pt idx="6239">
                  <c:v>3.6008504551651397</c:v>
                </c:pt>
                <c:pt idx="6240">
                  <c:v>3.6024718560511553</c:v>
                </c:pt>
                <c:pt idx="6241">
                  <c:v>3.6040928876755083</c:v>
                </c:pt>
                <c:pt idx="6242">
                  <c:v>3.6057152306983351</c:v>
                </c:pt>
                <c:pt idx="6243">
                  <c:v>3.6073356538440575</c:v>
                </c:pt>
                <c:pt idx="6244">
                  <c:v>3.6089562426768538</c:v>
                </c:pt>
                <c:pt idx="6245">
                  <c:v>3.6105766473940992</c:v>
                </c:pt>
                <c:pt idx="6246">
                  <c:v>3.6121971073983219</c:v>
                </c:pt>
                <c:pt idx="6247">
                  <c:v>3.6138171618806116</c:v>
                </c:pt>
                <c:pt idx="6248">
                  <c:v>3.6154372900405218</c:v>
                </c:pt>
                <c:pt idx="6249">
                  <c:v>3.6170603542867075</c:v>
                </c:pt>
                <c:pt idx="6250">
                  <c:v>3.6186821058626069</c:v>
                </c:pt>
                <c:pt idx="6251">
                  <c:v>3.6203028975903724</c:v>
                </c:pt>
                <c:pt idx="6252">
                  <c:v>3.6219269251125272</c:v>
                </c:pt>
                <c:pt idx="6253">
                  <c:v>3.6235500449910463</c:v>
                </c:pt>
                <c:pt idx="6254">
                  <c:v>3.6251732390130673</c:v>
                </c:pt>
                <c:pt idx="6255">
                  <c:v>3.6267954526452515</c:v>
                </c:pt>
                <c:pt idx="6256">
                  <c:v>3.6284172780897226</c:v>
                </c:pt>
                <c:pt idx="6257">
                  <c:v>3.6300379961855866</c:v>
                </c:pt>
                <c:pt idx="6258">
                  <c:v>3.6316603576914281</c:v>
                </c:pt>
                <c:pt idx="6259">
                  <c:v>3.63328240493622</c:v>
                </c:pt>
                <c:pt idx="6260">
                  <c:v>3.6349039164484953</c:v>
                </c:pt>
                <c:pt idx="6261">
                  <c:v>3.6365259453155931</c:v>
                </c:pt>
                <c:pt idx="6262">
                  <c:v>3.6381454841902872</c:v>
                </c:pt>
                <c:pt idx="6263">
                  <c:v>3.6397659993417824</c:v>
                </c:pt>
                <c:pt idx="6264">
                  <c:v>3.6413855751454149</c:v>
                </c:pt>
                <c:pt idx="6265">
                  <c:v>3.643004653892584</c:v>
                </c:pt>
                <c:pt idx="6266">
                  <c:v>3.6446234383546026</c:v>
                </c:pt>
                <c:pt idx="6267">
                  <c:v>3.6462422412955662</c:v>
                </c:pt>
                <c:pt idx="6268">
                  <c:v>3.6478617617185947</c:v>
                </c:pt>
                <c:pt idx="6269">
                  <c:v>3.6494821847680772</c:v>
                </c:pt>
                <c:pt idx="6270">
                  <c:v>3.6511008957994577</c:v>
                </c:pt>
                <c:pt idx="6271">
                  <c:v>3.6527200297218081</c:v>
                </c:pt>
                <c:pt idx="6272">
                  <c:v>3.6543388325667792</c:v>
                </c:pt>
                <c:pt idx="6273">
                  <c:v>3.6559576354117431</c:v>
                </c:pt>
                <c:pt idx="6274">
                  <c:v>3.6575759237772107</c:v>
                </c:pt>
                <c:pt idx="6275">
                  <c:v>3.6591945060368882</c:v>
                </c:pt>
                <c:pt idx="6276">
                  <c:v>3.6608171633900142</c:v>
                </c:pt>
                <c:pt idx="6277">
                  <c:v>3.6624383981186823</c:v>
                </c:pt>
                <c:pt idx="6278">
                  <c:v>3.6640579922794294</c:v>
                </c:pt>
                <c:pt idx="6279">
                  <c:v>3.6656822237139508</c:v>
                </c:pt>
                <c:pt idx="6280">
                  <c:v>3.6673052326465148</c:v>
                </c:pt>
                <c:pt idx="6281">
                  <c:v>3.6689278530898872</c:v>
                </c:pt>
                <c:pt idx="6282">
                  <c:v>3.6705475761013395</c:v>
                </c:pt>
                <c:pt idx="6283">
                  <c:v>3.6721704740100827</c:v>
                </c:pt>
                <c:pt idx="6284">
                  <c:v>3.6737909156088562</c:v>
                </c:pt>
                <c:pt idx="6285">
                  <c:v>3.6754126119093113</c:v>
                </c:pt>
                <c:pt idx="6286">
                  <c:v>3.6770330718413602</c:v>
                </c:pt>
                <c:pt idx="6287">
                  <c:v>3.678654158685168</c:v>
                </c:pt>
                <c:pt idx="6288">
                  <c:v>3.6802756885606538</c:v>
                </c:pt>
                <c:pt idx="6289">
                  <c:v>3.6818968862186332</c:v>
                </c:pt>
                <c:pt idx="6290">
                  <c:v>3.6835185084963427</c:v>
                </c:pt>
                <c:pt idx="6291">
                  <c:v>3.6851394846650982</c:v>
                </c:pt>
                <c:pt idx="6292">
                  <c:v>3.6867627157257683</c:v>
                </c:pt>
                <c:pt idx="6293">
                  <c:v>3.6883819233423405</c:v>
                </c:pt>
                <c:pt idx="6294">
                  <c:v>3.6900021990026084</c:v>
                </c:pt>
                <c:pt idx="6295">
                  <c:v>3.6916213699271183</c:v>
                </c:pt>
                <c:pt idx="6296">
                  <c:v>3.693240099315382</c:v>
                </c:pt>
                <c:pt idx="6297">
                  <c:v>3.6948614261878787</c:v>
                </c:pt>
                <c:pt idx="6298">
                  <c:v>3.696482291868779</c:v>
                </c:pt>
                <c:pt idx="6299">
                  <c:v>3.6981024753885423</c:v>
                </c:pt>
                <c:pt idx="6300">
                  <c:v>3.6997228430579447</c:v>
                </c:pt>
                <c:pt idx="6301">
                  <c:v>3.7013438193952513</c:v>
                </c:pt>
                <c:pt idx="6302">
                  <c:v>3.7029650355521828</c:v>
                </c:pt>
                <c:pt idx="6303">
                  <c:v>3.704585919674523</c:v>
                </c:pt>
                <c:pt idx="6304">
                  <c:v>3.7062070804806799</c:v>
                </c:pt>
                <c:pt idx="6305">
                  <c:v>3.7078285182320099</c:v>
                </c:pt>
                <c:pt idx="6306">
                  <c:v>3.7094488860216903</c:v>
                </c:pt>
                <c:pt idx="6307">
                  <c:v>3.711069530277328</c:v>
                </c:pt>
                <c:pt idx="6308">
                  <c:v>3.7126895296030069</c:v>
                </c:pt>
                <c:pt idx="6309">
                  <c:v>3.7143125383906495</c:v>
                </c:pt>
                <c:pt idx="6310">
                  <c:v>3.7159317460072221</c:v>
                </c:pt>
                <c:pt idx="6311">
                  <c:v>3.7175504753234971</c:v>
                </c:pt>
                <c:pt idx="6312">
                  <c:v>3.7191692965519287</c:v>
                </c:pt>
                <c:pt idx="6313">
                  <c:v>3.720787823706881</c:v>
                </c:pt>
                <c:pt idx="6314">
                  <c:v>3.7224057078447008</c:v>
                </c:pt>
                <c:pt idx="6315">
                  <c:v>3.7240238490368345</c:v>
                </c:pt>
                <c:pt idx="6316">
                  <c:v>3.7256403757044105</c:v>
                </c:pt>
                <c:pt idx="6317">
                  <c:v>3.7272615918613456</c:v>
                </c:pt>
                <c:pt idx="6318">
                  <c:v>3.7288797147610242</c:v>
                </c:pt>
                <c:pt idx="6319">
                  <c:v>3.730497562161081</c:v>
                </c:pt>
                <c:pt idx="6320">
                  <c:v>3.732116309882751</c:v>
                </c:pt>
                <c:pt idx="6321">
                  <c:v>3.7337386343989585</c:v>
                </c:pt>
                <c:pt idx="6322">
                  <c:v>3.7353602197286748</c:v>
                </c:pt>
                <c:pt idx="6323">
                  <c:v>3.7369820084065801</c:v>
                </c:pt>
                <c:pt idx="6324">
                  <c:v>3.7386035384507572</c:v>
                </c:pt>
                <c:pt idx="6325">
                  <c:v>3.7402246071123364</c:v>
                </c:pt>
                <c:pt idx="6326">
                  <c:v>3.7418471164527447</c:v>
                </c:pt>
                <c:pt idx="6327">
                  <c:v>3.7434692007197876</c:v>
                </c:pt>
                <c:pt idx="6328">
                  <c:v>3.7450899742012829</c:v>
                </c:pt>
                <c:pt idx="6329">
                  <c:v>3.7467107292444539</c:v>
                </c:pt>
                <c:pt idx="6330">
                  <c:v>3.7483311154375181</c:v>
                </c:pt>
                <c:pt idx="6331">
                  <c:v>3.7499513910737332</c:v>
                </c:pt>
                <c:pt idx="6332">
                  <c:v>3.751573659976704</c:v>
                </c:pt>
                <c:pt idx="6333">
                  <c:v>3.753196613238027</c:v>
                </c:pt>
                <c:pt idx="6334">
                  <c:v>3.7548175711313059</c:v>
                </c:pt>
                <c:pt idx="6335">
                  <c:v>3.7564396552536308</c:v>
                </c:pt>
                <c:pt idx="6336">
                  <c:v>3.7580604655651877</c:v>
                </c:pt>
                <c:pt idx="6337">
                  <c:v>3.759683844753011</c:v>
                </c:pt>
                <c:pt idx="6338">
                  <c:v>3.7613054486408202</c:v>
                </c:pt>
                <c:pt idx="6339">
                  <c:v>3.7629271633819772</c:v>
                </c:pt>
                <c:pt idx="6340">
                  <c:v>3.7645498946091118</c:v>
                </c:pt>
                <c:pt idx="6341">
                  <c:v>3.7661727185526557</c:v>
                </c:pt>
                <c:pt idx="6342">
                  <c:v>3.767794525553311</c:v>
                </c:pt>
                <c:pt idx="6343">
                  <c:v>3.7694169424630481</c:v>
                </c:pt>
                <c:pt idx="6344">
                  <c:v>3.7710385278168657</c:v>
                </c:pt>
                <c:pt idx="6345">
                  <c:v>3.7726600947818172</c:v>
                </c:pt>
                <c:pt idx="6346">
                  <c:v>3.7742823083175083</c:v>
                </c:pt>
                <c:pt idx="6347">
                  <c:v>3.7759054282684961</c:v>
                </c:pt>
                <c:pt idx="6348">
                  <c:v>3.7775282892056716</c:v>
                </c:pt>
                <c:pt idx="6349">
                  <c:v>3.7791515387018841</c:v>
                </c:pt>
                <c:pt idx="6350">
                  <c:v>3.7807740111167361</c:v>
                </c:pt>
                <c:pt idx="6351">
                  <c:v>3.7823960954320164</c:v>
                </c:pt>
                <c:pt idx="6352">
                  <c:v>3.7840179209005953</c:v>
                </c:pt>
                <c:pt idx="6353">
                  <c:v>3.7856397464897245</c:v>
                </c:pt>
                <c:pt idx="6354">
                  <c:v>3.7872618122092012</c:v>
                </c:pt>
                <c:pt idx="6355">
                  <c:v>3.7888835823961138</c:v>
                </c:pt>
                <c:pt idx="6356">
                  <c:v>3.7905059068158047</c:v>
                </c:pt>
                <c:pt idx="6357">
                  <c:v>3.7921277692217892</c:v>
                </c:pt>
                <c:pt idx="6358">
                  <c:v>3.7937488561860158</c:v>
                </c:pt>
                <c:pt idx="6359">
                  <c:v>3.7953704231509673</c:v>
                </c:pt>
                <c:pt idx="6360">
                  <c:v>3.7969928585458006</c:v>
                </c:pt>
                <c:pt idx="6361">
                  <c:v>3.7986149243858733</c:v>
                </c:pt>
                <c:pt idx="6362">
                  <c:v>3.8002367129914556</c:v>
                </c:pt>
                <c:pt idx="6363">
                  <c:v>3.8018571728994379</c:v>
                </c:pt>
                <c:pt idx="6364">
                  <c:v>3.8034775959729852</c:v>
                </c:pt>
                <c:pt idx="6365">
                  <c:v>3.8050989598270997</c:v>
                </c:pt>
                <c:pt idx="6366">
                  <c:v>3.8067213583005319</c:v>
                </c:pt>
                <c:pt idx="6367">
                  <c:v>3.8083425191789422</c:v>
                </c:pt>
                <c:pt idx="6368">
                  <c:v>3.8099643261795997</c:v>
                </c:pt>
                <c:pt idx="6369">
                  <c:v>3.8115860407761217</c:v>
                </c:pt>
                <c:pt idx="6370">
                  <c:v>3.8132066112961027</c:v>
                </c:pt>
                <c:pt idx="6371">
                  <c:v>3.8148291021010707</c:v>
                </c:pt>
                <c:pt idx="6372">
                  <c:v>3.8164498387064327</c:v>
                </c:pt>
                <c:pt idx="6373">
                  <c:v>3.8180718858788727</c:v>
                </c:pt>
                <c:pt idx="6374">
                  <c:v>3.8196938592060103</c:v>
                </c:pt>
                <c:pt idx="6375">
                  <c:v>3.8213161098698287</c:v>
                </c:pt>
                <c:pt idx="6376">
                  <c:v>3.8229376400104051</c:v>
                </c:pt>
                <c:pt idx="6377">
                  <c:v>3.8245588746186328</c:v>
                </c:pt>
                <c:pt idx="6378">
                  <c:v>3.8261792238611187</c:v>
                </c:pt>
                <c:pt idx="6379">
                  <c:v>3.8278007909224754</c:v>
                </c:pt>
                <c:pt idx="6380">
                  <c:v>3.8294232448994547</c:v>
                </c:pt>
                <c:pt idx="6381">
                  <c:v>3.8310448488836673</c:v>
                </c:pt>
                <c:pt idx="6382">
                  <c:v>3.8326665449912785</c:v>
                </c:pt>
                <c:pt idx="6383">
                  <c:v>3.8342891468719382</c:v>
                </c:pt>
                <c:pt idx="6384">
                  <c:v>3.8359094963549776</c:v>
                </c:pt>
                <c:pt idx="6385">
                  <c:v>3.8375316361472516</c:v>
                </c:pt>
                <c:pt idx="6386">
                  <c:v>3.8391530184809146</c:v>
                </c:pt>
                <c:pt idx="6387">
                  <c:v>3.8407749362004537</c:v>
                </c:pt>
                <c:pt idx="6388">
                  <c:v>3.8423966325491175</c:v>
                </c:pt>
                <c:pt idx="6389">
                  <c:v>3.8440183288495726</c:v>
                </c:pt>
                <c:pt idx="6390">
                  <c:v>3.845640505452208</c:v>
                </c:pt>
                <c:pt idx="6391">
                  <c:v>3.8472625157733087</c:v>
                </c:pt>
                <c:pt idx="6392">
                  <c:v>3.8488847108542741</c:v>
                </c:pt>
                <c:pt idx="6393">
                  <c:v>3.8505044707089007</c:v>
                </c:pt>
                <c:pt idx="6394">
                  <c:v>3.8521255023332537</c:v>
                </c:pt>
                <c:pt idx="6395">
                  <c:v>3.8537477343483078</c:v>
                </c:pt>
                <c:pt idx="6396">
                  <c:v>3.8553702437128572</c:v>
                </c:pt>
                <c:pt idx="6397">
                  <c:v>3.8569928270071787</c:v>
                </c:pt>
                <c:pt idx="6398">
                  <c:v>3.8586185990929684</c:v>
                </c:pt>
                <c:pt idx="6399">
                  <c:v>3.8602419966721557</c:v>
                </c:pt>
                <c:pt idx="6400">
                  <c:v>3.8618649316028537</c:v>
                </c:pt>
                <c:pt idx="6401">
                  <c:v>3.8634869787270598</c:v>
                </c:pt>
                <c:pt idx="6402">
                  <c:v>3.8651095251157934</c:v>
                </c:pt>
                <c:pt idx="6403">
                  <c:v>3.8667314983464696</c:v>
                </c:pt>
                <c:pt idx="6404">
                  <c:v>3.8683530468507752</c:v>
                </c:pt>
                <c:pt idx="6405">
                  <c:v>3.8699741153919391</c:v>
                </c:pt>
                <c:pt idx="6406">
                  <c:v>3.8715955345175903</c:v>
                </c:pt>
                <c:pt idx="6407">
                  <c:v>3.8732169167307835</c:v>
                </c:pt>
                <c:pt idx="6408">
                  <c:v>3.8748386130312373</c:v>
                </c:pt>
                <c:pt idx="6409">
                  <c:v>3.8764602908674077</c:v>
                </c:pt>
                <c:pt idx="6410">
                  <c:v>3.8780823749897331</c:v>
                </c:pt>
                <c:pt idx="6411">
                  <c:v>3.879703259112075</c:v>
                </c:pt>
                <c:pt idx="6412">
                  <c:v>3.8813240142515282</c:v>
                </c:pt>
                <c:pt idx="6413">
                  <c:v>3.8829449722411162</c:v>
                </c:pt>
                <c:pt idx="6414">
                  <c:v>3.8845664098960597</c:v>
                </c:pt>
                <c:pt idx="6415">
                  <c:v>3.8861877368167415</c:v>
                </c:pt>
                <c:pt idx="6416">
                  <c:v>3.8878088975988128</c:v>
                </c:pt>
                <c:pt idx="6417">
                  <c:v>3.8894320544634797</c:v>
                </c:pt>
                <c:pt idx="6418">
                  <c:v>3.8910551004484053</c:v>
                </c:pt>
                <c:pt idx="6419">
                  <c:v>3.8926772771475382</c:v>
                </c:pt>
                <c:pt idx="6420">
                  <c:v>3.8943000454596648</c:v>
                </c:pt>
                <c:pt idx="6421">
                  <c:v>3.8959231837705994</c:v>
                </c:pt>
                <c:pt idx="6422">
                  <c:v>3.8975453233940209</c:v>
                </c:pt>
                <c:pt idx="6423">
                  <c:v>3.8991680361277341</c:v>
                </c:pt>
                <c:pt idx="6424">
                  <c:v>3.9007916003885232</c:v>
                </c:pt>
                <c:pt idx="6425">
                  <c:v>3.9024130195141726</c:v>
                </c:pt>
                <c:pt idx="6426">
                  <c:v>3.9040337008814316</c:v>
                </c:pt>
                <c:pt idx="6427">
                  <c:v>3.9056578210369941</c:v>
                </c:pt>
                <c:pt idx="6428">
                  <c:v>3.9072802194138978</c:v>
                </c:pt>
                <c:pt idx="6429">
                  <c:v>3.9089018417639156</c:v>
                </c:pt>
                <c:pt idx="6430">
                  <c:v>3.9105220068859841</c:v>
                </c:pt>
                <c:pt idx="6431">
                  <c:v>3.912142098326278</c:v>
                </c:pt>
                <c:pt idx="6432">
                  <c:v>3.9137642196417808</c:v>
                </c:pt>
                <c:pt idx="6433">
                  <c:v>3.9153859711453594</c:v>
                </c:pt>
                <c:pt idx="6434">
                  <c:v>3.9170065600984771</c:v>
                </c:pt>
                <c:pt idx="6435">
                  <c:v>3.9186281086991794</c:v>
                </c:pt>
                <c:pt idx="6436">
                  <c:v>3.9202492511283742</c:v>
                </c:pt>
                <c:pt idx="6437">
                  <c:v>3.9218704120067867</c:v>
                </c:pt>
                <c:pt idx="6438">
                  <c:v>3.9234904110679993</c:v>
                </c:pt>
                <c:pt idx="6439">
                  <c:v>3.9251129390650568</c:v>
                </c:pt>
                <c:pt idx="6440">
                  <c:v>3.9267350603323194</c:v>
                </c:pt>
                <c:pt idx="6441">
                  <c:v>3.9283563319892321</c:v>
                </c:pt>
                <c:pt idx="6442">
                  <c:v>3.9299771607406693</c:v>
                </c:pt>
                <c:pt idx="6443">
                  <c:v>3.9315981370298174</c:v>
                </c:pt>
                <c:pt idx="6444">
                  <c:v>3.9332189657812573</c:v>
                </c:pt>
                <c:pt idx="6445">
                  <c:v>3.9348398682974035</c:v>
                </c:pt>
                <c:pt idx="6446">
                  <c:v>3.9364610844061567</c:v>
                </c:pt>
                <c:pt idx="6447">
                  <c:v>3.938082171418547</c:v>
                </c:pt>
                <c:pt idx="6448">
                  <c:v>3.9397027789256476</c:v>
                </c:pt>
                <c:pt idx="6449">
                  <c:v>3.9413230913880213</c:v>
                </c:pt>
                <c:pt idx="6450">
                  <c:v>3.942943459297986</c:v>
                </c:pt>
                <c:pt idx="6451">
                  <c:v>3.9445638085404746</c:v>
                </c:pt>
                <c:pt idx="6452">
                  <c:v>3.9461886706211158</c:v>
                </c:pt>
                <c:pt idx="6453">
                  <c:v>3.9478141638562172</c:v>
                </c:pt>
                <c:pt idx="6454">
                  <c:v>3.9494394528843335</c:v>
                </c:pt>
                <c:pt idx="6455">
                  <c:v>3.9510601710042641</c:v>
                </c:pt>
                <c:pt idx="6456">
                  <c:v>3.9526798019288534</c:v>
                </c:pt>
                <c:pt idx="6457">
                  <c:v>3.9542988254334639</c:v>
                </c:pt>
                <c:pt idx="6458">
                  <c:v>3.9559186404485787</c:v>
                </c:pt>
                <c:pt idx="6459">
                  <c:v>3.9575426122615007</c:v>
                </c:pt>
                <c:pt idx="6460">
                  <c:v>3.9591644008911877</c:v>
                </c:pt>
                <c:pt idx="6461">
                  <c:v>3.9607863003089951</c:v>
                </c:pt>
                <c:pt idx="6462">
                  <c:v>3.9624077379157483</c:v>
                </c:pt>
                <c:pt idx="6463">
                  <c:v>3.9640293787284882</c:v>
                </c:pt>
                <c:pt idx="6464">
                  <c:v>3.9656509272327933</c:v>
                </c:pt>
                <c:pt idx="6465">
                  <c:v>3.9672726788328001</c:v>
                </c:pt>
                <c:pt idx="6466">
                  <c:v>3.9688934152696729</c:v>
                </c:pt>
                <c:pt idx="6467">
                  <c:v>3.9705153146151395</c:v>
                </c:pt>
                <c:pt idx="6468">
                  <c:v>3.9721364016997787</c:v>
                </c:pt>
                <c:pt idx="6469">
                  <c:v>3.9737576179289742</c:v>
                </c:pt>
                <c:pt idx="6470">
                  <c:v>3.9753785388875937</c:v>
                </c:pt>
                <c:pt idx="6471">
                  <c:v>3.9769994968531011</c:v>
                </c:pt>
                <c:pt idx="6472">
                  <c:v>3.9786204178598727</c:v>
                </c:pt>
                <c:pt idx="6473">
                  <c:v>3.9802397544192489</c:v>
                </c:pt>
                <c:pt idx="6474">
                  <c:v>3.9818590723885428</c:v>
                </c:pt>
                <c:pt idx="6475">
                  <c:v>3.9834776731214578</c:v>
                </c:pt>
                <c:pt idx="6476">
                  <c:v>3.9850990555033072</c:v>
                </c:pt>
                <c:pt idx="6477">
                  <c:v>3.9867203455167202</c:v>
                </c:pt>
                <c:pt idx="6478">
                  <c:v>3.9883412663790319</c:v>
                </c:pt>
                <c:pt idx="6479">
                  <c:v>3.9899620581549398</c:v>
                </c:pt>
                <c:pt idx="6480">
                  <c:v>3.9915834033854773</c:v>
                </c:pt>
                <c:pt idx="6481">
                  <c:v>3.9932043796746277</c:v>
                </c:pt>
                <c:pt idx="6482">
                  <c:v>3.9948253006332428</c:v>
                </c:pt>
                <c:pt idx="6483">
                  <c:v>3.9964461294328251</c:v>
                </c:pt>
                <c:pt idx="6484">
                  <c:v>3.9980652819640508</c:v>
                </c:pt>
                <c:pt idx="6485">
                  <c:v>3.9996869226321721</c:v>
                </c:pt>
                <c:pt idx="6486">
                  <c:v>4.0013081017917296</c:v>
                </c:pt>
                <c:pt idx="6487">
                  <c:v>4.0029288752250745</c:v>
                </c:pt>
                <c:pt idx="6488">
                  <c:v>4.0045500176783468</c:v>
                </c:pt>
                <c:pt idx="6489">
                  <c:v>4.0061712523829325</c:v>
                </c:pt>
                <c:pt idx="6490">
                  <c:v>4.0077918412157265</c:v>
                </c:pt>
                <c:pt idx="6491">
                  <c:v>4.0094123564634705</c:v>
                </c:pt>
                <c:pt idx="6492">
                  <c:v>4.0110335542659694</c:v>
                </c:pt>
                <c:pt idx="6493">
                  <c:v>4.0126547519480376</c:v>
                </c:pt>
                <c:pt idx="6494">
                  <c:v>4.0142759682013205</c:v>
                </c:pt>
                <c:pt idx="6495">
                  <c:v>4.0158967968564667</c:v>
                </c:pt>
                <c:pt idx="6496">
                  <c:v>4.0175173489678855</c:v>
                </c:pt>
                <c:pt idx="6497">
                  <c:v>4.0191387682140185</c:v>
                </c:pt>
                <c:pt idx="6498">
                  <c:v>4.0207594678009064</c:v>
                </c:pt>
                <c:pt idx="6499">
                  <c:v>4.0223810717851247</c:v>
                </c:pt>
                <c:pt idx="6500">
                  <c:v>4.0240025834660855</c:v>
                </c:pt>
                <c:pt idx="6501">
                  <c:v>4.0256252963446535</c:v>
                </c:pt>
                <c:pt idx="6502">
                  <c:v>4.0272448536475114</c:v>
                </c:pt>
                <c:pt idx="6503">
                  <c:v>4.0288643741906673</c:v>
                </c:pt>
                <c:pt idx="6504">
                  <c:v>4.0304910575173469</c:v>
                </c:pt>
                <c:pt idx="6505">
                  <c:v>4.0321153816866264</c:v>
                </c:pt>
                <c:pt idx="6506">
                  <c:v>4.0337386310861874</c:v>
                </c:pt>
                <c:pt idx="6507">
                  <c:v>4.0353612144287885</c:v>
                </c:pt>
                <c:pt idx="6508">
                  <c:v>4.0369843898477065</c:v>
                </c:pt>
                <c:pt idx="6509">
                  <c:v>4.038607361585079</c:v>
                </c:pt>
                <c:pt idx="6510">
                  <c:v>4.0402298895097344</c:v>
                </c:pt>
                <c:pt idx="6511">
                  <c:v>4.0418525097841362</c:v>
                </c:pt>
                <c:pt idx="6512">
                  <c:v>4.0434755557207485</c:v>
                </c:pt>
                <c:pt idx="6513">
                  <c:v>4.0450982314691784</c:v>
                </c:pt>
                <c:pt idx="6514">
                  <c:v>4.0467211293054737</c:v>
                </c:pt>
                <c:pt idx="6515">
                  <c:v>4.0483431026808478</c:v>
                </c:pt>
                <c:pt idx="6516">
                  <c:v>4.0499625678961095</c:v>
                </c:pt>
                <c:pt idx="6517">
                  <c:v>4.0515817570703385</c:v>
                </c:pt>
                <c:pt idx="6518">
                  <c:v>4.0532048955020707</c:v>
                </c:pt>
                <c:pt idx="6519">
                  <c:v>4.0548261671589767</c:v>
                </c:pt>
                <c:pt idx="6520">
                  <c:v>4.0564472174220905</c:v>
                </c:pt>
                <c:pt idx="6521">
                  <c:v>4.0580691352380862</c:v>
                </c:pt>
                <c:pt idx="6522">
                  <c:v>4.0596895582635115</c:v>
                </c:pt>
                <c:pt idx="6523">
                  <c:v>4.0613101656502844</c:v>
                </c:pt>
                <c:pt idx="6524">
                  <c:v>4.0629292077366133</c:v>
                </c:pt>
                <c:pt idx="6525">
                  <c:v>4.064550645584327</c:v>
                </c:pt>
                <c:pt idx="6526">
                  <c:v>4.0661696693049985</c:v>
                </c:pt>
                <c:pt idx="6527">
                  <c:v>4.0677893556195359</c:v>
                </c:pt>
                <c:pt idx="6528">
                  <c:v>4.0694086368185305</c:v>
                </c:pt>
                <c:pt idx="6529">
                  <c:v>4.0710271271036573</c:v>
                </c:pt>
                <c:pt idx="6530">
                  <c:v>4.0726467579561536</c:v>
                </c:pt>
                <c:pt idx="6531">
                  <c:v>4.0742662231714224</c:v>
                </c:pt>
                <c:pt idx="6532">
                  <c:v>4.0758848789912543</c:v>
                </c:pt>
                <c:pt idx="6533">
                  <c:v>4.0775035348590851</c:v>
                </c:pt>
                <c:pt idx="6534">
                  <c:v>4.0791223560155165</c:v>
                </c:pt>
                <c:pt idx="6535">
                  <c:v>4.0807410117393834</c:v>
                </c:pt>
                <c:pt idx="6536">
                  <c:v>4.082359410206772</c:v>
                </c:pt>
                <c:pt idx="6537">
                  <c:v>4.0839790594419654</c:v>
                </c:pt>
                <c:pt idx="6538">
                  <c:v>4.0856020683745298</c:v>
                </c:pt>
                <c:pt idx="6539">
                  <c:v>4.0872228234176964</c:v>
                </c:pt>
                <c:pt idx="6540">
                  <c:v>4.088843615338039</c:v>
                </c:pt>
                <c:pt idx="6541">
                  <c:v>4.0904646470105455</c:v>
                </c:pt>
                <c:pt idx="6542">
                  <c:v>4.0920861771511206</c:v>
                </c:pt>
                <c:pt idx="6543">
                  <c:v>4.0937078734515779</c:v>
                </c:pt>
                <c:pt idx="6544">
                  <c:v>4.0953289789116321</c:v>
                </c:pt>
                <c:pt idx="6545">
                  <c:v>4.0969498074945561</c:v>
                </c:pt>
                <c:pt idx="6546">
                  <c:v>4.0985714667705375</c:v>
                </c:pt>
                <c:pt idx="6547">
                  <c:v>4.1001925907510293</c:v>
                </c:pt>
                <c:pt idx="6548">
                  <c:v>4.1018132718776057</c:v>
                </c:pt>
                <c:pt idx="6549">
                  <c:v>4.1034347279177847</c:v>
                </c:pt>
                <c:pt idx="6550">
                  <c:v>4.1050561841266493</c:v>
                </c:pt>
                <c:pt idx="6551">
                  <c:v>4.106677289562624</c:v>
                </c:pt>
                <c:pt idx="6552">
                  <c:v>4.108298358272358</c:v>
                </c:pt>
                <c:pt idx="6553">
                  <c:v>4.1099197960236884</c:v>
                </c:pt>
                <c:pt idx="6554">
                  <c:v>4.1115407538928874</c:v>
                </c:pt>
                <c:pt idx="6555">
                  <c:v>4.1131623209542401</c:v>
                </c:pt>
                <c:pt idx="6556">
                  <c:v>4.1147831866351394</c:v>
                </c:pt>
                <c:pt idx="6557">
                  <c:v>4.1164037386984393</c:v>
                </c:pt>
                <c:pt idx="6558">
                  <c:v>4.1180247334803006</c:v>
                </c:pt>
                <c:pt idx="6559">
                  <c:v>4.1196457282621584</c:v>
                </c:pt>
                <c:pt idx="6560">
                  <c:v>4.1212657641580304</c:v>
                </c:pt>
                <c:pt idx="6561">
                  <c:v>4.1228857082355734</c:v>
                </c:pt>
                <c:pt idx="6562">
                  <c:v>4.124505357470766</c:v>
                </c:pt>
                <c:pt idx="6563">
                  <c:v>4.1261254672826393</c:v>
                </c:pt>
                <c:pt idx="6564">
                  <c:v>4.1277462776423386</c:v>
                </c:pt>
                <c:pt idx="6565">
                  <c:v>4.1293681215793709</c:v>
                </c:pt>
                <c:pt idx="6566">
                  <c:v>4.1309895039612146</c:v>
                </c:pt>
                <c:pt idx="6567">
                  <c:v>4.1326102405184351</c:v>
                </c:pt>
                <c:pt idx="6568">
                  <c:v>4.1342318074833884</c:v>
                </c:pt>
                <c:pt idx="6569">
                  <c:v>4.1358531527862077</c:v>
                </c:pt>
                <c:pt idx="6570">
                  <c:v>4.1374738154289208</c:v>
                </c:pt>
                <c:pt idx="6571">
                  <c:v>4.1390945518176503</c:v>
                </c:pt>
                <c:pt idx="6572">
                  <c:v>4.1407154174985532</c:v>
                </c:pt>
                <c:pt idx="6573">
                  <c:v>4.1423359696099755</c:v>
                </c:pt>
                <c:pt idx="6574">
                  <c:v>4.1439551220691691</c:v>
                </c:pt>
                <c:pt idx="6575">
                  <c:v>4.1455755450224192</c:v>
                </c:pt>
                <c:pt idx="6576">
                  <c:v>4.1471954890038125</c:v>
                </c:pt>
                <c:pt idx="6577">
                  <c:v>4.1488156357287078</c:v>
                </c:pt>
                <c:pt idx="6578">
                  <c:v>4.1504355244666362</c:v>
                </c:pt>
                <c:pt idx="6579">
                  <c:v>4.1520560582422084</c:v>
                </c:pt>
                <c:pt idx="6580">
                  <c:v>4.1536765551551378</c:v>
                </c:pt>
                <c:pt idx="6581">
                  <c:v>4.1552959099208095</c:v>
                </c:pt>
                <c:pt idx="6582">
                  <c:v>4.1569156881857801</c:v>
                </c:pt>
                <c:pt idx="6583">
                  <c:v>4.1585353191824579</c:v>
                </c:pt>
                <c:pt idx="6584">
                  <c:v>4.1601554105987066</c:v>
                </c:pt>
                <c:pt idx="6585">
                  <c:v>4.1617754834996363</c:v>
                </c:pt>
                <c:pt idx="6586">
                  <c:v>4.1633952616203942</c:v>
                </c:pt>
                <c:pt idx="6587">
                  <c:v>4.1650145980356532</c:v>
                </c:pt>
                <c:pt idx="6588">
                  <c:v>4.1666343395765848</c:v>
                </c:pt>
                <c:pt idx="6589">
                  <c:v>4.1682536945344184</c:v>
                </c:pt>
                <c:pt idx="6590">
                  <c:v>4.1698725341948304</c:v>
                </c:pt>
                <c:pt idx="6591">
                  <c:v>4.1714917234411013</c:v>
                </c:pt>
                <c:pt idx="6592">
                  <c:v>4.1731110782548075</c:v>
                </c:pt>
                <c:pt idx="6593">
                  <c:v>4.1747301755372463</c:v>
                </c:pt>
                <c:pt idx="6594">
                  <c:v>4.1763493647835226</c:v>
                </c:pt>
                <c:pt idx="6595">
                  <c:v>4.1779675980450186</c:v>
                </c:pt>
                <c:pt idx="6596">
                  <c:v>4.1795868057096195</c:v>
                </c:pt>
                <c:pt idx="6597">
                  <c:v>4.1812062342183891</c:v>
                </c:pt>
                <c:pt idx="6598">
                  <c:v>4.1828247982212643</c:v>
                </c:pt>
                <c:pt idx="6599">
                  <c:v>4.1844439873234505</c:v>
                </c:pt>
                <c:pt idx="6600">
                  <c:v>4.1860630476799274</c:v>
                </c:pt>
                <c:pt idx="6601">
                  <c:v>4.1876817770921875</c:v>
                </c:pt>
                <c:pt idx="6602">
                  <c:v>4.1893000285772883</c:v>
                </c:pt>
                <c:pt idx="6603">
                  <c:v>4.1909175088328858</c:v>
                </c:pt>
                <c:pt idx="6604">
                  <c:v>4.1925344205592197</c:v>
                </c:pt>
                <c:pt idx="6605">
                  <c:v>4.1941541620761162</c:v>
                </c:pt>
                <c:pt idx="6606">
                  <c:v>4.1957722115953757</c:v>
                </c:pt>
                <c:pt idx="6607">
                  <c:v>4.1973914008656568</c:v>
                </c:pt>
                <c:pt idx="6608">
                  <c:v>4.1990097073843176</c:v>
                </c:pt>
                <c:pt idx="6609">
                  <c:v>4.2006287310569776</c:v>
                </c:pt>
                <c:pt idx="6610">
                  <c:v>4.2022473684260149</c:v>
                </c:pt>
                <c:pt idx="6611">
                  <c:v>4.203866907396816</c:v>
                </c:pt>
                <c:pt idx="6612">
                  <c:v>4.2054865750873072</c:v>
                </c:pt>
                <c:pt idx="6613">
                  <c:v>4.2071057460598382</c:v>
                </c:pt>
                <c:pt idx="6614">
                  <c:v>4.2087253215991725</c:v>
                </c:pt>
                <c:pt idx="6615">
                  <c:v>4.2103444739142883</c:v>
                </c:pt>
                <c:pt idx="6616">
                  <c:v>4.2119628174602965</c:v>
                </c:pt>
                <c:pt idx="6617">
                  <c:v>4.2135833326117949</c:v>
                </c:pt>
                <c:pt idx="6618">
                  <c:v>4.2152028714384375</c:v>
                </c:pt>
                <c:pt idx="6619">
                  <c:v>4.2168221527575236</c:v>
                </c:pt>
                <c:pt idx="6620">
                  <c:v>4.2184413050726421</c:v>
                </c:pt>
                <c:pt idx="6621">
                  <c:v>4.2200600528183054</c:v>
                </c:pt>
                <c:pt idx="6622">
                  <c:v>4.2216777717123311</c:v>
                </c:pt>
                <c:pt idx="6623">
                  <c:v>4.2232972002210962</c:v>
                </c:pt>
                <c:pt idx="6624">
                  <c:v>4.2249150660017474</c:v>
                </c:pt>
                <c:pt idx="6625">
                  <c:v>4.2265335197069485</c:v>
                </c:pt>
                <c:pt idx="6626">
                  <c:v>4.2281517159952946</c:v>
                </c:pt>
                <c:pt idx="6627">
                  <c:v>4.2297702064483271</c:v>
                </c:pt>
                <c:pt idx="6628">
                  <c:v>4.2313882007399135</c:v>
                </c:pt>
                <c:pt idx="6629">
                  <c:v>4.2330048006889696</c:v>
                </c:pt>
                <c:pt idx="6630">
                  <c:v>4.2346236034859404</c:v>
                </c:pt>
                <c:pt idx="6631">
                  <c:v>4.2362415611534185</c:v>
                </c:pt>
                <c:pt idx="6632">
                  <c:v>4.2378597024893985</c:v>
                </c:pt>
                <c:pt idx="6633">
                  <c:v>4.2394783767365558</c:v>
                </c:pt>
                <c:pt idx="6634">
                  <c:v>4.2410965364374267</c:v>
                </c:pt>
                <c:pt idx="6635">
                  <c:v>4.2427149534208359</c:v>
                </c:pt>
                <c:pt idx="6636">
                  <c:v>4.2443334623924898</c:v>
                </c:pt>
                <c:pt idx="6637">
                  <c:v>4.2459517322935385</c:v>
                </c:pt>
                <c:pt idx="6638">
                  <c:v>4.247570535210496</c:v>
                </c:pt>
                <c:pt idx="6639">
                  <c:v>4.2491885846098993</c:v>
                </c:pt>
                <c:pt idx="6640">
                  <c:v>4.250807056592806</c:v>
                </c:pt>
                <c:pt idx="6641">
                  <c:v>4.2524254735762117</c:v>
                </c:pt>
                <c:pt idx="6642">
                  <c:v>4.2540434678917709</c:v>
                </c:pt>
                <c:pt idx="6643">
                  <c:v>4.2556610583289558</c:v>
                </c:pt>
                <c:pt idx="6644">
                  <c:v>4.2572798243605501</c:v>
                </c:pt>
                <c:pt idx="6645">
                  <c:v>4.2588965893665272</c:v>
                </c:pt>
                <c:pt idx="6646">
                  <c:v>4.2605139229657008</c:v>
                </c:pt>
                <c:pt idx="6647">
                  <c:v>4.2621318623218887</c:v>
                </c:pt>
                <c:pt idx="6648">
                  <c:v>4.2637494712761974</c:v>
                </c:pt>
                <c:pt idx="6649">
                  <c:v>4.2653664012372063</c:v>
                </c:pt>
                <c:pt idx="6650">
                  <c:v>4.2669846160358365</c:v>
                </c:pt>
                <c:pt idx="6651">
                  <c:v>4.2686024635557178</c:v>
                </c:pt>
                <c:pt idx="6652">
                  <c:v>4.2702200172955829</c:v>
                </c:pt>
                <c:pt idx="6653">
                  <c:v>4.2718374242667574</c:v>
                </c:pt>
                <c:pt idx="6654">
                  <c:v>4.2734547761123771</c:v>
                </c:pt>
                <c:pt idx="6655">
                  <c:v>4.2750718344005296</c:v>
                </c:pt>
                <c:pt idx="6656">
                  <c:v>4.2766906372694926</c:v>
                </c:pt>
                <c:pt idx="6657">
                  <c:v>4.2783096794038444</c:v>
                </c:pt>
                <c:pt idx="6658">
                  <c:v>4.2799282800167964</c:v>
                </c:pt>
                <c:pt idx="6659">
                  <c:v>4.2815464213527799</c:v>
                </c:pt>
                <c:pt idx="6660">
                  <c:v>4.2831659049941422</c:v>
                </c:pt>
                <c:pt idx="6661">
                  <c:v>4.2847843218576216</c:v>
                </c:pt>
                <c:pt idx="6662">
                  <c:v>4.2864025366562561</c:v>
                </c:pt>
                <c:pt idx="6663">
                  <c:v>4.2880202189176284</c:v>
                </c:pt>
                <c:pt idx="6664">
                  <c:v>4.2896383051620335</c:v>
                </c:pt>
                <c:pt idx="6665">
                  <c:v>4.2912561526819024</c:v>
                </c:pt>
                <c:pt idx="6666">
                  <c:v>4.2928744409034847</c:v>
                </c:pt>
                <c:pt idx="6667">
                  <c:v>4.2944928579108765</c:v>
                </c:pt>
                <c:pt idx="6668">
                  <c:v>4.296110613415645</c:v>
                </c:pt>
                <c:pt idx="6669">
                  <c:v>4.2977270303198818</c:v>
                </c:pt>
                <c:pt idx="6670">
                  <c:v>4.2993460538244923</c:v>
                </c:pt>
                <c:pt idx="6671">
                  <c:v>4.3009653717457459</c:v>
                </c:pt>
                <c:pt idx="6672">
                  <c:v>4.3025843401564838</c:v>
                </c:pt>
                <c:pt idx="6673">
                  <c:v>4.3042035476529898</c:v>
                </c:pt>
                <c:pt idx="6674">
                  <c:v>4.3058223873854065</c:v>
                </c:pt>
                <c:pt idx="6675">
                  <c:v>4.3074409695731095</c:v>
                </c:pt>
                <c:pt idx="6676">
                  <c:v>4.3090594784008394</c:v>
                </c:pt>
                <c:pt idx="6677">
                  <c:v>4.3106784651516845</c:v>
                </c:pt>
                <c:pt idx="6678">
                  <c:v>4.3122979855747099</c:v>
                </c:pt>
                <c:pt idx="6679">
                  <c:v>4.3139172300054645</c:v>
                </c:pt>
                <c:pt idx="6680">
                  <c:v>4.3155364928321029</c:v>
                </c:pt>
                <c:pt idx="6681">
                  <c:v>4.3171556820783685</c:v>
                </c:pt>
                <c:pt idx="6682">
                  <c:v>4.318774944904999</c:v>
                </c:pt>
                <c:pt idx="6683">
                  <c:v>4.320394060579174</c:v>
                </c:pt>
                <c:pt idx="6684">
                  <c:v>4.3220129739726945</c:v>
                </c:pt>
                <c:pt idx="6685">
                  <c:v>4.3236316850040764</c:v>
                </c:pt>
                <c:pt idx="6686">
                  <c:v>4.3252502306307026</c:v>
                </c:pt>
                <c:pt idx="6687">
                  <c:v>4.3268689232817144</c:v>
                </c:pt>
                <c:pt idx="6688">
                  <c:v>4.3284864036810156</c:v>
                </c:pt>
                <c:pt idx="6689">
                  <c:v>4.330106366077926</c:v>
                </c:pt>
                <c:pt idx="6690">
                  <c:v>4.3317248748097015</c:v>
                </c:pt>
                <c:pt idx="6691">
                  <c:v>4.3333429059192188</c:v>
                </c:pt>
                <c:pt idx="6692">
                  <c:v>4.3349616905012294</c:v>
                </c:pt>
                <c:pt idx="6693">
                  <c:v>4.3365801258572674</c:v>
                </c:pt>
                <c:pt idx="6694">
                  <c:v>4.3381998671818947</c:v>
                </c:pt>
                <c:pt idx="6695">
                  <c:v>4.3398187068183054</c:v>
                </c:pt>
                <c:pt idx="6696">
                  <c:v>4.3414364991994479</c:v>
                </c:pt>
                <c:pt idx="6697">
                  <c:v>4.3430558356387285</c:v>
                </c:pt>
                <c:pt idx="6698">
                  <c:v>4.3446737380862865</c:v>
                </c:pt>
                <c:pt idx="6699">
                  <c:v>4.3462933322230128</c:v>
                </c:pt>
                <c:pt idx="6700">
                  <c:v>4.3479115471415284</c:v>
                </c:pt>
                <c:pt idx="6701">
                  <c:v>4.3495283306173427</c:v>
                </c:pt>
                <c:pt idx="6702">
                  <c:v>4.3511469863651975</c:v>
                </c:pt>
                <c:pt idx="6703">
                  <c:v>4.3527663964013854</c:v>
                </c:pt>
                <c:pt idx="6704">
                  <c:v>4.3543852361337887</c:v>
                </c:pt>
                <c:pt idx="6705">
                  <c:v>4.3560047748643393</c:v>
                </c:pt>
                <c:pt idx="6706">
                  <c:v>4.3576246450926623</c:v>
                </c:pt>
                <c:pt idx="6707">
                  <c:v>4.3592446076338263</c:v>
                </c:pt>
                <c:pt idx="6708">
                  <c:v>4.3608639072537354</c:v>
                </c:pt>
                <c:pt idx="6709">
                  <c:v>4.3624831884767463</c:v>
                </c:pt>
                <c:pt idx="6710">
                  <c:v>4.3641026353865531</c:v>
                </c:pt>
                <c:pt idx="6711">
                  <c:v>4.3657219902963469</c:v>
                </c:pt>
                <c:pt idx="6712">
                  <c:v>4.3673409588031085</c:v>
                </c:pt>
                <c:pt idx="6713">
                  <c:v>4.3689599824757686</c:v>
                </c:pt>
                <c:pt idx="6714">
                  <c:v>4.3705794107923701</c:v>
                </c:pt>
                <c:pt idx="6715">
                  <c:v>4.3721991154190532</c:v>
                </c:pt>
                <c:pt idx="6716">
                  <c:v>4.3738184149429014</c:v>
                </c:pt>
                <c:pt idx="6717">
                  <c:v>4.3754379355100754</c:v>
                </c:pt>
                <c:pt idx="6718">
                  <c:v>4.3770570696005056</c:v>
                </c:pt>
                <c:pt idx="6719">
                  <c:v>4.3786749904781539</c:v>
                </c:pt>
                <c:pt idx="6720">
                  <c:v>4.380293775036173</c:v>
                </c:pt>
                <c:pt idx="6721">
                  <c:v>4.3819116224841501</c:v>
                </c:pt>
                <c:pt idx="6722">
                  <c:v>4.3835298190362346</c:v>
                </c:pt>
                <c:pt idx="6723">
                  <c:v>4.3851465840422117</c:v>
                </c:pt>
                <c:pt idx="6724">
                  <c:v>4.3867645050396931</c:v>
                </c:pt>
                <c:pt idx="6725">
                  <c:v>4.3883817651314505</c:v>
                </c:pt>
                <c:pt idx="6726">
                  <c:v>4.3900007150825884</c:v>
                </c:pt>
                <c:pt idx="6727">
                  <c:v>4.3916194445908401</c:v>
                </c:pt>
                <c:pt idx="6728">
                  <c:v>4.3932389651580115</c:v>
                </c:pt>
                <c:pt idx="6729">
                  <c:v>4.3948579151091458</c:v>
                </c:pt>
                <c:pt idx="6730">
                  <c:v>4.3964758727047135</c:v>
                </c:pt>
                <c:pt idx="6731">
                  <c:v>4.3980946388562936</c:v>
                </c:pt>
                <c:pt idx="6732">
                  <c:v>4.3997132394692517</c:v>
                </c:pt>
                <c:pt idx="6733">
                  <c:v>4.4013315461078166</c:v>
                </c:pt>
                <c:pt idx="6734">
                  <c:v>4.4029498711159052</c:v>
                </c:pt>
                <c:pt idx="6735">
                  <c:v>4.4045683063520196</c:v>
                </c:pt>
                <c:pt idx="6736">
                  <c:v>4.4061865761331678</c:v>
                </c:pt>
                <c:pt idx="6737">
                  <c:v>4.4078037812314594</c:v>
                </c:pt>
                <c:pt idx="6738">
                  <c:v>4.4094213350431897</c:v>
                </c:pt>
                <c:pt idx="6739">
                  <c:v>4.4110386868648632</c:v>
                </c:pt>
                <c:pt idx="6740">
                  <c:v>4.4126557087248806</c:v>
                </c:pt>
                <c:pt idx="6741">
                  <c:v>4.4142739785300042</c:v>
                </c:pt>
                <c:pt idx="6742">
                  <c:v>4.41589381193298</c:v>
                </c:pt>
                <c:pt idx="6743">
                  <c:v>4.4175116960947651</c:v>
                </c:pt>
                <c:pt idx="6744">
                  <c:v>4.4191302233216874</c:v>
                </c:pt>
                <c:pt idx="6745">
                  <c:v>4.4207485301041363</c:v>
                </c:pt>
                <c:pt idx="6746">
                  <c:v>4.4223673697885415</c:v>
                </c:pt>
                <c:pt idx="6747">
                  <c:v>4.423986117558206</c:v>
                </c:pt>
                <c:pt idx="6748">
                  <c:v>4.4256047364529785</c:v>
                </c:pt>
                <c:pt idx="6749">
                  <c:v>4.4272228409408569</c:v>
                </c:pt>
                <c:pt idx="6750">
                  <c:v>4.4288414600035733</c:v>
                </c:pt>
                <c:pt idx="6751">
                  <c:v>4.4304597297847277</c:v>
                </c:pt>
                <c:pt idx="6752">
                  <c:v>4.4320789742395021</c:v>
                </c:pt>
                <c:pt idx="6753">
                  <c:v>4.4336975382183894</c:v>
                </c:pt>
                <c:pt idx="6754">
                  <c:v>4.4353163043699704</c:v>
                </c:pt>
                <c:pt idx="6755">
                  <c:v>4.4369355856170003</c:v>
                </c:pt>
                <c:pt idx="6756">
                  <c:v>4.4385540943487722</c:v>
                </c:pt>
                <c:pt idx="6757">
                  <c:v>4.4401730260808536</c:v>
                </c:pt>
                <c:pt idx="6758">
                  <c:v>4.4417920129757373</c:v>
                </c:pt>
                <c:pt idx="6759">
                  <c:v>4.4434110732601804</c:v>
                </c:pt>
                <c:pt idx="6760">
                  <c:v>4.4450303911814384</c:v>
                </c:pt>
                <c:pt idx="6761">
                  <c:v>4.446649764298046</c:v>
                </c:pt>
                <c:pt idx="6762">
                  <c:v>4.4482689167092024</c:v>
                </c:pt>
                <c:pt idx="6763">
                  <c:v>4.4498878116686704</c:v>
                </c:pt>
                <c:pt idx="6764">
                  <c:v>4.4515061181873277</c:v>
                </c:pt>
                <c:pt idx="6765">
                  <c:v>4.4531249763762339</c:v>
                </c:pt>
                <c:pt idx="6766">
                  <c:v>4.4547436690032516</c:v>
                </c:pt>
                <c:pt idx="6767">
                  <c:v>4.4563619020489531</c:v>
                </c:pt>
                <c:pt idx="6768">
                  <c:v>4.4579803739359072</c:v>
                </c:pt>
                <c:pt idx="6769">
                  <c:v>4.4595982030277694</c:v>
                </c:pt>
                <c:pt idx="6770">
                  <c:v>4.4612154999679809</c:v>
                </c:pt>
                <c:pt idx="6771">
                  <c:v>4.4628337698930052</c:v>
                </c:pt>
                <c:pt idx="6772">
                  <c:v>4.4644512135772079</c:v>
                </c:pt>
                <c:pt idx="6773">
                  <c:v>4.4660687489931465</c:v>
                </c:pt>
                <c:pt idx="6774">
                  <c:v>4.4676869823265806</c:v>
                </c:pt>
                <c:pt idx="6775">
                  <c:v>4.4693052153962602</c:v>
                </c:pt>
                <c:pt idx="6776">
                  <c:v>4.4709228976576316</c:v>
                </c:pt>
                <c:pt idx="6777">
                  <c:v>4.472541332797797</c:v>
                </c:pt>
                <c:pt idx="6778">
                  <c:v>4.474160485184953</c:v>
                </c:pt>
                <c:pt idx="6779">
                  <c:v>4.4757788286829978</c:v>
                </c:pt>
                <c:pt idx="6780">
                  <c:v>4.4773975397143779</c:v>
                </c:pt>
                <c:pt idx="6781">
                  <c:v>4.479015846257008</c:v>
                </c:pt>
                <c:pt idx="6782">
                  <c:v>4.4806339508168094</c:v>
                </c:pt>
                <c:pt idx="6783">
                  <c:v>4.4822520370132644</c:v>
                </c:pt>
                <c:pt idx="6784">
                  <c:v>4.4838694624005715</c:v>
                </c:pt>
                <c:pt idx="6785">
                  <c:v>4.4854877324215074</c:v>
                </c:pt>
                <c:pt idx="6786">
                  <c:v>4.4871068849047084</c:v>
                </c:pt>
                <c:pt idx="6787">
                  <c:v>4.4887256326263794</c:v>
                </c:pt>
                <c:pt idx="6788">
                  <c:v>4.4903444722627874</c:v>
                </c:pt>
                <c:pt idx="6789">
                  <c:v>4.4919636247459884</c:v>
                </c:pt>
                <c:pt idx="6790">
                  <c:v>4.4935812153268975</c:v>
                </c:pt>
                <c:pt idx="6791">
                  <c:v>4.4951994851799881</c:v>
                </c:pt>
                <c:pt idx="6792">
                  <c:v>4.4968175530136074</c:v>
                </c:pt>
                <c:pt idx="6793">
                  <c:v>4.4984366134661142</c:v>
                </c:pt>
                <c:pt idx="6794">
                  <c:v>4.5000539104302693</c:v>
                </c:pt>
                <c:pt idx="6795">
                  <c:v>4.5016747392539296</c:v>
                </c:pt>
                <c:pt idx="6796">
                  <c:v>4.5032931193257424</c:v>
                </c:pt>
                <c:pt idx="6797">
                  <c:v>4.5049139297576559</c:v>
                </c:pt>
                <c:pt idx="6798">
                  <c:v>4.5065317589214002</c:v>
                </c:pt>
                <c:pt idx="6799">
                  <c:v>4.5081503596543167</c:v>
                </c:pt>
                <c:pt idx="6800">
                  <c:v>4.5097692544457688</c:v>
                </c:pt>
                <c:pt idx="6801">
                  <c:v>4.5113882045649314</c:v>
                </c:pt>
                <c:pt idx="6802">
                  <c:v>4.5130066949220122</c:v>
                </c:pt>
                <c:pt idx="6803">
                  <c:v>4.5146250934133905</c:v>
                </c:pt>
                <c:pt idx="6804">
                  <c:v>4.5162435103967962</c:v>
                </c:pt>
                <c:pt idx="6805">
                  <c:v>4.5178619272602774</c:v>
                </c:pt>
                <c:pt idx="6806">
                  <c:v>4.5194814477073315</c:v>
                </c:pt>
                <c:pt idx="6807">
                  <c:v>4.5210998463186272</c:v>
                </c:pt>
                <c:pt idx="6808">
                  <c:v>4.5227189252338595</c:v>
                </c:pt>
                <c:pt idx="6809">
                  <c:v>4.5243382247096697</c:v>
                </c:pt>
                <c:pt idx="6810">
                  <c:v>4.5259567335613795</c:v>
                </c:pt>
                <c:pt idx="6811">
                  <c:v>4.5275754814510325</c:v>
                </c:pt>
                <c:pt idx="6812">
                  <c:v>4.5291943212554431</c:v>
                </c:pt>
                <c:pt idx="6813">
                  <c:v>4.5308130507636939</c:v>
                </c:pt>
                <c:pt idx="6814">
                  <c:v>4.5324315779906108</c:v>
                </c:pt>
                <c:pt idx="6815">
                  <c:v>4.5340497194464673</c:v>
                </c:pt>
                <c:pt idx="6816">
                  <c:v>4.535669092683178</c:v>
                </c:pt>
                <c:pt idx="6817">
                  <c:v>4.5372882819534484</c:v>
                </c:pt>
                <c:pt idx="6818">
                  <c:v>4.5389068091803688</c:v>
                </c:pt>
                <c:pt idx="6819">
                  <c:v>4.5405260720310157</c:v>
                </c:pt>
                <c:pt idx="6820">
                  <c:v>4.5421451141653639</c:v>
                </c:pt>
                <c:pt idx="6821">
                  <c:v>4.5437636780962682</c:v>
                </c:pt>
                <c:pt idx="6822">
                  <c:v>4.5453825728877133</c:v>
                </c:pt>
                <c:pt idx="6823">
                  <c:v>4.5470000899323244</c:v>
                </c:pt>
                <c:pt idx="6824">
                  <c:v>4.5486183230979105</c:v>
                </c:pt>
                <c:pt idx="6825">
                  <c:v>4.550237254661968</c:v>
                </c:pt>
                <c:pt idx="6826">
                  <c:v>4.5518560391479834</c:v>
                </c:pt>
                <c:pt idx="6827">
                  <c:v>4.5534750074867114</c:v>
                </c:pt>
                <c:pt idx="6828">
                  <c:v>4.5550938473631293</c:v>
                </c:pt>
                <c:pt idx="6829">
                  <c:v>4.5567126686155559</c:v>
                </c:pt>
                <c:pt idx="6830">
                  <c:v>4.5583318762081113</c:v>
                </c:pt>
                <c:pt idx="6831">
                  <c:v>4.5599505136491354</c:v>
                </c:pt>
                <c:pt idx="6832">
                  <c:v>4.5615682876038104</c:v>
                </c:pt>
                <c:pt idx="6833">
                  <c:v>4.5631866125639364</c:v>
                </c:pt>
                <c:pt idx="6834">
                  <c:v>4.5648054892098768</c:v>
                </c:pt>
                <c:pt idx="6835">
                  <c:v>4.5664236671562746</c:v>
                </c:pt>
                <c:pt idx="6836">
                  <c:v>4.5680423964965478</c:v>
                </c:pt>
                <c:pt idx="6837">
                  <c:v>4.5696614938030038</c:v>
                </c:pt>
                <c:pt idx="6838">
                  <c:v>4.5712803336074099</c:v>
                </c:pt>
                <c:pt idx="6839">
                  <c:v>4.5728997253396821</c:v>
                </c:pt>
                <c:pt idx="6840">
                  <c:v>4.5745186016735895</c:v>
                </c:pt>
                <c:pt idx="6841">
                  <c:v>4.5761387852414552</c:v>
                </c:pt>
                <c:pt idx="6842">
                  <c:v>4.5777579745117327</c:v>
                </c:pt>
                <c:pt idx="6843">
                  <c:v>4.579376777548692</c:v>
                </c:pt>
                <c:pt idx="6844">
                  <c:v>4.5809953782336219</c:v>
                </c:pt>
                <c:pt idx="6845">
                  <c:v>4.5826131707345779</c:v>
                </c:pt>
                <c:pt idx="6846">
                  <c:v>4.5842330042337007</c:v>
                </c:pt>
                <c:pt idx="6847">
                  <c:v>4.5858516968127203</c:v>
                </c:pt>
                <c:pt idx="6848">
                  <c:v>4.5874699852021745</c:v>
                </c:pt>
                <c:pt idx="6849">
                  <c:v>4.5890879427977378</c:v>
                </c:pt>
                <c:pt idx="6850">
                  <c:v>4.5907054964417897</c:v>
                </c:pt>
                <c:pt idx="6851">
                  <c:v>4.5923244281018603</c:v>
                </c:pt>
                <c:pt idx="6852">
                  <c:v>4.5939431757755393</c:v>
                </c:pt>
                <c:pt idx="6853">
                  <c:v>4.5955620706629965</c:v>
                </c:pt>
                <c:pt idx="6854">
                  <c:v>4.5971802854856083</c:v>
                </c:pt>
                <c:pt idx="6855">
                  <c:v>4.5987982064351565</c:v>
                </c:pt>
                <c:pt idx="6856">
                  <c:v>4.6004166969361666</c:v>
                </c:pt>
                <c:pt idx="6857">
                  <c:v>4.6020352977170562</c:v>
                </c:pt>
                <c:pt idx="6858">
                  <c:v>4.6036525211779145</c:v>
                </c:pt>
                <c:pt idx="6859">
                  <c:v>4.6052712873774917</c:v>
                </c:pt>
                <c:pt idx="6860">
                  <c:v>4.6068902925889876</c:v>
                </c:pt>
                <c:pt idx="6861">
                  <c:v>4.6085088565918593</c:v>
                </c:pt>
                <c:pt idx="6862">
                  <c:v>4.6101279905142167</c:v>
                </c:pt>
                <c:pt idx="6863">
                  <c:v>4.6117471244365724</c:v>
                </c:pt>
                <c:pt idx="6864">
                  <c:v>4.6133664239123844</c:v>
                </c:pt>
                <c:pt idx="6865">
                  <c:v>4.614985337089867</c:v>
                </c:pt>
                <c:pt idx="6866">
                  <c:v>4.6166051152346812</c:v>
                </c:pt>
                <c:pt idx="6867">
                  <c:v>4.6182242861111575</c:v>
                </c:pt>
                <c:pt idx="6868">
                  <c:v>4.6198442301646701</c:v>
                </c:pt>
                <c:pt idx="6869">
                  <c:v>4.62146310657059</c:v>
                </c:pt>
                <c:pt idx="6870">
                  <c:v>4.6230816336775655</c:v>
                </c:pt>
                <c:pt idx="6871">
                  <c:v>4.6246997749655945</c:v>
                </c:pt>
                <c:pt idx="6872">
                  <c:v>4.6263183389444773</c:v>
                </c:pt>
                <c:pt idx="6873">
                  <c:v>4.6279372153503946</c:v>
                </c:pt>
                <c:pt idx="6874">
                  <c:v>4.6295568831610465</c:v>
                </c:pt>
                <c:pt idx="6875">
                  <c:v>4.6311755022237664</c:v>
                </c:pt>
                <c:pt idx="6876">
                  <c:v>4.6327945625082068</c:v>
                </c:pt>
                <c:pt idx="6877">
                  <c:v>4.6344141749785326</c:v>
                </c:pt>
                <c:pt idx="6878">
                  <c:v>4.6360335850147258</c:v>
                </c:pt>
                <c:pt idx="6879">
                  <c:v>4.6376533447491814</c:v>
                </c:pt>
                <c:pt idx="6880">
                  <c:v>4.6392717983584335</c:v>
                </c:pt>
                <c:pt idx="6881">
                  <c:v>4.6408901601071326</c:v>
                </c:pt>
                <c:pt idx="6882">
                  <c:v>4.6425095885438363</c:v>
                </c:pt>
                <c:pt idx="6883">
                  <c:v>4.6441297167037465</c:v>
                </c:pt>
                <c:pt idx="6884">
                  <c:v>4.6457491451404502</c:v>
                </c:pt>
                <c:pt idx="6885">
                  <c:v>4.6473691443699634</c:v>
                </c:pt>
                <c:pt idx="6886">
                  <c:v>4.6489882966130374</c:v>
                </c:pt>
                <c:pt idx="6887">
                  <c:v>4.6506080748780159</c:v>
                </c:pt>
                <c:pt idx="6888">
                  <c:v>4.6522277793845435</c:v>
                </c:pt>
                <c:pt idx="6889">
                  <c:v>4.6538472998315941</c:v>
                </c:pt>
                <c:pt idx="6890">
                  <c:v>4.6554668202786447</c:v>
                </c:pt>
                <c:pt idx="6891">
                  <c:v>4.65708578861737</c:v>
                </c:pt>
                <c:pt idx="6892">
                  <c:v>4.6587036727791586</c:v>
                </c:pt>
                <c:pt idx="6893">
                  <c:v>4.6603225492810845</c:v>
                </c:pt>
                <c:pt idx="6894">
                  <c:v>4.6619414626025977</c:v>
                </c:pt>
                <c:pt idx="6895">
                  <c:v>4.6635595672343086</c:v>
                </c:pt>
                <c:pt idx="6896">
                  <c:v>4.6651771392986277</c:v>
                </c:pt>
                <c:pt idx="6897">
                  <c:v>4.6667954643307015</c:v>
                </c:pt>
                <c:pt idx="6898">
                  <c:v>4.6684138628460543</c:v>
                </c:pt>
                <c:pt idx="6899">
                  <c:v>4.6700310861872065</c:v>
                </c:pt>
                <c:pt idx="6900">
                  <c:v>4.6716488601179273</c:v>
                </c:pt>
                <c:pt idx="6901">
                  <c:v>4.6732666708541721</c:v>
                </c:pt>
                <c:pt idx="6902">
                  <c:v>4.6748834174865275</c:v>
                </c:pt>
                <c:pt idx="6903">
                  <c:v>4.6765011547096309</c:v>
                </c:pt>
                <c:pt idx="6904">
                  <c:v>4.6781192041090236</c:v>
                </c:pt>
                <c:pt idx="6905">
                  <c:v>4.6797371801362386</c:v>
                </c:pt>
                <c:pt idx="6906">
                  <c:v>4.6813554499413623</c:v>
                </c:pt>
                <c:pt idx="6907">
                  <c:v>4.6829736095463295</c:v>
                </c:pt>
                <c:pt idx="6908">
                  <c:v>4.6845911815387842</c:v>
                </c:pt>
                <c:pt idx="6909">
                  <c:v>4.6862085700943474</c:v>
                </c:pt>
                <c:pt idx="6910">
                  <c:v>4.6878264543519883</c:v>
                </c:pt>
                <c:pt idx="6911">
                  <c:v>4.6894449814829571</c:v>
                </c:pt>
                <c:pt idx="6912">
                  <c:v>4.6910629022647417</c:v>
                </c:pt>
                <c:pt idx="6913">
                  <c:v>4.6926809515682448</c:v>
                </c:pt>
                <c:pt idx="6914">
                  <c:v>4.694298817516664</c:v>
                </c:pt>
                <c:pt idx="6915">
                  <c:v>4.6959166650365338</c:v>
                </c:pt>
                <c:pt idx="6916">
                  <c:v>4.6975352471762486</c:v>
                </c:pt>
                <c:pt idx="6917">
                  <c:v>4.6991531130767461</c:v>
                </c:pt>
                <c:pt idx="6918">
                  <c:v>4.7007714747535037</c:v>
                </c:pt>
                <c:pt idx="6919">
                  <c:v>4.7023892670387886</c:v>
                </c:pt>
                <c:pt idx="6920">
                  <c:v>4.7040058304656664</c:v>
                </c:pt>
                <c:pt idx="6921">
                  <c:v>4.705623769845829</c:v>
                </c:pt>
                <c:pt idx="6922">
                  <c:v>4.707240498152939</c:v>
                </c:pt>
                <c:pt idx="6923">
                  <c:v>4.7088590620358595</c:v>
                </c:pt>
                <c:pt idx="6924">
                  <c:v>4.7104765422914552</c:v>
                </c:pt>
                <c:pt idx="6925">
                  <c:v>4.7120942611615177</c:v>
                </c:pt>
                <c:pt idx="6926">
                  <c:v>4.713712641185368</c:v>
                </c:pt>
                <c:pt idx="6927">
                  <c:v>4.7153307088511882</c:v>
                </c:pt>
                <c:pt idx="6928">
                  <c:v>4.7169503581824976</c:v>
                </c:pt>
                <c:pt idx="6929">
                  <c:v>4.718568683070691</c:v>
                </c:pt>
                <c:pt idx="6930">
                  <c:v>4.7201865488753061</c:v>
                </c:pt>
                <c:pt idx="6931">
                  <c:v>4.7218036073310081</c:v>
                </c:pt>
                <c:pt idx="6932">
                  <c:v>4.7234217120106745</c:v>
                </c:pt>
                <c:pt idx="6933">
                  <c:v>4.7250400738313214</c:v>
                </c:pt>
                <c:pt idx="6934">
                  <c:v>4.7266580682906936</c:v>
                </c:pt>
                <c:pt idx="6935">
                  <c:v>4.7282763197038644</c:v>
                </c:pt>
                <c:pt idx="6936">
                  <c:v>4.729894975475708</c:v>
                </c:pt>
                <c:pt idx="6937">
                  <c:v>4.7315134659047606</c:v>
                </c:pt>
                <c:pt idx="6938">
                  <c:v>4.7331318828401994</c:v>
                </c:pt>
                <c:pt idx="6939">
                  <c:v>4.7347496753651113</c:v>
                </c:pt>
                <c:pt idx="6940">
                  <c:v>4.7363672291768388</c:v>
                </c:pt>
                <c:pt idx="6941">
                  <c:v>4.7379858482395445</c:v>
                </c:pt>
                <c:pt idx="6942">
                  <c:v>4.739603769261004</c:v>
                </c:pt>
                <c:pt idx="6943">
                  <c:v>4.7412221308897919</c:v>
                </c:pt>
                <c:pt idx="6944">
                  <c:v>4.7428402170143231</c:v>
                </c:pt>
                <c:pt idx="6945">
                  <c:v>4.7444583398660534</c:v>
                </c:pt>
                <c:pt idx="6946">
                  <c:v>4.7460766097910811</c:v>
                </c:pt>
                <c:pt idx="6947">
                  <c:v>4.7476946593343063</c:v>
                </c:pt>
                <c:pt idx="6948">
                  <c:v>4.7493132048889724</c:v>
                </c:pt>
                <c:pt idx="6949">
                  <c:v>4.7509307403528069</c:v>
                </c:pt>
                <c:pt idx="6950">
                  <c:v>4.7525493963166063</c:v>
                </c:pt>
                <c:pt idx="6951">
                  <c:v>4.7541681441822599</c:v>
                </c:pt>
                <c:pt idx="6952">
                  <c:v>4.7557861200416909</c:v>
                </c:pt>
                <c:pt idx="6953">
                  <c:v>4.7574047206786378</c:v>
                </c:pt>
                <c:pt idx="6954">
                  <c:v>4.7590233213155884</c:v>
                </c:pt>
                <c:pt idx="6955">
                  <c:v>4.7606414258514116</c:v>
                </c:pt>
                <c:pt idx="6956">
                  <c:v>4.7622597141449381</c:v>
                </c:pt>
                <c:pt idx="6957">
                  <c:v>4.7638782780278541</c:v>
                </c:pt>
                <c:pt idx="6958">
                  <c:v>4.765496217312144</c:v>
                </c:pt>
                <c:pt idx="6959">
                  <c:v>4.767115222571646</c:v>
                </c:pt>
                <c:pt idx="6960">
                  <c:v>4.76873459571227</c:v>
                </c:pt>
                <c:pt idx="6961">
                  <c:v>4.7703533802702882</c:v>
                </c:pt>
                <c:pt idx="6962">
                  <c:v>4.7719717420429726</c:v>
                </c:pt>
                <c:pt idx="6963">
                  <c:v>4.7735901773030687</c:v>
                </c:pt>
                <c:pt idx="6964">
                  <c:v>4.7752089618850784</c:v>
                </c:pt>
                <c:pt idx="6965">
                  <c:v>4.776827709702741</c:v>
                </c:pt>
                <c:pt idx="6966">
                  <c:v>4.7784471380433571</c:v>
                </c:pt>
                <c:pt idx="6967">
                  <c:v>4.7800665295834559</c:v>
                </c:pt>
                <c:pt idx="6968">
                  <c:v>4.781684634143252</c:v>
                </c:pt>
                <c:pt idx="6969">
                  <c:v>4.7833039154383199</c:v>
                </c:pt>
                <c:pt idx="6970">
                  <c:v>4.7849231230068581</c:v>
                </c:pt>
                <c:pt idx="6971">
                  <c:v>4.786542293715252</c:v>
                </c:pt>
                <c:pt idx="6972">
                  <c:v>4.7881607658660714</c:v>
                </c:pt>
                <c:pt idx="6973">
                  <c:v>4.7897798815642547</c:v>
                </c:pt>
                <c:pt idx="6974">
                  <c:v>4.7913997886199944</c:v>
                </c:pt>
                <c:pt idx="6975">
                  <c:v>4.7930194931265184</c:v>
                </c:pt>
                <c:pt idx="6976">
                  <c:v>4.7946391240030524</c:v>
                </c:pt>
                <c:pt idx="6977">
                  <c:v>4.7962584788407812</c:v>
                </c:pt>
                <c:pt idx="6978">
                  <c:v>4.7978779440800725</c:v>
                </c:pt>
                <c:pt idx="6979">
                  <c:v>4.7994974461240236</c:v>
                </c:pt>
                <c:pt idx="6980">
                  <c:v>4.8011170954072737</c:v>
                </c:pt>
                <c:pt idx="6981">
                  <c:v>4.8027372420600285</c:v>
                </c:pt>
                <c:pt idx="6982">
                  <c:v>4.8043579784728285</c:v>
                </c:pt>
                <c:pt idx="6983">
                  <c:v>4.8059780328589383</c:v>
                </c:pt>
                <c:pt idx="6984">
                  <c:v>4.8075970566036235</c:v>
                </c:pt>
                <c:pt idx="6985">
                  <c:v>4.8092168347484243</c:v>
                </c:pt>
                <c:pt idx="6986">
                  <c:v>4.8108369445602879</c:v>
                </c:pt>
                <c:pt idx="6987">
                  <c:v>4.8124575151043381</c:v>
                </c:pt>
                <c:pt idx="6988">
                  <c:v>4.8140777354450766</c:v>
                </c:pt>
                <c:pt idx="6989">
                  <c:v>4.8156967408006084</c:v>
                </c:pt>
                <c:pt idx="6990">
                  <c:v>4.817315930070885</c:v>
                </c:pt>
                <c:pt idx="6991">
                  <c:v>4.8189352297148158</c:v>
                </c:pt>
                <c:pt idx="6992">
                  <c:v>4.8205546949541116</c:v>
                </c:pt>
                <c:pt idx="6993">
                  <c:v>4.8221739394088878</c:v>
                </c:pt>
                <c:pt idx="6994">
                  <c:v>4.823793828315087</c:v>
                </c:pt>
                <c:pt idx="6995">
                  <c:v>4.8254132383752886</c:v>
                </c:pt>
                <c:pt idx="6996">
                  <c:v>4.827032924497578</c:v>
                </c:pt>
                <c:pt idx="6997">
                  <c:v>4.828651764205989</c:v>
                </c:pt>
                <c:pt idx="6998">
                  <c:v>4.8302708613443777</c:v>
                </c:pt>
                <c:pt idx="6999">
                  <c:v>4.8318904922449413</c:v>
                </c:pt>
                <c:pt idx="7000">
                  <c:v>4.8335099391066958</c:v>
                </c:pt>
                <c:pt idx="7001">
                  <c:v>4.8351293857762805</c:v>
                </c:pt>
                <c:pt idx="7002">
                  <c:v>4.8367492377599293</c:v>
                </c:pt>
                <c:pt idx="7003">
                  <c:v>4.8383690895753242</c:v>
                </c:pt>
                <c:pt idx="7004">
                  <c:v>4.8399883892192506</c:v>
                </c:pt>
                <c:pt idx="7005">
                  <c:v>4.8416078544585419</c:v>
                </c:pt>
                <c:pt idx="7006">
                  <c:v>4.8432281116463844</c:v>
                </c:pt>
                <c:pt idx="7007">
                  <c:v>4.8448475032825664</c:v>
                </c:pt>
                <c:pt idx="7008">
                  <c:v>4.8464666741590472</c:v>
                </c:pt>
                <c:pt idx="7009">
                  <c:v>4.8480858082494738</c:v>
                </c:pt>
                <c:pt idx="7010">
                  <c:v>4.8497057523029916</c:v>
                </c:pt>
                <c:pt idx="7011">
                  <c:v>4.8513245000246634</c:v>
                </c:pt>
                <c:pt idx="7012">
                  <c:v>4.8529435971870489</c:v>
                </c:pt>
                <c:pt idx="7013">
                  <c:v>4.8545623266233076</c:v>
                </c:pt>
                <c:pt idx="7014">
                  <c:v>4.8561811294442796</c:v>
                </c:pt>
                <c:pt idx="7015">
                  <c:v>4.8577997485789695</c:v>
                </c:pt>
                <c:pt idx="7016">
                  <c:v>4.8594186251288995</c:v>
                </c:pt>
                <c:pt idx="7017">
                  <c:v>4.8610369134224287</c:v>
                </c:pt>
                <c:pt idx="7018">
                  <c:v>4.8626546875448327</c:v>
                </c:pt>
                <c:pt idx="7019">
                  <c:v>4.8642729573739363</c:v>
                </c:pt>
                <c:pt idx="7020">
                  <c:v>4.8658903642732696</c:v>
                </c:pt>
                <c:pt idx="7021">
                  <c:v>4.8675084871729473</c:v>
                </c:pt>
                <c:pt idx="7022">
                  <c:v>4.8691253621682469</c:v>
                </c:pt>
                <c:pt idx="7023">
                  <c:v>4.8707425304950842</c:v>
                </c:pt>
                <c:pt idx="7024">
                  <c:v>4.8723602310126299</c:v>
                </c:pt>
                <c:pt idx="7025">
                  <c:v>4.8739776746489341</c:v>
                </c:pt>
                <c:pt idx="7026">
                  <c:v>4.875595393758589</c:v>
                </c:pt>
                <c:pt idx="7027">
                  <c:v>4.8772125256032837</c:v>
                </c:pt>
                <c:pt idx="7028">
                  <c:v>4.8788300609713078</c:v>
                </c:pt>
                <c:pt idx="7029">
                  <c:v>4.8804473210630714</c:v>
                </c:pt>
                <c:pt idx="7030">
                  <c:v>4.8820636464163005</c:v>
                </c:pt>
                <c:pt idx="7031">
                  <c:v>4.8836809983337623</c:v>
                </c:pt>
                <c:pt idx="7032">
                  <c:v>4.8852980383836595</c:v>
                </c:pt>
                <c:pt idx="7033">
                  <c:v>4.8869158308366787</c:v>
                </c:pt>
                <c:pt idx="7034">
                  <c:v>4.8885331643879715</c:v>
                </c:pt>
                <c:pt idx="7035">
                  <c:v>4.8901515260887018</c:v>
                </c:pt>
                <c:pt idx="7036">
                  <c:v>4.8917695388369387</c:v>
                </c:pt>
                <c:pt idx="7037">
                  <c:v>4.8933879925181492</c:v>
                </c:pt>
                <c:pt idx="7038">
                  <c:v>4.8950064278262131</c:v>
                </c:pt>
                <c:pt idx="7039">
                  <c:v>4.8966243854217915</c:v>
                </c:pt>
                <c:pt idx="7040">
                  <c:v>4.8982429309764504</c:v>
                </c:pt>
                <c:pt idx="7041">
                  <c:v>4.8998607417126987</c:v>
                </c:pt>
                <c:pt idx="7042">
                  <c:v>4.901479599829611</c:v>
                </c:pt>
                <c:pt idx="7043">
                  <c:v>4.9030977227532677</c:v>
                </c:pt>
                <c:pt idx="7044">
                  <c:v>4.904715239749958</c:v>
                </c:pt>
                <c:pt idx="7045">
                  <c:v>4.9063333075596178</c:v>
                </c:pt>
                <c:pt idx="7046">
                  <c:v>4.9079505860873081</c:v>
                </c:pt>
                <c:pt idx="7047">
                  <c:v>4.9095676262329464</c:v>
                </c:pt>
                <c:pt idx="7048">
                  <c:v>4.9111846297121273</c:v>
                </c:pt>
                <c:pt idx="7049">
                  <c:v>4.9128030283953752</c:v>
                </c:pt>
                <c:pt idx="7050">
                  <c:v>4.9144197751712797</c:v>
                </c:pt>
                <c:pt idx="7051">
                  <c:v>4.9160369804850363</c:v>
                </c:pt>
                <c:pt idx="7052">
                  <c:v>4.9176533608534072</c:v>
                </c:pt>
                <c:pt idx="7053">
                  <c:v>4.9192706943089179</c:v>
                </c:pt>
                <c:pt idx="7054">
                  <c:v>4.9208871112370627</c:v>
                </c:pt>
                <c:pt idx="7055">
                  <c:v>4.9225038029669745</c:v>
                </c:pt>
                <c:pt idx="7056">
                  <c:v>4.9241200184472449</c:v>
                </c:pt>
                <c:pt idx="7057">
                  <c:v>4.9257365452822377</c:v>
                </c:pt>
                <c:pt idx="7058">
                  <c:v>4.9273538788335252</c:v>
                </c:pt>
                <c:pt idx="7059">
                  <c:v>4.9289710471603545</c:v>
                </c:pt>
                <c:pt idx="7060">
                  <c:v>4.9305885091419785</c:v>
                </c:pt>
                <c:pt idx="7061">
                  <c:v>4.9322053109924404</c:v>
                </c:pt>
                <c:pt idx="7062">
                  <c:v>4.9338224978005076</c:v>
                </c:pt>
                <c:pt idx="7063">
                  <c:v>4.9354403636051325</c:v>
                </c:pt>
                <c:pt idx="7064">
                  <c:v>4.9370576053332984</c:v>
                </c:pt>
                <c:pt idx="7065">
                  <c:v>4.9386751041029013</c:v>
                </c:pt>
                <c:pt idx="7066">
                  <c:v>4.9402931351884432</c:v>
                </c:pt>
                <c:pt idx="7067">
                  <c:v>4.9419107256974861</c:v>
                </c:pt>
                <c:pt idx="7068">
                  <c:v>4.9435280041054694</c:v>
                </c:pt>
                <c:pt idx="7069">
                  <c:v>4.9451455394734882</c:v>
                </c:pt>
                <c:pt idx="7070">
                  <c:v>4.9467634051822706</c:v>
                </c:pt>
                <c:pt idx="7071">
                  <c:v>4.9483808121294857</c:v>
                </c:pt>
                <c:pt idx="7072">
                  <c:v>4.9499974673799274</c:v>
                </c:pt>
                <c:pt idx="7073">
                  <c:v>4.9516149845203419</c:v>
                </c:pt>
                <c:pt idx="7074">
                  <c:v>4.9532322996341431</c:v>
                </c:pt>
                <c:pt idx="7075">
                  <c:v>4.9548493946157484</c:v>
                </c:pt>
                <c:pt idx="7076">
                  <c:v>4.9564661779719303</c:v>
                </c:pt>
                <c:pt idx="7077">
                  <c:v>4.9580828879543022</c:v>
                </c:pt>
                <c:pt idx="7078">
                  <c:v>4.959699634730212</c:v>
                </c:pt>
                <c:pt idx="7079">
                  <c:v>4.9613155755850045</c:v>
                </c:pt>
                <c:pt idx="7080">
                  <c:v>4.9629309490567337</c:v>
                </c:pt>
                <c:pt idx="7081">
                  <c:v>4.9645480074406292</c:v>
                </c:pt>
                <c:pt idx="7082">
                  <c:v>4.9661649558282672</c:v>
                </c:pt>
                <c:pt idx="7083">
                  <c:v>4.9677824178817396</c:v>
                </c:pt>
                <c:pt idx="7084">
                  <c:v>4.9693990912161823</c:v>
                </c:pt>
                <c:pt idx="7085">
                  <c:v>4.971015874644138</c:v>
                </c:pt>
                <c:pt idx="7086">
                  <c:v>4.9726327130540344</c:v>
                </c:pt>
                <c:pt idx="7087">
                  <c:v>4.9742493864602322</c:v>
                </c:pt>
                <c:pt idx="7088">
                  <c:v>4.9758665550982704</c:v>
                </c:pt>
                <c:pt idx="7089">
                  <c:v>4.9774838521103106</c:v>
                </c:pt>
                <c:pt idx="7090">
                  <c:v>4.9791013875501973</c:v>
                </c:pt>
                <c:pt idx="7091">
                  <c:v>4.9807179877384318</c:v>
                </c:pt>
                <c:pt idx="7092">
                  <c:v>4.9823342214578696</c:v>
                </c:pt>
                <c:pt idx="7093">
                  <c:v>4.9839508949358322</c:v>
                </c:pt>
                <c:pt idx="7094">
                  <c:v>4.9855671651351248</c:v>
                </c:pt>
                <c:pt idx="7095">
                  <c:v>4.9871832340751601</c:v>
                </c:pt>
                <c:pt idx="7096">
                  <c:v>4.9887999257811559</c:v>
                </c:pt>
                <c:pt idx="7097">
                  <c:v>4.9904155370275483</c:v>
                </c:pt>
                <c:pt idx="7098">
                  <c:v>4.9920321005261803</c:v>
                </c:pt>
                <c:pt idx="7099">
                  <c:v>4.9936487188925733</c:v>
                </c:pt>
                <c:pt idx="7100">
                  <c:v>4.9952650258606415</c:v>
                </c:pt>
                <c:pt idx="7101">
                  <c:v>4.9968819926275598</c:v>
                </c:pt>
                <c:pt idx="7102">
                  <c:v>4.9984990877288524</c:v>
                </c:pt>
                <c:pt idx="7103">
                  <c:v>5.000115559536364</c:v>
                </c:pt>
                <c:pt idx="7104">
                  <c:v>5.0017317383247244</c:v>
                </c:pt>
                <c:pt idx="7105">
                  <c:v>5.0033478071213695</c:v>
                </c:pt>
                <c:pt idx="7106">
                  <c:v>5.0049632170726825</c:v>
                </c:pt>
                <c:pt idx="7107">
                  <c:v>5.0065784624522802</c:v>
                </c:pt>
                <c:pt idx="7108">
                  <c:v>5.0081940738419766</c:v>
                </c:pt>
                <c:pt idx="7109">
                  <c:v>5.0098084966987164</c:v>
                </c:pt>
                <c:pt idx="7110">
                  <c:v>5.0114239433226713</c:v>
                </c:pt>
                <c:pt idx="7111">
                  <c:v>5.0130394632502986</c:v>
                </c:pt>
                <c:pt idx="7112">
                  <c:v>5.014654288055282</c:v>
                </c:pt>
                <c:pt idx="7113">
                  <c:v>5.0162699358423373</c:v>
                </c:pt>
                <c:pt idx="7114">
                  <c:v>5.0178848155123275</c:v>
                </c:pt>
                <c:pt idx="7115">
                  <c:v>5.0194995491084784</c:v>
                </c:pt>
                <c:pt idx="7116">
                  <c:v>5.0211155630356945</c:v>
                </c:pt>
                <c:pt idx="7117">
                  <c:v>5.0227315769629142</c:v>
                </c:pt>
                <c:pt idx="7118">
                  <c:v>5.0243475543290108</c:v>
                </c:pt>
                <c:pt idx="7119">
                  <c:v>5.0259635134392058</c:v>
                </c:pt>
                <c:pt idx="7120">
                  <c:v>5.0275791613217775</c:v>
                </c:pt>
                <c:pt idx="7121">
                  <c:v>5.0291951020332171</c:v>
                </c:pt>
                <c:pt idx="7122">
                  <c:v>5.0308115739842147</c:v>
                </c:pt>
                <c:pt idx="7123">
                  <c:v>5.0324272402572952</c:v>
                </c:pt>
                <c:pt idx="7124">
                  <c:v>5.0340427782375254</c:v>
                </c:pt>
                <c:pt idx="7125">
                  <c:v>5.0356581881888465</c:v>
                </c:pt>
                <c:pt idx="7126">
                  <c:v>5.0372735615650805</c:v>
                </c:pt>
                <c:pt idx="7127">
                  <c:v>5.0388883315573754</c:v>
                </c:pt>
                <c:pt idx="7128">
                  <c:v>5.0405034855261679</c:v>
                </c:pt>
                <c:pt idx="7129">
                  <c:v>5.0421190967248011</c:v>
                </c:pt>
                <c:pt idx="7130">
                  <c:v>5.0437340862818152</c:v>
                </c:pt>
                <c:pt idx="7131">
                  <c:v>5.0453489294064342</c:v>
                </c:pt>
                <c:pt idx="7132">
                  <c:v>5.046963297436557</c:v>
                </c:pt>
                <c:pt idx="7133">
                  <c:v>5.0485782138925499</c:v>
                </c:pt>
                <c:pt idx="7134">
                  <c:v>5.0501932397645373</c:v>
                </c:pt>
                <c:pt idx="7135">
                  <c:v>5.0518089243331126</c:v>
                </c:pt>
                <c:pt idx="7136">
                  <c:v>5.0534244440219549</c:v>
                </c:pt>
                <c:pt idx="7137">
                  <c:v>5.0550388120520777</c:v>
                </c:pt>
                <c:pt idx="7138">
                  <c:v>5.0566538381626724</c:v>
                </c:pt>
                <c:pt idx="7139">
                  <c:v>5.0582695042446906</c:v>
                </c:pt>
                <c:pt idx="7140">
                  <c:v>5.0598842925550676</c:v>
                </c:pt>
                <c:pt idx="7141">
                  <c:v>5.0614995195082715</c:v>
                </c:pt>
                <c:pt idx="7142">
                  <c:v>5.0631144540001785</c:v>
                </c:pt>
                <c:pt idx="7143">
                  <c:v>5.0647297358044678</c:v>
                </c:pt>
                <c:pt idx="7144">
                  <c:v>5.0663441953260984</c:v>
                </c:pt>
                <c:pt idx="7145">
                  <c:v>5.0679596966285558</c:v>
                </c:pt>
                <c:pt idx="7146">
                  <c:v>5.0695744847958331</c:v>
                </c:pt>
                <c:pt idx="7147">
                  <c:v>5.0711893645612536</c:v>
                </c:pt>
                <c:pt idx="7148">
                  <c:v>5.0728043356513774</c:v>
                </c:pt>
                <c:pt idx="7149">
                  <c:v>5.0744197457698164</c:v>
                </c:pt>
                <c:pt idx="7150">
                  <c:v>5.0760345341517557</c:v>
                </c:pt>
                <c:pt idx="7151">
                  <c:v>5.0776492312345596</c:v>
                </c:pt>
                <c:pt idx="7152">
                  <c:v>5.0792638732530806</c:v>
                </c:pt>
                <c:pt idx="7153">
                  <c:v>5.0808791916989264</c:v>
                </c:pt>
                <c:pt idx="7154">
                  <c:v>5.0824939070500683</c:v>
                </c:pt>
                <c:pt idx="7155">
                  <c:v>5.0841080744540541</c:v>
                </c:pt>
                <c:pt idx="7156">
                  <c:v>5.0857223695242464</c:v>
                </c:pt>
                <c:pt idx="7157">
                  <c:v>5.0873368289028367</c:v>
                </c:pt>
                <c:pt idx="7158">
                  <c:v>5.0889516355795319</c:v>
                </c:pt>
                <c:pt idx="7159">
                  <c:v>5.0905669905735094</c:v>
                </c:pt>
                <c:pt idx="7160">
                  <c:v>5.0921823272812263</c:v>
                </c:pt>
                <c:pt idx="7161">
                  <c:v>5.0937971705012686</c:v>
                </c:pt>
                <c:pt idx="7162">
                  <c:v>5.0954118125674714</c:v>
                </c:pt>
                <c:pt idx="7163">
                  <c:v>5.0970264363673889</c:v>
                </c:pt>
                <c:pt idx="7164">
                  <c:v>5.0986408594863555</c:v>
                </c:pt>
                <c:pt idx="7165">
                  <c:v>5.1002554284427699</c:v>
                </c:pt>
                <c:pt idx="7166">
                  <c:v>5.1018686105338427</c:v>
                </c:pt>
                <c:pt idx="7167">
                  <c:v>5.1034829055325304</c:v>
                </c:pt>
                <c:pt idx="7168">
                  <c:v>5.1050979314522369</c:v>
                </c:pt>
                <c:pt idx="7169">
                  <c:v>5.1067118612734275</c:v>
                </c:pt>
                <c:pt idx="7170">
                  <c:v>5.1083262294942458</c:v>
                </c:pt>
                <c:pt idx="7171">
                  <c:v>5.1099406342338574</c:v>
                </c:pt>
                <c:pt idx="7172">
                  <c:v>5.1115549111666265</c:v>
                </c:pt>
                <c:pt idx="7173">
                  <c:v>5.1131677287028081</c:v>
                </c:pt>
                <c:pt idx="7174">
                  <c:v>5.1147807285622964</c:v>
                </c:pt>
                <c:pt idx="7175">
                  <c:v>5.1163946585740563</c:v>
                </c:pt>
                <c:pt idx="7176">
                  <c:v>5.1180103063133346</c:v>
                </c:pt>
                <c:pt idx="7177">
                  <c:v>5.1196250580834501</c:v>
                </c:pt>
                <c:pt idx="7178">
                  <c:v>5.1212395541289855</c:v>
                </c:pt>
                <c:pt idx="7179">
                  <c:v>5.1228536665848532</c:v>
                </c:pt>
                <c:pt idx="7180">
                  <c:v>5.1244680711337605</c:v>
                </c:pt>
                <c:pt idx="7181">
                  <c:v>5.1260822019845795</c:v>
                </c:pt>
                <c:pt idx="7182">
                  <c:v>5.1276974289377808</c:v>
                </c:pt>
                <c:pt idx="7183">
                  <c:v>5.1293120893661905</c:v>
                </c:pt>
                <c:pt idx="7184">
                  <c:v>5.1309265854117285</c:v>
                </c:pt>
                <c:pt idx="7185">
                  <c:v>5.1325406615081102</c:v>
                </c:pt>
                <c:pt idx="7186">
                  <c:v>5.1341557970530856</c:v>
                </c:pt>
                <c:pt idx="7187">
                  <c:v>5.1357702748364078</c:v>
                </c:pt>
                <c:pt idx="7188">
                  <c:v>5.137384058796246</c:v>
                </c:pt>
                <c:pt idx="7189">
                  <c:v>5.138999048186248</c:v>
                </c:pt>
                <c:pt idx="7190">
                  <c:v>5.1406130876869405</c:v>
                </c:pt>
                <c:pt idx="7191">
                  <c:v>5.1422276019475115</c:v>
                </c:pt>
                <c:pt idx="7192">
                  <c:v>5.1438427558447053</c:v>
                </c:pt>
                <c:pt idx="7193">
                  <c:v>5.1454567041033394</c:v>
                </c:pt>
                <c:pt idx="7194">
                  <c:v>5.1470717665786641</c:v>
                </c:pt>
                <c:pt idx="7195">
                  <c:v>5.1486864634468263</c:v>
                </c:pt>
                <c:pt idx="7196">
                  <c:v>5.1503005212927562</c:v>
                </c:pt>
                <c:pt idx="7197">
                  <c:v>5.1519146886014244</c:v>
                </c:pt>
                <c:pt idx="7198">
                  <c:v>5.1535292028143136</c:v>
                </c:pt>
                <c:pt idx="7199">
                  <c:v>5.1551439546559807</c:v>
                </c:pt>
                <c:pt idx="7200">
                  <c:v>5.1567566811209602</c:v>
                </c:pt>
                <c:pt idx="7201">
                  <c:v>5.1583702825142739</c:v>
                </c:pt>
                <c:pt idx="7202">
                  <c:v>5.159984157645539</c:v>
                </c:pt>
                <c:pt idx="7203">
                  <c:v>5.1615977225650145</c:v>
                </c:pt>
                <c:pt idx="7204">
                  <c:v>5.163210977539185</c:v>
                </c:pt>
                <c:pt idx="7205">
                  <c:v>5.1648241778324158</c:v>
                </c:pt>
                <c:pt idx="7206">
                  <c:v>5.1664377609885577</c:v>
                </c:pt>
                <c:pt idx="7207">
                  <c:v>5.1680512349703909</c:v>
                </c:pt>
                <c:pt idx="7208">
                  <c:v>5.1696648182455691</c:v>
                </c:pt>
                <c:pt idx="7209">
                  <c:v>5.1712787664327484</c:v>
                </c:pt>
                <c:pt idx="7210">
                  <c:v>5.1728927145484551</c:v>
                </c:pt>
                <c:pt idx="7211">
                  <c:v>5.1745064437115387</c:v>
                </c:pt>
                <c:pt idx="7212">
                  <c:v>5.1761206475039243</c:v>
                </c:pt>
                <c:pt idx="7213">
                  <c:v>5.1777344315828415</c:v>
                </c:pt>
                <c:pt idx="7214">
                  <c:v>5.1793487631439019</c:v>
                </c:pt>
                <c:pt idx="7215">
                  <c:v>5.1809628938994052</c:v>
                </c:pt>
                <c:pt idx="7216">
                  <c:v>5.1825762218838207</c:v>
                </c:pt>
                <c:pt idx="7217">
                  <c:v>5.1841905168586715</c:v>
                </c:pt>
                <c:pt idx="7218">
                  <c:v>5.1858046840481977</c:v>
                </c:pt>
                <c:pt idx="7219">
                  <c:v>5.1874188147322178</c:v>
                </c:pt>
                <c:pt idx="7220">
                  <c:v>5.1890327447201594</c:v>
                </c:pt>
                <c:pt idx="7221">
                  <c:v>5.1906466382158705</c:v>
                </c:pt>
                <c:pt idx="7222">
                  <c:v>5.1922604404899495</c:v>
                </c:pt>
                <c:pt idx="7223">
                  <c:v>5.1938742061598768</c:v>
                </c:pt>
                <c:pt idx="7224">
                  <c:v>5.1954884282306386</c:v>
                </c:pt>
                <c:pt idx="7225">
                  <c:v>5.1971035090799846</c:v>
                </c:pt>
                <c:pt idx="7226">
                  <c:v>5.1987170376466869</c:v>
                </c:pt>
                <c:pt idx="7227">
                  <c:v>5.2003307121128719</c:v>
                </c:pt>
                <c:pt idx="7228">
                  <c:v>5.2019451532302794</c:v>
                </c:pt>
                <c:pt idx="7229">
                  <c:v>5.2035591927309719</c:v>
                </c:pt>
                <c:pt idx="7230">
                  <c:v>5.2051746758863393</c:v>
                </c:pt>
                <c:pt idx="7231">
                  <c:v>5.2067886057075397</c:v>
                </c:pt>
                <c:pt idx="7232">
                  <c:v>5.2084023167489315</c:v>
                </c:pt>
                <c:pt idx="7233">
                  <c:v>5.2100162833502477</c:v>
                </c:pt>
                <c:pt idx="7234">
                  <c:v>5.2116307975154488</c:v>
                </c:pt>
                <c:pt idx="7235">
                  <c:v>5.2132454397724333</c:v>
                </c:pt>
                <c:pt idx="7236">
                  <c:v>5.2148598811520754</c:v>
                </c:pt>
                <c:pt idx="7237">
                  <c:v>5.2164751812888248</c:v>
                </c:pt>
                <c:pt idx="7238">
                  <c:v>5.2180906279843979</c:v>
                </c:pt>
                <c:pt idx="7239">
                  <c:v>5.2197052334708403</c:v>
                </c:pt>
                <c:pt idx="7240">
                  <c:v>5.2213204423800494</c:v>
                </c:pt>
                <c:pt idx="7241">
                  <c:v>5.2229341351811973</c:v>
                </c:pt>
                <c:pt idx="7242">
                  <c:v>5.2245485946074695</c:v>
                </c:pt>
                <c:pt idx="7243">
                  <c:v>5.226163913029449</c:v>
                </c:pt>
                <c:pt idx="7244">
                  <c:v>5.2277781717061487</c:v>
                </c:pt>
                <c:pt idx="7245">
                  <c:v>5.2293928686697058</c:v>
                </c:pt>
                <c:pt idx="7246">
                  <c:v>5.2310076570754944</c:v>
                </c:pt>
                <c:pt idx="7247">
                  <c:v>5.2326226464416408</c:v>
                </c:pt>
                <c:pt idx="7248">
                  <c:v>5.234238148006761</c:v>
                </c:pt>
                <c:pt idx="7249">
                  <c:v>5.2358530824986742</c:v>
                </c:pt>
                <c:pt idx="7250">
                  <c:v>5.2374683277350496</c:v>
                </c:pt>
                <c:pt idx="7251">
                  <c:v>5.2390837741679928</c:v>
                </c:pt>
                <c:pt idx="7252">
                  <c:v>5.2406991657360225</c:v>
                </c:pt>
                <c:pt idx="7253">
                  <c:v>5.2423140089560478</c:v>
                </c:pt>
                <c:pt idx="7254">
                  <c:v>5.2439289068995105</c:v>
                </c:pt>
                <c:pt idx="7255">
                  <c:v>5.2455433844921178</c:v>
                </c:pt>
                <c:pt idx="7256">
                  <c:v>5.247158867551974</c:v>
                </c:pt>
                <c:pt idx="7257">
                  <c:v>5.2487721224547679</c:v>
                </c:pt>
                <c:pt idx="7258">
                  <c:v>5.2503867827400823</c:v>
                </c:pt>
                <c:pt idx="7259">
                  <c:v>5.2520018636848862</c:v>
                </c:pt>
                <c:pt idx="7260">
                  <c:v>5.2536167250819394</c:v>
                </c:pt>
                <c:pt idx="7261">
                  <c:v>5.255231330711454</c:v>
                </c:pt>
                <c:pt idx="7262">
                  <c:v>5.2568454249158494</c:v>
                </c:pt>
                <c:pt idx="7263">
                  <c:v>5.2584597018486301</c:v>
                </c:pt>
                <c:pt idx="7264">
                  <c:v>5.2600744353493782</c:v>
                </c:pt>
                <c:pt idx="7265">
                  <c:v>5.2616893882117104</c:v>
                </c:pt>
                <c:pt idx="7266">
                  <c:v>5.2633042496087601</c:v>
                </c:pt>
                <c:pt idx="7267">
                  <c:v>5.2649182891094464</c:v>
                </c:pt>
                <c:pt idx="7268">
                  <c:v>5.266532876473689</c:v>
                </c:pt>
                <c:pt idx="7269">
                  <c:v>5.2681466238542232</c:v>
                </c:pt>
                <c:pt idx="7270">
                  <c:v>5.2697613206746929</c:v>
                </c:pt>
                <c:pt idx="7271">
                  <c:v>5.2713758713668515</c:v>
                </c:pt>
                <c:pt idx="7272">
                  <c:v>5.2729900203748574</c:v>
                </c:pt>
                <c:pt idx="7273">
                  <c:v>5.2746042606768295</c:v>
                </c:pt>
                <c:pt idx="7274">
                  <c:v>5.2762185557470271</c:v>
                </c:pt>
                <c:pt idx="7275">
                  <c:v>5.2778324492665547</c:v>
                </c:pt>
                <c:pt idx="7276">
                  <c:v>5.2794457771319774</c:v>
                </c:pt>
                <c:pt idx="7277">
                  <c:v>5.281061278529954</c:v>
                </c:pt>
                <c:pt idx="7278">
                  <c:v>5.2826759754935111</c:v>
                </c:pt>
                <c:pt idx="7279">
                  <c:v>5.2842902522356185</c:v>
                </c:pt>
                <c:pt idx="7280">
                  <c:v>5.2859048030708395</c:v>
                </c:pt>
                <c:pt idx="7281">
                  <c:v>5.2875189520311885</c:v>
                </c:pt>
                <c:pt idx="7282">
                  <c:v>5.28913372207119</c:v>
                </c:pt>
                <c:pt idx="7283">
                  <c:v>5.2907486565630926</c:v>
                </c:pt>
                <c:pt idx="7284">
                  <c:v>5.2923630064776095</c:v>
                </c:pt>
                <c:pt idx="7285">
                  <c:v>5.2939778130588895</c:v>
                </c:pt>
                <c:pt idx="7286">
                  <c:v>5.2955932048179086</c:v>
                </c:pt>
                <c:pt idx="7287">
                  <c:v>5.2972089806805034</c:v>
                </c:pt>
                <c:pt idx="7288">
                  <c:v>5.2988238055332006</c:v>
                </c:pt>
                <c:pt idx="7289">
                  <c:v>5.3004379910000674</c:v>
                </c:pt>
                <c:pt idx="7290">
                  <c:v>5.3020513371907168</c:v>
                </c:pt>
                <c:pt idx="7291">
                  <c:v>5.3036660889608438</c:v>
                </c:pt>
                <c:pt idx="7292">
                  <c:v>5.3052810234527472</c:v>
                </c:pt>
                <c:pt idx="7293">
                  <c:v>5.3068956290822618</c:v>
                </c:pt>
                <c:pt idx="7294">
                  <c:v>5.308510490479315</c:v>
                </c:pt>
                <c:pt idx="7295">
                  <c:v>5.3101256444480978</c:v>
                </c:pt>
                <c:pt idx="7296">
                  <c:v>5.3117403596800008</c:v>
                </c:pt>
                <c:pt idx="7297">
                  <c:v>5.3133561905353694</c:v>
                </c:pt>
                <c:pt idx="7298">
                  <c:v>5.3149717103674776</c:v>
                </c:pt>
                <c:pt idx="7299">
                  <c:v>5.3165875594273766</c:v>
                </c:pt>
                <c:pt idx="7300">
                  <c:v>5.3182044529434815</c:v>
                </c:pt>
                <c:pt idx="7301">
                  <c:v>5.3198207965867628</c:v>
                </c:pt>
                <c:pt idx="7302">
                  <c:v>5.3214375066648243</c:v>
                </c:pt>
                <c:pt idx="7303">
                  <c:v>5.3230546568221451</c:v>
                </c:pt>
                <c:pt idx="7304">
                  <c:v>5.3246706340926595</c:v>
                </c:pt>
                <c:pt idx="7305">
                  <c:v>5.3262864283493654</c:v>
                </c:pt>
                <c:pt idx="7306">
                  <c:v>5.327901070510956</c:v>
                </c:pt>
                <c:pt idx="7307">
                  <c:v>5.3295160783445068</c:v>
                </c:pt>
                <c:pt idx="7308">
                  <c:v>5.3311307935764107</c:v>
                </c:pt>
                <c:pt idx="7309">
                  <c:v>5.3327453810598771</c:v>
                </c:pt>
                <c:pt idx="7310">
                  <c:v>5.3343613949632012</c:v>
                </c:pt>
                <c:pt idx="7311">
                  <c:v>5.3359761100519965</c:v>
                </c:pt>
                <c:pt idx="7312">
                  <c:v>5.3375917029572069</c:v>
                </c:pt>
                <c:pt idx="7313">
                  <c:v>5.3392067471544715</c:v>
                </c:pt>
                <c:pt idx="7314">
                  <c:v>5.3408228892290577</c:v>
                </c:pt>
                <c:pt idx="7315">
                  <c:v>5.3424374948585722</c:v>
                </c:pt>
                <c:pt idx="7316">
                  <c:v>5.344053106057209</c:v>
                </c:pt>
                <c:pt idx="7317">
                  <c:v>5.3456692299190998</c:v>
                </c:pt>
                <c:pt idx="7318">
                  <c:v>5.3472848777061346</c:v>
                </c:pt>
                <c:pt idx="7319">
                  <c:v>5.3489005803796301</c:v>
                </c:pt>
                <c:pt idx="7320">
                  <c:v>5.3505165577935072</c:v>
                </c:pt>
                <c:pt idx="7321">
                  <c:v>5.352132516664752</c:v>
                </c:pt>
                <c:pt idx="7322">
                  <c:v>5.3537482925273503</c:v>
                </c:pt>
                <c:pt idx="7323">
                  <c:v>5.3553640866885006</c:v>
                </c:pt>
                <c:pt idx="7324">
                  <c:v>5.3569800639590079</c:v>
                </c:pt>
                <c:pt idx="7325">
                  <c:v>5.3585957300410225</c:v>
                </c:pt>
                <c:pt idx="7326">
                  <c:v>5.3602114694513565</c:v>
                </c:pt>
                <c:pt idx="7327">
                  <c:v>5.3618272087183705</c:v>
                </c:pt>
                <c:pt idx="7328">
                  <c:v>5.3634431861322573</c:v>
                </c:pt>
                <c:pt idx="7329">
                  <c:v>5.3650581571746612</c:v>
                </c:pt>
                <c:pt idx="7330">
                  <c:v>5.3666730735352273</c:v>
                </c:pt>
                <c:pt idx="7331">
                  <c:v>5.36828910586327</c:v>
                </c:pt>
                <c:pt idx="7332">
                  <c:v>5.3699048634278066</c:v>
                </c:pt>
                <c:pt idx="7333">
                  <c:v>5.3715206758880338</c:v>
                </c:pt>
                <c:pt idx="7334">
                  <c:v>5.3731366716061215</c:v>
                </c:pt>
                <c:pt idx="7335">
                  <c:v>5.3747527953724097</c:v>
                </c:pt>
                <c:pt idx="7336">
                  <c:v>5.376368846006188</c:v>
                </c:pt>
                <c:pt idx="7337">
                  <c:v>5.377984750208376</c:v>
                </c:pt>
                <c:pt idx="7338">
                  <c:v>5.3796001235846278</c:v>
                </c:pt>
                <c:pt idx="7339">
                  <c:v>5.3812154055321324</c:v>
                </c:pt>
                <c:pt idx="7340">
                  <c:v>5.3828306693386345</c:v>
                </c:pt>
                <c:pt idx="7341">
                  <c:v>5.3844467748449283</c:v>
                </c:pt>
                <c:pt idx="7342">
                  <c:v>5.3860627338117544</c:v>
                </c:pt>
                <c:pt idx="7343">
                  <c:v>5.3876780890444564</c:v>
                </c:pt>
                <c:pt idx="7344">
                  <c:v>5.3892936453165801</c:v>
                </c:pt>
                <c:pt idx="7345">
                  <c:v>5.3909094395732815</c:v>
                </c:pt>
                <c:pt idx="7346">
                  <c:v>5.3925246117754684</c:v>
                </c:pt>
                <c:pt idx="7347">
                  <c:v>5.3941410104593457</c:v>
                </c:pt>
                <c:pt idx="7348">
                  <c:v>5.3957568048116062</c:v>
                </c:pt>
                <c:pt idx="7349">
                  <c:v>5.3973730201245527</c:v>
                </c:pt>
                <c:pt idx="7350">
                  <c:v>5.3989894003972845</c:v>
                </c:pt>
                <c:pt idx="7351">
                  <c:v>5.4006058904272054</c:v>
                </c:pt>
                <c:pt idx="7352">
                  <c:v>5.4022230771634483</c:v>
                </c:pt>
                <c:pt idx="7353">
                  <c:v>5.4038397872893578</c:v>
                </c:pt>
                <c:pt idx="7354">
                  <c:v>5.4054561491036504</c:v>
                </c:pt>
                <c:pt idx="7355">
                  <c:v>5.4070728408096373</c:v>
                </c:pt>
                <c:pt idx="7356">
                  <c:v>5.4086889279130483</c:v>
                </c:pt>
                <c:pt idx="7357">
                  <c:v>5.4103045390639242</c:v>
                </c:pt>
                <c:pt idx="7358">
                  <c:v>5.4119206079083684</c:v>
                </c:pt>
                <c:pt idx="7359">
                  <c:v>5.4135364387637326</c:v>
                </c:pt>
                <c:pt idx="7360">
                  <c:v>5.415151958595847</c:v>
                </c:pt>
                <c:pt idx="7361">
                  <c:v>5.4167669114581871</c:v>
                </c:pt>
                <c:pt idx="7362">
                  <c:v>5.4183819010151968</c:v>
                </c:pt>
                <c:pt idx="7363">
                  <c:v>5.4199984643224894</c:v>
                </c:pt>
                <c:pt idx="7364">
                  <c:v>5.4216147347608414</c:v>
                </c:pt>
                <c:pt idx="7365">
                  <c:v>5.423230327761571</c:v>
                </c:pt>
                <c:pt idx="7366">
                  <c:v>5.4248462501225516</c:v>
                </c:pt>
                <c:pt idx="7367">
                  <c:v>5.4264620261762504</c:v>
                </c:pt>
                <c:pt idx="7368">
                  <c:v>5.4280786630083284</c:v>
                </c:pt>
                <c:pt idx="7369">
                  <c:v>5.4296952263156175</c:v>
                </c:pt>
                <c:pt idx="7370">
                  <c:v>5.4313121563723499</c:v>
                </c:pt>
                <c:pt idx="7371">
                  <c:v>5.4329292515693837</c:v>
                </c:pt>
                <c:pt idx="7372">
                  <c:v>5.4345456500141474</c:v>
                </c:pt>
                <c:pt idx="7373">
                  <c:v>5.4361624151158283</c:v>
                </c:pt>
                <c:pt idx="7374">
                  <c:v>5.437779400166824</c:v>
                </c:pt>
                <c:pt idx="7375">
                  <c:v>5.4393957437622893</c:v>
                </c:pt>
                <c:pt idx="7376">
                  <c:v>5.4410126371587362</c:v>
                </c:pt>
                <c:pt idx="7377">
                  <c:v>5.4426282850413177</c:v>
                </c:pt>
                <c:pt idx="7378">
                  <c:v>5.4442456002987774</c:v>
                </c:pt>
                <c:pt idx="7379">
                  <c:v>5.4458625302597854</c:v>
                </c:pt>
                <c:pt idx="7380">
                  <c:v>5.4474796254568263</c:v>
                </c:pt>
                <c:pt idx="7381">
                  <c:v>5.4490969407142904</c:v>
                </c:pt>
                <c:pt idx="7382">
                  <c:v>5.4507144027198597</c:v>
                </c:pt>
                <c:pt idx="7383">
                  <c:v>5.4523308196240965</c:v>
                </c:pt>
                <c:pt idx="7384">
                  <c:v>5.4539478963424903</c:v>
                </c:pt>
                <c:pt idx="7385">
                  <c:v>5.4555649730608895</c:v>
                </c:pt>
                <c:pt idx="7386">
                  <c:v>5.4571819214485275</c:v>
                </c:pt>
                <c:pt idx="7387">
                  <c:v>5.4587989066431266</c:v>
                </c:pt>
                <c:pt idx="7388">
                  <c:v>5.4604158550307558</c:v>
                </c:pt>
                <c:pt idx="7389">
                  <c:v>5.4620329500841791</c:v>
                </c:pt>
                <c:pt idx="7390">
                  <c:v>5.4636496233229348</c:v>
                </c:pt>
                <c:pt idx="7391">
                  <c:v>5.4652660951782801</c:v>
                </c:pt>
                <c:pt idx="7392">
                  <c:v>5.4668829519165065</c:v>
                </c:pt>
                <c:pt idx="7393">
                  <c:v>5.4685001203151575</c:v>
                </c:pt>
                <c:pt idx="7394">
                  <c:v>5.4701166103450785</c:v>
                </c:pt>
                <c:pt idx="7395">
                  <c:v>5.4717331370126638</c:v>
                </c:pt>
                <c:pt idx="7396">
                  <c:v>5.4733498471385662</c:v>
                </c:pt>
                <c:pt idx="7397">
                  <c:v>5.4749667588648974</c:v>
                </c:pt>
                <c:pt idx="7398">
                  <c:v>5.4765826446698824</c:v>
                </c:pt>
                <c:pt idx="7399">
                  <c:v>5.4781981827933901</c:v>
                </c:pt>
                <c:pt idx="7400">
                  <c:v>5.479813922299269</c:v>
                </c:pt>
                <c:pt idx="7401">
                  <c:v>5.481429991000323</c:v>
                </c:pt>
                <c:pt idx="7402">
                  <c:v>5.4830455657081307</c:v>
                </c:pt>
                <c:pt idx="7403">
                  <c:v>5.4846612318856787</c:v>
                </c:pt>
                <c:pt idx="7404">
                  <c:v>5.4862773007301238</c:v>
                </c:pt>
                <c:pt idx="7405">
                  <c:v>5.4878940109038714</c:v>
                </c:pt>
                <c:pt idx="7406">
                  <c:v>5.4895099880787974</c:v>
                </c:pt>
                <c:pt idx="7407">
                  <c:v>5.4911256907522894</c:v>
                </c:pt>
                <c:pt idx="7408">
                  <c:v>5.4927411190396658</c:v>
                </c:pt>
                <c:pt idx="7409">
                  <c:v>5.4943567852172093</c:v>
                </c:pt>
                <c:pt idx="7410">
                  <c:v>5.4959728174257538</c:v>
                </c:pt>
                <c:pt idx="7411">
                  <c:v>5.497588300533379</c:v>
                </c:pt>
                <c:pt idx="7412">
                  <c:v>5.4992042411970274</c:v>
                </c:pt>
                <c:pt idx="7413">
                  <c:v>5.5008187371948791</c:v>
                </c:pt>
                <c:pt idx="7414">
                  <c:v>5.5024349892974156</c:v>
                </c:pt>
                <c:pt idx="7415">
                  <c:v>5.504051131324208</c:v>
                </c:pt>
                <c:pt idx="7416">
                  <c:v>5.5056676947750036</c:v>
                </c:pt>
                <c:pt idx="7417">
                  <c:v>5.5072841117031484</c:v>
                </c:pt>
                <c:pt idx="7418">
                  <c:v>5.5088995581360845</c:v>
                </c:pt>
                <c:pt idx="7419">
                  <c:v>5.5105139079552519</c:v>
                </c:pt>
                <c:pt idx="7420">
                  <c:v>5.5121289339704065</c:v>
                </c:pt>
                <c:pt idx="7421">
                  <c:v>5.5137428823243377</c:v>
                </c:pt>
                <c:pt idx="7422">
                  <c:v>5.5153580545742562</c:v>
                </c:pt>
                <c:pt idx="7423">
                  <c:v>5.5169737025046022</c:v>
                </c:pt>
                <c:pt idx="7424">
                  <c:v>5.51858955151671</c:v>
                </c:pt>
                <c:pt idx="7425">
                  <c:v>5.5202060416901233</c:v>
                </c:pt>
                <c:pt idx="7426">
                  <c:v>5.5218220555695492</c:v>
                </c:pt>
                <c:pt idx="7427">
                  <c:v>5.5234380694489706</c:v>
                </c:pt>
                <c:pt idx="7428">
                  <c:v>5.5250539552300664</c:v>
                </c:pt>
                <c:pt idx="7429">
                  <c:v>5.5266694200955984</c:v>
                </c:pt>
                <c:pt idx="7430">
                  <c:v>5.5282853792057791</c:v>
                </c:pt>
                <c:pt idx="7431">
                  <c:v>5.5299014663330945</c:v>
                </c:pt>
                <c:pt idx="7432">
                  <c:v>5.5315171508061294</c:v>
                </c:pt>
                <c:pt idx="7433">
                  <c:v>5.5331332562168161</c:v>
                </c:pt>
                <c:pt idx="7434">
                  <c:v>5.5347486845042013</c:v>
                </c:pt>
                <c:pt idx="7435">
                  <c:v>5.5363644238667584</c:v>
                </c:pt>
                <c:pt idx="7436">
                  <c:v>5.5379805294208451</c:v>
                </c:pt>
                <c:pt idx="7437">
                  <c:v>5.5395968179325479</c:v>
                </c:pt>
                <c:pt idx="7438">
                  <c:v>5.5412129418661404</c:v>
                </c:pt>
                <c:pt idx="7439">
                  <c:v>5.5428289740507886</c:v>
                </c:pt>
                <c:pt idx="7440">
                  <c:v>5.5444447683074891</c:v>
                </c:pt>
                <c:pt idx="7441">
                  <c:v>5.5460607638822115</c:v>
                </c:pt>
                <c:pt idx="7442">
                  <c:v>5.5476771807386278</c:v>
                </c:pt>
                <c:pt idx="7443">
                  <c:v>5.5492927369152234</c:v>
                </c:pt>
                <c:pt idx="7444">
                  <c:v>5.5509085679139245</c:v>
                </c:pt>
                <c:pt idx="7445">
                  <c:v>5.5525246551607346</c:v>
                </c:pt>
                <c:pt idx="7446">
                  <c:v>5.5541408888801715</c:v>
                </c:pt>
                <c:pt idx="7447">
                  <c:v>5.5557570310503683</c:v>
                </c:pt>
                <c:pt idx="7448">
                  <c:v>5.557372898506439</c:v>
                </c:pt>
                <c:pt idx="7449">
                  <c:v>5.5589882717871841</c:v>
                </c:pt>
                <c:pt idx="7450">
                  <c:v>5.5606025851144771</c:v>
                </c:pt>
                <c:pt idx="7451">
                  <c:v>5.5622172091051532</c:v>
                </c:pt>
                <c:pt idx="7452">
                  <c:v>5.5638318329050689</c:v>
                </c:pt>
                <c:pt idx="7453">
                  <c:v>5.5654455256109765</c:v>
                </c:pt>
                <c:pt idx="7454">
                  <c:v>5.5670603322161165</c:v>
                </c:pt>
                <c:pt idx="7455">
                  <c:v>5.5686735142833932</c:v>
                </c:pt>
                <c:pt idx="7456">
                  <c:v>5.5702866415806831</c:v>
                </c:pt>
                <c:pt idx="7457">
                  <c:v>5.5718994226630807</c:v>
                </c:pt>
                <c:pt idx="7458">
                  <c:v>5.5735128418503885</c:v>
                </c:pt>
                <c:pt idx="7459">
                  <c:v>5.5751265344372358</c:v>
                </c:pt>
                <c:pt idx="7460">
                  <c:v>5.5767400081810319</c:v>
                </c:pt>
                <c:pt idx="7461">
                  <c:v>5.5783529533571992</c:v>
                </c:pt>
                <c:pt idx="7462">
                  <c:v>5.5799661901752717</c:v>
                </c:pt>
                <c:pt idx="7463">
                  <c:v>5.5815794999063595</c:v>
                </c:pt>
                <c:pt idx="7464">
                  <c:v>5.5831922810125301</c:v>
                </c:pt>
                <c:pt idx="7465">
                  <c:v>5.5848050074774944</c:v>
                </c:pt>
                <c:pt idx="7466">
                  <c:v>5.5864172421402465</c:v>
                </c:pt>
                <c:pt idx="7467">
                  <c:v>5.5880302056071098</c:v>
                </c:pt>
                <c:pt idx="7468">
                  <c:v>5.5896431508546449</c:v>
                </c:pt>
                <c:pt idx="7469">
                  <c:v>5.5912545305252994</c:v>
                </c:pt>
                <c:pt idx="7470">
                  <c:v>5.5928672752272766</c:v>
                </c:pt>
                <c:pt idx="7471">
                  <c:v>5.5944797285549965</c:v>
                </c:pt>
                <c:pt idx="7472">
                  <c:v>5.5960911809548337</c:v>
                </c:pt>
                <c:pt idx="7473">
                  <c:v>5.59770279713773</c:v>
                </c:pt>
                <c:pt idx="7474">
                  <c:v>5.5993141043483394</c:v>
                </c:pt>
                <c:pt idx="7475">
                  <c:v>5.6009250115604274</c:v>
                </c:pt>
                <c:pt idx="7476">
                  <c:v>5.6025353196973731</c:v>
                </c:pt>
                <c:pt idx="7477">
                  <c:v>5.6041481008273264</c:v>
                </c:pt>
                <c:pt idx="7478">
                  <c:v>5.6057604449559575</c:v>
                </c:pt>
                <c:pt idx="7479">
                  <c:v>5.6073713159633094</c:v>
                </c:pt>
                <c:pt idx="7480">
                  <c:v>5.6089829139170426</c:v>
                </c:pt>
                <c:pt idx="7481">
                  <c:v>5.610594111883378</c:v>
                </c:pt>
                <c:pt idx="7482">
                  <c:v>5.6122054736162257</c:v>
                </c:pt>
                <c:pt idx="7483">
                  <c:v>5.61381727164399</c:v>
                </c:pt>
                <c:pt idx="7484">
                  <c:v>5.6154296156538184</c:v>
                </c:pt>
                <c:pt idx="7485">
                  <c:v>5.6170421236235963</c:v>
                </c:pt>
                <c:pt idx="7486">
                  <c:v>5.618654176390776</c:v>
                </c:pt>
                <c:pt idx="7487">
                  <c:v>5.6202666296234307</c:v>
                </c:pt>
                <c:pt idx="7488">
                  <c:v>5.6218779184474457</c:v>
                </c:pt>
                <c:pt idx="7489">
                  <c:v>5.6234898438680885</c:v>
                </c:pt>
                <c:pt idx="7490">
                  <c:v>5.6251027525119843</c:v>
                </c:pt>
                <c:pt idx="7491">
                  <c:v>5.6267153879422578</c:v>
                </c:pt>
                <c:pt idx="7492">
                  <c:v>5.6283272039911072</c:v>
                </c:pt>
                <c:pt idx="7493">
                  <c:v>5.6299396935641379</c:v>
                </c:pt>
                <c:pt idx="7494">
                  <c:v>5.6315518738690651</c:v>
                </c:pt>
                <c:pt idx="7495">
                  <c:v>5.6331634900519729</c:v>
                </c:pt>
                <c:pt idx="7496">
                  <c:v>5.6347760708532615</c:v>
                </c:pt>
                <c:pt idx="7497">
                  <c:v>5.636387159783391</c:v>
                </c:pt>
                <c:pt idx="7498">
                  <c:v>5.6379997768846319</c:v>
                </c:pt>
                <c:pt idx="7499">
                  <c:v>5.6396119388970867</c:v>
                </c:pt>
                <c:pt idx="7500">
                  <c:v>5.6412225374969083</c:v>
                </c:pt>
                <c:pt idx="7501">
                  <c:v>5.6428341536798117</c:v>
                </c:pt>
                <c:pt idx="7502">
                  <c:v>5.6444463156210025</c:v>
                </c:pt>
                <c:pt idx="7503">
                  <c:v>5.6460586232272805</c:v>
                </c:pt>
                <c:pt idx="7504">
                  <c:v>5.6476705304575878</c:v>
                </c:pt>
                <c:pt idx="7505">
                  <c:v>5.6492823648129438</c:v>
                </c:pt>
                <c:pt idx="7506">
                  <c:v>5.6508936536369649</c:v>
                </c:pt>
                <c:pt idx="7507">
                  <c:v>5.6525044156391706</c:v>
                </c:pt>
                <c:pt idx="7508">
                  <c:v>5.6541162319966753</c:v>
                </c:pt>
                <c:pt idx="7509">
                  <c:v>5.6557280845878184</c:v>
                </c:pt>
                <c:pt idx="7510">
                  <c:v>5.6573388829072355</c:v>
                </c:pt>
                <c:pt idx="7511">
                  <c:v>5.6589505718219861</c:v>
                </c:pt>
                <c:pt idx="7512">
                  <c:v>5.6605619698580787</c:v>
                </c:pt>
                <c:pt idx="7513">
                  <c:v>5.6621725684579003</c:v>
                </c:pt>
                <c:pt idx="7514">
                  <c:v>5.6637838029318495</c:v>
                </c:pt>
                <c:pt idx="7515">
                  <c:v>5.6653960740415785</c:v>
                </c:pt>
                <c:pt idx="7516">
                  <c:v>5.6670074902537806</c:v>
                </c:pt>
                <c:pt idx="7517">
                  <c:v>5.6686196340692945</c:v>
                </c:pt>
                <c:pt idx="7518">
                  <c:v>5.670231832477155</c:v>
                </c:pt>
                <c:pt idx="7519">
                  <c:v>5.6718436488346722</c:v>
                </c:pt>
                <c:pt idx="7520">
                  <c:v>5.6734558108471216</c:v>
                </c:pt>
                <c:pt idx="7521">
                  <c:v>5.6750679364662018</c:v>
                </c:pt>
                <c:pt idx="7522">
                  <c:v>5.6766801894709884</c:v>
                </c:pt>
                <c:pt idx="7523">
                  <c:v>5.6782918237886184</c:v>
                </c:pt>
                <c:pt idx="7524">
                  <c:v>5.6799024949118539</c:v>
                </c:pt>
                <c:pt idx="7525">
                  <c:v>5.6815150573856421</c:v>
                </c:pt>
                <c:pt idx="7526">
                  <c:v>5.6831258918583503</c:v>
                </c:pt>
                <c:pt idx="7527">
                  <c:v>5.6847380537995376</c:v>
                </c:pt>
                <c:pt idx="7528">
                  <c:v>5.6863496334534247</c:v>
                </c:pt>
                <c:pt idx="7529">
                  <c:v>5.6879606497898445</c:v>
                </c:pt>
                <c:pt idx="7530">
                  <c:v>5.6895711757795633</c:v>
                </c:pt>
                <c:pt idx="7531">
                  <c:v>5.6911823009502793</c:v>
                </c:pt>
                <c:pt idx="7532">
                  <c:v>5.6927935170871375</c:v>
                </c:pt>
                <c:pt idx="7533">
                  <c:v>5.6944045877554208</c:v>
                </c:pt>
                <c:pt idx="7534">
                  <c:v>5.6960151498833005</c:v>
                </c:pt>
                <c:pt idx="7535">
                  <c:v>5.6976254034914726</c:v>
                </c:pt>
                <c:pt idx="7536">
                  <c:v>5.6992356206944015</c:v>
                </c:pt>
                <c:pt idx="7537">
                  <c:v>5.7008464189189958</c:v>
                </c:pt>
                <c:pt idx="7538">
                  <c:v>5.7024571989847352</c:v>
                </c:pt>
                <c:pt idx="7539">
                  <c:v>5.704067615979711</c:v>
                </c:pt>
                <c:pt idx="7540">
                  <c:v>5.7056783234150839</c:v>
                </c:pt>
                <c:pt idx="7541">
                  <c:v>5.7072889945383185</c:v>
                </c:pt>
                <c:pt idx="7542">
                  <c:v>5.7088993751899793</c:v>
                </c:pt>
                <c:pt idx="7543">
                  <c:v>5.7105097195240493</c:v>
                </c:pt>
                <c:pt idx="7544">
                  <c:v>5.7121214993650478</c:v>
                </c:pt>
                <c:pt idx="7545">
                  <c:v>5.7137320070376338</c:v>
                </c:pt>
                <c:pt idx="7546">
                  <c:v>5.7153432050039701</c:v>
                </c:pt>
                <c:pt idx="7547">
                  <c:v>5.7169553853088964</c:v>
                </c:pt>
                <c:pt idx="7548">
                  <c:v>5.7185669469482399</c:v>
                </c:pt>
                <c:pt idx="7549">
                  <c:v>5.7201785993298966</c:v>
                </c:pt>
                <c:pt idx="7550">
                  <c:v>5.7217892887037554</c:v>
                </c:pt>
                <c:pt idx="7551">
                  <c:v>5.7234006683744205</c:v>
                </c:pt>
                <c:pt idx="7552">
                  <c:v>5.7250128303868744</c:v>
                </c:pt>
                <c:pt idx="7553">
                  <c:v>5.7266250287234683</c:v>
                </c:pt>
                <c:pt idx="7554">
                  <c:v>5.7282373182713009</c:v>
                </c:pt>
                <c:pt idx="7555">
                  <c:v>5.7298493164583473</c:v>
                </c:pt>
                <c:pt idx="7556">
                  <c:v>5.7314620247106172</c:v>
                </c:pt>
                <c:pt idx="7557">
                  <c:v>5.7330746599506952</c:v>
                </c:pt>
                <c:pt idx="7558">
                  <c:v>5.7346864579784658</c:v>
                </c:pt>
                <c:pt idx="7559">
                  <c:v>5.7362992573231715</c:v>
                </c:pt>
                <c:pt idx="7560">
                  <c:v>5.7379121659432739</c:v>
                </c:pt>
                <c:pt idx="7561">
                  <c:v>5.7395241094835114</c:v>
                </c:pt>
                <c:pt idx="7562">
                  <c:v>5.7411371822770993</c:v>
                </c:pt>
                <c:pt idx="7563">
                  <c:v>5.7427488166422052</c:v>
                </c:pt>
                <c:pt idx="7564">
                  <c:v>5.744360105679748</c:v>
                </c:pt>
                <c:pt idx="7565">
                  <c:v>5.74597226778722</c:v>
                </c:pt>
                <c:pt idx="7566">
                  <c:v>5.7475843022892645</c:v>
                </c:pt>
                <c:pt idx="7567">
                  <c:v>5.7491973566939398</c:v>
                </c:pt>
                <c:pt idx="7568">
                  <c:v>5.7508094093898716</c:v>
                </c:pt>
                <c:pt idx="7569">
                  <c:v>5.7524217899003238</c:v>
                </c:pt>
                <c:pt idx="7570">
                  <c:v>5.754032788000659</c:v>
                </c:pt>
                <c:pt idx="7571">
                  <c:v>5.7556449681392881</c:v>
                </c:pt>
                <c:pt idx="7572">
                  <c:v>5.7572576217802425</c:v>
                </c:pt>
                <c:pt idx="7573">
                  <c:v>5.7588704211249411</c:v>
                </c:pt>
                <c:pt idx="7574">
                  <c:v>5.7604828380430053</c:v>
                </c:pt>
                <c:pt idx="7575">
                  <c:v>5.7620952183871079</c:v>
                </c:pt>
                <c:pt idx="7576">
                  <c:v>5.7637080723791163</c:v>
                </c:pt>
                <c:pt idx="7577">
                  <c:v>5.7653207988678714</c:v>
                </c:pt>
                <c:pt idx="7578">
                  <c:v>5.7669333978783115</c:v>
                </c:pt>
                <c:pt idx="7579">
                  <c:v>5.7685455779456714</c:v>
                </c:pt>
                <c:pt idx="7580">
                  <c:v>5.7701571576944968</c:v>
                </c:pt>
                <c:pt idx="7581">
                  <c:v>5.7717696657593578</c:v>
                </c:pt>
                <c:pt idx="7582">
                  <c:v>5.7733827385529404</c:v>
                </c:pt>
                <c:pt idx="7583">
                  <c:v>5.7749966684932357</c:v>
                </c:pt>
                <c:pt idx="7584">
                  <c:v>5.7766101422370317</c:v>
                </c:pt>
                <c:pt idx="7585">
                  <c:v>5.7782235979376457</c:v>
                </c:pt>
                <c:pt idx="7586">
                  <c:v>5.7798371994023858</c:v>
                </c:pt>
                <c:pt idx="7587">
                  <c:v>5.7814496344061928</c:v>
                </c:pt>
                <c:pt idx="7588">
                  <c:v>5.7830630900592022</c:v>
                </c:pt>
                <c:pt idx="7589">
                  <c:v>5.7846759076191541</c:v>
                </c:pt>
                <c:pt idx="7590">
                  <c:v>5.7862892721117589</c:v>
                </c:pt>
                <c:pt idx="7591">
                  <c:v>5.7879032386416078</c:v>
                </c:pt>
                <c:pt idx="7592">
                  <c:v>5.7895168402253869</c:v>
                </c:pt>
                <c:pt idx="7593">
                  <c:v>5.7911301681146128</c:v>
                </c:pt>
                <c:pt idx="7594">
                  <c:v>5.7927436602829587</c:v>
                </c:pt>
                <c:pt idx="7595">
                  <c:v>5.794357626717515</c:v>
                </c:pt>
                <c:pt idx="7596">
                  <c:v>5.7959704080376975</c:v>
                </c:pt>
                <c:pt idx="7597">
                  <c:v>5.7975834080161253</c:v>
                </c:pt>
                <c:pt idx="7598">
                  <c:v>5.7991968819027413</c:v>
                </c:pt>
                <c:pt idx="7599">
                  <c:v>5.8008111221093888</c:v>
                </c:pt>
                <c:pt idx="7600">
                  <c:v>5.8024256181310783</c:v>
                </c:pt>
                <c:pt idx="7601">
                  <c:v>5.8040397305631224</c:v>
                </c:pt>
                <c:pt idx="7602">
                  <c:v>5.8056537882422825</c:v>
                </c:pt>
                <c:pt idx="7603">
                  <c:v>5.8072676815712594</c:v>
                </c:pt>
                <c:pt idx="7604">
                  <c:v>5.8088797705852206</c:v>
                </c:pt>
                <c:pt idx="7605">
                  <c:v>5.8104918961330396</c:v>
                </c:pt>
                <c:pt idx="7606">
                  <c:v>5.8121036033269835</c:v>
                </c:pt>
                <c:pt idx="7607">
                  <c:v>5.8137169313589947</c:v>
                </c:pt>
                <c:pt idx="7608">
                  <c:v>5.8153300952959945</c:v>
                </c:pt>
                <c:pt idx="7609">
                  <c:v>5.816943350341556</c:v>
                </c:pt>
                <c:pt idx="7610">
                  <c:v>5.8185566053633186</c:v>
                </c:pt>
                <c:pt idx="7611">
                  <c:v>5.8201696414747479</c:v>
                </c:pt>
                <c:pt idx="7612">
                  <c:v>5.8217821129367495</c:v>
                </c:pt>
                <c:pt idx="7613">
                  <c:v>5.8233956779990645</c:v>
                </c:pt>
                <c:pt idx="7614">
                  <c:v>5.8250091152761581</c:v>
                </c:pt>
                <c:pt idx="7615">
                  <c:v>5.8266221514589507</c:v>
                </c:pt>
                <c:pt idx="7616">
                  <c:v>5.8282365013972948</c:v>
                </c:pt>
                <c:pt idx="7617">
                  <c:v>5.8298503036237506</c:v>
                </c:pt>
                <c:pt idx="7618">
                  <c:v>5.8314637592767573</c:v>
                </c:pt>
                <c:pt idx="7619">
                  <c:v>5.8330778170988653</c:v>
                </c:pt>
                <c:pt idx="7620">
                  <c:v>5.8346914368727214</c:v>
                </c:pt>
                <c:pt idx="7621">
                  <c:v>5.8363055859045581</c:v>
                </c:pt>
                <c:pt idx="7622">
                  <c:v>5.8379204839195804</c:v>
                </c:pt>
                <c:pt idx="7623">
                  <c:v>5.8395349251085067</c:v>
                </c:pt>
                <c:pt idx="7624">
                  <c:v>5.8411488916145382</c:v>
                </c:pt>
                <c:pt idx="7625">
                  <c:v>5.8427630042848531</c:v>
                </c:pt>
                <c:pt idx="7626">
                  <c:v>5.8443760952299701</c:v>
                </c:pt>
                <c:pt idx="7627">
                  <c:v>5.8459904633316029</c:v>
                </c:pt>
                <c:pt idx="7628">
                  <c:v>5.8476052149586177</c:v>
                </c:pt>
                <c:pt idx="7629">
                  <c:v>5.8492198935112594</c:v>
                </c:pt>
                <c:pt idx="7630">
                  <c:v>5.8508334219589262</c:v>
                </c:pt>
                <c:pt idx="7631">
                  <c:v>5.8524485941372495</c:v>
                </c:pt>
                <c:pt idx="7632">
                  <c:v>5.8540630170178316</c:v>
                </c:pt>
                <c:pt idx="7633">
                  <c:v>5.8556766003168175</c:v>
                </c:pt>
                <c:pt idx="7634">
                  <c:v>5.8572894542612586</c:v>
                </c:pt>
                <c:pt idx="7635">
                  <c:v>5.858902672828548</c:v>
                </c:pt>
                <c:pt idx="7636">
                  <c:v>5.8605158913482489</c:v>
                </c:pt>
                <c:pt idx="7637">
                  <c:v>5.8621299490274055</c:v>
                </c:pt>
                <c:pt idx="7638">
                  <c:v>5.8637442076326147</c:v>
                </c:pt>
                <c:pt idx="7639">
                  <c:v>5.8653581923150737</c:v>
                </c:pt>
                <c:pt idx="7640">
                  <c:v>5.8669719762987258</c:v>
                </c:pt>
                <c:pt idx="7641">
                  <c:v>5.8685846663625556</c:v>
                </c:pt>
                <c:pt idx="7642">
                  <c:v>5.8701982677558755</c:v>
                </c:pt>
                <c:pt idx="7643">
                  <c:v>5.8718129281604359</c:v>
                </c:pt>
                <c:pt idx="7644">
                  <c:v>5.8734268945949974</c:v>
                </c:pt>
                <c:pt idx="7645">
                  <c:v>5.875040423233119</c:v>
                </c:pt>
                <c:pt idx="7646">
                  <c:v>5.8766548642790069</c:v>
                </c:pt>
                <c:pt idx="7647">
                  <c:v>5.8782689219581696</c:v>
                </c:pt>
                <c:pt idx="7648">
                  <c:v>5.8798820311266979</c:v>
                </c:pt>
                <c:pt idx="7649">
                  <c:v>5.8814961253072706</c:v>
                </c:pt>
                <c:pt idx="7650">
                  <c:v>5.883110164736479</c:v>
                </c:pt>
                <c:pt idx="7651">
                  <c:v>5.8847240764304054</c:v>
                </c:pt>
                <c:pt idx="7652">
                  <c:v>5.8863378056887505</c:v>
                </c:pt>
                <c:pt idx="7653">
                  <c:v>5.887950623343829</c:v>
                </c:pt>
                <c:pt idx="7654">
                  <c:v>5.8895637325123706</c:v>
                </c:pt>
                <c:pt idx="7655">
                  <c:v>5.8911768234574815</c:v>
                </c:pt>
                <c:pt idx="7656">
                  <c:v>5.8927894406775865</c:v>
                </c:pt>
                <c:pt idx="7657">
                  <c:v>5.8944039914889705</c:v>
                </c:pt>
                <c:pt idx="7658">
                  <c:v>5.8960175564798645</c:v>
                </c:pt>
                <c:pt idx="7659">
                  <c:v>5.8976309209010696</c:v>
                </c:pt>
                <c:pt idx="7660">
                  <c:v>5.8992436473898264</c:v>
                </c:pt>
                <c:pt idx="7661">
                  <c:v>5.9008565743471664</c:v>
                </c:pt>
                <c:pt idx="7662">
                  <c:v>5.9024692462944026</c:v>
                </c:pt>
                <c:pt idx="7663">
                  <c:v>5.9040821547955957</c:v>
                </c:pt>
                <c:pt idx="7664">
                  <c:v>5.9056967056069798</c:v>
                </c:pt>
                <c:pt idx="7665">
                  <c:v>5.9073101430268826</c:v>
                </c:pt>
                <c:pt idx="7666">
                  <c:v>5.9089235257505504</c:v>
                </c:pt>
                <c:pt idx="7667">
                  <c:v>5.9105361976026884</c:v>
                </c:pt>
                <c:pt idx="7668">
                  <c:v>5.9121501092489757</c:v>
                </c:pt>
                <c:pt idx="7669">
                  <c:v>5.9137636559322964</c:v>
                </c:pt>
                <c:pt idx="7670">
                  <c:v>5.9153767468774099</c:v>
                </c:pt>
                <c:pt idx="7671">
                  <c:v>5.9169899290160695</c:v>
                </c:pt>
                <c:pt idx="7672">
                  <c:v>5.9186030747043397</c:v>
                </c:pt>
                <c:pt idx="7673">
                  <c:v>5.9202158011693076</c:v>
                </c:pt>
                <c:pt idx="7674">
                  <c:v>5.9218277995226112</c:v>
                </c:pt>
                <c:pt idx="7675">
                  <c:v>5.9234408176505386</c:v>
                </c:pt>
                <c:pt idx="7676">
                  <c:v>5.9250527248808504</c:v>
                </c:pt>
                <c:pt idx="7677">
                  <c:v>5.9266645592836893</c:v>
                </c:pt>
                <c:pt idx="7678">
                  <c:v>5.9282779418407499</c:v>
                </c:pt>
                <c:pt idx="7679">
                  <c:v>5.9298887037481389</c:v>
                </c:pt>
                <c:pt idx="7680">
                  <c:v>5.9315002106823727</c:v>
                </c:pt>
                <c:pt idx="7681">
                  <c:v>5.9331116630821983</c:v>
                </c:pt>
                <c:pt idx="7682">
                  <c:v>5.9347235339333793</c:v>
                </c:pt>
                <c:pt idx="7683">
                  <c:v>5.9363349318033709</c:v>
                </c:pt>
                <c:pt idx="7684">
                  <c:v>5.9379467115968803</c:v>
                </c:pt>
                <c:pt idx="7685">
                  <c:v>5.9395576369476704</c:v>
                </c:pt>
                <c:pt idx="7686">
                  <c:v>5.9411697259853931</c:v>
                </c:pt>
                <c:pt idx="7687">
                  <c:v>5.9427819607906871</c:v>
                </c:pt>
                <c:pt idx="7688">
                  <c:v>5.9443936134097184</c:v>
                </c:pt>
                <c:pt idx="7689">
                  <c:v>5.9460039214282174</c:v>
                </c:pt>
                <c:pt idx="7690">
                  <c:v>5.9476154648399273</c:v>
                </c:pt>
                <c:pt idx="7691">
                  <c:v>5.9492274629082296</c:v>
                </c:pt>
                <c:pt idx="7692">
                  <c:v>5.9508401711842644</c:v>
                </c:pt>
                <c:pt idx="7693">
                  <c:v>5.9524529340999681</c:v>
                </c:pt>
                <c:pt idx="7694">
                  <c:v>5.9540644412003294</c:v>
                </c:pt>
                <c:pt idx="7695">
                  <c:v>5.9556757484109335</c:v>
                </c:pt>
                <c:pt idx="7696">
                  <c:v>5.9572880015345113</c:v>
                </c:pt>
                <c:pt idx="7697">
                  <c:v>5.958900746117596</c:v>
                </c:pt>
                <c:pt idx="7698">
                  <c:v>5.960513144736546</c:v>
                </c:pt>
                <c:pt idx="7699">
                  <c:v>5.9621247791965937</c:v>
                </c:pt>
                <c:pt idx="7700">
                  <c:v>5.9637362862494907</c:v>
                </c:pt>
                <c:pt idx="7701">
                  <c:v>5.9653485392542764</c:v>
                </c:pt>
                <c:pt idx="7702">
                  <c:v>5.9669607194641836</c:v>
                </c:pt>
                <c:pt idx="7703">
                  <c:v>5.9685723537818118</c:v>
                </c:pt>
                <c:pt idx="7704">
                  <c:v>5.9701843884263628</c:v>
                </c:pt>
                <c:pt idx="7705">
                  <c:v>5.9717970239755083</c:v>
                </c:pt>
                <c:pt idx="7706">
                  <c:v>5.9734083856134497</c:v>
                </c:pt>
                <c:pt idx="7707">
                  <c:v>5.975019783459711</c:v>
                </c:pt>
                <c:pt idx="7708">
                  <c:v>5.9766309632797423</c:v>
                </c:pt>
                <c:pt idx="7709">
                  <c:v>5.9782422884741253</c:v>
                </c:pt>
                <c:pt idx="7710">
                  <c:v>5.9798532866218865</c:v>
                </c:pt>
                <c:pt idx="7711">
                  <c:v>5.9814644301034106</c:v>
                </c:pt>
                <c:pt idx="7712">
                  <c:v>5.9830755372484452</c:v>
                </c:pt>
                <c:pt idx="7713">
                  <c:v>5.9846870261701612</c:v>
                </c:pt>
                <c:pt idx="7714">
                  <c:v>5.9862987878249028</c:v>
                </c:pt>
                <c:pt idx="7715">
                  <c:v>5.9879104949238871</c:v>
                </c:pt>
                <c:pt idx="7716">
                  <c:v>5.9895219838455995</c:v>
                </c:pt>
                <c:pt idx="7717">
                  <c:v>5.9911321103403594</c:v>
                </c:pt>
                <c:pt idx="7718">
                  <c:v>5.9927440722144318</c:v>
                </c:pt>
                <c:pt idx="7719">
                  <c:v>5.9943563070197285</c:v>
                </c:pt>
                <c:pt idx="7720">
                  <c:v>5.9959669236074475</c:v>
                </c:pt>
                <c:pt idx="7721">
                  <c:v>5.9975800874254777</c:v>
                </c:pt>
                <c:pt idx="7722">
                  <c:v>5.9991915943834524</c:v>
                </c:pt>
                <c:pt idx="7723">
                  <c:v>6.0008041023532304</c:v>
                </c:pt>
                <c:pt idx="7724">
                  <c:v>6.0024148825137855</c:v>
                </c:pt>
                <c:pt idx="7725">
                  <c:v>6.0040266443109696</c:v>
                </c:pt>
                <c:pt idx="7726">
                  <c:v>6.0056382240835315</c:v>
                </c:pt>
                <c:pt idx="7727">
                  <c:v>6.0072480239916013</c:v>
                </c:pt>
                <c:pt idx="7728">
                  <c:v>6.0088594402987106</c:v>
                </c:pt>
                <c:pt idx="7729">
                  <c:v>6.010472185000693</c:v>
                </c:pt>
                <c:pt idx="7730">
                  <c:v>6.0120838555655478</c:v>
                </c:pt>
                <c:pt idx="7731">
                  <c:v>6.0136966549102517</c:v>
                </c:pt>
                <c:pt idx="7732">
                  <c:v>6.0153083438250086</c:v>
                </c:pt>
                <c:pt idx="7733">
                  <c:v>6.0169214530649153</c:v>
                </c:pt>
                <c:pt idx="7734">
                  <c:v>6.0185345074695817</c:v>
                </c:pt>
                <c:pt idx="7735">
                  <c:v>6.0201472339583395</c:v>
                </c:pt>
                <c:pt idx="7736">
                  <c:v>6.0217602519911289</c:v>
                </c:pt>
                <c:pt idx="7737">
                  <c:v>6.0233724685261762</c:v>
                </c:pt>
                <c:pt idx="7738">
                  <c:v>6.024985741823528</c:v>
                </c:pt>
                <c:pt idx="7739">
                  <c:v>6.0265982860891985</c:v>
                </c:pt>
                <c:pt idx="7740">
                  <c:v>6.0282108123849385</c:v>
                </c:pt>
                <c:pt idx="7741">
                  <c:v>6.0298233020292722</c:v>
                </c:pt>
                <c:pt idx="7742">
                  <c:v>6.0314356278370669</c:v>
                </c:pt>
                <c:pt idx="7743">
                  <c:v>6.0330480082524671</c:v>
                </c:pt>
                <c:pt idx="7744">
                  <c:v>6.0346605707262606</c:v>
                </c:pt>
                <c:pt idx="7745">
                  <c:v>6.0362726780068963</c:v>
                </c:pt>
                <c:pt idx="7746">
                  <c:v>6.0378852952983175</c:v>
                </c:pt>
                <c:pt idx="7747">
                  <c:v>6.0394978761709259</c:v>
                </c:pt>
                <c:pt idx="7748">
                  <c:v>6.0411087289699674</c:v>
                </c:pt>
                <c:pt idx="7749">
                  <c:v>6.0427206909390394</c:v>
                </c:pt>
                <c:pt idx="7750">
                  <c:v>6.0443328166531396</c:v>
                </c:pt>
                <c:pt idx="7751">
                  <c:v>6.0459455433083287</c:v>
                </c:pt>
                <c:pt idx="7752">
                  <c:v>6.0475573051292502</c:v>
                </c:pt>
                <c:pt idx="7753">
                  <c:v>6.0491698312823816</c:v>
                </c:pt>
                <c:pt idx="7754">
                  <c:v>6.0507812474233873</c:v>
                </c:pt>
                <c:pt idx="7755">
                  <c:v>6.0523945389254505</c:v>
                </c:pt>
                <c:pt idx="7756">
                  <c:v>6.0540076481653626</c:v>
                </c:pt>
                <c:pt idx="7757">
                  <c:v>6.0556215234395507</c:v>
                </c:pt>
                <c:pt idx="7758">
                  <c:v>6.0572353986422787</c:v>
                </c:pt>
                <c:pt idx="7759">
                  <c:v>6.0588493102171084</c:v>
                </c:pt>
                <c:pt idx="7760">
                  <c:v>6.060463203665182</c:v>
                </c:pt>
                <c:pt idx="7761">
                  <c:v>6.0620772065960438</c:v>
                </c:pt>
                <c:pt idx="7762">
                  <c:v>6.0636906257833711</c:v>
                </c:pt>
                <c:pt idx="7763">
                  <c:v>6.0653038989855341</c:v>
                </c:pt>
                <c:pt idx="7764">
                  <c:v>6.0669184314854849</c:v>
                </c:pt>
                <c:pt idx="7765">
                  <c:v>6.0685322519076061</c:v>
                </c:pt>
                <c:pt idx="7766">
                  <c:v>6.0701458899196696</c:v>
                </c:pt>
                <c:pt idx="7767">
                  <c:v>6.0717599475511763</c:v>
                </c:pt>
                <c:pt idx="7768">
                  <c:v>6.0733734943773356</c:v>
                </c:pt>
                <c:pt idx="7769">
                  <c:v>6.0749882644888755</c:v>
                </c:pt>
                <c:pt idx="7770">
                  <c:v>6.0766019388598114</c:v>
                </c:pt>
                <c:pt idx="7771">
                  <c:v>6.0782145196135575</c:v>
                </c:pt>
                <c:pt idx="7772">
                  <c:v>6.0798285226873698</c:v>
                </c:pt>
                <c:pt idx="7773">
                  <c:v>6.0814411399550163</c:v>
                </c:pt>
                <c:pt idx="7774">
                  <c:v>6.0830534838935542</c:v>
                </c:pt>
                <c:pt idx="7775">
                  <c:v>6.0846668482433515</c:v>
                </c:pt>
                <c:pt idx="7776">
                  <c:v>6.0862794835309932</c:v>
                </c:pt>
                <c:pt idx="7777">
                  <c:v>6.0878915545400725</c:v>
                </c:pt>
                <c:pt idx="7778">
                  <c:v>6.089503898644943</c:v>
                </c:pt>
                <c:pt idx="7779">
                  <c:v>6.0911171173074106</c:v>
                </c:pt>
                <c:pt idx="7780">
                  <c:v>6.0927296615730828</c:v>
                </c:pt>
                <c:pt idx="7781">
                  <c:v>6.0943419327778541</c:v>
                </c:pt>
                <c:pt idx="7782">
                  <c:v>6.0959535672379008</c:v>
                </c:pt>
                <c:pt idx="7783">
                  <c:v>6.0975658930456991</c:v>
                </c:pt>
                <c:pt idx="7784">
                  <c:v>6.0991785648978407</c:v>
                </c:pt>
                <c:pt idx="7785">
                  <c:v>6.1007913460277852</c:v>
                </c:pt>
                <c:pt idx="7786">
                  <c:v>6.1024032531868606</c:v>
                </c:pt>
                <c:pt idx="7787">
                  <c:v>6.1040165994013114</c:v>
                </c:pt>
                <c:pt idx="7788">
                  <c:v>6.1056302374609857</c:v>
                </c:pt>
                <c:pt idx="7789">
                  <c:v>6.1072433467008986</c:v>
                </c:pt>
                <c:pt idx="7790">
                  <c:v>6.1088564559408054</c:v>
                </c:pt>
                <c:pt idx="7791">
                  <c:v>6.1104696378891141</c:v>
                </c:pt>
                <c:pt idx="7792">
                  <c:v>6.1120838051501254</c:v>
                </c:pt>
                <c:pt idx="7793">
                  <c:v>6.1136973701410176</c:v>
                </c:pt>
                <c:pt idx="7794">
                  <c:v>6.1153100966059863</c:v>
                </c:pt>
                <c:pt idx="7795">
                  <c:v>6.1169228231898485</c:v>
                </c:pt>
                <c:pt idx="7796">
                  <c:v>6.1185363517327414</c:v>
                </c:pt>
                <c:pt idx="7797">
                  <c:v>6.1201478041800357</c:v>
                </c:pt>
                <c:pt idx="7798">
                  <c:v>6.1217609497017502</c:v>
                </c:pt>
                <c:pt idx="7799">
                  <c:v>6.1233722932600125</c:v>
                </c:pt>
                <c:pt idx="7800">
                  <c:v>6.1249848376445231</c:v>
                </c:pt>
                <c:pt idx="7801">
                  <c:v>6.1265966356723025</c:v>
                </c:pt>
                <c:pt idx="7802">
                  <c:v>6.1282089069721142</c:v>
                </c:pt>
                <c:pt idx="7803">
                  <c:v>6.1298208869667921</c:v>
                </c:pt>
                <c:pt idx="7804">
                  <c:v>6.1314323032739129</c:v>
                </c:pt>
                <c:pt idx="7805">
                  <c:v>6.1330441013729118</c:v>
                </c:pt>
                <c:pt idx="7806">
                  <c:v>6.1346555720690192</c:v>
                </c:pt>
                <c:pt idx="7807">
                  <c:v>6.1362665700745094</c:v>
                </c:pt>
                <c:pt idx="7808">
                  <c:v>6.1378784955663921</c:v>
                </c:pt>
                <c:pt idx="7809">
                  <c:v>6.1394900026192873</c:v>
                </c:pt>
                <c:pt idx="7810">
                  <c:v>6.1411015642586353</c:v>
                </c:pt>
                <c:pt idx="7811">
                  <c:v>6.1427133804736895</c:v>
                </c:pt>
                <c:pt idx="7812">
                  <c:v>6.1443253059655705</c:v>
                </c:pt>
                <c:pt idx="7813">
                  <c:v>6.1459370130170781</c:v>
                </c:pt>
                <c:pt idx="7814">
                  <c:v>6.1475484837131962</c:v>
                </c:pt>
                <c:pt idx="7815">
                  <c:v>6.1491608095209855</c:v>
                </c:pt>
                <c:pt idx="7816">
                  <c:v>6.1507730078575751</c:v>
                </c:pt>
                <c:pt idx="7817">
                  <c:v>6.1523851153757478</c:v>
                </c:pt>
                <c:pt idx="7818">
                  <c:v>6.1539974411122609</c:v>
                </c:pt>
                <c:pt idx="7819">
                  <c:v>6.155608984405303</c:v>
                </c:pt>
                <c:pt idx="7820">
                  <c:v>6.1572223853129397</c:v>
                </c:pt>
                <c:pt idx="7821">
                  <c:v>6.1588348932827106</c:v>
                </c:pt>
                <c:pt idx="7822">
                  <c:v>6.1604476561984161</c:v>
                </c:pt>
                <c:pt idx="7823">
                  <c:v>6.1620600731402506</c:v>
                </c:pt>
                <c:pt idx="7824">
                  <c:v>6.1636730182926414</c:v>
                </c:pt>
                <c:pt idx="7825">
                  <c:v>6.1652852348989633</c:v>
                </c:pt>
                <c:pt idx="7826">
                  <c:v>6.166898052458925</c:v>
                </c:pt>
                <c:pt idx="7827">
                  <c:v>6.1685093231103902</c:v>
                </c:pt>
                <c:pt idx="7828">
                  <c:v>6.1701223228509541</c:v>
                </c:pt>
                <c:pt idx="7829">
                  <c:v>6.1717347032663499</c:v>
                </c:pt>
                <c:pt idx="7830">
                  <c:v>6.1733460103820574</c:v>
                </c:pt>
                <c:pt idx="7831">
                  <c:v>6.1749582817056279</c:v>
                </c:pt>
                <c:pt idx="7832">
                  <c:v>6.1765700613804295</c:v>
                </c:pt>
                <c:pt idx="7833">
                  <c:v>6.1781810958823113</c:v>
                </c:pt>
                <c:pt idx="7834">
                  <c:v>6.1797934218089177</c:v>
                </c:pt>
                <c:pt idx="7835">
                  <c:v>6.1814061482976674</c:v>
                </c:pt>
                <c:pt idx="7836">
                  <c:v>6.1830183467055226</c:v>
                </c:pt>
                <c:pt idx="7837">
                  <c:v>6.1846291814153114</c:v>
                </c:pt>
                <c:pt idx="7838">
                  <c:v>6.1862400705366385</c:v>
                </c:pt>
                <c:pt idx="7839">
                  <c:v>6.1878521778885291</c:v>
                </c:pt>
                <c:pt idx="7840">
                  <c:v>6.1894631034053038</c:v>
                </c:pt>
                <c:pt idx="7841">
                  <c:v>6.1910744285759449</c:v>
                </c:pt>
                <c:pt idx="7842">
                  <c:v>6.192686645182274</c:v>
                </c:pt>
                <c:pt idx="7843">
                  <c:v>6.194298879987568</c:v>
                </c:pt>
                <c:pt idx="7844">
                  <c:v>6.1959104961704732</c:v>
                </c:pt>
                <c:pt idx="7845">
                  <c:v>6.1975209675420659</c:v>
                </c:pt>
                <c:pt idx="7846">
                  <c:v>6.1991324382856385</c:v>
                </c:pt>
                <c:pt idx="7847">
                  <c:v>6.2007437454488024</c:v>
                </c:pt>
                <c:pt idx="7848">
                  <c:v>6.2023545074984066</c:v>
                </c:pt>
                <c:pt idx="7849">
                  <c:v>6.2039663419012525</c:v>
                </c:pt>
                <c:pt idx="7850">
                  <c:v>6.2055773036732287</c:v>
                </c:pt>
                <c:pt idx="7851">
                  <c:v>6.207188992635456</c:v>
                </c:pt>
                <c:pt idx="7852">
                  <c:v>6.2088003360039075</c:v>
                </c:pt>
                <c:pt idx="7853">
                  <c:v>6.2104104988277857</c:v>
                </c:pt>
                <c:pt idx="7854">
                  <c:v>6.2120209158227686</c:v>
                </c:pt>
                <c:pt idx="7855">
                  <c:v>6.2136300995601532</c:v>
                </c:pt>
                <c:pt idx="7856">
                  <c:v>6.2152410432161309</c:v>
                </c:pt>
                <c:pt idx="7857">
                  <c:v>6.2168526411223954</c:v>
                </c:pt>
                <c:pt idx="7858">
                  <c:v>6.2184627496191336</c:v>
                </c:pt>
                <c:pt idx="7859">
                  <c:v>6.2200722777571444</c:v>
                </c:pt>
                <c:pt idx="7860">
                  <c:v>6.2216819870625795</c:v>
                </c:pt>
                <c:pt idx="7861">
                  <c:v>6.2232926220178983</c:v>
                </c:pt>
                <c:pt idx="7862">
                  <c:v>6.2249033657200279</c:v>
                </c:pt>
                <c:pt idx="7863">
                  <c:v>6.2265138009585055</c:v>
                </c:pt>
                <c:pt idx="7864">
                  <c:v>6.22812454485027</c:v>
                </c:pt>
                <c:pt idx="7865">
                  <c:v>6.2297350888969696</c:v>
                </c:pt>
                <c:pt idx="7866">
                  <c:v>6.2313457963323478</c:v>
                </c:pt>
                <c:pt idx="7867">
                  <c:v>6.232955904829077</c:v>
                </c:pt>
                <c:pt idx="7868">
                  <c:v>6.2345673937982529</c:v>
                </c:pt>
                <c:pt idx="7869">
                  <c:v>6.23617868269345</c:v>
                </c:pt>
                <c:pt idx="7870">
                  <c:v>6.2377885733114775</c:v>
                </c:pt>
                <c:pt idx="7871">
                  <c:v>6.2393992080771996</c:v>
                </c:pt>
                <c:pt idx="7872">
                  <c:v>6.241010351558721</c:v>
                </c:pt>
                <c:pt idx="7873">
                  <c:v>6.2426221313997194</c:v>
                </c:pt>
                <c:pt idx="7874">
                  <c:v>6.2442334385628788</c:v>
                </c:pt>
                <c:pt idx="7875">
                  <c:v>6.2458447819313312</c:v>
                </c:pt>
                <c:pt idx="7876">
                  <c:v>6.2474552171697999</c:v>
                </c:pt>
                <c:pt idx="7877">
                  <c:v>6.2490661608257794</c:v>
                </c:pt>
                <c:pt idx="7878">
                  <c:v>6.2506760515385036</c:v>
                </c:pt>
                <c:pt idx="7879">
                  <c:v>6.2522863414355108</c:v>
                </c:pt>
                <c:pt idx="7880">
                  <c:v>6.2538955068935476</c:v>
                </c:pt>
                <c:pt idx="7881">
                  <c:v>6.2555044371305755</c:v>
                </c:pt>
                <c:pt idx="7882">
                  <c:v>6.2571180934289652</c:v>
                </c:pt>
                <c:pt idx="7883">
                  <c:v>6.2587301463624145</c:v>
                </c:pt>
                <c:pt idx="7884">
                  <c:v>6.2603423994147187</c:v>
                </c:pt>
                <c:pt idx="7885">
                  <c:v>6.2619531614169208</c:v>
                </c:pt>
                <c:pt idx="7886">
                  <c:v>6.2635651049571583</c:v>
                </c:pt>
                <c:pt idx="7887">
                  <c:v>6.2651753765910536</c:v>
                </c:pt>
                <c:pt idx="7888">
                  <c:v>6.2667861203406012</c:v>
                </c:pt>
                <c:pt idx="7889">
                  <c:v>6.2683969913479487</c:v>
                </c:pt>
                <c:pt idx="7890">
                  <c:v>6.2700084984483118</c:v>
                </c:pt>
                <c:pt idx="7891">
                  <c:v>6.271619660098839</c:v>
                </c:pt>
                <c:pt idx="7892">
                  <c:v>6.2732308397765486</c:v>
                </c:pt>
                <c:pt idx="7893">
                  <c:v>6.274840893855961</c:v>
                </c:pt>
                <c:pt idx="7894">
                  <c:v>6.2764514197034993</c:v>
                </c:pt>
                <c:pt idx="7895">
                  <c:v>6.278062272360291</c:v>
                </c:pt>
                <c:pt idx="7896">
                  <c:v>6.279670786174953</c:v>
                </c:pt>
                <c:pt idx="7897">
                  <c:v>6.2812795894389124</c:v>
                </c:pt>
                <c:pt idx="7898">
                  <c:v>6.2828873073544953</c:v>
                </c:pt>
                <c:pt idx="7899">
                  <c:v>6.2844948443269404</c:v>
                </c:pt>
                <c:pt idx="7900">
                  <c:v>6.2861016408784272</c:v>
                </c:pt>
                <c:pt idx="7901">
                  <c:v>6.2877106072359288</c:v>
                </c:pt>
                <c:pt idx="7902">
                  <c:v>6.2893197184737577</c:v>
                </c:pt>
                <c:pt idx="7903">
                  <c:v>6.2909289021638504</c:v>
                </c:pt>
                <c:pt idx="7904">
                  <c:v>6.292537234860677</c:v>
                </c:pt>
                <c:pt idx="7905">
                  <c:v>6.2941462556863659</c:v>
                </c:pt>
                <c:pt idx="7906">
                  <c:v>6.2957562188672735</c:v>
                </c:pt>
                <c:pt idx="7907">
                  <c:v>6.2973657470052906</c:v>
                </c:pt>
                <c:pt idx="7908">
                  <c:v>6.2989748762371898</c:v>
                </c:pt>
                <c:pt idx="7909">
                  <c:v>6.3005840416952248</c:v>
                </c:pt>
                <c:pt idx="7910">
                  <c:v>6.3021931528148301</c:v>
                </c:pt>
                <c:pt idx="7911">
                  <c:v>6.3038020828863894</c:v>
                </c:pt>
                <c:pt idx="7912">
                  <c:v>6.3054110312306815</c:v>
                </c:pt>
                <c:pt idx="7913">
                  <c:v>6.3070198347309745</c:v>
                </c:pt>
                <c:pt idx="7914">
                  <c:v>6.3086284027632633</c:v>
                </c:pt>
                <c:pt idx="7915">
                  <c:v>6.3102377312638724</c:v>
                </c:pt>
                <c:pt idx="7916">
                  <c:v>6.3118475493034483</c:v>
                </c:pt>
                <c:pt idx="7917">
                  <c:v>6.313457421977331</c:v>
                </c:pt>
                <c:pt idx="7918">
                  <c:v>6.3150668956046365</c:v>
                </c:pt>
                <c:pt idx="7919">
                  <c:v>6.3166766592511951</c:v>
                </c:pt>
                <c:pt idx="7920">
                  <c:v>6.3182863867566095</c:v>
                </c:pt>
                <c:pt idx="7921">
                  <c:v>6.3198963138326363</c:v>
                </c:pt>
                <c:pt idx="7922">
                  <c:v>6.3215049543038804</c:v>
                </c:pt>
                <c:pt idx="7923">
                  <c:v>6.3231139387696595</c:v>
                </c:pt>
                <c:pt idx="7924">
                  <c:v>6.3247233943460284</c:v>
                </c:pt>
                <c:pt idx="7925">
                  <c:v>6.3263344469901472</c:v>
                </c:pt>
                <c:pt idx="7926">
                  <c:v>6.3279462632526844</c:v>
                </c:pt>
                <c:pt idx="7927">
                  <c:v>6.3295580613279387</c:v>
                </c:pt>
                <c:pt idx="7928">
                  <c:v>6.3311695501072673</c:v>
                </c:pt>
                <c:pt idx="7929">
                  <c:v>6.332780184920388</c:v>
                </c:pt>
                <c:pt idx="7930">
                  <c:v>6.3343922194699296</c:v>
                </c:pt>
                <c:pt idx="7931">
                  <c:v>6.3360033265675364</c:v>
                </c:pt>
                <c:pt idx="7932">
                  <c:v>6.3376142883395055</c:v>
                </c:pt>
                <c:pt idx="7933">
                  <c:v>6.3392265595442803</c:v>
                </c:pt>
                <c:pt idx="7934">
                  <c:v>6.3408380664547783</c:v>
                </c:pt>
                <c:pt idx="7935">
                  <c:v>6.3424505378930149</c:v>
                </c:pt>
                <c:pt idx="7936">
                  <c:v>6.3440634648265783</c:v>
                </c:pt>
                <c:pt idx="7937">
                  <c:v>6.3456756995606014</c:v>
                </c:pt>
                <c:pt idx="7938">
                  <c:v>6.3472887721876639</c:v>
                </c:pt>
                <c:pt idx="7939">
                  <c:v>6.3489007885675806</c:v>
                </c:pt>
                <c:pt idx="7940">
                  <c:v>6.3505132236902169</c:v>
                </c:pt>
                <c:pt idx="7941">
                  <c:v>6.3521267157395425</c:v>
                </c:pt>
                <c:pt idx="7942">
                  <c:v>6.3537398978781985</c:v>
                </c:pt>
                <c:pt idx="7943">
                  <c:v>6.3553532258388152</c:v>
                </c:pt>
                <c:pt idx="7944">
                  <c:v>6.3569660798070355</c:v>
                </c:pt>
                <c:pt idx="7945">
                  <c:v>6.3585799915009682</c:v>
                </c:pt>
                <c:pt idx="7946">
                  <c:v>6.3601936841592508</c:v>
                </c:pt>
                <c:pt idx="7947">
                  <c:v>6.3618070301833116</c:v>
                </c:pt>
                <c:pt idx="7948">
                  <c:v>6.3634202303813705</c:v>
                </c:pt>
                <c:pt idx="7949">
                  <c:v>6.3650330114875375</c:v>
                </c:pt>
                <c:pt idx="7950">
                  <c:v>6.3666459202265671</c:v>
                </c:pt>
                <c:pt idx="7951">
                  <c:v>6.3682596312441513</c:v>
                </c:pt>
                <c:pt idx="7952">
                  <c:v>6.3698740541008885</c:v>
                </c:pt>
                <c:pt idx="7953">
                  <c:v>6.3714872361681669</c:v>
                </c:pt>
                <c:pt idx="7954">
                  <c:v>6.3730997623212913</c:v>
                </c:pt>
                <c:pt idx="7955">
                  <c:v>6.3747123978466576</c:v>
                </c:pt>
                <c:pt idx="7956">
                  <c:v>6.3763262001921914</c:v>
                </c:pt>
                <c:pt idx="7957">
                  <c:v>6.3779399658144875</c:v>
                </c:pt>
                <c:pt idx="7958">
                  <c:v>6.3795533850494124</c:v>
                </c:pt>
                <c:pt idx="7959">
                  <c:v>6.3811667493992141</c:v>
                </c:pt>
                <c:pt idx="7960">
                  <c:v>6.38278066121224</c:v>
                </c:pt>
                <c:pt idx="7961">
                  <c:v>6.3843938979589261</c:v>
                </c:pt>
                <c:pt idx="7962">
                  <c:v>6.3860071165500143</c:v>
                </c:pt>
                <c:pt idx="7963">
                  <c:v>6.3876204809712194</c:v>
                </c:pt>
                <c:pt idx="7964">
                  <c:v>6.3892335900445945</c:v>
                </c:pt>
                <c:pt idx="7965">
                  <c:v>6.3908463529602955</c:v>
                </c:pt>
                <c:pt idx="7966">
                  <c:v>6.3924582420007843</c:v>
                </c:pt>
                <c:pt idx="7967">
                  <c:v>6.3940708228020782</c:v>
                </c:pt>
                <c:pt idx="7968">
                  <c:v>6.3956838043222897</c:v>
                </c:pt>
                <c:pt idx="7969">
                  <c:v>6.3972966947483805</c:v>
                </c:pt>
                <c:pt idx="7970">
                  <c:v>6.398909512308335</c:v>
                </c:pt>
                <c:pt idx="7971">
                  <c:v>6.4005223115341421</c:v>
                </c:pt>
                <c:pt idx="7972">
                  <c:v>6.4021345646577084</c:v>
                </c:pt>
                <c:pt idx="7973">
                  <c:v>6.4037467084019681</c:v>
                </c:pt>
                <c:pt idx="7974">
                  <c:v>6.4053580700873578</c:v>
                </c:pt>
                <c:pt idx="7975">
                  <c:v>6.4069717264095569</c:v>
                </c:pt>
                <c:pt idx="7976">
                  <c:v>6.40858310622259</c:v>
                </c:pt>
                <c:pt idx="7977">
                  <c:v>6.4101958508056756</c:v>
                </c:pt>
                <c:pt idx="7978">
                  <c:v>6.4118071579213876</c:v>
                </c:pt>
                <c:pt idx="7979">
                  <c:v>6.4134196112015704</c:v>
                </c:pt>
                <c:pt idx="7980">
                  <c:v>6.4150318096569379</c:v>
                </c:pt>
                <c:pt idx="7981">
                  <c:v>6.4166434440220561</c:v>
                </c:pt>
                <c:pt idx="7982">
                  <c:v>6.4182560065433893</c:v>
                </c:pt>
                <c:pt idx="7983">
                  <c:v>6.4198675681827364</c:v>
                </c:pt>
                <c:pt idx="7984">
                  <c:v>6.4214790025715534</c:v>
                </c:pt>
                <c:pt idx="7985">
                  <c:v>6.4230903279082785</c:v>
                </c:pt>
                <c:pt idx="7986">
                  <c:v>6.4247021986882196</c:v>
                </c:pt>
                <c:pt idx="7987">
                  <c:v>6.4263141058947886</c:v>
                </c:pt>
                <c:pt idx="7988">
                  <c:v>6.4279244139606684</c:v>
                </c:pt>
                <c:pt idx="7989">
                  <c:v>6.4295336518770156</c:v>
                </c:pt>
                <c:pt idx="7990">
                  <c:v>6.4311429443079717</c:v>
                </c:pt>
                <c:pt idx="7991">
                  <c:v>6.432752599182149</c:v>
                </c:pt>
                <c:pt idx="7992">
                  <c:v>6.4343621091967389</c:v>
                </c:pt>
                <c:pt idx="7993">
                  <c:v>6.4359746354449374</c:v>
                </c:pt>
                <c:pt idx="7994">
                  <c:v>6.4375874166462177</c:v>
                </c:pt>
                <c:pt idx="7995">
                  <c:v>6.4391993967121577</c:v>
                </c:pt>
                <c:pt idx="7996">
                  <c:v>6.4408097410699119</c:v>
                </c:pt>
                <c:pt idx="7997">
                  <c:v>6.4424220304751829</c:v>
                </c:pt>
                <c:pt idx="7998">
                  <c:v>6.4440326107795309</c:v>
                </c:pt>
                <c:pt idx="7999">
                  <c:v>6.4456456288123185</c:v>
                </c:pt>
                <c:pt idx="8000">
                  <c:v>6.447257117734031</c:v>
                </c:pt>
                <c:pt idx="8001">
                  <c:v>6.4488668088636478</c:v>
                </c:pt>
                <c:pt idx="8002">
                  <c:v>6.4504771532214038</c:v>
                </c:pt>
                <c:pt idx="8003">
                  <c:v>6.4520871528406936</c:v>
                </c:pt>
                <c:pt idx="8004">
                  <c:v>6.4536947622079364</c:v>
                </c:pt>
                <c:pt idx="8005">
                  <c:v>6.4553076526815873</c:v>
                </c:pt>
                <c:pt idx="8006">
                  <c:v>6.4569201606989015</c:v>
                </c:pt>
                <c:pt idx="8007">
                  <c:v>6.4585327048932646</c:v>
                </c:pt>
                <c:pt idx="8008">
                  <c:v>6.4601458686874942</c:v>
                </c:pt>
                <c:pt idx="8009">
                  <c:v>6.4617590689331514</c:v>
                </c:pt>
                <c:pt idx="8010">
                  <c:v>6.4633717589494317</c:v>
                </c:pt>
                <c:pt idx="8011">
                  <c:v>6.4649850140187821</c:v>
                </c:pt>
                <c:pt idx="8012">
                  <c:v>6.4665948503324095</c:v>
                </c:pt>
                <c:pt idx="8013">
                  <c:v>6.4682073217706524</c:v>
                </c:pt>
                <c:pt idx="8014">
                  <c:v>6.4698190471968218</c:v>
                </c:pt>
                <c:pt idx="8015">
                  <c:v>6.4714296638556448</c:v>
                </c:pt>
                <c:pt idx="8016">
                  <c:v>6.4730409890500189</c:v>
                </c:pt>
                <c:pt idx="8017">
                  <c:v>6.4746526416927814</c:v>
                </c:pt>
                <c:pt idx="8018">
                  <c:v>6.4762642215128112</c:v>
                </c:pt>
                <c:pt idx="8019">
                  <c:v>6.477874856325915</c:v>
                </c:pt>
                <c:pt idx="8020">
                  <c:v>6.4794850735288518</c:v>
                </c:pt>
                <c:pt idx="8021">
                  <c:v>6.4810961626012853</c:v>
                </c:pt>
                <c:pt idx="8022">
                  <c:v>6.4827075060646395</c:v>
                </c:pt>
                <c:pt idx="8023">
                  <c:v>6.4843200504491554</c:v>
                </c:pt>
                <c:pt idx="8024">
                  <c:v>6.4859313029048584</c:v>
                </c:pt>
                <c:pt idx="8025">
                  <c:v>6.4875419195636779</c:v>
                </c:pt>
                <c:pt idx="8026">
                  <c:v>6.4891531903337691</c:v>
                </c:pt>
                <c:pt idx="8027">
                  <c:v>6.4907670656079484</c:v>
                </c:pt>
                <c:pt idx="8028">
                  <c:v>6.492380320558321</c:v>
                </c:pt>
                <c:pt idx="8029">
                  <c:v>6.4939931017596111</c:v>
                </c:pt>
                <c:pt idx="8030">
                  <c:v>6.4956046270391203</c:v>
                </c:pt>
                <c:pt idx="8031">
                  <c:v>6.4972162431745515</c:v>
                </c:pt>
                <c:pt idx="8032">
                  <c:v>6.4988284780273684</c:v>
                </c:pt>
                <c:pt idx="8033">
                  <c:v>6.5004409859258434</c:v>
                </c:pt>
                <c:pt idx="8034">
                  <c:v>6.5020534754751003</c:v>
                </c:pt>
                <c:pt idx="8035">
                  <c:v>6.5036673141172194</c:v>
                </c:pt>
                <c:pt idx="8036">
                  <c:v>6.5052812805755975</c:v>
                </c:pt>
                <c:pt idx="8037">
                  <c:v>6.5068932788338953</c:v>
                </c:pt>
                <c:pt idx="8038">
                  <c:v>6.5085070263573055</c:v>
                </c:pt>
                <c:pt idx="8039">
                  <c:v>6.5101204819627094</c:v>
                </c:pt>
                <c:pt idx="8040">
                  <c:v>6.511733117392982</c:v>
                </c:pt>
                <c:pt idx="8041">
                  <c:v>6.5133460990796923</c:v>
                </c:pt>
                <c:pt idx="8042">
                  <c:v>6.5149586253516638</c:v>
                </c:pt>
                <c:pt idx="8043">
                  <c:v>6.5165727012812713</c:v>
                </c:pt>
                <c:pt idx="8044">
                  <c:v>6.5181844810510405</c:v>
                </c:pt>
                <c:pt idx="8045">
                  <c:v>6.5197981555886582</c:v>
                </c:pt>
                <c:pt idx="8046">
                  <c:v>6.5214109002668481</c:v>
                </c:pt>
                <c:pt idx="8047">
                  <c:v>6.5230227165531334</c:v>
                </c:pt>
                <c:pt idx="8048">
                  <c:v>6.5246365553857819</c:v>
                </c:pt>
                <c:pt idx="8049">
                  <c:v>6.5262511609437688</c:v>
                </c:pt>
                <c:pt idx="8050">
                  <c:v>6.5278648719613459</c:v>
                </c:pt>
                <c:pt idx="8051">
                  <c:v>6.5294784917352064</c:v>
                </c:pt>
                <c:pt idx="8052">
                  <c:v>6.5310908358163138</c:v>
                </c:pt>
                <c:pt idx="8053">
                  <c:v>6.532704656381334</c:v>
                </c:pt>
                <c:pt idx="8054">
                  <c:v>6.5343184951901758</c:v>
                </c:pt>
                <c:pt idx="8055">
                  <c:v>6.535931331061021</c:v>
                </c:pt>
                <c:pt idx="8056">
                  <c:v>6.5375454251939384</c:v>
                </c:pt>
                <c:pt idx="8057">
                  <c:v>6.5391592639075053</c:v>
                </c:pt>
                <c:pt idx="8058">
                  <c:v>6.5407735772347895</c:v>
                </c:pt>
                <c:pt idx="8059">
                  <c:v>6.5423878176797539</c:v>
                </c:pt>
                <c:pt idx="8060">
                  <c:v>6.5440022041835526</c:v>
                </c:pt>
                <c:pt idx="8061">
                  <c:v>6.5456146027074364</c:v>
                </c:pt>
                <c:pt idx="8062">
                  <c:v>6.5472286786370475</c:v>
                </c:pt>
                <c:pt idx="8063">
                  <c:v>6.5488442166889067</c:v>
                </c:pt>
                <c:pt idx="8064">
                  <c:v>6.5504590231747883</c:v>
                </c:pt>
                <c:pt idx="8065">
                  <c:v>6.5520735373876695</c:v>
                </c:pt>
                <c:pt idx="8066">
                  <c:v>6.5536875037507674</c:v>
                </c:pt>
                <c:pt idx="8067">
                  <c:v>6.5553024749363233</c:v>
                </c:pt>
                <c:pt idx="8068">
                  <c:v>6.5569171535366566</c:v>
                </c:pt>
                <c:pt idx="8069">
                  <c:v>6.5585324173670365</c:v>
                </c:pt>
                <c:pt idx="8070">
                  <c:v>6.5601475713358246</c:v>
                </c:pt>
                <c:pt idx="8071">
                  <c:v>6.5617624145320113</c:v>
                </c:pt>
                <c:pt idx="8072">
                  <c:v>6.5633773123800383</c:v>
                </c:pt>
                <c:pt idx="8073">
                  <c:v>6.56499296026261</c:v>
                </c:pt>
                <c:pt idx="8074">
                  <c:v>6.5666081691718237</c:v>
                </c:pt>
                <c:pt idx="8075">
                  <c:v>6.5682246411228178</c:v>
                </c:pt>
                <c:pt idx="8076">
                  <c:v>6.5698384797649343</c:v>
                </c:pt>
                <c:pt idx="8077">
                  <c:v>6.5714521908063377</c:v>
                </c:pt>
                <c:pt idx="8078">
                  <c:v>6.5730657557496146</c:v>
                </c:pt>
                <c:pt idx="8079">
                  <c:v>6.5746820076370005</c:v>
                </c:pt>
                <c:pt idx="8080">
                  <c:v>6.5762987543172162</c:v>
                </c:pt>
                <c:pt idx="8081">
                  <c:v>6.5779158310834758</c:v>
                </c:pt>
                <c:pt idx="8082">
                  <c:v>6.5795326510698438</c:v>
                </c:pt>
                <c:pt idx="8083">
                  <c:v>6.5811486831589097</c:v>
                </c:pt>
                <c:pt idx="8084">
                  <c:v>6.5827656680663074</c:v>
                </c:pt>
                <c:pt idx="8085">
                  <c:v>6.5843826347853716</c:v>
                </c:pt>
                <c:pt idx="8086">
                  <c:v>6.5860000968388483</c:v>
                </c:pt>
                <c:pt idx="8087">
                  <c:v>6.5876170819377089</c:v>
                </c:pt>
                <c:pt idx="8088">
                  <c:v>6.5892338836924713</c:v>
                </c:pt>
                <c:pt idx="8089">
                  <c:v>6.590851125444579</c:v>
                </c:pt>
                <c:pt idx="8090">
                  <c:v>6.5924690095823939</c:v>
                </c:pt>
                <c:pt idx="8091">
                  <c:v>6.5940856280922864</c:v>
                </c:pt>
                <c:pt idx="8092">
                  <c:v>6.5957024480786561</c:v>
                </c:pt>
                <c:pt idx="8093">
                  <c:v>6.5973205526863961</c:v>
                </c:pt>
                <c:pt idx="8094">
                  <c:v>6.5989377026522167</c:v>
                </c:pt>
                <c:pt idx="8095">
                  <c:v>6.6005556970876151</c:v>
                </c:pt>
                <c:pt idx="8096">
                  <c:v>6.602174040609647</c:v>
                </c:pt>
                <c:pt idx="8097">
                  <c:v>6.6037932665009773</c:v>
                </c:pt>
                <c:pt idx="8098">
                  <c:v>6.6054117753766795</c:v>
                </c:pt>
                <c:pt idx="8099">
                  <c:v>6.6070304496478345</c:v>
                </c:pt>
                <c:pt idx="8100">
                  <c:v>6.6086475631325401</c:v>
                </c:pt>
                <c:pt idx="8101">
                  <c:v>6.6102662741639167</c:v>
                </c:pt>
                <c:pt idx="8102">
                  <c:v>6.6118849484350646</c:v>
                </c:pt>
                <c:pt idx="8103">
                  <c:v>6.6135034205619005</c:v>
                </c:pt>
                <c:pt idx="8104">
                  <c:v>6.6151217271524976</c:v>
                </c:pt>
                <c:pt idx="8105">
                  <c:v>6.6167405668609076</c:v>
                </c:pt>
                <c:pt idx="8106">
                  <c:v>6.6183595720483961</c:v>
                </c:pt>
                <c:pt idx="8107">
                  <c:v>6.6199788347309356</c:v>
                </c:pt>
                <c:pt idx="8108">
                  <c:v>6.6215970311151793</c:v>
                </c:pt>
                <c:pt idx="8109">
                  <c:v>6.6232143831044796</c:v>
                </c:pt>
                <c:pt idx="8110">
                  <c:v>6.6248333515152149</c:v>
                </c:pt>
                <c:pt idx="8111">
                  <c:v>6.6264515295335453</c:v>
                </c:pt>
                <c:pt idx="8112">
                  <c:v>6.6280695974151165</c:v>
                </c:pt>
                <c:pt idx="8113">
                  <c:v>6.6296876836595153</c:v>
                </c:pt>
                <c:pt idx="8114">
                  <c:v>6.6313057331787704</c:v>
                </c:pt>
                <c:pt idx="8115">
                  <c:v>6.6329238009165055</c:v>
                </c:pt>
                <c:pt idx="8116">
                  <c:v>6.6345410426686149</c:v>
                </c:pt>
                <c:pt idx="8117">
                  <c:v>6.6361587065545313</c:v>
                </c:pt>
                <c:pt idx="8118">
                  <c:v>6.6377765171230303</c:v>
                </c:pt>
                <c:pt idx="8119">
                  <c:v>6.6393936122243336</c:v>
                </c:pt>
                <c:pt idx="8120">
                  <c:v>6.6410106705124745</c:v>
                </c:pt>
                <c:pt idx="8121">
                  <c:v>6.6426276004734826</c:v>
                </c:pt>
                <c:pt idx="8122">
                  <c:v>6.6442445854287495</c:v>
                </c:pt>
                <c:pt idx="8123">
                  <c:v>6.6458607274555375</c:v>
                </c:pt>
                <c:pt idx="8124">
                  <c:v>6.6474765949355055</c:v>
                </c:pt>
                <c:pt idx="8125">
                  <c:v>6.6490931948845722</c:v>
                </c:pt>
                <c:pt idx="8126">
                  <c:v>6.6507087147405581</c:v>
                </c:pt>
                <c:pt idx="8127">
                  <c:v>6.6523249300535046</c:v>
                </c:pt>
                <c:pt idx="8128">
                  <c:v>6.6539417133857626</c:v>
                </c:pt>
                <c:pt idx="8129">
                  <c:v>6.6555575625412216</c:v>
                </c:pt>
                <c:pt idx="8130">
                  <c:v>6.6571727530011975</c:v>
                </c:pt>
                <c:pt idx="8131">
                  <c:v>6.6587867013551225</c:v>
                </c:pt>
                <c:pt idx="8132">
                  <c:v>6.6604035029423985</c:v>
                </c:pt>
                <c:pt idx="8133">
                  <c:v>6.6620183459716005</c:v>
                </c:pt>
                <c:pt idx="8134">
                  <c:v>6.6636338291508546</c:v>
                </c:pt>
                <c:pt idx="8135">
                  <c:v>6.6652489649106101</c:v>
                </c:pt>
                <c:pt idx="8136">
                  <c:v>6.6668645212543707</c:v>
                </c:pt>
                <c:pt idx="8137">
                  <c:v>6.6684803703381563</c:v>
                </c:pt>
                <c:pt idx="8138">
                  <c:v>6.6700948846702568</c:v>
                </c:pt>
                <c:pt idx="8139">
                  <c:v>6.6717096912753977</c:v>
                </c:pt>
                <c:pt idx="8140">
                  <c:v>6.6733246257911594</c:v>
                </c:pt>
                <c:pt idx="8141">
                  <c:v>6.6749389572807001</c:v>
                </c:pt>
                <c:pt idx="8142">
                  <c:v>6.6765543124417901</c:v>
                </c:pt>
                <c:pt idx="8143">
                  <c:v>6.6781694664821796</c:v>
                </c:pt>
                <c:pt idx="8144">
                  <c:v>6.6797847666189174</c:v>
                </c:pt>
                <c:pt idx="8145">
                  <c:v>6.681398696559218</c:v>
                </c:pt>
                <c:pt idx="8146">
                  <c:v>6.683012809158047</c:v>
                </c:pt>
                <c:pt idx="8147">
                  <c:v>6.6846275792218943</c:v>
                </c:pt>
                <c:pt idx="8148">
                  <c:v>6.6862409252697583</c:v>
                </c:pt>
                <c:pt idx="8149">
                  <c:v>6.6878537063283705</c:v>
                </c:pt>
                <c:pt idx="8150">
                  <c:v>6.6894668700988165</c:v>
                </c:pt>
                <c:pt idx="8151">
                  <c:v>6.6910812018743906</c:v>
                </c:pt>
                <c:pt idx="8152">
                  <c:v>6.6926952778992943</c:v>
                </c:pt>
                <c:pt idx="8153">
                  <c:v>6.6943101941882945</c:v>
                </c:pt>
                <c:pt idx="8154">
                  <c:v>6.6959240510985483</c:v>
                </c:pt>
                <c:pt idx="8155">
                  <c:v>6.6975386934270764</c:v>
                </c:pt>
                <c:pt idx="8156">
                  <c:v>6.69915342685628</c:v>
                </c:pt>
                <c:pt idx="8157">
                  <c:v>6.7007663901090817</c:v>
                </c:pt>
                <c:pt idx="8158">
                  <c:v>6.7023801558504505</c:v>
                </c:pt>
                <c:pt idx="8159">
                  <c:v>6.7039941405329095</c:v>
                </c:pt>
                <c:pt idx="8160">
                  <c:v>6.7056082713599015</c:v>
                </c:pt>
                <c:pt idx="8161">
                  <c:v>6.7072225663347576</c:v>
                </c:pt>
                <c:pt idx="8162">
                  <c:v>6.7088366422643686</c:v>
                </c:pt>
                <c:pt idx="8163">
                  <c:v>6.7104500249880301</c:v>
                </c:pt>
                <c:pt idx="8164">
                  <c:v>6.7120645757517243</c:v>
                </c:pt>
                <c:pt idx="8165">
                  <c:v>6.7136786335738377</c:v>
                </c:pt>
                <c:pt idx="8166">
                  <c:v>6.715292472287401</c:v>
                </c:pt>
                <c:pt idx="8167">
                  <c:v>6.7169066394769192</c:v>
                </c:pt>
                <c:pt idx="8168">
                  <c:v>6.7185207519089625</c:v>
                </c:pt>
                <c:pt idx="8169">
                  <c:v>6.7201339886556459</c:v>
                </c:pt>
                <c:pt idx="8170">
                  <c:v>6.7217471708656822</c:v>
                </c:pt>
                <c:pt idx="8171">
                  <c:v>6.7233611191957836</c:v>
                </c:pt>
                <c:pt idx="8172">
                  <c:v>6.7249747754465448</c:v>
                </c:pt>
                <c:pt idx="8173">
                  <c:v>6.7265885958686704</c:v>
                </c:pt>
                <c:pt idx="8174">
                  <c:v>6.7282025806940702</c:v>
                </c:pt>
                <c:pt idx="8175">
                  <c:v>6.7298166566236715</c:v>
                </c:pt>
                <c:pt idx="8176">
                  <c:v>6.7314308968303198</c:v>
                </c:pt>
                <c:pt idx="8177">
                  <c:v>6.7330445348423797</c:v>
                </c:pt>
                <c:pt idx="8178">
                  <c:v>6.7346579356548082</c:v>
                </c:pt>
                <c:pt idx="8179">
                  <c:v>6.7362712817740711</c:v>
                </c:pt>
                <c:pt idx="8180">
                  <c:v>6.737884555119007</c:v>
                </c:pt>
                <c:pt idx="8181">
                  <c:v>6.7394978831510315</c:v>
                </c:pt>
                <c:pt idx="8182">
                  <c:v>6.7411120139780163</c:v>
                </c:pt>
                <c:pt idx="8183">
                  <c:v>6.7427261448050082</c:v>
                </c:pt>
                <c:pt idx="8184">
                  <c:v>6.7443400383959942</c:v>
                </c:pt>
                <c:pt idx="8185">
                  <c:v>6.7459540778252061</c:v>
                </c:pt>
                <c:pt idx="8186">
                  <c:v>6.7475673147146731</c:v>
                </c:pt>
                <c:pt idx="8187">
                  <c:v>6.7491809892046595</c:v>
                </c:pt>
                <c:pt idx="8188">
                  <c:v>6.7507951747906771</c:v>
                </c:pt>
                <c:pt idx="8189">
                  <c:v>6.7524086669114052</c:v>
                </c:pt>
                <c:pt idx="8190">
                  <c:v>6.7540229802863632</c:v>
                </c:pt>
                <c:pt idx="8191">
                  <c:v>6.7556368738773491</c:v>
                </c:pt>
                <c:pt idx="8192">
                  <c:v>6.7572504935083533</c:v>
                </c:pt>
                <c:pt idx="8193">
                  <c:v>6.7588626735994728</c:v>
                </c:pt>
                <c:pt idx="8194">
                  <c:v>6.7604751085557453</c:v>
                </c:pt>
                <c:pt idx="8195">
                  <c:v>6.7620892392397689</c:v>
                </c:pt>
                <c:pt idx="8196">
                  <c:v>6.7637033699237961</c:v>
                </c:pt>
                <c:pt idx="8197">
                  <c:v>6.7653163878852149</c:v>
                </c:pt>
                <c:pt idx="8198">
                  <c:v>6.7669292600940096</c:v>
                </c:pt>
                <c:pt idx="8199">
                  <c:v>6.76854266095404</c:v>
                </c:pt>
                <c:pt idx="8200">
                  <c:v>6.7701539678799456</c:v>
                </c:pt>
                <c:pt idx="8201">
                  <c:v>6.7717661297498717</c:v>
                </c:pt>
                <c:pt idx="8202">
                  <c:v>6.7733779096146103</c:v>
                </c:pt>
                <c:pt idx="8203">
                  <c:v>6.7749912192742965</c:v>
                </c:pt>
                <c:pt idx="8204">
                  <c:v>6.7766053683537884</c:v>
                </c:pt>
                <c:pt idx="8205">
                  <c:v>6.7782185685518463</c:v>
                </c:pt>
                <c:pt idx="8206">
                  <c:v>6.7798345091438117</c:v>
                </c:pt>
                <c:pt idx="8207">
                  <c:v>6.781448676333337</c:v>
                </c:pt>
                <c:pt idx="8208">
                  <c:v>6.7830622232071072</c:v>
                </c:pt>
                <c:pt idx="8209">
                  <c:v>6.7846753142949696</c:v>
                </c:pt>
                <c:pt idx="8210">
                  <c:v>6.786289956432717</c:v>
                </c:pt>
                <c:pt idx="8211">
                  <c:v>6.7879049091757517</c:v>
                </c:pt>
                <c:pt idx="8212">
                  <c:v>6.7895197705489565</c:v>
                </c:pt>
                <c:pt idx="8213">
                  <c:v>6.7911335544849827</c:v>
                </c:pt>
                <c:pt idx="8214">
                  <c:v>6.7927479408457492</c:v>
                </c:pt>
                <c:pt idx="8215">
                  <c:v>6.7943621811477319</c:v>
                </c:pt>
                <c:pt idx="8216">
                  <c:v>6.7959751809834374</c:v>
                </c:pt>
                <c:pt idx="8217">
                  <c:v>6.7975896952201662</c:v>
                </c:pt>
                <c:pt idx="8218">
                  <c:v>6.7992049222927093</c:v>
                </c:pt>
                <c:pt idx="8219">
                  <c:v>6.8008205700080939</c:v>
                </c:pt>
                <c:pt idx="8220">
                  <c:v>6.8024363092034479</c:v>
                </c:pt>
                <c:pt idx="8221">
                  <c:v>6.8040516643645388</c:v>
                </c:pt>
                <c:pt idx="8222">
                  <c:v>6.8056680811970436</c:v>
                </c:pt>
                <c:pt idx="8223">
                  <c:v>6.8072833081979756</c:v>
                </c:pt>
                <c:pt idx="8224">
                  <c:v>6.8088981878918382</c:v>
                </c:pt>
                <c:pt idx="8225">
                  <c:v>6.8105129762260637</c:v>
                </c:pt>
                <c:pt idx="8226">
                  <c:v>6.8121291916585394</c:v>
                </c:pt>
                <c:pt idx="8227">
                  <c:v>6.8137441993012073</c:v>
                </c:pt>
                <c:pt idx="8228">
                  <c:v>6.8153587683053045</c:v>
                </c:pt>
                <c:pt idx="8229">
                  <c:v>6.8169738491546585</c:v>
                </c:pt>
                <c:pt idx="8230">
                  <c:v>6.8185888019454088</c:v>
                </c:pt>
                <c:pt idx="8231">
                  <c:v>6.8202052920470795</c:v>
                </c:pt>
                <c:pt idx="8232">
                  <c:v>6.8218200073028292</c:v>
                </c:pt>
                <c:pt idx="8233">
                  <c:v>6.8234351428716664</c:v>
                </c:pt>
                <c:pt idx="8234">
                  <c:v>6.8250506991437865</c:v>
                </c:pt>
                <c:pt idx="8235">
                  <c:v>6.8266652132374617</c:v>
                </c:pt>
                <c:pt idx="8236">
                  <c:v>6.8282805134696885</c:v>
                </c:pt>
                <c:pt idx="8237">
                  <c:v>6.8298962344635719</c:v>
                </c:pt>
                <c:pt idx="8238">
                  <c:v>6.8315114433489095</c:v>
                </c:pt>
                <c:pt idx="8239">
                  <c:v>6.8331263048890927</c:v>
                </c:pt>
                <c:pt idx="8240">
                  <c:v>6.834740253004802</c:v>
                </c:pt>
                <c:pt idx="8241">
                  <c:v>6.8363566150581914</c:v>
                </c:pt>
                <c:pt idx="8242">
                  <c:v>6.8379717323469116</c:v>
                </c:pt>
                <c:pt idx="8243">
                  <c:v>6.8395866669819645</c:v>
                </c:pt>
                <c:pt idx="8244">
                  <c:v>6.8412015650685634</c:v>
                </c:pt>
                <c:pt idx="8245">
                  <c:v>6.8428164813098435</c:v>
                </c:pt>
                <c:pt idx="8246">
                  <c:v>6.8444306485946793</c:v>
                </c:pt>
                <c:pt idx="8247">
                  <c:v>6.8460460037557693</c:v>
                </c:pt>
                <c:pt idx="8248">
                  <c:v>6.8476600614587495</c:v>
                </c:pt>
                <c:pt idx="8249">
                  <c:v>6.8492769731372274</c:v>
                </c:pt>
                <c:pt idx="8250">
                  <c:v>6.8508928040403703</c:v>
                </c:pt>
                <c:pt idx="8251">
                  <c:v>6.8525086898453491</c:v>
                </c:pt>
                <c:pt idx="8252">
                  <c:v>6.8541245207484875</c:v>
                </c:pt>
                <c:pt idx="8253">
                  <c:v>6.8557403149335405</c:v>
                </c:pt>
                <c:pt idx="8254">
                  <c:v>6.8573567501542945</c:v>
                </c:pt>
                <c:pt idx="8255">
                  <c:v>6.8589725991664077</c:v>
                </c:pt>
                <c:pt idx="8256">
                  <c:v>6.8605879727097632</c:v>
                </c:pt>
                <c:pt idx="8257">
                  <c:v>6.8622042614366245</c:v>
                </c:pt>
                <c:pt idx="8258">
                  <c:v>6.8638213930658827</c:v>
                </c:pt>
                <c:pt idx="8259">
                  <c:v>6.8654380298501145</c:v>
                </c:pt>
                <c:pt idx="8260">
                  <c:v>6.8670543366747347</c:v>
                </c:pt>
                <c:pt idx="8261">
                  <c:v>6.8686713216300097</c:v>
                </c:pt>
                <c:pt idx="8262">
                  <c:v>6.8702866583377276</c:v>
                </c:pt>
                <c:pt idx="8263">
                  <c:v>6.8719033133968113</c:v>
                </c:pt>
                <c:pt idx="8264">
                  <c:v>6.8735204819390994</c:v>
                </c:pt>
                <c:pt idx="8265">
                  <c:v>6.8751373752398326</c:v>
                </c:pt>
                <c:pt idx="8266">
                  <c:v>6.8767542502112047</c:v>
                </c:pt>
                <c:pt idx="8267">
                  <c:v>6.8783705938783974</c:v>
                </c:pt>
                <c:pt idx="8268">
                  <c:v>6.879987102394292</c:v>
                </c:pt>
                <c:pt idx="8269">
                  <c:v>6.881603959084674</c:v>
                </c:pt>
                <c:pt idx="8270">
                  <c:v>6.8832203208989613</c:v>
                </c:pt>
                <c:pt idx="8271">
                  <c:v>6.8848365728341649</c:v>
                </c:pt>
                <c:pt idx="8272">
                  <c:v>6.8864524037373114</c:v>
                </c:pt>
                <c:pt idx="8273">
                  <c:v>6.8880689305962095</c:v>
                </c:pt>
                <c:pt idx="8274">
                  <c:v>6.889684450356695</c:v>
                </c:pt>
                <c:pt idx="8275">
                  <c:v>6.8913005009665786</c:v>
                </c:pt>
                <c:pt idx="8276">
                  <c:v>6.8929166980408745</c:v>
                </c:pt>
                <c:pt idx="8277">
                  <c:v>6.8945325471246655</c:v>
                </c:pt>
                <c:pt idx="8278">
                  <c:v>6.8961484329296514</c:v>
                </c:pt>
                <c:pt idx="8279">
                  <c:v>6.8977643003140505</c:v>
                </c:pt>
                <c:pt idx="8280">
                  <c:v>6.8993804239608334</c:v>
                </c:pt>
                <c:pt idx="8281">
                  <c:v>6.9009961633711701</c:v>
                </c:pt>
                <c:pt idx="8282">
                  <c:v>6.9026124336899874</c:v>
                </c:pt>
                <c:pt idx="8283">
                  <c:v>6.9042288871560409</c:v>
                </c:pt>
                <c:pt idx="8284">
                  <c:v>6.9058453772577009</c:v>
                </c:pt>
                <c:pt idx="8285">
                  <c:v>6.9074614276764015</c:v>
                </c:pt>
                <c:pt idx="8286">
                  <c:v>6.9090773134813901</c:v>
                </c:pt>
                <c:pt idx="8287">
                  <c:v>6.9106935654165884</c:v>
                </c:pt>
                <c:pt idx="8288">
                  <c:v>6.9123096891828766</c:v>
                </c:pt>
                <c:pt idx="8289">
                  <c:v>6.9139250261531862</c:v>
                </c:pt>
                <c:pt idx="8290">
                  <c:v>6.9155412048459279</c:v>
                </c:pt>
                <c:pt idx="8291">
                  <c:v>6.9171575849751985</c:v>
                </c:pt>
                <c:pt idx="8292">
                  <c:v>6.9187741482824885</c:v>
                </c:pt>
                <c:pt idx="8293">
                  <c:v>6.9203902537409787</c:v>
                </c:pt>
                <c:pt idx="8294">
                  <c:v>6.9220062676681939</c:v>
                </c:pt>
                <c:pt idx="8295">
                  <c:v>6.9236231978445861</c:v>
                </c:pt>
                <c:pt idx="8296">
                  <c:v>6.9252395048843738</c:v>
                </c:pt>
                <c:pt idx="8297">
                  <c:v>6.9268559949142912</c:v>
                </c:pt>
                <c:pt idx="8298">
                  <c:v>6.9284717158365154</c:v>
                </c:pt>
                <c:pt idx="8299">
                  <c:v>6.9300883159769171</c:v>
                </c:pt>
                <c:pt idx="8300">
                  <c:v>6.9317052093255116</c:v>
                </c:pt>
                <c:pt idx="8301">
                  <c:v>6.9333210400375389</c:v>
                </c:pt>
                <c:pt idx="8302">
                  <c:v>6.9349375668725193</c:v>
                </c:pt>
                <c:pt idx="8303">
                  <c:v>6.9365539653172874</c:v>
                </c:pt>
                <c:pt idx="8304">
                  <c:v>6.9381705103044622</c:v>
                </c:pt>
                <c:pt idx="8305">
                  <c:v>6.9397871288143689</c:v>
                </c:pt>
                <c:pt idx="8306">
                  <c:v>6.9414030146193513</c:v>
                </c:pt>
                <c:pt idx="8307">
                  <c:v>6.9430191384573314</c:v>
                </c:pt>
                <c:pt idx="8308">
                  <c:v>6.9446353355316326</c:v>
                </c:pt>
                <c:pt idx="8309">
                  <c:v>6.9462509100961594</c:v>
                </c:pt>
                <c:pt idx="8310">
                  <c:v>6.9478672169685902</c:v>
                </c:pt>
                <c:pt idx="8311">
                  <c:v>6.9494830843529982</c:v>
                </c:pt>
                <c:pt idx="8312">
                  <c:v>6.9510989702296531</c:v>
                </c:pt>
                <c:pt idx="8313">
                  <c:v>6.9527148742168059</c:v>
                </c:pt>
                <c:pt idx="8314">
                  <c:v>6.9543302110916354</c:v>
                </c:pt>
                <c:pt idx="8315">
                  <c:v>6.9559449263473798</c:v>
                </c:pt>
                <c:pt idx="8316">
                  <c:v>6.9575604096221504</c:v>
                </c:pt>
                <c:pt idx="8317">
                  <c:v>6.959176057480839</c:v>
                </c:pt>
                <c:pt idx="8318">
                  <c:v>6.960791613872364</c:v>
                </c:pt>
                <c:pt idx="8319">
                  <c:v>6.9624067494889257</c:v>
                </c:pt>
                <c:pt idx="8320">
                  <c:v>6.9640213184691815</c:v>
                </c:pt>
                <c:pt idx="8321">
                  <c:v>6.9656361068511234</c:v>
                </c:pt>
                <c:pt idx="8322">
                  <c:v>6.9672510780605377</c:v>
                </c:pt>
                <c:pt idx="8323">
                  <c:v>6.968866104051834</c:v>
                </c:pt>
                <c:pt idx="8324">
                  <c:v>6.9704805817636393</c:v>
                </c:pt>
                <c:pt idx="8325">
                  <c:v>6.9720952603878157</c:v>
                </c:pt>
                <c:pt idx="8326">
                  <c:v>6.9737098659457937</c:v>
                </c:pt>
                <c:pt idx="8327">
                  <c:v>6.9753249467235579</c:v>
                </c:pt>
                <c:pt idx="8328">
                  <c:v>6.9769394792235131</c:v>
                </c:pt>
                <c:pt idx="8329">
                  <c:v>6.9785537013181047</c:v>
                </c:pt>
                <c:pt idx="8330">
                  <c:v>6.9801687455869494</c:v>
                </c:pt>
                <c:pt idx="8331">
                  <c:v>6.9817832780868985</c:v>
                </c:pt>
                <c:pt idx="8332">
                  <c:v>6.9833975549481808</c:v>
                </c:pt>
                <c:pt idx="8333">
                  <c:v>6.9850123797293096</c:v>
                </c:pt>
                <c:pt idx="8334">
                  <c:v>6.9866268391794275</c:v>
                </c:pt>
                <c:pt idx="8335">
                  <c:v>6.9882414082073732</c:v>
                </c:pt>
                <c:pt idx="8336">
                  <c:v>6.989856105099383</c:v>
                </c:pt>
                <c:pt idx="8337">
                  <c:v>6.9914704184266681</c:v>
                </c:pt>
                <c:pt idx="8338">
                  <c:v>6.9930851701252275</c:v>
                </c:pt>
                <c:pt idx="8339">
                  <c:v>6.9946984616035062</c:v>
                </c:pt>
                <c:pt idx="8340">
                  <c:v>6.9963132864323487</c:v>
                </c:pt>
                <c:pt idx="8341">
                  <c:v>6.9979276363230225</c:v>
                </c:pt>
                <c:pt idx="8342">
                  <c:v>6.9995419314408824</c:v>
                </c:pt>
                <c:pt idx="8343">
                  <c:v>7.001155898018375</c:v>
                </c:pt>
                <c:pt idx="8344">
                  <c:v>7.0027699740909384</c:v>
                </c:pt>
                <c:pt idx="8345">
                  <c:v>7.0043841230274504</c:v>
                </c:pt>
                <c:pt idx="8346">
                  <c:v>7.0059974874486644</c:v>
                </c:pt>
                <c:pt idx="8347">
                  <c:v>7.007610888451496</c:v>
                </c:pt>
                <c:pt idx="8348">
                  <c:v>7.0092241617250588</c:v>
                </c:pt>
                <c:pt idx="8349">
                  <c:v>7.0108373437923364</c:v>
                </c:pt>
                <c:pt idx="8350">
                  <c:v>7.0124507628368375</c:v>
                </c:pt>
                <c:pt idx="8351">
                  <c:v>7.0140654049745894</c:v>
                </c:pt>
                <c:pt idx="8352">
                  <c:v>7.0156790247960679</c:v>
                </c:pt>
                <c:pt idx="8353">
                  <c:v>7.0172933382186882</c:v>
                </c:pt>
                <c:pt idx="8354">
                  <c:v>7.0189077428152675</c:v>
                </c:pt>
                <c:pt idx="8355">
                  <c:v>7.0205206697726101</c:v>
                </c:pt>
                <c:pt idx="8356">
                  <c:v>7.0221337425661989</c:v>
                </c:pt>
                <c:pt idx="8357">
                  <c:v>7.0237477273201314</c:v>
                </c:pt>
                <c:pt idx="8358">
                  <c:v>7.0253613288086774</c:v>
                </c:pt>
                <c:pt idx="8359">
                  <c:v>7.0269728540881884</c:v>
                </c:pt>
                <c:pt idx="8360">
                  <c:v>7.0285853254551265</c:v>
                </c:pt>
                <c:pt idx="8361">
                  <c:v>7.0301973420012995</c:v>
                </c:pt>
                <c:pt idx="8362">
                  <c:v>7.0318103053016712</c:v>
                </c:pt>
                <c:pt idx="8363">
                  <c:v>7.033423122861632</c:v>
                </c:pt>
                <c:pt idx="8364">
                  <c:v>7.0350361956552119</c:v>
                </c:pt>
                <c:pt idx="8365">
                  <c:v>7.0366491771516415</c:v>
                </c:pt>
                <c:pt idx="8366">
                  <c:v>7.0382624686537083</c:v>
                </c:pt>
                <c:pt idx="8367">
                  <c:v>7.039875541375924</c:v>
                </c:pt>
                <c:pt idx="8368">
                  <c:v>7.0414882860541264</c:v>
                </c:pt>
                <c:pt idx="8369">
                  <c:v>7.0431013586573945</c:v>
                </c:pt>
                <c:pt idx="8370">
                  <c:v>7.0447148142389855</c:v>
                </c:pt>
                <c:pt idx="8371">
                  <c:v>7.0463264848038651</c:v>
                </c:pt>
                <c:pt idx="8372">
                  <c:v>7.047939138444808</c:v>
                </c:pt>
                <c:pt idx="8373">
                  <c:v>7.0495515006571612</c:v>
                </c:pt>
                <c:pt idx="8374">
                  <c:v>7.05116302577055</c:v>
                </c:pt>
                <c:pt idx="8375">
                  <c:v>7.0527754243894885</c:v>
                </c:pt>
                <c:pt idx="8376">
                  <c:v>7.0543871314410005</c:v>
                </c:pt>
                <c:pt idx="8377">
                  <c:v>7.0559997667999497</c:v>
                </c:pt>
                <c:pt idx="8378">
                  <c:v>7.0576128394983826</c:v>
                </c:pt>
                <c:pt idx="8379">
                  <c:v>7.0592252017582684</c:v>
                </c:pt>
                <c:pt idx="8380">
                  <c:v>7.0608362726637157</c:v>
                </c:pt>
                <c:pt idx="8381">
                  <c:v>7.0624475614640145</c:v>
                </c:pt>
                <c:pt idx="8382">
                  <c:v>7.0640596688871744</c:v>
                </c:pt>
                <c:pt idx="8383">
                  <c:v>7.0656709940341038</c:v>
                </c:pt>
                <c:pt idx="8384">
                  <c:v>7.0672825374932744</c:v>
                </c:pt>
                <c:pt idx="8385">
                  <c:v>7.068894499224859</c:v>
                </c:pt>
                <c:pt idx="8386">
                  <c:v>7.0705072257849411</c:v>
                </c:pt>
                <c:pt idx="8387">
                  <c:v>7.0721189146996979</c:v>
                </c:pt>
                <c:pt idx="8388">
                  <c:v>7.0737310037849284</c:v>
                </c:pt>
                <c:pt idx="8389">
                  <c:v>7.0753434572552418</c:v>
                </c:pt>
                <c:pt idx="8390">
                  <c:v>7.0769560745466675</c:v>
                </c:pt>
                <c:pt idx="8391">
                  <c:v>7.0785689466841104</c:v>
                </c:pt>
                <c:pt idx="8392">
                  <c:v>7.0801811451869954</c:v>
                </c:pt>
                <c:pt idx="8393">
                  <c:v>7.0817907819342194</c:v>
                </c:pt>
                <c:pt idx="8394">
                  <c:v>7.0834019071998062</c:v>
                </c:pt>
                <c:pt idx="8395">
                  <c:v>7.0850127782071501</c:v>
                </c:pt>
                <c:pt idx="8396">
                  <c:v>7.0866243215239324</c:v>
                </c:pt>
                <c:pt idx="8397">
                  <c:v>7.0882363378800965</c:v>
                </c:pt>
                <c:pt idx="8398">
                  <c:v>7.0898477540922995</c:v>
                </c:pt>
                <c:pt idx="8399">
                  <c:v>7.0914599343497127</c:v>
                </c:pt>
                <c:pt idx="8400">
                  <c:v>7.0930730434944564</c:v>
                </c:pt>
                <c:pt idx="8401">
                  <c:v>7.0946852238468958</c:v>
                </c:pt>
                <c:pt idx="8402">
                  <c:v>7.096297367662415</c:v>
                </c:pt>
                <c:pt idx="8403">
                  <c:v>7.0979092930118153</c:v>
                </c:pt>
                <c:pt idx="8404">
                  <c:v>7.0995213639021415</c:v>
                </c:pt>
                <c:pt idx="8405">
                  <c:v>7.1011332710612063</c:v>
                </c:pt>
                <c:pt idx="8406">
                  <c:v>7.1027452146014465</c:v>
                </c:pt>
                <c:pt idx="8407">
                  <c:v>7.1043579593747497</c:v>
                </c:pt>
                <c:pt idx="8408">
                  <c:v>7.1059700486975066</c:v>
                </c:pt>
                <c:pt idx="8409">
                  <c:v>7.1075817012453255</c:v>
                </c:pt>
                <c:pt idx="8410">
                  <c:v>7.1091947922618264</c:v>
                </c:pt>
                <c:pt idx="8411">
                  <c:v>7.1108069543217853</c:v>
                </c:pt>
                <c:pt idx="8412">
                  <c:v>7.112418770584326</c:v>
                </c:pt>
                <c:pt idx="8413">
                  <c:v>7.1140287701562563</c:v>
                </c:pt>
                <c:pt idx="8414">
                  <c:v>7.1156404773027297</c:v>
                </c:pt>
                <c:pt idx="8415">
                  <c:v>7.1172520208093744</c:v>
                </c:pt>
                <c:pt idx="8416">
                  <c:v>7.118863400574952</c:v>
                </c:pt>
                <c:pt idx="8417">
                  <c:v>7.1204741987995455</c:v>
                </c:pt>
                <c:pt idx="8418">
                  <c:v>7.1220849970241371</c:v>
                </c:pt>
                <c:pt idx="8419">
                  <c:v>7.1236956498498545</c:v>
                </c:pt>
                <c:pt idx="8420">
                  <c:v>7.1253064300104088</c:v>
                </c:pt>
                <c:pt idx="8421">
                  <c:v>7.1269167379815359</c:v>
                </c:pt>
                <c:pt idx="8422">
                  <c:v>7.1285276815426704</c:v>
                </c:pt>
                <c:pt idx="8423">
                  <c:v>7.1301385524551755</c:v>
                </c:pt>
                <c:pt idx="8424">
                  <c:v>7.1317486245784734</c:v>
                </c:pt>
                <c:pt idx="8425">
                  <c:v>7.1333588236861285</c:v>
                </c:pt>
                <c:pt idx="8426">
                  <c:v>7.1349690590795767</c:v>
                </c:pt>
                <c:pt idx="8427">
                  <c:v>7.1365797847191921</c:v>
                </c:pt>
                <c:pt idx="8428">
                  <c:v>7.1381903651183292</c:v>
                </c:pt>
                <c:pt idx="8429">
                  <c:v>7.1398006912351404</c:v>
                </c:pt>
                <c:pt idx="8430">
                  <c:v>7.1414102375444077</c:v>
                </c:pt>
                <c:pt idx="8431">
                  <c:v>7.1430212900936771</c:v>
                </c:pt>
                <c:pt idx="8432">
                  <c:v>7.1446312533929603</c:v>
                </c:pt>
                <c:pt idx="8433">
                  <c:v>7.1462409265839311</c:v>
                </c:pt>
                <c:pt idx="8434">
                  <c:v>7.1478505995855706</c:v>
                </c:pt>
                <c:pt idx="8435">
                  <c:v>7.1494601820022678</c:v>
                </c:pt>
                <c:pt idx="8436">
                  <c:v>7.1510698550749003</c:v>
                </c:pt>
                <c:pt idx="8437">
                  <c:v>7.1526796731618276</c:v>
                </c:pt>
                <c:pt idx="8438">
                  <c:v>7.1542887843050664</c:v>
                </c:pt>
                <c:pt idx="8439">
                  <c:v>7.1558984393212297</c:v>
                </c:pt>
                <c:pt idx="8440">
                  <c:v>7.1575080399106845</c:v>
                </c:pt>
                <c:pt idx="8441">
                  <c:v>7.1591172056051864</c:v>
                </c:pt>
                <c:pt idx="8442">
                  <c:v>7.160726914957948</c:v>
                </c:pt>
                <c:pt idx="8443">
                  <c:v>7.1623364612198968</c:v>
                </c:pt>
                <c:pt idx="8444">
                  <c:v>7.1639459529459506</c:v>
                </c:pt>
                <c:pt idx="8445">
                  <c:v>7.1655538333759035</c:v>
                </c:pt>
                <c:pt idx="8446">
                  <c:v>7.1671631621367</c:v>
                </c:pt>
                <c:pt idx="8447">
                  <c:v>7.1687713320642743</c:v>
                </c:pt>
                <c:pt idx="8448">
                  <c:v>7.1703791402343819</c:v>
                </c:pt>
                <c:pt idx="8449">
                  <c:v>7.1719875815533305</c:v>
                </c:pt>
                <c:pt idx="8450">
                  <c:v>7.1735954799668917</c:v>
                </c:pt>
                <c:pt idx="8451">
                  <c:v>7.1752027278417092</c:v>
                </c:pt>
                <c:pt idx="8452">
                  <c:v>7.1768105722115285</c:v>
                </c:pt>
                <c:pt idx="8453">
                  <c:v>7.1784180006187155</c:v>
                </c:pt>
                <c:pt idx="8454">
                  <c:v>7.1800259715382078</c:v>
                </c:pt>
                <c:pt idx="8455">
                  <c:v>7.1816338882663162</c:v>
                </c:pt>
                <c:pt idx="8456">
                  <c:v>7.1832413529463839</c:v>
                </c:pt>
                <c:pt idx="8457">
                  <c:v>7.1848483659402094</c:v>
                </c:pt>
                <c:pt idx="8458">
                  <c:v>7.1864562283870441</c:v>
                </c:pt>
                <c:pt idx="8459">
                  <c:v>7.1880636751426845</c:v>
                </c:pt>
                <c:pt idx="8460">
                  <c:v>7.1896714110137934</c:v>
                </c:pt>
                <c:pt idx="8461">
                  <c:v>7.1912793457265174</c:v>
                </c:pt>
                <c:pt idx="8462">
                  <c:v>7.1928868104065744</c:v>
                </c:pt>
                <c:pt idx="8463">
                  <c:v>7.1944946366998836</c:v>
                </c:pt>
                <c:pt idx="8464">
                  <c:v>7.1961016496937154</c:v>
                </c:pt>
                <c:pt idx="8465">
                  <c:v>7.1977097471875666</c:v>
                </c:pt>
                <c:pt idx="8466">
                  <c:v>7.1993161827226766</c:v>
                </c:pt>
                <c:pt idx="8467">
                  <c:v>7.2009227445329484</c:v>
                </c:pt>
                <c:pt idx="8468">
                  <c:v>7.2025307154524452</c:v>
                </c:pt>
                <c:pt idx="8469">
                  <c:v>7.2041376203221148</c:v>
                </c:pt>
                <c:pt idx="8470">
                  <c:v>7.2057444167557891</c:v>
                </c:pt>
                <c:pt idx="8471">
                  <c:v>7.2073515922997018</c:v>
                </c:pt>
                <c:pt idx="8472">
                  <c:v>7.2089583344750627</c:v>
                </c:pt>
                <c:pt idx="8473">
                  <c:v>7.2105656546888461</c:v>
                </c:pt>
                <c:pt idx="8474">
                  <c:v>7.2121728664207714</c:v>
                </c:pt>
                <c:pt idx="8475">
                  <c:v>7.2137788510325862</c:v>
                </c:pt>
                <c:pt idx="8476">
                  <c:v>7.2153852684597419</c:v>
                </c:pt>
                <c:pt idx="8477">
                  <c:v>7.2169915235031512</c:v>
                </c:pt>
                <c:pt idx="8478">
                  <c:v>7.2185982838662044</c:v>
                </c:pt>
                <c:pt idx="8479">
                  <c:v>7.2202053330861284</c:v>
                </c:pt>
                <c:pt idx="8480">
                  <c:v>7.2218114980437464</c:v>
                </c:pt>
                <c:pt idx="8481">
                  <c:v>7.2234180958664975</c:v>
                </c:pt>
                <c:pt idx="8482">
                  <c:v>7.2250253437177303</c:v>
                </c:pt>
                <c:pt idx="8483">
                  <c:v>7.2266320860108904</c:v>
                </c:pt>
                <c:pt idx="8484">
                  <c:v>7.228238214909454</c:v>
                </c:pt>
                <c:pt idx="8485">
                  <c:v>7.229845119708429</c:v>
                </c:pt>
                <c:pt idx="8486">
                  <c:v>7.2314515732106939</c:v>
                </c:pt>
                <c:pt idx="8487">
                  <c:v>7.2330582613678454</c:v>
                </c:pt>
                <c:pt idx="8488">
                  <c:v>7.2346652021983484</c:v>
                </c:pt>
                <c:pt idx="8489">
                  <c:v>7.2362728658021096</c:v>
                </c:pt>
                <c:pt idx="8490">
                  <c:v>7.2378794638132833</c:v>
                </c:pt>
                <c:pt idx="8491">
                  <c:v>7.239487055134151</c:v>
                </c:pt>
                <c:pt idx="8492">
                  <c:v>7.2410940319746091</c:v>
                </c:pt>
                <c:pt idx="8493">
                  <c:v>7.2427009546594805</c:v>
                </c:pt>
                <c:pt idx="8494">
                  <c:v>7.2443076066342496</c:v>
                </c:pt>
                <c:pt idx="8495">
                  <c:v>7.2459129244284108</c:v>
                </c:pt>
                <c:pt idx="8496">
                  <c:v>7.2475188369441792</c:v>
                </c:pt>
                <c:pt idx="8497">
                  <c:v>7.2491256694740525</c:v>
                </c:pt>
                <c:pt idx="8498">
                  <c:v>7.2507317261899251</c:v>
                </c:pt>
                <c:pt idx="8499">
                  <c:v>7.2523374764012933</c:v>
                </c:pt>
                <c:pt idx="8500">
                  <c:v>7.2539442366465456</c:v>
                </c:pt>
                <c:pt idx="8501">
                  <c:v>7.2555509970567247</c:v>
                </c:pt>
                <c:pt idx="8502">
                  <c:v>7.2571579019028292</c:v>
                </c:pt>
                <c:pt idx="8503">
                  <c:v>7.2587651137526432</c:v>
                </c:pt>
                <c:pt idx="8504">
                  <c:v>7.2603725062191264</c:v>
                </c:pt>
                <c:pt idx="8505">
                  <c:v>7.2619797361283398</c:v>
                </c:pt>
                <c:pt idx="8506">
                  <c:v>7.2635865325620141</c:v>
                </c:pt>
                <c:pt idx="8507">
                  <c:v>7.2651934374081222</c:v>
                </c:pt>
                <c:pt idx="8508">
                  <c:v>7.2668008658860561</c:v>
                </c:pt>
                <c:pt idx="8509">
                  <c:v>7.2684083124294325</c:v>
                </c:pt>
                <c:pt idx="8510">
                  <c:v>7.2700145495111759</c:v>
                </c:pt>
                <c:pt idx="8511">
                  <c:v>7.2716210751696773</c:v>
                </c:pt>
                <c:pt idx="8512">
                  <c:v>7.2732273483164827</c:v>
                </c:pt>
                <c:pt idx="8513">
                  <c:v>7.2748341988951983</c:v>
                </c:pt>
                <c:pt idx="8514">
                  <c:v>7.2764404721597291</c:v>
                </c:pt>
                <c:pt idx="8515">
                  <c:v>7.2780471603168797</c:v>
                </c:pt>
                <c:pt idx="8516">
                  <c:v>7.279653036787634</c:v>
                </c:pt>
                <c:pt idx="8517">
                  <c:v>7.281258696936308</c:v>
                </c:pt>
                <c:pt idx="8518">
                  <c:v>7.2828645553852978</c:v>
                </c:pt>
                <c:pt idx="8519">
                  <c:v>7.284471387915171</c:v>
                </c:pt>
                <c:pt idx="8520">
                  <c:v>7.2860774807566919</c:v>
                </c:pt>
                <c:pt idx="8521">
                  <c:v>7.2876845660868677</c:v>
                </c:pt>
                <c:pt idx="8522">
                  <c:v>7.2892897578009581</c:v>
                </c:pt>
                <c:pt idx="8523">
                  <c:v>7.2908961752281192</c:v>
                </c:pt>
                <c:pt idx="8524">
                  <c:v>7.2925009350149095</c:v>
                </c:pt>
                <c:pt idx="8525">
                  <c:v>7.2941073704793702</c:v>
                </c:pt>
                <c:pt idx="8526">
                  <c:v>7.2957127603034415</c:v>
                </c:pt>
                <c:pt idx="8527">
                  <c:v>7.2973185645725565</c:v>
                </c:pt>
                <c:pt idx="8528">
                  <c:v>7.2989247476075274</c:v>
                </c:pt>
                <c:pt idx="8529">
                  <c:v>7.300530624148867</c:v>
                </c:pt>
                <c:pt idx="8530">
                  <c:v>7.3021360140904799</c:v>
                </c:pt>
                <c:pt idx="8531">
                  <c:v>7.3037430813652904</c:v>
                </c:pt>
                <c:pt idx="8532">
                  <c:v>7.3053498237291192</c:v>
                </c:pt>
                <c:pt idx="8533">
                  <c:v>7.3069559346930495</c:v>
                </c:pt>
                <c:pt idx="8534">
                  <c:v>7.3085624062571712</c:v>
                </c:pt>
                <c:pt idx="8535">
                  <c:v>7.3101690582319385</c:v>
                </c:pt>
                <c:pt idx="8536">
                  <c:v>7.3117750068653153</c:v>
                </c:pt>
                <c:pt idx="8537">
                  <c:v>7.3133814062556795</c:v>
                </c:pt>
                <c:pt idx="8538">
                  <c:v>7.3149880403520058</c:v>
                </c:pt>
                <c:pt idx="8539">
                  <c:v>7.3165939347273818</c:v>
                </c:pt>
                <c:pt idx="8540">
                  <c:v>7.3182001718091279</c:v>
                </c:pt>
                <c:pt idx="8541">
                  <c:v>7.319806877916875</c:v>
                </c:pt>
                <c:pt idx="8542">
                  <c:v>7.3214132412586883</c:v>
                </c:pt>
                <c:pt idx="8543">
                  <c:v>7.3230173714093665</c:v>
                </c:pt>
                <c:pt idx="8544">
                  <c:v>7.3246227972749054</c:v>
                </c:pt>
                <c:pt idx="8545">
                  <c:v>7.3262287457671071</c:v>
                </c:pt>
                <c:pt idx="8546">
                  <c:v>7.3278340095675851</c:v>
                </c:pt>
                <c:pt idx="8547">
                  <c:v>7.3294398499718074</c:v>
                </c:pt>
                <c:pt idx="8548">
                  <c:v>7.3310456902348777</c:v>
                </c:pt>
                <c:pt idx="8549">
                  <c:v>7.3326514045043458</c:v>
                </c:pt>
                <c:pt idx="8550">
                  <c:v>7.3342569744617325</c:v>
                </c:pt>
                <c:pt idx="8551">
                  <c:v>7.3358630854256743</c:v>
                </c:pt>
                <c:pt idx="8552">
                  <c:v>7.3374697736534893</c:v>
                </c:pt>
                <c:pt idx="8553">
                  <c:v>7.3390754878523934</c:v>
                </c:pt>
                <c:pt idx="8554">
                  <c:v>7.3406817249341412</c:v>
                </c:pt>
                <c:pt idx="8555">
                  <c:v>7.342288106311746</c:v>
                </c:pt>
                <c:pt idx="8556">
                  <c:v>7.3438949026511802</c:v>
                </c:pt>
                <c:pt idx="8557">
                  <c:v>7.3455005988328406</c:v>
                </c:pt>
                <c:pt idx="8558">
                  <c:v>7.3471073590780902</c:v>
                </c:pt>
                <c:pt idx="8559">
                  <c:v>7.3487139388590306</c:v>
                </c:pt>
                <c:pt idx="8560">
                  <c:v>7.3503200675928397</c:v>
                </c:pt>
                <c:pt idx="8561">
                  <c:v>7.3519267558677761</c:v>
                </c:pt>
                <c:pt idx="8562">
                  <c:v>7.3535327043129115</c:v>
                </c:pt>
                <c:pt idx="8563">
                  <c:v>7.3551384727312161</c:v>
                </c:pt>
                <c:pt idx="8564">
                  <c:v>7.3567453775301948</c:v>
                </c:pt>
                <c:pt idx="8565">
                  <c:v>7.3583521740816797</c:v>
                </c:pt>
                <c:pt idx="8566">
                  <c:v>7.3599589525386895</c:v>
                </c:pt>
                <c:pt idx="8567">
                  <c:v>7.3615649011014765</c:v>
                </c:pt>
                <c:pt idx="8568">
                  <c:v>7.3631720406008254</c:v>
                </c:pt>
                <c:pt idx="8569">
                  <c:v>7.364779107875628</c:v>
                </c:pt>
                <c:pt idx="8570">
                  <c:v>7.366385146635329</c:v>
                </c:pt>
                <c:pt idx="8571">
                  <c:v>7.3679904105298446</c:v>
                </c:pt>
                <c:pt idx="8572">
                  <c:v>7.3695967919074548</c:v>
                </c:pt>
                <c:pt idx="8573">
                  <c:v>7.3712036245080146</c:v>
                </c:pt>
                <c:pt idx="8574">
                  <c:v>7.3728099517561905</c:v>
                </c:pt>
                <c:pt idx="8575">
                  <c:v>7.3744176513864419</c:v>
                </c:pt>
                <c:pt idx="8576">
                  <c:v>7.376025007607673</c:v>
                </c:pt>
                <c:pt idx="8577">
                  <c:v>7.3776320929378594</c:v>
                </c:pt>
                <c:pt idx="8578">
                  <c:v>7.3792389977368371</c:v>
                </c:pt>
                <c:pt idx="8579">
                  <c:v>7.38084555959421</c:v>
                </c:pt>
                <c:pt idx="8580">
                  <c:v>7.3824519950586796</c:v>
                </c:pt>
                <c:pt idx="8581">
                  <c:v>7.3840587913745503</c:v>
                </c:pt>
                <c:pt idx="8582">
                  <c:v>7.3856660393436764</c:v>
                </c:pt>
                <c:pt idx="8583">
                  <c:v>7.3872730704385106</c:v>
                </c:pt>
                <c:pt idx="8584">
                  <c:v>7.3888790189071782</c:v>
                </c:pt>
                <c:pt idx="8585">
                  <c:v>7.3904856889728867</c:v>
                </c:pt>
                <c:pt idx="8586">
                  <c:v>7.3920926298033871</c:v>
                </c:pt>
                <c:pt idx="8587">
                  <c:v>7.3936992818723839</c:v>
                </c:pt>
                <c:pt idx="8588">
                  <c:v>7.3953058075308693</c:v>
                </c:pt>
                <c:pt idx="8589">
                  <c:v>7.3969122971102443</c:v>
                </c:pt>
                <c:pt idx="8590">
                  <c:v>7.3985196352685465</c:v>
                </c:pt>
                <c:pt idx="8591">
                  <c:v>7.4001266844884777</c:v>
                </c:pt>
                <c:pt idx="8592">
                  <c:v>7.4017331922249161</c:v>
                </c:pt>
                <c:pt idx="8593">
                  <c:v>7.4033400248254688</c:v>
                </c:pt>
                <c:pt idx="8594">
                  <c:v>7.4049471102263684</c:v>
                </c:pt>
                <c:pt idx="8595">
                  <c:v>7.4065528786446713</c:v>
                </c:pt>
                <c:pt idx="8596">
                  <c:v>7.4081593862869051</c:v>
                </c:pt>
                <c:pt idx="8597">
                  <c:v>7.4097659480736331</c:v>
                </c:pt>
                <c:pt idx="8598">
                  <c:v>7.411372618092229</c:v>
                </c:pt>
                <c:pt idx="8599">
                  <c:v>7.4129784044827387</c:v>
                </c:pt>
                <c:pt idx="8600">
                  <c:v>7.4145841546941069</c:v>
                </c:pt>
                <c:pt idx="8601">
                  <c:v>7.4161898329766274</c:v>
                </c:pt>
                <c:pt idx="8602">
                  <c:v>7.4177959076962274</c:v>
                </c:pt>
                <c:pt idx="8603">
                  <c:v>7.4194019282649393</c:v>
                </c:pt>
                <c:pt idx="8604">
                  <c:v>7.4210083456921039</c:v>
                </c:pt>
                <c:pt idx="8605">
                  <c:v>7.4226147270697069</c:v>
                </c:pt>
                <c:pt idx="8606">
                  <c:v>7.4242213248924624</c:v>
                </c:pt>
                <c:pt idx="8607">
                  <c:v>7.4258272913853869</c:v>
                </c:pt>
                <c:pt idx="8608">
                  <c:v>7.4274339614039793</c:v>
                </c:pt>
                <c:pt idx="8609">
                  <c:v>7.4290410828464424</c:v>
                </c:pt>
                <c:pt idx="8610">
                  <c:v>7.4306476987350711</c:v>
                </c:pt>
                <c:pt idx="8611">
                  <c:v>7.432254747954989</c:v>
                </c:pt>
                <c:pt idx="8612">
                  <c:v>7.433861598604401</c:v>
                </c:pt>
                <c:pt idx="8613">
                  <c:v>7.4354684492538112</c:v>
                </c:pt>
                <c:pt idx="8614">
                  <c:v>7.4370749929526125</c:v>
                </c:pt>
                <c:pt idx="8615">
                  <c:v>7.438682294986581</c:v>
                </c:pt>
                <c:pt idx="8616">
                  <c:v>7.4402892177657165</c:v>
                </c:pt>
                <c:pt idx="8617">
                  <c:v>7.4418970981484716</c:v>
                </c:pt>
                <c:pt idx="8618">
                  <c:v>7.4435038043504518</c:v>
                </c:pt>
                <c:pt idx="8619">
                  <c:v>7.4451112870969594</c:v>
                </c:pt>
                <c:pt idx="8620">
                  <c:v>7.4467189868687811</c:v>
                </c:pt>
                <c:pt idx="8621">
                  <c:v>7.4483268312857955</c:v>
                </c:pt>
                <c:pt idx="8622">
                  <c:v>7.4499345489418465</c:v>
                </c:pt>
                <c:pt idx="8623">
                  <c:v>7.4515418331266119</c:v>
                </c:pt>
                <c:pt idx="8624">
                  <c:v>7.4531495870245283</c:v>
                </c:pt>
                <c:pt idx="8625">
                  <c:v>7.4547575037526297</c:v>
                </c:pt>
                <c:pt idx="8626">
                  <c:v>7.4563656735857542</c:v>
                </c:pt>
                <c:pt idx="8627">
                  <c:v>7.4579739700320165</c:v>
                </c:pt>
                <c:pt idx="8628">
                  <c:v>7.4595818866657106</c:v>
                </c:pt>
                <c:pt idx="8629">
                  <c:v>7.4611899660287833</c:v>
                </c:pt>
                <c:pt idx="8630">
                  <c:v>7.4627982805174264</c:v>
                </c:pt>
                <c:pt idx="8631">
                  <c:v>7.4644074098912006</c:v>
                </c:pt>
                <c:pt idx="8632">
                  <c:v>7.4660165211526683</c:v>
                </c:pt>
                <c:pt idx="8633">
                  <c:v>7.4676253606009464</c:v>
                </c:pt>
                <c:pt idx="8634">
                  <c:v>7.4692346167750445</c:v>
                </c:pt>
                <c:pt idx="8635">
                  <c:v>7.4708442174828171</c:v>
                </c:pt>
                <c:pt idx="8636">
                  <c:v>7.4724533830827378</c:v>
                </c:pt>
                <c:pt idx="8637">
                  <c:v>7.4740621684088993</c:v>
                </c:pt>
                <c:pt idx="8638">
                  <c:v>7.4756710985750132</c:v>
                </c:pt>
                <c:pt idx="8639">
                  <c:v>7.4772797028257738</c:v>
                </c:pt>
                <c:pt idx="8640">
                  <c:v>7.4788878726825088</c:v>
                </c:pt>
                <c:pt idx="8641">
                  <c:v>7.4804961872419984</c:v>
                </c:pt>
                <c:pt idx="8642">
                  <c:v>7.4821040497124285</c:v>
                </c:pt>
                <c:pt idx="8643">
                  <c:v>7.4837131608793177</c:v>
                </c:pt>
                <c:pt idx="8644">
                  <c:v>7.4853211317044019</c:v>
                </c:pt>
                <c:pt idx="8645">
                  <c:v>7.4869315668480994</c:v>
                </c:pt>
                <c:pt idx="8646">
                  <c:v>7.4885404246374794</c:v>
                </c:pt>
                <c:pt idx="8647">
                  <c:v>7.4901493365077325</c:v>
                </c:pt>
                <c:pt idx="8648">
                  <c:v>7.4917583572152093</c:v>
                </c:pt>
                <c:pt idx="8649">
                  <c:v>7.4933668165805614</c:v>
                </c:pt>
                <c:pt idx="8650">
                  <c:v>7.4949755293098157</c:v>
                </c:pt>
                <c:pt idx="8651">
                  <c:v>7.4965843146359843</c:v>
                </c:pt>
                <c:pt idx="8652">
                  <c:v>7.4981935164640587</c:v>
                </c:pt>
                <c:pt idx="8653">
                  <c:v>7.4998023559123466</c:v>
                </c:pt>
                <c:pt idx="8654">
                  <c:v>7.5014115939705901</c:v>
                </c:pt>
                <c:pt idx="8655">
                  <c:v>7.5030206325987185</c:v>
                </c:pt>
                <c:pt idx="8656">
                  <c:v>7.5046292367313425</c:v>
                </c:pt>
                <c:pt idx="8657">
                  <c:v>7.5062385110217882</c:v>
                </c:pt>
                <c:pt idx="8658">
                  <c:v>7.5078478396643167</c:v>
                </c:pt>
                <c:pt idx="8659">
                  <c:v>7.5094576759306024</c:v>
                </c:pt>
                <c:pt idx="8660">
                  <c:v>7.5110674940648749</c:v>
                </c:pt>
                <c:pt idx="8661">
                  <c:v>7.5126775479548442</c:v>
                </c:pt>
                <c:pt idx="8662">
                  <c:v>7.5142859350431284</c:v>
                </c:pt>
                <c:pt idx="8663">
                  <c:v>7.5158947925961472</c:v>
                </c:pt>
                <c:pt idx="8664">
                  <c:v>7.5175039038576115</c:v>
                </c:pt>
                <c:pt idx="8665">
                  <c:v>7.5191135044470707</c:v>
                </c:pt>
                <c:pt idx="8666">
                  <c:v>7.5207230506617009</c:v>
                </c:pt>
                <c:pt idx="8667">
                  <c:v>7.5223320712982531</c:v>
                </c:pt>
                <c:pt idx="8668">
                  <c:v>7.5239414361070676</c:v>
                </c:pt>
                <c:pt idx="8669">
                  <c:v>7.5255511635888155</c:v>
                </c:pt>
                <c:pt idx="8670">
                  <c:v>7.5271611630660447</c:v>
                </c:pt>
                <c:pt idx="8671">
                  <c:v>7.5287700026088684</c:v>
                </c:pt>
                <c:pt idx="8672">
                  <c:v>7.5303795306522474</c:v>
                </c:pt>
                <c:pt idx="8673">
                  <c:v>7.5319890043505247</c:v>
                </c:pt>
                <c:pt idx="8674">
                  <c:v>7.5335992398150307</c:v>
                </c:pt>
                <c:pt idx="8675">
                  <c:v>7.5352095478572219</c:v>
                </c:pt>
                <c:pt idx="8676">
                  <c:v>7.5368193297052901</c:v>
                </c:pt>
                <c:pt idx="8677">
                  <c:v>7.538429782927154</c:v>
                </c:pt>
                <c:pt idx="8678">
                  <c:v>7.5400393834692823</c:v>
                </c:pt>
                <c:pt idx="8679">
                  <c:v>7.5416498729911225</c:v>
                </c:pt>
                <c:pt idx="8680">
                  <c:v>7.5432599631587944</c:v>
                </c:pt>
                <c:pt idx="8681">
                  <c:v>7.544869165081459</c:v>
                </c:pt>
                <c:pt idx="8682">
                  <c:v>7.5464793824028202</c:v>
                </c:pt>
                <c:pt idx="8683">
                  <c:v>7.5480883668213092</c:v>
                </c:pt>
                <c:pt idx="8684">
                  <c:v>7.5496980580455935</c:v>
                </c:pt>
                <c:pt idx="8685">
                  <c:v>7.5513076223846678</c:v>
                </c:pt>
                <c:pt idx="8686">
                  <c:v>7.5529174586509402</c:v>
                </c:pt>
                <c:pt idx="8687">
                  <c:v>7.5545275306795148</c:v>
                </c:pt>
                <c:pt idx="8688">
                  <c:v>7.5561378022660444</c:v>
                </c:pt>
                <c:pt idx="8689">
                  <c:v>7.5577481645809828</c:v>
                </c:pt>
                <c:pt idx="8690">
                  <c:v>7.55935863595258</c:v>
                </c:pt>
                <c:pt idx="8691">
                  <c:v>7.5609689077049103</c:v>
                </c:pt>
                <c:pt idx="8692">
                  <c:v>7.5625787985360065</c:v>
                </c:pt>
                <c:pt idx="8693">
                  <c:v>7.5641897603553971</c:v>
                </c:pt>
                <c:pt idx="8694">
                  <c:v>7.565800649547854</c:v>
                </c:pt>
                <c:pt idx="8695">
                  <c:v>7.5674105221743879</c:v>
                </c:pt>
                <c:pt idx="8696">
                  <c:v>7.5690209573654768</c:v>
                </c:pt>
                <c:pt idx="8697">
                  <c:v>7.5706312471914305</c:v>
                </c:pt>
                <c:pt idx="8698">
                  <c:v>7.5722413193147311</c:v>
                </c:pt>
                <c:pt idx="8699">
                  <c:v>7.5738520631116799</c:v>
                </c:pt>
                <c:pt idx="8700">
                  <c:v>7.5754635701171074</c:v>
                </c:pt>
                <c:pt idx="8701">
                  <c:v>7.5770753137285292</c:v>
                </c:pt>
                <c:pt idx="8702">
                  <c:v>7.5786871480363907</c:v>
                </c:pt>
                <c:pt idx="8703">
                  <c:v>7.5802991099579673</c:v>
                </c:pt>
                <c:pt idx="8704">
                  <c:v>7.5819113083658225</c:v>
                </c:pt>
                <c:pt idx="8705">
                  <c:v>7.583523051882282</c:v>
                </c:pt>
                <c:pt idx="8706">
                  <c:v>7.5851350136613611</c:v>
                </c:pt>
                <c:pt idx="8707">
                  <c:v>7.5867461026389282</c:v>
                </c:pt>
                <c:pt idx="8708">
                  <c:v>7.5883581006597174</c:v>
                </c:pt>
                <c:pt idx="8709">
                  <c:v>7.5899702989725473</c:v>
                </c:pt>
                <c:pt idx="8710">
                  <c:v>7.5915816968662675</c:v>
                </c:pt>
                <c:pt idx="8711">
                  <c:v>7.5931933494615578</c:v>
                </c:pt>
                <c:pt idx="8712">
                  <c:v>7.594805456884715</c:v>
                </c:pt>
                <c:pt idx="8713">
                  <c:v>7.5964173095233427</c:v>
                </c:pt>
                <c:pt idx="8714">
                  <c:v>7.5980289437935014</c:v>
                </c:pt>
                <c:pt idx="8715">
                  <c:v>7.5996406144295836</c:v>
                </c:pt>
                <c:pt idx="8716">
                  <c:v>7.6012521214350111</c:v>
                </c:pt>
                <c:pt idx="8717">
                  <c:v>7.6028630468332237</c:v>
                </c:pt>
                <c:pt idx="8718">
                  <c:v>7.6044737542685965</c:v>
                </c:pt>
                <c:pt idx="8719">
                  <c:v>7.6060839352341114</c:v>
                </c:pt>
                <c:pt idx="8720">
                  <c:v>7.607694933144737</c:v>
                </c:pt>
                <c:pt idx="8721">
                  <c:v>7.6093054227850487</c:v>
                </c:pt>
                <c:pt idx="8722">
                  <c:v>7.6109159305761054</c:v>
                </c:pt>
                <c:pt idx="8723">
                  <c:v>7.6125264746701999</c:v>
                </c:pt>
                <c:pt idx="8724">
                  <c:v>7.6141371821055746</c:v>
                </c:pt>
                <c:pt idx="8725">
                  <c:v>7.615747816918689</c:v>
                </c:pt>
                <c:pt idx="8726">
                  <c:v>7.6173590329843837</c:v>
                </c:pt>
                <c:pt idx="8727">
                  <c:v>7.6189696496431996</c:v>
                </c:pt>
                <c:pt idx="8728">
                  <c:v>7.6205812475494632</c:v>
                </c:pt>
                <c:pt idx="8729">
                  <c:v>7.6221924455869665</c:v>
                </c:pt>
                <c:pt idx="8730">
                  <c:v>7.6238036255018837</c:v>
                </c:pt>
                <c:pt idx="8731">
                  <c:v>7.6254140968023867</c:v>
                </c:pt>
                <c:pt idx="8732">
                  <c:v>7.6270249858288786</c:v>
                </c:pt>
                <c:pt idx="8733">
                  <c:v>7.6286370386673159</c:v>
                </c:pt>
                <c:pt idx="8734">
                  <c:v>7.6302486911201903</c:v>
                </c:pt>
                <c:pt idx="8735">
                  <c:v>7.6318610715355799</c:v>
                </c:pt>
                <c:pt idx="8736">
                  <c:v>7.6334724149514814</c:v>
                </c:pt>
                <c:pt idx="8737">
                  <c:v>7.6350835584804386</c:v>
                </c:pt>
                <c:pt idx="8738">
                  <c:v>7.6366950110463874</c:v>
                </c:pt>
                <c:pt idx="8739">
                  <c:v>7.6383061544330371</c:v>
                </c:pt>
                <c:pt idx="8740">
                  <c:v>7.639917443423129</c:v>
                </c:pt>
                <c:pt idx="8741">
                  <c:v>7.6415283324970291</c:v>
                </c:pt>
                <c:pt idx="8742">
                  <c:v>7.6431394032127518</c:v>
                </c:pt>
                <c:pt idx="8743">
                  <c:v>7.6447493845060519</c:v>
                </c:pt>
                <c:pt idx="8744">
                  <c:v>7.6463606551812475</c:v>
                </c:pt>
                <c:pt idx="8745">
                  <c:v>7.6479710721051415</c:v>
                </c:pt>
                <c:pt idx="8746">
                  <c:v>7.6495818702349077</c:v>
                </c:pt>
                <c:pt idx="8747">
                  <c:v>7.6511918153039407</c:v>
                </c:pt>
                <c:pt idx="8748">
                  <c:v>7.6528017968576849</c:v>
                </c:pt>
                <c:pt idx="8749">
                  <c:v>7.6544118509134105</c:v>
                </c:pt>
                <c:pt idx="8750">
                  <c:v>7.6560224495843414</c:v>
                </c:pt>
                <c:pt idx="8751">
                  <c:v>7.6576330664090548</c:v>
                </c:pt>
                <c:pt idx="8752">
                  <c:v>7.659242939106611</c:v>
                </c:pt>
                <c:pt idx="8753">
                  <c:v>7.6608526303308881</c:v>
                </c:pt>
                <c:pt idx="8754">
                  <c:v>7.6624626118372783</c:v>
                </c:pt>
                <c:pt idx="8755">
                  <c:v>7.6640725389369688</c:v>
                </c:pt>
                <c:pt idx="8756">
                  <c:v>7.6656828469791645</c:v>
                </c:pt>
                <c:pt idx="8757">
                  <c:v>7.6672936995885426</c:v>
                </c:pt>
                <c:pt idx="8758">
                  <c:v>7.668904752232665</c:v>
                </c:pt>
                <c:pt idx="8759">
                  <c:v>7.6705143709244066</c:v>
                </c:pt>
                <c:pt idx="8760">
                  <c:v>7.6721246971122881</c:v>
                </c:pt>
                <c:pt idx="8761">
                  <c:v>7.6737346059117151</c:v>
                </c:pt>
                <c:pt idx="8762">
                  <c:v>7.6753434635829123</c:v>
                </c:pt>
                <c:pt idx="8763">
                  <c:v>7.6769532815988271</c:v>
                </c:pt>
                <c:pt idx="8764">
                  <c:v>7.6785620667359265</c:v>
                </c:pt>
                <c:pt idx="8765">
                  <c:v>7.6801706165061665</c:v>
                </c:pt>
                <c:pt idx="8766">
                  <c:v>7.6817799632670694</c:v>
                </c:pt>
                <c:pt idx="8767">
                  <c:v>7.6833887304905115</c:v>
                </c:pt>
                <c:pt idx="8768">
                  <c:v>7.6849969726237477</c:v>
                </c:pt>
                <c:pt idx="8769">
                  <c:v>7.6866057578081222</c:v>
                </c:pt>
                <c:pt idx="8770">
                  <c:v>7.6882149053893007</c:v>
                </c:pt>
                <c:pt idx="8771">
                  <c:v>7.6898244515802698</c:v>
                </c:pt>
                <c:pt idx="8772">
                  <c:v>7.6914335085078296</c:v>
                </c:pt>
                <c:pt idx="8773">
                  <c:v>7.6930420403709006</c:v>
                </c:pt>
                <c:pt idx="8774">
                  <c:v>7.6946512059708168</c:v>
                </c:pt>
                <c:pt idx="8775">
                  <c:v>7.6962591769847304</c:v>
                </c:pt>
                <c:pt idx="8776">
                  <c:v>7.697868270228958</c:v>
                </c:pt>
                <c:pt idx="8777">
                  <c:v>7.6994772548129449</c:v>
                </c:pt>
                <c:pt idx="8778">
                  <c:v>7.7010864386212754</c:v>
                </c:pt>
                <c:pt idx="8779">
                  <c:v>7.7026952598707865</c:v>
                </c:pt>
                <c:pt idx="8780">
                  <c:v>7.7043041174710796</c:v>
                </c:pt>
                <c:pt idx="8781">
                  <c:v>7.7059137542892859</c:v>
                </c:pt>
                <c:pt idx="8782">
                  <c:v>7.7075224308176491</c:v>
                </c:pt>
                <c:pt idx="8783">
                  <c:v>7.7091315601914259</c:v>
                </c:pt>
                <c:pt idx="8784">
                  <c:v>7.7107396939483479</c:v>
                </c:pt>
                <c:pt idx="8785">
                  <c:v>7.7123488956345323</c:v>
                </c:pt>
                <c:pt idx="8786">
                  <c:v>7.7139583873605817</c:v>
                </c:pt>
                <c:pt idx="8787">
                  <c:v>7.7155676797678794</c:v>
                </c:pt>
                <c:pt idx="8788">
                  <c:v>7.717176845367792</c:v>
                </c:pt>
                <c:pt idx="8789">
                  <c:v>7.7187847981600495</c:v>
                </c:pt>
                <c:pt idx="8790">
                  <c:v>7.7203928775231274</c:v>
                </c:pt>
                <c:pt idx="8791">
                  <c:v>7.7220014636053262</c:v>
                </c:pt>
                <c:pt idx="8792">
                  <c:v>7.7236099953975321</c:v>
                </c:pt>
                <c:pt idx="8793">
                  <c:v>7.7252195234645678</c:v>
                </c:pt>
                <c:pt idx="8794">
                  <c:v>7.7268281819404931</c:v>
                </c:pt>
                <c:pt idx="8795">
                  <c:v>7.7284368585161083</c:v>
                </c:pt>
                <c:pt idx="8796">
                  <c:v>7.7300448294592146</c:v>
                </c:pt>
                <c:pt idx="8797">
                  <c:v>7.7316540857279152</c:v>
                </c:pt>
                <c:pt idx="8798">
                  <c:v>7.7332629977872722</c:v>
                </c:pt>
                <c:pt idx="8799">
                  <c:v>7.7348723808810478</c:v>
                </c:pt>
                <c:pt idx="8800">
                  <c:v>7.7364816006820583</c:v>
                </c:pt>
                <c:pt idx="8801">
                  <c:v>7.7380902591107308</c:v>
                </c:pt>
                <c:pt idx="8802">
                  <c:v>7.7396994428244792</c:v>
                </c:pt>
                <c:pt idx="8803">
                  <c:v>7.741308554015002</c:v>
                </c:pt>
                <c:pt idx="8804">
                  <c:v>7.7429182271113035</c:v>
                </c:pt>
                <c:pt idx="8805">
                  <c:v>7.7445288799844203</c:v>
                </c:pt>
                <c:pt idx="8806">
                  <c:v>7.7461387887838509</c:v>
                </c:pt>
                <c:pt idx="8807">
                  <c:v>7.7477482080942517</c:v>
                </c:pt>
                <c:pt idx="8808">
                  <c:v>7.7493585705513324</c:v>
                </c:pt>
                <c:pt idx="8809">
                  <c:v>7.7509678811706024</c:v>
                </c:pt>
                <c:pt idx="8810">
                  <c:v>7.7525783343924566</c:v>
                </c:pt>
                <c:pt idx="8811">
                  <c:v>7.754187536102279</c:v>
                </c:pt>
                <c:pt idx="8812">
                  <c:v>7.7557974630125832</c:v>
                </c:pt>
                <c:pt idx="8813">
                  <c:v>7.7574080977308979</c:v>
                </c:pt>
                <c:pt idx="8814">
                  <c:v>7.759017770779872</c:v>
                </c:pt>
                <c:pt idx="8815">
                  <c:v>7.760628551011548</c:v>
                </c:pt>
                <c:pt idx="8816">
                  <c:v>7.7622391494454765</c:v>
                </c:pt>
                <c:pt idx="8817">
                  <c:v>7.7638490401108591</c:v>
                </c:pt>
                <c:pt idx="8818">
                  <c:v>7.7654585864201326</c:v>
                </c:pt>
                <c:pt idx="8819">
                  <c:v>7.7670695481446801</c:v>
                </c:pt>
                <c:pt idx="8820">
                  <c:v>7.7686794751733546</c:v>
                </c:pt>
                <c:pt idx="8821">
                  <c:v>7.7702900555724934</c:v>
                </c:pt>
                <c:pt idx="8822">
                  <c:v>7.7719005087232684</c:v>
                </c:pt>
                <c:pt idx="8823">
                  <c:v>7.7735109074278768</c:v>
                </c:pt>
                <c:pt idx="8824">
                  <c:v>7.7751214696742394</c:v>
                </c:pt>
                <c:pt idx="8825">
                  <c:v>7.7767317595001915</c:v>
                </c:pt>
                <c:pt idx="8826">
                  <c:v>7.7783424123733127</c:v>
                </c:pt>
                <c:pt idx="8827">
                  <c:v>7.7799531199034924</c:v>
                </c:pt>
                <c:pt idx="8828">
                  <c:v>7.7815634823131949</c:v>
                </c:pt>
                <c:pt idx="8829">
                  <c:v>7.7831736269485692</c:v>
                </c:pt>
                <c:pt idx="8830">
                  <c:v>7.7847847524039056</c:v>
                </c:pt>
                <c:pt idx="8831">
                  <c:v>7.7863957141284574</c:v>
                </c:pt>
                <c:pt idx="8832">
                  <c:v>7.7880056229752279</c:v>
                </c:pt>
                <c:pt idx="8833">
                  <c:v>7.7896161488701594</c:v>
                </c:pt>
                <c:pt idx="8834">
                  <c:v>7.791226257366894</c:v>
                </c:pt>
                <c:pt idx="8835">
                  <c:v>7.792837509917482</c:v>
                </c:pt>
                <c:pt idx="8836">
                  <c:v>7.7944492896635174</c:v>
                </c:pt>
                <c:pt idx="8837">
                  <c:v>7.7960610877387753</c:v>
                </c:pt>
                <c:pt idx="8838">
                  <c:v>7.7976722855864988</c:v>
                </c:pt>
                <c:pt idx="8839">
                  <c:v>7.7992842291742317</c:v>
                </c:pt>
                <c:pt idx="8840">
                  <c:v>7.8008962637237769</c:v>
                </c:pt>
                <c:pt idx="8841">
                  <c:v>7.8025074436861352</c:v>
                </c:pt>
                <c:pt idx="8842">
                  <c:v>7.8041192417139014</c:v>
                </c:pt>
                <c:pt idx="8843">
                  <c:v>7.8057315492251353</c:v>
                </c:pt>
                <c:pt idx="8844">
                  <c:v>7.8073436203054802</c:v>
                </c:pt>
                <c:pt idx="8845">
                  <c:v>7.8089554911804049</c:v>
                </c:pt>
                <c:pt idx="8846">
                  <c:v>7.8105676894932374</c:v>
                </c:pt>
                <c:pt idx="8847">
                  <c:v>7.8121799789460233</c:v>
                </c:pt>
                <c:pt idx="8848">
                  <c:v>7.8137916314938423</c:v>
                </c:pt>
                <c:pt idx="8849">
                  <c:v>7.8154041575994242</c:v>
                </c:pt>
                <c:pt idx="8850">
                  <c:v>7.8170163558647392</c:v>
                </c:pt>
                <c:pt idx="8851">
                  <c:v>7.8186282994524774</c:v>
                </c:pt>
                <c:pt idx="8852">
                  <c:v>7.8202413358017884</c:v>
                </c:pt>
                <c:pt idx="8853">
                  <c:v>7.8218537890819704</c:v>
                </c:pt>
                <c:pt idx="8854">
                  <c:v>7.8234664608627815</c:v>
                </c:pt>
                <c:pt idx="8855">
                  <c:v>7.8250790233841272</c:v>
                </c:pt>
                <c:pt idx="8856">
                  <c:v>7.8266923513447404</c:v>
                </c:pt>
                <c:pt idx="8857">
                  <c:v>7.8283036221148299</c:v>
                </c:pt>
                <c:pt idx="8858">
                  <c:v>7.8299158021821853</c:v>
                </c:pt>
                <c:pt idx="8859">
                  <c:v>7.8315283647035319</c:v>
                </c:pt>
                <c:pt idx="8860">
                  <c:v>7.8331409454335104</c:v>
                </c:pt>
                <c:pt idx="8861">
                  <c:v>7.8347530527141434</c:v>
                </c:pt>
                <c:pt idx="8862">
                  <c:v>7.8363659978665314</c:v>
                </c:pt>
                <c:pt idx="8863">
                  <c:v>7.8379793804235902</c:v>
                </c:pt>
                <c:pt idx="8864">
                  <c:v>7.8395912877251428</c:v>
                </c:pt>
                <c:pt idx="8865">
                  <c:v>7.8412036863440928</c:v>
                </c:pt>
                <c:pt idx="8866">
                  <c:v>7.842816467402697</c:v>
                </c:pt>
                <c:pt idx="8867">
                  <c:v>7.8444294306317106</c:v>
                </c:pt>
                <c:pt idx="8868">
                  <c:v>7.8460426125324334</c:v>
                </c:pt>
                <c:pt idx="8869">
                  <c:v>7.8476553571630756</c:v>
                </c:pt>
                <c:pt idx="8870">
                  <c:v>7.8492675555709388</c:v>
                </c:pt>
                <c:pt idx="8871">
                  <c:v>7.8508800088035855</c:v>
                </c:pt>
                <c:pt idx="8872">
                  <c:v>7.8524927169607448</c:v>
                </c:pt>
                <c:pt idx="8873">
                  <c:v>7.8541050791730909</c:v>
                </c:pt>
                <c:pt idx="8874">
                  <c:v>7.8557179332364431</c:v>
                </c:pt>
                <c:pt idx="8875">
                  <c:v>7.8573303681927191</c:v>
                </c:pt>
                <c:pt idx="8876">
                  <c:v>7.8589426393974877</c:v>
                </c:pt>
                <c:pt idx="8877">
                  <c:v>7.8605549653003335</c:v>
                </c:pt>
                <c:pt idx="8878">
                  <c:v>7.8621686763417298</c:v>
                </c:pt>
                <c:pt idx="8879">
                  <c:v>7.8637814756150899</c:v>
                </c:pt>
                <c:pt idx="8880">
                  <c:v>7.8653941291847227</c:v>
                </c:pt>
                <c:pt idx="8881">
                  <c:v>7.867006892171764</c:v>
                </c:pt>
                <c:pt idx="8882">
                  <c:v>7.8686195277208997</c:v>
                </c:pt>
                <c:pt idx="8883">
                  <c:v>7.8702321266124882</c:v>
                </c:pt>
                <c:pt idx="8884">
                  <c:v>7.8718456188046417</c:v>
                </c:pt>
                <c:pt idx="8885">
                  <c:v>7.8734585639570254</c:v>
                </c:pt>
                <c:pt idx="8886">
                  <c:v>7.8750707259694792</c:v>
                </c:pt>
                <c:pt idx="8887">
                  <c:v>7.8766824330209904</c:v>
                </c:pt>
                <c:pt idx="8888">
                  <c:v>7.8782955239423265</c:v>
                </c:pt>
                <c:pt idx="8889">
                  <c:v>7.8799088335782175</c:v>
                </c:pt>
                <c:pt idx="8890">
                  <c:v>7.8815209046110581</c:v>
                </c:pt>
                <c:pt idx="8891">
                  <c:v>7.8831349075657418</c:v>
                </c:pt>
                <c:pt idx="8892">
                  <c:v>7.8847486733309369</c:v>
                </c:pt>
                <c:pt idx="8893">
                  <c:v>7.8863623112715695</c:v>
                </c:pt>
                <c:pt idx="8894">
                  <c:v>7.8879755663171149</c:v>
                </c:pt>
                <c:pt idx="8895">
                  <c:v>7.8895885661290377</c:v>
                </c:pt>
                <c:pt idx="8896">
                  <c:v>7.8912021858314789</c:v>
                </c:pt>
                <c:pt idx="8897">
                  <c:v>7.8928144752367357</c:v>
                </c:pt>
                <c:pt idx="8898">
                  <c:v>7.8944276573753909</c:v>
                </c:pt>
                <c:pt idx="8899">
                  <c:v>7.8960402200869</c:v>
                </c:pt>
                <c:pt idx="8900">
                  <c:v>7.8976526551144781</c:v>
                </c:pt>
                <c:pt idx="8901">
                  <c:v>7.8992664756080524</c:v>
                </c:pt>
                <c:pt idx="8902">
                  <c:v>7.9008798582841129</c:v>
                </c:pt>
                <c:pt idx="8903">
                  <c:v>7.9024929490627054</c:v>
                </c:pt>
                <c:pt idx="8904">
                  <c:v>7.9041055117742074</c:v>
                </c:pt>
                <c:pt idx="8905">
                  <c:v>7.9057188578696698</c:v>
                </c:pt>
                <c:pt idx="8906">
                  <c:v>7.9073325506708239</c:v>
                </c:pt>
                <c:pt idx="8907">
                  <c:v>7.9089461338031581</c:v>
                </c:pt>
                <c:pt idx="8908">
                  <c:v>7.9105591518359377</c:v>
                </c:pt>
                <c:pt idx="8909">
                  <c:v>7.9121717508463805</c:v>
                </c:pt>
                <c:pt idx="8910">
                  <c:v>7.9137839128588405</c:v>
                </c:pt>
                <c:pt idx="8911">
                  <c:v>7.9153964025507086</c:v>
                </c:pt>
                <c:pt idx="8912">
                  <c:v>7.9170097487413624</c:v>
                </c:pt>
                <c:pt idx="8913">
                  <c:v>7.9186226938937532</c:v>
                </c:pt>
                <c:pt idx="8914">
                  <c:v>7.9202342373054497</c:v>
                </c:pt>
                <c:pt idx="8915">
                  <c:v>7.9218529115046339</c:v>
                </c:pt>
                <c:pt idx="8916">
                  <c:v>7.923469328265397</c:v>
                </c:pt>
                <c:pt idx="8917">
                  <c:v>7.9250837877870284</c:v>
                </c:pt>
                <c:pt idx="8918">
                  <c:v>7.9266981377492138</c:v>
                </c:pt>
                <c:pt idx="8919">
                  <c:v>7.9283113197926962</c:v>
                </c:pt>
                <c:pt idx="8920">
                  <c:v>7.9299239006415334</c:v>
                </c:pt>
                <c:pt idx="8921">
                  <c:v>7.9315343903292383</c:v>
                </c:pt>
                <c:pt idx="8922">
                  <c:v>7.9331461884044945</c:v>
                </c:pt>
                <c:pt idx="8923">
                  <c:v>7.9347565326201117</c:v>
                </c:pt>
                <c:pt idx="8924">
                  <c:v>7.9363664960141156</c:v>
                </c:pt>
                <c:pt idx="8925">
                  <c:v>7.9379768222256741</c:v>
                </c:pt>
                <c:pt idx="8926">
                  <c:v>7.9395872391732683</c:v>
                </c:pt>
                <c:pt idx="8927">
                  <c:v>7.9411979649076976</c:v>
                </c:pt>
                <c:pt idx="8928">
                  <c:v>7.9428094721029829</c:v>
                </c:pt>
                <c:pt idx="8929">
                  <c:v>7.9444231648088914</c:v>
                </c:pt>
                <c:pt idx="8930">
                  <c:v>7.9460336725525673</c:v>
                </c:pt>
                <c:pt idx="8931">
                  <c:v>7.9476441076488822</c:v>
                </c:pt>
                <c:pt idx="8932">
                  <c:v>7.9492548513984236</c:v>
                </c:pt>
                <c:pt idx="8933">
                  <c:v>7.9508648690600801</c:v>
                </c:pt>
                <c:pt idx="8934">
                  <c:v>7.9524747235062385</c:v>
                </c:pt>
                <c:pt idx="8935">
                  <c:v>7.9540852676951097</c:v>
                </c:pt>
                <c:pt idx="8936">
                  <c:v>7.9556962840078329</c:v>
                </c:pt>
                <c:pt idx="8937">
                  <c:v>7.9573064832102194</c:v>
                </c:pt>
                <c:pt idx="8938">
                  <c:v>7.9589175720929068</c:v>
                </c:pt>
                <c:pt idx="8939">
                  <c:v>7.9605295885440821</c:v>
                </c:pt>
                <c:pt idx="8940">
                  <c:v>7.9621404412957055</c:v>
                </c:pt>
                <c:pt idx="8941">
                  <c:v>7.9637508943990944</c:v>
                </c:pt>
                <c:pt idx="8942">
                  <c:v>7.9653615290700088</c:v>
                </c:pt>
                <c:pt idx="8943">
                  <c:v>7.9669718916218493</c:v>
                </c:pt>
                <c:pt idx="8944">
                  <c:v>7.9685833078340487</c:v>
                </c:pt>
                <c:pt idx="8945">
                  <c:v>7.9701945238997389</c:v>
                </c:pt>
                <c:pt idx="8946">
                  <c:v>7.9718047774368506</c:v>
                </c:pt>
                <c:pt idx="8947">
                  <c:v>7.9734161753780315</c:v>
                </c:pt>
                <c:pt idx="8948">
                  <c:v>7.975027500619853</c:v>
                </c:pt>
                <c:pt idx="8949">
                  <c:v>7.9766382625272394</c:v>
                </c:pt>
                <c:pt idx="8950">
                  <c:v>7.9782493150290748</c:v>
                </c:pt>
                <c:pt idx="8951">
                  <c:v>7.9798607856777242</c:v>
                </c:pt>
                <c:pt idx="8952">
                  <c:v>7.98147200174341</c:v>
                </c:pt>
                <c:pt idx="8953">
                  <c:v>7.9830834358949332</c:v>
                </c:pt>
                <c:pt idx="8954">
                  <c:v>7.9846941796918784</c:v>
                </c:pt>
                <c:pt idx="8955">
                  <c:v>7.9863051777447884</c:v>
                </c:pt>
                <c:pt idx="8956">
                  <c:v>7.9879149054158756</c:v>
                </c:pt>
                <c:pt idx="8957">
                  <c:v>7.9895258671404195</c:v>
                </c:pt>
                <c:pt idx="8958">
                  <c:v>7.9911357033120272</c:v>
                </c:pt>
                <c:pt idx="8959">
                  <c:v>7.9927464833777622</c:v>
                </c:pt>
                <c:pt idx="8960">
                  <c:v>7.9943570455767254</c:v>
                </c:pt>
                <c:pt idx="8961">
                  <c:v>7.9959677166525536</c:v>
                </c:pt>
                <c:pt idx="8962">
                  <c:v>7.9975785148771479</c:v>
                </c:pt>
                <c:pt idx="8963">
                  <c:v>7.9991899673481681</c:v>
                </c:pt>
                <c:pt idx="8964">
                  <c:v>8.000801219756422</c:v>
                </c:pt>
                <c:pt idx="8965">
                  <c:v>8.0024124359644517</c:v>
                </c:pt>
                <c:pt idx="8966">
                  <c:v>8.0040246889692224</c:v>
                </c:pt>
                <c:pt idx="8967">
                  <c:v>8.0056361596178789</c:v>
                </c:pt>
                <c:pt idx="8968">
                  <c:v>8.007247684802449</c:v>
                </c:pt>
                <c:pt idx="8969">
                  <c:v>8.0088584831692859</c:v>
                </c:pt>
                <c:pt idx="8970">
                  <c:v>8.0104709547501205</c:v>
                </c:pt>
                <c:pt idx="8971">
                  <c:v>8.0120820800157215</c:v>
                </c:pt>
                <c:pt idx="8972">
                  <c:v>8.0136950070444168</c:v>
                </c:pt>
                <c:pt idx="8973">
                  <c:v>8.0153075876317672</c:v>
                </c:pt>
                <c:pt idx="8974">
                  <c:v>8.0169205875388272</c:v>
                </c:pt>
                <c:pt idx="8975">
                  <c:v>8.0185329680017574</c:v>
                </c:pt>
                <c:pt idx="8976">
                  <c:v>8.020145548731735</c:v>
                </c:pt>
                <c:pt idx="8977">
                  <c:v>8.0217575287976697</c:v>
                </c:pt>
                <c:pt idx="8978">
                  <c:v>8.0233703280710174</c:v>
                </c:pt>
                <c:pt idx="8979">
                  <c:v>8.0249832550045888</c:v>
                </c:pt>
                <c:pt idx="8980">
                  <c:v>8.0265961272847264</c:v>
                </c:pt>
                <c:pt idx="8981">
                  <c:v>8.0282085623122939</c:v>
                </c:pt>
                <c:pt idx="8982">
                  <c:v>8.0298213615380938</c:v>
                </c:pt>
                <c:pt idx="8983">
                  <c:v>8.0314338875961493</c:v>
                </c:pt>
                <c:pt idx="8984">
                  <c:v>8.0330462316059794</c:v>
                </c:pt>
                <c:pt idx="8985">
                  <c:v>8.0346594318754079</c:v>
                </c:pt>
                <c:pt idx="8986">
                  <c:v>8.0362725593630326</c:v>
                </c:pt>
                <c:pt idx="8987">
                  <c:v>8.0378860148494233</c:v>
                </c:pt>
                <c:pt idx="8988">
                  <c:v>8.0394993246043072</c:v>
                </c:pt>
                <c:pt idx="8989">
                  <c:v>8.0411124701973939</c:v>
                </c:pt>
                <c:pt idx="8990">
                  <c:v>8.0427260350930592</c:v>
                </c:pt>
                <c:pt idx="8991">
                  <c:v>8.0443402388616168</c:v>
                </c:pt>
                <c:pt idx="8992">
                  <c:v>8.0459538221129829</c:v>
                </c:pt>
                <c:pt idx="8993">
                  <c:v>8.0475675877590991</c:v>
                </c:pt>
                <c:pt idx="8994">
                  <c:v>8.0491812074853364</c:v>
                </c:pt>
                <c:pt idx="8995">
                  <c:v>8.0507953745795486</c:v>
                </c:pt>
                <c:pt idx="8996">
                  <c:v>8.0524081921157205</c:v>
                </c:pt>
                <c:pt idx="8997">
                  <c:v>8.0540225784526527</c:v>
                </c:pt>
                <c:pt idx="8998">
                  <c:v>8.0556367274606693</c:v>
                </c:pt>
                <c:pt idx="8999">
                  <c:v>8.0572512233631421</c:v>
                </c:pt>
                <c:pt idx="9000">
                  <c:v>8.0588653541186517</c:v>
                </c:pt>
                <c:pt idx="9001">
                  <c:v>8.060478262857675</c:v>
                </c:pt>
                <c:pt idx="9002">
                  <c:v>8.0620922476116146</c:v>
                </c:pt>
                <c:pt idx="9003">
                  <c:v>8.0637065426579717</c:v>
                </c:pt>
                <c:pt idx="9004">
                  <c:v>8.0653214589708089</c:v>
                </c:pt>
                <c:pt idx="9005">
                  <c:v>8.066935078792298</c:v>
                </c:pt>
                <c:pt idx="9006">
                  <c:v>8.068549574813991</c:v>
                </c:pt>
                <c:pt idx="9007">
                  <c:v>8.0701647471354985</c:v>
                </c:pt>
                <c:pt idx="9008">
                  <c:v>8.0717796450551003</c:v>
                </c:pt>
                <c:pt idx="9009">
                  <c:v>8.073394104362178</c:v>
                </c:pt>
                <c:pt idx="9010">
                  <c:v>8.0750090022817798</c:v>
                </c:pt>
                <c:pt idx="9011">
                  <c:v>8.0766234615888486</c:v>
                </c:pt>
                <c:pt idx="9012">
                  <c:v>8.0782379758255782</c:v>
                </c:pt>
                <c:pt idx="9013">
                  <c:v>8.0798518874718681</c:v>
                </c:pt>
                <c:pt idx="9014">
                  <c:v>8.0814672792070219</c:v>
                </c:pt>
                <c:pt idx="9015">
                  <c:v>8.083081483094718</c:v>
                </c:pt>
                <c:pt idx="9016">
                  <c:v>8.0846967651138311</c:v>
                </c:pt>
                <c:pt idx="9017">
                  <c:v>8.0863111881374419</c:v>
                </c:pt>
                <c:pt idx="9018">
                  <c:v>8.0879257023741626</c:v>
                </c:pt>
                <c:pt idx="9019">
                  <c:v>8.0895401618242868</c:v>
                </c:pt>
                <c:pt idx="9020">
                  <c:v>8.0911560292086868</c:v>
                </c:pt>
                <c:pt idx="9021">
                  <c:v>8.0927712562812371</c:v>
                </c:pt>
                <c:pt idx="9022">
                  <c:v>8.0943860995251224</c:v>
                </c:pt>
                <c:pt idx="9023">
                  <c:v>8.0960007050830978</c:v>
                </c:pt>
                <c:pt idx="9024">
                  <c:v>8.0976156945208153</c:v>
                </c:pt>
                <c:pt idx="9025">
                  <c:v>8.0992303366108729</c:v>
                </c:pt>
                <c:pt idx="9026">
                  <c:v>8.1008446499858273</c:v>
                </c:pt>
                <c:pt idx="9027">
                  <c:v>8.1024598403503347</c:v>
                </c:pt>
                <c:pt idx="9028">
                  <c:v>8.1040736790639034</c:v>
                </c:pt>
                <c:pt idx="9029">
                  <c:v>8.1056883942719544</c:v>
                </c:pt>
                <c:pt idx="9030">
                  <c:v>8.1073024884525111</c:v>
                </c:pt>
                <c:pt idx="9031">
                  <c:v>8.1089159805732489</c:v>
                </c:pt>
                <c:pt idx="9032">
                  <c:v>8.1105312076458027</c:v>
                </c:pt>
                <c:pt idx="9033">
                  <c:v>8.1121461605319922</c:v>
                </c:pt>
                <c:pt idx="9034">
                  <c:v>8.113760693175001</c:v>
                </c:pt>
                <c:pt idx="9035">
                  <c:v>8.11537475094946</c:v>
                </c:pt>
                <c:pt idx="9036">
                  <c:v>8.1169896672861697</c:v>
                </c:pt>
                <c:pt idx="9037">
                  <c:v>8.1186042546265647</c:v>
                </c:pt>
                <c:pt idx="9038">
                  <c:v>8.120218202956659</c:v>
                </c:pt>
                <c:pt idx="9039">
                  <c:v>8.1218319140695012</c:v>
                </c:pt>
                <c:pt idx="9040">
                  <c:v>8.1234466659588733</c:v>
                </c:pt>
                <c:pt idx="9041">
                  <c:v>8.1250619661672303</c:v>
                </c:pt>
                <c:pt idx="9042">
                  <c:v>8.1266767911391931</c:v>
                </c:pt>
                <c:pt idx="9043">
                  <c:v>8.1282909767252107</c:v>
                </c:pt>
                <c:pt idx="9044">
                  <c:v>8.1299055273458443</c:v>
                </c:pt>
                <c:pt idx="9045">
                  <c:v>8.1315195669180085</c:v>
                </c:pt>
                <c:pt idx="9046">
                  <c:v>8.1331343005380123</c:v>
                </c:pt>
                <c:pt idx="9047">
                  <c:v>8.1347486321705613</c:v>
                </c:pt>
                <c:pt idx="9048">
                  <c:v>8.1363631646705095</c:v>
                </c:pt>
                <c:pt idx="9049">
                  <c:v>8.1379763833329939</c:v>
                </c:pt>
                <c:pt idx="9050">
                  <c:v>8.1395902769240038</c:v>
                </c:pt>
                <c:pt idx="9051">
                  <c:v>8.1412051017528171</c:v>
                </c:pt>
                <c:pt idx="9052">
                  <c:v>8.1428189404187599</c:v>
                </c:pt>
                <c:pt idx="9053">
                  <c:v>8.1444329616938482</c:v>
                </c:pt>
                <c:pt idx="9054">
                  <c:v>8.1460471837884381</c:v>
                </c:pt>
                <c:pt idx="9055">
                  <c:v>8.1476619172176417</c:v>
                </c:pt>
                <c:pt idx="9056">
                  <c:v>8.1492766324256927</c:v>
                </c:pt>
                <c:pt idx="9057">
                  <c:v>8.150891512071837</c:v>
                </c:pt>
                <c:pt idx="9058">
                  <c:v>8.1525057159118841</c:v>
                </c:pt>
                <c:pt idx="9059">
                  <c:v>8.154119773543389</c:v>
                </c:pt>
                <c:pt idx="9060">
                  <c:v>8.1557341600471904</c:v>
                </c:pt>
                <c:pt idx="9061">
                  <c:v>8.1573478891150142</c:v>
                </c:pt>
                <c:pt idx="9062">
                  <c:v>8.1589618008089442</c:v>
                </c:pt>
                <c:pt idx="9063">
                  <c:v>8.1605762601875345</c:v>
                </c:pt>
                <c:pt idx="9064">
                  <c:v>8.1621903361886279</c:v>
                </c:pt>
                <c:pt idx="9065">
                  <c:v>8.1638040106071728</c:v>
                </c:pt>
                <c:pt idx="9066">
                  <c:v>8.1654173567978372</c:v>
                </c:pt>
                <c:pt idx="9067">
                  <c:v>8.1670301561187468</c:v>
                </c:pt>
                <c:pt idx="9068">
                  <c:v>8.1686427551054202</c:v>
                </c:pt>
                <c:pt idx="9069">
                  <c:v>8.1702563200963141</c:v>
                </c:pt>
                <c:pt idx="9070">
                  <c:v>8.1718696298274018</c:v>
                </c:pt>
                <c:pt idx="9071">
                  <c:v>8.1734832130549755</c:v>
                </c:pt>
                <c:pt idx="9072">
                  <c:v>8.1750963040714577</c:v>
                </c:pt>
                <c:pt idx="9073">
                  <c:v>8.1767094679846597</c:v>
                </c:pt>
                <c:pt idx="9074">
                  <c:v>8.1783223584107407</c:v>
                </c:pt>
                <c:pt idx="9075">
                  <c:v>8.1799351943529395</c:v>
                </c:pt>
                <c:pt idx="9076">
                  <c:v>8.1815482123143628</c:v>
                </c:pt>
                <c:pt idx="9077">
                  <c:v>8.1831606836812956</c:v>
                </c:pt>
                <c:pt idx="9078">
                  <c:v>8.1847729549811081</c:v>
                </c:pt>
                <c:pt idx="9079">
                  <c:v>8.1863859911639008</c:v>
                </c:pt>
                <c:pt idx="9080">
                  <c:v>8.1879995744152705</c:v>
                </c:pt>
                <c:pt idx="9081">
                  <c:v>8.1896117545539031</c:v>
                </c:pt>
                <c:pt idx="9082">
                  <c:v>8.1912247360741119</c:v>
                </c:pt>
                <c:pt idx="9083">
                  <c:v>8.1928374989898227</c:v>
                </c:pt>
                <c:pt idx="9084">
                  <c:v>8.1944503165260052</c:v>
                </c:pt>
                <c:pt idx="9085">
                  <c:v>8.1960623694594457</c:v>
                </c:pt>
                <c:pt idx="9086">
                  <c:v>8.1976739675081216</c:v>
                </c:pt>
                <c:pt idx="9087">
                  <c:v>8.1992858382880769</c:v>
                </c:pt>
                <c:pt idx="9088">
                  <c:v>8.2008979819610488</c:v>
                </c:pt>
                <c:pt idx="9089">
                  <c:v>8.2025114193333515</c:v>
                </c:pt>
                <c:pt idx="9090">
                  <c:v>8.2041242551090772</c:v>
                </c:pt>
                <c:pt idx="9091">
                  <c:v>8.2057370544537758</c:v>
                </c:pt>
                <c:pt idx="9092">
                  <c:v>8.2073488707400539</c:v>
                </c:pt>
                <c:pt idx="9093">
                  <c:v>8.208961597109921</c:v>
                </c:pt>
                <c:pt idx="9094">
                  <c:v>8.2105745968504849</c:v>
                </c:pt>
                <c:pt idx="9095">
                  <c:v>8.2121867587916757</c:v>
                </c:pt>
                <c:pt idx="9096">
                  <c:v>8.2137996308815531</c:v>
                </c:pt>
                <c:pt idx="9097">
                  <c:v>8.2154135609647749</c:v>
                </c:pt>
                <c:pt idx="9098">
                  <c:v>8.2170265242651404</c:v>
                </c:pt>
                <c:pt idx="9099">
                  <c:v>8.2186390322586877</c:v>
                </c:pt>
                <c:pt idx="9100">
                  <c:v>8.2202523418231834</c:v>
                </c:pt>
                <c:pt idx="9101">
                  <c:v>8.2218655968925383</c:v>
                </c:pt>
                <c:pt idx="9102">
                  <c:v>8.2234786879328166</c:v>
                </c:pt>
                <c:pt idx="9103">
                  <c:v>8.225091778782792</c:v>
                </c:pt>
                <c:pt idx="9104">
                  <c:v>8.2267050336617782</c:v>
                </c:pt>
                <c:pt idx="9105">
                  <c:v>8.2283172683957897</c:v>
                </c:pt>
                <c:pt idx="9106">
                  <c:v>8.2299298310122229</c:v>
                </c:pt>
                <c:pt idx="9107">
                  <c:v>8.231542539288272</c:v>
                </c:pt>
                <c:pt idx="9108">
                  <c:v>8.2331544465660649</c:v>
                </c:pt>
                <c:pt idx="9109">
                  <c:v>8.2347674280862719</c:v>
                </c:pt>
                <c:pt idx="9110">
                  <c:v>8.2363800453063725</c:v>
                </c:pt>
                <c:pt idx="9111">
                  <c:v>8.2379935009117666</c:v>
                </c:pt>
                <c:pt idx="9112">
                  <c:v>8.2396065554829825</c:v>
                </c:pt>
                <c:pt idx="9113">
                  <c:v>8.2412195552235339</c:v>
                </c:pt>
                <c:pt idx="9114">
                  <c:v>8.2428326096282163</c:v>
                </c:pt>
                <c:pt idx="9115">
                  <c:v>8.2444452086386537</c:v>
                </c:pt>
                <c:pt idx="9116">
                  <c:v>8.2460579715543521</c:v>
                </c:pt>
                <c:pt idx="9117">
                  <c:v>8.2476717007174276</c:v>
                </c:pt>
                <c:pt idx="9118">
                  <c:v>8.2492844818236133</c:v>
                </c:pt>
                <c:pt idx="9119">
                  <c:v>8.2508978643092767</c:v>
                </c:pt>
                <c:pt idx="9120">
                  <c:v>8.2525109187139556</c:v>
                </c:pt>
                <c:pt idx="9121">
                  <c:v>8.2541241189120029</c:v>
                </c:pt>
                <c:pt idx="9122">
                  <c:v>8.2557370095045748</c:v>
                </c:pt>
                <c:pt idx="9123">
                  <c:v>8.2573503010066407</c:v>
                </c:pt>
                <c:pt idx="9124">
                  <c:v>8.2589634467662716</c:v>
                </c:pt>
                <c:pt idx="9125">
                  <c:v>8.2605756996997837</c:v>
                </c:pt>
                <c:pt idx="9126">
                  <c:v>8.2621884262836467</c:v>
                </c:pt>
                <c:pt idx="9127">
                  <c:v>8.2638007883534073</c:v>
                </c:pt>
                <c:pt idx="9128">
                  <c:v>8.2654132780928204</c:v>
                </c:pt>
                <c:pt idx="9129">
                  <c:v>8.2670248579603225</c:v>
                </c:pt>
                <c:pt idx="9130">
                  <c:v>8.2686376574714675</c:v>
                </c:pt>
                <c:pt idx="9131">
                  <c:v>8.2702509854558741</c:v>
                </c:pt>
                <c:pt idx="9132">
                  <c:v>8.271863912318091</c:v>
                </c:pt>
                <c:pt idx="9133">
                  <c:v>8.2734773497379965</c:v>
                </c:pt>
                <c:pt idx="9134">
                  <c:v>8.275089093278206</c:v>
                </c:pt>
                <c:pt idx="9135">
                  <c:v>8.276702457770801</c:v>
                </c:pt>
                <c:pt idx="9136">
                  <c:v>8.2783155486207587</c:v>
                </c:pt>
                <c:pt idx="9137">
                  <c:v>8.279928111023251</c:v>
                </c:pt>
                <c:pt idx="9138">
                  <c:v>8.2815416760379517</c:v>
                </c:pt>
                <c:pt idx="9139">
                  <c:v>8.2831547852778495</c:v>
                </c:pt>
                <c:pt idx="9140">
                  <c:v>8.2847677485782185</c:v>
                </c:pt>
                <c:pt idx="9141">
                  <c:v>8.2863808758755138</c:v>
                </c:pt>
                <c:pt idx="9142">
                  <c:v>8.2879939668919977</c:v>
                </c:pt>
                <c:pt idx="9143">
                  <c:v>8.2896065841121107</c:v>
                </c:pt>
                <c:pt idx="9144">
                  <c:v>8.2912193471942572</c:v>
                </c:pt>
                <c:pt idx="9145">
                  <c:v>8.2928325475588807</c:v>
                </c:pt>
                <c:pt idx="9146">
                  <c:v>8.2944453469035739</c:v>
                </c:pt>
                <c:pt idx="9147">
                  <c:v>8.2960589119182799</c:v>
                </c:pt>
                <c:pt idx="9148">
                  <c:v>8.2976721851918249</c:v>
                </c:pt>
                <c:pt idx="9149">
                  <c:v>8.2992852762083391</c:v>
                </c:pt>
                <c:pt idx="9150">
                  <c:v>8.3008982214558529</c:v>
                </c:pt>
                <c:pt idx="9151">
                  <c:v>8.3025115494164741</c:v>
                </c:pt>
                <c:pt idx="9152">
                  <c:v>8.3041244033846962</c:v>
                </c:pt>
                <c:pt idx="9153">
                  <c:v>8.3057383149595267</c:v>
                </c:pt>
                <c:pt idx="9154">
                  <c:v>8.3073519166147349</c:v>
                </c:pt>
                <c:pt idx="9155">
                  <c:v>8.3089651352058187</c:v>
                </c:pt>
                <c:pt idx="9156">
                  <c:v>8.3105777524021551</c:v>
                </c:pt>
                <c:pt idx="9157">
                  <c:v>8.312190460654417</c:v>
                </c:pt>
                <c:pt idx="9158">
                  <c:v>8.3138033328632162</c:v>
                </c:pt>
                <c:pt idx="9159">
                  <c:v>8.3154161322079236</c:v>
                </c:pt>
                <c:pt idx="9160">
                  <c:v>8.3170300804665445</c:v>
                </c:pt>
                <c:pt idx="9161">
                  <c:v>8.3186430257140689</c:v>
                </c:pt>
                <c:pt idx="9162">
                  <c:v>8.3202558616562605</c:v>
                </c:pt>
                <c:pt idx="9163">
                  <c:v>8.3218678779649267</c:v>
                </c:pt>
                <c:pt idx="9164">
                  <c:v>8.3234811510719062</c:v>
                </c:pt>
                <c:pt idx="9165">
                  <c:v>8.3250939139876241</c:v>
                </c:pt>
                <c:pt idx="9166">
                  <c:v>8.3267066586896021</c:v>
                </c:pt>
                <c:pt idx="9167">
                  <c:v>8.3283192394908809</c:v>
                </c:pt>
                <c:pt idx="9168">
                  <c:v>8.3299315106243768</c:v>
                </c:pt>
                <c:pt idx="9169">
                  <c:v>8.3315443101355253</c:v>
                </c:pt>
                <c:pt idx="9170">
                  <c:v>8.3331553808986811</c:v>
                </c:pt>
                <c:pt idx="9171">
                  <c:v>8.3347676157990147</c:v>
                </c:pt>
                <c:pt idx="9172">
                  <c:v>8.3363795047682725</c:v>
                </c:pt>
                <c:pt idx="9173">
                  <c:v>8.337991666875741</c:v>
                </c:pt>
                <c:pt idx="9174">
                  <c:v>8.3396031556313357</c:v>
                </c:pt>
                <c:pt idx="9175">
                  <c:v>8.3412145353257348</c:v>
                </c:pt>
                <c:pt idx="9176">
                  <c:v>8.3428262969804727</c:v>
                </c:pt>
                <c:pt idx="9177">
                  <c:v>8.3444381314545311</c:v>
                </c:pt>
                <c:pt idx="9178">
                  <c:v>8.3460500023057147</c:v>
                </c:pt>
                <c:pt idx="9179">
                  <c:v>8.3476616183224621</c:v>
                </c:pt>
                <c:pt idx="9180">
                  <c:v>8.3492739260237787</c:v>
                </c:pt>
                <c:pt idx="9181">
                  <c:v>8.350886871176181</c:v>
                </c:pt>
                <c:pt idx="9182">
                  <c:v>8.3525000714456308</c:v>
                </c:pt>
                <c:pt idx="9183">
                  <c:v>8.3541127434166249</c:v>
                </c:pt>
                <c:pt idx="9184">
                  <c:v>8.3557246141490875</c:v>
                </c:pt>
                <c:pt idx="9185">
                  <c:v>8.3573368489543789</c:v>
                </c:pt>
                <c:pt idx="9186">
                  <c:v>8.3589490473622412</c:v>
                </c:pt>
                <c:pt idx="9187">
                  <c:v>8.3605606998625728</c:v>
                </c:pt>
                <c:pt idx="9188">
                  <c:v>8.3621729346678748</c:v>
                </c:pt>
                <c:pt idx="9189">
                  <c:v>8.3637842052956284</c:v>
                </c:pt>
                <c:pt idx="9190">
                  <c:v>8.3653964945583308</c:v>
                </c:pt>
                <c:pt idx="9191">
                  <c:v>8.367007910723073</c:v>
                </c:pt>
                <c:pt idx="9192">
                  <c:v>8.3686204914055011</c:v>
                </c:pt>
                <c:pt idx="9193">
                  <c:v>8.370232216641762</c:v>
                </c:pt>
                <c:pt idx="9194">
                  <c:v>8.3718443968516567</c:v>
                </c:pt>
                <c:pt idx="9195">
                  <c:v>8.3734567954706058</c:v>
                </c:pt>
                <c:pt idx="9196">
                  <c:v>8.3750685753115963</c:v>
                </c:pt>
                <c:pt idx="9197">
                  <c:v>8.3766802642263656</c:v>
                </c:pt>
                <c:pt idx="9198">
                  <c:v>8.3782917530056729</c:v>
                </c:pt>
                <c:pt idx="9199">
                  <c:v>8.379903169075499</c:v>
                </c:pt>
                <c:pt idx="9200">
                  <c:v>8.3815149489165002</c:v>
                </c:pt>
                <c:pt idx="9201">
                  <c:v>8.3831270016599326</c:v>
                </c:pt>
                <c:pt idx="9202">
                  <c:v>8.3847385086179056</c:v>
                </c:pt>
                <c:pt idx="9203">
                  <c:v>8.3863500337550168</c:v>
                </c:pt>
                <c:pt idx="9204">
                  <c:v>8.3879604144540618</c:v>
                </c:pt>
                <c:pt idx="9205">
                  <c:v>8.3895725035392985</c:v>
                </c:pt>
                <c:pt idx="9206">
                  <c:v>8.3911839197040372</c:v>
                </c:pt>
                <c:pt idx="9207">
                  <c:v>8.3927952086466817</c:v>
                </c:pt>
                <c:pt idx="9208">
                  <c:v>8.3944068248295842</c:v>
                </c:pt>
                <c:pt idx="9209">
                  <c:v>8.396019077881876</c:v>
                </c:pt>
                <c:pt idx="9210">
                  <c:v>8.3976306577019155</c:v>
                </c:pt>
                <c:pt idx="9211">
                  <c:v>8.3992424376853592</c:v>
                </c:pt>
                <c:pt idx="9212">
                  <c:v>8.4008551094186164</c:v>
                </c:pt>
                <c:pt idx="9213">
                  <c:v>8.4024668348448053</c:v>
                </c:pt>
                <c:pt idx="9214">
                  <c:v>8.4040794337363689</c:v>
                </c:pt>
                <c:pt idx="9215">
                  <c:v>8.4056908679353608</c:v>
                </c:pt>
                <c:pt idx="9216">
                  <c:v>8.4073030481927624</c:v>
                </c:pt>
                <c:pt idx="9217">
                  <c:v>8.4089142280128009</c:v>
                </c:pt>
                <c:pt idx="9218">
                  <c:v>8.4105258805606216</c:v>
                </c:pt>
                <c:pt idx="9219">
                  <c:v>8.4121379332565507</c:v>
                </c:pt>
                <c:pt idx="9220">
                  <c:v>8.4137503319230262</c:v>
                </c:pt>
                <c:pt idx="9221">
                  <c:v>8.4153621663258651</c:v>
                </c:pt>
                <c:pt idx="9222">
                  <c:v>8.4169736915579136</c:v>
                </c:pt>
                <c:pt idx="9223">
                  <c:v>8.4185855441490549</c:v>
                </c:pt>
                <c:pt idx="9224">
                  <c:v>8.420196160760467</c:v>
                </c:pt>
                <c:pt idx="9225">
                  <c:v>8.42180830448096</c:v>
                </c:pt>
                <c:pt idx="9226">
                  <c:v>8.4234194481048004</c:v>
                </c:pt>
                <c:pt idx="9227">
                  <c:v>8.4250301738392324</c:v>
                </c:pt>
                <c:pt idx="9228">
                  <c:v>8.4266414626395179</c:v>
                </c:pt>
                <c:pt idx="9229">
                  <c:v>8.4282519520902639</c:v>
                </c:pt>
                <c:pt idx="9230">
                  <c:v>8.4298642233425642</c:v>
                </c:pt>
                <c:pt idx="9231">
                  <c:v>8.4314747854941281</c:v>
                </c:pt>
                <c:pt idx="9232">
                  <c:v>8.4330858200671575</c:v>
                </c:pt>
                <c:pt idx="9233">
                  <c:v>8.4346966182917527</c:v>
                </c:pt>
                <c:pt idx="9234">
                  <c:v>8.4363066542804255</c:v>
                </c:pt>
                <c:pt idx="9235">
                  <c:v>8.4379171801753454</c:v>
                </c:pt>
                <c:pt idx="9236">
                  <c:v>8.4395284145544007</c:v>
                </c:pt>
                <c:pt idx="9237">
                  <c:v>8.4411392673060348</c:v>
                </c:pt>
                <c:pt idx="9238">
                  <c:v>8.4427503925241894</c:v>
                </c:pt>
                <c:pt idx="9239">
                  <c:v>8.4443614270497722</c:v>
                </c:pt>
                <c:pt idx="9240">
                  <c:v>8.4459730976858616</c:v>
                </c:pt>
                <c:pt idx="9241">
                  <c:v>8.4475844775463571</c:v>
                </c:pt>
                <c:pt idx="9242">
                  <c:v>8.4491955119296591</c:v>
                </c:pt>
                <c:pt idx="9243">
                  <c:v>8.450806110529486</c:v>
                </c:pt>
                <c:pt idx="9244">
                  <c:v>8.4524155297925727</c:v>
                </c:pt>
                <c:pt idx="9245">
                  <c:v>8.4540248766480914</c:v>
                </c:pt>
                <c:pt idx="9246">
                  <c:v>8.4556338972846579</c:v>
                </c:pt>
                <c:pt idx="9247">
                  <c:v>8.4572429722520646</c:v>
                </c:pt>
                <c:pt idx="9248">
                  <c:v>8.458851811818521</c:v>
                </c:pt>
                <c:pt idx="9249">
                  <c:v>8.4604612491078868</c:v>
                </c:pt>
                <c:pt idx="9250">
                  <c:v>8.4620692019001478</c:v>
                </c:pt>
                <c:pt idx="9251">
                  <c:v>8.4636786392604737</c:v>
                </c:pt>
                <c:pt idx="9252">
                  <c:v>8.4652879135509274</c:v>
                </c:pt>
                <c:pt idx="9253">
                  <c:v>8.4668958483344507</c:v>
                </c:pt>
                <c:pt idx="9254">
                  <c:v>8.468503620424837</c:v>
                </c:pt>
                <c:pt idx="9255">
                  <c:v>8.4701127679587209</c:v>
                </c:pt>
                <c:pt idx="9256">
                  <c:v>8.4717222778077073</c:v>
                </c:pt>
                <c:pt idx="9257">
                  <c:v>8.4733302849123806</c:v>
                </c:pt>
                <c:pt idx="9258">
                  <c:v>8.4749378762568348</c:v>
                </c:pt>
                <c:pt idx="9259">
                  <c:v>8.4765466796153408</c:v>
                </c:pt>
                <c:pt idx="9260">
                  <c:v>8.4781546685209506</c:v>
                </c:pt>
                <c:pt idx="9261">
                  <c:v>8.4797635260739668</c:v>
                </c:pt>
                <c:pt idx="9262">
                  <c:v>8.481372039841375</c:v>
                </c:pt>
                <c:pt idx="9263">
                  <c:v>8.4829815678137734</c:v>
                </c:pt>
                <c:pt idx="9264">
                  <c:v>8.4845907152294266</c:v>
                </c:pt>
                <c:pt idx="9265">
                  <c:v>8.4862000077549862</c:v>
                </c:pt>
                <c:pt idx="9266">
                  <c:v>8.4878088834132477</c:v>
                </c:pt>
                <c:pt idx="9267">
                  <c:v>8.4894179946747208</c:v>
                </c:pt>
                <c:pt idx="9268">
                  <c:v>8.4910267617563555</c:v>
                </c:pt>
                <c:pt idx="9269">
                  <c:v>8.4926350219777049</c:v>
                </c:pt>
                <c:pt idx="9270">
                  <c:v>8.4942438071620678</c:v>
                </c:pt>
                <c:pt idx="9271">
                  <c:v>8.4958525925355026</c:v>
                </c:pt>
                <c:pt idx="9272">
                  <c:v>8.4974613595698898</c:v>
                </c:pt>
                <c:pt idx="9273">
                  <c:v>8.4990696199329143</c:v>
                </c:pt>
                <c:pt idx="9274">
                  <c:v>8.5006781878706761</c:v>
                </c:pt>
                <c:pt idx="9275">
                  <c:v>8.5022862491507105</c:v>
                </c:pt>
                <c:pt idx="9276">
                  <c:v>8.503894563639351</c:v>
                </c:pt>
                <c:pt idx="9277">
                  <c:v>8.5055019561530028</c:v>
                </c:pt>
                <c:pt idx="9278">
                  <c:v>8.5071100898154679</c:v>
                </c:pt>
                <c:pt idx="9279">
                  <c:v>8.5087178438077693</c:v>
                </c:pt>
                <c:pt idx="9280">
                  <c:v>8.5103253265542733</c:v>
                </c:pt>
                <c:pt idx="9281">
                  <c:v>8.5119334240481219</c:v>
                </c:pt>
                <c:pt idx="9282">
                  <c:v>8.5135405275049241</c:v>
                </c:pt>
                <c:pt idx="9283">
                  <c:v>8.5151475043925071</c:v>
                </c:pt>
                <c:pt idx="9284">
                  <c:v>8.516754932941204</c:v>
                </c:pt>
                <c:pt idx="9285">
                  <c:v>8.5183617293277489</c:v>
                </c:pt>
                <c:pt idx="9286">
                  <c:v>8.5199693566711012</c:v>
                </c:pt>
                <c:pt idx="9287">
                  <c:v>8.5215774722490156</c:v>
                </c:pt>
                <c:pt idx="9288">
                  <c:v>8.5231856420821437</c:v>
                </c:pt>
                <c:pt idx="9289">
                  <c:v>8.52479381191527</c:v>
                </c:pt>
                <c:pt idx="9290">
                  <c:v>8.5264017647547234</c:v>
                </c:pt>
                <c:pt idx="9291">
                  <c:v>8.5280099165022847</c:v>
                </c:pt>
                <c:pt idx="9292">
                  <c:v>8.5296178874217805</c:v>
                </c:pt>
                <c:pt idx="9293">
                  <c:v>8.5312258763746023</c:v>
                </c:pt>
                <c:pt idx="9294">
                  <c:v>8.5328334494608811</c:v>
                </c:pt>
                <c:pt idx="9295">
                  <c:v>8.5344418906381083</c:v>
                </c:pt>
                <c:pt idx="9296">
                  <c:v>8.5360493373937487</c:v>
                </c:pt>
                <c:pt idx="9297">
                  <c:v>8.5376563685828586</c:v>
                </c:pt>
                <c:pt idx="9298">
                  <c:v>8.5392644841607659</c:v>
                </c:pt>
                <c:pt idx="9299">
                  <c:v>8.5408726178232524</c:v>
                </c:pt>
                <c:pt idx="9300">
                  <c:v>8.5424802812618648</c:v>
                </c:pt>
                <c:pt idx="9301">
                  <c:v>8.5440887587686003</c:v>
                </c:pt>
                <c:pt idx="9302">
                  <c:v>8.5456962416094608</c:v>
                </c:pt>
                <c:pt idx="9303">
                  <c:v>8.5473032184970474</c:v>
                </c:pt>
                <c:pt idx="9304">
                  <c:v>8.548909780307314</c:v>
                </c:pt>
                <c:pt idx="9305">
                  <c:v>8.5505175704491272</c:v>
                </c:pt>
                <c:pt idx="9306">
                  <c:v>8.5521244209807108</c:v>
                </c:pt>
                <c:pt idx="9307">
                  <c:v>8.5537321568990183</c:v>
                </c:pt>
                <c:pt idx="9308">
                  <c:v>8.5553395312544094</c:v>
                </c:pt>
                <c:pt idx="9309">
                  <c:v>8.5569469236737241</c:v>
                </c:pt>
                <c:pt idx="9310">
                  <c:v>8.5585540632437898</c:v>
                </c:pt>
                <c:pt idx="9311">
                  <c:v>8.5601614013313441</c:v>
                </c:pt>
                <c:pt idx="9312">
                  <c:v>8.5617690106042392</c:v>
                </c:pt>
                <c:pt idx="9313">
                  <c:v>8.5633750853473707</c:v>
                </c:pt>
                <c:pt idx="9314">
                  <c:v>8.5649821345673036</c:v>
                </c:pt>
                <c:pt idx="9315">
                  <c:v>8.5665890392955824</c:v>
                </c:pt>
                <c:pt idx="9316">
                  <c:v>8.5681956913645685</c:v>
                </c:pt>
                <c:pt idx="9317">
                  <c:v>8.5698025780425038</c:v>
                </c:pt>
                <c:pt idx="9318">
                  <c:v>8.5714090136247041</c:v>
                </c:pt>
                <c:pt idx="9319">
                  <c:v>8.5730155573235027</c:v>
                </c:pt>
                <c:pt idx="9320">
                  <c:v>8.5746213615926052</c:v>
                </c:pt>
                <c:pt idx="9321">
                  <c:v>8.5762263732314992</c:v>
                </c:pt>
                <c:pt idx="9322">
                  <c:v>8.577832015340924</c:v>
                </c:pt>
                <c:pt idx="9323">
                  <c:v>8.5794381442394787</c:v>
                </c:pt>
                <c:pt idx="9324">
                  <c:v>8.5810447781473727</c:v>
                </c:pt>
                <c:pt idx="9325">
                  <c:v>8.5826515384868713</c:v>
                </c:pt>
                <c:pt idx="9326">
                  <c:v>8.5842585515278316</c:v>
                </c:pt>
                <c:pt idx="9327">
                  <c:v>8.5858652216406526</c:v>
                </c:pt>
                <c:pt idx="9328">
                  <c:v>8.587472307135835</c:v>
                </c:pt>
                <c:pt idx="9329">
                  <c:v>8.5890799708103707</c:v>
                </c:pt>
                <c:pt idx="9330">
                  <c:v>8.5906880863882868</c:v>
                </c:pt>
                <c:pt idx="9331">
                  <c:v>8.5922948467277767</c:v>
                </c:pt>
                <c:pt idx="9332">
                  <c:v>8.5939017876996679</c:v>
                </c:pt>
                <c:pt idx="9333">
                  <c:v>8.5955089090714125</c:v>
                </c:pt>
                <c:pt idx="9334">
                  <c:v>8.5971163736099747</c:v>
                </c:pt>
                <c:pt idx="9335">
                  <c:v>8.5987230256789609</c:v>
                </c:pt>
                <c:pt idx="9336">
                  <c:v>8.6003299485994873</c:v>
                </c:pt>
                <c:pt idx="9337">
                  <c:v>8.6019372326899539</c:v>
                </c:pt>
                <c:pt idx="9338">
                  <c:v>8.6035449684666769</c:v>
                </c:pt>
                <c:pt idx="9339">
                  <c:v>8.6051523970625272</c:v>
                </c:pt>
                <c:pt idx="9340">
                  <c:v>8.6067594462117416</c:v>
                </c:pt>
                <c:pt idx="9341">
                  <c:v>8.6083666761681101</c:v>
                </c:pt>
                <c:pt idx="9342">
                  <c:v>8.6099741228294029</c:v>
                </c:pt>
                <c:pt idx="9343">
                  <c:v>8.6115813887410511</c:v>
                </c:pt>
                <c:pt idx="9344">
                  <c:v>8.6131887089548265</c:v>
                </c:pt>
                <c:pt idx="9345">
                  <c:v>8.6147946215411881</c:v>
                </c:pt>
                <c:pt idx="9346">
                  <c:v>8.6164006603008936</c:v>
                </c:pt>
                <c:pt idx="9347">
                  <c:v>8.6180071859593799</c:v>
                </c:pt>
                <c:pt idx="9348">
                  <c:v>8.619613675538762</c:v>
                </c:pt>
                <c:pt idx="9349">
                  <c:v>8.6212199486855656</c:v>
                </c:pt>
                <c:pt idx="9350">
                  <c:v>8.6228255727797496</c:v>
                </c:pt>
                <c:pt idx="9351">
                  <c:v>8.624431899863124</c:v>
                </c:pt>
                <c:pt idx="9352">
                  <c:v>8.6260377582180148</c:v>
                </c:pt>
                <c:pt idx="9353">
                  <c:v>8.6276441937060238</c:v>
                </c:pt>
                <c:pt idx="9354">
                  <c:v>8.629249835838964</c:v>
                </c:pt>
                <c:pt idx="9355">
                  <c:v>8.6308558383819047</c:v>
                </c:pt>
                <c:pt idx="9356">
                  <c:v>8.6324613904201239</c:v>
                </c:pt>
                <c:pt idx="9357">
                  <c:v>8.6340677898811151</c:v>
                </c:pt>
                <c:pt idx="9358">
                  <c:v>8.6356735941502407</c:v>
                </c:pt>
                <c:pt idx="9359">
                  <c:v>8.6372806975363083</c:v>
                </c:pt>
                <c:pt idx="9360">
                  <c:v>8.6388871871156727</c:v>
                </c:pt>
                <c:pt idx="9361">
                  <c:v>8.6404943627303155</c:v>
                </c:pt>
                <c:pt idx="9362">
                  <c:v>8.642100509493396</c:v>
                </c:pt>
                <c:pt idx="9363">
                  <c:v>8.6437070351518859</c:v>
                </c:pt>
                <c:pt idx="9364">
                  <c:v>8.6453142289427962</c:v>
                </c:pt>
                <c:pt idx="9365">
                  <c:v>8.6469209170999477</c:v>
                </c:pt>
                <c:pt idx="9366">
                  <c:v>8.6485282373137213</c:v>
                </c:pt>
                <c:pt idx="9367">
                  <c:v>8.6501351238738309</c:v>
                </c:pt>
                <c:pt idx="9368">
                  <c:v>8.6517420105517591</c:v>
                </c:pt>
                <c:pt idx="9369">
                  <c:v>8.6533485362102525</c:v>
                </c:pt>
                <c:pt idx="9370">
                  <c:v>8.6549547732919958</c:v>
                </c:pt>
                <c:pt idx="9371">
                  <c:v>8.6565612809106725</c:v>
                </c:pt>
                <c:pt idx="9372">
                  <c:v>8.6581685648832352</c:v>
                </c:pt>
                <c:pt idx="9373">
                  <c:v>8.6597759391678828</c:v>
                </c:pt>
                <c:pt idx="9374">
                  <c:v>8.6613831508998089</c:v>
                </c:pt>
                <c:pt idx="9375">
                  <c:v>8.6629891715626588</c:v>
                </c:pt>
                <c:pt idx="9376">
                  <c:v>8.6645952644041717</c:v>
                </c:pt>
                <c:pt idx="9377">
                  <c:v>8.6662016096871426</c:v>
                </c:pt>
                <c:pt idx="9378">
                  <c:v>8.6678079369353238</c:v>
                </c:pt>
                <c:pt idx="9379">
                  <c:v>8.6694151126678296</c:v>
                </c:pt>
                <c:pt idx="9380">
                  <c:v>8.6710212776254476</c:v>
                </c:pt>
                <c:pt idx="9381">
                  <c:v>8.6726273883069567</c:v>
                </c:pt>
                <c:pt idx="9382">
                  <c:v>8.6742342207190148</c:v>
                </c:pt>
                <c:pt idx="9383">
                  <c:v>8.6758414867485456</c:v>
                </c:pt>
                <c:pt idx="9384">
                  <c:v>8.6774478319608868</c:v>
                </c:pt>
                <c:pt idx="9385">
                  <c:v>8.6790548630557254</c:v>
                </c:pt>
                <c:pt idx="9386">
                  <c:v>8.6806626530559452</c:v>
                </c:pt>
                <c:pt idx="9387">
                  <c:v>8.6822700635396934</c:v>
                </c:pt>
                <c:pt idx="9388">
                  <c:v>8.6838776727653926</c:v>
                </c:pt>
                <c:pt idx="9389">
                  <c:v>8.6854847762221858</c:v>
                </c:pt>
                <c:pt idx="9390">
                  <c:v>8.6870923493084522</c:v>
                </c:pt>
                <c:pt idx="9391">
                  <c:v>8.6887003021479128</c:v>
                </c:pt>
                <c:pt idx="9392">
                  <c:v>8.6903078210288189</c:v>
                </c:pt>
                <c:pt idx="9393">
                  <c:v>8.6919158279210524</c:v>
                </c:pt>
                <c:pt idx="9394">
                  <c:v>8.6935228410563017</c:v>
                </c:pt>
                <c:pt idx="9395">
                  <c:v>8.6951316986565921</c:v>
                </c:pt>
                <c:pt idx="9396">
                  <c:v>8.6967392716956944</c:v>
                </c:pt>
                <c:pt idx="9397">
                  <c:v>8.6983470980833886</c:v>
                </c:pt>
                <c:pt idx="9398">
                  <c:v>8.699954779735533</c:v>
                </c:pt>
                <c:pt idx="9399">
                  <c:v>8.7015626240581501</c:v>
                </c:pt>
                <c:pt idx="9400">
                  <c:v>8.703170269378111</c:v>
                </c:pt>
                <c:pt idx="9401">
                  <c:v>8.7047782944935133</c:v>
                </c:pt>
                <c:pt idx="9402">
                  <c:v>8.7063877499752618</c:v>
                </c:pt>
                <c:pt idx="9403">
                  <c:v>8.7079966982486461</c:v>
                </c:pt>
                <c:pt idx="9404">
                  <c:v>8.7096058638485534</c:v>
                </c:pt>
                <c:pt idx="9405">
                  <c:v>8.7112152106094509</c:v>
                </c:pt>
                <c:pt idx="9406">
                  <c:v>8.7128250832596539</c:v>
                </c:pt>
                <c:pt idx="9407">
                  <c:v>8.7144332530455664</c:v>
                </c:pt>
                <c:pt idx="9408">
                  <c:v>8.7160415133377427</c:v>
                </c:pt>
                <c:pt idx="9409">
                  <c:v>8.7176494660827935</c:v>
                </c:pt>
                <c:pt idx="9410">
                  <c:v>8.7192581426111406</c:v>
                </c:pt>
                <c:pt idx="9411">
                  <c:v>8.7208657337433007</c:v>
                </c:pt>
                <c:pt idx="9412">
                  <c:v>8.7224737408479829</c:v>
                </c:pt>
                <c:pt idx="9413">
                  <c:v>8.724082562192029</c:v>
                </c:pt>
                <c:pt idx="9414">
                  <c:v>8.7256912749213029</c:v>
                </c:pt>
                <c:pt idx="9415">
                  <c:v>8.7273001507686452</c:v>
                </c:pt>
                <c:pt idx="9416">
                  <c:v>8.7289081939660971</c:v>
                </c:pt>
                <c:pt idx="9417">
                  <c:v>8.7305160743960624</c:v>
                </c:pt>
                <c:pt idx="9418">
                  <c:v>8.7321246785286863</c:v>
                </c:pt>
                <c:pt idx="9419">
                  <c:v>8.7337328846289246</c:v>
                </c:pt>
                <c:pt idx="9420">
                  <c:v>8.7353415249584039</c:v>
                </c:pt>
                <c:pt idx="9421">
                  <c:v>8.7369508173657096</c:v>
                </c:pt>
                <c:pt idx="9422">
                  <c:v>8.7385590958173225</c:v>
                </c:pt>
                <c:pt idx="9423">
                  <c:v>8.7401671391564193</c:v>
                </c:pt>
                <c:pt idx="9424">
                  <c:v>8.7417753814313386</c:v>
                </c:pt>
                <c:pt idx="9425">
                  <c:v>8.743383298017843</c:v>
                </c:pt>
                <c:pt idx="9426">
                  <c:v>8.7449920107471009</c:v>
                </c:pt>
                <c:pt idx="9427">
                  <c:v>8.7465997827195032</c:v>
                </c:pt>
                <c:pt idx="9428">
                  <c:v>8.7482095645912459</c:v>
                </c:pt>
                <c:pt idx="9429">
                  <c:v>8.7498180238857319</c:v>
                </c:pt>
                <c:pt idx="9430">
                  <c:v>8.751426682314408</c:v>
                </c:pt>
                <c:pt idx="9431">
                  <c:v>8.7530340927745804</c:v>
                </c:pt>
                <c:pt idx="9432">
                  <c:v>8.7546426064238752</c:v>
                </c:pt>
                <c:pt idx="9433">
                  <c:v>8.756251572734099</c:v>
                </c:pt>
                <c:pt idx="9434">
                  <c:v>8.7578604847225439</c:v>
                </c:pt>
                <c:pt idx="9435">
                  <c:v>8.7594693965928005</c:v>
                </c:pt>
                <c:pt idx="9436">
                  <c:v>8.7610789426891138</c:v>
                </c:pt>
                <c:pt idx="9437">
                  <c:v>8.7626879452164008</c:v>
                </c:pt>
                <c:pt idx="9438">
                  <c:v>8.7642970201838182</c:v>
                </c:pt>
                <c:pt idx="9439">
                  <c:v>8.765907618736259</c:v>
                </c:pt>
                <c:pt idx="9440">
                  <c:v>8.7675164945126927</c:v>
                </c:pt>
                <c:pt idx="9441">
                  <c:v>8.7691261132281024</c:v>
                </c:pt>
                <c:pt idx="9442">
                  <c:v>8.7707353149852381</c:v>
                </c:pt>
                <c:pt idx="9443">
                  <c:v>8.7723443174888693</c:v>
                </c:pt>
                <c:pt idx="9444">
                  <c:v>8.77395359185026</c:v>
                </c:pt>
                <c:pt idx="9445">
                  <c:v>8.77556342821123</c:v>
                </c:pt>
                <c:pt idx="9446">
                  <c:v>8.7771737543754096</c:v>
                </c:pt>
                <c:pt idx="9447">
                  <c:v>8.7787838991292233</c:v>
                </c:pt>
                <c:pt idx="9448">
                  <c:v>8.780393934833743</c:v>
                </c:pt>
                <c:pt idx="9449">
                  <c:v>8.7820038074602778</c:v>
                </c:pt>
                <c:pt idx="9450">
                  <c:v>8.7836141335770872</c:v>
                </c:pt>
                <c:pt idx="9451">
                  <c:v>8.7852236253267986</c:v>
                </c:pt>
                <c:pt idx="9452">
                  <c:v>8.7868330083496211</c:v>
                </c:pt>
                <c:pt idx="9453">
                  <c:v>8.7884434070542188</c:v>
                </c:pt>
                <c:pt idx="9454">
                  <c:v>8.7900533521705935</c:v>
                </c:pt>
                <c:pt idx="9455">
                  <c:v>8.7916627896018973</c:v>
                </c:pt>
                <c:pt idx="9456">
                  <c:v>8.7932728979565482</c:v>
                </c:pt>
                <c:pt idx="9457">
                  <c:v>8.7948837688216432</c:v>
                </c:pt>
                <c:pt idx="9458">
                  <c:v>8.7964945125711846</c:v>
                </c:pt>
                <c:pt idx="9459">
                  <c:v>8.7981051836944015</c:v>
                </c:pt>
                <c:pt idx="9460">
                  <c:v>8.7997155643934555</c:v>
                </c:pt>
                <c:pt idx="9461">
                  <c:v>8.8013267260439907</c:v>
                </c:pt>
                <c:pt idx="9462">
                  <c:v>8.8029382695981067</c:v>
                </c:pt>
                <c:pt idx="9463">
                  <c:v>8.8045499767445747</c:v>
                </c:pt>
                <c:pt idx="9464">
                  <c:v>8.8061618293831945</c:v>
                </c:pt>
                <c:pt idx="9465">
                  <c:v>8.8077727911551609</c:v>
                </c:pt>
                <c:pt idx="9466">
                  <c:v>8.8093848440411193</c:v>
                </c:pt>
                <c:pt idx="9467">
                  <c:v>8.8109972427075878</c:v>
                </c:pt>
                <c:pt idx="9468">
                  <c:v>8.8126094957598973</c:v>
                </c:pt>
                <c:pt idx="9469">
                  <c:v>8.8142207483579185</c:v>
                </c:pt>
                <c:pt idx="9470">
                  <c:v>8.8158326920406616</c:v>
                </c:pt>
                <c:pt idx="9471">
                  <c:v>8.8174452909322447</c:v>
                </c:pt>
                <c:pt idx="9472">
                  <c:v>8.8190569979837559</c:v>
                </c:pt>
                <c:pt idx="9473">
                  <c:v>8.8206701618017789</c:v>
                </c:pt>
                <c:pt idx="9474">
                  <c:v>8.8222819962046248</c:v>
                </c:pt>
                <c:pt idx="9475">
                  <c:v>8.8238954152253228</c:v>
                </c:pt>
                <c:pt idx="9476">
                  <c:v>8.8255082510248268</c:v>
                </c:pt>
                <c:pt idx="9477">
                  <c:v>8.8271206313689294</c:v>
                </c:pt>
                <c:pt idx="9478">
                  <c:v>8.8287349264867956</c:v>
                </c:pt>
                <c:pt idx="9479">
                  <c:v>8.8303482909793942</c:v>
                </c:pt>
                <c:pt idx="9480">
                  <c:v>8.8319615276308863</c:v>
                </c:pt>
                <c:pt idx="9481">
                  <c:v>8.833575475889532</c:v>
                </c:pt>
                <c:pt idx="9482">
                  <c:v>8.8351892964307446</c:v>
                </c:pt>
                <c:pt idx="9483">
                  <c:v>8.8368031169719394</c:v>
                </c:pt>
                <c:pt idx="9484">
                  <c:v>8.8384172842329498</c:v>
                </c:pt>
                <c:pt idx="9485">
                  <c:v>8.840031396736471</c:v>
                </c:pt>
                <c:pt idx="9486">
                  <c:v>8.8416454361656953</c:v>
                </c:pt>
                <c:pt idx="9487">
                  <c:v>8.8432598590224298</c:v>
                </c:pt>
                <c:pt idx="9488">
                  <c:v>8.8448742270287148</c:v>
                </c:pt>
                <c:pt idx="9489">
                  <c:v>8.8464879560965528</c:v>
                </c:pt>
                <c:pt idx="9490">
                  <c:v>8.8481020138710011</c:v>
                </c:pt>
                <c:pt idx="9491">
                  <c:v>8.8497153236020907</c:v>
                </c:pt>
                <c:pt idx="9492">
                  <c:v>8.8513300753006625</c:v>
                </c:pt>
                <c:pt idx="9493">
                  <c:v>8.8529457963423184</c:v>
                </c:pt>
                <c:pt idx="9494">
                  <c:v>8.8545602557447545</c:v>
                </c:pt>
                <c:pt idx="9495">
                  <c:v>8.8561743681291265</c:v>
                </c:pt>
                <c:pt idx="9496">
                  <c:v>8.8577895585891167</c:v>
                </c:pt>
                <c:pt idx="9497">
                  <c:v>8.8594046576221093</c:v>
                </c:pt>
                <c:pt idx="9498">
                  <c:v>8.8610195921855706</c:v>
                </c:pt>
                <c:pt idx="9499">
                  <c:v>8.8626358625044048</c:v>
                </c:pt>
                <c:pt idx="9500">
                  <c:v>8.8642518948563236</c:v>
                </c:pt>
                <c:pt idx="9501">
                  <c:v>8.8658662447231755</c:v>
                </c:pt>
                <c:pt idx="9502">
                  <c:v>8.8674818559457034</c:v>
                </c:pt>
                <c:pt idx="9503">
                  <c:v>8.8690975220515824</c:v>
                </c:pt>
                <c:pt idx="9504">
                  <c:v>8.8707138289957506</c:v>
                </c:pt>
                <c:pt idx="9505">
                  <c:v>8.872330062691276</c:v>
                </c:pt>
                <c:pt idx="9506">
                  <c:v>8.8739446683207994</c:v>
                </c:pt>
                <c:pt idx="9507">
                  <c:v>8.8755610485218011</c:v>
                </c:pt>
                <c:pt idx="9508">
                  <c:v>8.8771770990599848</c:v>
                </c:pt>
                <c:pt idx="9509">
                  <c:v>8.8787937908138073</c:v>
                </c:pt>
                <c:pt idx="9510">
                  <c:v>8.8804099695065641</c:v>
                </c:pt>
                <c:pt idx="9511">
                  <c:v>8.8820270095085867</c:v>
                </c:pt>
                <c:pt idx="9512">
                  <c:v>8.8836437928647705</c:v>
                </c:pt>
                <c:pt idx="9513">
                  <c:v>8.8852610530522966</c:v>
                </c:pt>
                <c:pt idx="9514">
                  <c:v>8.886878294900173</c:v>
                </c:pt>
                <c:pt idx="9515">
                  <c:v>8.8884949133144051</c:v>
                </c:pt>
                <c:pt idx="9516">
                  <c:v>8.8901111470338225</c:v>
                </c:pt>
                <c:pt idx="9517">
                  <c:v>8.8917287008695034</c:v>
                </c:pt>
                <c:pt idx="9518">
                  <c:v>8.8933458691724034</c:v>
                </c:pt>
                <c:pt idx="9519">
                  <c:v>8.8949633677743449</c:v>
                </c:pt>
                <c:pt idx="9520">
                  <c:v>8.8965814539228525</c:v>
                </c:pt>
                <c:pt idx="9521">
                  <c:v>8.8981995217085323</c:v>
                </c:pt>
                <c:pt idx="9522">
                  <c:v>8.8998179935954944</c:v>
                </c:pt>
                <c:pt idx="9523">
                  <c:v>8.9014359330475568</c:v>
                </c:pt>
                <c:pt idx="9524">
                  <c:v>8.9030533584109062</c:v>
                </c:pt>
                <c:pt idx="9525">
                  <c:v>8.9046715730656807</c:v>
                </c:pt>
                <c:pt idx="9526">
                  <c:v>8.9062895122780734</c:v>
                </c:pt>
                <c:pt idx="9527">
                  <c:v>8.9079073780587255</c:v>
                </c:pt>
                <c:pt idx="9528">
                  <c:v>8.9095255743470751</c:v>
                </c:pt>
                <c:pt idx="9529">
                  <c:v>8.9111448922683323</c:v>
                </c:pt>
                <c:pt idx="9530">
                  <c:v>8.9127640815145934</c:v>
                </c:pt>
                <c:pt idx="9531">
                  <c:v>8.9143819841538701</c:v>
                </c:pt>
                <c:pt idx="9532">
                  <c:v>8.9159997948661687</c:v>
                </c:pt>
                <c:pt idx="9533">
                  <c:v>8.9176184506620029</c:v>
                </c:pt>
                <c:pt idx="9534">
                  <c:v>8.919236812410718</c:v>
                </c:pt>
                <c:pt idx="9535">
                  <c:v>8.9208553763176237</c:v>
                </c:pt>
                <c:pt idx="9536">
                  <c:v>8.922474308001707</c:v>
                </c:pt>
                <c:pt idx="9537">
                  <c:v>8.9240930374619527</c:v>
                </c:pt>
                <c:pt idx="9538">
                  <c:v>8.9257114726980635</c:v>
                </c:pt>
                <c:pt idx="9539">
                  <c:v>8.9273306617042003</c:v>
                </c:pt>
                <c:pt idx="9540">
                  <c:v>8.928949152061282</c:v>
                </c:pt>
                <c:pt idx="9541">
                  <c:v>8.9305682492476848</c:v>
                </c:pt>
                <c:pt idx="9542">
                  <c:v>8.9321872177064492</c:v>
                </c:pt>
                <c:pt idx="9543">
                  <c:v>8.9338061677775915</c:v>
                </c:pt>
                <c:pt idx="9544">
                  <c:v>8.9354240153454043</c:v>
                </c:pt>
                <c:pt idx="9545">
                  <c:v>8.9370421198093055</c:v>
                </c:pt>
                <c:pt idx="9546">
                  <c:v>8.9386610513493494</c:v>
                </c:pt>
                <c:pt idx="9547">
                  <c:v>8.940279119230917</c:v>
                </c:pt>
                <c:pt idx="9548">
                  <c:v>8.9418977566479505</c:v>
                </c:pt>
                <c:pt idx="9549">
                  <c:v>8.9435156224286043</c:v>
                </c:pt>
                <c:pt idx="9550">
                  <c:v>8.9451342230895516</c:v>
                </c:pt>
                <c:pt idx="9551">
                  <c:v>8.9467525665156504</c:v>
                </c:pt>
                <c:pt idx="9552">
                  <c:v>8.9483710201728517</c:v>
                </c:pt>
                <c:pt idx="9553">
                  <c:v>8.9499883170891472</c:v>
                </c:pt>
                <c:pt idx="9554">
                  <c:v>8.9516051187481995</c:v>
                </c:pt>
                <c:pt idx="9555">
                  <c:v>8.9532239768411017</c:v>
                </c:pt>
                <c:pt idx="9556">
                  <c:v>8.9548422835276309</c:v>
                </c:pt>
                <c:pt idx="9557">
                  <c:v>8.9564608658113016</c:v>
                </c:pt>
                <c:pt idx="9558">
                  <c:v>8.9580790255601155</c:v>
                </c:pt>
                <c:pt idx="9559">
                  <c:v>8.9596964692682857</c:v>
                </c:pt>
                <c:pt idx="9560">
                  <c:v>8.9613147574418957</c:v>
                </c:pt>
                <c:pt idx="9561">
                  <c:v>8.9629324763838447</c:v>
                </c:pt>
                <c:pt idx="9562">
                  <c:v>8.964550489084127</c:v>
                </c:pt>
                <c:pt idx="9563">
                  <c:v>8.9661691449759466</c:v>
                </c:pt>
                <c:pt idx="9564">
                  <c:v>8.9677874882581552</c:v>
                </c:pt>
                <c:pt idx="9565">
                  <c:v>8.9694052988266737</c:v>
                </c:pt>
                <c:pt idx="9566">
                  <c:v>8.9710229260590442</c:v>
                </c:pt>
                <c:pt idx="9567">
                  <c:v>8.9726399294903718</c:v>
                </c:pt>
                <c:pt idx="9568">
                  <c:v>8.9742577953189517</c:v>
                </c:pt>
                <c:pt idx="9569">
                  <c:v>8.9758758998308021</c:v>
                </c:pt>
                <c:pt idx="9570">
                  <c:v>8.9774939859793097</c:v>
                </c:pt>
                <c:pt idx="9571">
                  <c:v>8.9791118334512561</c:v>
                </c:pt>
                <c:pt idx="9572">
                  <c:v>8.9807290752512507</c:v>
                </c:pt>
                <c:pt idx="9573">
                  <c:v>8.9823456936176367</c:v>
                </c:pt>
                <c:pt idx="9574">
                  <c:v>8.9839631738732351</c:v>
                </c:pt>
                <c:pt idx="9575">
                  <c:v>8.9855813151133272</c:v>
                </c:pt>
                <c:pt idx="9576">
                  <c:v>8.9871989238041117</c:v>
                </c:pt>
                <c:pt idx="9577">
                  <c:v>8.9888168263475361</c:v>
                </c:pt>
                <c:pt idx="9578">
                  <c:v>8.9904351330340653</c:v>
                </c:pt>
                <c:pt idx="9579">
                  <c:v>8.9920519713482516</c:v>
                </c:pt>
                <c:pt idx="9580">
                  <c:v>8.9936701310970655</c:v>
                </c:pt>
                <c:pt idx="9581">
                  <c:v>8.9952880152348857</c:v>
                </c:pt>
                <c:pt idx="9582">
                  <c:v>8.9969060829726217</c:v>
                </c:pt>
                <c:pt idx="9583">
                  <c:v>8.9985245917523695</c:v>
                </c:pt>
                <c:pt idx="9584">
                  <c:v>9.0001426227660026</c:v>
                </c:pt>
                <c:pt idx="9585">
                  <c:v>9.0017608376125935</c:v>
                </c:pt>
                <c:pt idx="9586">
                  <c:v>9.003379456795269</c:v>
                </c:pt>
                <c:pt idx="9587">
                  <c:v>9.0049979655750185</c:v>
                </c:pt>
                <c:pt idx="9588">
                  <c:v>9.0066164561719777</c:v>
                </c:pt>
                <c:pt idx="9589">
                  <c:v>9.0082339731207686</c:v>
                </c:pt>
                <c:pt idx="9590">
                  <c:v>9.0098513616523839</c:v>
                </c:pt>
                <c:pt idx="9591">
                  <c:v>9.0114690253945522</c:v>
                </c:pt>
                <c:pt idx="9592">
                  <c:v>9.013087901776478</c:v>
                </c:pt>
                <c:pt idx="9593">
                  <c:v>9.0162059088511537</c:v>
                </c:pt>
                <c:pt idx="9594">
                  <c:v>9.0193228499111555</c:v>
                </c:pt>
                <c:pt idx="9595">
                  <c:v>9.0224374054666772</c:v>
                </c:pt>
                <c:pt idx="9596">
                  <c:v>9.025549690059421</c:v>
                </c:pt>
                <c:pt idx="9597">
                  <c:v>9.0286607674387334</c:v>
                </c:pt>
                <c:pt idx="9598">
                  <c:v>9.0317714428523335</c:v>
                </c:pt>
                <c:pt idx="9599">
                  <c:v>9.0348802551138903</c:v>
                </c:pt>
                <c:pt idx="9600">
                  <c:v>9.0379908571525203</c:v>
                </c:pt>
                <c:pt idx="9601">
                  <c:v>9.0410994141292758</c:v>
                </c:pt>
                <c:pt idx="9602">
                  <c:v>9.0442063661340679</c:v>
                </c:pt>
                <c:pt idx="9603">
                  <c:v>9.0473137190538964</c:v>
                </c:pt>
                <c:pt idx="9604">
                  <c:v>9.0504176854457228</c:v>
                </c:pt>
                <c:pt idx="9605">
                  <c:v>9.0535207429251887</c:v>
                </c:pt>
                <c:pt idx="9606">
                  <c:v>9.0566231829000401</c:v>
                </c:pt>
                <c:pt idx="9607">
                  <c:v>9.0597240616428163</c:v>
                </c:pt>
                <c:pt idx="9608">
                  <c:v>9.0628246500555907</c:v>
                </c:pt>
                <c:pt idx="9609">
                  <c:v>9.0659237162916657</c:v>
                </c:pt>
                <c:pt idx="9610">
                  <c:v>9.0690203935662925</c:v>
                </c:pt>
                <c:pt idx="9611">
                  <c:v>9.0721146500852345</c:v>
                </c:pt>
                <c:pt idx="9612">
                  <c:v>9.075211074114014</c:v>
                </c:pt>
                <c:pt idx="9613">
                  <c:v>9.0783094882504116</c:v>
                </c:pt>
                <c:pt idx="9614">
                  <c:v>9.0814076127957737</c:v>
                </c:pt>
                <c:pt idx="9615">
                  <c:v>9.0845058096383386</c:v>
                </c:pt>
                <c:pt idx="9616">
                  <c:v>9.0876055280175994</c:v>
                </c:pt>
                <c:pt idx="9617">
                  <c:v>9.090703978641006</c:v>
                </c:pt>
                <c:pt idx="9618">
                  <c:v>9.0938027910705177</c:v>
                </c:pt>
                <c:pt idx="9619">
                  <c:v>9.0969013140092905</c:v>
                </c:pt>
                <c:pt idx="9620">
                  <c:v>9.0999992939723064</c:v>
                </c:pt>
                <c:pt idx="9621">
                  <c:v>9.1030965138671078</c:v>
                </c:pt>
                <c:pt idx="9622">
                  <c:v>9.1061926850297148</c:v>
                </c:pt>
                <c:pt idx="9623">
                  <c:v>9.1092864720766098</c:v>
                </c:pt>
                <c:pt idx="9624">
                  <c:v>9.1123796820663987</c:v>
                </c:pt>
                <c:pt idx="9625">
                  <c:v>9.115472964174284</c:v>
                </c:pt>
                <c:pt idx="9626">
                  <c:v>9.1185659941687724</c:v>
                </c:pt>
                <c:pt idx="9627">
                  <c:v>9.121657258203026</c:v>
                </c:pt>
                <c:pt idx="9628">
                  <c:v>9.1247468306865702</c:v>
                </c:pt>
                <c:pt idx="9629">
                  <c:v>9.1278373742781529</c:v>
                </c:pt>
                <c:pt idx="9630">
                  <c:v>9.1309273422547435</c:v>
                </c:pt>
                <c:pt idx="9631">
                  <c:v>9.1340159078656704</c:v>
                </c:pt>
                <c:pt idx="9632">
                  <c:v>9.1371048329103424</c:v>
                </c:pt>
                <c:pt idx="9633">
                  <c:v>9.1401935423390697</c:v>
                </c:pt>
                <c:pt idx="9634">
                  <c:v>9.1432821439733107</c:v>
                </c:pt>
                <c:pt idx="9635">
                  <c:v>9.1463720042383851</c:v>
                </c:pt>
                <c:pt idx="9636">
                  <c:v>9.1494604619260951</c:v>
                </c:pt>
                <c:pt idx="9637">
                  <c:v>9.1525487040757056</c:v>
                </c:pt>
                <c:pt idx="9638">
                  <c:v>9.1556360485361772</c:v>
                </c:pt>
                <c:pt idx="9639">
                  <c:v>9.1587233212083969</c:v>
                </c:pt>
                <c:pt idx="9640">
                  <c:v>9.1618098039109643</c:v>
                </c:pt>
                <c:pt idx="9641">
                  <c:v>9.1648949957542243</c:v>
                </c:pt>
                <c:pt idx="9642">
                  <c:v>9.1679804744529285</c:v>
                </c:pt>
                <c:pt idx="9643">
                  <c:v>9.1710652723070947</c:v>
                </c:pt>
                <c:pt idx="9644">
                  <c:v>9.1741486014440188</c:v>
                </c:pt>
                <c:pt idx="9645">
                  <c:v>9.1772329691953161</c:v>
                </c:pt>
                <c:pt idx="9646">
                  <c:v>9.180316155765551</c:v>
                </c:pt>
                <c:pt idx="9647">
                  <c:v>9.1833993062294823</c:v>
                </c:pt>
                <c:pt idx="9648">
                  <c:v>9.1864804185354725</c:v>
                </c:pt>
                <c:pt idx="9649">
                  <c:v>9.1895616737389538</c:v>
                </c:pt>
                <c:pt idx="9650">
                  <c:v>9.1926429643428005</c:v>
                </c:pt>
                <c:pt idx="9651">
                  <c:v>9.1957264725979488</c:v>
                </c:pt>
                <c:pt idx="9652">
                  <c:v>9.1988085498159009</c:v>
                </c:pt>
                <c:pt idx="9653">
                  <c:v>9.2018890546576717</c:v>
                </c:pt>
                <c:pt idx="9654">
                  <c:v>9.2049701309153011</c:v>
                </c:pt>
                <c:pt idx="9655">
                  <c:v>9.2080508500083749</c:v>
                </c:pt>
                <c:pt idx="9656">
                  <c:v>9.211131926266015</c:v>
                </c:pt>
                <c:pt idx="9657">
                  <c:v>9.214212574264355</c:v>
                </c:pt>
                <c:pt idx="9658">
                  <c:v>9.2172924365190081</c:v>
                </c:pt>
                <c:pt idx="9659">
                  <c:v>9.2203738343093029</c:v>
                </c:pt>
                <c:pt idx="9660">
                  <c:v>9.2234559830274687</c:v>
                </c:pt>
                <c:pt idx="9661">
                  <c:v>9.2265373812842277</c:v>
                </c:pt>
                <c:pt idx="9662">
                  <c:v>9.2296181005171452</c:v>
                </c:pt>
                <c:pt idx="9663">
                  <c:v>9.2326992482195749</c:v>
                </c:pt>
                <c:pt idx="9664">
                  <c:v>9.2357798244744789</c:v>
                </c:pt>
                <c:pt idx="9665">
                  <c:v>9.2388596151691509</c:v>
                </c:pt>
                <c:pt idx="9666">
                  <c:v>9.2419397273092372</c:v>
                </c:pt>
                <c:pt idx="9667">
                  <c:v>9.2450208392887756</c:v>
                </c:pt>
                <c:pt idx="9668">
                  <c:v>9.2481015587081785</c:v>
                </c:pt>
                <c:pt idx="9669">
                  <c:v>9.2511832069614091</c:v>
                </c:pt>
                <c:pt idx="9670">
                  <c:v>9.254265928103953</c:v>
                </c:pt>
                <c:pt idx="9671">
                  <c:v>9.2573455760166361</c:v>
                </c:pt>
                <c:pt idx="9672">
                  <c:v>9.260427653141269</c:v>
                </c:pt>
                <c:pt idx="9673">
                  <c:v>9.2635061237169527</c:v>
                </c:pt>
                <c:pt idx="9674">
                  <c:v>9.2665874860573076</c:v>
                </c:pt>
                <c:pt idx="9675">
                  <c:v>9.2696707079407616</c:v>
                </c:pt>
                <c:pt idx="9676">
                  <c:v>9.2727514627458287</c:v>
                </c:pt>
                <c:pt idx="9677">
                  <c:v>9.2758312176154192</c:v>
                </c:pt>
                <c:pt idx="9678">
                  <c:v>9.2789125796759038</c:v>
                </c:pt>
                <c:pt idx="9679">
                  <c:v>9.2819932273479147</c:v>
                </c:pt>
                <c:pt idx="9680">
                  <c:v>9.2850731250579113</c:v>
                </c:pt>
                <c:pt idx="9681">
                  <c:v>9.288155059194013</c:v>
                </c:pt>
                <c:pt idx="9682">
                  <c:v>9.2912320686040211</c:v>
                </c:pt>
                <c:pt idx="9683">
                  <c:v>9.2943129665934041</c:v>
                </c:pt>
                <c:pt idx="9684">
                  <c:v>9.2973935429881642</c:v>
                </c:pt>
                <c:pt idx="9685">
                  <c:v>9.3004746193857262</c:v>
                </c:pt>
                <c:pt idx="9686">
                  <c:v>9.303552270334368</c:v>
                </c:pt>
                <c:pt idx="9687">
                  <c:v>9.3066334896254368</c:v>
                </c:pt>
                <c:pt idx="9688">
                  <c:v>9.3097146014184293</c:v>
                </c:pt>
                <c:pt idx="9689">
                  <c:v>9.3127942850600718</c:v>
                </c:pt>
                <c:pt idx="9690">
                  <c:v>9.3158717578877503</c:v>
                </c:pt>
                <c:pt idx="9691">
                  <c:v>9.3189503712082224</c:v>
                </c:pt>
                <c:pt idx="9692">
                  <c:v>9.3220300545237738</c:v>
                </c:pt>
                <c:pt idx="9693">
                  <c:v>9.3251080974251828</c:v>
                </c:pt>
                <c:pt idx="9694">
                  <c:v>9.3281872102673216</c:v>
                </c:pt>
                <c:pt idx="9695">
                  <c:v>9.331267536826525</c:v>
                </c:pt>
                <c:pt idx="9696">
                  <c:v>9.3343467566743197</c:v>
                </c:pt>
                <c:pt idx="9697">
                  <c:v>9.3374235170318993</c:v>
                </c:pt>
                <c:pt idx="9698">
                  <c:v>9.3405027368797011</c:v>
                </c:pt>
                <c:pt idx="9699">
                  <c:v>9.3435811362518049</c:v>
                </c:pt>
                <c:pt idx="9700">
                  <c:v>9.346657113463186</c:v>
                </c:pt>
                <c:pt idx="9701">
                  <c:v>9.3497347998064271</c:v>
                </c:pt>
                <c:pt idx="9702">
                  <c:v>9.3528108479483247</c:v>
                </c:pt>
                <c:pt idx="9703">
                  <c:v>9.3558881778319787</c:v>
                </c:pt>
                <c:pt idx="9704">
                  <c:v>9.3589671123510509</c:v>
                </c:pt>
                <c:pt idx="9705">
                  <c:v>9.3620471528707032</c:v>
                </c:pt>
                <c:pt idx="9706">
                  <c:v>9.3651241978436381</c:v>
                </c:pt>
                <c:pt idx="9707">
                  <c:v>9.3682034890334602</c:v>
                </c:pt>
                <c:pt idx="9708">
                  <c:v>9.3712784343622282</c:v>
                </c:pt>
                <c:pt idx="9709">
                  <c:v>9.3743580463140379</c:v>
                </c:pt>
                <c:pt idx="9710">
                  <c:v>9.377435020255076</c:v>
                </c:pt>
                <c:pt idx="9711">
                  <c:v>9.3805128849813748</c:v>
                </c:pt>
                <c:pt idx="9712">
                  <c:v>9.3835907854337517</c:v>
                </c:pt>
                <c:pt idx="9713">
                  <c:v>9.3866684004306684</c:v>
                </c:pt>
                <c:pt idx="9714">
                  <c:v>9.3897467282774016</c:v>
                </c:pt>
                <c:pt idx="9715">
                  <c:v>9.3928230258451197</c:v>
                </c:pt>
                <c:pt idx="9716">
                  <c:v>9.3959007120953348</c:v>
                </c:pt>
                <c:pt idx="9717">
                  <c:v>9.3989794323800151</c:v>
                </c:pt>
                <c:pt idx="9718">
                  <c:v>9.4020587589163647</c:v>
                </c:pt>
                <c:pt idx="9719">
                  <c:v>9.4051368019108352</c:v>
                </c:pt>
                <c:pt idx="9720">
                  <c:v>9.4082145598368907</c:v>
                </c:pt>
                <c:pt idx="9721">
                  <c:v>9.4112915694793333</c:v>
                </c:pt>
                <c:pt idx="9722">
                  <c:v>9.4143691492696551</c:v>
                </c:pt>
                <c:pt idx="9723">
                  <c:v>9.4174437389428824</c:v>
                </c:pt>
                <c:pt idx="9724">
                  <c:v>9.4205228875457152</c:v>
                </c:pt>
                <c:pt idx="9725">
                  <c:v>9.4236000395387567</c:v>
                </c:pt>
                <c:pt idx="9726">
                  <c:v>9.4266786172064503</c:v>
                </c:pt>
                <c:pt idx="9727">
                  <c:v>9.4297549501780704</c:v>
                </c:pt>
                <c:pt idx="9728">
                  <c:v>9.4328324584419718</c:v>
                </c:pt>
                <c:pt idx="9729">
                  <c:v>9.4359098957414247</c:v>
                </c:pt>
                <c:pt idx="9730">
                  <c:v>9.438988473409113</c:v>
                </c:pt>
                <c:pt idx="9731">
                  <c:v>9.4420668371809242</c:v>
                </c:pt>
                <c:pt idx="9732">
                  <c:v>9.4451446307370741</c:v>
                </c:pt>
                <c:pt idx="9733">
                  <c:v>9.4482230658035462</c:v>
                </c:pt>
                <c:pt idx="9734">
                  <c:v>9.451300787821431</c:v>
                </c:pt>
                <c:pt idx="9735">
                  <c:v>9.4543792586298228</c:v>
                </c:pt>
                <c:pt idx="9736">
                  <c:v>9.457456267900378</c:v>
                </c:pt>
                <c:pt idx="9737">
                  <c:v>9.4605343822648518</c:v>
                </c:pt>
                <c:pt idx="9738">
                  <c:v>9.4636107507342562</c:v>
                </c:pt>
                <c:pt idx="9739">
                  <c:v>9.466689043029179</c:v>
                </c:pt>
                <c:pt idx="9740">
                  <c:v>9.4697661238914357</c:v>
                </c:pt>
                <c:pt idx="9741">
                  <c:v>9.4728437746540397</c:v>
                </c:pt>
                <c:pt idx="9742">
                  <c:v>9.4759218887393537</c:v>
                </c:pt>
                <c:pt idx="9743">
                  <c:v>9.4789989336193106</c:v>
                </c:pt>
                <c:pt idx="9744">
                  <c:v>9.4820764418832066</c:v>
                </c:pt>
                <c:pt idx="9745">
                  <c:v>9.4851540570196615</c:v>
                </c:pt>
                <c:pt idx="9746">
                  <c:v>9.4882333835559969</c:v>
                </c:pt>
                <c:pt idx="9747">
                  <c:v>9.4913117826954085</c:v>
                </c:pt>
                <c:pt idx="9748">
                  <c:v>9.4943908599640991</c:v>
                </c:pt>
                <c:pt idx="9749">
                  <c:v>9.4974689026794135</c:v>
                </c:pt>
                <c:pt idx="9750">
                  <c:v>9.5005473020980666</c:v>
                </c:pt>
                <c:pt idx="9751">
                  <c:v>9.5036248458456445</c:v>
                </c:pt>
                <c:pt idx="9752">
                  <c:v>9.5067019977921881</c:v>
                </c:pt>
                <c:pt idx="9753">
                  <c:v>9.5097793635731183</c:v>
                </c:pt>
                <c:pt idx="9754">
                  <c:v>9.5128581552653166</c:v>
                </c:pt>
                <c:pt idx="9755">
                  <c:v>9.515937160831303</c:v>
                </c:pt>
                <c:pt idx="9756">
                  <c:v>9.5190152035466262</c:v>
                </c:pt>
                <c:pt idx="9757">
                  <c:v>9.5220937456556189</c:v>
                </c:pt>
                <c:pt idx="9758">
                  <c:v>9.5251717527339519</c:v>
                </c:pt>
                <c:pt idx="9759">
                  <c:v>9.5282501875212109</c:v>
                </c:pt>
                <c:pt idx="9760">
                  <c:v>9.5313279096320951</c:v>
                </c:pt>
                <c:pt idx="9761">
                  <c:v>9.5344054892363985</c:v>
                </c:pt>
                <c:pt idx="9762">
                  <c:v>9.5374818577987508</c:v>
                </c:pt>
                <c:pt idx="9763">
                  <c:v>9.5405567678545609</c:v>
                </c:pt>
                <c:pt idx="9764">
                  <c:v>9.5436316068104787</c:v>
                </c:pt>
                <c:pt idx="9765">
                  <c:v>9.5467084741180539</c:v>
                </c:pt>
                <c:pt idx="9766">
                  <c:v>9.5497853766592513</c:v>
                </c:pt>
                <c:pt idx="9767">
                  <c:v>9.5528628493009276</c:v>
                </c:pt>
                <c:pt idx="9768">
                  <c:v>9.5559383636786652</c:v>
                </c:pt>
                <c:pt idx="9769">
                  <c:v>9.5590143407042518</c:v>
                </c:pt>
                <c:pt idx="9770">
                  <c:v>9.5620900685053751</c:v>
                </c:pt>
                <c:pt idx="9771">
                  <c:v>9.5651662237239616</c:v>
                </c:pt>
                <c:pt idx="9772">
                  <c:v>9.5682420942914437</c:v>
                </c:pt>
                <c:pt idx="9773">
                  <c:v>9.5713194243145931</c:v>
                </c:pt>
                <c:pt idx="9774">
                  <c:v>9.5743965763076559</c:v>
                </c:pt>
                <c:pt idx="9775">
                  <c:v>9.577471912859572</c:v>
                </c:pt>
                <c:pt idx="9776">
                  <c:v>9.5805490293332412</c:v>
                </c:pt>
                <c:pt idx="9777">
                  <c:v>9.583624722025732</c:v>
                </c:pt>
                <c:pt idx="9778">
                  <c:v>9.586701446828247</c:v>
                </c:pt>
                <c:pt idx="9779">
                  <c:v>9.5897789909943683</c:v>
                </c:pt>
                <c:pt idx="9780">
                  <c:v>9.5928557869080002</c:v>
                </c:pt>
                <c:pt idx="9781">
                  <c:v>9.5959336156766124</c:v>
                </c:pt>
                <c:pt idx="9782">
                  <c:v>9.5990131207299445</c:v>
                </c:pt>
                <c:pt idx="9783">
                  <c:v>9.602092197719255</c:v>
                </c:pt>
                <c:pt idx="9784">
                  <c:v>9.6051718098107983</c:v>
                </c:pt>
                <c:pt idx="9785">
                  <c:v>9.6082503874784919</c:v>
                </c:pt>
                <c:pt idx="9786">
                  <c:v>9.611330070933791</c:v>
                </c:pt>
                <c:pt idx="9787">
                  <c:v>9.6144101115466292</c:v>
                </c:pt>
                <c:pt idx="9788">
                  <c:v>9.6174905091362568</c:v>
                </c:pt>
                <c:pt idx="9789">
                  <c:v>9.6205705140102467</c:v>
                </c:pt>
                <c:pt idx="9790">
                  <c:v>9.6236509472563654</c:v>
                </c:pt>
                <c:pt idx="9791">
                  <c:v>9.626731345218861</c:v>
                </c:pt>
                <c:pt idx="9792">
                  <c:v>9.6298123143167498</c:v>
                </c:pt>
                <c:pt idx="9793">
                  <c:v>9.6328926402700716</c:v>
                </c:pt>
                <c:pt idx="9794">
                  <c:v>9.6359735738365409</c:v>
                </c:pt>
                <c:pt idx="9795">
                  <c:v>9.639051153394318</c:v>
                </c:pt>
                <c:pt idx="9796">
                  <c:v>9.6421324084578934</c:v>
                </c:pt>
                <c:pt idx="9797">
                  <c:v>9.6452129490057352</c:v>
                </c:pt>
                <c:pt idx="9798">
                  <c:v>9.6482927393742912</c:v>
                </c:pt>
                <c:pt idx="9799">
                  <c:v>9.6513730656072525</c:v>
                </c:pt>
                <c:pt idx="9800">
                  <c:v>9.6544554646073291</c:v>
                </c:pt>
                <c:pt idx="9801">
                  <c:v>9.6575366840849721</c:v>
                </c:pt>
                <c:pt idx="9802">
                  <c:v>9.6606149053257262</c:v>
                </c:pt>
                <c:pt idx="9803">
                  <c:v>9.6636948746948406</c:v>
                </c:pt>
                <c:pt idx="9804">
                  <c:v>9.6667753796764337</c:v>
                </c:pt>
                <c:pt idx="9805">
                  <c:v>9.6698552060574201</c:v>
                </c:pt>
                <c:pt idx="9806">
                  <c:v>9.6729342475673814</c:v>
                </c:pt>
                <c:pt idx="9807">
                  <c:v>9.676015967110418</c:v>
                </c:pt>
                <c:pt idx="9808">
                  <c:v>9.6790967217290067</c:v>
                </c:pt>
                <c:pt idx="9809">
                  <c:v>9.6821714536248109</c:v>
                </c:pt>
                <c:pt idx="9810">
                  <c:v>9.6852489620747182</c:v>
                </c:pt>
                <c:pt idx="9811">
                  <c:v>9.6883265771646627</c:v>
                </c:pt>
                <c:pt idx="9812">
                  <c:v>9.6914075460760323</c:v>
                </c:pt>
                <c:pt idx="9813">
                  <c:v>9.6944884078365554</c:v>
                </c:pt>
                <c:pt idx="9814">
                  <c:v>9.6975650613459781</c:v>
                </c:pt>
                <c:pt idx="9815">
                  <c:v>9.7006416433803579</c:v>
                </c:pt>
                <c:pt idx="9816">
                  <c:v>9.7037188312657161</c:v>
                </c:pt>
                <c:pt idx="9817">
                  <c:v>9.7067992291349992</c:v>
                </c:pt>
                <c:pt idx="9818">
                  <c:v>9.7098765951019228</c:v>
                </c:pt>
                <c:pt idx="9819">
                  <c:v>9.712955386701017</c:v>
                </c:pt>
                <c:pt idx="9820">
                  <c:v>9.7160357842440259</c:v>
                </c:pt>
                <c:pt idx="9821">
                  <c:v>9.7191140054382696</c:v>
                </c:pt>
                <c:pt idx="9822">
                  <c:v>9.7221945104198717</c:v>
                </c:pt>
                <c:pt idx="9823">
                  <c:v>9.7252743368940315</c:v>
                </c:pt>
                <c:pt idx="9824">
                  <c:v>9.7283536991038453</c:v>
                </c:pt>
                <c:pt idx="9825">
                  <c:v>9.7314350255754523</c:v>
                </c:pt>
                <c:pt idx="9826">
                  <c:v>9.7345155659834539</c:v>
                </c:pt>
                <c:pt idx="9827">
                  <c:v>9.7375950352196448</c:v>
                </c:pt>
                <c:pt idx="9828">
                  <c:v>9.7406739337511752</c:v>
                </c:pt>
                <c:pt idx="9829">
                  <c:v>9.7437543673235787</c:v>
                </c:pt>
                <c:pt idx="9830">
                  <c:v>9.7468323387193898</c:v>
                </c:pt>
                <c:pt idx="9831">
                  <c:v>9.7499119509972605</c:v>
                </c:pt>
                <c:pt idx="9832">
                  <c:v>9.7529924202737686</c:v>
                </c:pt>
                <c:pt idx="9833">
                  <c:v>9.7560729610546773</c:v>
                </c:pt>
                <c:pt idx="9834">
                  <c:v>9.759154752078123</c:v>
                </c:pt>
                <c:pt idx="9835">
                  <c:v>9.7622349710738003</c:v>
                </c:pt>
                <c:pt idx="9836">
                  <c:v>9.7653155474685569</c:v>
                </c:pt>
                <c:pt idx="9837">
                  <c:v>9.7683951239262985</c:v>
                </c:pt>
                <c:pt idx="9838">
                  <c:v>9.7714764507244016</c:v>
                </c:pt>
                <c:pt idx="9839">
                  <c:v>9.7745570624542815</c:v>
                </c:pt>
                <c:pt idx="9840">
                  <c:v>9.7776380674109937</c:v>
                </c:pt>
                <c:pt idx="9841">
                  <c:v>9.7807183578039965</c:v>
                </c:pt>
                <c:pt idx="9842">
                  <c:v>9.7837983983236363</c:v>
                </c:pt>
                <c:pt idx="9843">
                  <c:v>9.7868756572061901</c:v>
                </c:pt>
                <c:pt idx="9844">
                  <c:v>9.78995569772583</c:v>
                </c:pt>
                <c:pt idx="9845">
                  <c:v>9.7930365955287222</c:v>
                </c:pt>
                <c:pt idx="9846">
                  <c:v>9.7961175647664849</c:v>
                </c:pt>
                <c:pt idx="9847">
                  <c:v>9.7991983552845525</c:v>
                </c:pt>
                <c:pt idx="9848">
                  <c:v>9.8022773250938187</c:v>
                </c:pt>
                <c:pt idx="9849">
                  <c:v>9.8053569730530796</c:v>
                </c:pt>
                <c:pt idx="9850">
                  <c:v>9.8084358719105147</c:v>
                </c:pt>
                <c:pt idx="9851">
                  <c:v>9.8115170197528467</c:v>
                </c:pt>
                <c:pt idx="9852">
                  <c:v>9.8145975957746767</c:v>
                </c:pt>
                <c:pt idx="9853">
                  <c:v>9.8176780293470713</c:v>
                </c:pt>
                <c:pt idx="9854">
                  <c:v>9.8207562860911572</c:v>
                </c:pt>
                <c:pt idx="9855">
                  <c:v>9.8238348996908975</c:v>
                </c:pt>
                <c:pt idx="9856">
                  <c:v>9.8269139409214734</c:v>
                </c:pt>
                <c:pt idx="9857">
                  <c:v>9.8299928394530358</c:v>
                </c:pt>
                <c:pt idx="9858">
                  <c:v>9.8330735229749315</c:v>
                </c:pt>
                <c:pt idx="9859">
                  <c:v>9.8361533136696053</c:v>
                </c:pt>
                <c:pt idx="9860">
                  <c:v>9.8392320698903024</c:v>
                </c:pt>
                <c:pt idx="9861">
                  <c:v>9.8423122891189827</c:v>
                </c:pt>
                <c:pt idx="9862">
                  <c:v>9.8453911523157487</c:v>
                </c:pt>
                <c:pt idx="9863">
                  <c:v>9.8484694447037224</c:v>
                </c:pt>
                <c:pt idx="9864">
                  <c:v>9.8515503425998627</c:v>
                </c:pt>
                <c:pt idx="9865">
                  <c:v>9.8546279579223572</c:v>
                </c:pt>
                <c:pt idx="9866">
                  <c:v>9.8577058223230196</c:v>
                </c:pt>
                <c:pt idx="9867">
                  <c:v>9.8607842571102822</c:v>
                </c:pt>
                <c:pt idx="9868">
                  <c:v>9.8638627635684717</c:v>
                </c:pt>
                <c:pt idx="9869">
                  <c:v>9.8669388118497263</c:v>
                </c:pt>
                <c:pt idx="9870">
                  <c:v>9.8700173539587208</c:v>
                </c:pt>
                <c:pt idx="9871">
                  <c:v>9.8730948263213776</c:v>
                </c:pt>
                <c:pt idx="9872">
                  <c:v>9.8761782632345909</c:v>
                </c:pt>
                <c:pt idx="9873">
                  <c:v>9.8792664696522507</c:v>
                </c:pt>
                <c:pt idx="9874">
                  <c:v>9.8823521993724377</c:v>
                </c:pt>
                <c:pt idx="9875">
                  <c:v>9.8854427789954418</c:v>
                </c:pt>
                <c:pt idx="9876">
                  <c:v>9.8885295847665091</c:v>
                </c:pt>
                <c:pt idx="9877">
                  <c:v>9.8916145258330204</c:v>
                </c:pt>
                <c:pt idx="9878">
                  <c:v>9.8946977477631837</c:v>
                </c:pt>
                <c:pt idx="9879">
                  <c:v>9.8977800755759517</c:v>
                </c:pt>
                <c:pt idx="9880">
                  <c:v>9.900863727040738</c:v>
                </c:pt>
                <c:pt idx="9881">
                  <c:v>9.9039414491516329</c:v>
                </c:pt>
                <c:pt idx="9882">
                  <c:v>9.9070203833913695</c:v>
                </c:pt>
                <c:pt idx="9883">
                  <c:v>9.9100993532937522</c:v>
                </c:pt>
                <c:pt idx="9884">
                  <c:v>9.9131770396834966</c:v>
                </c:pt>
                <c:pt idx="9885">
                  <c:v>9.9162522693660495</c:v>
                </c:pt>
                <c:pt idx="9886">
                  <c:v>9.9193285668873088</c:v>
                </c:pt>
                <c:pt idx="9887">
                  <c:v>9.9224019485576367</c:v>
                </c:pt>
                <c:pt idx="9888">
                  <c:v>9.9254751168687552</c:v>
                </c:pt>
                <c:pt idx="9889">
                  <c:v>9.9285494576322737</c:v>
                </c:pt>
                <c:pt idx="9890">
                  <c:v>9.9316223419982759</c:v>
                </c:pt>
                <c:pt idx="9891">
                  <c:v>9.9346953330391017</c:v>
                </c:pt>
                <c:pt idx="9892">
                  <c:v>9.9377683593466521</c:v>
                </c:pt>
                <c:pt idx="9893">
                  <c:v>9.9408393992025648</c:v>
                </c:pt>
                <c:pt idx="9894">
                  <c:v>9.9439091632401659</c:v>
                </c:pt>
                <c:pt idx="9895">
                  <c:v>9.9469768035715429</c:v>
                </c:pt>
                <c:pt idx="9896">
                  <c:v>9.9500445854972117</c:v>
                </c:pt>
                <c:pt idx="9897">
                  <c:v>9.9531140309860273</c:v>
                </c:pt>
                <c:pt idx="9898">
                  <c:v>9.956183440705427</c:v>
                </c:pt>
                <c:pt idx="9899">
                  <c:v>9.9592518238884189</c:v>
                </c:pt>
                <c:pt idx="9900">
                  <c:v>9.9623162859703722</c:v>
                </c:pt>
                <c:pt idx="9901">
                  <c:v>9.9653838558796473</c:v>
                </c:pt>
                <c:pt idx="9902">
                  <c:v>9.9684517086082867</c:v>
                </c:pt>
                <c:pt idx="9903">
                  <c:v>9.9715161706902524</c:v>
                </c:pt>
                <c:pt idx="9904">
                  <c:v>9.974583704974588</c:v>
                </c:pt>
                <c:pt idx="9905">
                  <c:v>9.9776496848622234</c:v>
                </c:pt>
                <c:pt idx="9906">
                  <c:v>9.9807162297504348</c:v>
                </c:pt>
                <c:pt idx="9907">
                  <c:v>9.9837825978187276</c:v>
                </c:pt>
                <c:pt idx="9908">
                  <c:v>9.9868504505473741</c:v>
                </c:pt>
                <c:pt idx="9909">
                  <c:v>9.9899203205389107</c:v>
                </c:pt>
                <c:pt idx="9910">
                  <c:v>9.9929829148125897</c:v>
                </c:pt>
                <c:pt idx="9911">
                  <c:v>9.9960519351073227</c:v>
                </c:pt>
                <c:pt idx="9912">
                  <c:v>9.9991181622903813</c:v>
                </c:pt>
                <c:pt idx="9913">
                  <c:v>10.002185590721039</c:v>
                </c:pt>
                <c:pt idx="9914">
                  <c:v>10.005250934773523</c:v>
                </c:pt>
                <c:pt idx="9915">
                  <c:v>10.008319601232218</c:v>
                </c:pt>
                <c:pt idx="9916">
                  <c:v>10.011387842939294</c:v>
                </c:pt>
                <c:pt idx="9917">
                  <c:v>10.014452728247207</c:v>
                </c:pt>
                <c:pt idx="9918">
                  <c:v>10.017521748541933</c:v>
                </c:pt>
                <c:pt idx="9919">
                  <c:v>10.020592681514612</c:v>
                </c:pt>
                <c:pt idx="9920">
                  <c:v>10.023661914157762</c:v>
                </c:pt>
                <c:pt idx="9921">
                  <c:v>10.026731146985739</c:v>
                </c:pt>
                <c:pt idx="9922">
                  <c:v>10.029797232561565</c:v>
                </c:pt>
                <c:pt idx="9923">
                  <c:v>10.032865191363548</c:v>
                </c:pt>
                <c:pt idx="9924">
                  <c:v>10.035932867322789</c:v>
                </c:pt>
                <c:pt idx="9925">
                  <c:v>10.038998634892399</c:v>
                </c:pt>
                <c:pt idx="9926">
                  <c:v>10.04206606332305</c:v>
                </c:pt>
                <c:pt idx="9927">
                  <c:v>10.045134552715565</c:v>
                </c:pt>
                <c:pt idx="9928">
                  <c:v>10.048202546877269</c:v>
                </c:pt>
                <c:pt idx="9929">
                  <c:v>10.051270470597462</c:v>
                </c:pt>
                <c:pt idx="9930">
                  <c:v>10.054339561855922</c:v>
                </c:pt>
                <c:pt idx="9931">
                  <c:v>10.057408440604538</c:v>
                </c:pt>
                <c:pt idx="9932">
                  <c:v>10.060479196753564</c:v>
                </c:pt>
                <c:pt idx="9933">
                  <c:v>10.063549066930022</c:v>
                </c:pt>
                <c:pt idx="9934">
                  <c:v>10.066618830875179</c:v>
                </c:pt>
                <c:pt idx="9935">
                  <c:v>10.069689764079204</c:v>
                </c:pt>
                <c:pt idx="9936">
                  <c:v>10.072759740773131</c:v>
                </c:pt>
                <c:pt idx="9937">
                  <c:v>10.07582968177533</c:v>
                </c:pt>
                <c:pt idx="9938">
                  <c:v>10.078894849587854</c:v>
                </c:pt>
                <c:pt idx="9939">
                  <c:v>10.081965959778707</c:v>
                </c:pt>
                <c:pt idx="9940">
                  <c:v>10.085036609623186</c:v>
                </c:pt>
                <c:pt idx="9941">
                  <c:v>10.088107152894363</c:v>
                </c:pt>
                <c:pt idx="9942">
                  <c:v>10.091178228102358</c:v>
                </c:pt>
                <c:pt idx="9943">
                  <c:v>10.094248417025405</c:v>
                </c:pt>
                <c:pt idx="9944">
                  <c:v>10.097318251513075</c:v>
                </c:pt>
                <c:pt idx="9945">
                  <c:v>10.100389397520706</c:v>
                </c:pt>
                <c:pt idx="9946">
                  <c:v>10.103456931989646</c:v>
                </c:pt>
                <c:pt idx="9947">
                  <c:v>10.106525350728747</c:v>
                </c:pt>
                <c:pt idx="9948">
                  <c:v>10.109595043857921</c:v>
                </c:pt>
                <c:pt idx="9949">
                  <c:v>10.112663568717123</c:v>
                </c:pt>
                <c:pt idx="9950">
                  <c:v>10.115733155259885</c:v>
                </c:pt>
                <c:pt idx="9951">
                  <c:v>10.118802423575092</c:v>
                </c:pt>
                <c:pt idx="9952">
                  <c:v>10.121871302323713</c:v>
                </c:pt>
                <c:pt idx="9953">
                  <c:v>10.124941845502399</c:v>
                </c:pt>
                <c:pt idx="9954">
                  <c:v>10.128010158130161</c:v>
                </c:pt>
                <c:pt idx="9955">
                  <c:v>10.131078116839831</c:v>
                </c:pt>
                <c:pt idx="9956">
                  <c:v>10.134146783298531</c:v>
                </c:pt>
                <c:pt idx="9957">
                  <c:v>10.13721509601865</c:v>
                </c:pt>
                <c:pt idx="9958">
                  <c:v>10.140285355877499</c:v>
                </c:pt>
                <c:pt idx="9959">
                  <c:v>10.143354871706492</c:v>
                </c:pt>
                <c:pt idx="9960">
                  <c:v>10.14642350278695</c:v>
                </c:pt>
                <c:pt idx="9961">
                  <c:v>10.149493089514577</c:v>
                </c:pt>
                <c:pt idx="9962">
                  <c:v>10.152563703833644</c:v>
                </c:pt>
                <c:pt idx="9963">
                  <c:v>10.155633184630712</c:v>
                </c:pt>
                <c:pt idx="9964">
                  <c:v>10.158702629657384</c:v>
                </c:pt>
                <c:pt idx="9965">
                  <c:v>10.161772853816634</c:v>
                </c:pt>
                <c:pt idx="9966">
                  <c:v>10.164842546668472</c:v>
                </c:pt>
                <c:pt idx="9967">
                  <c:v>10.167909763048812</c:v>
                </c:pt>
                <c:pt idx="9968">
                  <c:v>10.170979101879333</c:v>
                </c:pt>
                <c:pt idx="9969">
                  <c:v>10.17404790986075</c:v>
                </c:pt>
                <c:pt idx="9970">
                  <c:v>10.177115020229083</c:v>
                </c:pt>
                <c:pt idx="9971">
                  <c:v>10.18018481930635</c:v>
                </c:pt>
                <c:pt idx="9972">
                  <c:v>10.18325451225062</c:v>
                </c:pt>
                <c:pt idx="9973">
                  <c:v>10.1863232138114</c:v>
                </c:pt>
                <c:pt idx="9974">
                  <c:v>10.189390677679457</c:v>
                </c:pt>
                <c:pt idx="9975">
                  <c:v>10.192456409950655</c:v>
                </c:pt>
                <c:pt idx="9976">
                  <c:v>10.195525961320904</c:v>
                </c:pt>
                <c:pt idx="9977">
                  <c:v>10.198594663158818</c:v>
                </c:pt>
                <c:pt idx="9978">
                  <c:v>10.201662692681237</c:v>
                </c:pt>
                <c:pt idx="9979">
                  <c:v>10.204730262590498</c:v>
                </c:pt>
                <c:pt idx="9980">
                  <c:v>10.207799495418469</c:v>
                </c:pt>
                <c:pt idx="9981">
                  <c:v>10.210869294588182</c:v>
                </c:pt>
                <c:pt idx="9982">
                  <c:v>10.213939660441849</c:v>
                </c:pt>
                <c:pt idx="9983">
                  <c:v>10.21700857457553</c:v>
                </c:pt>
                <c:pt idx="9984">
                  <c:v>10.2200761091829</c:v>
                </c:pt>
                <c:pt idx="9985">
                  <c:v>10.2231460501851</c:v>
                </c:pt>
                <c:pt idx="9986">
                  <c:v>10.226214575044319</c:v>
                </c:pt>
                <c:pt idx="9987">
                  <c:v>10.229280696066573</c:v>
                </c:pt>
                <c:pt idx="9988">
                  <c:v>10.232349079434266</c:v>
                </c:pt>
                <c:pt idx="9989">
                  <c:v>10.235418772286096</c:v>
                </c:pt>
                <c:pt idx="9990">
                  <c:v>10.238490095448702</c:v>
                </c:pt>
                <c:pt idx="9991">
                  <c:v>10.241559859255183</c:v>
                </c:pt>
                <c:pt idx="9992">
                  <c:v>10.244631820665001</c:v>
                </c:pt>
                <c:pt idx="9993">
                  <c:v>10.247701195355372</c:v>
                </c:pt>
                <c:pt idx="9994">
                  <c:v>10.250771242788462</c:v>
                </c:pt>
                <c:pt idx="9995">
                  <c:v>10.25384058175762</c:v>
                </c:pt>
                <c:pt idx="9996">
                  <c:v>10.25691268542395</c:v>
                </c:pt>
                <c:pt idx="9997">
                  <c:v>10.25998301622252</c:v>
                </c:pt>
                <c:pt idx="9998">
                  <c:v>10.263054339292562</c:v>
                </c:pt>
                <c:pt idx="9999">
                  <c:v>10.266126691389839</c:v>
                </c:pt>
                <c:pt idx="10000">
                  <c:v>10.269199433690964</c:v>
                </c:pt>
                <c:pt idx="10001">
                  <c:v>10.272270366848712</c:v>
                </c:pt>
                <c:pt idx="10002">
                  <c:v>10.275341016739446</c:v>
                </c:pt>
                <c:pt idx="10003">
                  <c:v>10.278413049414468</c:v>
                </c:pt>
                <c:pt idx="10004">
                  <c:v>10.281483769942628</c:v>
                </c:pt>
                <c:pt idx="10005">
                  <c:v>10.284553958819435</c:v>
                </c:pt>
                <c:pt idx="10006">
                  <c:v>10.287626807968952</c:v>
                </c:pt>
                <c:pt idx="10007">
                  <c:v>10.290697103343403</c:v>
                </c:pt>
                <c:pt idx="10008">
                  <c:v>10.293768852277593</c:v>
                </c:pt>
                <c:pt idx="10009">
                  <c:v>10.296840529962306</c:v>
                </c:pt>
                <c:pt idx="10010">
                  <c:v>10.299912775484049</c:v>
                </c:pt>
                <c:pt idx="10011">
                  <c:v>10.302982114499423</c:v>
                </c:pt>
                <c:pt idx="10012">
                  <c:v>10.306054856800548</c:v>
                </c:pt>
                <c:pt idx="10013">
                  <c:v>10.309124549791047</c:v>
                </c:pt>
                <c:pt idx="10014">
                  <c:v>10.312196440680436</c:v>
                </c:pt>
                <c:pt idx="10015">
                  <c:v>10.315265744252811</c:v>
                </c:pt>
                <c:pt idx="10016">
                  <c:v>10.318337138413847</c:v>
                </c:pt>
                <c:pt idx="10017">
                  <c:v>10.321410733154234</c:v>
                </c:pt>
                <c:pt idx="10018">
                  <c:v>10.324481666358254</c:v>
                </c:pt>
                <c:pt idx="10019">
                  <c:v>10.327551076123871</c:v>
                </c:pt>
                <c:pt idx="10020">
                  <c:v>10.33062098162025</c:v>
                </c:pt>
                <c:pt idx="10021">
                  <c:v>10.333691560091093</c:v>
                </c:pt>
                <c:pt idx="10022">
                  <c:v>10.336763628238131</c:v>
                </c:pt>
                <c:pt idx="10023">
                  <c:v>10.339834419870234</c:v>
                </c:pt>
                <c:pt idx="10024">
                  <c:v>10.342906523490257</c:v>
                </c:pt>
                <c:pt idx="10025">
                  <c:v>10.34597777588975</c:v>
                </c:pt>
                <c:pt idx="10026">
                  <c:v>10.349049240821701</c:v>
                </c:pt>
                <c:pt idx="10027">
                  <c:v>10.352121025220066</c:v>
                </c:pt>
                <c:pt idx="10028">
                  <c:v>10.355194513421029</c:v>
                </c:pt>
                <c:pt idx="10029">
                  <c:v>10.358267930600565</c:v>
                </c:pt>
                <c:pt idx="10030">
                  <c:v>10.361339856958059</c:v>
                </c:pt>
                <c:pt idx="10031">
                  <c:v>10.364411144946882</c:v>
                </c:pt>
                <c:pt idx="10032">
                  <c:v>10.367484029266562</c:v>
                </c:pt>
                <c:pt idx="10033">
                  <c:v>10.370556949035391</c:v>
                </c:pt>
                <c:pt idx="10034">
                  <c:v>10.3736299045324</c:v>
                </c:pt>
                <c:pt idx="10035">
                  <c:v>10.376702398419857</c:v>
                </c:pt>
                <c:pt idx="10036">
                  <c:v>10.379774040643319</c:v>
                </c:pt>
                <c:pt idx="10037">
                  <c:v>10.382846073318357</c:v>
                </c:pt>
                <c:pt idx="10038">
                  <c:v>10.385915801808805</c:v>
                </c:pt>
                <c:pt idx="10039">
                  <c:v>10.38898772821258</c:v>
                </c:pt>
                <c:pt idx="10040">
                  <c:v>10.392060719021707</c:v>
                </c:pt>
                <c:pt idx="10041">
                  <c:v>10.395134562388428</c:v>
                </c:pt>
                <c:pt idx="10042">
                  <c:v>10.398205566661868</c:v>
                </c:pt>
                <c:pt idx="10043">
                  <c:v>10.401278486894082</c:v>
                </c:pt>
                <c:pt idx="10044">
                  <c:v>10.404352294739823</c:v>
                </c:pt>
                <c:pt idx="10045">
                  <c:v>10.407424966107053</c:v>
                </c:pt>
                <c:pt idx="10046">
                  <c:v>10.410496785646489</c:v>
                </c:pt>
                <c:pt idx="10047">
                  <c:v>10.413569670290517</c:v>
                </c:pt>
                <c:pt idx="10048">
                  <c:v>10.416640461922618</c:v>
                </c:pt>
                <c:pt idx="10049">
                  <c:v>10.419714305289338</c:v>
                </c:pt>
                <c:pt idx="10050">
                  <c:v>10.42278704759045</c:v>
                </c:pt>
                <c:pt idx="10051">
                  <c:v>10.425854652617996</c:v>
                </c:pt>
                <c:pt idx="10052">
                  <c:v>10.428923354317341</c:v>
                </c:pt>
                <c:pt idx="10053">
                  <c:v>10.431997802154848</c:v>
                </c:pt>
                <c:pt idx="10054">
                  <c:v>10.435071467601862</c:v>
                </c:pt>
                <c:pt idx="10055">
                  <c:v>10.438144174412383</c:v>
                </c:pt>
                <c:pt idx="10056">
                  <c:v>10.441215285019702</c:v>
                </c:pt>
                <c:pt idx="10057">
                  <c:v>10.444286537187821</c:v>
                </c:pt>
                <c:pt idx="10058">
                  <c:v>10.447360096738603</c:v>
                </c:pt>
                <c:pt idx="10059">
                  <c:v>10.450433052235631</c:v>
                </c:pt>
                <c:pt idx="10060">
                  <c:v>10.453507286629875</c:v>
                </c:pt>
                <c:pt idx="10061">
                  <c:v>10.456579674069015</c:v>
                </c:pt>
                <c:pt idx="10062">
                  <c:v>10.459652203441198</c:v>
                </c:pt>
                <c:pt idx="10063">
                  <c:v>10.462725478589723</c:v>
                </c:pt>
                <c:pt idx="10064">
                  <c:v>10.465798789244529</c:v>
                </c:pt>
                <c:pt idx="10065">
                  <c:v>10.468871922238668</c:v>
                </c:pt>
                <c:pt idx="10066">
                  <c:v>10.4719462630022</c:v>
                </c:pt>
                <c:pt idx="10067">
                  <c:v>10.475018437802694</c:v>
                </c:pt>
                <c:pt idx="10068">
                  <c:v>10.47809181947302</c:v>
                </c:pt>
                <c:pt idx="10069">
                  <c:v>10.481166018103552</c:v>
                </c:pt>
                <c:pt idx="10070">
                  <c:v>10.484240643644155</c:v>
                </c:pt>
                <c:pt idx="10071">
                  <c:v>10.487313634638635</c:v>
                </c:pt>
                <c:pt idx="10072">
                  <c:v>10.490385418898114</c:v>
                </c:pt>
                <c:pt idx="10073">
                  <c:v>10.493457664419864</c:v>
                </c:pt>
                <c:pt idx="10074">
                  <c:v>10.496530904063095</c:v>
                </c:pt>
                <c:pt idx="10075">
                  <c:v>10.499605173990094</c:v>
                </c:pt>
                <c:pt idx="10076">
                  <c:v>10.502677845542648</c:v>
                </c:pt>
                <c:pt idx="10077">
                  <c:v>10.505752364226467</c:v>
                </c:pt>
                <c:pt idx="10078">
                  <c:v>10.508822163534839</c:v>
                </c:pt>
                <c:pt idx="10079">
                  <c:v>10.511894479874382</c:v>
                </c:pt>
                <c:pt idx="10080">
                  <c:v>10.514966441469419</c:v>
                </c:pt>
                <c:pt idx="10081">
                  <c:v>10.518038829140155</c:v>
                </c:pt>
                <c:pt idx="10082">
                  <c:v>10.521109478938369</c:v>
                </c:pt>
                <c:pt idx="10083">
                  <c:v>10.524183357687942</c:v>
                </c:pt>
                <c:pt idx="10084">
                  <c:v>10.527256952289237</c:v>
                </c:pt>
                <c:pt idx="10085">
                  <c:v>10.530330227298702</c:v>
                </c:pt>
                <c:pt idx="10086">
                  <c:v>10.533404248145947</c:v>
                </c:pt>
                <c:pt idx="10087">
                  <c:v>10.53647816288219</c:v>
                </c:pt>
                <c:pt idx="10088">
                  <c:v>10.539551011892694</c:v>
                </c:pt>
                <c:pt idx="10089">
                  <c:v>10.542622902550564</c:v>
                </c:pt>
                <c:pt idx="10090">
                  <c:v>10.545695893545059</c:v>
                </c:pt>
                <c:pt idx="10091">
                  <c:v>10.548769523939638</c:v>
                </c:pt>
                <c:pt idx="10092">
                  <c:v>10.551844504727976</c:v>
                </c:pt>
                <c:pt idx="10093">
                  <c:v>10.554919841001345</c:v>
                </c:pt>
                <c:pt idx="10094">
                  <c:v>10.557995711104372</c:v>
                </c:pt>
                <c:pt idx="10095">
                  <c:v>10.561067211585252</c:v>
                </c:pt>
                <c:pt idx="10096">
                  <c:v>10.5641405931165</c:v>
                </c:pt>
                <c:pt idx="10097">
                  <c:v>10.567216214480139</c:v>
                </c:pt>
                <c:pt idx="10098">
                  <c:v>10.570288886032673</c:v>
                </c:pt>
                <c:pt idx="10099">
                  <c:v>10.573366679123701</c:v>
                </c:pt>
                <c:pt idx="10100">
                  <c:v>10.576443083091878</c:v>
                </c:pt>
                <c:pt idx="10101">
                  <c:v>10.57951881098589</c:v>
                </c:pt>
                <c:pt idx="10102">
                  <c:v>10.582594752338675</c:v>
                </c:pt>
                <c:pt idx="10103">
                  <c:v>10.585665508071344</c:v>
                </c:pt>
                <c:pt idx="10104">
                  <c:v>10.588739316148935</c:v>
                </c:pt>
                <c:pt idx="10105">
                  <c:v>10.591812200422254</c:v>
                </c:pt>
                <c:pt idx="10106">
                  <c:v>10.594886043649854</c:v>
                </c:pt>
                <c:pt idx="10107">
                  <c:v>10.597957083274402</c:v>
                </c:pt>
                <c:pt idx="10108">
                  <c:v>10.601031708583008</c:v>
                </c:pt>
                <c:pt idx="10109">
                  <c:v>10.604105125623491</c:v>
                </c:pt>
                <c:pt idx="10110">
                  <c:v>10.60717928858408</c:v>
                </c:pt>
                <c:pt idx="10111">
                  <c:v>10.610251640681351</c:v>
                </c:pt>
                <c:pt idx="10112">
                  <c:v>10.613327795528297</c:v>
                </c:pt>
                <c:pt idx="10113">
                  <c:v>10.616402776223802</c:v>
                </c:pt>
                <c:pt idx="10114">
                  <c:v>10.619473567578314</c:v>
                </c:pt>
                <c:pt idx="10115">
                  <c:v>10.622547233489007</c:v>
                </c:pt>
                <c:pt idx="10116">
                  <c:v>10.625619692031664</c:v>
                </c:pt>
                <c:pt idx="10117">
                  <c:v>10.628695028676448</c:v>
                </c:pt>
                <c:pt idx="10118">
                  <c:v>10.631768445716919</c:v>
                </c:pt>
                <c:pt idx="10119">
                  <c:v>10.634842608816673</c:v>
                </c:pt>
                <c:pt idx="10120">
                  <c:v>10.637913045662147</c:v>
                </c:pt>
                <c:pt idx="10121">
                  <c:v>10.640986427193418</c:v>
                </c:pt>
                <c:pt idx="10122">
                  <c:v>10.644058885597111</c:v>
                </c:pt>
                <c:pt idx="10123">
                  <c:v>10.647129925082851</c:v>
                </c:pt>
                <c:pt idx="10124">
                  <c:v>10.650203484309118</c:v>
                </c:pt>
                <c:pt idx="10125">
                  <c:v>10.653277469769597</c:v>
                </c:pt>
                <c:pt idx="10126">
                  <c:v>10.656351562042598</c:v>
                </c:pt>
                <c:pt idx="10127">
                  <c:v>10.659425405409323</c:v>
                </c:pt>
                <c:pt idx="10128">
                  <c:v>10.662499391008943</c:v>
                </c:pt>
                <c:pt idx="10129">
                  <c:v>10.665568588396853</c:v>
                </c:pt>
                <c:pt idx="10130">
                  <c:v>10.668641863406325</c:v>
                </c:pt>
                <c:pt idx="10131">
                  <c:v>10.67171453495887</c:v>
                </c:pt>
                <c:pt idx="10132">
                  <c:v>10.674788626999964</c:v>
                </c:pt>
                <c:pt idx="10133">
                  <c:v>10.677857010229122</c:v>
                </c:pt>
                <c:pt idx="10134">
                  <c:v>10.680929255750868</c:v>
                </c:pt>
                <c:pt idx="10135">
                  <c:v>10.684001785262021</c:v>
                </c:pt>
                <c:pt idx="10136">
                  <c:v>10.687074989261868</c:v>
                </c:pt>
                <c:pt idx="10137">
                  <c:v>10.690147696211387</c:v>
                </c:pt>
                <c:pt idx="10138">
                  <c:v>10.693218452406668</c:v>
                </c:pt>
                <c:pt idx="10139">
                  <c:v>10.6962914788996</c:v>
                </c:pt>
                <c:pt idx="10140">
                  <c:v>10.699366388584128</c:v>
                </c:pt>
                <c:pt idx="10141">
                  <c:v>10.702441653826927</c:v>
                </c:pt>
                <c:pt idx="10142">
                  <c:v>10.705516386047567</c:v>
                </c:pt>
                <c:pt idx="10143">
                  <c:v>10.708590940179191</c:v>
                </c:pt>
                <c:pt idx="10144">
                  <c:v>10.711664215095968</c:v>
                </c:pt>
                <c:pt idx="10145">
                  <c:v>10.714736318391816</c:v>
                </c:pt>
                <c:pt idx="10146">
                  <c:v>10.71781197514075</c:v>
                </c:pt>
                <c:pt idx="10147">
                  <c:v>10.720885392088523</c:v>
                </c:pt>
                <c:pt idx="10148">
                  <c:v>10.72395937759538</c:v>
                </c:pt>
                <c:pt idx="10149">
                  <c:v>10.72703300798997</c:v>
                </c:pt>
                <c:pt idx="10150">
                  <c:v>10.730108558028682</c:v>
                </c:pt>
                <c:pt idx="10151">
                  <c:v>10.733184499288566</c:v>
                </c:pt>
                <c:pt idx="10152">
                  <c:v>10.736260262663693</c:v>
                </c:pt>
                <c:pt idx="10153">
                  <c:v>10.739334639102101</c:v>
                </c:pt>
                <c:pt idx="10154">
                  <c:v>10.742404509139867</c:v>
                </c:pt>
                <c:pt idx="10155">
                  <c:v>10.745474981644604</c:v>
                </c:pt>
                <c:pt idx="10156">
                  <c:v>10.748551563771917</c:v>
                </c:pt>
                <c:pt idx="10157">
                  <c:v>10.751627896929406</c:v>
                </c:pt>
                <c:pt idx="10158">
                  <c:v>10.754704479056723</c:v>
                </c:pt>
                <c:pt idx="10159">
                  <c:v>10.75778113238025</c:v>
                </c:pt>
                <c:pt idx="10160">
                  <c:v>10.760856220202974</c:v>
                </c:pt>
                <c:pt idx="10161">
                  <c:v>10.763928714090413</c:v>
                </c:pt>
                <c:pt idx="10162">
                  <c:v>10.767003588595799</c:v>
                </c:pt>
                <c:pt idx="10163">
                  <c:v>10.770078676140018</c:v>
                </c:pt>
                <c:pt idx="10164">
                  <c:v>10.773153088022323</c:v>
                </c:pt>
                <c:pt idx="10165">
                  <c:v>10.77623009747882</c:v>
                </c:pt>
                <c:pt idx="10166">
                  <c:v>10.779307356221885</c:v>
                </c:pt>
                <c:pt idx="10167">
                  <c:v>10.78238308402301</c:v>
                </c:pt>
                <c:pt idx="10168">
                  <c:v>10.785455187504104</c:v>
                </c:pt>
                <c:pt idx="10169">
                  <c:v>10.788532624338535</c:v>
                </c:pt>
                <c:pt idx="10170">
                  <c:v>10.79160778336774</c:v>
                </c:pt>
                <c:pt idx="10171">
                  <c:v>10.794683689141602</c:v>
                </c:pt>
                <c:pt idx="10172">
                  <c:v>10.797758065858348</c:v>
                </c:pt>
                <c:pt idx="10173">
                  <c:v>10.800830559884792</c:v>
                </c:pt>
                <c:pt idx="10174">
                  <c:v>10.803902379609424</c:v>
                </c:pt>
                <c:pt idx="10175">
                  <c:v>10.806975370511207</c:v>
                </c:pt>
                <c:pt idx="10176">
                  <c:v>10.810047261446911</c:v>
                </c:pt>
                <c:pt idx="10177">
                  <c:v>10.813122491036602</c:v>
                </c:pt>
                <c:pt idx="10178">
                  <c:v>10.816196476357955</c:v>
                </c:pt>
                <c:pt idx="10179">
                  <c:v>10.819270675220412</c:v>
                </c:pt>
                <c:pt idx="10180">
                  <c:v>10.822342317629062</c:v>
                </c:pt>
                <c:pt idx="10181">
                  <c:v>10.825414350165172</c:v>
                </c:pt>
                <c:pt idx="10182">
                  <c:v>10.828488762233022</c:v>
                </c:pt>
                <c:pt idx="10183">
                  <c:v>10.831560546492508</c:v>
                </c:pt>
                <c:pt idx="10184">
                  <c:v>10.834633963440275</c:v>
                </c:pt>
                <c:pt idx="10185">
                  <c:v>10.837707202944452</c:v>
                </c:pt>
                <c:pt idx="10186">
                  <c:v>10.840779874265346</c:v>
                </c:pt>
                <c:pt idx="10187">
                  <c:v>10.843849992071544</c:v>
                </c:pt>
                <c:pt idx="10188">
                  <c:v>10.846922734604329</c:v>
                </c:pt>
                <c:pt idx="10189">
                  <c:v>10.849997502000235</c:v>
                </c:pt>
                <c:pt idx="10190">
                  <c:v>10.853071736394471</c:v>
                </c:pt>
                <c:pt idx="10191">
                  <c:v>10.856145828667485</c:v>
                </c:pt>
                <c:pt idx="10192">
                  <c:v>10.8592184292437</c:v>
                </c:pt>
                <c:pt idx="10193">
                  <c:v>10.862290568337691</c:v>
                </c:pt>
                <c:pt idx="10194">
                  <c:v>10.8653640920508</c:v>
                </c:pt>
                <c:pt idx="10195">
                  <c:v>10.868434387194039</c:v>
                </c:pt>
                <c:pt idx="10196">
                  <c:v>10.87150578140135</c:v>
                </c:pt>
                <c:pt idx="10197">
                  <c:v>10.874577742996385</c:v>
                </c:pt>
                <c:pt idx="10198">
                  <c:v>10.877650662996921</c:v>
                </c:pt>
                <c:pt idx="10199">
                  <c:v>10.880722660062</c:v>
                </c:pt>
                <c:pt idx="10200">
                  <c:v>10.88379462165704</c:v>
                </c:pt>
                <c:pt idx="10201">
                  <c:v>10.886868784895928</c:v>
                </c:pt>
                <c:pt idx="10202">
                  <c:v>10.889941349985452</c:v>
                </c:pt>
                <c:pt idx="10203">
                  <c:v>10.89301625967</c:v>
                </c:pt>
                <c:pt idx="10204">
                  <c:v>10.896088540530664</c:v>
                </c:pt>
                <c:pt idx="10205">
                  <c:v>10.899160644011753</c:v>
                </c:pt>
                <c:pt idx="10206">
                  <c:v>10.90223242827124</c:v>
                </c:pt>
                <c:pt idx="10207">
                  <c:v>10.905303467895788</c:v>
                </c:pt>
                <c:pt idx="10208">
                  <c:v>10.908376210428573</c:v>
                </c:pt>
                <c:pt idx="10209">
                  <c:v>10.911446363792709</c:v>
                </c:pt>
                <c:pt idx="10210">
                  <c:v>10.914519994187305</c:v>
                </c:pt>
                <c:pt idx="10211">
                  <c:v>10.917593908459805</c:v>
                </c:pt>
                <c:pt idx="10212">
                  <c:v>10.920666828182306</c:v>
                </c:pt>
                <c:pt idx="10213">
                  <c:v>10.923741951097162</c:v>
                </c:pt>
                <c:pt idx="10214">
                  <c:v>10.926815901079101</c:v>
                </c:pt>
                <c:pt idx="10215">
                  <c:v>10.929888430590264</c:v>
                </c:pt>
                <c:pt idx="10216">
                  <c:v>10.93296163449741</c:v>
                </c:pt>
                <c:pt idx="10217">
                  <c:v>10.936036401893309</c:v>
                </c:pt>
                <c:pt idx="10218">
                  <c:v>10.939111489623201</c:v>
                </c:pt>
                <c:pt idx="10219">
                  <c:v>10.942185261809819</c:v>
                </c:pt>
                <c:pt idx="10220">
                  <c:v>10.94525949601851</c:v>
                </c:pt>
                <c:pt idx="10221">
                  <c:v>10.948335081533441</c:v>
                </c:pt>
                <c:pt idx="10222">
                  <c:v>10.951408392234622</c:v>
                </c:pt>
                <c:pt idx="10223">
                  <c:v>10.954484867667977</c:v>
                </c:pt>
                <c:pt idx="10224">
                  <c:v>10.957560204312752</c:v>
                </c:pt>
                <c:pt idx="10225">
                  <c:v>10.960635042804586</c:v>
                </c:pt>
                <c:pt idx="10226">
                  <c:v>10.963708850511209</c:v>
                </c:pt>
                <c:pt idx="10227">
                  <c:v>10.966782800585912</c:v>
                </c:pt>
                <c:pt idx="10228">
                  <c:v>10.969858101389924</c:v>
                </c:pt>
                <c:pt idx="10229">
                  <c:v>10.972933046533029</c:v>
                </c:pt>
                <c:pt idx="10230">
                  <c:v>10.976005114541149</c:v>
                </c:pt>
                <c:pt idx="10231">
                  <c:v>10.979080700148957</c:v>
                </c:pt>
                <c:pt idx="10232">
                  <c:v>10.982155716676315</c:v>
                </c:pt>
                <c:pt idx="10233">
                  <c:v>10.98523066181942</c:v>
                </c:pt>
                <c:pt idx="10234">
                  <c:v>10.988305749177968</c:v>
                </c:pt>
                <c:pt idx="10235">
                  <c:v>10.99138126364857</c:v>
                </c:pt>
                <c:pt idx="10236">
                  <c:v>10.994456600200516</c:v>
                </c:pt>
                <c:pt idx="10237">
                  <c:v>10.997531723115371</c:v>
                </c:pt>
                <c:pt idx="10238">
                  <c:v>11.000605992856833</c:v>
                </c:pt>
                <c:pt idx="10239">
                  <c:v>11.003681080493882</c:v>
                </c:pt>
                <c:pt idx="10240">
                  <c:v>11.006757662342384</c:v>
                </c:pt>
                <c:pt idx="10241">
                  <c:v>11.009832536569323</c:v>
                </c:pt>
                <c:pt idx="10242">
                  <c:v>11.012907375246787</c:v>
                </c:pt>
                <c:pt idx="10243">
                  <c:v>11.015983281299324</c:v>
                </c:pt>
                <c:pt idx="10244">
                  <c:v>11.019059863426657</c:v>
                </c:pt>
                <c:pt idx="10245">
                  <c:v>11.022135804965229</c:v>
                </c:pt>
                <c:pt idx="10246">
                  <c:v>11.025209932859829</c:v>
                </c:pt>
                <c:pt idx="10247">
                  <c:v>11.028286657383477</c:v>
                </c:pt>
                <c:pt idx="10248">
                  <c:v>11.031359790284919</c:v>
                </c:pt>
                <c:pt idx="10249">
                  <c:v>11.034432710192771</c:v>
                </c:pt>
                <c:pt idx="10250">
                  <c:v>11.03750779787625</c:v>
                </c:pt>
                <c:pt idx="10251">
                  <c:v>11.040580646979414</c:v>
                </c:pt>
                <c:pt idx="10252">
                  <c:v>11.043654241580706</c:v>
                </c:pt>
                <c:pt idx="10253">
                  <c:v>11.046728155853215</c:v>
                </c:pt>
                <c:pt idx="10254">
                  <c:v>11.049802354622916</c:v>
                </c:pt>
                <c:pt idx="10255">
                  <c:v>11.052877406890289</c:v>
                </c:pt>
                <c:pt idx="10256">
                  <c:v>11.055954238128564</c:v>
                </c:pt>
                <c:pt idx="10257">
                  <c:v>11.059032744772923</c:v>
                </c:pt>
                <c:pt idx="10258">
                  <c:v>11.062110074842572</c:v>
                </c:pt>
                <c:pt idx="10259">
                  <c:v>11.065185767024252</c:v>
                </c:pt>
                <c:pt idx="10260">
                  <c:v>11.068262812183125</c:v>
                </c:pt>
                <c:pt idx="10261">
                  <c:v>11.071342388454548</c:v>
                </c:pt>
                <c:pt idx="10262">
                  <c:v>11.074422036413814</c:v>
                </c:pt>
                <c:pt idx="10263">
                  <c:v>11.077500792634503</c:v>
                </c:pt>
                <c:pt idx="10264">
                  <c:v>11.080579940818255</c:v>
                </c:pt>
                <c:pt idx="10265">
                  <c:v>11.083659232008106</c:v>
                </c:pt>
                <c:pt idx="10266">
                  <c:v>11.086737417467361</c:v>
                </c:pt>
                <c:pt idx="10267">
                  <c:v>11.089817993722265</c:v>
                </c:pt>
                <c:pt idx="10268">
                  <c:v>11.092900536089157</c:v>
                </c:pt>
                <c:pt idx="10269">
                  <c:v>11.095980790922807</c:v>
                </c:pt>
                <c:pt idx="10270">
                  <c:v>11.099063082653265</c:v>
                </c:pt>
                <c:pt idx="10271">
                  <c:v>11.102144444900334</c:v>
                </c:pt>
                <c:pt idx="10272">
                  <c:v>11.105226772573053</c:v>
                </c:pt>
                <c:pt idx="10273">
                  <c:v>11.108308563736461</c:v>
                </c:pt>
                <c:pt idx="10274">
                  <c:v>11.111388925763793</c:v>
                </c:pt>
                <c:pt idx="10275">
                  <c:v>11.114469609099222</c:v>
                </c:pt>
                <c:pt idx="10276">
                  <c:v>11.117550292388026</c:v>
                </c:pt>
                <c:pt idx="10277">
                  <c:v>11.12063383671275</c:v>
                </c:pt>
                <c:pt idx="10278">
                  <c:v>11.123715985244225</c:v>
                </c:pt>
                <c:pt idx="10279">
                  <c:v>11.126796311756834</c:v>
                </c:pt>
                <c:pt idx="10280">
                  <c:v>11.129879605203902</c:v>
                </c:pt>
                <c:pt idx="10281">
                  <c:v>11.132962540872548</c:v>
                </c:pt>
                <c:pt idx="10282">
                  <c:v>11.136046693672823</c:v>
                </c:pt>
                <c:pt idx="10283">
                  <c:v>11.139130524253801</c:v>
                </c:pt>
                <c:pt idx="10284">
                  <c:v>11.142214390632953</c:v>
                </c:pt>
                <c:pt idx="10285">
                  <c:v>11.145298042237933</c:v>
                </c:pt>
                <c:pt idx="10286">
                  <c:v>11.148381765663972</c:v>
                </c:pt>
                <c:pt idx="10287">
                  <c:v>11.151466885838419</c:v>
                </c:pt>
                <c:pt idx="10288">
                  <c:v>11.154552221031256</c:v>
                </c:pt>
                <c:pt idx="10289">
                  <c:v>11.157635836703841</c:v>
                </c:pt>
                <c:pt idx="10290">
                  <c:v>11.16071784247222</c:v>
                </c:pt>
                <c:pt idx="10291">
                  <c:v>11.163806300394427</c:v>
                </c:pt>
                <c:pt idx="10292">
                  <c:v>11.166893716506516</c:v>
                </c:pt>
                <c:pt idx="10293">
                  <c:v>11.16997958958915</c:v>
                </c:pt>
                <c:pt idx="10294">
                  <c:v>11.173067328956103</c:v>
                </c:pt>
                <c:pt idx="10295">
                  <c:v>11.176154709171588</c:v>
                </c:pt>
                <c:pt idx="10296">
                  <c:v>11.179241371289455</c:v>
                </c:pt>
                <c:pt idx="10297">
                  <c:v>11.182330727579883</c:v>
                </c:pt>
                <c:pt idx="10298">
                  <c:v>11.185415633145848</c:v>
                </c:pt>
                <c:pt idx="10299">
                  <c:v>11.18850369584845</c:v>
                </c:pt>
                <c:pt idx="10300">
                  <c:v>11.191590573522388</c:v>
                </c:pt>
                <c:pt idx="10301">
                  <c:v>11.194677451196315</c:v>
                </c:pt>
                <c:pt idx="10302">
                  <c:v>11.197765836893304</c:v>
                </c:pt>
                <c:pt idx="10303">
                  <c:v>11.200852247902279</c:v>
                </c:pt>
                <c:pt idx="10304">
                  <c:v>11.20393779833649</c:v>
                </c:pt>
                <c:pt idx="10305">
                  <c:v>11.207022703247635</c:v>
                </c:pt>
                <c:pt idx="10306">
                  <c:v>11.210109580921568</c:v>
                </c:pt>
                <c:pt idx="10307">
                  <c:v>11.213197787198537</c:v>
                </c:pt>
                <c:pt idx="10308">
                  <c:v>11.216282763953677</c:v>
                </c:pt>
                <c:pt idx="10309">
                  <c:v>11.219371724843983</c:v>
                </c:pt>
                <c:pt idx="10310">
                  <c:v>11.222459607890084</c:v>
                </c:pt>
                <c:pt idx="10311">
                  <c:v>11.22554677284058</c:v>
                </c:pt>
                <c:pt idx="10312">
                  <c:v>11.228636057512679</c:v>
                </c:pt>
                <c:pt idx="10313">
                  <c:v>11.231726025395368</c:v>
                </c:pt>
                <c:pt idx="10314">
                  <c:v>11.234816893164762</c:v>
                </c:pt>
                <c:pt idx="10315">
                  <c:v>11.237906645257791</c:v>
                </c:pt>
                <c:pt idx="10316">
                  <c:v>11.240994061369872</c:v>
                </c:pt>
                <c:pt idx="10317">
                  <c:v>11.244083094423665</c:v>
                </c:pt>
                <c:pt idx="10318">
                  <c:v>11.247173062306343</c:v>
                </c:pt>
                <c:pt idx="10319">
                  <c:v>11.250260550120904</c:v>
                </c:pt>
                <c:pt idx="10320">
                  <c:v>11.2533500865541</c:v>
                </c:pt>
                <c:pt idx="10321">
                  <c:v>11.256437000110704</c:v>
                </c:pt>
                <c:pt idx="10322">
                  <c:v>11.259523554979152</c:v>
                </c:pt>
                <c:pt idx="10323">
                  <c:v>11.26260767192657</c:v>
                </c:pt>
                <c:pt idx="10324">
                  <c:v>11.265695375387969</c:v>
                </c:pt>
                <c:pt idx="10325">
                  <c:v>11.268783510016425</c:v>
                </c:pt>
                <c:pt idx="10326">
                  <c:v>11.271871069724872</c:v>
                </c:pt>
                <c:pt idx="10327">
                  <c:v>11.274955759969762</c:v>
                </c:pt>
                <c:pt idx="10328">
                  <c:v>11.27804041448716</c:v>
                </c:pt>
                <c:pt idx="10329">
                  <c:v>11.281123958391367</c:v>
                </c:pt>
                <c:pt idx="10330">
                  <c:v>11.28420560673791</c:v>
                </c:pt>
                <c:pt idx="10331">
                  <c:v>11.287286039937422</c:v>
                </c:pt>
                <c:pt idx="10332">
                  <c:v>11.290366723645798</c:v>
                </c:pt>
                <c:pt idx="10333">
                  <c:v>11.293447549924492</c:v>
                </c:pt>
                <c:pt idx="10334">
                  <c:v>11.29652726952899</c:v>
                </c:pt>
                <c:pt idx="10335">
                  <c:v>11.299613286036758</c:v>
                </c:pt>
                <c:pt idx="10336">
                  <c:v>11.302693897906504</c:v>
                </c:pt>
                <c:pt idx="10337">
                  <c:v>11.305773581594705</c:v>
                </c:pt>
                <c:pt idx="10338">
                  <c:v>11.308854015213718</c:v>
                </c:pt>
                <c:pt idx="10339">
                  <c:v>11.311933234782106</c:v>
                </c:pt>
                <c:pt idx="10340">
                  <c:v>11.315013025569957</c:v>
                </c:pt>
                <c:pt idx="10341">
                  <c:v>11.31809335175631</c:v>
                </c:pt>
                <c:pt idx="10342">
                  <c:v>11.321173428062369</c:v>
                </c:pt>
                <c:pt idx="10343">
                  <c:v>11.324253325865548</c:v>
                </c:pt>
                <c:pt idx="10344">
                  <c:v>11.327332866643896</c:v>
                </c:pt>
                <c:pt idx="10345">
                  <c:v>11.330419672461817</c:v>
                </c:pt>
                <c:pt idx="10346">
                  <c:v>11.333500677558423</c:v>
                </c:pt>
                <c:pt idx="10347">
                  <c:v>11.336583828022356</c:v>
                </c:pt>
                <c:pt idx="10348">
                  <c:v>11.339664689969387</c:v>
                </c:pt>
                <c:pt idx="10349">
                  <c:v>11.342745373351423</c:v>
                </c:pt>
                <c:pt idx="10350">
                  <c:v>11.345823844020194</c:v>
                </c:pt>
                <c:pt idx="10351">
                  <c:v>11.348902778399609</c:v>
                </c:pt>
                <c:pt idx="10352">
                  <c:v>11.351981463168217</c:v>
                </c:pt>
                <c:pt idx="10353">
                  <c:v>11.355059220768689</c:v>
                </c:pt>
                <c:pt idx="10354">
                  <c:v>11.35813758421472</c:v>
                </c:pt>
                <c:pt idx="10355">
                  <c:v>11.361219232141373</c:v>
                </c:pt>
                <c:pt idx="10356">
                  <c:v>11.36429841631962</c:v>
                </c:pt>
                <c:pt idx="10357">
                  <c:v>11.36737492725468</c:v>
                </c:pt>
                <c:pt idx="10358">
                  <c:v>11.370453433526727</c:v>
                </c:pt>
                <c:pt idx="10359">
                  <c:v>11.373528983611868</c:v>
                </c:pt>
                <c:pt idx="10360">
                  <c:v>11.376607026513295</c:v>
                </c:pt>
                <c:pt idx="10361">
                  <c:v>11.379683181546056</c:v>
                </c:pt>
                <c:pt idx="10362">
                  <c:v>11.382761901784184</c:v>
                </c:pt>
                <c:pt idx="10363">
                  <c:v>11.385838626447274</c:v>
                </c:pt>
                <c:pt idx="10364">
                  <c:v>11.388917489318148</c:v>
                </c:pt>
                <c:pt idx="10365">
                  <c:v>11.391994748433188</c:v>
                </c:pt>
                <c:pt idx="10366">
                  <c:v>11.3950751459762</c:v>
                </c:pt>
                <c:pt idx="10367">
                  <c:v>11.398153188551948</c:v>
                </c:pt>
                <c:pt idx="10368">
                  <c:v>11.401229485608605</c:v>
                </c:pt>
                <c:pt idx="10369">
                  <c:v>11.40430731451676</c:v>
                </c:pt>
                <c:pt idx="10370">
                  <c:v>11.407385393242269</c:v>
                </c:pt>
                <c:pt idx="10371">
                  <c:v>11.410463043818821</c:v>
                </c:pt>
                <c:pt idx="10372">
                  <c:v>11.413539483565566</c:v>
                </c:pt>
                <c:pt idx="10373">
                  <c:v>11.416612652247464</c:v>
                </c:pt>
                <c:pt idx="10374">
                  <c:v>11.419686495382324</c:v>
                </c:pt>
                <c:pt idx="10375">
                  <c:v>11.422757003269796</c:v>
                </c:pt>
                <c:pt idx="10376">
                  <c:v>11.425830420310271</c:v>
                </c:pt>
                <c:pt idx="10377">
                  <c:v>11.428901034583069</c:v>
                </c:pt>
                <c:pt idx="10378">
                  <c:v>11.431973848007349</c:v>
                </c:pt>
                <c:pt idx="10379">
                  <c:v>11.435048437680575</c:v>
                </c:pt>
                <c:pt idx="10380">
                  <c:v>11.438123489947948</c:v>
                </c:pt>
                <c:pt idx="10381">
                  <c:v>11.441195025978731</c:v>
                </c:pt>
                <c:pt idx="10382">
                  <c:v>11.444268336494476</c:v>
                </c:pt>
                <c:pt idx="10383">
                  <c:v>11.447340724165223</c:v>
                </c:pt>
                <c:pt idx="10384">
                  <c:v>11.450412863259224</c:v>
                </c:pt>
                <c:pt idx="10385">
                  <c:v>11.453482414629484</c:v>
                </c:pt>
                <c:pt idx="10386">
                  <c:v>11.456554553723469</c:v>
                </c:pt>
                <c:pt idx="10387">
                  <c:v>11.459622795384361</c:v>
                </c:pt>
                <c:pt idx="10388">
                  <c:v>11.462693905806585</c:v>
                </c:pt>
                <c:pt idx="10389">
                  <c:v>11.465764236281435</c:v>
                </c:pt>
                <c:pt idx="10390">
                  <c:v>11.468835559397755</c:v>
                </c:pt>
                <c:pt idx="10391">
                  <c:v>11.471905712761881</c:v>
                </c:pt>
                <c:pt idx="10392">
                  <c:v>11.474973034978444</c:v>
                </c:pt>
                <c:pt idx="10393">
                  <c:v>11.47804194901974</c:v>
                </c:pt>
                <c:pt idx="10394">
                  <c:v>11.481109731222324</c:v>
                </c:pt>
                <c:pt idx="10395">
                  <c:v>11.484176417445692</c:v>
                </c:pt>
                <c:pt idx="10396">
                  <c:v>11.48724674805927</c:v>
                </c:pt>
                <c:pt idx="10397">
                  <c:v>11.490317326668878</c:v>
                </c:pt>
                <c:pt idx="10398">
                  <c:v>11.493383836145059</c:v>
                </c:pt>
                <c:pt idx="10399">
                  <c:v>11.496451795131685</c:v>
                </c:pt>
                <c:pt idx="10400">
                  <c:v>11.49952000165689</c:v>
                </c:pt>
                <c:pt idx="10401">
                  <c:v>11.50258888040552</c:v>
                </c:pt>
                <c:pt idx="10402">
                  <c:v>11.505651686012548</c:v>
                </c:pt>
                <c:pt idx="10403">
                  <c:v>11.5087203168159</c:v>
                </c:pt>
                <c:pt idx="10404">
                  <c:v>11.511787886632867</c:v>
                </c:pt>
                <c:pt idx="10405">
                  <c:v>11.514855633296946</c:v>
                </c:pt>
                <c:pt idx="10406">
                  <c:v>11.51792006030051</c:v>
                </c:pt>
                <c:pt idx="10407">
                  <c:v>11.520984945746575</c:v>
                </c:pt>
                <c:pt idx="10408">
                  <c:v>11.52405085498053</c:v>
                </c:pt>
                <c:pt idx="10409">
                  <c:v>11.527116728912148</c:v>
                </c:pt>
                <c:pt idx="10410">
                  <c:v>11.530182955910821</c:v>
                </c:pt>
                <c:pt idx="10411">
                  <c:v>11.53325084404244</c:v>
                </c:pt>
                <c:pt idx="10412">
                  <c:v>11.536316223382684</c:v>
                </c:pt>
                <c:pt idx="10413">
                  <c:v>11.539381355775092</c:v>
                </c:pt>
                <c:pt idx="10414">
                  <c:v>11.542444055826035</c:v>
                </c:pt>
                <c:pt idx="10415">
                  <c:v>11.54550880031937</c:v>
                </c:pt>
                <c:pt idx="10416">
                  <c:v>11.548572980604426</c:v>
                </c:pt>
                <c:pt idx="10417">
                  <c:v>11.551637090150804</c:v>
                </c:pt>
                <c:pt idx="10418">
                  <c:v>11.554702999246503</c:v>
                </c:pt>
                <c:pt idx="10419">
                  <c:v>11.557767708239327</c:v>
                </c:pt>
                <c:pt idx="10420">
                  <c:v>11.560831676780198</c:v>
                </c:pt>
                <c:pt idx="10421">
                  <c:v>11.563894517467274</c:v>
                </c:pt>
                <c:pt idx="10422">
                  <c:v>11.566958133562196</c:v>
                </c:pt>
                <c:pt idx="10423">
                  <c:v>11.570023689540069</c:v>
                </c:pt>
                <c:pt idx="10424">
                  <c:v>11.573086142561182</c:v>
                </c:pt>
                <c:pt idx="10425">
                  <c:v>11.576151451511148</c:v>
                </c:pt>
                <c:pt idx="10426">
                  <c:v>11.579215490552819</c:v>
                </c:pt>
                <c:pt idx="10427">
                  <c:v>11.582279705863503</c:v>
                </c:pt>
                <c:pt idx="10428">
                  <c:v>11.585343074843998</c:v>
                </c:pt>
                <c:pt idx="10429">
                  <c:v>11.588407360669052</c:v>
                </c:pt>
                <c:pt idx="10430">
                  <c:v>11.591472528619756</c:v>
                </c:pt>
                <c:pt idx="10431">
                  <c:v>11.594535898060206</c:v>
                </c:pt>
                <c:pt idx="10432">
                  <c:v>11.597599126300571</c:v>
                </c:pt>
                <c:pt idx="10433">
                  <c:v>11.60066418803992</c:v>
                </c:pt>
                <c:pt idx="10434">
                  <c:v>11.603726077952254</c:v>
                </c:pt>
                <c:pt idx="10435">
                  <c:v>11.606789024207021</c:v>
                </c:pt>
                <c:pt idx="10436">
                  <c:v>11.609850245410394</c:v>
                </c:pt>
                <c:pt idx="10437">
                  <c:v>11.612911255587544</c:v>
                </c:pt>
                <c:pt idx="10438">
                  <c:v>11.615974906646677</c:v>
                </c:pt>
                <c:pt idx="10439">
                  <c:v>11.619035318737836</c:v>
                </c:pt>
                <c:pt idx="10440">
                  <c:v>11.622097666094</c:v>
                </c:pt>
                <c:pt idx="10441">
                  <c:v>11.625163222210098</c:v>
                </c:pt>
                <c:pt idx="10442">
                  <c:v>11.628228919183815</c:v>
                </c:pt>
                <c:pt idx="10443">
                  <c:v>11.631293134218343</c:v>
                </c:pt>
                <c:pt idx="10444">
                  <c:v>11.634352808336191</c:v>
                </c:pt>
                <c:pt idx="10445">
                  <c:v>11.637414170426755</c:v>
                </c:pt>
                <c:pt idx="10446">
                  <c:v>11.640478033315695</c:v>
                </c:pt>
                <c:pt idx="10447">
                  <c:v>11.643540099247609</c:v>
                </c:pt>
                <c:pt idx="10448">
                  <c:v>11.646603186671348</c:v>
                </c:pt>
                <c:pt idx="10449">
                  <c:v>11.64966440787474</c:v>
                </c:pt>
                <c:pt idx="10450">
                  <c:v>11.652725101440025</c:v>
                </c:pt>
                <c:pt idx="10451">
                  <c:v>11.655788541164355</c:v>
                </c:pt>
                <c:pt idx="10452">
                  <c:v>11.658852368531161</c:v>
                </c:pt>
                <c:pt idx="10453">
                  <c:v>11.661911304917647</c:v>
                </c:pt>
                <c:pt idx="10454">
                  <c:v>11.664972772454112</c:v>
                </c:pt>
                <c:pt idx="10455">
                  <c:v>11.668037022837394</c:v>
                </c:pt>
                <c:pt idx="10456">
                  <c:v>11.671101343736977</c:v>
                </c:pt>
                <c:pt idx="10457">
                  <c:v>11.674164043374168</c:v>
                </c:pt>
                <c:pt idx="10458">
                  <c:v>11.677225511094353</c:v>
                </c:pt>
                <c:pt idx="10459">
                  <c:v>11.680283709991349</c:v>
                </c:pt>
                <c:pt idx="10460">
                  <c:v>11.683343103088401</c:v>
                </c:pt>
                <c:pt idx="10461">
                  <c:v>11.686403304378389</c:v>
                </c:pt>
                <c:pt idx="10462">
                  <c:v>11.689462978587978</c:v>
                </c:pt>
                <c:pt idx="10463">
                  <c:v>11.692522617666574</c:v>
                </c:pt>
                <c:pt idx="10464">
                  <c:v>11.69558134340315</c:v>
                </c:pt>
                <c:pt idx="10465">
                  <c:v>11.69864087681945</c:v>
                </c:pt>
                <c:pt idx="10466">
                  <c:v>11.701700972675992</c:v>
                </c:pt>
                <c:pt idx="10467">
                  <c:v>11.704761314832743</c:v>
                </c:pt>
                <c:pt idx="10468">
                  <c:v>11.707821691680875</c:v>
                </c:pt>
                <c:pt idx="10469">
                  <c:v>11.71088097941105</c:v>
                </c:pt>
                <c:pt idx="10470">
                  <c:v>11.713942024756818</c:v>
                </c:pt>
                <c:pt idx="10471">
                  <c:v>11.717004759976833</c:v>
                </c:pt>
                <c:pt idx="10472">
                  <c:v>11.720066438798666</c:v>
                </c:pt>
                <c:pt idx="10473">
                  <c:v>11.723128434430102</c:v>
                </c:pt>
                <c:pt idx="10474">
                  <c:v>11.726188811737146</c:v>
                </c:pt>
                <c:pt idx="10475">
                  <c:v>11.729247467448092</c:v>
                </c:pt>
                <c:pt idx="10476">
                  <c:v>11.732308970349468</c:v>
                </c:pt>
                <c:pt idx="10477">
                  <c:v>11.735369382624178</c:v>
                </c:pt>
                <c:pt idx="10478">
                  <c:v>11.738430498126442</c:v>
                </c:pt>
                <c:pt idx="10479">
                  <c:v>11.741490172519471</c:v>
                </c:pt>
                <c:pt idx="10480">
                  <c:v>11.744551569788328</c:v>
                </c:pt>
                <c:pt idx="10481">
                  <c:v>11.747615538329192</c:v>
                </c:pt>
                <c:pt idx="10482">
                  <c:v>11.750679471298994</c:v>
                </c:pt>
                <c:pt idx="10483">
                  <c:v>11.753742981357044</c:v>
                </c:pt>
                <c:pt idx="10484">
                  <c:v>11.75680589239095</c:v>
                </c:pt>
                <c:pt idx="10485">
                  <c:v>11.759868028902872</c:v>
                </c:pt>
                <c:pt idx="10486">
                  <c:v>11.762930235447293</c:v>
                </c:pt>
                <c:pt idx="10487">
                  <c:v>11.765995050253871</c:v>
                </c:pt>
                <c:pt idx="10488">
                  <c:v>11.769058630833531</c:v>
                </c:pt>
                <c:pt idx="10489">
                  <c:v>11.772123198754921</c:v>
                </c:pt>
                <c:pt idx="10490">
                  <c:v>11.775185264870629</c:v>
                </c:pt>
                <c:pt idx="10491">
                  <c:v>11.778246521432113</c:v>
                </c:pt>
                <c:pt idx="10492">
                  <c:v>11.781310172767283</c:v>
                </c:pt>
                <c:pt idx="10493">
                  <c:v>11.784374317567455</c:v>
                </c:pt>
                <c:pt idx="10494">
                  <c:v>11.787441180562348</c:v>
                </c:pt>
                <c:pt idx="10495">
                  <c:v>11.790505642690345</c:v>
                </c:pt>
                <c:pt idx="10496">
                  <c:v>11.793570069785984</c:v>
                </c:pt>
                <c:pt idx="10497">
                  <c:v>11.796633720891117</c:v>
                </c:pt>
                <c:pt idx="10498">
                  <c:v>11.799700300915697</c:v>
                </c:pt>
                <c:pt idx="10499">
                  <c:v>11.802764374979137</c:v>
                </c:pt>
                <c:pt idx="10500">
                  <c:v>11.805829754503657</c:v>
                </c:pt>
                <c:pt idx="10501">
                  <c:v>11.808895875295434</c:v>
                </c:pt>
                <c:pt idx="10502">
                  <c:v>11.811962808812039</c:v>
                </c:pt>
                <c:pt idx="10503">
                  <c:v>11.815030590876168</c:v>
                </c:pt>
                <c:pt idx="10504">
                  <c:v>11.818094735354162</c:v>
                </c:pt>
                <c:pt idx="10505">
                  <c:v>11.821161033254507</c:v>
                </c:pt>
                <c:pt idx="10506">
                  <c:v>11.82422793134835</c:v>
                </c:pt>
                <c:pt idx="10507">
                  <c:v>11.827292816840465</c:v>
                </c:pt>
                <c:pt idx="10508">
                  <c:v>11.830358161261476</c:v>
                </c:pt>
                <c:pt idx="10509">
                  <c:v>11.8334219180011</c:v>
                </c:pt>
                <c:pt idx="10510">
                  <c:v>11.836487226812872</c:v>
                </c:pt>
                <c:pt idx="10511">
                  <c:v>11.839552817900044</c:v>
                </c:pt>
                <c:pt idx="10512">
                  <c:v>11.84261932751453</c:v>
                </c:pt>
                <c:pt idx="10513">
                  <c:v>11.845683225328395</c:v>
                </c:pt>
                <c:pt idx="10514">
                  <c:v>11.848748498992528</c:v>
                </c:pt>
                <c:pt idx="10515">
                  <c:v>11.851814407949975</c:v>
                </c:pt>
                <c:pt idx="10516">
                  <c:v>11.854875593979894</c:v>
                </c:pt>
                <c:pt idx="10517">
                  <c:v>11.857940091371384</c:v>
                </c:pt>
                <c:pt idx="10518">
                  <c:v>11.861004694927509</c:v>
                </c:pt>
                <c:pt idx="10519">
                  <c:v>11.864069509734104</c:v>
                </c:pt>
                <c:pt idx="10520">
                  <c:v>11.86713425399723</c:v>
                </c:pt>
                <c:pt idx="10521">
                  <c:v>11.870197482375563</c:v>
                </c:pt>
                <c:pt idx="10522">
                  <c:v>11.873262720754868</c:v>
                </c:pt>
                <c:pt idx="10523">
                  <c:v>11.876327076868048</c:v>
                </c:pt>
                <c:pt idx="10524">
                  <c:v>11.87939358643643</c:v>
                </c:pt>
                <c:pt idx="10525">
                  <c:v>11.882460131001885</c:v>
                </c:pt>
                <c:pt idx="10526">
                  <c:v>11.885527665193937</c:v>
                </c:pt>
                <c:pt idx="10527">
                  <c:v>11.888593645035463</c:v>
                </c:pt>
                <c:pt idx="10528">
                  <c:v>11.891660048650207</c:v>
                </c:pt>
                <c:pt idx="10529">
                  <c:v>11.894727866023032</c:v>
                </c:pt>
                <c:pt idx="10530">
                  <c:v>11.897795718751684</c:v>
                </c:pt>
                <c:pt idx="10531">
                  <c:v>11.900863394710917</c:v>
                </c:pt>
                <c:pt idx="10532">
                  <c:v>11.903929904509853</c:v>
                </c:pt>
                <c:pt idx="10533">
                  <c:v>11.906993837663725</c:v>
                </c:pt>
                <c:pt idx="10534">
                  <c:v>11.910055797686935</c:v>
                </c:pt>
                <c:pt idx="10535">
                  <c:v>11.913121953880033</c:v>
                </c:pt>
                <c:pt idx="10536">
                  <c:v>11.916189665098905</c:v>
                </c:pt>
                <c:pt idx="10537">
                  <c:v>11.919256457022529</c:v>
                </c:pt>
                <c:pt idx="10538">
                  <c:v>11.922323920798291</c:v>
                </c:pt>
                <c:pt idx="10539">
                  <c:v>11.925390182924614</c:v>
                </c:pt>
                <c:pt idx="10540">
                  <c:v>11.92845782371748</c:v>
                </c:pt>
                <c:pt idx="10541">
                  <c:v>11.931528225182188</c:v>
                </c:pt>
                <c:pt idx="10542">
                  <c:v>11.934598201876121</c:v>
                </c:pt>
                <c:pt idx="10543">
                  <c:v>11.937668249401673</c:v>
                </c:pt>
                <c:pt idx="10544">
                  <c:v>11.940738119485674</c:v>
                </c:pt>
                <c:pt idx="10545">
                  <c:v>11.943808095902204</c:v>
                </c:pt>
                <c:pt idx="10546">
                  <c:v>11.946876514410425</c:v>
                </c:pt>
                <c:pt idx="10547">
                  <c:v>11.949945711567324</c:v>
                </c:pt>
                <c:pt idx="10548">
                  <c:v>11.953015404881398</c:v>
                </c:pt>
                <c:pt idx="10549">
                  <c:v>11.956082409108099</c:v>
                </c:pt>
                <c:pt idx="10550">
                  <c:v>11.959152208324031</c:v>
                </c:pt>
                <c:pt idx="10551">
                  <c:v>11.962223141528039</c:v>
                </c:pt>
                <c:pt idx="10552">
                  <c:v>11.965290994302856</c:v>
                </c:pt>
                <c:pt idx="10553">
                  <c:v>11.968360970580683</c:v>
                </c:pt>
                <c:pt idx="10554">
                  <c:v>11.971431336896824</c:v>
                </c:pt>
                <c:pt idx="10555">
                  <c:v>11.974499083607066</c:v>
                </c:pt>
                <c:pt idx="10556">
                  <c:v>11.977567679448805</c:v>
                </c:pt>
                <c:pt idx="10557">
                  <c:v>11.980635850377586</c:v>
                </c:pt>
                <c:pt idx="10558">
                  <c:v>11.983705614230297</c:v>
                </c:pt>
                <c:pt idx="10559">
                  <c:v>11.986773608392005</c:v>
                </c:pt>
                <c:pt idx="10560">
                  <c:v>11.989840471340779</c:v>
                </c:pt>
                <c:pt idx="10561">
                  <c:v>11.992909456155127</c:v>
                </c:pt>
                <c:pt idx="10562">
                  <c:v>11.995976813713886</c:v>
                </c:pt>
                <c:pt idx="10563">
                  <c:v>11.999043464336848</c:v>
                </c:pt>
                <c:pt idx="10564">
                  <c:v>12.002112626100883</c:v>
                </c:pt>
                <c:pt idx="10565">
                  <c:v>12.005180054669964</c:v>
                </c:pt>
                <c:pt idx="10566">
                  <c:v>12.008247376886512</c:v>
                </c:pt>
                <c:pt idx="10567">
                  <c:v>12.011315548046142</c:v>
                </c:pt>
                <c:pt idx="10568">
                  <c:v>12.014383294894833</c:v>
                </c:pt>
                <c:pt idx="10569">
                  <c:v>12.017451466054457</c:v>
                </c:pt>
                <c:pt idx="10570">
                  <c:v>12.020521159183637</c:v>
                </c:pt>
                <c:pt idx="10571">
                  <c:v>12.023590037839872</c:v>
                </c:pt>
                <c:pt idx="10572">
                  <c:v>12.026659482774113</c:v>
                </c:pt>
                <c:pt idx="10573">
                  <c:v>12.029726557714802</c:v>
                </c:pt>
                <c:pt idx="10574">
                  <c:v>12.032795365603832</c:v>
                </c:pt>
                <c:pt idx="10575">
                  <c:v>12.0358614864878</c:v>
                </c:pt>
                <c:pt idx="10576">
                  <c:v>12.038930400621489</c:v>
                </c:pt>
                <c:pt idx="10577">
                  <c:v>12.041996521689851</c:v>
                </c:pt>
                <c:pt idx="10578">
                  <c:v>12.045061513286624</c:v>
                </c:pt>
                <c:pt idx="10579">
                  <c:v>12.048126892626863</c:v>
                </c:pt>
                <c:pt idx="10580">
                  <c:v>12.0511940733921</c:v>
                </c:pt>
                <c:pt idx="10581">
                  <c:v>12.05426213827619</c:v>
                </c:pt>
                <c:pt idx="10582">
                  <c:v>12.0573292837041</c:v>
                </c:pt>
                <c:pt idx="10583">
                  <c:v>12.060397065998989</c:v>
                </c:pt>
                <c:pt idx="10584">
                  <c:v>12.063461598608923</c:v>
                </c:pt>
                <c:pt idx="10585">
                  <c:v>12.066529698855655</c:v>
                </c:pt>
                <c:pt idx="10586">
                  <c:v>12.069594831202011</c:v>
                </c:pt>
                <c:pt idx="10587">
                  <c:v>12.072660281489235</c:v>
                </c:pt>
                <c:pt idx="10588">
                  <c:v>12.075727321187752</c:v>
                </c:pt>
                <c:pt idx="10589">
                  <c:v>12.078792594575512</c:v>
                </c:pt>
                <c:pt idx="10590">
                  <c:v>12.081860624005602</c:v>
                </c:pt>
                <c:pt idx="10591">
                  <c:v>12.084929254808957</c:v>
                </c:pt>
                <c:pt idx="10592">
                  <c:v>12.0879958705703</c:v>
                </c:pt>
                <c:pt idx="10593">
                  <c:v>12.091062486331648</c:v>
                </c:pt>
                <c:pt idx="10594">
                  <c:v>12.094130621942007</c:v>
                </c:pt>
                <c:pt idx="10595">
                  <c:v>12.097196354213196</c:v>
                </c:pt>
                <c:pt idx="10596">
                  <c:v>12.10026159240825</c:v>
                </c:pt>
                <c:pt idx="10597">
                  <c:v>12.10332785471897</c:v>
                </c:pt>
                <c:pt idx="10598">
                  <c:v>12.106394823474819</c:v>
                </c:pt>
                <c:pt idx="10599">
                  <c:v>12.109460238103802</c:v>
                </c:pt>
                <c:pt idx="10600">
                  <c:v>12.112526535773641</c:v>
                </c:pt>
                <c:pt idx="10601">
                  <c:v>12.115592762772305</c:v>
                </c:pt>
                <c:pt idx="10602">
                  <c:v>12.118659342981323</c:v>
                </c:pt>
                <c:pt idx="10603">
                  <c:v>12.121724899281721</c:v>
                </c:pt>
                <c:pt idx="10604">
                  <c:v>12.124792115800471</c:v>
                </c:pt>
                <c:pt idx="10605">
                  <c:v>12.127855872632098</c:v>
                </c:pt>
                <c:pt idx="10606">
                  <c:v>12.130921075727523</c:v>
                </c:pt>
                <c:pt idx="10607">
                  <c:v>12.133984515359854</c:v>
                </c:pt>
                <c:pt idx="10608">
                  <c:v>12.137048765697092</c:v>
                </c:pt>
                <c:pt idx="10609">
                  <c:v>12.140111606292201</c:v>
                </c:pt>
                <c:pt idx="10610">
                  <c:v>12.143175997896114</c:v>
                </c:pt>
                <c:pt idx="10611">
                  <c:v>12.146239684150443</c:v>
                </c:pt>
                <c:pt idx="10612">
                  <c:v>12.149302137401367</c:v>
                </c:pt>
                <c:pt idx="10613">
                  <c:v>12.152365894463054</c:v>
                </c:pt>
                <c:pt idx="10614">
                  <c:v>12.155428734966215</c:v>
                </c:pt>
                <c:pt idx="10615">
                  <c:v>12.158489006458224</c:v>
                </c:pt>
                <c:pt idx="10616">
                  <c:v>12.161551706371228</c:v>
                </c:pt>
                <c:pt idx="10617">
                  <c:v>12.164614018706841</c:v>
                </c:pt>
                <c:pt idx="10618">
                  <c:v>12.167676859485857</c:v>
                </c:pt>
                <c:pt idx="10619">
                  <c:v>12.170737658855154</c:v>
                </c:pt>
                <c:pt idx="10620">
                  <c:v>12.173800781412618</c:v>
                </c:pt>
                <c:pt idx="10621">
                  <c:v>12.176864326753996</c:v>
                </c:pt>
                <c:pt idx="10622">
                  <c:v>12.179925583223639</c:v>
                </c:pt>
                <c:pt idx="10623">
                  <c:v>12.182988670555421</c:v>
                </c:pt>
                <c:pt idx="10624">
                  <c:v>12.186052956104318</c:v>
                </c:pt>
                <c:pt idx="10625">
                  <c:v>12.189116924737217</c:v>
                </c:pt>
                <c:pt idx="10626">
                  <c:v>12.192178462637013</c:v>
                </c:pt>
                <c:pt idx="10627">
                  <c:v>12.195241514744076</c:v>
                </c:pt>
                <c:pt idx="10628">
                  <c:v>12.198304989611767</c:v>
                </c:pt>
                <c:pt idx="10629">
                  <c:v>12.201366457331963</c:v>
                </c:pt>
                <c:pt idx="10630">
                  <c:v>12.204427854692662</c:v>
                </c:pt>
                <c:pt idx="10631">
                  <c:v>12.207487810168292</c:v>
                </c:pt>
                <c:pt idx="10632">
                  <c:v>12.210547554367517</c:v>
                </c:pt>
                <c:pt idx="10633">
                  <c:v>12.213610888391491</c:v>
                </c:pt>
                <c:pt idx="10634">
                  <c:v>12.216674010948974</c:v>
                </c:pt>
                <c:pt idx="10635">
                  <c:v>12.21973530250216</c:v>
                </c:pt>
                <c:pt idx="10636">
                  <c:v>12.222797297857936</c:v>
                </c:pt>
                <c:pt idx="10637">
                  <c:v>12.225858378556946</c:v>
                </c:pt>
                <c:pt idx="10638">
                  <c:v>12.228922346821697</c:v>
                </c:pt>
                <c:pt idx="10639">
                  <c:v>12.231985715986168</c:v>
                </c:pt>
                <c:pt idx="10640">
                  <c:v>12.235048415623359</c:v>
                </c:pt>
                <c:pt idx="10641">
                  <c:v>12.238110305765403</c:v>
                </c:pt>
                <c:pt idx="10642">
                  <c:v>12.241171456622839</c:v>
                </c:pt>
                <c:pt idx="10643">
                  <c:v>12.244235671611341</c:v>
                </c:pt>
                <c:pt idx="10644">
                  <c:v>12.247300098706983</c:v>
                </c:pt>
                <c:pt idx="10645">
                  <c:v>12.250365160676603</c:v>
                </c:pt>
                <c:pt idx="10646">
                  <c:v>12.253430505235846</c:v>
                </c:pt>
                <c:pt idx="10647">
                  <c:v>12.256495073249319</c:v>
                </c:pt>
                <c:pt idx="10648">
                  <c:v>12.259562042097407</c:v>
                </c:pt>
                <c:pt idx="10649">
                  <c:v>12.262624495118514</c:v>
                </c:pt>
                <c:pt idx="10650">
                  <c:v>12.265688181648882</c:v>
                </c:pt>
                <c:pt idx="10651">
                  <c:v>12.268754832548526</c:v>
                </c:pt>
                <c:pt idx="10652">
                  <c:v>12.271819894518153</c:v>
                </c:pt>
                <c:pt idx="10653">
                  <c:v>12.274886192188005</c:v>
                </c:pt>
                <c:pt idx="10654">
                  <c:v>12.277948962394143</c:v>
                </c:pt>
                <c:pt idx="10655">
                  <c:v>12.281016497001517</c:v>
                </c:pt>
                <c:pt idx="10656">
                  <c:v>12.284083607093068</c:v>
                </c:pt>
                <c:pt idx="10657">
                  <c:v>12.287149940030798</c:v>
                </c:pt>
                <c:pt idx="10658">
                  <c:v>12.290216378916353</c:v>
                </c:pt>
                <c:pt idx="10659">
                  <c:v>12.293283701317462</c:v>
                </c:pt>
                <c:pt idx="10660">
                  <c:v>12.29635105878395</c:v>
                </c:pt>
                <c:pt idx="10661">
                  <c:v>12.299418451870443</c:v>
                </c:pt>
                <c:pt idx="10662">
                  <c:v>12.302484078528636</c:v>
                </c:pt>
                <c:pt idx="10663">
                  <c:v>12.305549846374747</c:v>
                </c:pt>
                <c:pt idx="10664">
                  <c:v>12.308616886073256</c:v>
                </c:pt>
                <c:pt idx="10665">
                  <c:v>12.31168272442701</c:v>
                </c:pt>
                <c:pt idx="10666">
                  <c:v>12.314751143258459</c:v>
                </c:pt>
                <c:pt idx="10667">
                  <c:v>12.317819491348059</c:v>
                </c:pt>
                <c:pt idx="10668">
                  <c:v>12.320888370096682</c:v>
                </c:pt>
                <c:pt idx="10669">
                  <c:v>12.323958240180678</c:v>
                </c:pt>
                <c:pt idx="10670">
                  <c:v>12.32702779168959</c:v>
                </c:pt>
                <c:pt idx="10671">
                  <c:v>12.330096599578631</c:v>
                </c:pt>
                <c:pt idx="10672">
                  <c:v>12.333162579143627</c:v>
                </c:pt>
                <c:pt idx="10673">
                  <c:v>12.336229088758119</c:v>
                </c:pt>
                <c:pt idx="10674">
                  <c:v>12.339294009617472</c:v>
                </c:pt>
                <c:pt idx="10675">
                  <c:v>12.34235836559254</c:v>
                </c:pt>
                <c:pt idx="10676">
                  <c:v>12.345426890451767</c:v>
                </c:pt>
                <c:pt idx="10677">
                  <c:v>12.348493435386089</c:v>
                </c:pt>
                <c:pt idx="10678">
                  <c:v>12.351560757787215</c:v>
                </c:pt>
                <c:pt idx="10679">
                  <c:v>12.354625890502026</c:v>
                </c:pt>
                <c:pt idx="10680">
                  <c:v>12.357692293794049</c:v>
                </c:pt>
                <c:pt idx="10681">
                  <c:v>12.360759474513149</c:v>
                </c:pt>
                <c:pt idx="10682">
                  <c:v>12.363827397910224</c:v>
                </c:pt>
                <c:pt idx="10683">
                  <c:v>12.366897338773729</c:v>
                </c:pt>
                <c:pt idx="10684">
                  <c:v>12.369966854787581</c:v>
                </c:pt>
                <c:pt idx="10685">
                  <c:v>12.373034071352464</c:v>
                </c:pt>
                <c:pt idx="10686">
                  <c:v>12.376100899249382</c:v>
                </c:pt>
                <c:pt idx="10687">
                  <c:v>12.379166808206808</c:v>
                </c:pt>
                <c:pt idx="10688">
                  <c:v>12.382233529939326</c:v>
                </c:pt>
                <c:pt idx="10689">
                  <c:v>12.385299226913052</c:v>
                </c:pt>
                <c:pt idx="10690">
                  <c:v>12.388365029966405</c:v>
                </c:pt>
                <c:pt idx="10691">
                  <c:v>12.391427870745424</c:v>
                </c:pt>
                <c:pt idx="10692">
                  <c:v>12.394493991813777</c:v>
                </c:pt>
                <c:pt idx="10693">
                  <c:v>12.397561561723037</c:v>
                </c:pt>
                <c:pt idx="10694">
                  <c:v>12.400627046932369</c:v>
                </c:pt>
                <c:pt idx="10695">
                  <c:v>12.403691791333623</c:v>
                </c:pt>
                <c:pt idx="10696">
                  <c:v>12.406756217876865</c:v>
                </c:pt>
                <c:pt idx="10697">
                  <c:v>12.409823469596477</c:v>
                </c:pt>
                <c:pt idx="10698">
                  <c:v>12.412890862682984</c:v>
                </c:pt>
                <c:pt idx="10699">
                  <c:v>12.415957336701986</c:v>
                </c:pt>
                <c:pt idx="10700">
                  <c:v>12.419023846039821</c:v>
                </c:pt>
                <c:pt idx="10701">
                  <c:v>12.422088766622867</c:v>
                </c:pt>
                <c:pt idx="10702">
                  <c:v>12.425154746280048</c:v>
                </c:pt>
                <c:pt idx="10703">
                  <c:v>12.428219490681295</c:v>
                </c:pt>
                <c:pt idx="10704">
                  <c:v>12.431285046474867</c:v>
                </c:pt>
                <c:pt idx="10705">
                  <c:v>12.434348591816244</c:v>
                </c:pt>
                <c:pt idx="10706">
                  <c:v>12.437414112363296</c:v>
                </c:pt>
                <c:pt idx="10707">
                  <c:v>12.440480056439668</c:v>
                </c:pt>
                <c:pt idx="10708">
                  <c:v>12.443544906473404</c:v>
                </c:pt>
                <c:pt idx="10709">
                  <c:v>12.446612122669221</c:v>
                </c:pt>
                <c:pt idx="10710">
                  <c:v>12.449677113897547</c:v>
                </c:pt>
                <c:pt idx="10711">
                  <c:v>12.452742811239927</c:v>
                </c:pt>
                <c:pt idx="10712">
                  <c:v>12.455807872933208</c:v>
                </c:pt>
                <c:pt idx="10713">
                  <c:v>12.458875654858851</c:v>
                </c:pt>
                <c:pt idx="10714">
                  <c:v>12.461939270907802</c:v>
                </c:pt>
                <c:pt idx="10715">
                  <c:v>12.465005533034123</c:v>
                </c:pt>
                <c:pt idx="10716">
                  <c:v>12.468069430755936</c:v>
                </c:pt>
                <c:pt idx="10717">
                  <c:v>12.47113304652885</c:v>
                </c:pt>
                <c:pt idx="10718">
                  <c:v>12.474198708390388</c:v>
                </c:pt>
                <c:pt idx="10719">
                  <c:v>12.477265006014131</c:v>
                </c:pt>
                <c:pt idx="10720">
                  <c:v>12.480330385354378</c:v>
                </c:pt>
                <c:pt idx="10721">
                  <c:v>12.483393190869467</c:v>
                </c:pt>
                <c:pt idx="10722">
                  <c:v>12.486455925583774</c:v>
                </c:pt>
                <c:pt idx="10723">
                  <c:v>12.489521093212051</c:v>
                </c:pt>
                <c:pt idx="10724">
                  <c:v>12.492587214280423</c:v>
                </c:pt>
                <c:pt idx="10725">
                  <c:v>12.495653900411538</c:v>
                </c:pt>
                <c:pt idx="10726">
                  <c:v>12.498718009819841</c:v>
                </c:pt>
                <c:pt idx="10727">
                  <c:v>12.5017844842077</c:v>
                </c:pt>
                <c:pt idx="10728">
                  <c:v>12.504849828444465</c:v>
                </c:pt>
                <c:pt idx="10729">
                  <c:v>12.507916655972409</c:v>
                </c:pt>
                <c:pt idx="10730">
                  <c:v>12.510982424002853</c:v>
                </c:pt>
                <c:pt idx="10731">
                  <c:v>12.51404847450195</c:v>
                </c:pt>
                <c:pt idx="10732">
                  <c:v>12.517111561971683</c:v>
                </c:pt>
                <c:pt idx="10733">
                  <c:v>12.520171025318147</c:v>
                </c:pt>
                <c:pt idx="10734">
                  <c:v>12.523234535238219</c:v>
                </c:pt>
                <c:pt idx="10735">
                  <c:v>12.526296424966771</c:v>
                </c:pt>
                <c:pt idx="10736">
                  <c:v>12.529357611180371</c:v>
                </c:pt>
                <c:pt idx="10737">
                  <c:v>12.532419113898039</c:v>
                </c:pt>
                <c:pt idx="10738">
                  <c:v>12.535480722165056</c:v>
                </c:pt>
                <c:pt idx="10739">
                  <c:v>12.538542893968465</c:v>
                </c:pt>
                <c:pt idx="10740">
                  <c:v>12.541603974300163</c:v>
                </c:pt>
                <c:pt idx="10741">
                  <c:v>12.544663929592279</c:v>
                </c:pt>
                <c:pt idx="10742">
                  <c:v>12.547726101119968</c:v>
                </c:pt>
                <c:pt idx="10743">
                  <c:v>12.550787392489488</c:v>
                </c:pt>
                <c:pt idx="10744">
                  <c:v>12.553847488070749</c:v>
                </c:pt>
                <c:pt idx="10745">
                  <c:v>12.556907337949699</c:v>
                </c:pt>
                <c:pt idx="10746">
                  <c:v>12.559966274336174</c:v>
                </c:pt>
                <c:pt idx="10747">
                  <c:v>12.563026510956112</c:v>
                </c:pt>
                <c:pt idx="10748">
                  <c:v>12.566086747392506</c:v>
                </c:pt>
                <c:pt idx="10749">
                  <c:v>12.569147827907877</c:v>
                </c:pt>
                <c:pt idx="10750">
                  <c:v>12.572207326197066</c:v>
                </c:pt>
                <c:pt idx="10751">
                  <c:v>12.57526549037004</c:v>
                </c:pt>
                <c:pt idx="10752">
                  <c:v>12.578325410339971</c:v>
                </c:pt>
                <c:pt idx="10753">
                  <c:v>12.581385225266589</c:v>
                </c:pt>
                <c:pt idx="10754">
                  <c:v>12.584446200276076</c:v>
                </c:pt>
                <c:pt idx="10755">
                  <c:v>12.587506753348995</c:v>
                </c:pt>
                <c:pt idx="10756">
                  <c:v>12.59056474180907</c:v>
                </c:pt>
                <c:pt idx="10757">
                  <c:v>12.593624943374353</c:v>
                </c:pt>
                <c:pt idx="10758">
                  <c:v>12.596682826583175</c:v>
                </c:pt>
                <c:pt idx="10759">
                  <c:v>12.599742781691793</c:v>
                </c:pt>
                <c:pt idx="10760">
                  <c:v>12.602804636274486</c:v>
                </c:pt>
                <c:pt idx="10761">
                  <c:v>12.605863326906103</c:v>
                </c:pt>
                <c:pt idx="10762">
                  <c:v>12.608924231399541</c:v>
                </c:pt>
                <c:pt idx="10763">
                  <c:v>12.611984714163206</c:v>
                </c:pt>
                <c:pt idx="10764">
                  <c:v>12.615045372523626</c:v>
                </c:pt>
                <c:pt idx="10765">
                  <c:v>12.618102729239718</c:v>
                </c:pt>
                <c:pt idx="10766">
                  <c:v>12.621159454889865</c:v>
                </c:pt>
                <c:pt idx="10767">
                  <c:v>12.624217022396811</c:v>
                </c:pt>
                <c:pt idx="10768">
                  <c:v>12.627274765467249</c:v>
                </c:pt>
                <c:pt idx="10769">
                  <c:v>12.630332508675069</c:v>
                </c:pt>
                <c:pt idx="10770">
                  <c:v>12.633388848644111</c:v>
                </c:pt>
                <c:pt idx="10771">
                  <c:v>12.636445468963853</c:v>
                </c:pt>
                <c:pt idx="10772">
                  <c:v>12.639502755729252</c:v>
                </c:pt>
                <c:pt idx="10773">
                  <c:v>12.642561903075393</c:v>
                </c:pt>
                <c:pt idx="10774">
                  <c:v>12.64561813820322</c:v>
                </c:pt>
                <c:pt idx="10775">
                  <c:v>12.648676512475483</c:v>
                </c:pt>
                <c:pt idx="10776">
                  <c:v>12.65173334337317</c:v>
                </c:pt>
                <c:pt idx="10777">
                  <c:v>12.654792841478947</c:v>
                </c:pt>
                <c:pt idx="10778">
                  <c:v>12.657852023850875</c:v>
                </c:pt>
                <c:pt idx="10779">
                  <c:v>12.660909836897003</c:v>
                </c:pt>
                <c:pt idx="10780">
                  <c:v>12.663968948668193</c:v>
                </c:pt>
                <c:pt idx="10781">
                  <c:v>12.667026551249295</c:v>
                </c:pt>
                <c:pt idx="10782">
                  <c:v>12.670084645152532</c:v>
                </c:pt>
                <c:pt idx="10783">
                  <c:v>12.673143335509184</c:v>
                </c:pt>
                <c:pt idx="10784">
                  <c:v>12.67620132396927</c:v>
                </c:pt>
                <c:pt idx="10785">
                  <c:v>12.679262158134161</c:v>
                </c:pt>
                <c:pt idx="10786">
                  <c:v>12.682321937558992</c:v>
                </c:pt>
                <c:pt idx="10787">
                  <c:v>12.685380909057169</c:v>
                </c:pt>
                <c:pt idx="10788">
                  <c:v>12.68844191950979</c:v>
                </c:pt>
                <c:pt idx="10789">
                  <c:v>12.691499206366734</c:v>
                </c:pt>
                <c:pt idx="10790">
                  <c:v>12.694556703636723</c:v>
                </c:pt>
                <c:pt idx="10791">
                  <c:v>12.697615078092262</c:v>
                </c:pt>
                <c:pt idx="10792">
                  <c:v>12.700671768692308</c:v>
                </c:pt>
                <c:pt idx="10793">
                  <c:v>12.70373147775865</c:v>
                </c:pt>
                <c:pt idx="10794">
                  <c:v>12.706792839481823</c:v>
                </c:pt>
                <c:pt idx="10795">
                  <c:v>12.70985089829745</c:v>
                </c:pt>
                <c:pt idx="10796">
                  <c:v>12.712910150998937</c:v>
                </c:pt>
                <c:pt idx="10797">
                  <c:v>12.715969930607244</c:v>
                </c:pt>
                <c:pt idx="10798">
                  <c:v>12.719029077540789</c:v>
                </c:pt>
                <c:pt idx="10799">
                  <c:v>12.722090721360333</c:v>
                </c:pt>
                <c:pt idx="10800">
                  <c:v>12.725151379904352</c:v>
                </c:pt>
                <c:pt idx="10801">
                  <c:v>12.72821193283956</c:v>
                </c:pt>
                <c:pt idx="10802">
                  <c:v>12.731271852901253</c:v>
                </c:pt>
                <c:pt idx="10803">
                  <c:v>12.734330332785962</c:v>
                </c:pt>
                <c:pt idx="10804">
                  <c:v>12.737391377810338</c:v>
                </c:pt>
                <c:pt idx="10805">
                  <c:v>12.740450103409421</c:v>
                </c:pt>
                <c:pt idx="10806">
                  <c:v>12.743507951399012</c:v>
                </c:pt>
                <c:pt idx="10807">
                  <c:v>12.746564396629612</c:v>
                </c:pt>
                <c:pt idx="10808">
                  <c:v>12.749623824713318</c:v>
                </c:pt>
                <c:pt idx="10809">
                  <c:v>12.752680480218489</c:v>
                </c:pt>
                <c:pt idx="10810">
                  <c:v>12.755734614161552</c:v>
                </c:pt>
                <c:pt idx="10811">
                  <c:v>12.762097028769139</c:v>
                </c:pt>
                <c:pt idx="10812">
                  <c:v>12.768453618921853</c:v>
                </c:pt>
                <c:pt idx="10813">
                  <c:v>12.774803672188753</c:v>
                </c:pt>
                <c:pt idx="10814">
                  <c:v>12.781158372313723</c:v>
                </c:pt>
                <c:pt idx="10815">
                  <c:v>12.787518528428404</c:v>
                </c:pt>
                <c:pt idx="10816">
                  <c:v>12.793878975862969</c:v>
                </c:pt>
                <c:pt idx="10817">
                  <c:v>12.800234184986634</c:v>
                </c:pt>
                <c:pt idx="10818">
                  <c:v>12.806572223463624</c:v>
                </c:pt>
                <c:pt idx="10819">
                  <c:v>12.81291944868631</c:v>
                </c:pt>
                <c:pt idx="10820">
                  <c:v>12.819263632621064</c:v>
                </c:pt>
                <c:pt idx="10821">
                  <c:v>12.82560398281862</c:v>
                </c:pt>
                <c:pt idx="10822">
                  <c:v>12.831938989492118</c:v>
                </c:pt>
                <c:pt idx="10823">
                  <c:v>12.83827717189768</c:v>
                </c:pt>
                <c:pt idx="10824">
                  <c:v>12.844613621836176</c:v>
                </c:pt>
                <c:pt idx="10825">
                  <c:v>12.8509473307519</c:v>
                </c:pt>
                <c:pt idx="10826">
                  <c:v>12.857274055445519</c:v>
                </c:pt>
                <c:pt idx="10827">
                  <c:v>12.863592380333651</c:v>
                </c:pt>
                <c:pt idx="10828">
                  <c:v>12.869906192724775</c:v>
                </c:pt>
                <c:pt idx="10829">
                  <c:v>12.876232126279255</c:v>
                </c:pt>
                <c:pt idx="10830">
                  <c:v>12.882556406722772</c:v>
                </c:pt>
                <c:pt idx="10831">
                  <c:v>12.888874157819863</c:v>
                </c:pt>
                <c:pt idx="10832">
                  <c:v>12.89520145750712</c:v>
                </c:pt>
                <c:pt idx="10833">
                  <c:v>12.901527822025241</c:v>
                </c:pt>
                <c:pt idx="10834">
                  <c:v>12.907853755861181</c:v>
                </c:pt>
                <c:pt idx="10835">
                  <c:v>12.914172510566303</c:v>
                </c:pt>
                <c:pt idx="10836">
                  <c:v>12.92049736640954</c:v>
                </c:pt>
                <c:pt idx="10837">
                  <c:v>12.926799825333323</c:v>
                </c:pt>
                <c:pt idx="10838">
                  <c:v>12.933122382203473</c:v>
                </c:pt>
                <c:pt idx="10839">
                  <c:v>12.93944623211695</c:v>
                </c:pt>
                <c:pt idx="10840">
                  <c:v>12.94576835836317</c:v>
                </c:pt>
                <c:pt idx="10841">
                  <c:v>12.952092422970349</c:v>
                </c:pt>
                <c:pt idx="10842">
                  <c:v>12.958416200885628</c:v>
                </c:pt>
                <c:pt idx="10843">
                  <c:v>12.964739763193094</c:v>
                </c:pt>
                <c:pt idx="10844">
                  <c:v>12.971064547010727</c:v>
                </c:pt>
                <c:pt idx="10845">
                  <c:v>12.9773752845523</c:v>
                </c:pt>
                <c:pt idx="10846">
                  <c:v>12.98370186490707</c:v>
                </c:pt>
                <c:pt idx="10847">
                  <c:v>12.990029668074579</c:v>
                </c:pt>
                <c:pt idx="10848">
                  <c:v>12.99635934274232</c:v>
                </c:pt>
                <c:pt idx="10849">
                  <c:v>13.002690817839706</c:v>
                </c:pt>
                <c:pt idx="10850">
                  <c:v>13.009024238545296</c:v>
                </c:pt>
                <c:pt idx="10851">
                  <c:v>13.015357226289003</c:v>
                </c:pt>
                <c:pt idx="10852">
                  <c:v>13.021690790578203</c:v>
                </c:pt>
                <c:pt idx="10853">
                  <c:v>13.028020536841206</c:v>
                </c:pt>
                <c:pt idx="10854">
                  <c:v>13.034351435472191</c:v>
                </c:pt>
                <c:pt idx="10855">
                  <c:v>13.040683846607926</c:v>
                </c:pt>
                <c:pt idx="10856">
                  <c:v>13.047014168710215</c:v>
                </c:pt>
                <c:pt idx="10857">
                  <c:v>13.053348525954659</c:v>
                </c:pt>
                <c:pt idx="10858">
                  <c:v>13.059681874024591</c:v>
                </c:pt>
                <c:pt idx="10859">
                  <c:v>13.06601839602453</c:v>
                </c:pt>
                <c:pt idx="10860">
                  <c:v>13.0723516003344</c:v>
                </c:pt>
                <c:pt idx="10861">
                  <c:v>13.078683218909845</c:v>
                </c:pt>
                <c:pt idx="10862">
                  <c:v>13.085015701903062</c:v>
                </c:pt>
                <c:pt idx="10863">
                  <c:v>13.09135359542255</c:v>
                </c:pt>
                <c:pt idx="10864">
                  <c:v>13.097688746236511</c:v>
                </c:pt>
                <c:pt idx="10865">
                  <c:v>13.104022167130271</c:v>
                </c:pt>
                <c:pt idx="10866">
                  <c:v>13.110355515952897</c:v>
                </c:pt>
                <c:pt idx="10867">
                  <c:v>13.116688719886454</c:v>
                </c:pt>
                <c:pt idx="10868">
                  <c:v>13.123021779691467</c:v>
                </c:pt>
                <c:pt idx="10869">
                  <c:v>13.12935166990254</c:v>
                </c:pt>
                <c:pt idx="10870">
                  <c:v>13.135678753975993</c:v>
                </c:pt>
                <c:pt idx="10871">
                  <c:v>13.142007996858245</c:v>
                </c:pt>
                <c:pt idx="10872">
                  <c:v>13.148336159646178</c:v>
                </c:pt>
                <c:pt idx="10873">
                  <c:v>13.154660009465884</c:v>
                </c:pt>
                <c:pt idx="10874">
                  <c:v>13.160985655468886</c:v>
                </c:pt>
                <c:pt idx="10875">
                  <c:v>13.16731288334549</c:v>
                </c:pt>
                <c:pt idx="10876">
                  <c:v>13.173635440403062</c:v>
                </c:pt>
                <c:pt idx="10877">
                  <c:v>13.179961733511281</c:v>
                </c:pt>
                <c:pt idx="10878">
                  <c:v>13.186288026431829</c:v>
                </c:pt>
                <c:pt idx="10879">
                  <c:v>13.192611804534604</c:v>
                </c:pt>
                <c:pt idx="10880">
                  <c:v>13.198932280238031</c:v>
                </c:pt>
                <c:pt idx="10881">
                  <c:v>13.205258645037663</c:v>
                </c:pt>
                <c:pt idx="10882">
                  <c:v>13.211579838038</c:v>
                </c:pt>
                <c:pt idx="10883">
                  <c:v>13.217906706045946</c:v>
                </c:pt>
                <c:pt idx="10884">
                  <c:v>13.224232352048949</c:v>
                </c:pt>
                <c:pt idx="10885">
                  <c:v>13.230558214111353</c:v>
                </c:pt>
                <c:pt idx="10886">
                  <c:v>13.236883787973383</c:v>
                </c:pt>
                <c:pt idx="10887">
                  <c:v>13.243206776006314</c:v>
                </c:pt>
                <c:pt idx="10888">
                  <c:v>13.249537530634347</c:v>
                </c:pt>
                <c:pt idx="10889">
                  <c:v>13.25587196054215</c:v>
                </c:pt>
                <c:pt idx="10890">
                  <c:v>13.26220826626945</c:v>
                </c:pt>
                <c:pt idx="10891">
                  <c:v>13.268542191339819</c:v>
                </c:pt>
                <c:pt idx="10892">
                  <c:v>13.274875683930331</c:v>
                </c:pt>
                <c:pt idx="10893">
                  <c:v>13.281206510652867</c:v>
                </c:pt>
                <c:pt idx="10894">
                  <c:v>13.28754534286092</c:v>
                </c:pt>
                <c:pt idx="10895">
                  <c:v>13.293883670522581</c:v>
                </c:pt>
                <c:pt idx="10896">
                  <c:v>13.300221637179583</c:v>
                </c:pt>
                <c:pt idx="10897">
                  <c:v>13.306556716157715</c:v>
                </c:pt>
                <c:pt idx="10898">
                  <c:v>13.312892011308284</c:v>
                </c:pt>
                <c:pt idx="10899">
                  <c:v>13.31922355804968</c:v>
                </c:pt>
                <c:pt idx="10900">
                  <c:v>13.325556329433091</c:v>
                </c:pt>
                <c:pt idx="10901">
                  <c:v>13.331888524443746</c:v>
                </c:pt>
                <c:pt idx="10902">
                  <c:v>13.338224108196988</c:v>
                </c:pt>
                <c:pt idx="10903">
                  <c:v>13.344554142176021</c:v>
                </c:pt>
                <c:pt idx="10904">
                  <c:v>13.350888860874575</c:v>
                </c:pt>
                <c:pt idx="10905">
                  <c:v>13.35721932695629</c:v>
                </c:pt>
                <c:pt idx="10906">
                  <c:v>13.363549721047312</c:v>
                </c:pt>
                <c:pt idx="10907">
                  <c:v>13.369879035513126</c:v>
                </c:pt>
                <c:pt idx="10908">
                  <c:v>13.376207198864485</c:v>
                </c:pt>
                <c:pt idx="10909">
                  <c:v>13.382538456973137</c:v>
                </c:pt>
                <c:pt idx="10910">
                  <c:v>13.388868203236131</c:v>
                </c:pt>
                <c:pt idx="10911">
                  <c:v>13.395199173871552</c:v>
                </c:pt>
                <c:pt idx="10912">
                  <c:v>13.401526186234069</c:v>
                </c:pt>
                <c:pt idx="10913">
                  <c:v>13.407854565005572</c:v>
                </c:pt>
                <c:pt idx="10914">
                  <c:v>13.41418575147801</c:v>
                </c:pt>
                <c:pt idx="10915">
                  <c:v>13.420519604463502</c:v>
                </c:pt>
                <c:pt idx="10916">
                  <c:v>13.426854611231152</c:v>
                </c:pt>
                <c:pt idx="10917">
                  <c:v>13.433190772378342</c:v>
                </c:pt>
                <c:pt idx="10918">
                  <c:v>13.43952989395205</c:v>
                </c:pt>
                <c:pt idx="10919">
                  <c:v>13.445864035006522</c:v>
                </c:pt>
                <c:pt idx="10920">
                  <c:v>13.452197022844322</c:v>
                </c:pt>
                <c:pt idx="10921">
                  <c:v>13.458537878445449</c:v>
                </c:pt>
                <c:pt idx="10922">
                  <c:v>13.464880976646052</c:v>
                </c:pt>
                <c:pt idx="10923">
                  <c:v>13.471220314533909</c:v>
                </c:pt>
                <c:pt idx="10924">
                  <c:v>13.477564932225459</c:v>
                </c:pt>
                <c:pt idx="10925">
                  <c:v>13.483903115196568</c:v>
                </c:pt>
                <c:pt idx="10926">
                  <c:v>13.490246792148175</c:v>
                </c:pt>
                <c:pt idx="10927">
                  <c:v>13.496603673325197</c:v>
                </c:pt>
                <c:pt idx="10928">
                  <c:v>13.502951406209871</c:v>
                </c:pt>
                <c:pt idx="10929">
                  <c:v>13.509299138905373</c:v>
                </c:pt>
                <c:pt idx="10930">
                  <c:v>13.515645640402402</c:v>
                </c:pt>
                <c:pt idx="10931">
                  <c:v>13.521989534796059</c:v>
                </c:pt>
                <c:pt idx="10932">
                  <c:v>13.528335890493791</c:v>
                </c:pt>
                <c:pt idx="10933">
                  <c:v>13.534684711295947</c:v>
                </c:pt>
                <c:pt idx="10934">
                  <c:v>13.541032951655929</c:v>
                </c:pt>
                <c:pt idx="10935">
                  <c:v>13.547382569803089</c:v>
                </c:pt>
                <c:pt idx="10936">
                  <c:v>13.553731825594264</c:v>
                </c:pt>
                <c:pt idx="10937">
                  <c:v>13.560084273864078</c:v>
                </c:pt>
                <c:pt idx="10938">
                  <c:v>13.566436795389631</c:v>
                </c:pt>
                <c:pt idx="10939">
                  <c:v>13.572791714241172</c:v>
                </c:pt>
                <c:pt idx="10940">
                  <c:v>13.57914903163463</c:v>
                </c:pt>
                <c:pt idx="10941">
                  <c:v>13.585505258194155</c:v>
                </c:pt>
                <c:pt idx="10942">
                  <c:v>13.591864832144834</c:v>
                </c:pt>
                <c:pt idx="10943">
                  <c:v>13.598226881981471</c:v>
                </c:pt>
                <c:pt idx="10944">
                  <c:v>13.604585945716947</c:v>
                </c:pt>
                <c:pt idx="10945">
                  <c:v>13.61094770491402</c:v>
                </c:pt>
                <c:pt idx="10946">
                  <c:v>13.617314787579712</c:v>
                </c:pt>
                <c:pt idx="10947">
                  <c:v>13.623679535240555</c:v>
                </c:pt>
                <c:pt idx="10948">
                  <c:v>13.630045086182449</c:v>
                </c:pt>
                <c:pt idx="10949">
                  <c:v>13.636414067792868</c:v>
                </c:pt>
                <c:pt idx="10950">
                  <c:v>13.642779837593755</c:v>
                </c:pt>
                <c:pt idx="10951">
                  <c:v>13.649143054683222</c:v>
                </c:pt>
                <c:pt idx="10952">
                  <c:v>13.655504959196128</c:v>
                </c:pt>
                <c:pt idx="10953">
                  <c:v>13.66186424125751</c:v>
                </c:pt>
                <c:pt idx="10954">
                  <c:v>13.668222942106153</c:v>
                </c:pt>
                <c:pt idx="10955">
                  <c:v>13.674579386758687</c:v>
                </c:pt>
                <c:pt idx="10956">
                  <c:v>13.680932779547499</c:v>
                </c:pt>
                <c:pt idx="10957">
                  <c:v>13.687280657739571</c:v>
                </c:pt>
                <c:pt idx="10958">
                  <c:v>13.693623321582161</c:v>
                </c:pt>
                <c:pt idx="10959">
                  <c:v>13.699965840780445</c:v>
                </c:pt>
                <c:pt idx="10960">
                  <c:v>13.706308938792173</c:v>
                </c:pt>
                <c:pt idx="10961">
                  <c:v>13.712641637839948</c:v>
                </c:pt>
                <c:pt idx="10962">
                  <c:v>13.718981916249135</c:v>
                </c:pt>
                <c:pt idx="10963">
                  <c:v>13.725326172644969</c:v>
                </c:pt>
                <c:pt idx="10964">
                  <c:v>13.731668402200702</c:v>
                </c:pt>
                <c:pt idx="10965">
                  <c:v>13.738010415772445</c:v>
                </c:pt>
                <c:pt idx="10966">
                  <c:v>13.744349970557998</c:v>
                </c:pt>
                <c:pt idx="10967">
                  <c:v>13.75068504963027</c:v>
                </c:pt>
                <c:pt idx="10968">
                  <c:v>13.757022221025329</c:v>
                </c:pt>
                <c:pt idx="10969">
                  <c:v>13.763360475822294</c:v>
                </c:pt>
                <c:pt idx="10970">
                  <c:v>13.769698875596525</c:v>
                </c:pt>
                <c:pt idx="10971">
                  <c:v>13.776039225699751</c:v>
                </c:pt>
                <c:pt idx="10972">
                  <c:v>13.782380226231833</c:v>
                </c:pt>
                <c:pt idx="10973">
                  <c:v>13.788722528478461</c:v>
                </c:pt>
                <c:pt idx="10974">
                  <c:v>13.795069029975496</c:v>
                </c:pt>
                <c:pt idx="10975">
                  <c:v>13.801413213815792</c:v>
                </c:pt>
                <c:pt idx="10976">
                  <c:v>13.807751540629074</c:v>
                </c:pt>
                <c:pt idx="10977">
                  <c:v>13.814088929121359</c:v>
                </c:pt>
                <c:pt idx="10978">
                  <c:v>13.820423864057082</c:v>
                </c:pt>
                <c:pt idx="10979">
                  <c:v>13.826761541663066</c:v>
                </c:pt>
                <c:pt idx="10980">
                  <c:v>13.833101385610265</c:v>
                </c:pt>
                <c:pt idx="10981">
                  <c:v>13.839438990369452</c:v>
                </c:pt>
                <c:pt idx="10982">
                  <c:v>13.845774213586107</c:v>
                </c:pt>
                <c:pt idx="10983">
                  <c:v>13.852105688871509</c:v>
                </c:pt>
                <c:pt idx="10984">
                  <c:v>13.85843810038345</c:v>
                </c:pt>
                <c:pt idx="10985">
                  <c:v>13.864763890768097</c:v>
                </c:pt>
                <c:pt idx="10986">
                  <c:v>13.871095437603516</c:v>
                </c:pt>
                <c:pt idx="10987">
                  <c:v>13.877421155468005</c:v>
                </c:pt>
                <c:pt idx="10988">
                  <c:v>13.883748311911376</c:v>
                </c:pt>
                <c:pt idx="10989">
                  <c:v>13.890065202742894</c:v>
                </c:pt>
                <c:pt idx="10990">
                  <c:v>13.896385678165439</c:v>
                </c:pt>
                <c:pt idx="10991">
                  <c:v>13.902707661073332</c:v>
                </c:pt>
                <c:pt idx="10992">
                  <c:v>13.909027921625698</c:v>
                </c:pt>
                <c:pt idx="10993">
                  <c:v>13.915359468085027</c:v>
                </c:pt>
                <c:pt idx="10994">
                  <c:v>13.921680876968098</c:v>
                </c:pt>
                <c:pt idx="10995">
                  <c:v>13.928015595384236</c:v>
                </c:pt>
                <c:pt idx="10996">
                  <c:v>13.934339086545</c:v>
                </c:pt>
                <c:pt idx="10997">
                  <c:v>13.940664229666138</c:v>
                </c:pt>
                <c:pt idx="10998">
                  <c:v>13.94699412044098</c:v>
                </c:pt>
                <c:pt idx="10999">
                  <c:v>13.953321707859731</c:v>
                </c:pt>
                <c:pt idx="11000">
                  <c:v>13.959652030149998</c:v>
                </c:pt>
                <c:pt idx="11001">
                  <c:v>13.965975090159551</c:v>
                </c:pt>
                <c:pt idx="11002">
                  <c:v>13.972303396809371</c:v>
                </c:pt>
                <c:pt idx="11003">
                  <c:v>13.978628611027922</c:v>
                </c:pt>
                <c:pt idx="11004">
                  <c:v>13.984958141759318</c:v>
                </c:pt>
                <c:pt idx="11005">
                  <c:v>13.991278187552599</c:v>
                </c:pt>
                <c:pt idx="11006">
                  <c:v>13.997602180999538</c:v>
                </c:pt>
                <c:pt idx="11007">
                  <c:v>14.003930128009356</c:v>
                </c:pt>
                <c:pt idx="11008">
                  <c:v>14.01025505522365</c:v>
                </c:pt>
                <c:pt idx="11009">
                  <c:v>14.016584513989837</c:v>
                </c:pt>
                <c:pt idx="11010">
                  <c:v>14.022912821578704</c:v>
                </c:pt>
                <c:pt idx="11011">
                  <c:v>14.02924055329745</c:v>
                </c:pt>
                <c:pt idx="11012">
                  <c:v>14.035565337115084</c:v>
                </c:pt>
                <c:pt idx="11013">
                  <c:v>14.041892565461035</c:v>
                </c:pt>
                <c:pt idx="11014">
                  <c:v>14.048217707831798</c:v>
                </c:pt>
                <c:pt idx="11015">
                  <c:v>14.05454356989423</c:v>
                </c:pt>
                <c:pt idx="11016">
                  <c:v>14.060872237172164</c:v>
                </c:pt>
                <c:pt idx="11017">
                  <c:v>14.067196589346265</c:v>
                </c:pt>
                <c:pt idx="11018">
                  <c:v>14.073525400137818</c:v>
                </c:pt>
                <c:pt idx="11019">
                  <c:v>14.079852053224119</c:v>
                </c:pt>
                <c:pt idx="11020">
                  <c:v>14.086181151535984</c:v>
                </c:pt>
                <c:pt idx="11021">
                  <c:v>14.092507731796896</c:v>
                </c:pt>
                <c:pt idx="11022">
                  <c:v>14.098835031578021</c:v>
                </c:pt>
                <c:pt idx="11023">
                  <c:v>14.105166001367424</c:v>
                </c:pt>
                <c:pt idx="11024">
                  <c:v>14.11149675599545</c:v>
                </c:pt>
                <c:pt idx="11025">
                  <c:v>14.117828591213041</c:v>
                </c:pt>
                <c:pt idx="11026">
                  <c:v>14.12416359798069</c:v>
                </c:pt>
                <c:pt idx="11027">
                  <c:v>14.130499109603853</c:v>
                </c:pt>
                <c:pt idx="11028">
                  <c:v>14.13683260153573</c:v>
                </c:pt>
                <c:pt idx="11029">
                  <c:v>14.143170134109743</c:v>
                </c:pt>
                <c:pt idx="11030">
                  <c:v>14.149507233331454</c:v>
                </c:pt>
                <c:pt idx="11031">
                  <c:v>14.155845993320884</c:v>
                </c:pt>
                <c:pt idx="11032">
                  <c:v>14.162182948672873</c:v>
                </c:pt>
                <c:pt idx="11033">
                  <c:v>14.168520409723323</c:v>
                </c:pt>
                <c:pt idx="11034">
                  <c:v>14.174850443796318</c:v>
                </c:pt>
                <c:pt idx="11035">
                  <c:v>14.181185522491999</c:v>
                </c:pt>
                <c:pt idx="11036">
                  <c:v>14.187518798869094</c:v>
                </c:pt>
                <c:pt idx="11037">
                  <c:v>14.193851426147532</c:v>
                </c:pt>
                <c:pt idx="11038">
                  <c:v>14.200179661241048</c:v>
                </c:pt>
                <c:pt idx="11039">
                  <c:v>14.206513658398286</c:v>
                </c:pt>
                <c:pt idx="11040">
                  <c:v>14.212848449581852</c:v>
                </c:pt>
                <c:pt idx="11041">
                  <c:v>14.219181581073848</c:v>
                </c:pt>
                <c:pt idx="11042">
                  <c:v>14.225517959141257</c:v>
                </c:pt>
                <c:pt idx="11043">
                  <c:v>14.231850947261258</c:v>
                </c:pt>
                <c:pt idx="11044">
                  <c:v>14.238187685645732</c:v>
                </c:pt>
                <c:pt idx="11045">
                  <c:v>14.244522403779472</c:v>
                </c:pt>
                <c:pt idx="11046">
                  <c:v>14.250854887525156</c:v>
                </c:pt>
                <c:pt idx="11047">
                  <c:v>14.257191481871111</c:v>
                </c:pt>
                <c:pt idx="11048">
                  <c:v>14.263525407317927</c:v>
                </c:pt>
                <c:pt idx="11049">
                  <c:v>14.269851053227114</c:v>
                </c:pt>
                <c:pt idx="11050">
                  <c:v>14.276177705750307</c:v>
                </c:pt>
                <c:pt idx="11051">
                  <c:v>14.282504502053206</c:v>
                </c:pt>
                <c:pt idx="11052">
                  <c:v>14.28883316839193</c:v>
                </c:pt>
                <c:pt idx="11053">
                  <c:v>14.295161475041747</c:v>
                </c:pt>
                <c:pt idx="11054">
                  <c:v>14.30148791162858</c:v>
                </c:pt>
                <c:pt idx="11055">
                  <c:v>14.307811186548841</c:v>
                </c:pt>
                <c:pt idx="11056">
                  <c:v>14.314133169550418</c:v>
                </c:pt>
                <c:pt idx="11057">
                  <c:v>14.320455870258636</c:v>
                </c:pt>
                <c:pt idx="11058">
                  <c:v>14.326781013285977</c:v>
                </c:pt>
                <c:pt idx="11059">
                  <c:v>14.333103642121023</c:v>
                </c:pt>
                <c:pt idx="11060">
                  <c:v>14.339430151060066</c:v>
                </c:pt>
                <c:pt idx="11061">
                  <c:v>14.345753856885381</c:v>
                </c:pt>
                <c:pt idx="11062">
                  <c:v>14.352076198715888</c:v>
                </c:pt>
                <c:pt idx="11063">
                  <c:v>14.358399114867845</c:v>
                </c:pt>
                <c:pt idx="11064">
                  <c:v>14.364722533571532</c:v>
                </c:pt>
                <c:pt idx="11065">
                  <c:v>14.37104480363236</c:v>
                </c:pt>
                <c:pt idx="11066">
                  <c:v>14.37737059336027</c:v>
                </c:pt>
                <c:pt idx="11067">
                  <c:v>14.383696670749156</c:v>
                </c:pt>
                <c:pt idx="11068">
                  <c:v>14.390021239345726</c:v>
                </c:pt>
                <c:pt idx="11069">
                  <c:v>14.396347676214072</c:v>
                </c:pt>
                <c:pt idx="11070">
                  <c:v>14.402674904560024</c:v>
                </c:pt>
                <c:pt idx="11071">
                  <c:v>14.409004794959024</c:v>
                </c:pt>
                <c:pt idx="11072">
                  <c:v>14.41533044068057</c:v>
                </c:pt>
                <c:pt idx="11073">
                  <c:v>14.421652567114188</c:v>
                </c:pt>
                <c:pt idx="11074">
                  <c:v>14.427972253922503</c:v>
                </c:pt>
                <c:pt idx="11075">
                  <c:v>14.434292586845306</c:v>
                </c:pt>
                <c:pt idx="11076">
                  <c:v>14.440613779845648</c:v>
                </c:pt>
                <c:pt idx="11077">
                  <c:v>14.446927735785636</c:v>
                </c:pt>
                <c:pt idx="11078">
                  <c:v>14.453239902826475</c:v>
                </c:pt>
                <c:pt idx="11079">
                  <c:v>14.459565117701622</c:v>
                </c:pt>
                <c:pt idx="11080">
                  <c:v>14.46588523520415</c:v>
                </c:pt>
                <c:pt idx="11081">
                  <c:v>14.472205352706672</c:v>
                </c:pt>
                <c:pt idx="11082">
                  <c:v>14.478523533340175</c:v>
                </c:pt>
                <c:pt idx="11083">
                  <c:v>14.484841356645402</c:v>
                </c:pt>
                <c:pt idx="11084">
                  <c:v>14.491161402438676</c:v>
                </c:pt>
                <c:pt idx="11085">
                  <c:v>14.497481519473126</c:v>
                </c:pt>
                <c:pt idx="11086">
                  <c:v>14.503801063356295</c:v>
                </c:pt>
                <c:pt idx="11087">
                  <c:v>14.51012426695014</c:v>
                </c:pt>
                <c:pt idx="11088">
                  <c:v>14.516446105871745</c:v>
                </c:pt>
                <c:pt idx="11089">
                  <c:v>14.522769452682747</c:v>
                </c:pt>
                <c:pt idx="11090">
                  <c:v>14.529091435871685</c:v>
                </c:pt>
                <c:pt idx="11091">
                  <c:v>14.535412701549006</c:v>
                </c:pt>
                <c:pt idx="11092">
                  <c:v>14.541735545259671</c:v>
                </c:pt>
                <c:pt idx="11093">
                  <c:v>14.548059539081622</c:v>
                </c:pt>
                <c:pt idx="11094">
                  <c:v>14.554383962800694</c:v>
                </c:pt>
                <c:pt idx="11095">
                  <c:v>14.560709609460387</c:v>
                </c:pt>
                <c:pt idx="11096">
                  <c:v>14.567032884099469</c:v>
                </c:pt>
                <c:pt idx="11097">
                  <c:v>14.573356374885286</c:v>
                </c:pt>
                <c:pt idx="11098">
                  <c:v>14.579682021544974</c:v>
                </c:pt>
                <c:pt idx="11099">
                  <c:v>14.586004578789957</c:v>
                </c:pt>
                <c:pt idx="11100">
                  <c:v>14.592323476938898</c:v>
                </c:pt>
                <c:pt idx="11101">
                  <c:v>14.598645244291831</c:v>
                </c:pt>
                <c:pt idx="11102">
                  <c:v>14.604962493728069</c:v>
                </c:pt>
                <c:pt idx="11103">
                  <c:v>14.61128519434256</c:v>
                </c:pt>
                <c:pt idx="11104">
                  <c:v>14.61760559870153</c:v>
                </c:pt>
                <c:pt idx="11105">
                  <c:v>14.623920269793866</c:v>
                </c:pt>
                <c:pt idx="11106">
                  <c:v>14.630247426424985</c:v>
                </c:pt>
                <c:pt idx="11107">
                  <c:v>14.636569122304863</c:v>
                </c:pt>
                <c:pt idx="11108">
                  <c:v>14.642890028737623</c:v>
                </c:pt>
                <c:pt idx="11109">
                  <c:v>14.649210935170377</c:v>
                </c:pt>
                <c:pt idx="11110">
                  <c:v>14.655542481535702</c:v>
                </c:pt>
                <c:pt idx="11111">
                  <c:v>14.661862814364879</c:v>
                </c:pt>
                <c:pt idx="11112">
                  <c:v>14.668188748107005</c:v>
                </c:pt>
                <c:pt idx="11113">
                  <c:v>14.674515616490375</c:v>
                </c:pt>
                <c:pt idx="11114">
                  <c:v>14.680843420221231</c:v>
                </c:pt>
                <c:pt idx="11115">
                  <c:v>14.687170216524116</c:v>
                </c:pt>
                <c:pt idx="11116">
                  <c:v>14.69350039521867</c:v>
                </c:pt>
                <c:pt idx="11117">
                  <c:v>14.699831005663588</c:v>
                </c:pt>
                <c:pt idx="11118">
                  <c:v>14.706162624239015</c:v>
                </c:pt>
                <c:pt idx="11119">
                  <c:v>14.712493810711454</c:v>
                </c:pt>
                <c:pt idx="11120">
                  <c:v>14.718826510605782</c:v>
                </c:pt>
                <c:pt idx="11121">
                  <c:v>14.725152012891677</c:v>
                </c:pt>
                <c:pt idx="11122">
                  <c:v>14.731482406982694</c:v>
                </c:pt>
                <c:pt idx="11123">
                  <c:v>14.737799154759958</c:v>
                </c:pt>
                <c:pt idx="11124">
                  <c:v>14.744113540179091</c:v>
                </c:pt>
                <c:pt idx="11125">
                  <c:v>14.75042856901381</c:v>
                </c:pt>
                <c:pt idx="11126">
                  <c:v>14.756739449190553</c:v>
                </c:pt>
                <c:pt idx="11127">
                  <c:v>14.763072869331609</c:v>
                </c:pt>
                <c:pt idx="11128">
                  <c:v>14.769394134353329</c:v>
                </c:pt>
                <c:pt idx="11129">
                  <c:v>14.775724313141854</c:v>
                </c:pt>
                <c:pt idx="11130">
                  <c:v>14.782048234774194</c:v>
                </c:pt>
                <c:pt idx="11131">
                  <c:v>14.788362619632847</c:v>
                </c:pt>
                <c:pt idx="11132">
                  <c:v>14.794685033703489</c:v>
                </c:pt>
                <c:pt idx="11133">
                  <c:v>14.801008739528806</c:v>
                </c:pt>
                <c:pt idx="11134">
                  <c:v>14.80733424143947</c:v>
                </c:pt>
                <c:pt idx="11135">
                  <c:v>14.813655506929484</c:v>
                </c:pt>
                <c:pt idx="11136">
                  <c:v>14.819974190243073</c:v>
                </c:pt>
                <c:pt idx="11137">
                  <c:v>14.826290007609076</c:v>
                </c:pt>
                <c:pt idx="11138">
                  <c:v>14.832611703488954</c:v>
                </c:pt>
                <c:pt idx="11139">
                  <c:v>14.838934189333191</c:v>
                </c:pt>
                <c:pt idx="11140">
                  <c:v>14.845257104922853</c:v>
                </c:pt>
                <c:pt idx="11141">
                  <c:v>14.85157844168695</c:v>
                </c:pt>
                <c:pt idx="11142">
                  <c:v>14.857899706708674</c:v>
                </c:pt>
                <c:pt idx="11143">
                  <c:v>14.8642244183151</c:v>
                </c:pt>
                <c:pt idx="11144">
                  <c:v>14.870540808116752</c:v>
                </c:pt>
                <c:pt idx="11145">
                  <c:v>14.876860351719122</c:v>
                </c:pt>
                <c:pt idx="11146">
                  <c:v>14.883179536779172</c:v>
                </c:pt>
                <c:pt idx="11147">
                  <c:v>14.88949786185441</c:v>
                </c:pt>
                <c:pt idx="11148">
                  <c:v>14.895811245139853</c:v>
                </c:pt>
                <c:pt idx="11149">
                  <c:v>14.902125916699319</c:v>
                </c:pt>
                <c:pt idx="11150">
                  <c:v>14.908445244665074</c:v>
                </c:pt>
                <c:pt idx="11151">
                  <c:v>14.914765720649383</c:v>
                </c:pt>
                <c:pt idx="11152">
                  <c:v>14.921076243926239</c:v>
                </c:pt>
                <c:pt idx="11153">
                  <c:v>14.927383695442471</c:v>
                </c:pt>
                <c:pt idx="11154">
                  <c:v>14.933695076629286</c:v>
                </c:pt>
                <c:pt idx="11155">
                  <c:v>14.940005527897686</c:v>
                </c:pt>
                <c:pt idx="11156">
                  <c:v>14.946316336989106</c:v>
                </c:pt>
                <c:pt idx="11157">
                  <c:v>14.952630579209638</c:v>
                </c:pt>
                <c:pt idx="11158">
                  <c:v>14.958943819537621</c:v>
                </c:pt>
                <c:pt idx="11159">
                  <c:v>14.965257918193673</c:v>
                </c:pt>
                <c:pt idx="11160">
                  <c:v>14.971573090269732</c:v>
                </c:pt>
                <c:pt idx="11161">
                  <c:v>14.977889910227661</c:v>
                </c:pt>
                <c:pt idx="11162">
                  <c:v>14.984207088126066</c:v>
                </c:pt>
                <c:pt idx="11163">
                  <c:v>14.990525126290168</c:v>
                </c:pt>
                <c:pt idx="11164">
                  <c:v>14.99683843795586</c:v>
                </c:pt>
                <c:pt idx="11165">
                  <c:v>15.003155974217458</c:v>
                </c:pt>
                <c:pt idx="11166">
                  <c:v>15.009466282780664</c:v>
                </c:pt>
                <c:pt idx="11167">
                  <c:v>15.015775947960607</c:v>
                </c:pt>
                <c:pt idx="11168">
                  <c:v>15.022085542181259</c:v>
                </c:pt>
                <c:pt idx="11169">
                  <c:v>15.028391280900298</c:v>
                </c:pt>
                <c:pt idx="11170">
                  <c:v>15.034697733847915</c:v>
                </c:pt>
                <c:pt idx="11171">
                  <c:v>15.041000621495785</c:v>
                </c:pt>
                <c:pt idx="11172">
                  <c:v>15.047303509143671</c:v>
                </c:pt>
                <c:pt idx="11173">
                  <c:v>15.053606894608386</c:v>
                </c:pt>
                <c:pt idx="11174">
                  <c:v>15.05990821417252</c:v>
                </c:pt>
                <c:pt idx="11175">
                  <c:v>15.066215522773344</c:v>
                </c:pt>
                <c:pt idx="11176">
                  <c:v>15.07252318877042</c:v>
                </c:pt>
                <c:pt idx="11177">
                  <c:v>15.078827644041398</c:v>
                </c:pt>
                <c:pt idx="11178">
                  <c:v>15.08513366805615</c:v>
                </c:pt>
                <c:pt idx="11179">
                  <c:v>15.091439263859648</c:v>
                </c:pt>
                <c:pt idx="11180">
                  <c:v>15.097749858214106</c:v>
                </c:pt>
                <c:pt idx="11181">
                  <c:v>15.1040616678074</c:v>
                </c:pt>
                <c:pt idx="11182">
                  <c:v>15.110371476590219</c:v>
                </c:pt>
                <c:pt idx="11183">
                  <c:v>15.11667949947296</c:v>
                </c:pt>
                <c:pt idx="11184">
                  <c:v>15.122989593713054</c:v>
                </c:pt>
                <c:pt idx="11185">
                  <c:v>15.129300331254631</c:v>
                </c:pt>
                <c:pt idx="11186">
                  <c:v>15.135610139291446</c:v>
                </c:pt>
                <c:pt idx="11187">
                  <c:v>15.141920947636551</c:v>
                </c:pt>
                <c:pt idx="11188">
                  <c:v>15.148228899324668</c:v>
                </c:pt>
                <c:pt idx="11189">
                  <c:v>15.154539494332095</c:v>
                </c:pt>
                <c:pt idx="11190">
                  <c:v>15.160844519947169</c:v>
                </c:pt>
                <c:pt idx="11191">
                  <c:v>15.167153757162387</c:v>
                </c:pt>
                <c:pt idx="11192">
                  <c:v>15.173459495881442</c:v>
                </c:pt>
                <c:pt idx="11193">
                  <c:v>15.179768518301374</c:v>
                </c:pt>
                <c:pt idx="11194">
                  <c:v>15.18607440022307</c:v>
                </c:pt>
                <c:pt idx="11195">
                  <c:v>15.192382780599035</c:v>
                </c:pt>
                <c:pt idx="11196">
                  <c:v>15.198688091432501</c:v>
                </c:pt>
                <c:pt idx="11197">
                  <c:v>15.204993616200071</c:v>
                </c:pt>
                <c:pt idx="11198">
                  <c:v>15.211297429981668</c:v>
                </c:pt>
                <c:pt idx="11199">
                  <c:v>15.217605238727222</c:v>
                </c:pt>
                <c:pt idx="11200">
                  <c:v>15.223910121744661</c:v>
                </c:pt>
                <c:pt idx="11201">
                  <c:v>15.230211654825618</c:v>
                </c:pt>
                <c:pt idx="11202">
                  <c:v>15.236517393917097</c:v>
                </c:pt>
                <c:pt idx="11203">
                  <c:v>15.242825488369141</c:v>
                </c:pt>
                <c:pt idx="11204">
                  <c:v>15.24913336811907</c:v>
                </c:pt>
                <c:pt idx="11205">
                  <c:v>15.255443247773744</c:v>
                </c:pt>
                <c:pt idx="11206">
                  <c:v>15.261754771817168</c:v>
                </c:pt>
                <c:pt idx="11207">
                  <c:v>15.268064722905113</c:v>
                </c:pt>
                <c:pt idx="11208">
                  <c:v>15.274375173986968</c:v>
                </c:pt>
                <c:pt idx="11209">
                  <c:v>15.280689129459979</c:v>
                </c:pt>
                <c:pt idx="11210">
                  <c:v>15.287002083522868</c:v>
                </c:pt>
                <c:pt idx="11211">
                  <c:v>15.293316612055001</c:v>
                </c:pt>
                <c:pt idx="11212">
                  <c:v>15.299634147661926</c:v>
                </c:pt>
                <c:pt idx="11213">
                  <c:v>15.305952544025438</c:v>
                </c:pt>
                <c:pt idx="11214">
                  <c:v>15.312269578199476</c:v>
                </c:pt>
                <c:pt idx="11215">
                  <c:v>15.318587687550551</c:v>
                </c:pt>
                <c:pt idx="11216">
                  <c:v>15.32490730266133</c:v>
                </c:pt>
                <c:pt idx="11217">
                  <c:v>15.331225484230313</c:v>
                </c:pt>
                <c:pt idx="11218">
                  <c:v>15.337545672414237</c:v>
                </c:pt>
                <c:pt idx="11219">
                  <c:v>15.343861704008413</c:v>
                </c:pt>
                <c:pt idx="11220">
                  <c:v>15.350180960660724</c:v>
                </c:pt>
                <c:pt idx="11221">
                  <c:v>15.35651546304566</c:v>
                </c:pt>
                <c:pt idx="11222">
                  <c:v>15.362845929127374</c:v>
                </c:pt>
                <c:pt idx="11223">
                  <c:v>15.369181296496276</c:v>
                </c:pt>
                <c:pt idx="11224">
                  <c:v>15.375517241682822</c:v>
                </c:pt>
                <c:pt idx="11225">
                  <c:v>15.381850949845726</c:v>
                </c:pt>
                <c:pt idx="11226">
                  <c:v>15.388185523768454</c:v>
                </c:pt>
                <c:pt idx="11227">
                  <c:v>15.394518799486965</c:v>
                </c:pt>
                <c:pt idx="11228">
                  <c:v>15.400849769276364</c:v>
                </c:pt>
                <c:pt idx="11229">
                  <c:v>15.407181243809621</c:v>
                </c:pt>
                <c:pt idx="11230">
                  <c:v>15.413509334763464</c:v>
                </c:pt>
                <c:pt idx="11231">
                  <c:v>15.419842467008079</c:v>
                </c:pt>
                <c:pt idx="11232">
                  <c:v>15.426178412194618</c:v>
                </c:pt>
                <c:pt idx="11233">
                  <c:v>15.432514934571374</c:v>
                </c:pt>
                <c:pt idx="11234">
                  <c:v>15.438855502032517</c:v>
                </c:pt>
                <c:pt idx="11235">
                  <c:v>15.445193828468769</c:v>
                </c:pt>
                <c:pt idx="11236">
                  <c:v>15.451533023119609</c:v>
                </c:pt>
                <c:pt idx="11237">
                  <c:v>15.457870556070555</c:v>
                </c:pt>
                <c:pt idx="11238">
                  <c:v>15.464210688833662</c:v>
                </c:pt>
                <c:pt idx="11239">
                  <c:v>15.470551978873994</c:v>
                </c:pt>
                <c:pt idx="11240">
                  <c:v>15.476893558076673</c:v>
                </c:pt>
                <c:pt idx="11241">
                  <c:v>15.483234558608769</c:v>
                </c:pt>
                <c:pt idx="11242">
                  <c:v>15.489575993037562</c:v>
                </c:pt>
                <c:pt idx="11243">
                  <c:v>15.49591684939352</c:v>
                </c:pt>
                <c:pt idx="11244">
                  <c:v>15.502256694189574</c:v>
                </c:pt>
                <c:pt idx="11245">
                  <c:v>15.50859552668047</c:v>
                </c:pt>
                <c:pt idx="11246">
                  <c:v>15.514935949517367</c:v>
                </c:pt>
                <c:pt idx="11247">
                  <c:v>15.521270523722478</c:v>
                </c:pt>
                <c:pt idx="11248">
                  <c:v>15.527612825874707</c:v>
                </c:pt>
                <c:pt idx="11249">
                  <c:v>15.533953248239914</c:v>
                </c:pt>
                <c:pt idx="11250">
                  <c:v>15.540295840325848</c:v>
                </c:pt>
                <c:pt idx="11251">
                  <c:v>15.546640458584324</c:v>
                </c:pt>
                <c:pt idx="11252">
                  <c:v>15.552987177566042</c:v>
                </c:pt>
                <c:pt idx="11253">
                  <c:v>15.559333026526977</c:v>
                </c:pt>
                <c:pt idx="11254">
                  <c:v>15.565678369415</c:v>
                </c:pt>
                <c:pt idx="11255">
                  <c:v>15.572023711357897</c:v>
                </c:pt>
                <c:pt idx="11256">
                  <c:v>15.578371081387248</c:v>
                </c:pt>
                <c:pt idx="11257">
                  <c:v>15.584715844215619</c:v>
                </c:pt>
                <c:pt idx="11258">
                  <c:v>15.591062779564986</c:v>
                </c:pt>
                <c:pt idx="11259">
                  <c:v>15.597408628525926</c:v>
                </c:pt>
                <c:pt idx="11260">
                  <c:v>15.603753898261619</c:v>
                </c:pt>
                <c:pt idx="11261">
                  <c:v>15.610097503051335</c:v>
                </c:pt>
                <c:pt idx="11262">
                  <c:v>15.616439732607091</c:v>
                </c:pt>
                <c:pt idx="11263">
                  <c:v>15.622783337207911</c:v>
                </c:pt>
                <c:pt idx="11264">
                  <c:v>15.62912289303082</c:v>
                </c:pt>
                <c:pt idx="11265">
                  <c:v>15.635460353704355</c:v>
                </c:pt>
                <c:pt idx="11266">
                  <c:v>15.641798753290038</c:v>
                </c:pt>
                <c:pt idx="11267">
                  <c:v>15.648136214057796</c:v>
                </c:pt>
                <c:pt idx="11268">
                  <c:v>15.654474324827998</c:v>
                </c:pt>
                <c:pt idx="11269">
                  <c:v>15.660815181089591</c:v>
                </c:pt>
                <c:pt idx="11270">
                  <c:v>15.667155169535123</c:v>
                </c:pt>
                <c:pt idx="11271">
                  <c:v>15.673491692100272</c:v>
                </c:pt>
                <c:pt idx="11272">
                  <c:v>15.679822518164826</c:v>
                </c:pt>
                <c:pt idx="11273">
                  <c:v>15.686155794541914</c:v>
                </c:pt>
                <c:pt idx="11274">
                  <c:v>15.692485756729969</c:v>
                </c:pt>
                <c:pt idx="11275">
                  <c:v>15.698817951928708</c:v>
                </c:pt>
                <c:pt idx="11276">
                  <c:v>15.705149931208123</c:v>
                </c:pt>
                <c:pt idx="11277">
                  <c:v>15.711481621619511</c:v>
                </c:pt>
                <c:pt idx="11278">
                  <c:v>15.717810863562351</c:v>
                </c:pt>
                <c:pt idx="11279">
                  <c:v>15.724140322328523</c:v>
                </c:pt>
                <c:pt idx="11280">
                  <c:v>15.730471220583519</c:v>
                </c:pt>
                <c:pt idx="11281">
                  <c:v>15.736801326919331</c:v>
                </c:pt>
                <c:pt idx="11282">
                  <c:v>15.743130568862171</c:v>
                </c:pt>
                <c:pt idx="11283">
                  <c:v>15.749460747932618</c:v>
                </c:pt>
                <c:pt idx="11284">
                  <c:v>15.755795034021611</c:v>
                </c:pt>
                <c:pt idx="11285">
                  <c:v>15.762125284137118</c:v>
                </c:pt>
                <c:pt idx="11286">
                  <c:v>15.768459064663286</c:v>
                </c:pt>
                <c:pt idx="11287">
                  <c:v>15.774792268596835</c:v>
                </c:pt>
                <c:pt idx="11288">
                  <c:v>15.781124752154389</c:v>
                </c:pt>
                <c:pt idx="11289">
                  <c:v>15.787457811959426</c:v>
                </c:pt>
                <c:pt idx="11290">
                  <c:v>15.793793828534413</c:v>
                </c:pt>
                <c:pt idx="11291">
                  <c:v>15.800127464618351</c:v>
                </c:pt>
                <c:pt idx="11292">
                  <c:v>15.806459443897769</c:v>
                </c:pt>
                <c:pt idx="11293">
                  <c:v>15.812790702946534</c:v>
                </c:pt>
                <c:pt idx="11294">
                  <c:v>15.819121961243212</c:v>
                </c:pt>
                <c:pt idx="11295">
                  <c:v>15.825454083839954</c:v>
                </c:pt>
                <c:pt idx="11296">
                  <c:v>15.831786927466922</c:v>
                </c:pt>
                <c:pt idx="11297">
                  <c:v>15.838118401812109</c:v>
                </c:pt>
                <c:pt idx="11298">
                  <c:v>15.844448868269772</c:v>
                </c:pt>
                <c:pt idx="11299">
                  <c:v>15.850780054554194</c:v>
                </c:pt>
                <c:pt idx="11300">
                  <c:v>15.857109944483371</c:v>
                </c:pt>
                <c:pt idx="11301">
                  <c:v>15.863436165526807</c:v>
                </c:pt>
                <c:pt idx="11302">
                  <c:v>15.869758865766464</c:v>
                </c:pt>
                <c:pt idx="11303">
                  <c:v>15.876084081204395</c:v>
                </c:pt>
                <c:pt idx="11304">
                  <c:v>15.882406279965945</c:v>
                </c:pt>
                <c:pt idx="11305">
                  <c:v>15.888727401696048</c:v>
                </c:pt>
                <c:pt idx="11306">
                  <c:v>15.895047303421457</c:v>
                </c:pt>
                <c:pt idx="11307">
                  <c:v>15.90136684702383</c:v>
                </c:pt>
                <c:pt idx="11308">
                  <c:v>15.907689978730845</c:v>
                </c:pt>
                <c:pt idx="11309">
                  <c:v>15.914007872936622</c:v>
                </c:pt>
                <c:pt idx="11310">
                  <c:v>15.920327559183326</c:v>
                </c:pt>
                <c:pt idx="11311">
                  <c:v>15.926646241841974</c:v>
                </c:pt>
                <c:pt idx="11312">
                  <c:v>15.93296678917268</c:v>
                </c:pt>
                <c:pt idx="11313">
                  <c:v>15.939282462981891</c:v>
                </c:pt>
                <c:pt idx="11314">
                  <c:v>15.945599998588825</c:v>
                </c:pt>
                <c:pt idx="11315">
                  <c:v>15.951914312547796</c:v>
                </c:pt>
                <c:pt idx="11316">
                  <c:v>15.958229771410268</c:v>
                </c:pt>
                <c:pt idx="11317">
                  <c:v>15.964543583614606</c:v>
                </c:pt>
                <c:pt idx="11318">
                  <c:v>15.970861335085846</c:v>
                </c:pt>
                <c:pt idx="11319">
                  <c:v>15.977175218830144</c:v>
                </c:pt>
                <c:pt idx="11320">
                  <c:v>15.983490892639368</c:v>
                </c:pt>
                <c:pt idx="11321">
                  <c:v>15.989804705404056</c:v>
                </c:pt>
                <c:pt idx="11322">
                  <c:v>15.996122599796916</c:v>
                </c:pt>
                <c:pt idx="11323">
                  <c:v>16.002434337999819</c:v>
                </c:pt>
                <c:pt idx="11324">
                  <c:v>16.008752160743839</c:v>
                </c:pt>
                <c:pt idx="11325">
                  <c:v>16.015070629146031</c:v>
                </c:pt>
                <c:pt idx="11326">
                  <c:v>16.021393401729313</c:v>
                </c:pt>
                <c:pt idx="11327">
                  <c:v>16.027712300158996</c:v>
                </c:pt>
                <c:pt idx="11328">
                  <c:v>16.034032847489726</c:v>
                </c:pt>
                <c:pt idx="11329">
                  <c:v>16.040354686130289</c:v>
                </c:pt>
                <c:pt idx="11330">
                  <c:v>16.046674875624849</c:v>
                </c:pt>
                <c:pt idx="11331">
                  <c:v>16.052997217174283</c:v>
                </c:pt>
                <c:pt idx="11332">
                  <c:v>16.059318123513414</c:v>
                </c:pt>
                <c:pt idx="11333">
                  <c:v>16.065644200902238</c:v>
                </c:pt>
                <c:pt idx="11334">
                  <c:v>16.07197178897821</c:v>
                </c:pt>
                <c:pt idx="11335">
                  <c:v>16.078300959057607</c:v>
                </c:pt>
                <c:pt idx="11336">
                  <c:v>16.084626389675478</c:v>
                </c:pt>
                <c:pt idx="11337">
                  <c:v>16.090952826356158</c:v>
                </c:pt>
                <c:pt idx="11338">
                  <c:v>16.097274952977131</c:v>
                </c:pt>
                <c:pt idx="11339">
                  <c:v>16.103600383032202</c:v>
                </c:pt>
                <c:pt idx="11340">
                  <c:v>16.109923442385725</c:v>
                </c:pt>
                <c:pt idx="11341">
                  <c:v>16.116246502676457</c:v>
                </c:pt>
                <c:pt idx="11342">
                  <c:v>16.122569347605381</c:v>
                </c:pt>
                <c:pt idx="11343">
                  <c:v>16.128890039132887</c:v>
                </c:pt>
                <c:pt idx="11344">
                  <c:v>16.135207074054993</c:v>
                </c:pt>
                <c:pt idx="11345">
                  <c:v>16.141531857497501</c:v>
                </c:pt>
                <c:pt idx="11346">
                  <c:v>16.147855419430051</c:v>
                </c:pt>
                <c:pt idx="11347">
                  <c:v>16.154177115871931</c:v>
                </c:pt>
                <c:pt idx="11348">
                  <c:v>16.160502042992427</c:v>
                </c:pt>
                <c:pt idx="11349">
                  <c:v>16.166825820345228</c:v>
                </c:pt>
                <c:pt idx="11350">
                  <c:v>16.173148520772312</c:v>
                </c:pt>
                <c:pt idx="11351">
                  <c:v>16.179467346964451</c:v>
                </c:pt>
                <c:pt idx="11352">
                  <c:v>16.185786101482428</c:v>
                </c:pt>
                <c:pt idx="11353">
                  <c:v>16.192104067151917</c:v>
                </c:pt>
                <c:pt idx="11354">
                  <c:v>16.198421818436088</c:v>
                </c:pt>
                <c:pt idx="11355">
                  <c:v>16.204748183329546</c:v>
                </c:pt>
                <c:pt idx="11356">
                  <c:v>16.211066507469269</c:v>
                </c:pt>
                <c:pt idx="11357">
                  <c:v>16.217393160274032</c:v>
                </c:pt>
                <c:pt idx="11358">
                  <c:v>16.223711125943506</c:v>
                </c:pt>
                <c:pt idx="11359">
                  <c:v>16.230032749696587</c:v>
                </c:pt>
                <c:pt idx="11360">
                  <c:v>16.236356168400281</c:v>
                </c:pt>
                <c:pt idx="11361">
                  <c:v>16.242677146846592</c:v>
                </c:pt>
                <c:pt idx="11362">
                  <c:v>16.24900530925893</c:v>
                </c:pt>
                <c:pt idx="11363">
                  <c:v>16.255332177360696</c:v>
                </c:pt>
                <c:pt idx="11364">
                  <c:v>16.261665886182318</c:v>
                </c:pt>
                <c:pt idx="11365">
                  <c:v>16.267996568623829</c:v>
                </c:pt>
                <c:pt idx="11366">
                  <c:v>16.274328835298032</c:v>
                </c:pt>
                <c:pt idx="11367">
                  <c:v>16.280658293500512</c:v>
                </c:pt>
                <c:pt idx="11368">
                  <c:v>16.286981711829274</c:v>
                </c:pt>
                <c:pt idx="11369">
                  <c:v>16.293310450205592</c:v>
                </c:pt>
                <c:pt idx="11370">
                  <c:v>16.299638828883186</c:v>
                </c:pt>
                <c:pt idx="11371">
                  <c:v>16.30596929505889</c:v>
                </c:pt>
                <c:pt idx="11372">
                  <c:v>16.312296882759259</c:v>
                </c:pt>
                <c:pt idx="11373">
                  <c:v>16.318621594928373</c:v>
                </c:pt>
                <c:pt idx="11374">
                  <c:v>16.324948967273105</c:v>
                </c:pt>
                <c:pt idx="11375">
                  <c:v>16.331276914564601</c:v>
                </c:pt>
                <c:pt idx="11376">
                  <c:v>16.337599543305931</c:v>
                </c:pt>
                <c:pt idx="11377">
                  <c:v>16.343921884949069</c:v>
                </c:pt>
                <c:pt idx="11378">
                  <c:v>16.350240496592388</c:v>
                </c:pt>
                <c:pt idx="11379">
                  <c:v>16.356560040475557</c:v>
                </c:pt>
                <c:pt idx="11380">
                  <c:v>16.362879799451374</c:v>
                </c:pt>
                <c:pt idx="11381">
                  <c:v>16.369193183297092</c:v>
                </c:pt>
                <c:pt idx="11382">
                  <c:v>16.375503206379776</c:v>
                </c:pt>
                <c:pt idx="11383">
                  <c:v>16.381813300713134</c:v>
                </c:pt>
                <c:pt idx="11384">
                  <c:v>16.388117898558541</c:v>
                </c:pt>
                <c:pt idx="11385">
                  <c:v>16.394423994367642</c:v>
                </c:pt>
                <c:pt idx="11386">
                  <c:v>16.400719765233671</c:v>
                </c:pt>
                <c:pt idx="11387">
                  <c:v>16.407044980390207</c:v>
                </c:pt>
                <c:pt idx="11388">
                  <c:v>16.413340253024426</c:v>
                </c:pt>
                <c:pt idx="11389">
                  <c:v>16.419638868272937</c:v>
                </c:pt>
                <c:pt idx="11390">
                  <c:v>16.425935065289327</c:v>
                </c:pt>
                <c:pt idx="11391">
                  <c:v>16.432242016821835</c:v>
                </c:pt>
                <c:pt idx="11392">
                  <c:v>16.438542055091645</c:v>
                </c:pt>
                <c:pt idx="11393">
                  <c:v>16.444844798955732</c:v>
                </c:pt>
                <c:pt idx="11394">
                  <c:v>16.451145335246636</c:v>
                </c:pt>
                <c:pt idx="11395">
                  <c:v>16.457444519016832</c:v>
                </c:pt>
                <c:pt idx="11396">
                  <c:v>16.463744557100789</c:v>
                </c:pt>
                <c:pt idx="11397">
                  <c:v>16.470041962444636</c:v>
                </c:pt>
                <c:pt idx="11398">
                  <c:v>16.47633993688391</c:v>
                </c:pt>
                <c:pt idx="11399">
                  <c:v>16.482634215284666</c:v>
                </c:pt>
                <c:pt idx="11400">
                  <c:v>16.488929275373643</c:v>
                </c:pt>
                <c:pt idx="11401">
                  <c:v>16.495226111838022</c:v>
                </c:pt>
                <c:pt idx="11402">
                  <c:v>16.501520744848495</c:v>
                </c:pt>
                <c:pt idx="11403">
                  <c:v>16.50781445476839</c:v>
                </c:pt>
                <c:pt idx="11404">
                  <c:v>16.514114991059291</c:v>
                </c:pt>
                <c:pt idx="11405">
                  <c:v>16.520415171478465</c:v>
                </c:pt>
                <c:pt idx="11406">
                  <c:v>16.526710161093792</c:v>
                </c:pt>
                <c:pt idx="11407">
                  <c:v>16.533006784886375</c:v>
                </c:pt>
                <c:pt idx="11408">
                  <c:v>16.539304190230194</c:v>
                </c:pt>
                <c:pt idx="11409">
                  <c:v>16.545602591455918</c:v>
                </c:pt>
                <c:pt idx="11410">
                  <c:v>16.551903840192491</c:v>
                </c:pt>
                <c:pt idx="11411">
                  <c:v>16.558204732589129</c:v>
                </c:pt>
                <c:pt idx="11412">
                  <c:v>16.564506479390172</c:v>
                </c:pt>
                <c:pt idx="11413">
                  <c:v>16.570809865133917</c:v>
                </c:pt>
                <c:pt idx="11414">
                  <c:v>16.577114462514029</c:v>
                </c:pt>
                <c:pt idx="11415">
                  <c:v>16.583419060824731</c:v>
                </c:pt>
                <c:pt idx="11416">
                  <c:v>16.589720736414819</c:v>
                </c:pt>
                <c:pt idx="11417">
                  <c:v>16.596019991792904</c:v>
                </c:pt>
                <c:pt idx="11418">
                  <c:v>16.602324090754646</c:v>
                </c:pt>
                <c:pt idx="11419">
                  <c:v>16.608618439702678</c:v>
                </c:pt>
                <c:pt idx="11420">
                  <c:v>16.61491684092843</c:v>
                </c:pt>
                <c:pt idx="11421">
                  <c:v>16.621213535424097</c:v>
                </c:pt>
                <c:pt idx="11422">
                  <c:v>16.627509661379712</c:v>
                </c:pt>
                <c:pt idx="11423">
                  <c:v>16.633804010698601</c:v>
                </c:pt>
                <c:pt idx="11424">
                  <c:v>16.640096159574558</c:v>
                </c:pt>
                <c:pt idx="11425">
                  <c:v>16.64638681841226</c:v>
                </c:pt>
                <c:pt idx="11426">
                  <c:v>16.652674925010597</c:v>
                </c:pt>
                <c:pt idx="11427">
                  <c:v>16.658961827090682</c:v>
                </c:pt>
                <c:pt idx="11428">
                  <c:v>16.665250358781897</c:v>
                </c:pt>
                <c:pt idx="11429">
                  <c:v>16.671536977635039</c:v>
                </c:pt>
                <c:pt idx="11430">
                  <c:v>16.677825934210631</c:v>
                </c:pt>
                <c:pt idx="11431">
                  <c:v>16.684112907287084</c:v>
                </c:pt>
                <c:pt idx="11432">
                  <c:v>16.690399454968553</c:v>
                </c:pt>
                <c:pt idx="11433">
                  <c:v>16.69668324231035</c:v>
                </c:pt>
                <c:pt idx="11434">
                  <c:v>16.70296752533843</c:v>
                </c:pt>
                <c:pt idx="11435">
                  <c:v>16.709251100509373</c:v>
                </c:pt>
                <c:pt idx="11436">
                  <c:v>16.715532836847203</c:v>
                </c:pt>
                <c:pt idx="11437">
                  <c:v>16.721814219853165</c:v>
                </c:pt>
                <c:pt idx="11438">
                  <c:v>16.728095320412333</c:v>
                </c:pt>
                <c:pt idx="11439">
                  <c:v>16.734374796248918</c:v>
                </c:pt>
                <c:pt idx="11440">
                  <c:v>16.740656462654631</c:v>
                </c:pt>
                <c:pt idx="11441">
                  <c:v>16.746935444266501</c:v>
                </c:pt>
                <c:pt idx="11442">
                  <c:v>16.753209417005507</c:v>
                </c:pt>
                <c:pt idx="11443">
                  <c:v>16.759496602435551</c:v>
                </c:pt>
                <c:pt idx="11444">
                  <c:v>16.765783292184977</c:v>
                </c:pt>
                <c:pt idx="11445">
                  <c:v>16.772069840513467</c:v>
                </c:pt>
                <c:pt idx="11446">
                  <c:v>16.778362841325666</c:v>
                </c:pt>
                <c:pt idx="11447">
                  <c:v>16.784656835516962</c:v>
                </c:pt>
                <c:pt idx="11448">
                  <c:v>16.790944729317221</c:v>
                </c:pt>
                <c:pt idx="11449">
                  <c:v>16.797253823426871</c:v>
                </c:pt>
                <c:pt idx="11450">
                  <c:v>16.803554644635692</c:v>
                </c:pt>
                <c:pt idx="11451">
                  <c:v>16.809856747892432</c:v>
                </c:pt>
                <c:pt idx="11452">
                  <c:v>16.816154296078661</c:v>
                </c:pt>
                <c:pt idx="11453">
                  <c:v>16.822451062021649</c:v>
                </c:pt>
                <c:pt idx="11454">
                  <c:v>16.828754377068186</c:v>
                </c:pt>
                <c:pt idx="11455">
                  <c:v>16.835059473984963</c:v>
                </c:pt>
                <c:pt idx="11456">
                  <c:v>16.84136785426772</c:v>
                </c:pt>
                <c:pt idx="11457">
                  <c:v>16.84768231086872</c:v>
                </c:pt>
                <c:pt idx="11458">
                  <c:v>16.853994549964892</c:v>
                </c:pt>
                <c:pt idx="11459">
                  <c:v>16.860304073134881</c:v>
                </c:pt>
                <c:pt idx="11460">
                  <c:v>16.866619746850656</c:v>
                </c:pt>
                <c:pt idx="11461">
                  <c:v>16.872936996473911</c:v>
                </c:pt>
                <c:pt idx="11462">
                  <c:v>16.879255321455634</c:v>
                </c:pt>
                <c:pt idx="11463">
                  <c:v>16.885571567669277</c:v>
                </c:pt>
                <c:pt idx="11464">
                  <c:v>16.891887241758891</c:v>
                </c:pt>
                <c:pt idx="11465">
                  <c:v>16.898201054523579</c:v>
                </c:pt>
                <c:pt idx="11466">
                  <c:v>16.904512006160719</c:v>
                </c:pt>
                <c:pt idx="11467">
                  <c:v>16.910825747387392</c:v>
                </c:pt>
                <c:pt idx="11468">
                  <c:v>16.917147657973263</c:v>
                </c:pt>
                <c:pt idx="11469">
                  <c:v>16.923463188233512</c:v>
                </c:pt>
                <c:pt idx="11470">
                  <c:v>16.929780223342629</c:v>
                </c:pt>
                <c:pt idx="11471">
                  <c:v>16.936101847283027</c:v>
                </c:pt>
                <c:pt idx="11472">
                  <c:v>16.942418881457069</c:v>
                </c:pt>
                <c:pt idx="11473">
                  <c:v>16.948737420777118</c:v>
                </c:pt>
                <c:pt idx="11474">
                  <c:v>16.955057250799154</c:v>
                </c:pt>
                <c:pt idx="11475">
                  <c:v>16.961377511632389</c:v>
                </c:pt>
                <c:pt idx="11476">
                  <c:v>16.967694761442694</c:v>
                </c:pt>
                <c:pt idx="11477">
                  <c:v>16.974016313445592</c:v>
                </c:pt>
                <c:pt idx="11478">
                  <c:v>16.98033851183234</c:v>
                </c:pt>
                <c:pt idx="11479">
                  <c:v>16.986656478250179</c:v>
                </c:pt>
                <c:pt idx="11480">
                  <c:v>16.992981837389589</c:v>
                </c:pt>
                <c:pt idx="11481">
                  <c:v>16.999307770850244</c:v>
                </c:pt>
                <c:pt idx="11482">
                  <c:v>17.005631477331761</c:v>
                </c:pt>
                <c:pt idx="11483">
                  <c:v>17.01195417813371</c:v>
                </c:pt>
                <c:pt idx="11484">
                  <c:v>17.018273434598836</c:v>
                </c:pt>
                <c:pt idx="11485">
                  <c:v>17.024597786866693</c:v>
                </c:pt>
                <c:pt idx="11486">
                  <c:v>17.030919984878707</c:v>
                </c:pt>
                <c:pt idx="11487">
                  <c:v>17.037245847222593</c:v>
                </c:pt>
                <c:pt idx="11488">
                  <c:v>17.043568979304485</c:v>
                </c:pt>
                <c:pt idx="11489">
                  <c:v>17.049884366771142</c:v>
                </c:pt>
                <c:pt idx="11490">
                  <c:v>17.056206995981022</c:v>
                </c:pt>
                <c:pt idx="11491">
                  <c:v>17.06252661090458</c:v>
                </c:pt>
                <c:pt idx="11492">
                  <c:v>17.068847373409753</c:v>
                </c:pt>
                <c:pt idx="11493">
                  <c:v>17.075160971939699</c:v>
                </c:pt>
                <c:pt idx="11494">
                  <c:v>17.08147113780543</c:v>
                </c:pt>
                <c:pt idx="11495">
                  <c:v>17.087784306984403</c:v>
                </c:pt>
                <c:pt idx="11496">
                  <c:v>17.094106289704929</c:v>
                </c:pt>
                <c:pt idx="11497">
                  <c:v>17.100425617857884</c:v>
                </c:pt>
                <c:pt idx="11498">
                  <c:v>17.106744086447137</c:v>
                </c:pt>
                <c:pt idx="11499">
                  <c:v>17.113067289759833</c:v>
                </c:pt>
                <c:pt idx="11500">
                  <c:v>17.119390062343133</c:v>
                </c:pt>
                <c:pt idx="11501">
                  <c:v>17.125710681396697</c:v>
                </c:pt>
                <c:pt idx="11502">
                  <c:v>17.132034530935144</c:v>
                </c:pt>
                <c:pt idx="11503">
                  <c:v>17.138359026857596</c:v>
                </c:pt>
                <c:pt idx="11504">
                  <c:v>17.144682516987217</c:v>
                </c:pt>
                <c:pt idx="11505">
                  <c:v>17.151007013097207</c:v>
                </c:pt>
                <c:pt idx="11506">
                  <c:v>17.157331006450377</c:v>
                </c:pt>
                <c:pt idx="11507">
                  <c:v>17.16366024848713</c:v>
                </c:pt>
                <c:pt idx="11508">
                  <c:v>17.16998985080992</c:v>
                </c:pt>
                <c:pt idx="11509">
                  <c:v>17.176321181684905</c:v>
                </c:pt>
                <c:pt idx="11510">
                  <c:v>17.182650208325086</c:v>
                </c:pt>
                <c:pt idx="11511">
                  <c:v>17.18897981074182</c:v>
                </c:pt>
                <c:pt idx="11512">
                  <c:v>17.195304953394004</c:v>
                </c:pt>
                <c:pt idx="11513">
                  <c:v>17.201630743121893</c:v>
                </c:pt>
                <c:pt idx="11514">
                  <c:v>17.207956461549291</c:v>
                </c:pt>
                <c:pt idx="11515">
                  <c:v>17.214281029864566</c:v>
                </c:pt>
                <c:pt idx="11516">
                  <c:v>17.220607682106184</c:v>
                </c:pt>
                <c:pt idx="11517">
                  <c:v>17.226931531832147</c:v>
                </c:pt>
                <c:pt idx="11518">
                  <c:v>17.233257897100984</c:v>
                </c:pt>
                <c:pt idx="11519">
                  <c:v>17.239584190115369</c:v>
                </c:pt>
                <c:pt idx="11520">
                  <c:v>17.245906962323819</c:v>
                </c:pt>
                <c:pt idx="11521">
                  <c:v>17.252229447418468</c:v>
                </c:pt>
                <c:pt idx="11522">
                  <c:v>17.258554302699</c:v>
                </c:pt>
                <c:pt idx="11523">
                  <c:v>17.264869618584893</c:v>
                </c:pt>
                <c:pt idx="11524">
                  <c:v>17.271188014948393</c:v>
                </c:pt>
                <c:pt idx="11525">
                  <c:v>17.277509638888802</c:v>
                </c:pt>
                <c:pt idx="11526">
                  <c:v>17.283829828008887</c:v>
                </c:pt>
                <c:pt idx="11527">
                  <c:v>17.290149729734289</c:v>
                </c:pt>
                <c:pt idx="11528">
                  <c:v>17.296467337449887</c:v>
                </c:pt>
                <c:pt idx="11529">
                  <c:v>17.302787167659133</c:v>
                </c:pt>
                <c:pt idx="11530">
                  <c:v>17.309104775374742</c:v>
                </c:pt>
                <c:pt idx="11531">
                  <c:v>17.315422311449289</c:v>
                </c:pt>
                <c:pt idx="11532">
                  <c:v>17.321738415111056</c:v>
                </c:pt>
                <c:pt idx="11533">
                  <c:v>17.32805487670959</c:v>
                </c:pt>
                <c:pt idx="11534">
                  <c:v>17.334371410013553</c:v>
                </c:pt>
                <c:pt idx="11535">
                  <c:v>17.340689591676057</c:v>
                </c:pt>
                <c:pt idx="11536">
                  <c:v>17.34700340444078</c:v>
                </c:pt>
                <c:pt idx="11537">
                  <c:v>17.353314570564077</c:v>
                </c:pt>
                <c:pt idx="11538">
                  <c:v>17.359621237352354</c:v>
                </c:pt>
                <c:pt idx="11539">
                  <c:v>17.365929117475027</c:v>
                </c:pt>
                <c:pt idx="11540">
                  <c:v>17.372232788166457</c:v>
                </c:pt>
                <c:pt idx="11541">
                  <c:v>17.37853802759934</c:v>
                </c:pt>
                <c:pt idx="11542">
                  <c:v>17.38483806586915</c:v>
                </c:pt>
                <c:pt idx="11543">
                  <c:v>17.391145517944388</c:v>
                </c:pt>
                <c:pt idx="11544">
                  <c:v>17.397441288253887</c:v>
                </c:pt>
                <c:pt idx="11545">
                  <c:v>17.403747169616928</c:v>
                </c:pt>
                <c:pt idx="11546">
                  <c:v>17.410050128229599</c:v>
                </c:pt>
                <c:pt idx="11547">
                  <c:v>17.41635765120645</c:v>
                </c:pt>
                <c:pt idx="11548">
                  <c:v>17.42266153616383</c:v>
                </c:pt>
                <c:pt idx="11549">
                  <c:v>17.428966705035883</c:v>
                </c:pt>
                <c:pt idx="11550">
                  <c:v>17.435268309416923</c:v>
                </c:pt>
                <c:pt idx="11551">
                  <c:v>17.441570554748697</c:v>
                </c:pt>
                <c:pt idx="11552">
                  <c:v>17.447876008575356</c:v>
                </c:pt>
                <c:pt idx="11553">
                  <c:v>17.454182389905124</c:v>
                </c:pt>
                <c:pt idx="11554">
                  <c:v>17.460484564477369</c:v>
                </c:pt>
                <c:pt idx="11555">
                  <c:v>17.466791659278563</c:v>
                </c:pt>
                <c:pt idx="11556">
                  <c:v>17.473093548879184</c:v>
                </c:pt>
                <c:pt idx="11557">
                  <c:v>17.479403214245632</c:v>
                </c:pt>
                <c:pt idx="11558">
                  <c:v>17.485710452043776</c:v>
                </c:pt>
                <c:pt idx="11559">
                  <c:v>17.492021547074067</c:v>
                </c:pt>
                <c:pt idx="11560">
                  <c:v>17.49833536011894</c:v>
                </c:pt>
                <c:pt idx="11561">
                  <c:v>17.504650532381881</c:v>
                </c:pt>
                <c:pt idx="11562">
                  <c:v>17.510957698820338</c:v>
                </c:pt>
                <c:pt idx="11563">
                  <c:v>17.51727151093128</c:v>
                </c:pt>
                <c:pt idx="11564">
                  <c:v>17.523582534217354</c:v>
                </c:pt>
                <c:pt idx="11565">
                  <c:v>17.529882215846825</c:v>
                </c:pt>
                <c:pt idx="11566">
                  <c:v>17.536184247603984</c:v>
                </c:pt>
                <c:pt idx="11567">
                  <c:v>17.542493912970414</c:v>
                </c:pt>
                <c:pt idx="11568">
                  <c:v>17.548803650417081</c:v>
                </c:pt>
                <c:pt idx="11569">
                  <c:v>17.5551181783887</c:v>
                </c:pt>
                <c:pt idx="11570">
                  <c:v>17.561430774803952</c:v>
                </c:pt>
                <c:pt idx="11571">
                  <c:v>17.567733733602626</c:v>
                </c:pt>
                <c:pt idx="11572">
                  <c:v>17.574042113232981</c:v>
                </c:pt>
                <c:pt idx="11573">
                  <c:v>17.580356713231087</c:v>
                </c:pt>
                <c:pt idx="11574">
                  <c:v>17.586668881111915</c:v>
                </c:pt>
                <c:pt idx="11575">
                  <c:v>17.592977403529432</c:v>
                </c:pt>
                <c:pt idx="11576">
                  <c:v>17.599290786534752</c:v>
                </c:pt>
                <c:pt idx="11577">
                  <c:v>17.605645704437759</c:v>
                </c:pt>
                <c:pt idx="11578">
                  <c:v>17.611996773924567</c:v>
                </c:pt>
                <c:pt idx="11579">
                  <c:v>17.618353655291436</c:v>
                </c:pt>
                <c:pt idx="11580">
                  <c:v>17.624671334743564</c:v>
                </c:pt>
                <c:pt idx="11581">
                  <c:v>17.63098851282902</c:v>
                </c:pt>
                <c:pt idx="11582">
                  <c:v>17.637306478966192</c:v>
                </c:pt>
                <c:pt idx="11583">
                  <c:v>17.6436332036598</c:v>
                </c:pt>
                <c:pt idx="11584">
                  <c:v>17.649953034243484</c:v>
                </c:pt>
                <c:pt idx="11585">
                  <c:v>17.65627429889059</c:v>
                </c:pt>
                <c:pt idx="11586">
                  <c:v>17.662593841744158</c:v>
                </c:pt>
                <c:pt idx="11587">
                  <c:v>17.668908585053774</c:v>
                </c:pt>
                <c:pt idx="11588">
                  <c:v>17.675220752374607</c:v>
                </c:pt>
                <c:pt idx="11589">
                  <c:v>17.681537285024085</c:v>
                </c:pt>
                <c:pt idx="11590">
                  <c:v>17.687850668309576</c:v>
                </c:pt>
                <c:pt idx="11591">
                  <c:v>17.69416147702783</c:v>
                </c:pt>
                <c:pt idx="11592">
                  <c:v>17.700476004999427</c:v>
                </c:pt>
                <c:pt idx="11593">
                  <c:v>17.70678781533929</c:v>
                </c:pt>
                <c:pt idx="11594">
                  <c:v>17.713091486681993</c:v>
                </c:pt>
                <c:pt idx="11595">
                  <c:v>17.719397225494163</c:v>
                </c:pt>
                <c:pt idx="11596">
                  <c:v>17.725699470639952</c:v>
                </c:pt>
                <c:pt idx="11597">
                  <c:v>17.731999579890605</c:v>
                </c:pt>
                <c:pt idx="11598">
                  <c:v>17.738296345926376</c:v>
                </c:pt>
                <c:pt idx="11599">
                  <c:v>17.744593040236502</c:v>
                </c:pt>
                <c:pt idx="11600">
                  <c:v>17.750888811380793</c:v>
                </c:pt>
                <c:pt idx="11601">
                  <c:v>17.757184581504781</c:v>
                </c:pt>
                <c:pt idx="11602">
                  <c:v>17.76348369413336</c:v>
                </c:pt>
                <c:pt idx="11603">
                  <c:v>17.76978138424159</c:v>
                </c:pt>
                <c:pt idx="11604">
                  <c:v>17.77607779426631</c:v>
                </c:pt>
                <c:pt idx="11605">
                  <c:v>17.78237122115031</c:v>
                </c:pt>
                <c:pt idx="11606">
                  <c:v>17.788665926108362</c:v>
                </c:pt>
                <c:pt idx="11607">
                  <c:v>17.794960133500201</c:v>
                </c:pt>
                <c:pt idx="11608">
                  <c:v>17.801253630908636</c:v>
                </c:pt>
                <c:pt idx="11609">
                  <c:v>17.807549472454813</c:v>
                </c:pt>
                <c:pt idx="11610">
                  <c:v>17.813845527166031</c:v>
                </c:pt>
                <c:pt idx="11611">
                  <c:v>17.820138456262644</c:v>
                </c:pt>
                <c:pt idx="11612">
                  <c:v>17.826436502091219</c:v>
                </c:pt>
                <c:pt idx="11613">
                  <c:v>17.83272999949968</c:v>
                </c:pt>
                <c:pt idx="11614">
                  <c:v>17.839024703994131</c:v>
                </c:pt>
                <c:pt idx="11615">
                  <c:v>17.845318059428919</c:v>
                </c:pt>
                <c:pt idx="11616">
                  <c:v>17.851611840993041</c:v>
                </c:pt>
                <c:pt idx="11617">
                  <c:v>17.857906190590043</c:v>
                </c:pt>
                <c:pt idx="11618">
                  <c:v>17.864198978392267</c:v>
                </c:pt>
                <c:pt idx="11619">
                  <c:v>17.870491339670593</c:v>
                </c:pt>
                <c:pt idx="11620">
                  <c:v>17.876783133531223</c:v>
                </c:pt>
                <c:pt idx="11621">
                  <c:v>17.883074785325118</c:v>
                </c:pt>
                <c:pt idx="11622">
                  <c:v>17.889365372696336</c:v>
                </c:pt>
                <c:pt idx="11623">
                  <c:v>17.895656457225869</c:v>
                </c:pt>
                <c:pt idx="11624">
                  <c:v>17.901950096800991</c:v>
                </c:pt>
                <c:pt idx="11625">
                  <c:v>17.90824160672096</c:v>
                </c:pt>
                <c:pt idx="11626">
                  <c:v>17.914530705032448</c:v>
                </c:pt>
                <c:pt idx="11627">
                  <c:v>17.920819803806502</c:v>
                </c:pt>
                <c:pt idx="11628">
                  <c:v>17.927110462921913</c:v>
                </c:pt>
                <c:pt idx="11629">
                  <c:v>17.933398994798193</c:v>
                </c:pt>
                <c:pt idx="11630">
                  <c:v>17.939689228475881</c:v>
                </c:pt>
                <c:pt idx="11631">
                  <c:v>17.945978610652261</c:v>
                </c:pt>
                <c:pt idx="11632">
                  <c:v>17.952268843496928</c:v>
                </c:pt>
                <c:pt idx="11633">
                  <c:v>17.958558580177442</c:v>
                </c:pt>
                <c:pt idx="11634">
                  <c:v>17.964845765515065</c:v>
                </c:pt>
                <c:pt idx="11635">
                  <c:v>17.971129977711847</c:v>
                </c:pt>
                <c:pt idx="11636">
                  <c:v>17.97741411852526</c:v>
                </c:pt>
                <c:pt idx="11637">
                  <c:v>17.983699745955342</c:v>
                </c:pt>
                <c:pt idx="11638">
                  <c:v>17.989984383076056</c:v>
                </c:pt>
                <c:pt idx="11639">
                  <c:v>17.996269657018839</c:v>
                </c:pt>
                <c:pt idx="11640">
                  <c:v>18.002556205070022</c:v>
                </c:pt>
                <c:pt idx="11641">
                  <c:v>18.008844595148478</c:v>
                </c:pt>
                <c:pt idx="11642">
                  <c:v>18.015131355241518</c:v>
                </c:pt>
                <c:pt idx="11643">
                  <c:v>18.02142265255025</c:v>
                </c:pt>
                <c:pt idx="11644">
                  <c:v>18.027709554260561</c:v>
                </c:pt>
                <c:pt idx="11645">
                  <c:v>18.034000851661901</c:v>
                </c:pt>
                <c:pt idx="11646">
                  <c:v>18.0402880366297</c:v>
                </c:pt>
                <c:pt idx="11647">
                  <c:v>18.046579972379579</c:v>
                </c:pt>
                <c:pt idx="11648">
                  <c:v>18.052871340433388</c:v>
                </c:pt>
                <c:pt idx="11649">
                  <c:v>18.059161573463179</c:v>
                </c:pt>
                <c:pt idx="11650">
                  <c:v>18.065452373758436</c:v>
                </c:pt>
                <c:pt idx="11651">
                  <c:v>18.071745018513674</c:v>
                </c:pt>
                <c:pt idx="11652">
                  <c:v>18.078038586911799</c:v>
                </c:pt>
                <c:pt idx="11653">
                  <c:v>18.084335636621901</c:v>
                </c:pt>
                <c:pt idx="11654">
                  <c:v>18.090632899595086</c:v>
                </c:pt>
                <c:pt idx="11655">
                  <c:v>18.09692845722639</c:v>
                </c:pt>
                <c:pt idx="11656">
                  <c:v>18.10321968342161</c:v>
                </c:pt>
                <c:pt idx="11657">
                  <c:v>18.109511122407568</c:v>
                </c:pt>
                <c:pt idx="11658">
                  <c:v>18.115801639425037</c:v>
                </c:pt>
                <c:pt idx="11659">
                  <c:v>18.122089674348889</c:v>
                </c:pt>
                <c:pt idx="11660">
                  <c:v>18.128379410936869</c:v>
                </c:pt>
                <c:pt idx="11661">
                  <c:v>18.134669643781542</c:v>
                </c:pt>
                <c:pt idx="11662">
                  <c:v>18.14095867159417</c:v>
                </c:pt>
                <c:pt idx="11663">
                  <c:v>18.147245078047167</c:v>
                </c:pt>
                <c:pt idx="11664">
                  <c:v>18.153530492603085</c:v>
                </c:pt>
                <c:pt idx="11665">
                  <c:v>18.159817678495415</c:v>
                </c:pt>
                <c:pt idx="11666">
                  <c:v>18.166109188415387</c:v>
                </c:pt>
                <c:pt idx="11667">
                  <c:v>18.172401549693724</c:v>
                </c:pt>
                <c:pt idx="11668">
                  <c:v>18.178693343369126</c:v>
                </c:pt>
                <c:pt idx="11669">
                  <c:v>18.18498662744933</c:v>
                </c:pt>
                <c:pt idx="11670">
                  <c:v>18.191275797001719</c:v>
                </c:pt>
                <c:pt idx="11671">
                  <c:v>18.197561919819243</c:v>
                </c:pt>
                <c:pt idx="11672">
                  <c:v>18.203846768919643</c:v>
                </c:pt>
                <c:pt idx="11673">
                  <c:v>18.210124409073906</c:v>
                </c:pt>
                <c:pt idx="11674">
                  <c:v>18.216405297587404</c:v>
                </c:pt>
                <c:pt idx="11675">
                  <c:v>18.222685974164605</c:v>
                </c:pt>
                <c:pt idx="11676">
                  <c:v>18.22896976132175</c:v>
                </c:pt>
                <c:pt idx="11677">
                  <c:v>18.235252205020164</c:v>
                </c:pt>
                <c:pt idx="11678">
                  <c:v>18.241536912429396</c:v>
                </c:pt>
                <c:pt idx="11679">
                  <c:v>18.247821266105927</c:v>
                </c:pt>
                <c:pt idx="11680">
                  <c:v>18.25410576126983</c:v>
                </c:pt>
                <c:pt idx="11681">
                  <c:v>18.260389336902364</c:v>
                </c:pt>
                <c:pt idx="11682">
                  <c:v>18.266671285539072</c:v>
                </c:pt>
                <c:pt idx="11683">
                  <c:v>18.272954789805592</c:v>
                </c:pt>
                <c:pt idx="11684">
                  <c:v>18.279233488584442</c:v>
                </c:pt>
                <c:pt idx="11685">
                  <c:v>18.285520107345118</c:v>
                </c:pt>
                <c:pt idx="11686">
                  <c:v>18.291801561659426</c:v>
                </c:pt>
                <c:pt idx="11687">
                  <c:v>18.298089455922018</c:v>
                </c:pt>
                <c:pt idx="11688">
                  <c:v>18.304376924825146</c:v>
                </c:pt>
                <c:pt idx="11689">
                  <c:v>18.310664889556161</c:v>
                </c:pt>
                <c:pt idx="11690">
                  <c:v>18.316949738656604</c:v>
                </c:pt>
                <c:pt idx="11691">
                  <c:v>18.323236782084244</c:v>
                </c:pt>
                <c:pt idx="11692">
                  <c:v>18.329525384723521</c:v>
                </c:pt>
                <c:pt idx="11693">
                  <c:v>18.335811011599255</c:v>
                </c:pt>
                <c:pt idx="11694">
                  <c:v>18.342112260614627</c:v>
                </c:pt>
                <c:pt idx="11695">
                  <c:v>18.348406610304291</c:v>
                </c:pt>
                <c:pt idx="11696">
                  <c:v>18.354699468891784</c:v>
                </c:pt>
                <c:pt idx="11697">
                  <c:v>18.360983822106537</c:v>
                </c:pt>
                <c:pt idx="11698">
                  <c:v>18.367272140965216</c:v>
                </c:pt>
                <c:pt idx="11699">
                  <c:v>18.373564077085604</c:v>
                </c:pt>
                <c:pt idx="11700">
                  <c:v>18.379853601576091</c:v>
                </c:pt>
                <c:pt idx="11701">
                  <c:v>18.386144472788139</c:v>
                </c:pt>
                <c:pt idx="11702">
                  <c:v>18.392433429733746</c:v>
                </c:pt>
                <c:pt idx="11703">
                  <c:v>18.398721748962426</c:v>
                </c:pt>
                <c:pt idx="11704">
                  <c:v>18.405005323579424</c:v>
                </c:pt>
                <c:pt idx="11705">
                  <c:v>18.411294776819346</c:v>
                </c:pt>
                <c:pt idx="11706">
                  <c:v>18.417574535111907</c:v>
                </c:pt>
                <c:pt idx="11707">
                  <c:v>18.423853586399943</c:v>
                </c:pt>
                <c:pt idx="11708">
                  <c:v>18.430136100235817</c:v>
                </c:pt>
                <c:pt idx="11709">
                  <c:v>18.43641550500228</c:v>
                </c:pt>
                <c:pt idx="11710">
                  <c:v>18.442697948885236</c:v>
                </c:pt>
                <c:pt idx="11711">
                  <c:v>18.44897636486165</c:v>
                </c:pt>
                <c:pt idx="11712">
                  <c:v>18.455254286536952</c:v>
                </c:pt>
                <c:pt idx="11713">
                  <c:v>18.46153263285408</c:v>
                </c:pt>
                <c:pt idx="11714">
                  <c:v>18.467809073659016</c:v>
                </c:pt>
                <c:pt idx="11715">
                  <c:v>18.474083327524816</c:v>
                </c:pt>
                <c:pt idx="11716">
                  <c:v>18.48036146174276</c:v>
                </c:pt>
                <c:pt idx="11717">
                  <c:v>18.486645744032014</c:v>
                </c:pt>
                <c:pt idx="11718">
                  <c:v>18.492922678213819</c:v>
                </c:pt>
                <c:pt idx="11719">
                  <c:v>18.499199753390723</c:v>
                </c:pt>
                <c:pt idx="11720">
                  <c:v>18.505474431119627</c:v>
                </c:pt>
                <c:pt idx="11721">
                  <c:v>18.511749884253145</c:v>
                </c:pt>
                <c:pt idx="11722">
                  <c:v>18.518027171075026</c:v>
                </c:pt>
                <c:pt idx="11723">
                  <c:v>18.524301637001813</c:v>
                </c:pt>
                <c:pt idx="11724">
                  <c:v>18.530574975016847</c:v>
                </c:pt>
                <c:pt idx="11725">
                  <c:v>18.53684774935029</c:v>
                </c:pt>
                <c:pt idx="11726">
                  <c:v>18.543118482021789</c:v>
                </c:pt>
                <c:pt idx="11727">
                  <c:v>18.549387806660651</c:v>
                </c:pt>
                <c:pt idx="11728">
                  <c:v>18.555661990149929</c:v>
                </c:pt>
                <c:pt idx="11729">
                  <c:v>18.561932441337959</c:v>
                </c:pt>
                <c:pt idx="11730">
                  <c:v>18.5682077531036</c:v>
                </c:pt>
                <c:pt idx="11731">
                  <c:v>18.574483135368173</c:v>
                </c:pt>
                <c:pt idx="11732">
                  <c:v>18.580756332313463</c:v>
                </c:pt>
                <c:pt idx="11733">
                  <c:v>18.587027979464189</c:v>
                </c:pt>
                <c:pt idx="11734">
                  <c:v>18.593299556951802</c:v>
                </c:pt>
                <c:pt idx="11735">
                  <c:v>18.599577690616961</c:v>
                </c:pt>
                <c:pt idx="11736">
                  <c:v>18.605861265880247</c:v>
                </c:pt>
                <c:pt idx="11737">
                  <c:v>18.612151215508355</c:v>
                </c:pt>
                <c:pt idx="11738">
                  <c:v>18.618439605864289</c:v>
                </c:pt>
                <c:pt idx="11739">
                  <c:v>18.624732038472143</c:v>
                </c:pt>
                <c:pt idx="11740">
                  <c:v>18.63102227205729</c:v>
                </c:pt>
                <c:pt idx="11741">
                  <c:v>18.637308536827366</c:v>
                </c:pt>
                <c:pt idx="11742">
                  <c:v>18.643597777344997</c:v>
                </c:pt>
                <c:pt idx="11743">
                  <c:v>18.649886308481275</c:v>
                </c:pt>
                <c:pt idx="11744">
                  <c:v>18.656175407162824</c:v>
                </c:pt>
                <c:pt idx="11745">
                  <c:v>18.662468620538959</c:v>
                </c:pt>
                <c:pt idx="11746">
                  <c:v>18.668757009969923</c:v>
                </c:pt>
                <c:pt idx="11747">
                  <c:v>18.675046321362249</c:v>
                </c:pt>
                <c:pt idx="11748">
                  <c:v>18.681338044003333</c:v>
                </c:pt>
                <c:pt idx="11749">
                  <c:v>18.687628134588046</c:v>
                </c:pt>
                <c:pt idx="11750">
                  <c:v>18.693921206191224</c:v>
                </c:pt>
                <c:pt idx="11751">
                  <c:v>18.700218256086927</c:v>
                </c:pt>
                <c:pt idx="11752">
                  <c:v>18.706516017112587</c:v>
                </c:pt>
                <c:pt idx="11753">
                  <c:v>18.712808236663935</c:v>
                </c:pt>
                <c:pt idx="11754">
                  <c:v>18.719095635019535</c:v>
                </c:pt>
                <c:pt idx="11755">
                  <c:v>18.725387996761004</c:v>
                </c:pt>
                <c:pt idx="11756">
                  <c:v>18.731675819817383</c:v>
                </c:pt>
                <c:pt idx="11757">
                  <c:v>18.73796321734083</c:v>
                </c:pt>
                <c:pt idx="11758">
                  <c:v>18.744257992950327</c:v>
                </c:pt>
                <c:pt idx="11759">
                  <c:v>18.750558956815578</c:v>
                </c:pt>
                <c:pt idx="11760">
                  <c:v>18.756851531069263</c:v>
                </c:pt>
                <c:pt idx="11761">
                  <c:v>18.763139637112658</c:v>
                </c:pt>
                <c:pt idx="11762">
                  <c:v>18.769433986431508</c:v>
                </c:pt>
                <c:pt idx="11763">
                  <c:v>18.775728832879825</c:v>
                </c:pt>
                <c:pt idx="11764">
                  <c:v>18.782024887591035</c:v>
                </c:pt>
                <c:pt idx="11765">
                  <c:v>18.788322080031442</c:v>
                </c:pt>
                <c:pt idx="11766">
                  <c:v>18.794617069090453</c:v>
                </c:pt>
                <c:pt idx="11767">
                  <c:v>18.800912911193159</c:v>
                </c:pt>
                <c:pt idx="11768">
                  <c:v>18.807208184012858</c:v>
                </c:pt>
                <c:pt idx="11769">
                  <c:v>18.813506870296628</c:v>
                </c:pt>
                <c:pt idx="11770">
                  <c:v>18.819805841112196</c:v>
                </c:pt>
                <c:pt idx="11771">
                  <c:v>18.826106306224887</c:v>
                </c:pt>
                <c:pt idx="11772">
                  <c:v>18.832405419317858</c:v>
                </c:pt>
                <c:pt idx="11773">
                  <c:v>18.838702398129694</c:v>
                </c:pt>
                <c:pt idx="11774">
                  <c:v>18.844999448396631</c:v>
                </c:pt>
                <c:pt idx="11775">
                  <c:v>18.851298134123276</c:v>
                </c:pt>
                <c:pt idx="11776">
                  <c:v>18.857593620618331</c:v>
                </c:pt>
                <c:pt idx="11777">
                  <c:v>18.863895510404898</c:v>
                </c:pt>
                <c:pt idx="11778">
                  <c:v>18.870196260706599</c:v>
                </c:pt>
                <c:pt idx="11779">
                  <c:v>18.876495017656154</c:v>
                </c:pt>
                <c:pt idx="11780">
                  <c:v>18.882793561314177</c:v>
                </c:pt>
                <c:pt idx="11781">
                  <c:v>18.889093671122239</c:v>
                </c:pt>
                <c:pt idx="11782">
                  <c:v>18.895392285813646</c:v>
                </c:pt>
                <c:pt idx="11783">
                  <c:v>18.901692609040317</c:v>
                </c:pt>
                <c:pt idx="11784">
                  <c:v>18.907996209119919</c:v>
                </c:pt>
                <c:pt idx="11785">
                  <c:v>18.91429624776131</c:v>
                </c:pt>
                <c:pt idx="11786">
                  <c:v>18.920597567697289</c:v>
                </c:pt>
                <c:pt idx="11787">
                  <c:v>18.926897464011191</c:v>
                </c:pt>
                <c:pt idx="11788">
                  <c:v>18.933196719017786</c:v>
                </c:pt>
                <c:pt idx="11789">
                  <c:v>18.939495191551561</c:v>
                </c:pt>
                <c:pt idx="11790">
                  <c:v>18.945797864549636</c:v>
                </c:pt>
                <c:pt idx="11791">
                  <c:v>18.952100252801113</c:v>
                </c:pt>
                <c:pt idx="11792">
                  <c:v>18.958406348517091</c:v>
                </c:pt>
                <c:pt idx="11793">
                  <c:v>18.964713728481509</c:v>
                </c:pt>
                <c:pt idx="11794">
                  <c:v>18.971023180229821</c:v>
                </c:pt>
                <c:pt idx="11795">
                  <c:v>18.97733120311257</c:v>
                </c:pt>
                <c:pt idx="11796">
                  <c:v>18.983632665360133</c:v>
                </c:pt>
                <c:pt idx="11797">
                  <c:v>18.989936264974581</c:v>
                </c:pt>
                <c:pt idx="11798">
                  <c:v>18.996246073570884</c:v>
                </c:pt>
                <c:pt idx="11799">
                  <c:v>19.002558598667832</c:v>
                </c:pt>
                <c:pt idx="11800">
                  <c:v>19.008867336026292</c:v>
                </c:pt>
                <c:pt idx="11801">
                  <c:v>19.015180075084025</c:v>
                </c:pt>
                <c:pt idx="11802">
                  <c:v>19.021490026731499</c:v>
                </c:pt>
                <c:pt idx="11803">
                  <c:v>19.027798977743316</c:v>
                </c:pt>
                <c:pt idx="11804">
                  <c:v>19.035877738066937</c:v>
                </c:pt>
                <c:pt idx="11805">
                  <c:v>19.043952206621022</c:v>
                </c:pt>
                <c:pt idx="11806">
                  <c:v>19.05202266324061</c:v>
                </c:pt>
                <c:pt idx="11807">
                  <c:v>19.060095216627744</c:v>
                </c:pt>
                <c:pt idx="11808">
                  <c:v>19.068161028584353</c:v>
                </c:pt>
                <c:pt idx="11809">
                  <c:v>19.076228844213187</c:v>
                </c:pt>
                <c:pt idx="11810">
                  <c:v>19.084293110718324</c:v>
                </c:pt>
                <c:pt idx="11811">
                  <c:v>19.092351196587664</c:v>
                </c:pt>
                <c:pt idx="11812">
                  <c:v>19.10041146282526</c:v>
                </c:pt>
                <c:pt idx="11813">
                  <c:v>19.108469640650675</c:v>
                </c:pt>
                <c:pt idx="11814">
                  <c:v>19.116528271183135</c:v>
                </c:pt>
                <c:pt idx="11815">
                  <c:v>19.124588900755388</c:v>
                </c:pt>
                <c:pt idx="11816">
                  <c:v>19.132651983864434</c:v>
                </c:pt>
                <c:pt idx="11817">
                  <c:v>19.140711432387029</c:v>
                </c:pt>
                <c:pt idx="11818">
                  <c:v>19.148767794072167</c:v>
                </c:pt>
                <c:pt idx="11819">
                  <c:v>19.156822431865912</c:v>
                </c:pt>
                <c:pt idx="11820">
                  <c:v>19.164871722575523</c:v>
                </c:pt>
                <c:pt idx="11821">
                  <c:v>19.172920923226727</c:v>
                </c:pt>
                <c:pt idx="11822">
                  <c:v>19.180971210412814</c:v>
                </c:pt>
                <c:pt idx="11823">
                  <c:v>19.189020229536336</c:v>
                </c:pt>
                <c:pt idx="11824">
                  <c:v>19.19707006419323</c:v>
                </c:pt>
                <c:pt idx="11825">
                  <c:v>19.205114830392997</c:v>
                </c:pt>
                <c:pt idx="11826">
                  <c:v>19.213157697334445</c:v>
                </c:pt>
                <c:pt idx="11827">
                  <c:v>19.221202825903156</c:v>
                </c:pt>
                <c:pt idx="11828">
                  <c:v>19.229250306218091</c:v>
                </c:pt>
                <c:pt idx="11829">
                  <c:v>19.237293263519813</c:v>
                </c:pt>
                <c:pt idx="11830">
                  <c:v>19.245338391380272</c:v>
                </c:pt>
                <c:pt idx="11831">
                  <c:v>19.253383700794028</c:v>
                </c:pt>
                <c:pt idx="11832">
                  <c:v>19.261427472156086</c:v>
                </c:pt>
                <c:pt idx="11833">
                  <c:v>19.269475676417112</c:v>
                </c:pt>
                <c:pt idx="11834">
                  <c:v>19.277518091593549</c:v>
                </c:pt>
                <c:pt idx="11835">
                  <c:v>19.285564938938073</c:v>
                </c:pt>
                <c:pt idx="11836">
                  <c:v>19.29360916283801</c:v>
                </c:pt>
                <c:pt idx="11837">
                  <c:v>19.301651578486233</c:v>
                </c:pt>
                <c:pt idx="11838">
                  <c:v>19.309698696414241</c:v>
                </c:pt>
                <c:pt idx="11839">
                  <c:v>19.317745905289655</c:v>
                </c:pt>
                <c:pt idx="11840">
                  <c:v>19.325795558620953</c:v>
                </c:pt>
                <c:pt idx="11841">
                  <c:v>19.333842042938439</c:v>
                </c:pt>
                <c:pt idx="11842">
                  <c:v>19.341888255897011</c:v>
                </c:pt>
                <c:pt idx="11843">
                  <c:v>19.349937908637294</c:v>
                </c:pt>
                <c:pt idx="11844">
                  <c:v>19.357986384772893</c:v>
                </c:pt>
                <c:pt idx="11845">
                  <c:v>19.366039299796487</c:v>
                </c:pt>
                <c:pt idx="11846">
                  <c:v>19.374091489265595</c:v>
                </c:pt>
                <c:pt idx="11847">
                  <c:v>19.382147306655316</c:v>
                </c:pt>
                <c:pt idx="11848">
                  <c:v>19.390206572739725</c:v>
                </c:pt>
                <c:pt idx="11849">
                  <c:v>19.398258580992575</c:v>
                </c:pt>
                <c:pt idx="11850">
                  <c:v>19.406309773893213</c:v>
                </c:pt>
                <c:pt idx="11851">
                  <c:v>19.414357525669633</c:v>
                </c:pt>
                <c:pt idx="11852">
                  <c:v>19.422405187665202</c:v>
                </c:pt>
                <c:pt idx="11853">
                  <c:v>19.43044895902726</c:v>
                </c:pt>
                <c:pt idx="11854">
                  <c:v>19.438491826676465</c:v>
                </c:pt>
                <c:pt idx="11855">
                  <c:v>19.446534332672808</c:v>
                </c:pt>
                <c:pt idx="11856">
                  <c:v>19.454580274648627</c:v>
                </c:pt>
                <c:pt idx="11857">
                  <c:v>19.462623865012631</c:v>
                </c:pt>
                <c:pt idx="11858">
                  <c:v>19.470661764590307</c:v>
                </c:pt>
                <c:pt idx="11859">
                  <c:v>19.478700657970691</c:v>
                </c:pt>
                <c:pt idx="11860">
                  <c:v>19.48674045316767</c:v>
                </c:pt>
                <c:pt idx="11861">
                  <c:v>19.494776278678742</c:v>
                </c:pt>
                <c:pt idx="11862">
                  <c:v>19.502813185925966</c:v>
                </c:pt>
                <c:pt idx="11863">
                  <c:v>19.510850094350747</c:v>
                </c:pt>
                <c:pt idx="11864">
                  <c:v>19.518889168475663</c:v>
                </c:pt>
                <c:pt idx="11865">
                  <c:v>19.526924633328687</c:v>
                </c:pt>
                <c:pt idx="11866">
                  <c:v>19.534956491855908</c:v>
                </c:pt>
                <c:pt idx="11867">
                  <c:v>19.542986639631856</c:v>
                </c:pt>
                <c:pt idx="11868">
                  <c:v>19.55101219877416</c:v>
                </c:pt>
                <c:pt idx="11869">
                  <c:v>19.559038207412151</c:v>
                </c:pt>
                <c:pt idx="11870">
                  <c:v>19.567060710647631</c:v>
                </c:pt>
                <c:pt idx="11871">
                  <c:v>19.575085100679996</c:v>
                </c:pt>
                <c:pt idx="11872">
                  <c:v>19.583098901138921</c:v>
                </c:pt>
                <c:pt idx="11873">
                  <c:v>19.591127248364028</c:v>
                </c:pt>
                <c:pt idx="11874">
                  <c:v>19.599153076492325</c:v>
                </c:pt>
                <c:pt idx="11875">
                  <c:v>19.607181244255894</c:v>
                </c:pt>
                <c:pt idx="11876">
                  <c:v>19.615209861865967</c:v>
                </c:pt>
                <c:pt idx="11877">
                  <c:v>19.623238298825473</c:v>
                </c:pt>
                <c:pt idx="11878">
                  <c:v>19.631266286197633</c:v>
                </c:pt>
                <c:pt idx="11879">
                  <c:v>19.639298866008506</c:v>
                </c:pt>
                <c:pt idx="11880">
                  <c:v>19.647327844009229</c:v>
                </c:pt>
                <c:pt idx="11881">
                  <c:v>19.655361415339087</c:v>
                </c:pt>
                <c:pt idx="11882">
                  <c:v>19.663397962518196</c:v>
                </c:pt>
                <c:pt idx="11883">
                  <c:v>19.671431894302092</c:v>
                </c:pt>
                <c:pt idx="11884">
                  <c:v>19.679466727391016</c:v>
                </c:pt>
                <c:pt idx="11885">
                  <c:v>19.687498316446831</c:v>
                </c:pt>
                <c:pt idx="11886">
                  <c:v>19.695535945830862</c:v>
                </c:pt>
                <c:pt idx="11887">
                  <c:v>19.703570147980784</c:v>
                </c:pt>
                <c:pt idx="11888">
                  <c:v>19.71160588261743</c:v>
                </c:pt>
                <c:pt idx="11889">
                  <c:v>19.719645859432617</c:v>
                </c:pt>
                <c:pt idx="11890">
                  <c:v>19.727683308267835</c:v>
                </c:pt>
                <c:pt idx="11891">
                  <c:v>19.735723736519379</c:v>
                </c:pt>
                <c:pt idx="11892">
                  <c:v>19.743761455769231</c:v>
                </c:pt>
                <c:pt idx="11893">
                  <c:v>19.751800980855364</c:v>
                </c:pt>
                <c:pt idx="11894">
                  <c:v>19.759846561554902</c:v>
                </c:pt>
                <c:pt idx="11895">
                  <c:v>19.767888164179482</c:v>
                </c:pt>
                <c:pt idx="11896">
                  <c:v>19.775929315209432</c:v>
                </c:pt>
                <c:pt idx="11897">
                  <c:v>19.783967847012256</c:v>
                </c:pt>
                <c:pt idx="11898">
                  <c:v>19.792005205753373</c:v>
                </c:pt>
                <c:pt idx="11899">
                  <c:v>19.800049700733247</c:v>
                </c:pt>
                <c:pt idx="11900">
                  <c:v>19.808094467051095</c:v>
                </c:pt>
                <c:pt idx="11901">
                  <c:v>19.816137786290323</c:v>
                </c:pt>
                <c:pt idx="11902">
                  <c:v>19.824176679081599</c:v>
                </c:pt>
                <c:pt idx="11903">
                  <c:v>19.83221349613153</c:v>
                </c:pt>
                <c:pt idx="11904">
                  <c:v>19.840252389511935</c:v>
                </c:pt>
                <c:pt idx="11905">
                  <c:v>19.848288846621212</c:v>
                </c:pt>
                <c:pt idx="11906">
                  <c:v>19.856330991239634</c:v>
                </c:pt>
                <c:pt idx="11907">
                  <c:v>19.864372954829904</c:v>
                </c:pt>
                <c:pt idx="11908">
                  <c:v>19.87241998311217</c:v>
                </c:pt>
                <c:pt idx="11909">
                  <c:v>19.880461043830532</c:v>
                </c:pt>
                <c:pt idx="11910">
                  <c:v>19.88849948527449</c:v>
                </c:pt>
                <c:pt idx="11911">
                  <c:v>19.896532876391824</c:v>
                </c:pt>
                <c:pt idx="11912">
                  <c:v>19.904563924454191</c:v>
                </c:pt>
                <c:pt idx="11913">
                  <c:v>19.912591192471353</c:v>
                </c:pt>
                <c:pt idx="11914">
                  <c:v>19.920620979965594</c:v>
                </c:pt>
                <c:pt idx="11915">
                  <c:v>19.928654550824902</c:v>
                </c:pt>
                <c:pt idx="11916">
                  <c:v>19.936691548625102</c:v>
                </c:pt>
                <c:pt idx="11917">
                  <c:v>19.944724489724162</c:v>
                </c:pt>
                <c:pt idx="11918">
                  <c:v>19.952755448687309</c:v>
                </c:pt>
                <c:pt idx="11919">
                  <c:v>19.960796238131699</c:v>
                </c:pt>
                <c:pt idx="11920">
                  <c:v>19.96882926838277</c:v>
                </c:pt>
                <c:pt idx="11921">
                  <c:v>19.97685896575393</c:v>
                </c:pt>
                <c:pt idx="11922">
                  <c:v>19.984885603435266</c:v>
                </c:pt>
                <c:pt idx="11923">
                  <c:v>19.992912511011173</c:v>
                </c:pt>
                <c:pt idx="11924">
                  <c:v>20.00094058787316</c:v>
                </c:pt>
                <c:pt idx="11925">
                  <c:v>20.008966506372456</c:v>
                </c:pt>
                <c:pt idx="11926">
                  <c:v>20.016990088099547</c:v>
                </c:pt>
                <c:pt idx="11927">
                  <c:v>20.025011872455789</c:v>
                </c:pt>
                <c:pt idx="11928">
                  <c:v>20.033044181326087</c:v>
                </c:pt>
                <c:pt idx="11929">
                  <c:v>20.041070459338375</c:v>
                </c:pt>
                <c:pt idx="11930">
                  <c:v>20.049097547012668</c:v>
                </c:pt>
                <c:pt idx="11931">
                  <c:v>20.057125534384813</c:v>
                </c:pt>
                <c:pt idx="11932">
                  <c:v>20.065155322114091</c:v>
                </c:pt>
                <c:pt idx="11933">
                  <c:v>20.073181869757136</c:v>
                </c:pt>
                <c:pt idx="11934">
                  <c:v>20.081200782250548</c:v>
                </c:pt>
                <c:pt idx="11935">
                  <c:v>20.089221668576791</c:v>
                </c:pt>
                <c:pt idx="11936">
                  <c:v>20.097241567957987</c:v>
                </c:pt>
                <c:pt idx="11937">
                  <c:v>20.10526021049909</c:v>
                </c:pt>
                <c:pt idx="11938">
                  <c:v>20.113280468863493</c:v>
                </c:pt>
                <c:pt idx="11939">
                  <c:v>20.121302432925017</c:v>
                </c:pt>
                <c:pt idx="11940">
                  <c:v>20.129319640107866</c:v>
                </c:pt>
                <c:pt idx="11941">
                  <c:v>20.137334336692991</c:v>
                </c:pt>
                <c:pt idx="11942">
                  <c:v>20.145348226964185</c:v>
                </c:pt>
                <c:pt idx="11943">
                  <c:v>20.153371808339433</c:v>
                </c:pt>
                <c:pt idx="11944">
                  <c:v>20.161396288938541</c:v>
                </c:pt>
                <c:pt idx="11945">
                  <c:v>20.169416726691836</c:v>
                </c:pt>
                <c:pt idx="11946">
                  <c:v>20.177426856155019</c:v>
                </c:pt>
                <c:pt idx="11947">
                  <c:v>20.185441283362323</c:v>
                </c:pt>
                <c:pt idx="11948">
                  <c:v>20.19345499447919</c:v>
                </c:pt>
                <c:pt idx="11949">
                  <c:v>20.20146807863129</c:v>
                </c:pt>
                <c:pt idx="11950">
                  <c:v>20.209475434707734</c:v>
                </c:pt>
                <c:pt idx="11951">
                  <c:v>20.217488607834461</c:v>
                </c:pt>
                <c:pt idx="11952">
                  <c:v>20.225498200118302</c:v>
                </c:pt>
                <c:pt idx="11953">
                  <c:v>20.23351200139582</c:v>
                </c:pt>
                <c:pt idx="11954">
                  <c:v>20.241525891433167</c:v>
                </c:pt>
                <c:pt idx="11955">
                  <c:v>20.249538258613967</c:v>
                </c:pt>
                <c:pt idx="11956">
                  <c:v>20.257553134991287</c:v>
                </c:pt>
                <c:pt idx="11957">
                  <c:v>20.265565502172073</c:v>
                </c:pt>
                <c:pt idx="11958">
                  <c:v>20.273578227994648</c:v>
                </c:pt>
                <c:pt idx="11959">
                  <c:v>20.281592567012687</c:v>
                </c:pt>
                <c:pt idx="11960">
                  <c:v>20.289604038692602</c:v>
                </c:pt>
                <c:pt idx="11961">
                  <c:v>20.297613810026629</c:v>
                </c:pt>
                <c:pt idx="11962">
                  <c:v>20.305620897667517</c:v>
                </c:pt>
                <c:pt idx="11963">
                  <c:v>20.313627627739187</c:v>
                </c:pt>
                <c:pt idx="11964">
                  <c:v>20.32163274875716</c:v>
                </c:pt>
                <c:pt idx="11965">
                  <c:v>20.329640372823839</c:v>
                </c:pt>
                <c:pt idx="11966">
                  <c:v>20.337647102895531</c:v>
                </c:pt>
                <c:pt idx="11967">
                  <c:v>20.34565222321368</c:v>
                </c:pt>
                <c:pt idx="11968">
                  <c:v>20.353652521028156</c:v>
                </c:pt>
                <c:pt idx="11969">
                  <c:v>20.361647380231975</c:v>
                </c:pt>
                <c:pt idx="11970">
                  <c:v>20.369640547196738</c:v>
                </c:pt>
                <c:pt idx="11971">
                  <c:v>20.377635139202805</c:v>
                </c:pt>
                <c:pt idx="11972">
                  <c:v>20.385627060061893</c:v>
                </c:pt>
                <c:pt idx="11973">
                  <c:v>20.3936288752286</c:v>
                </c:pt>
                <c:pt idx="11974">
                  <c:v>20.40162596272982</c:v>
                </c:pt>
                <c:pt idx="11975">
                  <c:v>20.409630279745354</c:v>
                </c:pt>
                <c:pt idx="11976">
                  <c:v>20.417625049880915</c:v>
                </c:pt>
                <c:pt idx="11977">
                  <c:v>20.425621869889049</c:v>
                </c:pt>
                <c:pt idx="11978">
                  <c:v>20.433616640024589</c:v>
                </c:pt>
                <c:pt idx="11979">
                  <c:v>20.441610786051129</c:v>
                </c:pt>
                <c:pt idx="11980">
                  <c:v>20.449600837813847</c:v>
                </c:pt>
                <c:pt idx="11981">
                  <c:v>20.457601403750424</c:v>
                </c:pt>
                <c:pt idx="11982">
                  <c:v>20.465605898716692</c:v>
                </c:pt>
                <c:pt idx="11983">
                  <c:v>20.473609411923725</c:v>
                </c:pt>
                <c:pt idx="11984">
                  <c:v>20.481608550841973</c:v>
                </c:pt>
                <c:pt idx="11985">
                  <c:v>20.489611169757229</c:v>
                </c:pt>
                <c:pt idx="11986">
                  <c:v>20.497615218115477</c:v>
                </c:pt>
                <c:pt idx="11987">
                  <c:v>20.505621678868522</c:v>
                </c:pt>
                <c:pt idx="11988">
                  <c:v>20.513631897577948</c:v>
                </c:pt>
                <c:pt idx="11989">
                  <c:v>20.521643995919622</c:v>
                </c:pt>
                <c:pt idx="11990">
                  <c:v>20.52965878222415</c:v>
                </c:pt>
                <c:pt idx="11991">
                  <c:v>20.537675182252514</c:v>
                </c:pt>
                <c:pt idx="11992">
                  <c:v>20.545693735438871</c:v>
                </c:pt>
                <c:pt idx="11993">
                  <c:v>20.553695462050118</c:v>
                </c:pt>
                <c:pt idx="11994">
                  <c:v>20.561701923386575</c:v>
                </c:pt>
                <c:pt idx="11995">
                  <c:v>20.569708294760513</c:v>
                </c:pt>
                <c:pt idx="11996">
                  <c:v>20.57771377305853</c:v>
                </c:pt>
                <c:pt idx="11997">
                  <c:v>20.585719071720213</c:v>
                </c:pt>
                <c:pt idx="11998">
                  <c:v>20.593741844282182</c:v>
                </c:pt>
                <c:pt idx="11999">
                  <c:v>20.601757347492992</c:v>
                </c:pt>
                <c:pt idx="12000">
                  <c:v>20.609775271985093</c:v>
                </c:pt>
                <c:pt idx="12001">
                  <c:v>20.617794901802803</c:v>
                </c:pt>
                <c:pt idx="12002">
                  <c:v>20.625811929419037</c:v>
                </c:pt>
                <c:pt idx="12003">
                  <c:v>20.633834431951026</c:v>
                </c:pt>
                <c:pt idx="12004">
                  <c:v>20.641853433691612</c:v>
                </c:pt>
                <c:pt idx="12005">
                  <c:v>20.649876655960981</c:v>
                </c:pt>
                <c:pt idx="12006">
                  <c:v>20.657893773242268</c:v>
                </c:pt>
                <c:pt idx="12007">
                  <c:v>20.665912505843089</c:v>
                </c:pt>
                <c:pt idx="12008">
                  <c:v>20.673934650323027</c:v>
                </c:pt>
                <c:pt idx="12009">
                  <c:v>20.68195634465447</c:v>
                </c:pt>
                <c:pt idx="12010">
                  <c:v>20.689977859998333</c:v>
                </c:pt>
                <c:pt idx="12011">
                  <c:v>20.698001081681333</c:v>
                </c:pt>
                <c:pt idx="12012">
                  <c:v>20.706023584682317</c:v>
                </c:pt>
                <c:pt idx="12013">
                  <c:v>20.714046268248051</c:v>
                </c:pt>
                <c:pt idx="12014">
                  <c:v>20.722065897714288</c:v>
                </c:pt>
                <c:pt idx="12015">
                  <c:v>20.73008615537567</c:v>
                </c:pt>
                <c:pt idx="12016">
                  <c:v>20.738106323287656</c:v>
                </c:pt>
                <c:pt idx="12017">
                  <c:v>20.746121378998904</c:v>
                </c:pt>
                <c:pt idx="12018">
                  <c:v>20.754135449252843</c:v>
                </c:pt>
                <c:pt idx="12019">
                  <c:v>20.762153104809087</c:v>
                </c:pt>
                <c:pt idx="12020">
                  <c:v>20.770173003838821</c:v>
                </c:pt>
                <c:pt idx="12021">
                  <c:v>20.778192902868536</c:v>
                </c:pt>
                <c:pt idx="12022">
                  <c:v>20.786209123841772</c:v>
                </c:pt>
                <c:pt idx="12023">
                  <c:v>20.794221849664329</c:v>
                </c:pt>
                <c:pt idx="12024">
                  <c:v>20.802240043231073</c:v>
                </c:pt>
                <c:pt idx="12025">
                  <c:v>20.810254291606089</c:v>
                </c:pt>
                <c:pt idx="12026">
                  <c:v>20.818269077676646</c:v>
                </c:pt>
                <c:pt idx="12027">
                  <c:v>20.826284940100408</c:v>
                </c:pt>
                <c:pt idx="12028">
                  <c:v>20.834303582758601</c:v>
                </c:pt>
                <c:pt idx="12029">
                  <c:v>20.842321058958273</c:v>
                </c:pt>
                <c:pt idx="12030">
                  <c:v>20.850333695467484</c:v>
                </c:pt>
                <c:pt idx="12031">
                  <c:v>20.858351082460743</c:v>
                </c:pt>
                <c:pt idx="12032">
                  <c:v>20.866365151779046</c:v>
                </c:pt>
                <c:pt idx="12033">
                  <c:v>20.87438164098743</c:v>
                </c:pt>
                <c:pt idx="12034">
                  <c:v>20.88239409817572</c:v>
                </c:pt>
                <c:pt idx="12035">
                  <c:v>20.890413278886339</c:v>
                </c:pt>
                <c:pt idx="12036">
                  <c:v>20.898426810975284</c:v>
                </c:pt>
                <c:pt idx="12037">
                  <c:v>20.906440612486726</c:v>
                </c:pt>
                <c:pt idx="12038">
                  <c:v>20.914463025912493</c:v>
                </c:pt>
                <c:pt idx="12039">
                  <c:v>20.92247915724472</c:v>
                </c:pt>
                <c:pt idx="12040">
                  <c:v>20.930496723589776</c:v>
                </c:pt>
                <c:pt idx="12041">
                  <c:v>20.938514738356481</c:v>
                </c:pt>
                <c:pt idx="12042">
                  <c:v>20.946522630901864</c:v>
                </c:pt>
                <c:pt idx="12043">
                  <c:v>20.954566402381943</c:v>
                </c:pt>
                <c:pt idx="12044">
                  <c:v>20.962602317592687</c:v>
                </c:pt>
                <c:pt idx="12045">
                  <c:v>20.970639856524443</c:v>
                </c:pt>
                <c:pt idx="12046">
                  <c:v>20.978678930178059</c:v>
                </c:pt>
                <c:pt idx="12047">
                  <c:v>20.986719267665958</c:v>
                </c:pt>
                <c:pt idx="12048">
                  <c:v>20.99476340093543</c:v>
                </c:pt>
                <c:pt idx="12049">
                  <c:v>21.00280112030309</c:v>
                </c:pt>
                <c:pt idx="12050">
                  <c:v>21.01083297883028</c:v>
                </c:pt>
                <c:pt idx="12051">
                  <c:v>21.018864206743839</c:v>
                </c:pt>
                <c:pt idx="12052">
                  <c:v>21.026900301832107</c:v>
                </c:pt>
                <c:pt idx="12053">
                  <c:v>21.034937930745027</c:v>
                </c:pt>
                <c:pt idx="12054">
                  <c:v>21.042973034272769</c:v>
                </c:pt>
                <c:pt idx="12055">
                  <c:v>21.05100849912581</c:v>
                </c:pt>
                <c:pt idx="12056">
                  <c:v>21.059041529259233</c:v>
                </c:pt>
                <c:pt idx="12057">
                  <c:v>21.067076272912779</c:v>
                </c:pt>
                <c:pt idx="12058">
                  <c:v>21.07510615065009</c:v>
                </c:pt>
                <c:pt idx="12059">
                  <c:v>21.083136478934016</c:v>
                </c:pt>
                <c:pt idx="12060">
                  <c:v>21.09116167852326</c:v>
                </c:pt>
                <c:pt idx="12061">
                  <c:v>21.099188766197582</c:v>
                </c:pt>
                <c:pt idx="12062">
                  <c:v>21.107219724220354</c:v>
                </c:pt>
                <c:pt idx="12063">
                  <c:v>21.11525329555019</c:v>
                </c:pt>
                <c:pt idx="12064">
                  <c:v>21.123285424981503</c:v>
                </c:pt>
                <c:pt idx="12065">
                  <c:v>21.131318906674391</c:v>
                </c:pt>
                <c:pt idx="12066">
                  <c:v>21.139349864697177</c:v>
                </c:pt>
                <c:pt idx="12067">
                  <c:v>21.147381183833097</c:v>
                </c:pt>
                <c:pt idx="12068">
                  <c:v>21.15541241162909</c:v>
                </c:pt>
                <c:pt idx="12069">
                  <c:v>21.163445623014187</c:v>
                </c:pt>
                <c:pt idx="12070">
                  <c:v>21.171481447701225</c:v>
                </c:pt>
                <c:pt idx="12071">
                  <c:v>21.179518536174609</c:v>
                </c:pt>
                <c:pt idx="12072">
                  <c:v>21.187551296507085</c:v>
                </c:pt>
                <c:pt idx="12073">
                  <c:v>21.195584236900466</c:v>
                </c:pt>
                <c:pt idx="12074">
                  <c:v>21.20361843881507</c:v>
                </c:pt>
                <c:pt idx="12075">
                  <c:v>21.211654624905265</c:v>
                </c:pt>
                <c:pt idx="12076">
                  <c:v>21.219693517460897</c:v>
                </c:pt>
                <c:pt idx="12077">
                  <c:v>21.227728891096227</c:v>
                </c:pt>
                <c:pt idx="12078">
                  <c:v>21.235762461602615</c:v>
                </c:pt>
                <c:pt idx="12079">
                  <c:v>21.243792159913731</c:v>
                </c:pt>
                <c:pt idx="12080">
                  <c:v>21.251823568981369</c:v>
                </c:pt>
                <c:pt idx="12081">
                  <c:v>21.259858583066531</c:v>
                </c:pt>
                <c:pt idx="12082">
                  <c:v>21.267890171769633</c:v>
                </c:pt>
                <c:pt idx="12083">
                  <c:v>21.275934033634389</c:v>
                </c:pt>
                <c:pt idx="12084">
                  <c:v>21.283973106934507</c:v>
                </c:pt>
                <c:pt idx="12085">
                  <c:v>21.292009382851777</c:v>
                </c:pt>
                <c:pt idx="12086">
                  <c:v>21.300047553705021</c:v>
                </c:pt>
                <c:pt idx="12087">
                  <c:v>21.308084822354505</c:v>
                </c:pt>
                <c:pt idx="12088">
                  <c:v>21.316124889805693</c:v>
                </c:pt>
                <c:pt idx="12089">
                  <c:v>21.324166673085127</c:v>
                </c:pt>
                <c:pt idx="12090">
                  <c:v>21.332204483263254</c:v>
                </c:pt>
                <c:pt idx="12091">
                  <c:v>21.340246356402087</c:v>
                </c:pt>
                <c:pt idx="12092">
                  <c:v>21.34828913298562</c:v>
                </c:pt>
                <c:pt idx="12093">
                  <c:v>21.356330825582667</c:v>
                </c:pt>
                <c:pt idx="12094">
                  <c:v>21.364374596944725</c:v>
                </c:pt>
                <c:pt idx="12095">
                  <c:v>21.372418457983485</c:v>
                </c:pt>
                <c:pt idx="12096">
                  <c:v>21.380462320320202</c:v>
                </c:pt>
                <c:pt idx="12097">
                  <c:v>21.38850229725324</c:v>
                </c:pt>
                <c:pt idx="12098">
                  <c:v>21.39654643016868</c:v>
                </c:pt>
                <c:pt idx="12099">
                  <c:v>21.404589658565925</c:v>
                </c:pt>
                <c:pt idx="12100">
                  <c:v>21.412634243950016</c:v>
                </c:pt>
                <c:pt idx="12101">
                  <c:v>21.420674401450327</c:v>
                </c:pt>
                <c:pt idx="12102">
                  <c:v>21.428713835797243</c:v>
                </c:pt>
                <c:pt idx="12103">
                  <c:v>21.436753089615937</c:v>
                </c:pt>
                <c:pt idx="12104">
                  <c:v>21.444794240645901</c:v>
                </c:pt>
                <c:pt idx="12105">
                  <c:v>21.452831689127816</c:v>
                </c:pt>
                <c:pt idx="12106">
                  <c:v>21.460866522687464</c:v>
                </c:pt>
                <c:pt idx="12107">
                  <c:v>21.468903610336529</c:v>
                </c:pt>
                <c:pt idx="12108">
                  <c:v>21.476940337191618</c:v>
                </c:pt>
                <c:pt idx="12109">
                  <c:v>21.484972466975684</c:v>
                </c:pt>
                <c:pt idx="12110">
                  <c:v>21.493010006849627</c:v>
                </c:pt>
                <c:pt idx="12111">
                  <c:v>21.501043307158636</c:v>
                </c:pt>
                <c:pt idx="12112">
                  <c:v>21.5090814774229</c:v>
                </c:pt>
                <c:pt idx="12113">
                  <c:v>21.517109825117817</c:v>
                </c:pt>
                <c:pt idx="12114">
                  <c:v>21.525137903154214</c:v>
                </c:pt>
                <c:pt idx="12115">
                  <c:v>21.533173818364986</c:v>
                </c:pt>
                <c:pt idx="12116">
                  <c:v>21.541210365190892</c:v>
                </c:pt>
                <c:pt idx="12117">
                  <c:v>21.549247272909099</c:v>
                </c:pt>
                <c:pt idx="12118">
                  <c:v>21.557283729665198</c:v>
                </c:pt>
                <c:pt idx="12119">
                  <c:v>21.56531928467907</c:v>
                </c:pt>
                <c:pt idx="12120">
                  <c:v>21.573353036231097</c:v>
                </c:pt>
                <c:pt idx="12121">
                  <c:v>21.581384985292399</c:v>
                </c:pt>
                <c:pt idx="12122">
                  <c:v>21.5894134224868</c:v>
                </c:pt>
                <c:pt idx="12123">
                  <c:v>21.597440510161071</c:v>
                </c:pt>
                <c:pt idx="12124">
                  <c:v>21.605467508371991</c:v>
                </c:pt>
                <c:pt idx="12125">
                  <c:v>21.613492078601809</c:v>
                </c:pt>
                <c:pt idx="12126">
                  <c:v>21.621520606237752</c:v>
                </c:pt>
                <c:pt idx="12127">
                  <c:v>21.629549853264677</c:v>
                </c:pt>
                <c:pt idx="12128">
                  <c:v>21.6375757724682</c:v>
                </c:pt>
                <c:pt idx="12129">
                  <c:v>21.645601961156125</c:v>
                </c:pt>
                <c:pt idx="12130">
                  <c:v>21.653634000283621</c:v>
                </c:pt>
                <c:pt idx="12131">
                  <c:v>21.661662527449732</c:v>
                </c:pt>
                <c:pt idx="12132">
                  <c:v>21.669691145529651</c:v>
                </c:pt>
                <c:pt idx="12133">
                  <c:v>21.6777189534596</c:v>
                </c:pt>
                <c:pt idx="12134">
                  <c:v>21.685752164374144</c:v>
                </c:pt>
                <c:pt idx="12135">
                  <c:v>21.693789252494263</c:v>
                </c:pt>
                <c:pt idx="12136">
                  <c:v>21.701822463408845</c:v>
                </c:pt>
                <c:pt idx="12137">
                  <c:v>21.709854593310499</c:v>
                </c:pt>
                <c:pt idx="12138">
                  <c:v>21.717882490725433</c:v>
                </c:pt>
                <c:pt idx="12139">
                  <c:v>21.72591128782118</c:v>
                </c:pt>
                <c:pt idx="12140">
                  <c:v>21.733942876641876</c:v>
                </c:pt>
                <c:pt idx="12141">
                  <c:v>21.741973924704215</c:v>
                </c:pt>
                <c:pt idx="12142">
                  <c:v>21.75001182475302</c:v>
                </c:pt>
                <c:pt idx="12143">
                  <c:v>21.758047469930212</c:v>
                </c:pt>
                <c:pt idx="12144">
                  <c:v>21.766082123444743</c:v>
                </c:pt>
                <c:pt idx="12145">
                  <c:v>21.774116595394187</c:v>
                </c:pt>
                <c:pt idx="12146">
                  <c:v>21.782149536493215</c:v>
                </c:pt>
                <c:pt idx="12147">
                  <c:v>21.790181935909811</c:v>
                </c:pt>
                <c:pt idx="12148">
                  <c:v>21.798218933356743</c:v>
                </c:pt>
                <c:pt idx="12149">
                  <c:v>21.806258006656897</c:v>
                </c:pt>
                <c:pt idx="12150">
                  <c:v>21.814297350502791</c:v>
                </c:pt>
                <c:pt idx="12151">
                  <c:v>21.822337417246796</c:v>
                </c:pt>
                <c:pt idx="12152">
                  <c:v>21.83037612906773</c:v>
                </c:pt>
                <c:pt idx="12153">
                  <c:v>21.838416196283188</c:v>
                </c:pt>
                <c:pt idx="12154">
                  <c:v>21.846455630276626</c:v>
                </c:pt>
                <c:pt idx="12155">
                  <c:v>21.85450963280174</c:v>
                </c:pt>
                <c:pt idx="12156">
                  <c:v>21.862564179920017</c:v>
                </c:pt>
                <c:pt idx="12157">
                  <c:v>21.870623173965889</c:v>
                </c:pt>
                <c:pt idx="12158">
                  <c:v>21.878676996005311</c:v>
                </c:pt>
                <c:pt idx="12159">
                  <c:v>21.886731271348616</c:v>
                </c:pt>
                <c:pt idx="12160">
                  <c:v>21.894788449286903</c:v>
                </c:pt>
                <c:pt idx="12161">
                  <c:v>21.902845445739427</c:v>
                </c:pt>
                <c:pt idx="12162">
                  <c:v>21.910902714424211</c:v>
                </c:pt>
                <c:pt idx="12163">
                  <c:v>21.918958985032031</c:v>
                </c:pt>
                <c:pt idx="12164">
                  <c:v>21.927005922017486</c:v>
                </c:pt>
                <c:pt idx="12165">
                  <c:v>21.935060378462726</c:v>
                </c:pt>
                <c:pt idx="12166">
                  <c:v>21.943117557111762</c:v>
                </c:pt>
                <c:pt idx="12167">
                  <c:v>21.951174554038168</c:v>
                </c:pt>
                <c:pt idx="12168">
                  <c:v>21.959234546733441</c:v>
                </c:pt>
                <c:pt idx="12169">
                  <c:v>21.967290363767926</c:v>
                </c:pt>
                <c:pt idx="12170">
                  <c:v>21.97535290184776</c:v>
                </c:pt>
                <c:pt idx="12171">
                  <c:v>21.983412986077035</c:v>
                </c:pt>
                <c:pt idx="12172">
                  <c:v>21.991470799292504</c:v>
                </c:pt>
                <c:pt idx="12173">
                  <c:v>21.999528340231535</c:v>
                </c:pt>
                <c:pt idx="12174">
                  <c:v>22.0075867888443</c:v>
                </c:pt>
                <c:pt idx="12175">
                  <c:v>22.015647872995896</c:v>
                </c:pt>
                <c:pt idx="12176">
                  <c:v>22.023705868452147</c:v>
                </c:pt>
                <c:pt idx="12177">
                  <c:v>22.031760505535626</c:v>
                </c:pt>
                <c:pt idx="12178">
                  <c:v>22.039816594943616</c:v>
                </c:pt>
                <c:pt idx="12179">
                  <c:v>22.047873138080167</c:v>
                </c:pt>
                <c:pt idx="12180">
                  <c:v>22.05592895535149</c:v>
                </c:pt>
                <c:pt idx="12181">
                  <c:v>22.063986405892095</c:v>
                </c:pt>
                <c:pt idx="12182">
                  <c:v>22.072043765562789</c:v>
                </c:pt>
                <c:pt idx="12183">
                  <c:v>22.080101489201827</c:v>
                </c:pt>
                <c:pt idx="12184">
                  <c:v>22.088167756439084</c:v>
                </c:pt>
                <c:pt idx="12185">
                  <c:v>22.096230567437789</c:v>
                </c:pt>
                <c:pt idx="12186">
                  <c:v>22.104294469146666</c:v>
                </c:pt>
                <c:pt idx="12187">
                  <c:v>22.112353554699332</c:v>
                </c:pt>
                <c:pt idx="12188">
                  <c:v>22.120416911602302</c:v>
                </c:pt>
                <c:pt idx="12189">
                  <c:v>22.128476995831587</c:v>
                </c:pt>
                <c:pt idx="12190">
                  <c:v>22.136535082530425</c:v>
                </c:pt>
                <c:pt idx="12191">
                  <c:v>22.144598802627506</c:v>
                </c:pt>
                <c:pt idx="12192">
                  <c:v>22.152660431216777</c:v>
                </c:pt>
                <c:pt idx="12193">
                  <c:v>22.160729521191179</c:v>
                </c:pt>
                <c:pt idx="12194">
                  <c:v>22.168786336167823</c:v>
                </c:pt>
                <c:pt idx="12195">
                  <c:v>22.176845058315767</c:v>
                </c:pt>
                <c:pt idx="12196">
                  <c:v>22.184902237438667</c:v>
                </c:pt>
                <c:pt idx="12197">
                  <c:v>22.19295642211631</c:v>
                </c:pt>
                <c:pt idx="12198">
                  <c:v>22.201016960495444</c:v>
                </c:pt>
                <c:pt idx="12199">
                  <c:v>22.20907323086637</c:v>
                </c:pt>
                <c:pt idx="12200">
                  <c:v>22.21712795933804</c:v>
                </c:pt>
                <c:pt idx="12201">
                  <c:v>22.225185137987086</c:v>
                </c:pt>
                <c:pt idx="12202">
                  <c:v>22.233240229550063</c:v>
                </c:pt>
                <c:pt idx="12203">
                  <c:v>22.241294414346054</c:v>
                </c:pt>
                <c:pt idx="12204">
                  <c:v>22.249348688860799</c:v>
                </c:pt>
                <c:pt idx="12205">
                  <c:v>22.257406775085649</c:v>
                </c:pt>
                <c:pt idx="12206">
                  <c:v>22.265459871729416</c:v>
                </c:pt>
                <c:pt idx="12207">
                  <c:v>22.273512242187973</c:v>
                </c:pt>
                <c:pt idx="12208">
                  <c:v>22.28157469020945</c:v>
                </c:pt>
                <c:pt idx="12209">
                  <c:v>22.289629055984118</c:v>
                </c:pt>
                <c:pt idx="12210">
                  <c:v>22.297679795760484</c:v>
                </c:pt>
                <c:pt idx="12211">
                  <c:v>22.305733889538143</c:v>
                </c:pt>
                <c:pt idx="12212">
                  <c:v>22.313789434221242</c:v>
                </c:pt>
                <c:pt idx="12213">
                  <c:v>22.321846703616863</c:v>
                </c:pt>
                <c:pt idx="12214">
                  <c:v>22.329901794351091</c:v>
                </c:pt>
                <c:pt idx="12215">
                  <c:v>22.337958246997594</c:v>
                </c:pt>
                <c:pt idx="12216">
                  <c:v>22.346013247044102</c:v>
                </c:pt>
                <c:pt idx="12217">
                  <c:v>22.354068519161071</c:v>
                </c:pt>
                <c:pt idx="12218">
                  <c:v>22.362125787845834</c:v>
                </c:pt>
                <c:pt idx="12219">
                  <c:v>22.370181967023505</c:v>
                </c:pt>
                <c:pt idx="12220">
                  <c:v>22.378238328945518</c:v>
                </c:pt>
                <c:pt idx="12221">
                  <c:v>22.386298049424887</c:v>
                </c:pt>
                <c:pt idx="12222">
                  <c:v>22.394353866222545</c:v>
                </c:pt>
                <c:pt idx="12223">
                  <c:v>22.402409229034543</c:v>
                </c:pt>
                <c:pt idx="12224">
                  <c:v>22.410460603343989</c:v>
                </c:pt>
                <c:pt idx="12225">
                  <c:v>22.418512068243206</c:v>
                </c:pt>
                <c:pt idx="12226">
                  <c:v>22.426562627354478</c:v>
                </c:pt>
                <c:pt idx="12227">
                  <c:v>22.434606308334271</c:v>
                </c:pt>
                <c:pt idx="12228">
                  <c:v>22.442640420712717</c:v>
                </c:pt>
                <c:pt idx="12229">
                  <c:v>22.450684915338556</c:v>
                </c:pt>
                <c:pt idx="12230">
                  <c:v>22.458726518316851</c:v>
                </c:pt>
                <c:pt idx="12231">
                  <c:v>22.466774813436597</c:v>
                </c:pt>
                <c:pt idx="12232">
                  <c:v>22.474809465303718</c:v>
                </c:pt>
                <c:pt idx="12233">
                  <c:v>22.482843667100653</c:v>
                </c:pt>
                <c:pt idx="12234">
                  <c:v>22.490877328187473</c:v>
                </c:pt>
                <c:pt idx="12235">
                  <c:v>22.498904775852751</c:v>
                </c:pt>
                <c:pt idx="12236">
                  <c:v>22.506939428308225</c:v>
                </c:pt>
                <c:pt idx="12237">
                  <c:v>22.514968405721632</c:v>
                </c:pt>
                <c:pt idx="12238">
                  <c:v>22.522993604958828</c:v>
                </c:pt>
                <c:pt idx="12239">
                  <c:v>22.531016287703764</c:v>
                </c:pt>
                <c:pt idx="12240">
                  <c:v>22.539042835698989</c:v>
                </c:pt>
                <c:pt idx="12241">
                  <c:v>22.547062554783022</c:v>
                </c:pt>
                <c:pt idx="12242">
                  <c:v>22.555082812678727</c:v>
                </c:pt>
                <c:pt idx="12243">
                  <c:v>22.563103160677787</c:v>
                </c:pt>
                <c:pt idx="12244">
                  <c:v>22.571119649769116</c:v>
                </c:pt>
                <c:pt idx="12245">
                  <c:v>22.579138741462042</c:v>
                </c:pt>
                <c:pt idx="12246">
                  <c:v>22.587153796588378</c:v>
                </c:pt>
                <c:pt idx="12247">
                  <c:v>22.595161688666863</c:v>
                </c:pt>
                <c:pt idx="12248">
                  <c:v>22.603165647594093</c:v>
                </c:pt>
                <c:pt idx="12249">
                  <c:v>22.611170053467195</c:v>
                </c:pt>
                <c:pt idx="12250">
                  <c:v>22.61917651562047</c:v>
                </c:pt>
                <c:pt idx="12251">
                  <c:v>22.627181100148803</c:v>
                </c:pt>
                <c:pt idx="12252">
                  <c:v>22.63518729347178</c:v>
                </c:pt>
                <c:pt idx="12253">
                  <c:v>22.643199302049354</c:v>
                </c:pt>
                <c:pt idx="12254">
                  <c:v>22.651212207207266</c:v>
                </c:pt>
                <c:pt idx="12255">
                  <c:v>22.659225739296247</c:v>
                </c:pt>
                <c:pt idx="12256">
                  <c:v>22.667237121930061</c:v>
                </c:pt>
                <c:pt idx="12257">
                  <c:v>22.675249310271958</c:v>
                </c:pt>
                <c:pt idx="12258">
                  <c:v>22.683266517454825</c:v>
                </c:pt>
                <c:pt idx="12259">
                  <c:v>22.691279333177647</c:v>
                </c:pt>
                <c:pt idx="12260">
                  <c:v>22.699295284533079</c:v>
                </c:pt>
                <c:pt idx="12261">
                  <c:v>22.707310608736847</c:v>
                </c:pt>
                <c:pt idx="12262">
                  <c:v>22.715329430580059</c:v>
                </c:pt>
                <c:pt idx="12263">
                  <c:v>22.723344934492879</c:v>
                </c:pt>
                <c:pt idx="12264">
                  <c:v>22.731358287446675</c:v>
                </c:pt>
                <c:pt idx="12265">
                  <c:v>22.739370297193027</c:v>
                </c:pt>
                <c:pt idx="12266">
                  <c:v>22.74738150010592</c:v>
                </c:pt>
                <c:pt idx="12267">
                  <c:v>22.755387157233294</c:v>
                </c:pt>
                <c:pt idx="12268">
                  <c:v>22.76339433333882</c:v>
                </c:pt>
                <c:pt idx="12269">
                  <c:v>22.771402941310527</c:v>
                </c:pt>
                <c:pt idx="12270">
                  <c:v>22.779408955192054</c:v>
                </c:pt>
                <c:pt idx="12271">
                  <c:v>22.787407737393018</c:v>
                </c:pt>
                <c:pt idx="12272">
                  <c:v>22.79540660876971</c:v>
                </c:pt>
                <c:pt idx="12273">
                  <c:v>22.803406460771317</c:v>
                </c:pt>
                <c:pt idx="12274">
                  <c:v>22.811409436815001</c:v>
                </c:pt>
                <c:pt idx="12275">
                  <c:v>22.819408664569227</c:v>
                </c:pt>
                <c:pt idx="12276">
                  <c:v>22.827409141168172</c:v>
                </c:pt>
                <c:pt idx="12277">
                  <c:v>22.835415870306282</c:v>
                </c:pt>
                <c:pt idx="12278">
                  <c:v>22.843412690314427</c:v>
                </c:pt>
                <c:pt idx="12279">
                  <c:v>22.851413791860875</c:v>
                </c:pt>
                <c:pt idx="12280">
                  <c:v>22.859411503208296</c:v>
                </c:pt>
                <c:pt idx="12281">
                  <c:v>22.867406006153182</c:v>
                </c:pt>
                <c:pt idx="12282">
                  <c:v>22.875406750772086</c:v>
                </c:pt>
                <c:pt idx="12283">
                  <c:v>22.883405711326926</c:v>
                </c:pt>
                <c:pt idx="12284">
                  <c:v>22.891402531684104</c:v>
                </c:pt>
                <c:pt idx="12285">
                  <c:v>22.899400242798784</c:v>
                </c:pt>
                <c:pt idx="12286">
                  <c:v>22.907402415590411</c:v>
                </c:pt>
                <c:pt idx="12287">
                  <c:v>22.915408519541476</c:v>
                </c:pt>
                <c:pt idx="12288">
                  <c:v>22.923413730138282</c:v>
                </c:pt>
                <c:pt idx="12289">
                  <c:v>22.931423590008187</c:v>
                </c:pt>
                <c:pt idx="12290">
                  <c:v>22.939439631935873</c:v>
                </c:pt>
                <c:pt idx="12291">
                  <c:v>22.947455853143186</c:v>
                </c:pt>
                <c:pt idx="12292">
                  <c:v>22.955472253405571</c:v>
                </c:pt>
                <c:pt idx="12293">
                  <c:v>22.963492691158848</c:v>
                </c:pt>
                <c:pt idx="12294">
                  <c:v>22.97151753041242</c:v>
                </c:pt>
                <c:pt idx="12295">
                  <c:v>22.979538057102094</c:v>
                </c:pt>
                <c:pt idx="12296">
                  <c:v>22.987562897059629</c:v>
                </c:pt>
                <c:pt idx="12297">
                  <c:v>22.995589176010924</c:v>
                </c:pt>
                <c:pt idx="12298">
                  <c:v>23.00361320661597</c:v>
                </c:pt>
                <c:pt idx="12299">
                  <c:v>23.011645335576929</c:v>
                </c:pt>
                <c:pt idx="12300">
                  <c:v>23.01968242322603</c:v>
                </c:pt>
                <c:pt idx="12301">
                  <c:v>23.027718879864324</c:v>
                </c:pt>
                <c:pt idx="12302">
                  <c:v>23.035750829513528</c:v>
                </c:pt>
                <c:pt idx="12303">
                  <c:v>23.043775669353725</c:v>
                </c:pt>
                <c:pt idx="12304">
                  <c:v>23.051799161242087</c:v>
                </c:pt>
                <c:pt idx="12305">
                  <c:v>23.059828589080858</c:v>
                </c:pt>
                <c:pt idx="12306">
                  <c:v>23.067853428921055</c:v>
                </c:pt>
                <c:pt idx="12307">
                  <c:v>23.075882676300431</c:v>
                </c:pt>
                <c:pt idx="12308">
                  <c:v>23.083909225000003</c:v>
                </c:pt>
                <c:pt idx="12309">
                  <c:v>23.091931548032218</c:v>
                </c:pt>
                <c:pt idx="12310">
                  <c:v>23.099956747386788</c:v>
                </c:pt>
                <c:pt idx="12311">
                  <c:v>23.10797673686163</c:v>
                </c:pt>
                <c:pt idx="12312">
                  <c:v>23.115995828437434</c:v>
                </c:pt>
                <c:pt idx="12313">
                  <c:v>23.12400721072067</c:v>
                </c:pt>
                <c:pt idx="12314">
                  <c:v>23.132027468616414</c:v>
                </c:pt>
                <c:pt idx="12315">
                  <c:v>23.140049522944526</c:v>
                </c:pt>
                <c:pt idx="12316">
                  <c:v>23.148069242848603</c:v>
                </c:pt>
                <c:pt idx="12317">
                  <c:v>23.156092015176014</c:v>
                </c:pt>
                <c:pt idx="12318">
                  <c:v>23.164112003713587</c:v>
                </c:pt>
                <c:pt idx="12319">
                  <c:v>23.172138281373719</c:v>
                </c:pt>
                <c:pt idx="12320">
                  <c:v>23.180174467110771</c:v>
                </c:pt>
                <c:pt idx="12321">
                  <c:v>23.188210111817117</c:v>
                </c:pt>
                <c:pt idx="12322">
                  <c:v>23.196240259828123</c:v>
                </c:pt>
                <c:pt idx="12323">
                  <c:v>23.204267527962728</c:v>
                </c:pt>
                <c:pt idx="12324">
                  <c:v>23.212288145348897</c:v>
                </c:pt>
                <c:pt idx="12325">
                  <c:v>23.220309032026709</c:v>
                </c:pt>
                <c:pt idx="12326">
                  <c:v>23.228335580374086</c:v>
                </c:pt>
                <c:pt idx="12327">
                  <c:v>23.236365548356908</c:v>
                </c:pt>
                <c:pt idx="12328">
                  <c:v>23.244386435034727</c:v>
                </c:pt>
                <c:pt idx="12329">
                  <c:v>23.252406424275254</c:v>
                </c:pt>
                <c:pt idx="12330">
                  <c:v>23.260423362814119</c:v>
                </c:pt>
                <c:pt idx="12331">
                  <c:v>23.268442095297825</c:v>
                </c:pt>
                <c:pt idx="12332">
                  <c:v>23.276461006854298</c:v>
                </c:pt>
                <c:pt idx="12333">
                  <c:v>23.284479648926919</c:v>
                </c:pt>
                <c:pt idx="12334">
                  <c:v>23.292498649847641</c:v>
                </c:pt>
                <c:pt idx="12335">
                  <c:v>23.300520164722684</c:v>
                </c:pt>
                <c:pt idx="12336">
                  <c:v>23.30854060212442</c:v>
                </c:pt>
                <c:pt idx="12337">
                  <c:v>23.316560231356387</c:v>
                </c:pt>
                <c:pt idx="12338">
                  <c:v>23.32458013108905</c:v>
                </c:pt>
                <c:pt idx="12339">
                  <c:v>23.332595813550491</c:v>
                </c:pt>
                <c:pt idx="12340">
                  <c:v>23.340612751972262</c:v>
                </c:pt>
                <c:pt idx="12341">
                  <c:v>23.348622433020811</c:v>
                </c:pt>
                <c:pt idx="12342">
                  <c:v>23.356633278273506</c:v>
                </c:pt>
                <c:pt idx="12343">
                  <c:v>23.364627781334672</c:v>
                </c:pt>
                <c:pt idx="12344">
                  <c:v>23.372623264083462</c:v>
                </c:pt>
                <c:pt idx="12345">
                  <c:v>23.380614650807839</c:v>
                </c:pt>
                <c:pt idx="12346">
                  <c:v>23.388604791396546</c:v>
                </c:pt>
                <c:pt idx="12347">
                  <c:v>23.396596000172519</c:v>
                </c:pt>
                <c:pt idx="12348">
                  <c:v>23.40459237506581</c:v>
                </c:pt>
                <c:pt idx="12349">
                  <c:v>23.412584830494037</c:v>
                </c:pt>
                <c:pt idx="12350">
                  <c:v>23.420571592491751</c:v>
                </c:pt>
                <c:pt idx="12351">
                  <c:v>23.428554180097624</c:v>
                </c:pt>
                <c:pt idx="12352">
                  <c:v>23.436539964972919</c:v>
                </c:pt>
                <c:pt idx="12353">
                  <c:v>23.444518561038286</c:v>
                </c:pt>
                <c:pt idx="12354">
                  <c:v>23.452498663657593</c:v>
                </c:pt>
                <c:pt idx="12355">
                  <c:v>23.46051031448857</c:v>
                </c:pt>
                <c:pt idx="12356">
                  <c:v>23.468515078264787</c:v>
                </c:pt>
                <c:pt idx="12357">
                  <c:v>23.476520824285487</c:v>
                </c:pt>
                <c:pt idx="12358">
                  <c:v>23.484530774912876</c:v>
                </c:pt>
                <c:pt idx="12359">
                  <c:v>23.492534198120364</c:v>
                </c:pt>
                <c:pt idx="12360">
                  <c:v>23.500541733243679</c:v>
                </c:pt>
                <c:pt idx="12361">
                  <c:v>23.508556250748033</c:v>
                </c:pt>
                <c:pt idx="12362">
                  <c:v>23.516573995986217</c:v>
                </c:pt>
                <c:pt idx="12363">
                  <c:v>23.524592189670063</c:v>
                </c:pt>
                <c:pt idx="12364">
                  <c:v>23.532607603961118</c:v>
                </c:pt>
                <c:pt idx="12365">
                  <c:v>23.540622658619526</c:v>
                </c:pt>
                <c:pt idx="12366">
                  <c:v>23.548637893206422</c:v>
                </c:pt>
                <c:pt idx="12367">
                  <c:v>23.556657792236155</c:v>
                </c:pt>
                <c:pt idx="12368">
                  <c:v>23.564672041663723</c:v>
                </c:pt>
                <c:pt idx="12369">
                  <c:v>23.572686648648787</c:v>
                </c:pt>
                <c:pt idx="12370">
                  <c:v>23.580708702859713</c:v>
                </c:pt>
                <c:pt idx="12371">
                  <c:v>23.588730397191089</c:v>
                </c:pt>
                <c:pt idx="12372">
                  <c:v>23.59674688628245</c:v>
                </c:pt>
                <c:pt idx="12373">
                  <c:v>23.604764183135178</c:v>
                </c:pt>
                <c:pt idx="12374">
                  <c:v>23.612781300650582</c:v>
                </c:pt>
                <c:pt idx="12375">
                  <c:v>23.620795012001263</c:v>
                </c:pt>
                <c:pt idx="12376">
                  <c:v>23.628810156856694</c:v>
                </c:pt>
                <c:pt idx="12377">
                  <c:v>23.63683562587239</c:v>
                </c:pt>
                <c:pt idx="12378">
                  <c:v>23.644858668134251</c:v>
                </c:pt>
                <c:pt idx="12379">
                  <c:v>23.6528824298979</c:v>
                </c:pt>
                <c:pt idx="12380">
                  <c:v>23.660907809258827</c:v>
                </c:pt>
                <c:pt idx="12381">
                  <c:v>23.668938137190199</c:v>
                </c:pt>
                <c:pt idx="12382">
                  <c:v>23.676965224864521</c:v>
                </c:pt>
                <c:pt idx="12383">
                  <c:v>23.684990604108091</c:v>
                </c:pt>
                <c:pt idx="12384">
                  <c:v>23.693015803345286</c:v>
                </c:pt>
                <c:pt idx="12385">
                  <c:v>23.70104289137177</c:v>
                </c:pt>
                <c:pt idx="12386">
                  <c:v>23.709068271084774</c:v>
                </c:pt>
                <c:pt idx="12387">
                  <c:v>23.717095359111291</c:v>
                </c:pt>
                <c:pt idx="12388">
                  <c:v>23.725126948284672</c:v>
                </c:pt>
                <c:pt idx="12389">
                  <c:v>23.733151068391024</c:v>
                </c:pt>
                <c:pt idx="12390">
                  <c:v>23.74117213413987</c:v>
                </c:pt>
                <c:pt idx="12391">
                  <c:v>23.749191673522159</c:v>
                </c:pt>
                <c:pt idx="12392">
                  <c:v>23.75720986744021</c:v>
                </c:pt>
                <c:pt idx="12393">
                  <c:v>23.765221070353093</c:v>
                </c:pt>
                <c:pt idx="12394">
                  <c:v>23.773220654872329</c:v>
                </c:pt>
                <c:pt idx="12395">
                  <c:v>23.781221221158312</c:v>
                </c:pt>
                <c:pt idx="12396">
                  <c:v>23.789223215307455</c:v>
                </c:pt>
                <c:pt idx="12397">
                  <c:v>23.797235940194799</c:v>
                </c:pt>
                <c:pt idx="12398">
                  <c:v>23.805244369295533</c:v>
                </c:pt>
                <c:pt idx="12399">
                  <c:v>23.813252797929234</c:v>
                </c:pt>
                <c:pt idx="12400">
                  <c:v>23.821262569029674</c:v>
                </c:pt>
                <c:pt idx="12401">
                  <c:v>23.829268762702707</c:v>
                </c:pt>
                <c:pt idx="12402">
                  <c:v>23.837281399211918</c:v>
                </c:pt>
                <c:pt idx="12403">
                  <c:v>23.845290812221624</c:v>
                </c:pt>
                <c:pt idx="12404">
                  <c:v>23.853299598373276</c:v>
                </c:pt>
                <c:pt idx="12405">
                  <c:v>23.861306327978181</c:v>
                </c:pt>
                <c:pt idx="12406">
                  <c:v>23.86932012878793</c:v>
                </c:pt>
                <c:pt idx="12407">
                  <c:v>23.877333213056993</c:v>
                </c:pt>
                <c:pt idx="12408">
                  <c:v>23.885350868613234</c:v>
                </c:pt>
                <c:pt idx="12409">
                  <c:v>23.89337121637794</c:v>
                </c:pt>
                <c:pt idx="12410">
                  <c:v>23.901390935930554</c:v>
                </c:pt>
                <c:pt idx="12411">
                  <c:v>23.909412360905183</c:v>
                </c:pt>
                <c:pt idx="12412">
                  <c:v>23.91742723704856</c:v>
                </c:pt>
                <c:pt idx="12413">
                  <c:v>23.925441306132932</c:v>
                </c:pt>
                <c:pt idx="12414">
                  <c:v>23.933456092437485</c:v>
                </c:pt>
                <c:pt idx="12415">
                  <c:v>23.941476440905198</c:v>
                </c:pt>
                <c:pt idx="12416">
                  <c:v>23.949495802235326</c:v>
                </c:pt>
                <c:pt idx="12417">
                  <c:v>23.957518215661089</c:v>
                </c:pt>
                <c:pt idx="12418">
                  <c:v>23.965542965863349</c:v>
                </c:pt>
                <c:pt idx="12419">
                  <c:v>23.973567356599627</c:v>
                </c:pt>
                <c:pt idx="12420">
                  <c:v>23.981588422700092</c:v>
                </c:pt>
                <c:pt idx="12421">
                  <c:v>23.989606885714437</c:v>
                </c:pt>
                <c:pt idx="12422">
                  <c:v>23.997632444856752</c:v>
                </c:pt>
                <c:pt idx="12423">
                  <c:v>24.005657734330626</c:v>
                </c:pt>
                <c:pt idx="12424">
                  <c:v>24.013684732776337</c:v>
                </c:pt>
                <c:pt idx="12425">
                  <c:v>24.02170831462071</c:v>
                </c:pt>
                <c:pt idx="12426">
                  <c:v>24.029733783636409</c:v>
                </c:pt>
                <c:pt idx="12427">
                  <c:v>24.03775727564204</c:v>
                </c:pt>
                <c:pt idx="12428">
                  <c:v>24.045782385701042</c:v>
                </c:pt>
                <c:pt idx="12429">
                  <c:v>24.053806506042015</c:v>
                </c:pt>
                <c:pt idx="12430">
                  <c:v>24.061836204000649</c:v>
                </c:pt>
                <c:pt idx="12431">
                  <c:v>24.069865991142414</c:v>
                </c:pt>
                <c:pt idx="12432">
                  <c:v>24.077894428454282</c:v>
                </c:pt>
                <c:pt idx="12433">
                  <c:v>24.085919087965124</c:v>
                </c:pt>
                <c:pt idx="12434">
                  <c:v>24.093940333615087</c:v>
                </c:pt>
                <c:pt idx="12435">
                  <c:v>24.101955120621511</c:v>
                </c:pt>
                <c:pt idx="12436">
                  <c:v>24.109970893647915</c:v>
                </c:pt>
                <c:pt idx="12437">
                  <c:v>24.117982544128292</c:v>
                </c:pt>
                <c:pt idx="12438">
                  <c:v>24.125994284596842</c:v>
                </c:pt>
                <c:pt idx="12439">
                  <c:v>24.134000298711701</c:v>
                </c:pt>
                <c:pt idx="12440">
                  <c:v>24.142000864881187</c:v>
                </c:pt>
                <c:pt idx="12441">
                  <c:v>24.150009383065921</c:v>
                </c:pt>
                <c:pt idx="12442">
                  <c:v>24.158018796309261</c:v>
                </c:pt>
                <c:pt idx="12443">
                  <c:v>24.166023023420131</c:v>
                </c:pt>
                <c:pt idx="12444">
                  <c:v>24.174033331845507</c:v>
                </c:pt>
                <c:pt idx="12445">
                  <c:v>24.182042834315883</c:v>
                </c:pt>
                <c:pt idx="12446">
                  <c:v>24.190051800058324</c:v>
                </c:pt>
                <c:pt idx="12447">
                  <c:v>24.198051741730115</c:v>
                </c:pt>
                <c:pt idx="12448">
                  <c:v>24.206053913822533</c:v>
                </c:pt>
                <c:pt idx="12449">
                  <c:v>24.21405474778625</c:v>
                </c:pt>
                <c:pt idx="12450">
                  <c:v>24.222051924185092</c:v>
                </c:pt>
                <c:pt idx="12451">
                  <c:v>24.230052578995689</c:v>
                </c:pt>
                <c:pt idx="12452">
                  <c:v>24.238050914888241</c:v>
                </c:pt>
                <c:pt idx="12453">
                  <c:v>24.24604764542654</c:v>
                </c:pt>
                <c:pt idx="12454">
                  <c:v>24.254046337406475</c:v>
                </c:pt>
                <c:pt idx="12455">
                  <c:v>24.262040929063694</c:v>
                </c:pt>
                <c:pt idx="12456">
                  <c:v>24.270037659136637</c:v>
                </c:pt>
                <c:pt idx="12457">
                  <c:v>24.278030737775673</c:v>
                </c:pt>
                <c:pt idx="12458">
                  <c:v>24.286030322178462</c:v>
                </c:pt>
                <c:pt idx="12459">
                  <c:v>24.294030263500886</c:v>
                </c:pt>
                <c:pt idx="12460">
                  <c:v>24.302032257883095</c:v>
                </c:pt>
                <c:pt idx="12461">
                  <c:v>24.310033091730322</c:v>
                </c:pt>
                <c:pt idx="12462">
                  <c:v>24.318036425873288</c:v>
                </c:pt>
                <c:pt idx="12463">
                  <c:v>24.326033246230477</c:v>
                </c:pt>
                <c:pt idx="12464">
                  <c:v>24.334028907389047</c:v>
                </c:pt>
                <c:pt idx="12465">
                  <c:v>24.34202439118453</c:v>
                </c:pt>
                <c:pt idx="12466">
                  <c:v>24.350020676852651</c:v>
                </c:pt>
                <c:pt idx="12467">
                  <c:v>24.358023742534087</c:v>
                </c:pt>
                <c:pt idx="12468">
                  <c:v>24.366021007716604</c:v>
                </c:pt>
                <c:pt idx="12469">
                  <c:v>24.374022376634279</c:v>
                </c:pt>
                <c:pt idx="12470">
                  <c:v>24.382020266860106</c:v>
                </c:pt>
                <c:pt idx="12471">
                  <c:v>24.390017711362546</c:v>
                </c:pt>
                <c:pt idx="12472">
                  <c:v>24.398013997030652</c:v>
                </c:pt>
                <c:pt idx="12473">
                  <c:v>24.406018402670551</c:v>
                </c:pt>
                <c:pt idx="12474">
                  <c:v>24.414032651630304</c:v>
                </c:pt>
                <c:pt idx="12475">
                  <c:v>24.422051742971824</c:v>
                </c:pt>
                <c:pt idx="12476">
                  <c:v>24.430069040409879</c:v>
                </c:pt>
                <c:pt idx="12477">
                  <c:v>24.43808965697577</c:v>
                </c:pt>
                <c:pt idx="12478">
                  <c:v>24.446110004740486</c:v>
                </c:pt>
                <c:pt idx="12479">
                  <c:v>24.454127301124924</c:v>
                </c:pt>
                <c:pt idx="12480">
                  <c:v>24.462140296071006</c:v>
                </c:pt>
                <c:pt idx="12481">
                  <c:v>24.470154724214108</c:v>
                </c:pt>
                <c:pt idx="12482">
                  <c:v>24.478171751596214</c:v>
                </c:pt>
                <c:pt idx="12483">
                  <c:v>24.486188241740869</c:v>
                </c:pt>
                <c:pt idx="12484">
                  <c:v>24.494205359256288</c:v>
                </c:pt>
                <c:pt idx="12485">
                  <c:v>24.50222795230388</c:v>
                </c:pt>
                <c:pt idx="12486">
                  <c:v>24.510246235918295</c:v>
                </c:pt>
                <c:pt idx="12487">
                  <c:v>24.518266045442591</c:v>
                </c:pt>
                <c:pt idx="12488">
                  <c:v>24.526286393441627</c:v>
                </c:pt>
                <c:pt idx="12489">
                  <c:v>24.534307998805538</c:v>
                </c:pt>
                <c:pt idx="12490">
                  <c:v>24.542331939442484</c:v>
                </c:pt>
                <c:pt idx="12491">
                  <c:v>24.550352017373147</c:v>
                </c:pt>
                <c:pt idx="12492">
                  <c:v>24.558378025189565</c:v>
                </c:pt>
                <c:pt idx="12493">
                  <c:v>24.566398552347941</c:v>
                </c:pt>
                <c:pt idx="12494">
                  <c:v>24.57441575894552</c:v>
                </c:pt>
                <c:pt idx="12495">
                  <c:v>24.582437542950071</c:v>
                </c:pt>
                <c:pt idx="12496">
                  <c:v>24.590463911110785</c:v>
                </c:pt>
                <c:pt idx="12497">
                  <c:v>24.598489470135693</c:v>
                </c:pt>
                <c:pt idx="12498">
                  <c:v>24.606510266578503</c:v>
                </c:pt>
                <c:pt idx="12499">
                  <c:v>24.61454113468173</c:v>
                </c:pt>
                <c:pt idx="12500">
                  <c:v>24.622571192559892</c:v>
                </c:pt>
                <c:pt idx="12501">
                  <c:v>24.630596931845286</c:v>
                </c:pt>
                <c:pt idx="12502">
                  <c:v>24.638621142041853</c:v>
                </c:pt>
                <c:pt idx="12503">
                  <c:v>24.646644454377252</c:v>
                </c:pt>
                <c:pt idx="12504">
                  <c:v>24.654664173461285</c:v>
                </c:pt>
                <c:pt idx="12505">
                  <c:v>24.662681021988746</c:v>
                </c:pt>
                <c:pt idx="12506">
                  <c:v>24.670705862415591</c:v>
                </c:pt>
                <c:pt idx="12507">
                  <c:v>24.678730072612137</c:v>
                </c:pt>
                <c:pt idx="12508">
                  <c:v>24.68674754869474</c:v>
                </c:pt>
                <c:pt idx="12509">
                  <c:v>24.694760273932786</c:v>
                </c:pt>
                <c:pt idx="12510">
                  <c:v>24.702771567172359</c:v>
                </c:pt>
                <c:pt idx="12511">
                  <c:v>24.710781516865318</c:v>
                </c:pt>
                <c:pt idx="12512">
                  <c:v>24.718790661390688</c:v>
                </c:pt>
                <c:pt idx="12513">
                  <c:v>24.726798285574084</c:v>
                </c:pt>
                <c:pt idx="12514">
                  <c:v>24.734806893429027</c:v>
                </c:pt>
                <c:pt idx="12515">
                  <c:v>24.742815501283953</c:v>
                </c:pt>
                <c:pt idx="12516">
                  <c:v>24.750829212868542</c:v>
                </c:pt>
                <c:pt idx="12517">
                  <c:v>24.758838536770359</c:v>
                </c:pt>
                <c:pt idx="12518">
                  <c:v>24.766836872430087</c:v>
                </c:pt>
                <c:pt idx="12519">
                  <c:v>24.774833068991725</c:v>
                </c:pt>
                <c:pt idx="12520">
                  <c:v>24.782830423658435</c:v>
                </c:pt>
                <c:pt idx="12521">
                  <c:v>24.79084727241997</c:v>
                </c:pt>
                <c:pt idx="12522">
                  <c:v>24.798860624672226</c:v>
                </c:pt>
                <c:pt idx="12523">
                  <c:v>24.80687828046263</c:v>
                </c:pt>
                <c:pt idx="12524">
                  <c:v>24.814900335376937</c:v>
                </c:pt>
                <c:pt idx="12525">
                  <c:v>24.822921581026872</c:v>
                </c:pt>
                <c:pt idx="12526">
                  <c:v>24.830939327201691</c:v>
                </c:pt>
                <c:pt idx="12527">
                  <c:v>24.838956265389378</c:v>
                </c:pt>
                <c:pt idx="12528">
                  <c:v>24.846966932001571</c:v>
                </c:pt>
                <c:pt idx="12529">
                  <c:v>24.854977509121866</c:v>
                </c:pt>
                <c:pt idx="12530">
                  <c:v>24.862988891755688</c:v>
                </c:pt>
                <c:pt idx="12531">
                  <c:v>24.871002602521685</c:v>
                </c:pt>
                <c:pt idx="12532">
                  <c:v>24.8790155076796</c:v>
                </c:pt>
                <c:pt idx="12533">
                  <c:v>24.88703280476642</c:v>
                </c:pt>
                <c:pt idx="12534">
                  <c:v>24.895051626609668</c:v>
                </c:pt>
                <c:pt idx="12535">
                  <c:v>24.90306569639576</c:v>
                </c:pt>
                <c:pt idx="12536">
                  <c:v>24.911079496737756</c:v>
                </c:pt>
                <c:pt idx="12537">
                  <c:v>24.919093476706742</c:v>
                </c:pt>
                <c:pt idx="12538">
                  <c:v>24.927102889950049</c:v>
                </c:pt>
                <c:pt idx="12539">
                  <c:v>24.935114808999728</c:v>
                </c:pt>
                <c:pt idx="12540">
                  <c:v>24.943119572076203</c:v>
                </c:pt>
                <c:pt idx="12541">
                  <c:v>24.951127195909478</c:v>
                </c:pt>
                <c:pt idx="12542">
                  <c:v>24.959135266830117</c:v>
                </c:pt>
                <c:pt idx="12543">
                  <c:v>24.967145753759944</c:v>
                </c:pt>
                <c:pt idx="12544">
                  <c:v>24.975147748608283</c:v>
                </c:pt>
                <c:pt idx="12545">
                  <c:v>24.983148404001277</c:v>
                </c:pt>
                <c:pt idx="12546">
                  <c:v>24.991150487645285</c:v>
                </c:pt>
                <c:pt idx="12547">
                  <c:v>24.999145703029914</c:v>
                </c:pt>
                <c:pt idx="12548">
                  <c:v>25.007140295268513</c:v>
                </c:pt>
                <c:pt idx="12549">
                  <c:v>25.01513479728327</c:v>
                </c:pt>
                <c:pt idx="12550">
                  <c:v>25.023129478701669</c:v>
                </c:pt>
                <c:pt idx="12551">
                  <c:v>25.031126833019286</c:v>
                </c:pt>
                <c:pt idx="12552">
                  <c:v>25.039123653376485</c:v>
                </c:pt>
                <c:pt idx="12553">
                  <c:v>25.047129488759488</c:v>
                </c:pt>
                <c:pt idx="12554">
                  <c:v>25.055132823019029</c:v>
                </c:pt>
                <c:pt idx="12555">
                  <c:v>25.063131514998936</c:v>
                </c:pt>
                <c:pt idx="12556">
                  <c:v>25.071132438892285</c:v>
                </c:pt>
                <c:pt idx="12557">
                  <c:v>25.079138006195485</c:v>
                </c:pt>
                <c:pt idx="12558">
                  <c:v>25.087142411835366</c:v>
                </c:pt>
                <c:pt idx="12559">
                  <c:v>25.095145298593327</c:v>
                </c:pt>
                <c:pt idx="12560">
                  <c:v>25.103153191138791</c:v>
                </c:pt>
                <c:pt idx="12561">
                  <c:v>25.111157775433888</c:v>
                </c:pt>
                <c:pt idx="12562">
                  <c:v>25.119160126994124</c:v>
                </c:pt>
                <c:pt idx="12563">
                  <c:v>25.127164353988388</c:v>
                </c:pt>
                <c:pt idx="12564">
                  <c:v>25.135170726295797</c:v>
                </c:pt>
                <c:pt idx="12565">
                  <c:v>25.143175399922058</c:v>
                </c:pt>
                <c:pt idx="12566">
                  <c:v>25.151185080853839</c:v>
                </c:pt>
                <c:pt idx="12567">
                  <c:v>25.159196641815907</c:v>
                </c:pt>
                <c:pt idx="12568">
                  <c:v>25.167210442742611</c:v>
                </c:pt>
                <c:pt idx="12569">
                  <c:v>25.175235102136192</c:v>
                </c:pt>
                <c:pt idx="12570">
                  <c:v>25.183260211608534</c:v>
                </c:pt>
                <c:pt idx="12571">
                  <c:v>25.191279841660499</c:v>
                </c:pt>
                <c:pt idx="12572">
                  <c:v>25.199299471009592</c:v>
                </c:pt>
                <c:pt idx="12573">
                  <c:v>25.207318112730896</c:v>
                </c:pt>
                <c:pt idx="12574">
                  <c:v>25.215335230246286</c:v>
                </c:pt>
                <c:pt idx="12575">
                  <c:v>25.223351720156895</c:v>
                </c:pt>
                <c:pt idx="12576">
                  <c:v>25.231368479026528</c:v>
                </c:pt>
                <c:pt idx="12577">
                  <c:v>25.239379592900526</c:v>
                </c:pt>
                <c:pt idx="12578">
                  <c:v>25.247398415446458</c:v>
                </c:pt>
                <c:pt idx="12579">
                  <c:v>25.255419032715416</c:v>
                </c:pt>
                <c:pt idx="12580">
                  <c:v>25.26343247441708</c:v>
                </c:pt>
                <c:pt idx="12581">
                  <c:v>25.271454798035531</c:v>
                </c:pt>
                <c:pt idx="12582">
                  <c:v>25.279470122707281</c:v>
                </c:pt>
                <c:pt idx="12583">
                  <c:v>25.287488675425223</c:v>
                </c:pt>
                <c:pt idx="12584">
                  <c:v>25.295502297085385</c:v>
                </c:pt>
                <c:pt idx="12585">
                  <c:v>25.303523992120105</c:v>
                </c:pt>
                <c:pt idx="12586">
                  <c:v>25.311547842908688</c:v>
                </c:pt>
                <c:pt idx="12587">
                  <c:v>25.319573132734597</c:v>
                </c:pt>
                <c:pt idx="12588">
                  <c:v>25.327591416700297</c:v>
                </c:pt>
                <c:pt idx="12589">
                  <c:v>25.335619854012137</c:v>
                </c:pt>
                <c:pt idx="12590">
                  <c:v>25.343643704800719</c:v>
                </c:pt>
                <c:pt idx="12591">
                  <c:v>25.35167178224993</c:v>
                </c:pt>
                <c:pt idx="12592">
                  <c:v>25.359697791240031</c:v>
                </c:pt>
                <c:pt idx="12593">
                  <c:v>25.367725058552725</c:v>
                </c:pt>
                <c:pt idx="12594">
                  <c:v>25.375751517099015</c:v>
                </c:pt>
                <c:pt idx="12595">
                  <c:v>25.383769262220085</c:v>
                </c:pt>
                <c:pt idx="12596">
                  <c:v>25.391798059785742</c:v>
                </c:pt>
                <c:pt idx="12597">
                  <c:v>25.399822000422688</c:v>
                </c:pt>
                <c:pt idx="12598">
                  <c:v>25.407847020015232</c:v>
                </c:pt>
                <c:pt idx="12599">
                  <c:v>25.415871500379726</c:v>
                </c:pt>
                <c:pt idx="12600">
                  <c:v>25.42389580102088</c:v>
                </c:pt>
                <c:pt idx="12601">
                  <c:v>25.431919472706383</c:v>
                </c:pt>
                <c:pt idx="12602">
                  <c:v>25.439944222908693</c:v>
                </c:pt>
                <c:pt idx="12603">
                  <c:v>25.447961161096398</c:v>
                </c:pt>
                <c:pt idx="12604">
                  <c:v>25.45598114986829</c:v>
                </c:pt>
                <c:pt idx="12605">
                  <c:v>25.463994055026177</c:v>
                </c:pt>
                <c:pt idx="12606">
                  <c:v>25.472007228152876</c:v>
                </c:pt>
                <c:pt idx="12607">
                  <c:v>25.480024794732067</c:v>
                </c:pt>
                <c:pt idx="12608">
                  <c:v>25.488043616575258</c:v>
                </c:pt>
                <c:pt idx="12609">
                  <c:v>25.49606252813172</c:v>
                </c:pt>
                <c:pt idx="12610">
                  <c:v>25.504076328941505</c:v>
                </c:pt>
                <c:pt idx="12611">
                  <c:v>25.512090846445872</c:v>
                </c:pt>
                <c:pt idx="12612">
                  <c:v>25.520105811494616</c:v>
                </c:pt>
                <c:pt idx="12613">
                  <c:v>25.528117462676178</c:v>
                </c:pt>
                <c:pt idx="12614">
                  <c:v>25.536130457388445</c:v>
                </c:pt>
                <c:pt idx="12615">
                  <c:v>25.544144257730427</c:v>
                </c:pt>
                <c:pt idx="12616">
                  <c:v>25.55215761021654</c:v>
                </c:pt>
                <c:pt idx="12617">
                  <c:v>25.56016997763108</c:v>
                </c:pt>
                <c:pt idx="12618">
                  <c:v>25.568182254806807</c:v>
                </c:pt>
                <c:pt idx="12619">
                  <c:v>25.576186839335126</c:v>
                </c:pt>
                <c:pt idx="12620">
                  <c:v>25.584191869843597</c:v>
                </c:pt>
                <c:pt idx="12621">
                  <c:v>25.592195649799347</c:v>
                </c:pt>
                <c:pt idx="12622">
                  <c:v>25.600196215269989</c:v>
                </c:pt>
                <c:pt idx="12623">
                  <c:v>25.60819946058394</c:v>
                </c:pt>
                <c:pt idx="12624">
                  <c:v>25.616198509620741</c:v>
                </c:pt>
                <c:pt idx="12625">
                  <c:v>25.624204613921822</c:v>
                </c:pt>
                <c:pt idx="12626">
                  <c:v>25.632212505766816</c:v>
                </c:pt>
                <c:pt idx="12627">
                  <c:v>25.640221024301834</c:v>
                </c:pt>
                <c:pt idx="12628">
                  <c:v>25.648234556273863</c:v>
                </c:pt>
                <c:pt idx="12629">
                  <c:v>25.656255532603218</c:v>
                </c:pt>
                <c:pt idx="12630">
                  <c:v>25.664280192114131</c:v>
                </c:pt>
                <c:pt idx="12631">
                  <c:v>25.6723062007521</c:v>
                </c:pt>
                <c:pt idx="12632">
                  <c:v>25.680329871499289</c:v>
                </c:pt>
                <c:pt idx="12633">
                  <c:v>25.688352733763345</c:v>
                </c:pt>
                <c:pt idx="12634">
                  <c:v>25.696393342724367</c:v>
                </c:pt>
                <c:pt idx="12635">
                  <c:v>25.704420880687017</c:v>
                </c:pt>
                <c:pt idx="12636">
                  <c:v>25.712459864202824</c:v>
                </c:pt>
                <c:pt idx="12637">
                  <c:v>25.720491093174346</c:v>
                </c:pt>
                <c:pt idx="12638">
                  <c:v>25.728523222723204</c:v>
                </c:pt>
                <c:pt idx="12639">
                  <c:v>25.736558326839447</c:v>
                </c:pt>
                <c:pt idx="12640">
                  <c:v>25.744591447303389</c:v>
                </c:pt>
                <c:pt idx="12641">
                  <c:v>25.75263070147556</c:v>
                </c:pt>
                <c:pt idx="12642">
                  <c:v>25.760664453027587</c:v>
                </c:pt>
                <c:pt idx="12643">
                  <c:v>25.76870217251297</c:v>
                </c:pt>
                <c:pt idx="12644">
                  <c:v>25.776724495545199</c:v>
                </c:pt>
                <c:pt idx="12645">
                  <c:v>25.784758607923649</c:v>
                </c:pt>
                <c:pt idx="12646">
                  <c:v>25.792798855829087</c:v>
                </c:pt>
                <c:pt idx="12647">
                  <c:v>25.800846607605514</c:v>
                </c:pt>
                <c:pt idx="12648">
                  <c:v>25.808885681848274</c:v>
                </c:pt>
                <c:pt idx="12649">
                  <c:v>25.816932257214045</c:v>
                </c:pt>
                <c:pt idx="12650">
                  <c:v>25.824969074263986</c:v>
                </c:pt>
                <c:pt idx="12651">
                  <c:v>25.833008147917607</c:v>
                </c:pt>
                <c:pt idx="12652">
                  <c:v>25.841043882318797</c:v>
                </c:pt>
                <c:pt idx="12653">
                  <c:v>25.84908385866256</c:v>
                </c:pt>
                <c:pt idx="12654">
                  <c:v>25.857127268982158</c:v>
                </c:pt>
                <c:pt idx="12655">
                  <c:v>25.865173392791469</c:v>
                </c:pt>
                <c:pt idx="12656">
                  <c:v>25.873217526650954</c:v>
                </c:pt>
                <c:pt idx="12657">
                  <c:v>25.881263468744834</c:v>
                </c:pt>
                <c:pt idx="12658">
                  <c:v>25.889303264295386</c:v>
                </c:pt>
                <c:pt idx="12659">
                  <c:v>25.897350654600537</c:v>
                </c:pt>
                <c:pt idx="12660">
                  <c:v>25.905394155295067</c:v>
                </c:pt>
                <c:pt idx="12661">
                  <c:v>25.913429619206493</c:v>
                </c:pt>
                <c:pt idx="12662">
                  <c:v>25.921477370864746</c:v>
                </c:pt>
                <c:pt idx="12663">
                  <c:v>25.929524941310003</c:v>
                </c:pt>
                <c:pt idx="12664">
                  <c:v>25.937571245427606</c:v>
                </c:pt>
                <c:pt idx="12665">
                  <c:v>25.945615107292333</c:v>
                </c:pt>
                <c:pt idx="12666">
                  <c:v>25.953657793874328</c:v>
                </c:pt>
                <c:pt idx="12667">
                  <c:v>25.961701837341767</c:v>
                </c:pt>
                <c:pt idx="12668">
                  <c:v>25.969742446302778</c:v>
                </c:pt>
                <c:pt idx="12669">
                  <c:v>25.977780166377123</c:v>
                </c:pt>
                <c:pt idx="12670">
                  <c:v>25.985814458300922</c:v>
                </c:pt>
                <c:pt idx="12671">
                  <c:v>25.9938497427218</c:v>
                </c:pt>
                <c:pt idx="12672">
                  <c:v>26.001878809886538</c:v>
                </c:pt>
                <c:pt idx="12673">
                  <c:v>26.009910218248788</c:v>
                </c:pt>
                <c:pt idx="12674">
                  <c:v>26.017942528177386</c:v>
                </c:pt>
                <c:pt idx="12675">
                  <c:v>26.025971325390646</c:v>
                </c:pt>
                <c:pt idx="12676">
                  <c:v>26.03399266117054</c:v>
                </c:pt>
                <c:pt idx="12677">
                  <c:v>26.042021098717292</c:v>
                </c:pt>
                <c:pt idx="12678">
                  <c:v>26.050047376729573</c:v>
                </c:pt>
                <c:pt idx="12679">
                  <c:v>26.058074645451264</c:v>
                </c:pt>
                <c:pt idx="12680">
                  <c:v>26.066101463333826</c:v>
                </c:pt>
                <c:pt idx="12681">
                  <c:v>26.074131070701782</c:v>
                </c:pt>
                <c:pt idx="12682">
                  <c:v>26.082161668238054</c:v>
                </c:pt>
                <c:pt idx="12683">
                  <c:v>26.09018830603679</c:v>
                </c:pt>
                <c:pt idx="12684">
                  <c:v>26.098221246312537</c:v>
                </c:pt>
                <c:pt idx="12685">
                  <c:v>26.106250313712195</c:v>
                </c:pt>
                <c:pt idx="12686">
                  <c:v>26.114277401973531</c:v>
                </c:pt>
                <c:pt idx="12687">
                  <c:v>26.122308270076729</c:v>
                </c:pt>
                <c:pt idx="12688">
                  <c:v>26.130335447686448</c:v>
                </c:pt>
                <c:pt idx="12689">
                  <c:v>26.13836181561237</c:v>
                </c:pt>
                <c:pt idx="12690">
                  <c:v>26.146391602989112</c:v>
                </c:pt>
                <c:pt idx="12691">
                  <c:v>26.154423732537989</c:v>
                </c:pt>
                <c:pt idx="12692">
                  <c:v>26.162447853348123</c:v>
                </c:pt>
                <c:pt idx="12693">
                  <c:v>26.170474131360436</c:v>
                </c:pt>
                <c:pt idx="12694">
                  <c:v>26.178497083798081</c:v>
                </c:pt>
                <c:pt idx="12695">
                  <c:v>26.186524711708259</c:v>
                </c:pt>
                <c:pt idx="12696">
                  <c:v>26.194549282055362</c:v>
                </c:pt>
                <c:pt idx="12697">
                  <c:v>26.202580240430773</c:v>
                </c:pt>
                <c:pt idx="12698">
                  <c:v>26.21060301287546</c:v>
                </c:pt>
                <c:pt idx="12699">
                  <c:v>26.218632170851144</c:v>
                </c:pt>
                <c:pt idx="12700">
                  <c:v>26.226657550212096</c:v>
                </c:pt>
                <c:pt idx="12701">
                  <c:v>26.2346821198553</c:v>
                </c:pt>
                <c:pt idx="12702">
                  <c:v>26.24270713944782</c:v>
                </c:pt>
                <c:pt idx="12703">
                  <c:v>26.250739719023489</c:v>
                </c:pt>
                <c:pt idx="12704">
                  <c:v>26.258763929220066</c:v>
                </c:pt>
                <c:pt idx="12705">
                  <c:v>26.266787509891582</c:v>
                </c:pt>
                <c:pt idx="12706">
                  <c:v>26.274806332086147</c:v>
                </c:pt>
                <c:pt idx="12707">
                  <c:v>26.282826770308112</c:v>
                </c:pt>
                <c:pt idx="12708">
                  <c:v>26.290845592151321</c:v>
                </c:pt>
                <c:pt idx="12709">
                  <c:v>26.298854647926277</c:v>
                </c:pt>
                <c:pt idx="12710">
                  <c:v>26.306866299107853</c:v>
                </c:pt>
                <c:pt idx="12711">
                  <c:v>26.314876338392704</c:v>
                </c:pt>
                <c:pt idx="12712">
                  <c:v>26.322896148385567</c:v>
                </c:pt>
                <c:pt idx="12713">
                  <c:v>26.330922246695206</c:v>
                </c:pt>
                <c:pt idx="12714">
                  <c:v>26.33895005509488</c:v>
                </c:pt>
                <c:pt idx="12715">
                  <c:v>26.346972109188545</c:v>
                </c:pt>
                <c:pt idx="12716">
                  <c:v>26.354999647151196</c:v>
                </c:pt>
                <c:pt idx="12717">
                  <c:v>26.363023678460014</c:v>
                </c:pt>
                <c:pt idx="12718">
                  <c:v>26.371044026927763</c:v>
                </c:pt>
                <c:pt idx="12719">
                  <c:v>26.379066350077217</c:v>
                </c:pt>
                <c:pt idx="12720">
                  <c:v>26.387087685505509</c:v>
                </c:pt>
                <c:pt idx="12721">
                  <c:v>26.39510893162424</c:v>
                </c:pt>
                <c:pt idx="12722">
                  <c:v>26.403126497032723</c:v>
                </c:pt>
                <c:pt idx="12723">
                  <c:v>26.411137431901317</c:v>
                </c:pt>
                <c:pt idx="12724">
                  <c:v>26.419148635515331</c:v>
                </c:pt>
                <c:pt idx="12725">
                  <c:v>26.427154024577227</c:v>
                </c:pt>
                <c:pt idx="12726">
                  <c:v>26.435159323588902</c:v>
                </c:pt>
                <c:pt idx="12727">
                  <c:v>26.443162569019439</c:v>
                </c:pt>
                <c:pt idx="12728">
                  <c:v>26.451159388911229</c:v>
                </c:pt>
                <c:pt idx="12729">
                  <c:v>26.459152021076363</c:v>
                </c:pt>
                <c:pt idx="12730">
                  <c:v>26.467145277298982</c:v>
                </c:pt>
                <c:pt idx="12731">
                  <c:v>26.475139067142905</c:v>
                </c:pt>
                <c:pt idx="12732">
                  <c:v>26.483130809676513</c:v>
                </c:pt>
                <c:pt idx="12733">
                  <c:v>26.491117838359663</c:v>
                </c:pt>
                <c:pt idx="12734">
                  <c:v>26.499105043955581</c:v>
                </c:pt>
                <c:pt idx="12735">
                  <c:v>26.507098388973546</c:v>
                </c:pt>
                <c:pt idx="12736">
                  <c:v>26.515087551910732</c:v>
                </c:pt>
                <c:pt idx="12737">
                  <c:v>26.523077069722728</c:v>
                </c:pt>
                <c:pt idx="12738">
                  <c:v>26.531068812256358</c:v>
                </c:pt>
                <c:pt idx="12739">
                  <c:v>26.539057085793175</c:v>
                </c:pt>
                <c:pt idx="12740">
                  <c:v>26.547045536541116</c:v>
                </c:pt>
                <c:pt idx="12741">
                  <c:v>26.555032032106773</c:v>
                </c:pt>
                <c:pt idx="12742">
                  <c:v>26.563024220181607</c:v>
                </c:pt>
                <c:pt idx="12743">
                  <c:v>26.571017298355788</c:v>
                </c:pt>
                <c:pt idx="12744">
                  <c:v>26.579014474754651</c:v>
                </c:pt>
                <c:pt idx="12745">
                  <c:v>26.587007286338824</c:v>
                </c:pt>
                <c:pt idx="12746">
                  <c:v>26.595001076531489</c:v>
                </c:pt>
                <c:pt idx="12747">
                  <c:v>26.60299682713115</c:v>
                </c:pt>
                <c:pt idx="12748">
                  <c:v>26.610986968184328</c:v>
                </c:pt>
                <c:pt idx="12749">
                  <c:v>26.61898423418134</c:v>
                </c:pt>
                <c:pt idx="12750">
                  <c:v>26.62698310497597</c:v>
                </c:pt>
                <c:pt idx="12751">
                  <c:v>26.63498063861833</c:v>
                </c:pt>
                <c:pt idx="12752">
                  <c:v>26.642981204088933</c:v>
                </c:pt>
                <c:pt idx="12753">
                  <c:v>26.650987397411935</c:v>
                </c:pt>
                <c:pt idx="12754">
                  <c:v>26.658994395890335</c:v>
                </c:pt>
                <c:pt idx="12755">
                  <c:v>26.667002913958321</c:v>
                </c:pt>
                <c:pt idx="12756">
                  <c:v>26.675012594890088</c:v>
                </c:pt>
                <c:pt idx="12757">
                  <c:v>26.683023171776711</c:v>
                </c:pt>
                <c:pt idx="12758">
                  <c:v>26.691034554176831</c:v>
                </c:pt>
                <c:pt idx="12759">
                  <c:v>26.699042625097491</c:v>
                </c:pt>
                <c:pt idx="12760">
                  <c:v>26.707055887785746</c:v>
                </c:pt>
                <c:pt idx="12761">
                  <c:v>26.715070674090271</c:v>
                </c:pt>
                <c:pt idx="12762">
                  <c:v>26.723081250509587</c:v>
                </c:pt>
                <c:pt idx="12763">
                  <c:v>26.731094155667495</c:v>
                </c:pt>
                <c:pt idx="12764">
                  <c:v>26.739103479218983</c:v>
                </c:pt>
                <c:pt idx="12765">
                  <c:v>26.747114055404634</c:v>
                </c:pt>
                <c:pt idx="12766">
                  <c:v>26.755123468647952</c:v>
                </c:pt>
                <c:pt idx="12767">
                  <c:v>26.763130019716002</c:v>
                </c:pt>
                <c:pt idx="12768">
                  <c:v>26.771136391323285</c:v>
                </c:pt>
                <c:pt idx="12769">
                  <c:v>26.779141869271349</c:v>
                </c:pt>
                <c:pt idx="12770">
                  <c:v>26.787151461204864</c:v>
                </c:pt>
                <c:pt idx="12771">
                  <c:v>26.795159353283317</c:v>
                </c:pt>
                <c:pt idx="12772">
                  <c:v>26.803169482980142</c:v>
                </c:pt>
                <c:pt idx="12773">
                  <c:v>26.811179970610937</c:v>
                </c:pt>
                <c:pt idx="12774">
                  <c:v>26.819188488445434</c:v>
                </c:pt>
                <c:pt idx="12775">
                  <c:v>26.827197096650639</c:v>
                </c:pt>
                <c:pt idx="12776">
                  <c:v>26.835203289506897</c:v>
                </c:pt>
                <c:pt idx="12777">
                  <c:v>26.843209661580936</c:v>
                </c:pt>
                <c:pt idx="12778">
                  <c:v>26.85121129882344</c:v>
                </c:pt>
                <c:pt idx="12779">
                  <c:v>26.859214185814547</c:v>
                </c:pt>
                <c:pt idx="12780">
                  <c:v>26.867217519957499</c:v>
                </c:pt>
                <c:pt idx="12781">
                  <c:v>26.875220317432174</c:v>
                </c:pt>
                <c:pt idx="12782">
                  <c:v>26.88322651075514</c:v>
                </c:pt>
                <c:pt idx="12783">
                  <c:v>26.891232792985772</c:v>
                </c:pt>
                <c:pt idx="12784">
                  <c:v>26.899235501179529</c:v>
                </c:pt>
                <c:pt idx="12785">
                  <c:v>26.907239459756944</c:v>
                </c:pt>
                <c:pt idx="12786">
                  <c:v>26.915240471601937</c:v>
                </c:pt>
                <c:pt idx="12787">
                  <c:v>26.923236756455754</c:v>
                </c:pt>
                <c:pt idx="12788">
                  <c:v>26.931236161772649</c:v>
                </c:pt>
                <c:pt idx="12789">
                  <c:v>26.939234408969373</c:v>
                </c:pt>
                <c:pt idx="12790">
                  <c:v>26.947244000435678</c:v>
                </c:pt>
                <c:pt idx="12791">
                  <c:v>26.955252250791787</c:v>
                </c:pt>
                <c:pt idx="12792">
                  <c:v>26.963257639970323</c:v>
                </c:pt>
                <c:pt idx="12793">
                  <c:v>26.971264011694341</c:v>
                </c:pt>
                <c:pt idx="12794">
                  <c:v>26.979273424820875</c:v>
                </c:pt>
                <c:pt idx="12795">
                  <c:v>26.987280154542454</c:v>
                </c:pt>
                <c:pt idx="12796">
                  <c:v>26.995282505986111</c:v>
                </c:pt>
                <c:pt idx="12797">
                  <c:v>27.003284053745784</c:v>
                </c:pt>
                <c:pt idx="12798">
                  <c:v>27.011284084624375</c:v>
                </c:pt>
                <c:pt idx="12799">
                  <c:v>27.019285811235594</c:v>
                </c:pt>
                <c:pt idx="12800">
                  <c:v>27.027286823197088</c:v>
                </c:pt>
                <c:pt idx="12801">
                  <c:v>27.035279990161825</c:v>
                </c:pt>
                <c:pt idx="12802">
                  <c:v>27.043268618826765</c:v>
                </c:pt>
                <c:pt idx="12803">
                  <c:v>27.05125902672043</c:v>
                </c:pt>
                <c:pt idx="12804">
                  <c:v>27.059249256021296</c:v>
                </c:pt>
                <c:pt idx="12805">
                  <c:v>27.067245897673899</c:v>
                </c:pt>
                <c:pt idx="12806">
                  <c:v>27.075249052412712</c:v>
                </c:pt>
                <c:pt idx="12807">
                  <c:v>27.0832561399369</c:v>
                </c:pt>
                <c:pt idx="12808">
                  <c:v>27.091264300165481</c:v>
                </c:pt>
                <c:pt idx="12809">
                  <c:v>27.099267454787711</c:v>
                </c:pt>
                <c:pt idx="12810">
                  <c:v>27.107271235209836</c:v>
                </c:pt>
                <c:pt idx="12811">
                  <c:v>27.115275641082974</c:v>
                </c:pt>
                <c:pt idx="12812">
                  <c:v>27.123279242543212</c:v>
                </c:pt>
                <c:pt idx="12813">
                  <c:v>27.131280076390457</c:v>
                </c:pt>
                <c:pt idx="12814">
                  <c:v>27.139281534902668</c:v>
                </c:pt>
                <c:pt idx="12815">
                  <c:v>27.147284600933816</c:v>
                </c:pt>
                <c:pt idx="12816">
                  <c:v>27.155288649292068</c:v>
                </c:pt>
                <c:pt idx="12817">
                  <c:v>27.163295200360089</c:v>
                </c:pt>
                <c:pt idx="12818">
                  <c:v>27.171300679124702</c:v>
                </c:pt>
                <c:pt idx="12819">
                  <c:v>27.179301156422511</c:v>
                </c:pt>
                <c:pt idx="12820">
                  <c:v>27.187304311860707</c:v>
                </c:pt>
                <c:pt idx="12821">
                  <c:v>27.195307020753788</c:v>
                </c:pt>
                <c:pt idx="12822">
                  <c:v>27.203309105096974</c:v>
                </c:pt>
                <c:pt idx="12823">
                  <c:v>27.211306637691944</c:v>
                </c:pt>
                <c:pt idx="12824">
                  <c:v>27.2193032786465</c:v>
                </c:pt>
                <c:pt idx="12825">
                  <c:v>27.227303755012507</c:v>
                </c:pt>
                <c:pt idx="12826">
                  <c:v>27.235298703519593</c:v>
                </c:pt>
                <c:pt idx="12827">
                  <c:v>27.243296147091066</c:v>
                </c:pt>
                <c:pt idx="12828">
                  <c:v>27.25129733822487</c:v>
                </c:pt>
                <c:pt idx="12829">
                  <c:v>27.259299332257488</c:v>
                </c:pt>
                <c:pt idx="12830">
                  <c:v>27.267304006117019</c:v>
                </c:pt>
                <c:pt idx="12831">
                  <c:v>27.275310646452287</c:v>
                </c:pt>
                <c:pt idx="12832">
                  <c:v>27.283315409645404</c:v>
                </c:pt>
                <c:pt idx="12833">
                  <c:v>27.291320351512883</c:v>
                </c:pt>
                <c:pt idx="12834">
                  <c:v>27.299322613687597</c:v>
                </c:pt>
                <c:pt idx="12835">
                  <c:v>27.307322733309526</c:v>
                </c:pt>
                <c:pt idx="12836">
                  <c:v>27.315322675330677</c:v>
                </c:pt>
                <c:pt idx="12837">
                  <c:v>27.323321724600333</c:v>
                </c:pt>
                <c:pt idx="12838">
                  <c:v>27.331328543593923</c:v>
                </c:pt>
                <c:pt idx="12839">
                  <c:v>27.339337509336296</c:v>
                </c:pt>
                <c:pt idx="12840">
                  <c:v>27.347343881410335</c:v>
                </c:pt>
                <c:pt idx="12841">
                  <c:v>27.355349986061423</c:v>
                </c:pt>
                <c:pt idx="12842">
                  <c:v>27.363355464476115</c:v>
                </c:pt>
                <c:pt idx="12843">
                  <c:v>27.37135647760255</c:v>
                </c:pt>
                <c:pt idx="12844">
                  <c:v>27.379355793729385</c:v>
                </c:pt>
                <c:pt idx="12845">
                  <c:v>27.387356002679319</c:v>
                </c:pt>
                <c:pt idx="12846">
                  <c:v>27.395356301192606</c:v>
                </c:pt>
                <c:pt idx="12847">
                  <c:v>27.403364819260592</c:v>
                </c:pt>
                <c:pt idx="12848">
                  <c:v>27.411367706717925</c:v>
                </c:pt>
                <c:pt idx="12849">
                  <c:v>27.419371398065977</c:v>
                </c:pt>
                <c:pt idx="12850">
                  <c:v>27.42737669719428</c:v>
                </c:pt>
                <c:pt idx="12851">
                  <c:v>27.435377174142637</c:v>
                </c:pt>
                <c:pt idx="12852">
                  <c:v>27.443382294460779</c:v>
                </c:pt>
                <c:pt idx="12853">
                  <c:v>27.451383663261954</c:v>
                </c:pt>
                <c:pt idx="12854">
                  <c:v>27.45938378265096</c:v>
                </c:pt>
                <c:pt idx="12855">
                  <c:v>27.467382654027656</c:v>
                </c:pt>
                <c:pt idx="12856">
                  <c:v>27.47538197131885</c:v>
                </c:pt>
                <c:pt idx="12857">
                  <c:v>27.483379771813311</c:v>
                </c:pt>
                <c:pt idx="12858">
                  <c:v>27.491374186397024</c:v>
                </c:pt>
                <c:pt idx="12859">
                  <c:v>27.499364949762914</c:v>
                </c:pt>
                <c:pt idx="12860">
                  <c:v>27.507349934829495</c:v>
                </c:pt>
                <c:pt idx="12861">
                  <c:v>27.515340254122282</c:v>
                </c:pt>
                <c:pt idx="12862">
                  <c:v>27.523324972783293</c:v>
                </c:pt>
                <c:pt idx="12863">
                  <c:v>27.531311822823142</c:v>
                </c:pt>
                <c:pt idx="12864">
                  <c:v>27.539288999647447</c:v>
                </c:pt>
                <c:pt idx="12865">
                  <c:v>27.547263785333829</c:v>
                </c:pt>
                <c:pt idx="12866">
                  <c:v>27.55525188062461</c:v>
                </c:pt>
                <c:pt idx="12867">
                  <c:v>27.56324780941576</c:v>
                </c:pt>
                <c:pt idx="12868">
                  <c:v>27.571238751170828</c:v>
                </c:pt>
                <c:pt idx="12869">
                  <c:v>27.579228625520987</c:v>
                </c:pt>
                <c:pt idx="12870">
                  <c:v>27.58721823226076</c:v>
                </c:pt>
                <c:pt idx="12871">
                  <c:v>27.595202595052093</c:v>
                </c:pt>
                <c:pt idx="12872">
                  <c:v>27.603181101211117</c:v>
                </c:pt>
                <c:pt idx="12873">
                  <c:v>27.611159873624946</c:v>
                </c:pt>
                <c:pt idx="12874">
                  <c:v>27.619138114707454</c:v>
                </c:pt>
                <c:pt idx="12875">
                  <c:v>27.627116621676393</c:v>
                </c:pt>
                <c:pt idx="12876">
                  <c:v>27.635095128182538</c:v>
                </c:pt>
                <c:pt idx="12877">
                  <c:v>27.643074166525377</c:v>
                </c:pt>
                <c:pt idx="12878">
                  <c:v>27.651056575726514</c:v>
                </c:pt>
                <c:pt idx="12879">
                  <c:v>27.659040228283484</c:v>
                </c:pt>
                <c:pt idx="12880">
                  <c:v>27.667012092048683</c:v>
                </c:pt>
                <c:pt idx="12881">
                  <c:v>27.674983867359973</c:v>
                </c:pt>
                <c:pt idx="12882">
                  <c:v>27.68297721237791</c:v>
                </c:pt>
                <c:pt idx="12883">
                  <c:v>27.690960065870954</c:v>
                </c:pt>
                <c:pt idx="12884">
                  <c:v>27.698938926925425</c:v>
                </c:pt>
                <c:pt idx="12885">
                  <c:v>27.706919916760299</c:v>
                </c:pt>
                <c:pt idx="12886">
                  <c:v>27.714904279319821</c:v>
                </c:pt>
                <c:pt idx="12887">
                  <c:v>27.722881456375433</c:v>
                </c:pt>
                <c:pt idx="12888">
                  <c:v>27.730864754335631</c:v>
                </c:pt>
                <c:pt idx="12889">
                  <c:v>27.738848140593827</c:v>
                </c:pt>
                <c:pt idx="12890">
                  <c:v>27.746829751840753</c:v>
                </c:pt>
                <c:pt idx="12891">
                  <c:v>27.754815802743249</c:v>
                </c:pt>
                <c:pt idx="12892">
                  <c:v>27.76280336416529</c:v>
                </c:pt>
                <c:pt idx="12893">
                  <c:v>27.770787816442116</c:v>
                </c:pt>
                <c:pt idx="12894">
                  <c:v>27.778773601317429</c:v>
                </c:pt>
                <c:pt idx="12895">
                  <c:v>27.786752906073552</c:v>
                </c:pt>
                <c:pt idx="12896">
                  <c:v>27.794733274844216</c:v>
                </c:pt>
                <c:pt idx="12897">
                  <c:v>27.802711338680901</c:v>
                </c:pt>
                <c:pt idx="12898">
                  <c:v>27.810686567062067</c:v>
                </c:pt>
                <c:pt idx="12899">
                  <c:v>27.818668622494148</c:v>
                </c:pt>
                <c:pt idx="12900">
                  <c:v>27.826649967605888</c:v>
                </c:pt>
                <c:pt idx="12901">
                  <c:v>27.834623955897314</c:v>
                </c:pt>
                <c:pt idx="12902">
                  <c:v>27.842597058958113</c:v>
                </c:pt>
                <c:pt idx="12903">
                  <c:v>27.850566800249684</c:v>
                </c:pt>
                <c:pt idx="12904">
                  <c:v>27.858537514644386</c:v>
                </c:pt>
                <c:pt idx="12905">
                  <c:v>27.866502396890425</c:v>
                </c:pt>
                <c:pt idx="12906">
                  <c:v>27.874477978891868</c:v>
                </c:pt>
                <c:pt idx="12907">
                  <c:v>27.882442860792178</c:v>
                </c:pt>
                <c:pt idx="12908">
                  <c:v>27.890404741870586</c:v>
                </c:pt>
                <c:pt idx="12909">
                  <c:v>27.898364065879392</c:v>
                </c:pt>
                <c:pt idx="12910">
                  <c:v>27.906321804091409</c:v>
                </c:pt>
                <c:pt idx="12911">
                  <c:v>27.914277339918726</c:v>
                </c:pt>
                <c:pt idx="12912">
                  <c:v>27.922227949945103</c:v>
                </c:pt>
                <c:pt idx="12913">
                  <c:v>27.930177064932934</c:v>
                </c:pt>
                <c:pt idx="12914">
                  <c:v>27.938129960865947</c:v>
                </c:pt>
                <c:pt idx="12915">
                  <c:v>27.946079515817928</c:v>
                </c:pt>
                <c:pt idx="12916">
                  <c:v>27.954023012309662</c:v>
                </c:pt>
                <c:pt idx="12917">
                  <c:v>27.961964141061788</c:v>
                </c:pt>
                <c:pt idx="12918">
                  <c:v>27.969904831657026</c:v>
                </c:pt>
                <c:pt idx="12919">
                  <c:v>27.977847100576014</c:v>
                </c:pt>
                <c:pt idx="12920">
                  <c:v>27.985788842387759</c:v>
                </c:pt>
                <c:pt idx="12921">
                  <c:v>27.993735235167243</c:v>
                </c:pt>
                <c:pt idx="12922">
                  <c:v>28.001674873279647</c:v>
                </c:pt>
                <c:pt idx="12923">
                  <c:v>28.009615563874899</c:v>
                </c:pt>
                <c:pt idx="12924">
                  <c:v>28.01755458931823</c:v>
                </c:pt>
                <c:pt idx="12925">
                  <c:v>28.025490638338162</c:v>
                </c:pt>
                <c:pt idx="12926">
                  <c:v>28.033427212414217</c:v>
                </c:pt>
                <c:pt idx="12927">
                  <c:v>28.041366500612085</c:v>
                </c:pt>
                <c:pt idx="12928">
                  <c:v>28.04930438769409</c:v>
                </c:pt>
                <c:pt idx="12929">
                  <c:v>28.057242624542027</c:v>
                </c:pt>
                <c:pt idx="12930">
                  <c:v>28.065183314450913</c:v>
                </c:pt>
                <c:pt idx="12931">
                  <c:v>28.073124443203039</c:v>
                </c:pt>
                <c:pt idx="12932">
                  <c:v>28.081062154730219</c:v>
                </c:pt>
                <c:pt idx="12933">
                  <c:v>28.089000304018906</c:v>
                </c:pt>
                <c:pt idx="12934">
                  <c:v>28.09694581891581</c:v>
                </c:pt>
                <c:pt idx="12935">
                  <c:v>28.104888613881535</c:v>
                </c:pt>
                <c:pt idx="12936">
                  <c:v>28.112834215616761</c:v>
                </c:pt>
                <c:pt idx="12937">
                  <c:v>28.12077525627522</c:v>
                </c:pt>
                <c:pt idx="12938">
                  <c:v>28.128722087968871</c:v>
                </c:pt>
                <c:pt idx="12939">
                  <c:v>28.136662953133513</c:v>
                </c:pt>
                <c:pt idx="12940">
                  <c:v>28.144611452774427</c:v>
                </c:pt>
                <c:pt idx="12941">
                  <c:v>28.152556177524446</c:v>
                </c:pt>
                <c:pt idx="12942">
                  <c:v>28.160502394067063</c:v>
                </c:pt>
                <c:pt idx="12943">
                  <c:v>28.168453794157127</c:v>
                </c:pt>
                <c:pt idx="12944">
                  <c:v>28.176403172703502</c:v>
                </c:pt>
                <c:pt idx="12945">
                  <c:v>28.184348511410377</c:v>
                </c:pt>
                <c:pt idx="12946">
                  <c:v>28.192294991968026</c:v>
                </c:pt>
                <c:pt idx="12947">
                  <c:v>28.200242262634212</c:v>
                </c:pt>
                <c:pt idx="12948">
                  <c:v>28.20819032428582</c:v>
                </c:pt>
                <c:pt idx="12949">
                  <c:v>28.216133996869296</c:v>
                </c:pt>
                <c:pt idx="12950">
                  <c:v>28.22407924851564</c:v>
                </c:pt>
                <c:pt idx="12951">
                  <c:v>28.232023710078099</c:v>
                </c:pt>
                <c:pt idx="12952">
                  <c:v>28.239970190406599</c:v>
                </c:pt>
                <c:pt idx="12953">
                  <c:v>28.247920273255186</c:v>
                </c:pt>
                <c:pt idx="12954">
                  <c:v>28.255871234741921</c:v>
                </c:pt>
                <c:pt idx="12955">
                  <c:v>28.26382659533801</c:v>
                </c:pt>
                <c:pt idx="12956">
                  <c:v>28.271782748167976</c:v>
                </c:pt>
                <c:pt idx="12957">
                  <c:v>28.279743570916978</c:v>
                </c:pt>
                <c:pt idx="12958">
                  <c:v>28.28770342472917</c:v>
                </c:pt>
                <c:pt idx="12959">
                  <c:v>28.295669895736573</c:v>
                </c:pt>
                <c:pt idx="12960">
                  <c:v>28.303623848040626</c:v>
                </c:pt>
                <c:pt idx="12961">
                  <c:v>28.311574897541753</c:v>
                </c:pt>
                <c:pt idx="12962">
                  <c:v>28.319574124830268</c:v>
                </c:pt>
                <c:pt idx="12963">
                  <c:v>28.327536270371077</c:v>
                </c:pt>
                <c:pt idx="12964">
                  <c:v>28.335497711339528</c:v>
                </c:pt>
                <c:pt idx="12965">
                  <c:v>28.343455890549446</c:v>
                </c:pt>
                <c:pt idx="12966">
                  <c:v>28.351409842853496</c:v>
                </c:pt>
                <c:pt idx="12967">
                  <c:v>28.359360540196491</c:v>
                </c:pt>
                <c:pt idx="12968">
                  <c:v>28.367305176985923</c:v>
                </c:pt>
                <c:pt idx="12969">
                  <c:v>28.375250428632281</c:v>
                </c:pt>
                <c:pt idx="12970">
                  <c:v>28.383197084294871</c:v>
                </c:pt>
                <c:pt idx="12971">
                  <c:v>28.391142335941186</c:v>
                </c:pt>
                <c:pt idx="12972">
                  <c:v>28.399090308626157</c:v>
                </c:pt>
                <c:pt idx="12973">
                  <c:v>28.407041005510173</c:v>
                </c:pt>
                <c:pt idx="12974">
                  <c:v>28.41498959390259</c:v>
                </c:pt>
                <c:pt idx="12975">
                  <c:v>28.422938094002127</c:v>
                </c:pt>
                <c:pt idx="12976">
                  <c:v>28.43088940618324</c:v>
                </c:pt>
                <c:pt idx="12977">
                  <c:v>28.438841070932313</c:v>
                </c:pt>
                <c:pt idx="12978">
                  <c:v>28.44679555091664</c:v>
                </c:pt>
                <c:pt idx="12979">
                  <c:v>28.454749766935443</c:v>
                </c:pt>
                <c:pt idx="12980">
                  <c:v>28.462706976717307</c:v>
                </c:pt>
                <c:pt idx="12981">
                  <c:v>28.470661896461234</c:v>
                </c:pt>
                <c:pt idx="12982">
                  <c:v>28.478617432518366</c:v>
                </c:pt>
                <c:pt idx="12983">
                  <c:v>28.486570592885691</c:v>
                </c:pt>
                <c:pt idx="12984">
                  <c:v>28.494523224405572</c:v>
                </c:pt>
                <c:pt idx="12985">
                  <c:v>28.502476911982281</c:v>
                </c:pt>
                <c:pt idx="12986">
                  <c:v>28.510430776079829</c:v>
                </c:pt>
                <c:pt idx="12987">
                  <c:v>28.51838543182312</c:v>
                </c:pt>
                <c:pt idx="12988">
                  <c:v>28.526339999800626</c:v>
                </c:pt>
                <c:pt idx="12989">
                  <c:v>28.534291929000371</c:v>
                </c:pt>
                <c:pt idx="12990">
                  <c:v>28.54224596905383</c:v>
                </c:pt>
                <c:pt idx="12991">
                  <c:v>28.550201328845628</c:v>
                </c:pt>
                <c:pt idx="12992">
                  <c:v>28.558155808829927</c:v>
                </c:pt>
                <c:pt idx="12993">
                  <c:v>28.566111432678525</c:v>
                </c:pt>
                <c:pt idx="12994">
                  <c:v>28.574064681003943</c:v>
                </c:pt>
                <c:pt idx="12995">
                  <c:v>28.582022331138376</c:v>
                </c:pt>
                <c:pt idx="12996">
                  <c:v>28.589977779176593</c:v>
                </c:pt>
                <c:pt idx="12997">
                  <c:v>28.597929619305496</c:v>
                </c:pt>
                <c:pt idx="12998">
                  <c:v>28.605880932519486</c:v>
                </c:pt>
                <c:pt idx="12999">
                  <c:v>28.61383039961159</c:v>
                </c:pt>
                <c:pt idx="13000">
                  <c:v>28.621785583606957</c:v>
                </c:pt>
                <c:pt idx="13001">
                  <c:v>28.629739095361284</c:v>
                </c:pt>
                <c:pt idx="13002">
                  <c:v>28.637694808037928</c:v>
                </c:pt>
                <c:pt idx="13003">
                  <c:v>28.645646560820076</c:v>
                </c:pt>
                <c:pt idx="13004">
                  <c:v>28.653596379251013</c:v>
                </c:pt>
                <c:pt idx="13005">
                  <c:v>28.661548132033179</c:v>
                </c:pt>
                <c:pt idx="13006">
                  <c:v>28.669494700027556</c:v>
                </c:pt>
                <c:pt idx="13007">
                  <c:v>28.677442848469784</c:v>
                </c:pt>
                <c:pt idx="13008">
                  <c:v>28.685391348225348</c:v>
                </c:pt>
                <c:pt idx="13009">
                  <c:v>28.693409631956872</c:v>
                </c:pt>
                <c:pt idx="13010">
                  <c:v>28.701404313259015</c:v>
                </c:pt>
                <c:pt idx="13011">
                  <c:v>28.709389031688172</c:v>
                </c:pt>
                <c:pt idx="13012">
                  <c:v>28.717377215868691</c:v>
                </c:pt>
                <c:pt idx="13013">
                  <c:v>28.725372787704856</c:v>
                </c:pt>
                <c:pt idx="13014">
                  <c:v>28.73336720205603</c:v>
                </c:pt>
                <c:pt idx="13015">
                  <c:v>28.741348280938158</c:v>
                </c:pt>
                <c:pt idx="13016">
                  <c:v>28.749347241260129</c:v>
                </c:pt>
                <c:pt idx="13017">
                  <c:v>28.757332936846026</c:v>
                </c:pt>
                <c:pt idx="13018">
                  <c:v>28.765323967334655</c:v>
                </c:pt>
                <c:pt idx="13019">
                  <c:v>28.773323016837143</c:v>
                </c:pt>
                <c:pt idx="13020">
                  <c:v>28.781295411375336</c:v>
                </c:pt>
                <c:pt idx="13021">
                  <c:v>28.789283240011116</c:v>
                </c:pt>
                <c:pt idx="13022">
                  <c:v>28.79727311354857</c:v>
                </c:pt>
                <c:pt idx="13023">
                  <c:v>28.805260764426233</c:v>
                </c:pt>
                <c:pt idx="13024">
                  <c:v>28.813249392510826</c:v>
                </c:pt>
                <c:pt idx="13025">
                  <c:v>28.821236243014649</c:v>
                </c:pt>
                <c:pt idx="13026">
                  <c:v>28.829221316887836</c:v>
                </c:pt>
                <c:pt idx="13027">
                  <c:v>28.837221972746775</c:v>
                </c:pt>
                <c:pt idx="13028">
                  <c:v>28.845236042065046</c:v>
                </c:pt>
                <c:pt idx="13029">
                  <c:v>28.85325280128583</c:v>
                </c:pt>
                <c:pt idx="13030">
                  <c:v>28.861277192139386</c:v>
                </c:pt>
                <c:pt idx="13031">
                  <c:v>28.869303740369382</c:v>
                </c:pt>
                <c:pt idx="13032">
                  <c:v>28.877334789019468</c:v>
                </c:pt>
                <c:pt idx="13033">
                  <c:v>28.885371967226376</c:v>
                </c:pt>
                <c:pt idx="13034">
                  <c:v>28.893411221516384</c:v>
                </c:pt>
                <c:pt idx="13035">
                  <c:v>28.901443530739432</c:v>
                </c:pt>
                <c:pt idx="13036">
                  <c:v>28.909479536240912</c:v>
                </c:pt>
                <c:pt idx="13037">
                  <c:v>28.917498986478815</c:v>
                </c:pt>
                <c:pt idx="13038">
                  <c:v>28.925540498425814</c:v>
                </c:pt>
                <c:pt idx="13039">
                  <c:v>28.933584630987227</c:v>
                </c:pt>
                <c:pt idx="13040">
                  <c:v>28.941619463605431</c:v>
                </c:pt>
                <c:pt idx="13041">
                  <c:v>28.949651683107788</c:v>
                </c:pt>
                <c:pt idx="13042">
                  <c:v>28.957684623383575</c:v>
                </c:pt>
                <c:pt idx="13043">
                  <c:v>28.965711441618321</c:v>
                </c:pt>
                <c:pt idx="13044">
                  <c:v>28.973740869339611</c:v>
                </c:pt>
                <c:pt idx="13045">
                  <c:v>28.981774621244575</c:v>
                </c:pt>
                <c:pt idx="13046">
                  <c:v>28.989806210417946</c:v>
                </c:pt>
                <c:pt idx="13047">
                  <c:v>28.997839601888199</c:v>
                </c:pt>
                <c:pt idx="13048">
                  <c:v>29.005870739874933</c:v>
                </c:pt>
                <c:pt idx="13049">
                  <c:v>29.013907106799071</c:v>
                </c:pt>
                <c:pt idx="13050">
                  <c:v>29.021934014727183</c:v>
                </c:pt>
                <c:pt idx="13051">
                  <c:v>29.02996560319519</c:v>
                </c:pt>
                <c:pt idx="13052">
                  <c:v>29.037986489638644</c:v>
                </c:pt>
                <c:pt idx="13053">
                  <c:v>29.046014836981168</c:v>
                </c:pt>
                <c:pt idx="13054">
                  <c:v>29.054048949006685</c:v>
                </c:pt>
                <c:pt idx="13055">
                  <c:v>29.06208026767235</c:v>
                </c:pt>
                <c:pt idx="13056">
                  <c:v>29.07011934179727</c:v>
                </c:pt>
                <c:pt idx="13057">
                  <c:v>29.078164016761807</c:v>
                </c:pt>
                <c:pt idx="13058">
                  <c:v>29.086177100563177</c:v>
                </c:pt>
                <c:pt idx="13059">
                  <c:v>29.094180255535129</c:v>
                </c:pt>
                <c:pt idx="13060">
                  <c:v>29.102184750501433</c:v>
                </c:pt>
                <c:pt idx="13061">
                  <c:v>29.110184334321982</c:v>
                </c:pt>
                <c:pt idx="13062">
                  <c:v>29.118177144744116</c:v>
                </c:pt>
                <c:pt idx="13063">
                  <c:v>29.126173875515089</c:v>
                </c:pt>
                <c:pt idx="13064">
                  <c:v>29.134170072076728</c:v>
                </c:pt>
                <c:pt idx="13065">
                  <c:v>29.142165911770928</c:v>
                </c:pt>
                <c:pt idx="13066">
                  <c:v>29.150156409080704</c:v>
                </c:pt>
                <c:pt idx="13067">
                  <c:v>29.158149843477503</c:v>
                </c:pt>
                <c:pt idx="13068">
                  <c:v>29.166136960209826</c:v>
                </c:pt>
                <c:pt idx="13069">
                  <c:v>29.174130127523256</c:v>
                </c:pt>
                <c:pt idx="13070">
                  <c:v>29.182114490894151</c:v>
                </c:pt>
                <c:pt idx="13071">
                  <c:v>29.190088833020386</c:v>
                </c:pt>
                <c:pt idx="13072">
                  <c:v>29.19806114024545</c:v>
                </c:pt>
                <c:pt idx="13073">
                  <c:v>29.206031235957688</c:v>
                </c:pt>
                <c:pt idx="13074">
                  <c:v>29.213993470041228</c:v>
                </c:pt>
                <c:pt idx="13075">
                  <c:v>29.221946805752896</c:v>
                </c:pt>
                <c:pt idx="13076">
                  <c:v>29.229900933213585</c:v>
                </c:pt>
                <c:pt idx="13077">
                  <c:v>29.237851982599945</c:v>
                </c:pt>
                <c:pt idx="13078">
                  <c:v>29.24580285618941</c:v>
                </c:pt>
                <c:pt idx="13079">
                  <c:v>29.253760417558826</c:v>
                </c:pt>
                <c:pt idx="13080">
                  <c:v>29.261713313491818</c:v>
                </c:pt>
                <c:pt idx="13081">
                  <c:v>29.269667705715037</c:v>
                </c:pt>
                <c:pt idx="13082">
                  <c:v>29.277617436049667</c:v>
                </c:pt>
                <c:pt idx="13083">
                  <c:v>29.285563828599958</c:v>
                </c:pt>
                <c:pt idx="13084">
                  <c:v>29.293514701730466</c:v>
                </c:pt>
                <c:pt idx="13085">
                  <c:v>29.301464432065085</c:v>
                </c:pt>
                <c:pt idx="13086">
                  <c:v>29.309418471544287</c:v>
                </c:pt>
                <c:pt idx="13087">
                  <c:v>29.317367235497397</c:v>
                </c:pt>
                <c:pt idx="13088">
                  <c:v>29.325318020388732</c:v>
                </c:pt>
                <c:pt idx="13089">
                  <c:v>29.333271179837467</c:v>
                </c:pt>
                <c:pt idx="13090">
                  <c:v>29.34121906516312</c:v>
                </c:pt>
                <c:pt idx="13091">
                  <c:v>29.34916695094741</c:v>
                </c:pt>
                <c:pt idx="13092">
                  <c:v>29.357117824536893</c:v>
                </c:pt>
                <c:pt idx="13093">
                  <c:v>29.36506571032114</c:v>
                </c:pt>
                <c:pt idx="13094">
                  <c:v>29.37301658414011</c:v>
                </c:pt>
                <c:pt idx="13095">
                  <c:v>29.380968863907292</c:v>
                </c:pt>
                <c:pt idx="13096">
                  <c:v>29.388916573145739</c:v>
                </c:pt>
                <c:pt idx="13097">
                  <c:v>29.396861297208631</c:v>
                </c:pt>
                <c:pt idx="13098">
                  <c:v>29.404806635915474</c:v>
                </c:pt>
                <c:pt idx="13099">
                  <c:v>29.4127552245372</c:v>
                </c:pt>
                <c:pt idx="13100">
                  <c:v>29.420704427719617</c:v>
                </c:pt>
                <c:pt idx="13101">
                  <c:v>29.428652927819176</c:v>
                </c:pt>
                <c:pt idx="13102">
                  <c:v>29.436605119539223</c:v>
                </c:pt>
                <c:pt idx="13103">
                  <c:v>29.444560831526314</c:v>
                </c:pt>
                <c:pt idx="13104">
                  <c:v>29.452512495701523</c:v>
                </c:pt>
                <c:pt idx="13105">
                  <c:v>29.460464159876757</c:v>
                </c:pt>
                <c:pt idx="13106">
                  <c:v>29.468415120101234</c:v>
                </c:pt>
                <c:pt idx="13107">
                  <c:v>29.476368808137341</c:v>
                </c:pt>
                <c:pt idx="13108">
                  <c:v>29.484324168044033</c:v>
                </c:pt>
                <c:pt idx="13109">
                  <c:v>29.492278823442685</c:v>
                </c:pt>
                <c:pt idx="13110">
                  <c:v>29.500234534970122</c:v>
                </c:pt>
                <c:pt idx="13111">
                  <c:v>29.508195798782907</c:v>
                </c:pt>
                <c:pt idx="13112">
                  <c:v>29.516152919466641</c:v>
                </c:pt>
                <c:pt idx="13113">
                  <c:v>29.524107664011964</c:v>
                </c:pt>
                <c:pt idx="13114">
                  <c:v>29.532060032746983</c:v>
                </c:pt>
                <c:pt idx="13115">
                  <c:v>29.540081548090861</c:v>
                </c:pt>
                <c:pt idx="13116">
                  <c:v>29.548099742711472</c:v>
                </c:pt>
                <c:pt idx="13117">
                  <c:v>29.556125302205825</c:v>
                </c:pt>
                <c:pt idx="13118">
                  <c:v>29.564118824937822</c:v>
                </c:pt>
                <c:pt idx="13119">
                  <c:v>29.572117517965445</c:v>
                </c:pt>
                <c:pt idx="13120">
                  <c:v>29.580104990862488</c:v>
                </c:pt>
                <c:pt idx="13121">
                  <c:v>29.588089176080981</c:v>
                </c:pt>
                <c:pt idx="13122">
                  <c:v>29.596068480605677</c:v>
                </c:pt>
                <c:pt idx="13123">
                  <c:v>29.604039283195089</c:v>
                </c:pt>
                <c:pt idx="13124">
                  <c:v>29.612011324221637</c:v>
                </c:pt>
                <c:pt idx="13125">
                  <c:v>29.619990451675179</c:v>
                </c:pt>
                <c:pt idx="13126">
                  <c:v>29.627967894300681</c:v>
                </c:pt>
                <c:pt idx="13127">
                  <c:v>29.635940466590601</c:v>
                </c:pt>
                <c:pt idx="13128">
                  <c:v>29.643913216526229</c:v>
                </c:pt>
                <c:pt idx="13129">
                  <c:v>29.65188057180228</c:v>
                </c:pt>
                <c:pt idx="13130">
                  <c:v>29.659842541646491</c:v>
                </c:pt>
                <c:pt idx="13131">
                  <c:v>29.667804070678265</c:v>
                </c:pt>
                <c:pt idx="13132">
                  <c:v>29.675767098297225</c:v>
                </c:pt>
                <c:pt idx="13133">
                  <c:v>29.683730832554197</c:v>
                </c:pt>
                <c:pt idx="13134">
                  <c:v>29.691693067098324</c:v>
                </c:pt>
                <c:pt idx="13135">
                  <c:v>29.699655389842022</c:v>
                </c:pt>
                <c:pt idx="13136">
                  <c:v>29.707615683668259</c:v>
                </c:pt>
                <c:pt idx="13137">
                  <c:v>29.715570602952617</c:v>
                </c:pt>
                <c:pt idx="13138">
                  <c:v>29.723526755667638</c:v>
                </c:pt>
                <c:pt idx="13139">
                  <c:v>29.731483877271089</c:v>
                </c:pt>
                <c:pt idx="13140">
                  <c:v>29.739437740794386</c:v>
                </c:pt>
                <c:pt idx="13141">
                  <c:v>29.747393013376186</c:v>
                </c:pt>
                <c:pt idx="13142">
                  <c:v>29.755346876899466</c:v>
                </c:pt>
                <c:pt idx="13143">
                  <c:v>29.76330179629873</c:v>
                </c:pt>
                <c:pt idx="13144">
                  <c:v>29.771251965991091</c:v>
                </c:pt>
                <c:pt idx="13145">
                  <c:v>29.779265229263967</c:v>
                </c:pt>
                <c:pt idx="13146">
                  <c:v>29.787291868001827</c:v>
                </c:pt>
                <c:pt idx="13147">
                  <c:v>29.795285212903554</c:v>
                </c:pt>
                <c:pt idx="13148">
                  <c:v>29.803277756408594</c:v>
                </c:pt>
                <c:pt idx="13149">
                  <c:v>29.811257948514431</c:v>
                </c:pt>
                <c:pt idx="13150">
                  <c:v>29.819257889953292</c:v>
                </c:pt>
                <c:pt idx="13151">
                  <c:v>29.827283179779187</c:v>
                </c:pt>
                <c:pt idx="13152">
                  <c:v>29.835277148872155</c:v>
                </c:pt>
                <c:pt idx="13153">
                  <c:v>29.843290501358229</c:v>
                </c:pt>
                <c:pt idx="13154">
                  <c:v>29.851293477751593</c:v>
                </c:pt>
                <c:pt idx="13155">
                  <c:v>29.859282016818522</c:v>
                </c:pt>
                <c:pt idx="13156">
                  <c:v>29.867260168582753</c:v>
                </c:pt>
                <c:pt idx="13157">
                  <c:v>29.875247107943022</c:v>
                </c:pt>
                <c:pt idx="13158">
                  <c:v>29.883227122004293</c:v>
                </c:pt>
                <c:pt idx="13159">
                  <c:v>29.891204210464217</c:v>
                </c:pt>
                <c:pt idx="13160">
                  <c:v>29.899179793159288</c:v>
                </c:pt>
                <c:pt idx="13161">
                  <c:v>29.907156350094791</c:v>
                </c:pt>
                <c:pt idx="13162">
                  <c:v>29.91512564930801</c:v>
                </c:pt>
                <c:pt idx="13163">
                  <c:v>29.923102737767906</c:v>
                </c:pt>
                <c:pt idx="13164">
                  <c:v>29.931080003421592</c:v>
                </c:pt>
                <c:pt idx="13165">
                  <c:v>29.939053106366877</c:v>
                </c:pt>
                <c:pt idx="13166">
                  <c:v>29.947025323971289</c:v>
                </c:pt>
                <c:pt idx="13167">
                  <c:v>29.955001349120593</c:v>
                </c:pt>
                <c:pt idx="13168">
                  <c:v>29.962979412610213</c:v>
                </c:pt>
                <c:pt idx="13169">
                  <c:v>29.970957032217004</c:v>
                </c:pt>
                <c:pt idx="13170">
                  <c:v>29.978934298217656</c:v>
                </c:pt>
                <c:pt idx="13171">
                  <c:v>29.98690872932854</c:v>
                </c:pt>
                <c:pt idx="13172">
                  <c:v>29.994885552362557</c:v>
                </c:pt>
                <c:pt idx="13173">
                  <c:v>30.002856090028541</c:v>
                </c:pt>
                <c:pt idx="13174">
                  <c:v>30.010824770592631</c:v>
                </c:pt>
                <c:pt idx="13175">
                  <c:v>30.018788505195189</c:v>
                </c:pt>
                <c:pt idx="13176">
                  <c:v>30.026750826902592</c:v>
                </c:pt>
                <c:pt idx="13177">
                  <c:v>30.034713678893279</c:v>
                </c:pt>
                <c:pt idx="13178">
                  <c:v>30.042670624376786</c:v>
                </c:pt>
                <c:pt idx="13179">
                  <c:v>30.050624927462827</c:v>
                </c:pt>
                <c:pt idx="13180">
                  <c:v>30.058579846517407</c:v>
                </c:pt>
                <c:pt idx="13181">
                  <c:v>30.066532477922447</c:v>
                </c:pt>
                <c:pt idx="13182">
                  <c:v>30.074491009397967</c:v>
                </c:pt>
                <c:pt idx="13183">
                  <c:v>30.08245262580472</c:v>
                </c:pt>
                <c:pt idx="13184">
                  <c:v>30.09040992319256</c:v>
                </c:pt>
                <c:pt idx="13185">
                  <c:v>30.098367044451113</c:v>
                </c:pt>
                <c:pt idx="13186">
                  <c:v>30.106327338392436</c:v>
                </c:pt>
                <c:pt idx="13187">
                  <c:v>30.114287102920191</c:v>
                </c:pt>
                <c:pt idx="13188">
                  <c:v>30.122244312587103</c:v>
                </c:pt>
                <c:pt idx="13189">
                  <c:v>30.130202843487542</c:v>
                </c:pt>
                <c:pt idx="13190">
                  <c:v>30.138163138004238</c:v>
                </c:pt>
                <c:pt idx="13191">
                  <c:v>30.146122461667929</c:v>
                </c:pt>
                <c:pt idx="13192">
                  <c:v>30.154080551868606</c:v>
                </c:pt>
                <c:pt idx="13193">
                  <c:v>30.162035648428873</c:v>
                </c:pt>
                <c:pt idx="13194">
                  <c:v>30.169992328830503</c:v>
                </c:pt>
                <c:pt idx="13195">
                  <c:v>30.17794513681482</c:v>
                </c:pt>
                <c:pt idx="13196">
                  <c:v>30.185899616684249</c:v>
                </c:pt>
                <c:pt idx="13197">
                  <c:v>30.193854536543043</c:v>
                </c:pt>
                <c:pt idx="13198">
                  <c:v>30.20181853621699</c:v>
                </c:pt>
                <c:pt idx="13199">
                  <c:v>30.209779094378955</c:v>
                </c:pt>
                <c:pt idx="13200">
                  <c:v>30.217741064338323</c:v>
                </c:pt>
                <c:pt idx="13201">
                  <c:v>30.225701710770341</c:v>
                </c:pt>
                <c:pt idx="13202">
                  <c:v>30.233656894880649</c:v>
                </c:pt>
                <c:pt idx="13203">
                  <c:v>30.241609790584029</c:v>
                </c:pt>
                <c:pt idx="13204">
                  <c:v>30.249563830063209</c:v>
                </c:pt>
                <c:pt idx="13205">
                  <c:v>30.257514879564329</c:v>
                </c:pt>
                <c:pt idx="13206">
                  <c:v>30.2654635556786</c:v>
                </c:pt>
                <c:pt idx="13207">
                  <c:v>30.273418211077253</c:v>
                </c:pt>
                <c:pt idx="13208">
                  <c:v>30.281374892168554</c:v>
                </c:pt>
                <c:pt idx="13209">
                  <c:v>30.289328227880237</c:v>
                </c:pt>
                <c:pt idx="13210">
                  <c:v>30.297280068583067</c:v>
                </c:pt>
                <c:pt idx="13211">
                  <c:v>30.305226636119027</c:v>
                </c:pt>
                <c:pt idx="13212">
                  <c:v>30.313170044339433</c:v>
                </c:pt>
                <c:pt idx="13213">
                  <c:v>30.321112313258425</c:v>
                </c:pt>
                <c:pt idx="13214">
                  <c:v>30.329053091022793</c:v>
                </c:pt>
                <c:pt idx="13215">
                  <c:v>30.336992204277294</c:v>
                </c:pt>
                <c:pt idx="13216">
                  <c:v>30.344930441010955</c:v>
                </c:pt>
                <c:pt idx="13217">
                  <c:v>30.352870780436277</c:v>
                </c:pt>
                <c:pt idx="13218">
                  <c:v>30.360805079187671</c:v>
                </c:pt>
                <c:pt idx="13219">
                  <c:v>30.368743403597197</c:v>
                </c:pt>
                <c:pt idx="13220">
                  <c:v>30.376679101484008</c:v>
                </c:pt>
                <c:pt idx="13221">
                  <c:v>30.384629271864682</c:v>
                </c:pt>
                <c:pt idx="13222">
                  <c:v>30.392580408808747</c:v>
                </c:pt>
                <c:pt idx="13223">
                  <c:v>30.400521625428052</c:v>
                </c:pt>
                <c:pt idx="13224">
                  <c:v>30.408458023790647</c:v>
                </c:pt>
                <c:pt idx="13225">
                  <c:v>30.416391709722273</c:v>
                </c:pt>
                <c:pt idx="13226">
                  <c:v>30.424340474019402</c:v>
                </c:pt>
                <c:pt idx="13227">
                  <c:v>30.432281427730597</c:v>
                </c:pt>
                <c:pt idx="13228">
                  <c:v>30.440221153899206</c:v>
                </c:pt>
                <c:pt idx="13229">
                  <c:v>30.448159303645099</c:v>
                </c:pt>
                <c:pt idx="13230">
                  <c:v>30.456093252134593</c:v>
                </c:pt>
                <c:pt idx="13231">
                  <c:v>30.464022480514959</c:v>
                </c:pt>
                <c:pt idx="13232">
                  <c:v>30.471956079236353</c:v>
                </c:pt>
                <c:pt idx="13233">
                  <c:v>30.479881292020661</c:v>
                </c:pt>
                <c:pt idx="13234">
                  <c:v>30.487812180384172</c:v>
                </c:pt>
                <c:pt idx="13235">
                  <c:v>30.495744292092084</c:v>
                </c:pt>
                <c:pt idx="13236">
                  <c:v>30.5036710756929</c:v>
                </c:pt>
                <c:pt idx="13237">
                  <c:v>30.511594980168386</c:v>
                </c:pt>
                <c:pt idx="13238">
                  <c:v>30.519517402908924</c:v>
                </c:pt>
                <c:pt idx="13239">
                  <c:v>30.527460636539882</c:v>
                </c:pt>
                <c:pt idx="13240">
                  <c:v>30.53539992428037</c:v>
                </c:pt>
                <c:pt idx="13241">
                  <c:v>30.543341842090349</c:v>
                </c:pt>
                <c:pt idx="13242">
                  <c:v>30.551290517745926</c:v>
                </c:pt>
                <c:pt idx="13243">
                  <c:v>30.55923655897772</c:v>
                </c:pt>
                <c:pt idx="13244">
                  <c:v>30.567184356487932</c:v>
                </c:pt>
                <c:pt idx="13245">
                  <c:v>30.575134262902779</c:v>
                </c:pt>
                <c:pt idx="13246">
                  <c:v>30.58308460869879</c:v>
                </c:pt>
                <c:pt idx="13247">
                  <c:v>30.591042875195271</c:v>
                </c:pt>
                <c:pt idx="13248">
                  <c:v>30.59898610813935</c:v>
                </c:pt>
                <c:pt idx="13249">
                  <c:v>30.606931534596416</c:v>
                </c:pt>
                <c:pt idx="13250">
                  <c:v>30.614880386505391</c:v>
                </c:pt>
                <c:pt idx="13251">
                  <c:v>30.622818097803975</c:v>
                </c:pt>
                <c:pt idx="13252">
                  <c:v>30.63076098056673</c:v>
                </c:pt>
                <c:pt idx="13253">
                  <c:v>30.638711765802327</c:v>
                </c:pt>
                <c:pt idx="13254">
                  <c:v>30.646669415936778</c:v>
                </c:pt>
                <c:pt idx="13255">
                  <c:v>30.654627858853583</c:v>
                </c:pt>
                <c:pt idx="13256">
                  <c:v>30.662584627651775</c:v>
                </c:pt>
                <c:pt idx="13257">
                  <c:v>30.670536731786189</c:v>
                </c:pt>
                <c:pt idx="13258">
                  <c:v>30.678478211105723</c:v>
                </c:pt>
                <c:pt idx="13259">
                  <c:v>30.686415397395756</c:v>
                </c:pt>
                <c:pt idx="13260">
                  <c:v>30.69435407207493</c:v>
                </c:pt>
                <c:pt idx="13261">
                  <c:v>30.702291520973066</c:v>
                </c:pt>
                <c:pt idx="13262">
                  <c:v>30.71022984606849</c:v>
                </c:pt>
                <c:pt idx="13263">
                  <c:v>30.71816913449506</c:v>
                </c:pt>
                <c:pt idx="13264">
                  <c:v>30.726111314488843</c:v>
                </c:pt>
                <c:pt idx="13265">
                  <c:v>30.734094967972897</c:v>
                </c:pt>
                <c:pt idx="13266">
                  <c:v>30.742077733066193</c:v>
                </c:pt>
                <c:pt idx="13267">
                  <c:v>30.75007499801599</c:v>
                </c:pt>
                <c:pt idx="13268">
                  <c:v>30.758068521561594</c:v>
                </c:pt>
                <c:pt idx="13269">
                  <c:v>30.766063469952435</c:v>
                </c:pt>
                <c:pt idx="13270">
                  <c:v>30.774066089217332</c:v>
                </c:pt>
                <c:pt idx="13271">
                  <c:v>30.782031501119494</c:v>
                </c:pt>
                <c:pt idx="13272">
                  <c:v>30.790032603248431</c:v>
                </c:pt>
                <c:pt idx="13273">
                  <c:v>30.798045239056236</c:v>
                </c:pt>
                <c:pt idx="13274">
                  <c:v>30.806018253745602</c:v>
                </c:pt>
                <c:pt idx="13275">
                  <c:v>30.813976168004778</c:v>
                </c:pt>
                <c:pt idx="13276">
                  <c:v>30.821932584495084</c:v>
                </c:pt>
                <c:pt idx="13277">
                  <c:v>30.829887856387497</c:v>
                </c:pt>
                <c:pt idx="13278">
                  <c:v>30.837843303736239</c:v>
                </c:pt>
                <c:pt idx="13279">
                  <c:v>30.845798223480134</c:v>
                </c:pt>
                <c:pt idx="13280">
                  <c:v>30.853749624258793</c:v>
                </c:pt>
                <c:pt idx="13281">
                  <c:v>30.861701025611261</c:v>
                </c:pt>
                <c:pt idx="13282">
                  <c:v>30.869649437420303</c:v>
                </c:pt>
                <c:pt idx="13283">
                  <c:v>30.877591706224884</c:v>
                </c:pt>
                <c:pt idx="13284">
                  <c:v>30.885529943187102</c:v>
                </c:pt>
                <c:pt idx="13285">
                  <c:v>30.893476774536989</c:v>
                </c:pt>
                <c:pt idx="13286">
                  <c:v>30.893736360850127</c:v>
                </c:pt>
                <c:pt idx="13287">
                  <c:v>30.893995772477101</c:v>
                </c:pt>
                <c:pt idx="13288">
                  <c:v>30.8942557995267</c:v>
                </c:pt>
                <c:pt idx="13289">
                  <c:v>30.894516299504982</c:v>
                </c:pt>
                <c:pt idx="13290">
                  <c:v>30.894776854623</c:v>
                </c:pt>
                <c:pt idx="13291">
                  <c:v>30.895037915569119</c:v>
                </c:pt>
                <c:pt idx="13292">
                  <c:v>30.895299329010196</c:v>
                </c:pt>
                <c:pt idx="13293">
                  <c:v>30.895560984586652</c:v>
                </c:pt>
                <c:pt idx="13294">
                  <c:v>30.895822888481359</c:v>
                </c:pt>
                <c:pt idx="13295">
                  <c:v>30.896085027317451</c:v>
                </c:pt>
                <c:pt idx="13296">
                  <c:v>30.896347040223972</c:v>
                </c:pt>
                <c:pt idx="13297">
                  <c:v>30.896609335935842</c:v>
                </c:pt>
                <c:pt idx="13298">
                  <c:v>30.896871977114625</c:v>
                </c:pt>
                <c:pt idx="13299">
                  <c:v>30.897134550797112</c:v>
                </c:pt>
                <c:pt idx="13300">
                  <c:v>30.897397372177895</c:v>
                </c:pt>
                <c:pt idx="13301">
                  <c:v>30.897660300712811</c:v>
                </c:pt>
                <c:pt idx="13302">
                  <c:v>30.897923373200097</c:v>
                </c:pt>
                <c:pt idx="13303">
                  <c:v>30.898186635117629</c:v>
                </c:pt>
                <c:pt idx="13304">
                  <c:v>30.89845001878043</c:v>
                </c:pt>
                <c:pt idx="13305">
                  <c:v>30.898713351485373</c:v>
                </c:pt>
                <c:pt idx="13306">
                  <c:v>30.898976837212111</c:v>
                </c:pt>
                <c:pt idx="13307">
                  <c:v>30.899240354146077</c:v>
                </c:pt>
                <c:pt idx="13308">
                  <c:v>30.89950406132267</c:v>
                </c:pt>
                <c:pt idx="13309">
                  <c:v>30.899767768469591</c:v>
                </c:pt>
                <c:pt idx="13310">
                  <c:v>30.900031509735449</c:v>
                </c:pt>
                <c:pt idx="13311">
                  <c:v>30.900295216889802</c:v>
                </c:pt>
                <c:pt idx="13312">
                  <c:v>30.900559026411987</c:v>
                </c:pt>
                <c:pt idx="13313">
                  <c:v>30.900822918442785</c:v>
                </c:pt>
                <c:pt idx="13314">
                  <c:v>30.901086793419815</c:v>
                </c:pt>
                <c:pt idx="13315">
                  <c:v>30.901350676934527</c:v>
                </c:pt>
                <c:pt idx="13316">
                  <c:v>30.901614568965297</c:v>
                </c:pt>
                <c:pt idx="13317">
                  <c:v>30.901878495178881</c:v>
                </c:pt>
                <c:pt idx="13318">
                  <c:v>30.902142472653864</c:v>
                </c:pt>
                <c:pt idx="13319">
                  <c:v>30.902406664039777</c:v>
                </c:pt>
                <c:pt idx="13320">
                  <c:v>30.902670735603778</c:v>
                </c:pt>
                <c:pt idx="13321">
                  <c:v>30.902934801473165</c:v>
                </c:pt>
                <c:pt idx="13322">
                  <c:v>30.903199075712493</c:v>
                </c:pt>
                <c:pt idx="13323">
                  <c:v>30.903463415696422</c:v>
                </c:pt>
                <c:pt idx="13324">
                  <c:v>30.903727781397638</c:v>
                </c:pt>
                <c:pt idx="13325">
                  <c:v>30.903992044211222</c:v>
                </c:pt>
                <c:pt idx="13326">
                  <c:v>30.904256564471787</c:v>
                </c:pt>
                <c:pt idx="13327">
                  <c:v>30.904521041762148</c:v>
                </c:pt>
                <c:pt idx="13328">
                  <c:v>30.904785596406271</c:v>
                </c:pt>
                <c:pt idx="13329">
                  <c:v>30.905050231278569</c:v>
                </c:pt>
                <c:pt idx="13330">
                  <c:v>30.905314889106851</c:v>
                </c:pt>
                <c:pt idx="13331">
                  <c:v>30.905579486715276</c:v>
                </c:pt>
                <c:pt idx="13332">
                  <c:v>30.905844239219689</c:v>
                </c:pt>
                <c:pt idx="13333">
                  <c:v>30.906109034776517</c:v>
                </c:pt>
                <c:pt idx="13334">
                  <c:v>30.906373833226631</c:v>
                </c:pt>
                <c:pt idx="13335">
                  <c:v>30.906638617312353</c:v>
                </c:pt>
                <c:pt idx="13336">
                  <c:v>30.906903467438777</c:v>
                </c:pt>
                <c:pt idx="13337">
                  <c:v>30.907168438279086</c:v>
                </c:pt>
                <c:pt idx="13338">
                  <c:v>30.907433414889329</c:v>
                </c:pt>
                <c:pt idx="13339">
                  <c:v>30.907698460575826</c:v>
                </c:pt>
                <c:pt idx="13340">
                  <c:v>30.907963609931262</c:v>
                </c:pt>
                <c:pt idx="13341">
                  <c:v>30.908228563531125</c:v>
                </c:pt>
                <c:pt idx="13342">
                  <c:v>30.908493626469312</c:v>
                </c:pt>
                <c:pt idx="13343">
                  <c:v>30.908758675010873</c:v>
                </c:pt>
                <c:pt idx="13344">
                  <c:v>30.909023809961631</c:v>
                </c:pt>
                <c:pt idx="13345">
                  <c:v>30.909289011172742</c:v>
                </c:pt>
                <c:pt idx="13346">
                  <c:v>30.90955421815509</c:v>
                </c:pt>
                <c:pt idx="13347">
                  <c:v>30.909819318514177</c:v>
                </c:pt>
                <c:pt idx="13348">
                  <c:v>30.910084467865847</c:v>
                </c:pt>
                <c:pt idx="13349">
                  <c:v>30.910349709459727</c:v>
                </c:pt>
                <c:pt idx="13350">
                  <c:v>30.910615265808158</c:v>
                </c:pt>
                <c:pt idx="13351">
                  <c:v>30.910880643022132</c:v>
                </c:pt>
                <c:pt idx="13352">
                  <c:v>30.91114602888112</c:v>
                </c:pt>
                <c:pt idx="13353">
                  <c:v>30.911411874839121</c:v>
                </c:pt>
                <c:pt idx="13354">
                  <c:v>30.911678813949617</c:v>
                </c:pt>
                <c:pt idx="13355">
                  <c:v>30.911945615463686</c:v>
                </c:pt>
                <c:pt idx="13356">
                  <c:v>30.912212437435493</c:v>
                </c:pt>
                <c:pt idx="13357">
                  <c:v>30.912479259392047</c:v>
                </c:pt>
                <c:pt idx="13358">
                  <c:v>30.912745905912129</c:v>
                </c:pt>
                <c:pt idx="13359">
                  <c:v>30.913012698611762</c:v>
                </c:pt>
                <c:pt idx="13360">
                  <c:v>30.913279520579763</c:v>
                </c:pt>
                <c:pt idx="13361">
                  <c:v>30.913546447962176</c:v>
                </c:pt>
                <c:pt idx="13362">
                  <c:v>30.913813554243053</c:v>
                </c:pt>
                <c:pt idx="13363">
                  <c:v>30.91408053144135</c:v>
                </c:pt>
                <c:pt idx="13364">
                  <c:v>30.914347426625067</c:v>
                </c:pt>
                <c:pt idx="13365">
                  <c:v>30.914614726749907</c:v>
                </c:pt>
                <c:pt idx="13366">
                  <c:v>30.914882109254851</c:v>
                </c:pt>
                <c:pt idx="13367">
                  <c:v>30.915149377049168</c:v>
                </c:pt>
                <c:pt idx="13368">
                  <c:v>30.915416574319735</c:v>
                </c:pt>
                <c:pt idx="13369">
                  <c:v>30.915683674694684</c:v>
                </c:pt>
                <c:pt idx="13370">
                  <c:v>30.915950748669211</c:v>
                </c:pt>
                <c:pt idx="13371">
                  <c:v>30.916217722937191</c:v>
                </c:pt>
                <c:pt idx="13372">
                  <c:v>30.916484703096536</c:v>
                </c:pt>
                <c:pt idx="13373">
                  <c:v>30.91675173893718</c:v>
                </c:pt>
                <c:pt idx="13374">
                  <c:v>30.91701869858159</c:v>
                </c:pt>
                <c:pt idx="13375">
                  <c:v>30.91728563771883</c:v>
                </c:pt>
                <c:pt idx="13376">
                  <c:v>30.917552483121089</c:v>
                </c:pt>
                <c:pt idx="13377">
                  <c:v>30.917819313890696</c:v>
                </c:pt>
                <c:pt idx="13378">
                  <c:v>30.918086132932629</c:v>
                </c:pt>
                <c:pt idx="13379">
                  <c:v>30.918352940263524</c:v>
                </c:pt>
                <c:pt idx="13380">
                  <c:v>30.918619694944969</c:v>
                </c:pt>
                <c:pt idx="13381">
                  <c:v>30.918886399925789</c:v>
                </c:pt>
                <c:pt idx="13382">
                  <c:v>30.919153055229149</c:v>
                </c:pt>
                <c:pt idx="13383">
                  <c:v>30.919419757264222</c:v>
                </c:pt>
                <c:pt idx="13384">
                  <c:v>30.919686424239046</c:v>
                </c:pt>
                <c:pt idx="13385">
                  <c:v>30.919953448344835</c:v>
                </c:pt>
                <c:pt idx="13386">
                  <c:v>30.920220866153549</c:v>
                </c:pt>
                <c:pt idx="13387">
                  <c:v>30.920488729273444</c:v>
                </c:pt>
                <c:pt idx="13388">
                  <c:v>30.920756802447002</c:v>
                </c:pt>
                <c:pt idx="13389">
                  <c:v>30.921025124682998</c:v>
                </c:pt>
                <c:pt idx="13390">
                  <c:v>30.921293331182621</c:v>
                </c:pt>
                <c:pt idx="13391">
                  <c:v>30.921561638570957</c:v>
                </c:pt>
                <c:pt idx="13392">
                  <c:v>30.921829856974547</c:v>
                </c:pt>
                <c:pt idx="13393">
                  <c:v>30.922098122794203</c:v>
                </c:pt>
                <c:pt idx="13394">
                  <c:v>30.922366323384914</c:v>
                </c:pt>
                <c:pt idx="13395">
                  <c:v>30.922634443945178</c:v>
                </c:pt>
                <c:pt idx="13396">
                  <c:v>30.922902564536397</c:v>
                </c:pt>
                <c:pt idx="13397">
                  <c:v>30.923170688070162</c:v>
                </c:pt>
                <c:pt idx="13398">
                  <c:v>30.923438853094304</c:v>
                </c:pt>
                <c:pt idx="13399">
                  <c:v>30.923707021081579</c:v>
                </c:pt>
                <c:pt idx="13400">
                  <c:v>30.923975109054986</c:v>
                </c:pt>
                <c:pt idx="13401">
                  <c:v>30.924243123030379</c:v>
                </c:pt>
                <c:pt idx="13402">
                  <c:v>30.924511211019226</c:v>
                </c:pt>
                <c:pt idx="13403">
                  <c:v>30.924779230912577</c:v>
                </c:pt>
                <c:pt idx="13404">
                  <c:v>30.925047381106936</c:v>
                </c:pt>
                <c:pt idx="13405">
                  <c:v>30.925315513546174</c:v>
                </c:pt>
                <c:pt idx="13406">
                  <c:v>30.925583637076063</c:v>
                </c:pt>
                <c:pt idx="13407">
                  <c:v>30.92585207214065</c:v>
                </c:pt>
                <c:pt idx="13408">
                  <c:v>30.926120507205223</c:v>
                </c:pt>
                <c:pt idx="13409">
                  <c:v>30.926388770074571</c:v>
                </c:pt>
                <c:pt idx="13410">
                  <c:v>30.926657225962014</c:v>
                </c:pt>
                <c:pt idx="13411">
                  <c:v>30.926925684820628</c:v>
                </c:pt>
                <c:pt idx="13412">
                  <c:v>30.927194229889892</c:v>
                </c:pt>
                <c:pt idx="13413">
                  <c:v>30.927462661972342</c:v>
                </c:pt>
                <c:pt idx="13414">
                  <c:v>30.927731040592306</c:v>
                </c:pt>
                <c:pt idx="13415">
                  <c:v>30.92799965706266</c:v>
                </c:pt>
                <c:pt idx="13416">
                  <c:v>30.928268112911329</c:v>
                </c:pt>
                <c:pt idx="13417">
                  <c:v>30.928536669856122</c:v>
                </c:pt>
                <c:pt idx="13418">
                  <c:v>30.928805217918416</c:v>
                </c:pt>
                <c:pt idx="13419">
                  <c:v>30.929073679732706</c:v>
                </c:pt>
                <c:pt idx="13420">
                  <c:v>30.929342129662619</c:v>
                </c:pt>
                <c:pt idx="13421">
                  <c:v>30.929610906963777</c:v>
                </c:pt>
                <c:pt idx="13422">
                  <c:v>30.929879627667663</c:v>
                </c:pt>
                <c:pt idx="13423">
                  <c:v>30.930148163789401</c:v>
                </c:pt>
                <c:pt idx="13424">
                  <c:v>30.93041665234847</c:v>
                </c:pt>
                <c:pt idx="13425">
                  <c:v>30.930685152819532</c:v>
                </c:pt>
                <c:pt idx="13426">
                  <c:v>30.930953682994787</c:v>
                </c:pt>
                <c:pt idx="13427">
                  <c:v>30.931222391785539</c:v>
                </c:pt>
                <c:pt idx="13428">
                  <c:v>30.931491029078988</c:v>
                </c:pt>
                <c:pt idx="13429">
                  <c:v>30.93175976467603</c:v>
                </c:pt>
                <c:pt idx="13430">
                  <c:v>30.932028512189103</c:v>
                </c:pt>
                <c:pt idx="13431">
                  <c:v>30.932297295458252</c:v>
                </c:pt>
                <c:pt idx="13432">
                  <c:v>30.932565923831444</c:v>
                </c:pt>
                <c:pt idx="13433">
                  <c:v>30.932834448076065</c:v>
                </c:pt>
                <c:pt idx="13434">
                  <c:v>30.933103243282087</c:v>
                </c:pt>
                <c:pt idx="13435">
                  <c:v>30.933371889519787</c:v>
                </c:pt>
                <c:pt idx="13436">
                  <c:v>30.93364083389282</c:v>
                </c:pt>
                <c:pt idx="13437">
                  <c:v>30.933909566487756</c:v>
                </c:pt>
                <c:pt idx="13438">
                  <c:v>30.934178385548186</c:v>
                </c:pt>
                <c:pt idx="13439">
                  <c:v>30.934447091345319</c:v>
                </c:pt>
                <c:pt idx="13440">
                  <c:v>30.93471594916776</c:v>
                </c:pt>
                <c:pt idx="13441">
                  <c:v>30.934984738412993</c:v>
                </c:pt>
                <c:pt idx="13442">
                  <c:v>30.935253468060271</c:v>
                </c:pt>
                <c:pt idx="13443">
                  <c:v>30.935522230485795</c:v>
                </c:pt>
                <c:pt idx="13444">
                  <c:v>30.935791345156229</c:v>
                </c:pt>
                <c:pt idx="13445">
                  <c:v>30.936060152284924</c:v>
                </c:pt>
                <c:pt idx="13446">
                  <c:v>30.936328959436924</c:v>
                </c:pt>
                <c:pt idx="13447">
                  <c:v>30.936597754619601</c:v>
                </c:pt>
                <c:pt idx="13448">
                  <c:v>30.936866460412901</c:v>
                </c:pt>
                <c:pt idx="13449">
                  <c:v>30.937135368937387</c:v>
                </c:pt>
                <c:pt idx="13450">
                  <c:v>30.937404289443826</c:v>
                </c:pt>
                <c:pt idx="13451">
                  <c:v>30.937673407127047</c:v>
                </c:pt>
                <c:pt idx="13452">
                  <c:v>30.937942324634008</c:v>
                </c:pt>
                <c:pt idx="13453">
                  <c:v>30.938211558991689</c:v>
                </c:pt>
                <c:pt idx="13454">
                  <c:v>30.938480658716387</c:v>
                </c:pt>
                <c:pt idx="13455">
                  <c:v>30.938749656826147</c:v>
                </c:pt>
                <c:pt idx="13456">
                  <c:v>30.939018604152718</c:v>
                </c:pt>
                <c:pt idx="13457">
                  <c:v>30.939287473920295</c:v>
                </c:pt>
                <c:pt idx="13458">
                  <c:v>30.939556316840424</c:v>
                </c:pt>
                <c:pt idx="13459">
                  <c:v>30.93982531498137</c:v>
                </c:pt>
                <c:pt idx="13460">
                  <c:v>30.940094223529222</c:v>
                </c:pt>
                <c:pt idx="13461">
                  <c:v>30.940362977016413</c:v>
                </c:pt>
                <c:pt idx="13462">
                  <c:v>30.940631894515544</c:v>
                </c:pt>
                <c:pt idx="13463">
                  <c:v>30.94090079411291</c:v>
                </c:pt>
                <c:pt idx="13464">
                  <c:v>30.941169631050077</c:v>
                </c:pt>
                <c:pt idx="13465">
                  <c:v>30.941438369606583</c:v>
                </c:pt>
                <c:pt idx="13466">
                  <c:v>30.941707209525411</c:v>
                </c:pt>
                <c:pt idx="13467">
                  <c:v>30.941976159864005</c:v>
                </c:pt>
                <c:pt idx="13468">
                  <c:v>30.942245029604329</c:v>
                </c:pt>
                <c:pt idx="13469">
                  <c:v>30.942514012804033</c:v>
                </c:pt>
                <c:pt idx="13470">
                  <c:v>30.942782954196378</c:v>
                </c:pt>
                <c:pt idx="13471">
                  <c:v>30.943051886612118</c:v>
                </c:pt>
                <c:pt idx="13472">
                  <c:v>30.943320789181179</c:v>
                </c:pt>
                <c:pt idx="13473">
                  <c:v>30.943589790273219</c:v>
                </c:pt>
                <c:pt idx="13474">
                  <c:v>30.943858686883328</c:v>
                </c:pt>
                <c:pt idx="13475">
                  <c:v>30.944127661102897</c:v>
                </c:pt>
                <c:pt idx="13476">
                  <c:v>30.94439653384141</c:v>
                </c:pt>
                <c:pt idx="13477">
                  <c:v>30.944665502074667</c:v>
                </c:pt>
                <c:pt idx="13478">
                  <c:v>30.944934509162646</c:v>
                </c:pt>
                <c:pt idx="13479">
                  <c:v>30.945203492362339</c:v>
                </c:pt>
                <c:pt idx="13480">
                  <c:v>30.945472350188677</c:v>
                </c:pt>
                <c:pt idx="13481">
                  <c:v>30.945741827260779</c:v>
                </c:pt>
                <c:pt idx="13482">
                  <c:v>30.946011154439059</c:v>
                </c:pt>
                <c:pt idx="13483">
                  <c:v>30.946281139726537</c:v>
                </c:pt>
                <c:pt idx="13484">
                  <c:v>30.946551070791614</c:v>
                </c:pt>
                <c:pt idx="13485">
                  <c:v>30.946820941632687</c:v>
                </c:pt>
                <c:pt idx="13486">
                  <c:v>30.947090740186351</c:v>
                </c:pt>
                <c:pt idx="13487">
                  <c:v>30.947360403448975</c:v>
                </c:pt>
                <c:pt idx="13488">
                  <c:v>30.947630060702572</c:v>
                </c:pt>
                <c:pt idx="13489">
                  <c:v>30.947899636812426</c:v>
                </c:pt>
                <c:pt idx="13490">
                  <c:v>30.948169185906142</c:v>
                </c:pt>
                <c:pt idx="13491">
                  <c:v>30.948438665989446</c:v>
                </c:pt>
                <c:pt idx="13492">
                  <c:v>30.948708068090575</c:v>
                </c:pt>
                <c:pt idx="13493">
                  <c:v>30.948977392289269</c:v>
                </c:pt>
                <c:pt idx="13494">
                  <c:v>30.949246713492826</c:v>
                </c:pt>
                <c:pt idx="13495">
                  <c:v>30.949515956789831</c:v>
                </c:pt>
                <c:pt idx="13496">
                  <c:v>30.94978508940957</c:v>
                </c:pt>
                <c:pt idx="13497">
                  <c:v>30.9500552225051</c:v>
                </c:pt>
                <c:pt idx="13498">
                  <c:v>30.95032464559737</c:v>
                </c:pt>
                <c:pt idx="13499">
                  <c:v>30.950593885917122</c:v>
                </c:pt>
                <c:pt idx="13500">
                  <c:v>30.950863183123626</c:v>
                </c:pt>
                <c:pt idx="13501">
                  <c:v>30.951132738247789</c:v>
                </c:pt>
                <c:pt idx="13502">
                  <c:v>30.951402128368088</c:v>
                </c:pt>
                <c:pt idx="13503">
                  <c:v>30.951671509489927</c:v>
                </c:pt>
                <c:pt idx="13504">
                  <c:v>30.951941025581025</c:v>
                </c:pt>
                <c:pt idx="13505">
                  <c:v>30.952210538671626</c:v>
                </c:pt>
                <c:pt idx="13506">
                  <c:v>30.952479901798867</c:v>
                </c:pt>
                <c:pt idx="13507">
                  <c:v>30.952749468922171</c:v>
                </c:pt>
                <c:pt idx="13508">
                  <c:v>30.953020083022682</c:v>
                </c:pt>
                <c:pt idx="13509">
                  <c:v>30.953290050253987</c:v>
                </c:pt>
                <c:pt idx="13510">
                  <c:v>30.953559918053294</c:v>
                </c:pt>
                <c:pt idx="13511">
                  <c:v>30.953829990804451</c:v>
                </c:pt>
                <c:pt idx="13512">
                  <c:v>30.954099945972452</c:v>
                </c:pt>
                <c:pt idx="13513">
                  <c:v>30.95436985596708</c:v>
                </c:pt>
                <c:pt idx="13514">
                  <c:v>30.954639507188489</c:v>
                </c:pt>
                <c:pt idx="13515">
                  <c:v>30.954909718795463</c:v>
                </c:pt>
                <c:pt idx="13516">
                  <c:v>30.955179806639354</c:v>
                </c:pt>
                <c:pt idx="13517">
                  <c:v>30.955449755793904</c:v>
                </c:pt>
                <c:pt idx="13518">
                  <c:v>30.955719777281516</c:v>
                </c:pt>
                <c:pt idx="13519">
                  <c:v>30.955989696306986</c:v>
                </c:pt>
                <c:pt idx="13520">
                  <c:v>30.956259654491678</c:v>
                </c:pt>
                <c:pt idx="13521">
                  <c:v>30.956529465102982</c:v>
                </c:pt>
                <c:pt idx="13522">
                  <c:v>30.956799679741628</c:v>
                </c:pt>
                <c:pt idx="13523">
                  <c:v>30.957069776650936</c:v>
                </c:pt>
                <c:pt idx="13524">
                  <c:v>30.957339758940659</c:v>
                </c:pt>
                <c:pt idx="13525">
                  <c:v>30.957609735227209</c:v>
                </c:pt>
                <c:pt idx="13526">
                  <c:v>30.957879645194357</c:v>
                </c:pt>
                <c:pt idx="13527">
                  <c:v>30.958149811501094</c:v>
                </c:pt>
                <c:pt idx="13528">
                  <c:v>30.95842005329899</c:v>
                </c:pt>
                <c:pt idx="13529">
                  <c:v>30.958690092859712</c:v>
                </c:pt>
                <c:pt idx="13530">
                  <c:v>30.958960042022127</c:v>
                </c:pt>
                <c:pt idx="13531">
                  <c:v>30.95923016003432</c:v>
                </c:pt>
                <c:pt idx="13532">
                  <c:v>30.959500193565063</c:v>
                </c:pt>
                <c:pt idx="13533">
                  <c:v>30.95977012463803</c:v>
                </c:pt>
                <c:pt idx="13534">
                  <c:v>30.960040061735178</c:v>
                </c:pt>
                <c:pt idx="13535">
                  <c:v>30.96030989941233</c:v>
                </c:pt>
                <c:pt idx="13536">
                  <c:v>30.960579694965546</c:v>
                </c:pt>
                <c:pt idx="13537">
                  <c:v>30.960849373267816</c:v>
                </c:pt>
                <c:pt idx="13538">
                  <c:v>30.961119048541615</c:v>
                </c:pt>
                <c:pt idx="13539">
                  <c:v>30.961388919366982</c:v>
                </c:pt>
                <c:pt idx="13540">
                  <c:v>30.961659360793444</c:v>
                </c:pt>
                <c:pt idx="13541">
                  <c:v>30.961929653979006</c:v>
                </c:pt>
                <c:pt idx="13542">
                  <c:v>30.962199871637633</c:v>
                </c:pt>
                <c:pt idx="13543">
                  <c:v>30.96246998361946</c:v>
                </c:pt>
                <c:pt idx="13544">
                  <c:v>30.962740011116665</c:v>
                </c:pt>
                <c:pt idx="13545">
                  <c:v>30.963010289216303</c:v>
                </c:pt>
                <c:pt idx="13546">
                  <c:v>30.963280712466972</c:v>
                </c:pt>
                <c:pt idx="13547">
                  <c:v>30.963550902964574</c:v>
                </c:pt>
                <c:pt idx="13548">
                  <c:v>30.963821193132009</c:v>
                </c:pt>
                <c:pt idx="13549">
                  <c:v>30.964091344362629</c:v>
                </c:pt>
                <c:pt idx="13550">
                  <c:v>30.9643614231341</c:v>
                </c:pt>
                <c:pt idx="13551">
                  <c:v>30.964631405423809</c:v>
                </c:pt>
                <c:pt idx="13552">
                  <c:v>30.96490128224649</c:v>
                </c:pt>
                <c:pt idx="13553">
                  <c:v>30.965171433477092</c:v>
                </c:pt>
                <c:pt idx="13554">
                  <c:v>30.965441545470696</c:v>
                </c:pt>
                <c:pt idx="13555">
                  <c:v>30.965711521733656</c:v>
                </c:pt>
                <c:pt idx="13556">
                  <c:v>30.965981401606218</c:v>
                </c:pt>
                <c:pt idx="13557">
                  <c:v>30.966251236313237</c:v>
                </c:pt>
                <c:pt idx="13558">
                  <c:v>30.966521043908056</c:v>
                </c:pt>
                <c:pt idx="13559">
                  <c:v>30.966790932797071</c:v>
                </c:pt>
                <c:pt idx="13560">
                  <c:v>30.96706093315337</c:v>
                </c:pt>
                <c:pt idx="13561">
                  <c:v>30.967330791937929</c:v>
                </c:pt>
                <c:pt idx="13562">
                  <c:v>30.967600602541385</c:v>
                </c:pt>
                <c:pt idx="13563">
                  <c:v>30.967870368004373</c:v>
                </c:pt>
                <c:pt idx="13564">
                  <c:v>30.968141103439816</c:v>
                </c:pt>
                <c:pt idx="13565">
                  <c:v>30.968411366400424</c:v>
                </c:pt>
                <c:pt idx="13566">
                  <c:v>30.968681547832716</c:v>
                </c:pt>
                <c:pt idx="13567">
                  <c:v>30.968951813838324</c:v>
                </c:pt>
                <c:pt idx="13568">
                  <c:v>30.96922188056157</c:v>
                </c:pt>
                <c:pt idx="13569">
                  <c:v>30.969491856800946</c:v>
                </c:pt>
                <c:pt idx="13570">
                  <c:v>30.969761827033562</c:v>
                </c:pt>
                <c:pt idx="13571">
                  <c:v>30.97003206885114</c:v>
                </c:pt>
                <c:pt idx="13572">
                  <c:v>30.970302473948763</c:v>
                </c:pt>
                <c:pt idx="13573">
                  <c:v>30.970573030477823</c:v>
                </c:pt>
                <c:pt idx="13574">
                  <c:v>30.970843347862864</c:v>
                </c:pt>
                <c:pt idx="13575">
                  <c:v>30.971113628980319</c:v>
                </c:pt>
                <c:pt idx="13576">
                  <c:v>30.971383837579257</c:v>
                </c:pt>
                <c:pt idx="13577">
                  <c:v>30.971653970670872</c:v>
                </c:pt>
                <c:pt idx="13578">
                  <c:v>30.971924106799868</c:v>
                </c:pt>
                <c:pt idx="13579">
                  <c:v>30.97219416747987</c:v>
                </c:pt>
                <c:pt idx="13580">
                  <c:v>30.972464173872126</c:v>
                </c:pt>
                <c:pt idx="13581">
                  <c:v>30.972734129036187</c:v>
                </c:pt>
                <c:pt idx="13582">
                  <c:v>30.973004132418296</c:v>
                </c:pt>
                <c:pt idx="13583">
                  <c:v>30.973274178005362</c:v>
                </c:pt>
                <c:pt idx="13584">
                  <c:v>30.973544109070428</c:v>
                </c:pt>
                <c:pt idx="13585">
                  <c:v>30.97381391969353</c:v>
                </c:pt>
                <c:pt idx="13586">
                  <c:v>30.97408368515649</c:v>
                </c:pt>
                <c:pt idx="13587">
                  <c:v>30.974353519863524</c:v>
                </c:pt>
                <c:pt idx="13588">
                  <c:v>30.974623207181164</c:v>
                </c:pt>
                <c:pt idx="13589">
                  <c:v>30.97489291551809</c:v>
                </c:pt>
                <c:pt idx="13590">
                  <c:v>30.975162943042829</c:v>
                </c:pt>
                <c:pt idx="13591">
                  <c:v>30.97543287410787</c:v>
                </c:pt>
                <c:pt idx="13592">
                  <c:v>30.975702835317204</c:v>
                </c:pt>
                <c:pt idx="13593">
                  <c:v>30.97597288696247</c:v>
                </c:pt>
                <c:pt idx="13594">
                  <c:v>30.976242893374394</c:v>
                </c:pt>
                <c:pt idx="13595">
                  <c:v>30.976512890724614</c:v>
                </c:pt>
                <c:pt idx="13596">
                  <c:v>30.976782809722554</c:v>
                </c:pt>
                <c:pt idx="13597">
                  <c:v>30.977052755868574</c:v>
                </c:pt>
                <c:pt idx="13598">
                  <c:v>30.977322825599806</c:v>
                </c:pt>
                <c:pt idx="13599">
                  <c:v>30.977592801839165</c:v>
                </c:pt>
                <c:pt idx="13600">
                  <c:v>30.977862817305709</c:v>
                </c:pt>
                <c:pt idx="13601">
                  <c:v>30.978132742319325</c:v>
                </c:pt>
                <c:pt idx="13602">
                  <c:v>30.978402978103578</c:v>
                </c:pt>
                <c:pt idx="13603">
                  <c:v>30.97867295739562</c:v>
                </c:pt>
                <c:pt idx="13604">
                  <c:v>30.978942864351339</c:v>
                </c:pt>
                <c:pt idx="13605">
                  <c:v>30.979212825564609</c:v>
                </c:pt>
                <c:pt idx="13606">
                  <c:v>30.979482813897182</c:v>
                </c:pt>
                <c:pt idx="13607">
                  <c:v>30.979752732918691</c:v>
                </c:pt>
                <c:pt idx="13608">
                  <c:v>30.980022609764912</c:v>
                </c:pt>
                <c:pt idx="13609">
                  <c:v>30.980292447481375</c:v>
                </c:pt>
                <c:pt idx="13610">
                  <c:v>30.980562194901243</c:v>
                </c:pt>
                <c:pt idx="13611">
                  <c:v>30.980831978437777</c:v>
                </c:pt>
                <c:pt idx="13612">
                  <c:v>30.981101843242588</c:v>
                </c:pt>
                <c:pt idx="13613">
                  <c:v>30.981371735142528</c:v>
                </c:pt>
                <c:pt idx="13614">
                  <c:v>30.981641578877994</c:v>
                </c:pt>
                <c:pt idx="13615">
                  <c:v>30.981911482838139</c:v>
                </c:pt>
                <c:pt idx="13616">
                  <c:v>30.982181251312486</c:v>
                </c:pt>
                <c:pt idx="13617">
                  <c:v>30.982450977689822</c:v>
                </c:pt>
                <c:pt idx="13618">
                  <c:v>30.98272073715771</c:v>
                </c:pt>
                <c:pt idx="13619">
                  <c:v>30.982990493602706</c:v>
                </c:pt>
                <c:pt idx="13620">
                  <c:v>30.983260367454193</c:v>
                </c:pt>
                <c:pt idx="13621">
                  <c:v>30.983530295511162</c:v>
                </c:pt>
                <c:pt idx="13622">
                  <c:v>30.983800265743778</c:v>
                </c:pt>
                <c:pt idx="13623">
                  <c:v>30.984070293256746</c:v>
                </c:pt>
                <c:pt idx="13624">
                  <c:v>30.984340320793283</c:v>
                </c:pt>
                <c:pt idx="13625">
                  <c:v>30.984610610968605</c:v>
                </c:pt>
                <c:pt idx="13626">
                  <c:v>30.984880780321596</c:v>
                </c:pt>
                <c:pt idx="13627">
                  <c:v>30.985150964737493</c:v>
                </c:pt>
                <c:pt idx="13628">
                  <c:v>30.985421239795716</c:v>
                </c:pt>
                <c:pt idx="13629">
                  <c:v>30.985691433292953</c:v>
                </c:pt>
                <c:pt idx="13630">
                  <c:v>30.985961765800965</c:v>
                </c:pt>
                <c:pt idx="13631">
                  <c:v>30.986232001573345</c:v>
                </c:pt>
                <c:pt idx="13632">
                  <c:v>30.986502210164435</c:v>
                </c:pt>
                <c:pt idx="13633">
                  <c:v>30.986772467110242</c:v>
                </c:pt>
                <c:pt idx="13634">
                  <c:v>30.987042805660899</c:v>
                </c:pt>
                <c:pt idx="13635">
                  <c:v>30.987313259189168</c:v>
                </c:pt>
                <c:pt idx="13636">
                  <c:v>30.987583446651801</c:v>
                </c:pt>
                <c:pt idx="13637">
                  <c:v>30.987853670370381</c:v>
                </c:pt>
                <c:pt idx="13638">
                  <c:v>30.988124123918418</c:v>
                </c:pt>
                <c:pt idx="13639">
                  <c:v>30.988394287210564</c:v>
                </c:pt>
                <c:pt idx="13640">
                  <c:v>30.988664898280003</c:v>
                </c:pt>
                <c:pt idx="13641">
                  <c:v>30.988935379082733</c:v>
                </c:pt>
                <c:pt idx="13642">
                  <c:v>30.989205823531567</c:v>
                </c:pt>
                <c:pt idx="13643">
                  <c:v>30.98947652561273</c:v>
                </c:pt>
                <c:pt idx="13644">
                  <c:v>30.989747151838227</c:v>
                </c:pt>
                <c:pt idx="13645">
                  <c:v>30.990017644751099</c:v>
                </c:pt>
                <c:pt idx="13646">
                  <c:v>30.990288034723516</c:v>
                </c:pt>
                <c:pt idx="13647">
                  <c:v>30.990558282614227</c:v>
                </c:pt>
                <c:pt idx="13648">
                  <c:v>30.990828578814085</c:v>
                </c:pt>
                <c:pt idx="13649">
                  <c:v>30.991099329422987</c:v>
                </c:pt>
                <c:pt idx="13650">
                  <c:v>30.991370061843842</c:v>
                </c:pt>
                <c:pt idx="13651">
                  <c:v>30.991640591075424</c:v>
                </c:pt>
                <c:pt idx="13652">
                  <c:v>30.991911460157628</c:v>
                </c:pt>
                <c:pt idx="13653">
                  <c:v>30.992182040929148</c:v>
                </c:pt>
                <c:pt idx="13654">
                  <c:v>30.992452464179816</c:v>
                </c:pt>
                <c:pt idx="13655">
                  <c:v>30.992723296809544</c:v>
                </c:pt>
                <c:pt idx="13656">
                  <c:v>30.992993904875728</c:v>
                </c:pt>
                <c:pt idx="13657">
                  <c:v>30.993264804348236</c:v>
                </c:pt>
                <c:pt idx="13658">
                  <c:v>30.993535412394642</c:v>
                </c:pt>
                <c:pt idx="13659">
                  <c:v>30.993806008321979</c:v>
                </c:pt>
                <c:pt idx="13660">
                  <c:v>30.994076789319827</c:v>
                </c:pt>
                <c:pt idx="13661">
                  <c:v>30.994347367033587</c:v>
                </c:pt>
                <c:pt idx="13662">
                  <c:v>30.994618586164378</c:v>
                </c:pt>
                <c:pt idx="13663">
                  <c:v>30.994889306444396</c:v>
                </c:pt>
                <c:pt idx="13664">
                  <c:v>30.995159993327192</c:v>
                </c:pt>
                <c:pt idx="13665">
                  <c:v>30.995431008385182</c:v>
                </c:pt>
                <c:pt idx="13666">
                  <c:v>30.995701710434687</c:v>
                </c:pt>
                <c:pt idx="13667">
                  <c:v>30.995972676787119</c:v>
                </c:pt>
                <c:pt idx="13668">
                  <c:v>30.996243567158697</c:v>
                </c:pt>
                <c:pt idx="13669">
                  <c:v>30.996514345104966</c:v>
                </c:pt>
                <c:pt idx="13670">
                  <c:v>30.996784974361915</c:v>
                </c:pt>
                <c:pt idx="13671">
                  <c:v>30.997055916405554</c:v>
                </c:pt>
                <c:pt idx="13672">
                  <c:v>30.997326867570244</c:v>
                </c:pt>
                <c:pt idx="13673">
                  <c:v>30.99759765765987</c:v>
                </c:pt>
                <c:pt idx="13674">
                  <c:v>30.997868642287244</c:v>
                </c:pt>
                <c:pt idx="13675">
                  <c:v>30.998139541743836</c:v>
                </c:pt>
                <c:pt idx="13676">
                  <c:v>30.99841026503022</c:v>
                </c:pt>
                <c:pt idx="13677">
                  <c:v>30.998681471941822</c:v>
                </c:pt>
                <c:pt idx="13678">
                  <c:v>30.998952359242914</c:v>
                </c:pt>
                <c:pt idx="13679">
                  <c:v>30.999223137189169</c:v>
                </c:pt>
                <c:pt idx="13680">
                  <c:v>30.999493799801833</c:v>
                </c:pt>
                <c:pt idx="13681">
                  <c:v>30.999764368433688</c:v>
                </c:pt>
                <c:pt idx="13682">
                  <c:v>31.000034879482662</c:v>
                </c:pt>
                <c:pt idx="13683">
                  <c:v>31.000305351172063</c:v>
                </c:pt>
                <c:pt idx="13684">
                  <c:v>31.00057576837532</c:v>
                </c:pt>
                <c:pt idx="13685">
                  <c:v>31.000846215850544</c:v>
                </c:pt>
                <c:pt idx="13686">
                  <c:v>31.001116633065635</c:v>
                </c:pt>
                <c:pt idx="13687">
                  <c:v>31.001386995833816</c:v>
                </c:pt>
                <c:pt idx="13688">
                  <c:v>31.001657252755933</c:v>
                </c:pt>
                <c:pt idx="13689">
                  <c:v>31.001927434176437</c:v>
                </c:pt>
                <c:pt idx="13690">
                  <c:v>31.002197543141179</c:v>
                </c:pt>
                <c:pt idx="13691">
                  <c:v>31.002467751720452</c:v>
                </c:pt>
                <c:pt idx="13692">
                  <c:v>31.002737933125143</c:v>
                </c:pt>
                <c:pt idx="13693">
                  <c:v>31.003008138700483</c:v>
                </c:pt>
                <c:pt idx="13694">
                  <c:v>31.003279165940228</c:v>
                </c:pt>
                <c:pt idx="13695">
                  <c:v>31.003550065416722</c:v>
                </c:pt>
                <c:pt idx="13696">
                  <c:v>31.003820913193813</c:v>
                </c:pt>
                <c:pt idx="13697">
                  <c:v>31.004091587956715</c:v>
                </c:pt>
                <c:pt idx="13698">
                  <c:v>31.004362180853537</c:v>
                </c:pt>
                <c:pt idx="13699">
                  <c:v>31.004632716146702</c:v>
                </c:pt>
                <c:pt idx="13700">
                  <c:v>31.004903287812361</c:v>
                </c:pt>
                <c:pt idx="13701">
                  <c:v>31.005173759497811</c:v>
                </c:pt>
                <c:pt idx="13702">
                  <c:v>31.005444149482081</c:v>
                </c:pt>
                <c:pt idx="13703">
                  <c:v>31.005714545504304</c:v>
                </c:pt>
                <c:pt idx="13704">
                  <c:v>31.005984956652643</c:v>
                </c:pt>
                <c:pt idx="13705">
                  <c:v>31.00625523778189</c:v>
                </c:pt>
                <c:pt idx="13706">
                  <c:v>31.006525491679014</c:v>
                </c:pt>
                <c:pt idx="13707">
                  <c:v>31.006795815125589</c:v>
                </c:pt>
                <c:pt idx="13708">
                  <c:v>31.007066062972928</c:v>
                </c:pt>
                <c:pt idx="13709">
                  <c:v>31.007336220232183</c:v>
                </c:pt>
                <c:pt idx="13710">
                  <c:v>31.00760634731223</c:v>
                </c:pt>
                <c:pt idx="13711">
                  <c:v>31.007876468333844</c:v>
                </c:pt>
                <c:pt idx="13712">
                  <c:v>31.008146646719581</c:v>
                </c:pt>
                <c:pt idx="13713">
                  <c:v>31.00841709421853</c:v>
                </c:pt>
                <c:pt idx="13714">
                  <c:v>31.008687578024926</c:v>
                </c:pt>
                <c:pt idx="13715">
                  <c:v>31.008957952866385</c:v>
                </c:pt>
                <c:pt idx="13716">
                  <c:v>31.009228230962059</c:v>
                </c:pt>
                <c:pt idx="13717">
                  <c:v>31.009498521153162</c:v>
                </c:pt>
                <c:pt idx="13718">
                  <c:v>31.009768759981647</c:v>
                </c:pt>
                <c:pt idx="13719">
                  <c:v>31.010038989724997</c:v>
                </c:pt>
                <c:pt idx="13720">
                  <c:v>31.010309288958933</c:v>
                </c:pt>
                <c:pt idx="13721">
                  <c:v>31.010579757605488</c:v>
                </c:pt>
                <c:pt idx="13722">
                  <c:v>31.010850147593704</c:v>
                </c:pt>
                <c:pt idx="13723">
                  <c:v>31.011120537558213</c:v>
                </c:pt>
                <c:pt idx="13724">
                  <c:v>31.011390870066212</c:v>
                </c:pt>
                <c:pt idx="13725">
                  <c:v>31.011661178367433</c:v>
                </c:pt>
                <c:pt idx="13726">
                  <c:v>31.01193147762503</c:v>
                </c:pt>
                <c:pt idx="13727">
                  <c:v>31.012201813148401</c:v>
                </c:pt>
                <c:pt idx="13728">
                  <c:v>31.012473337563399</c:v>
                </c:pt>
                <c:pt idx="13729">
                  <c:v>31.01274419751546</c:v>
                </c:pt>
                <c:pt idx="13730">
                  <c:v>31.013015027108057</c:v>
                </c:pt>
                <c:pt idx="13731">
                  <c:v>31.013286197465725</c:v>
                </c:pt>
                <c:pt idx="13732">
                  <c:v>31.013557242938994</c:v>
                </c:pt>
                <c:pt idx="13733">
                  <c:v>31.013828474242651</c:v>
                </c:pt>
                <c:pt idx="13734">
                  <c:v>31.01409951668872</c:v>
                </c:pt>
                <c:pt idx="13735">
                  <c:v>31.014370501308139</c:v>
                </c:pt>
                <c:pt idx="13736">
                  <c:v>31.014641403819748</c:v>
                </c:pt>
                <c:pt idx="13737">
                  <c:v>31.01491226073388</c:v>
                </c:pt>
                <c:pt idx="13738">
                  <c:v>31.01518299010057</c:v>
                </c:pt>
                <c:pt idx="13739">
                  <c:v>31.01545373163686</c:v>
                </c:pt>
                <c:pt idx="13740">
                  <c:v>31.015724348780324</c:v>
                </c:pt>
                <c:pt idx="13741">
                  <c:v>31.015995169222354</c:v>
                </c:pt>
                <c:pt idx="13742">
                  <c:v>31.016266029190248</c:v>
                </c:pt>
                <c:pt idx="13743">
                  <c:v>31.016536719114157</c:v>
                </c:pt>
                <c:pt idx="13744">
                  <c:v>31.016807215031047</c:v>
                </c:pt>
                <c:pt idx="13745">
                  <c:v>31.017078084113226</c:v>
                </c:pt>
                <c:pt idx="13746">
                  <c:v>31.017348846890144</c:v>
                </c:pt>
                <c:pt idx="13747">
                  <c:v>31.01761951255903</c:v>
                </c:pt>
                <c:pt idx="13748">
                  <c:v>31.017890117594373</c:v>
                </c:pt>
                <c:pt idx="13749">
                  <c:v>31.018160968444818</c:v>
                </c:pt>
                <c:pt idx="13750">
                  <c:v>31.018431740319912</c:v>
                </c:pt>
                <c:pt idx="13751">
                  <c:v>31.018702366533528</c:v>
                </c:pt>
                <c:pt idx="13752">
                  <c:v>31.0189729867122</c:v>
                </c:pt>
                <c:pt idx="13753">
                  <c:v>31.019243622048194</c:v>
                </c:pt>
                <c:pt idx="13754">
                  <c:v>31.019514154316493</c:v>
                </c:pt>
                <c:pt idx="13755">
                  <c:v>31.019784674450445</c:v>
                </c:pt>
                <c:pt idx="13756">
                  <c:v>31.020055379549341</c:v>
                </c:pt>
                <c:pt idx="13757">
                  <c:v>31.020325960301129</c:v>
                </c:pt>
                <c:pt idx="13758">
                  <c:v>31.020596486531726</c:v>
                </c:pt>
                <c:pt idx="13759">
                  <c:v>31.020867215922213</c:v>
                </c:pt>
                <c:pt idx="13760">
                  <c:v>31.021137739104464</c:v>
                </c:pt>
                <c:pt idx="13761">
                  <c:v>31.021408547427477</c:v>
                </c:pt>
                <c:pt idx="13762">
                  <c:v>31.021679252498664</c:v>
                </c:pt>
                <c:pt idx="13763">
                  <c:v>31.021950012228537</c:v>
                </c:pt>
                <c:pt idx="13764">
                  <c:v>31.022220599048687</c:v>
                </c:pt>
                <c:pt idx="13765">
                  <c:v>31.022491191933629</c:v>
                </c:pt>
                <c:pt idx="13766">
                  <c:v>31.022762185685718</c:v>
                </c:pt>
                <c:pt idx="13767">
                  <c:v>31.02303284225346</c:v>
                </c:pt>
                <c:pt idx="13768">
                  <c:v>31.023303553431678</c:v>
                </c:pt>
                <c:pt idx="13769">
                  <c:v>31.023574477215448</c:v>
                </c:pt>
                <c:pt idx="13770">
                  <c:v>31.023845243015774</c:v>
                </c:pt>
                <c:pt idx="13771">
                  <c:v>31.024116057384227</c:v>
                </c:pt>
                <c:pt idx="13772">
                  <c:v>31.024386817137838</c:v>
                </c:pt>
                <c:pt idx="13773">
                  <c:v>31.02465750097571</c:v>
                </c:pt>
                <c:pt idx="13774">
                  <c:v>31.024928139331568</c:v>
                </c:pt>
                <c:pt idx="13775">
                  <c:v>31.02519872007149</c:v>
                </c:pt>
                <c:pt idx="13776">
                  <c:v>31.02546955878368</c:v>
                </c:pt>
                <c:pt idx="13777">
                  <c:v>31.025740251748754</c:v>
                </c:pt>
                <c:pt idx="13778">
                  <c:v>31.026011184691832</c:v>
                </c:pt>
                <c:pt idx="13779">
                  <c:v>31.026282081117365</c:v>
                </c:pt>
                <c:pt idx="13780">
                  <c:v>31.026553120508527</c:v>
                </c:pt>
                <c:pt idx="13781">
                  <c:v>31.026824187301806</c:v>
                </c:pt>
                <c:pt idx="13782">
                  <c:v>31.027095153666181</c:v>
                </c:pt>
                <c:pt idx="13783">
                  <c:v>31.027366439901709</c:v>
                </c:pt>
                <c:pt idx="13784">
                  <c:v>31.027637595007338</c:v>
                </c:pt>
                <c:pt idx="13785">
                  <c:v>31.027908677028378</c:v>
                </c:pt>
                <c:pt idx="13786">
                  <c:v>31.028179673814254</c:v>
                </c:pt>
                <c:pt idx="13787">
                  <c:v>31.028450643203723</c:v>
                </c:pt>
                <c:pt idx="13788">
                  <c:v>31.028721521400893</c:v>
                </c:pt>
                <c:pt idx="13789">
                  <c:v>31.028992393537177</c:v>
                </c:pt>
                <c:pt idx="13790">
                  <c:v>31.029263387289284</c:v>
                </c:pt>
                <c:pt idx="13791">
                  <c:v>31.029534317168569</c:v>
                </c:pt>
                <c:pt idx="13792">
                  <c:v>31.029805198420135</c:v>
                </c:pt>
                <c:pt idx="13793">
                  <c:v>31.030076043191386</c:v>
                </c:pt>
                <c:pt idx="13794">
                  <c:v>31.030346781661354</c:v>
                </c:pt>
                <c:pt idx="13795">
                  <c:v>31.03061773280626</c:v>
                </c:pt>
                <c:pt idx="13796">
                  <c:v>31.030888705260612</c:v>
                </c:pt>
                <c:pt idx="13797">
                  <c:v>31.03115961688211</c:v>
                </c:pt>
                <c:pt idx="13798">
                  <c:v>31.031430912275653</c:v>
                </c:pt>
                <c:pt idx="13799">
                  <c:v>31.031702110060554</c:v>
                </c:pt>
                <c:pt idx="13800">
                  <c:v>31.031973158577031</c:v>
                </c:pt>
                <c:pt idx="13801">
                  <c:v>31.032244234517808</c:v>
                </c:pt>
                <c:pt idx="13802">
                  <c:v>31.032515618401547</c:v>
                </c:pt>
                <c:pt idx="13803">
                  <c:v>31.032786797903519</c:v>
                </c:pt>
                <c:pt idx="13804">
                  <c:v>31.033057870808314</c:v>
                </c:pt>
                <c:pt idx="13805">
                  <c:v>31.033328849360895</c:v>
                </c:pt>
                <c:pt idx="13806">
                  <c:v>31.033599809643572</c:v>
                </c:pt>
                <c:pt idx="13807">
                  <c:v>31.033870687856641</c:v>
                </c:pt>
                <c:pt idx="13808">
                  <c:v>31.034141541764637</c:v>
                </c:pt>
                <c:pt idx="13809">
                  <c:v>31.034412325786381</c:v>
                </c:pt>
                <c:pt idx="13810">
                  <c:v>31.034683200945125</c:v>
                </c:pt>
                <c:pt idx="13811">
                  <c:v>31.034954152097988</c:v>
                </c:pt>
                <c:pt idx="13812">
                  <c:v>31.035225057628921</c:v>
                </c:pt>
                <c:pt idx="13813">
                  <c:v>31.035495878102626</c:v>
                </c:pt>
                <c:pt idx="13814">
                  <c:v>31.035766622657761</c:v>
                </c:pt>
                <c:pt idx="13815">
                  <c:v>31.036037488689857</c:v>
                </c:pt>
                <c:pt idx="13816">
                  <c:v>31.036308287903712</c:v>
                </c:pt>
                <c:pt idx="13817">
                  <c:v>31.036579005137799</c:v>
                </c:pt>
                <c:pt idx="13818">
                  <c:v>31.036849637426329</c:v>
                </c:pt>
                <c:pt idx="13819">
                  <c:v>31.03712025153078</c:v>
                </c:pt>
                <c:pt idx="13820">
                  <c:v>31.037390968760921</c:v>
                </c:pt>
                <c:pt idx="13821">
                  <c:v>31.037661591970874</c:v>
                </c:pt>
                <c:pt idx="13822">
                  <c:v>31.03793278060995</c:v>
                </c:pt>
                <c:pt idx="13823">
                  <c:v>31.03820385347499</c:v>
                </c:pt>
                <c:pt idx="13824">
                  <c:v>31.038474768163724</c:v>
                </c:pt>
                <c:pt idx="13825">
                  <c:v>31.03874566460911</c:v>
                </c:pt>
                <c:pt idx="13826">
                  <c:v>31.039016542822147</c:v>
                </c:pt>
                <c:pt idx="13827">
                  <c:v>31.03928733900376</c:v>
                </c:pt>
                <c:pt idx="13828">
                  <c:v>31.039558025898501</c:v>
                </c:pt>
                <c:pt idx="13829">
                  <c:v>31.03982878867145</c:v>
                </c:pt>
                <c:pt idx="13830">
                  <c:v>31.040099590909676</c:v>
                </c:pt>
                <c:pt idx="13831">
                  <c:v>31.040370374947265</c:v>
                </c:pt>
                <c:pt idx="13832">
                  <c:v>31.040641073975106</c:v>
                </c:pt>
                <c:pt idx="13833">
                  <c:v>31.04091179426306</c:v>
                </c:pt>
                <c:pt idx="13834">
                  <c:v>31.04118262383184</c:v>
                </c:pt>
                <c:pt idx="13835">
                  <c:v>31.041453553703189</c:v>
                </c:pt>
                <c:pt idx="13836">
                  <c:v>31.041724480534679</c:v>
                </c:pt>
                <c:pt idx="13837">
                  <c:v>31.041995279752495</c:v>
                </c:pt>
                <c:pt idx="13838">
                  <c:v>31.042266033435947</c:v>
                </c:pt>
                <c:pt idx="13839">
                  <c:v>31.042536699077136</c:v>
                </c:pt>
                <c:pt idx="13840">
                  <c:v>31.042807395087451</c:v>
                </c:pt>
                <c:pt idx="13841">
                  <c:v>31.043078075900233</c:v>
                </c:pt>
                <c:pt idx="13842">
                  <c:v>31.043348668801027</c:v>
                </c:pt>
                <c:pt idx="13843">
                  <c:v>31.043619231353599</c:v>
                </c:pt>
                <c:pt idx="13844">
                  <c:v>31.043889833354186</c:v>
                </c:pt>
                <c:pt idx="13845">
                  <c:v>31.044160817985532</c:v>
                </c:pt>
                <c:pt idx="13846">
                  <c:v>31.044431677941528</c:v>
                </c:pt>
                <c:pt idx="13847">
                  <c:v>31.044702537897543</c:v>
                </c:pt>
                <c:pt idx="13848">
                  <c:v>31.044973391777823</c:v>
                </c:pt>
                <c:pt idx="13849">
                  <c:v>31.045244054430061</c:v>
                </c:pt>
                <c:pt idx="13850">
                  <c:v>31.045514996493502</c:v>
                </c:pt>
                <c:pt idx="13851">
                  <c:v>31.04578648731939</c:v>
                </c:pt>
                <c:pt idx="13852">
                  <c:v>31.046058446777</c:v>
                </c:pt>
                <c:pt idx="13853">
                  <c:v>31.046330529054817</c:v>
                </c:pt>
                <c:pt idx="13854">
                  <c:v>31.046602614416926</c:v>
                </c:pt>
                <c:pt idx="13855">
                  <c:v>31.046874435818719</c:v>
                </c:pt>
                <c:pt idx="13856">
                  <c:v>31.047146927585686</c:v>
                </c:pt>
                <c:pt idx="13857">
                  <c:v>31.047419154410132</c:v>
                </c:pt>
                <c:pt idx="13858">
                  <c:v>31.047691319705834</c:v>
                </c:pt>
                <c:pt idx="13859">
                  <c:v>31.047963441966097</c:v>
                </c:pt>
                <c:pt idx="13860">
                  <c:v>31.04823542290324</c:v>
                </c:pt>
                <c:pt idx="13861">
                  <c:v>31.048507363921669</c:v>
                </c:pt>
                <c:pt idx="13862">
                  <c:v>31.048779200636989</c:v>
                </c:pt>
                <c:pt idx="13863">
                  <c:v>31.04905090868434</c:v>
                </c:pt>
                <c:pt idx="13864">
                  <c:v>31.049322613646002</c:v>
                </c:pt>
                <c:pt idx="13865">
                  <c:v>31.049594239002321</c:v>
                </c:pt>
                <c:pt idx="13866">
                  <c:v>31.049865870509592</c:v>
                </c:pt>
                <c:pt idx="13867">
                  <c:v>31.050137376614693</c:v>
                </c:pt>
                <c:pt idx="13868">
                  <c:v>31.050408858250165</c:v>
                </c:pt>
                <c:pt idx="13869">
                  <c:v>31.050680266581526</c:v>
                </c:pt>
                <c:pt idx="13870">
                  <c:v>31.050951671859661</c:v>
                </c:pt>
                <c:pt idx="13871">
                  <c:v>31.051222933666953</c:v>
                </c:pt>
                <c:pt idx="13872">
                  <c:v>31.051494125373132</c:v>
                </c:pt>
                <c:pt idx="13873">
                  <c:v>31.051765359717191</c:v>
                </c:pt>
                <c:pt idx="13874">
                  <c:v>31.052036380840079</c:v>
                </c:pt>
                <c:pt idx="13875">
                  <c:v>31.05230814399626</c:v>
                </c:pt>
                <c:pt idx="13876">
                  <c:v>31.052579735712385</c:v>
                </c:pt>
                <c:pt idx="13877">
                  <c:v>31.052851174581157</c:v>
                </c:pt>
                <c:pt idx="13878">
                  <c:v>31.053122561525491</c:v>
                </c:pt>
                <c:pt idx="13879">
                  <c:v>31.05339396984493</c:v>
                </c:pt>
                <c:pt idx="13880">
                  <c:v>31.053665375087164</c:v>
                </c:pt>
                <c:pt idx="13881">
                  <c:v>31.053936722333592</c:v>
                </c:pt>
                <c:pt idx="13882">
                  <c:v>31.054208326272263</c:v>
                </c:pt>
                <c:pt idx="13883">
                  <c:v>31.054479771213625</c:v>
                </c:pt>
                <c:pt idx="13884">
                  <c:v>31.054752568779719</c:v>
                </c:pt>
                <c:pt idx="13885">
                  <c:v>31.055025085231627</c:v>
                </c:pt>
                <c:pt idx="13886">
                  <c:v>31.055297465991327</c:v>
                </c:pt>
                <c:pt idx="13887">
                  <c:v>31.055569782092981</c:v>
                </c:pt>
                <c:pt idx="13888">
                  <c:v>31.055841928942851</c:v>
                </c:pt>
                <c:pt idx="13889">
                  <c:v>31.056113955922449</c:v>
                </c:pt>
                <c:pt idx="13890">
                  <c:v>31.056386001351722</c:v>
                </c:pt>
                <c:pt idx="13891">
                  <c:v>31.05665791475128</c:v>
                </c:pt>
                <c:pt idx="13892">
                  <c:v>31.05692973920598</c:v>
                </c:pt>
                <c:pt idx="13893">
                  <c:v>31.057201600442731</c:v>
                </c:pt>
                <c:pt idx="13894">
                  <c:v>31.057473283955087</c:v>
                </c:pt>
                <c:pt idx="13895">
                  <c:v>31.057744958268771</c:v>
                </c:pt>
                <c:pt idx="13896">
                  <c:v>31.058016598943116</c:v>
                </c:pt>
                <c:pt idx="13897">
                  <c:v>31.05828813561703</c:v>
                </c:pt>
                <c:pt idx="13898">
                  <c:v>31.058559626430956</c:v>
                </c:pt>
                <c:pt idx="13899">
                  <c:v>31.058831355908428</c:v>
                </c:pt>
                <c:pt idx="13900">
                  <c:v>31.059103303055533</c:v>
                </c:pt>
                <c:pt idx="13901">
                  <c:v>31.059375320807462</c:v>
                </c:pt>
                <c:pt idx="13902">
                  <c:v>31.059647194328956</c:v>
                </c:pt>
                <c:pt idx="13903">
                  <c:v>31.0599190096051</c:v>
                </c:pt>
                <c:pt idx="13904">
                  <c:v>31.06019083407578</c:v>
                </c:pt>
                <c:pt idx="13905">
                  <c:v>31.06046281805833</c:v>
                </c:pt>
                <c:pt idx="13906">
                  <c:v>31.060734924928806</c:v>
                </c:pt>
                <c:pt idx="13907">
                  <c:v>31.061006783103583</c:v>
                </c:pt>
                <c:pt idx="13908">
                  <c:v>31.061278595323014</c:v>
                </c:pt>
                <c:pt idx="13909">
                  <c:v>31.061550333983817</c:v>
                </c:pt>
                <c:pt idx="13910">
                  <c:v>31.061822155373587</c:v>
                </c:pt>
                <c:pt idx="13911">
                  <c:v>31.062093820533285</c:v>
                </c:pt>
                <c:pt idx="13912">
                  <c:v>31.062365543890291</c:v>
                </c:pt>
                <c:pt idx="13913">
                  <c:v>31.062637230475705</c:v>
                </c:pt>
                <c:pt idx="13914">
                  <c:v>31.06290884973739</c:v>
                </c:pt>
                <c:pt idx="13915">
                  <c:v>31.063180468975116</c:v>
                </c:pt>
                <c:pt idx="13916">
                  <c:v>31.063452008701937</c:v>
                </c:pt>
                <c:pt idx="13917">
                  <c:v>31.063723456737574</c:v>
                </c:pt>
                <c:pt idx="13918">
                  <c:v>31.063994892556213</c:v>
                </c:pt>
                <c:pt idx="13919">
                  <c:v>31.064266285626086</c:v>
                </c:pt>
                <c:pt idx="13920">
                  <c:v>31.064537669509793</c:v>
                </c:pt>
                <c:pt idx="13921">
                  <c:v>31.064808946608029</c:v>
                </c:pt>
                <c:pt idx="13922">
                  <c:v>31.06508031218149</c:v>
                </c:pt>
                <c:pt idx="13923">
                  <c:v>31.065351622794992</c:v>
                </c:pt>
                <c:pt idx="13924">
                  <c:v>31.065622878512002</c:v>
                </c:pt>
                <c:pt idx="13925">
                  <c:v>31.065894064123871</c:v>
                </c:pt>
                <c:pt idx="13926">
                  <c:v>31.066165603822796</c:v>
                </c:pt>
                <c:pt idx="13927">
                  <c:v>31.066437192484518</c:v>
                </c:pt>
                <c:pt idx="13928">
                  <c:v>31.066708857632243</c:v>
                </c:pt>
                <c:pt idx="13929">
                  <c:v>31.066980415686665</c:v>
                </c:pt>
                <c:pt idx="13930">
                  <c:v>31.067252181902127</c:v>
                </c:pt>
                <c:pt idx="13931">
                  <c:v>31.067523911363583</c:v>
                </c:pt>
                <c:pt idx="13932">
                  <c:v>31.067795536747877</c:v>
                </c:pt>
                <c:pt idx="13933">
                  <c:v>31.068067272334158</c:v>
                </c:pt>
                <c:pt idx="13934">
                  <c:v>31.068338903821438</c:v>
                </c:pt>
                <c:pt idx="13935">
                  <c:v>31.068610783471847</c:v>
                </c:pt>
                <c:pt idx="13936">
                  <c:v>31.068882451688165</c:v>
                </c:pt>
                <c:pt idx="13937">
                  <c:v>31.069154316030993</c:v>
                </c:pt>
                <c:pt idx="13938">
                  <c:v>31.069425990368639</c:v>
                </c:pt>
                <c:pt idx="13939">
                  <c:v>31.069697554566165</c:v>
                </c:pt>
                <c:pt idx="13940">
                  <c:v>31.069969060651321</c:v>
                </c:pt>
                <c:pt idx="13941">
                  <c:v>31.07024078705852</c:v>
                </c:pt>
                <c:pt idx="13942">
                  <c:v>31.07051242464912</c:v>
                </c:pt>
                <c:pt idx="13943">
                  <c:v>31.070784141861989</c:v>
                </c:pt>
                <c:pt idx="13944">
                  <c:v>31.071055761095739</c:v>
                </c:pt>
                <c:pt idx="13945">
                  <c:v>31.071327407865926</c:v>
                </c:pt>
                <c:pt idx="13946">
                  <c:v>31.071599060796277</c:v>
                </c:pt>
                <c:pt idx="13947">
                  <c:v>31.071870655566933</c:v>
                </c:pt>
                <c:pt idx="13948">
                  <c:v>31.072142357454997</c:v>
                </c:pt>
                <c:pt idx="13949">
                  <c:v>31.072413995045626</c:v>
                </c:pt>
                <c:pt idx="13950">
                  <c:v>31.072685641855792</c:v>
                </c:pt>
                <c:pt idx="13951">
                  <c:v>31.072957221314855</c:v>
                </c:pt>
                <c:pt idx="13952">
                  <c:v>31.073228877305397</c:v>
                </c:pt>
                <c:pt idx="13953">
                  <c:v>31.073500579209487</c:v>
                </c:pt>
                <c:pt idx="13954">
                  <c:v>31.073772308694942</c:v>
                </c:pt>
                <c:pt idx="13955">
                  <c:v>31.074043891212153</c:v>
                </c:pt>
                <c:pt idx="13956">
                  <c:v>31.074315617619337</c:v>
                </c:pt>
                <c:pt idx="13957">
                  <c:v>31.07458722156597</c:v>
                </c:pt>
                <c:pt idx="13958">
                  <c:v>31.074858801068974</c:v>
                </c:pt>
                <c:pt idx="13959">
                  <c:v>31.075130463180187</c:v>
                </c:pt>
                <c:pt idx="13960">
                  <c:v>31.075402198766479</c:v>
                </c:pt>
                <c:pt idx="13961">
                  <c:v>31.075673894547617</c:v>
                </c:pt>
                <c:pt idx="13962">
                  <c:v>31.075945620946825</c:v>
                </c:pt>
                <c:pt idx="13963">
                  <c:v>31.076217292223738</c:v>
                </c:pt>
                <c:pt idx="13964">
                  <c:v>31.076488981882328</c:v>
                </c:pt>
                <c:pt idx="13965">
                  <c:v>31.076760689909673</c:v>
                </c:pt>
                <c:pt idx="13966">
                  <c:v>31.077032306116156</c:v>
                </c:pt>
                <c:pt idx="13967">
                  <c:v>31.077304096849208</c:v>
                </c:pt>
                <c:pt idx="13968">
                  <c:v>31.077575820186208</c:v>
                </c:pt>
                <c:pt idx="13969">
                  <c:v>31.077847531275292</c:v>
                </c:pt>
                <c:pt idx="13970">
                  <c:v>31.078119230117849</c:v>
                </c:pt>
                <c:pt idx="13971">
                  <c:v>31.078390855510143</c:v>
                </c:pt>
                <c:pt idx="13972">
                  <c:v>31.078662419667751</c:v>
                </c:pt>
                <c:pt idx="13973">
                  <c:v>31.078933876851089</c:v>
                </c:pt>
                <c:pt idx="13974">
                  <c:v>31.079205502231389</c:v>
                </c:pt>
                <c:pt idx="13975">
                  <c:v>31.079477020553387</c:v>
                </c:pt>
                <c:pt idx="13976">
                  <c:v>31.079748548044972</c:v>
                </c:pt>
                <c:pt idx="13977">
                  <c:v>31.080020161188362</c:v>
                </c:pt>
                <c:pt idx="13978">
                  <c:v>31.080291606153647</c:v>
                </c:pt>
                <c:pt idx="13979">
                  <c:v>31.08056332641258</c:v>
                </c:pt>
                <c:pt idx="13980">
                  <c:v>31.0808348508595</c:v>
                </c:pt>
                <c:pt idx="13981">
                  <c:v>31.081106620146382</c:v>
                </c:pt>
                <c:pt idx="13982">
                  <c:v>31.081378349635827</c:v>
                </c:pt>
                <c:pt idx="13983">
                  <c:v>31.081649935239199</c:v>
                </c:pt>
                <c:pt idx="13984">
                  <c:v>31.081921517760428</c:v>
                </c:pt>
                <c:pt idx="13985">
                  <c:v>31.082193216610989</c:v>
                </c:pt>
                <c:pt idx="13986">
                  <c:v>31.082464789981927</c:v>
                </c:pt>
                <c:pt idx="13987">
                  <c:v>31.082736445960496</c:v>
                </c:pt>
                <c:pt idx="13988">
                  <c:v>31.083008138668344</c:v>
                </c:pt>
                <c:pt idx="13989">
                  <c:v>31.0832797701636</c:v>
                </c:pt>
                <c:pt idx="13990">
                  <c:v>31.08355136800084</c:v>
                </c:pt>
                <c:pt idx="13991">
                  <c:v>31.083823030088109</c:v>
                </c:pt>
                <c:pt idx="13992">
                  <c:v>31.084094735041781</c:v>
                </c:pt>
                <c:pt idx="13993">
                  <c:v>31.084366424708353</c:v>
                </c:pt>
                <c:pt idx="13994">
                  <c:v>31.084638016404533</c:v>
                </c:pt>
                <c:pt idx="13995">
                  <c:v>31.084909565294765</c:v>
                </c:pt>
                <c:pt idx="13996">
                  <c:v>31.085181077504135</c:v>
                </c:pt>
                <c:pt idx="13997">
                  <c:v>31.085452540796989</c:v>
                </c:pt>
                <c:pt idx="13998">
                  <c:v>31.085724019393115</c:v>
                </c:pt>
                <c:pt idx="13999">
                  <c:v>31.085995562173029</c:v>
                </c:pt>
                <c:pt idx="14000">
                  <c:v>31.086267506255741</c:v>
                </c:pt>
                <c:pt idx="14001">
                  <c:v>31.086539567050096</c:v>
                </c:pt>
                <c:pt idx="14002">
                  <c:v>31.086811597100432</c:v>
                </c:pt>
                <c:pt idx="14003">
                  <c:v>31.087083571902976</c:v>
                </c:pt>
                <c:pt idx="14004">
                  <c:v>31.087355540567305</c:v>
                </c:pt>
                <c:pt idx="14005">
                  <c:v>31.087627546054289</c:v>
                </c:pt>
                <c:pt idx="14006">
                  <c:v>31.087899600705562</c:v>
                </c:pt>
                <c:pt idx="14007">
                  <c:v>31.088171667623289</c:v>
                </c:pt>
                <c:pt idx="14008">
                  <c:v>31.088443654703369</c:v>
                </c:pt>
                <c:pt idx="14009">
                  <c:v>31.088715632575195</c:v>
                </c:pt>
                <c:pt idx="14010">
                  <c:v>31.08898749688203</c:v>
                </c:pt>
                <c:pt idx="14011">
                  <c:v>31.089259281503143</c:v>
                </c:pt>
                <c:pt idx="14012">
                  <c:v>31.089530971161714</c:v>
                </c:pt>
                <c:pt idx="14013">
                  <c:v>31.089802737357225</c:v>
                </c:pt>
                <c:pt idx="14014">
                  <c:v>31.090074564912985</c:v>
                </c:pt>
                <c:pt idx="14015">
                  <c:v>31.090346367926873</c:v>
                </c:pt>
                <c:pt idx="14016">
                  <c:v>31.090618131103049</c:v>
                </c:pt>
                <c:pt idx="14017">
                  <c:v>31.09088986365089</c:v>
                </c:pt>
                <c:pt idx="14018">
                  <c:v>31.091161608445024</c:v>
                </c:pt>
                <c:pt idx="14019">
                  <c:v>31.091433337886492</c:v>
                </c:pt>
                <c:pt idx="14020">
                  <c:v>31.091705131723611</c:v>
                </c:pt>
                <c:pt idx="14021">
                  <c:v>31.091976925536777</c:v>
                </c:pt>
                <c:pt idx="14022">
                  <c:v>31.092248664201566</c:v>
                </c:pt>
                <c:pt idx="14023">
                  <c:v>31.09252033551045</c:v>
                </c:pt>
                <c:pt idx="14024">
                  <c:v>31.09279194865384</c:v>
                </c:pt>
                <c:pt idx="14025">
                  <c:v>31.093063503650793</c:v>
                </c:pt>
                <c:pt idx="14026">
                  <c:v>31.093335193333317</c:v>
                </c:pt>
                <c:pt idx="14027">
                  <c:v>31.093607023906181</c:v>
                </c:pt>
                <c:pt idx="14028">
                  <c:v>31.093878731913534</c:v>
                </c:pt>
                <c:pt idx="14029">
                  <c:v>31.094150537991862</c:v>
                </c:pt>
                <c:pt idx="14030">
                  <c:v>31.094422291954629</c:v>
                </c:pt>
                <c:pt idx="14031">
                  <c:v>31.094694076583782</c:v>
                </c:pt>
                <c:pt idx="14032">
                  <c:v>31.094965821357931</c:v>
                </c:pt>
                <c:pt idx="14033">
                  <c:v>31.095237676478789</c:v>
                </c:pt>
                <c:pt idx="14034">
                  <c:v>31.095509390629722</c:v>
                </c:pt>
                <c:pt idx="14035">
                  <c:v>31.095781156877226</c:v>
                </c:pt>
                <c:pt idx="14036">
                  <c:v>31.096052871028157</c:v>
                </c:pt>
                <c:pt idx="14037">
                  <c:v>31.096324621935963</c:v>
                </c:pt>
                <c:pt idx="14038">
                  <c:v>31.096596339156836</c:v>
                </c:pt>
                <c:pt idx="14039">
                  <c:v>31.096867946170324</c:v>
                </c:pt>
                <c:pt idx="14040">
                  <c:v>31.097139501175203</c:v>
                </c:pt>
                <c:pt idx="14041">
                  <c:v>31.097411117389704</c:v>
                </c:pt>
                <c:pt idx="14042">
                  <c:v>31.097682605136086</c:v>
                </c:pt>
                <c:pt idx="14043">
                  <c:v>31.097954196868219</c:v>
                </c:pt>
                <c:pt idx="14044">
                  <c:v>31.09822566324388</c:v>
                </c:pt>
                <c:pt idx="14045">
                  <c:v>31.098497114333963</c:v>
                </c:pt>
                <c:pt idx="14046">
                  <c:v>31.098768629579677</c:v>
                </c:pt>
                <c:pt idx="14047">
                  <c:v>31.099040322307488</c:v>
                </c:pt>
                <c:pt idx="14048">
                  <c:v>31.099311984402753</c:v>
                </c:pt>
                <c:pt idx="14049">
                  <c:v>31.099583640377304</c:v>
                </c:pt>
                <c:pt idx="14050">
                  <c:v>31.099855483263536</c:v>
                </c:pt>
                <c:pt idx="14051">
                  <c:v>31.100127160654019</c:v>
                </c:pt>
                <c:pt idx="14052">
                  <c:v>31.100398727893303</c:v>
                </c:pt>
                <c:pt idx="14053">
                  <c:v>31.100670249267729</c:v>
                </c:pt>
                <c:pt idx="14054">
                  <c:v>31.100941706451085</c:v>
                </c:pt>
                <c:pt idx="14055">
                  <c:v>31.101213084209785</c:v>
                </c:pt>
                <c:pt idx="14056">
                  <c:v>31.10148481059699</c:v>
                </c:pt>
                <c:pt idx="14057">
                  <c:v>31.101756549253793</c:v>
                </c:pt>
                <c:pt idx="14058">
                  <c:v>31.10202829709873</c:v>
                </c:pt>
                <c:pt idx="14059">
                  <c:v>31.102300017381602</c:v>
                </c:pt>
                <c:pt idx="14060">
                  <c:v>31.102571700917952</c:v>
                </c:pt>
                <c:pt idx="14061">
                  <c:v>31.102843393613799</c:v>
                </c:pt>
                <c:pt idx="14062">
                  <c:v>31.103115120013005</c:v>
                </c:pt>
                <c:pt idx="14063">
                  <c:v>31.103386742345901</c:v>
                </c:pt>
                <c:pt idx="14064">
                  <c:v>31.103658499371736</c:v>
                </c:pt>
                <c:pt idx="14065">
                  <c:v>31.103930311567179</c:v>
                </c:pt>
                <c:pt idx="14066">
                  <c:v>31.104202025726117</c:v>
                </c:pt>
                <c:pt idx="14067">
                  <c:v>31.104473856338974</c:v>
                </c:pt>
                <c:pt idx="14068">
                  <c:v>31.104745552128122</c:v>
                </c:pt>
                <c:pt idx="14069">
                  <c:v>31.105017269348988</c:v>
                </c:pt>
                <c:pt idx="14070">
                  <c:v>31.10528897126105</c:v>
                </c:pt>
                <c:pt idx="14071">
                  <c:v>31.105560581333449</c:v>
                </c:pt>
                <c:pt idx="14072">
                  <c:v>31.105832258723918</c:v>
                </c:pt>
                <c:pt idx="14073">
                  <c:v>31.10610381985585</c:v>
                </c:pt>
                <c:pt idx="14074">
                  <c:v>31.106375632039288</c:v>
                </c:pt>
                <c:pt idx="14075">
                  <c:v>31.106647493308046</c:v>
                </c:pt>
                <c:pt idx="14076">
                  <c:v>31.106919305531488</c:v>
                </c:pt>
                <c:pt idx="14077">
                  <c:v>31.107191172932477</c:v>
                </c:pt>
                <c:pt idx="14078">
                  <c:v>31.107462985155909</c:v>
                </c:pt>
                <c:pt idx="14079">
                  <c:v>31.107734708500903</c:v>
                </c:pt>
                <c:pt idx="14080">
                  <c:v>31.108006523757027</c:v>
                </c:pt>
                <c:pt idx="14081">
                  <c:v>31.108278247102024</c:v>
                </c:pt>
                <c:pt idx="14082">
                  <c:v>31.108549866363663</c:v>
                </c:pt>
                <c:pt idx="14083">
                  <c:v>31.108821455037397</c:v>
                </c:pt>
                <c:pt idx="14084">
                  <c:v>31.10909302839239</c:v>
                </c:pt>
                <c:pt idx="14085">
                  <c:v>31.109364555867987</c:v>
                </c:pt>
                <c:pt idx="14086">
                  <c:v>31.109636065045127</c:v>
                </c:pt>
                <c:pt idx="14087">
                  <c:v>31.109907500835853</c:v>
                </c:pt>
                <c:pt idx="14088">
                  <c:v>31.110178832837306</c:v>
                </c:pt>
                <c:pt idx="14089">
                  <c:v>31.11045014348268</c:v>
                </c:pt>
                <c:pt idx="14090">
                  <c:v>31.110721405274067</c:v>
                </c:pt>
                <c:pt idx="14091">
                  <c:v>31.110992624384977</c:v>
                </c:pt>
                <c:pt idx="14092">
                  <c:v>31.1112638160991</c:v>
                </c:pt>
                <c:pt idx="14093">
                  <c:v>31.111534946829781</c:v>
                </c:pt>
                <c:pt idx="14094">
                  <c:v>31.11180598318991</c:v>
                </c:pt>
                <c:pt idx="14095">
                  <c:v>31.112076983017626</c:v>
                </c:pt>
                <c:pt idx="14096">
                  <c:v>31.112347897706329</c:v>
                </c:pt>
                <c:pt idx="14097">
                  <c:v>31.112618800237779</c:v>
                </c:pt>
                <c:pt idx="14098">
                  <c:v>31.112889648054555</c:v>
                </c:pt>
                <c:pt idx="14099">
                  <c:v>31.113160705701095</c:v>
                </c:pt>
                <c:pt idx="14100">
                  <c:v>31.113431821213144</c:v>
                </c:pt>
                <c:pt idx="14101">
                  <c:v>31.113702948898354</c:v>
                </c:pt>
                <c:pt idx="14102">
                  <c:v>31.113974277864624</c:v>
                </c:pt>
                <c:pt idx="14103">
                  <c:v>31.114245515296961</c:v>
                </c:pt>
                <c:pt idx="14104">
                  <c:v>31.114516789309732</c:v>
                </c:pt>
                <c:pt idx="14105">
                  <c:v>31.114787938335031</c:v>
                </c:pt>
                <c:pt idx="14106">
                  <c:v>31.11505921540936</c:v>
                </c:pt>
                <c:pt idx="14107">
                  <c:v>31.115330736811742</c:v>
                </c:pt>
                <c:pt idx="14108">
                  <c:v>31.115602264271374</c:v>
                </c:pt>
                <c:pt idx="14109">
                  <c:v>31.115873831498714</c:v>
                </c:pt>
                <c:pt idx="14110">
                  <c:v>31.116145245924894</c:v>
                </c:pt>
                <c:pt idx="14111">
                  <c:v>31.116416877424172</c:v>
                </c:pt>
                <c:pt idx="14112">
                  <c:v>31.116688377393388</c:v>
                </c:pt>
                <c:pt idx="14113">
                  <c:v>31.116959797926746</c:v>
                </c:pt>
                <c:pt idx="14114">
                  <c:v>31.117231509027821</c:v>
                </c:pt>
                <c:pt idx="14115">
                  <c:v>31.117503002901415</c:v>
                </c:pt>
                <c:pt idx="14116">
                  <c:v>31.117774444840347</c:v>
                </c:pt>
                <c:pt idx="14117">
                  <c:v>31.118045996803833</c:v>
                </c:pt>
                <c:pt idx="14118">
                  <c:v>31.118317402081932</c:v>
                </c:pt>
                <c:pt idx="14119">
                  <c:v>31.118588749332339</c:v>
                </c:pt>
                <c:pt idx="14120">
                  <c:v>31.118860026394735</c:v>
                </c:pt>
                <c:pt idx="14121">
                  <c:v>31.119131215053688</c:v>
                </c:pt>
                <c:pt idx="14122">
                  <c:v>31.11940269056263</c:v>
                </c:pt>
                <c:pt idx="14123">
                  <c:v>31.119674077522927</c:v>
                </c:pt>
                <c:pt idx="14124">
                  <c:v>31.119945531663603</c:v>
                </c:pt>
                <c:pt idx="14125">
                  <c:v>31.12021687281894</c:v>
                </c:pt>
                <c:pt idx="14126">
                  <c:v>31.120488174273149</c:v>
                </c:pt>
                <c:pt idx="14127">
                  <c:v>31.12075939035201</c:v>
                </c:pt>
                <c:pt idx="14128">
                  <c:v>31.121030557682978</c:v>
                </c:pt>
                <c:pt idx="14129">
                  <c:v>31.121301694496978</c:v>
                </c:pt>
                <c:pt idx="14130">
                  <c:v>31.121573111976694</c:v>
                </c:pt>
                <c:pt idx="14131">
                  <c:v>31.12184430978548</c:v>
                </c:pt>
                <c:pt idx="14132">
                  <c:v>31.122115614297993</c:v>
                </c:pt>
                <c:pt idx="14133">
                  <c:v>31.122386735912329</c:v>
                </c:pt>
                <c:pt idx="14134">
                  <c:v>31.122658058768632</c:v>
                </c:pt>
                <c:pt idx="14135">
                  <c:v>31.122929570962029</c:v>
                </c:pt>
                <c:pt idx="14136">
                  <c:v>31.123201015955271</c:v>
                </c:pt>
                <c:pt idx="14137">
                  <c:v>31.123472375412756</c:v>
                </c:pt>
                <c:pt idx="14138">
                  <c:v>31.123743686050126</c:v>
                </c:pt>
                <c:pt idx="14139">
                  <c:v>31.124014969211945</c:v>
                </c:pt>
                <c:pt idx="14140">
                  <c:v>31.12428614565513</c:v>
                </c:pt>
                <c:pt idx="14141">
                  <c:v>31.124557422757324</c:v>
                </c:pt>
                <c:pt idx="14142">
                  <c:v>31.124828727281798</c:v>
                </c:pt>
                <c:pt idx="14143">
                  <c:v>31.125100224203127</c:v>
                </c:pt>
                <c:pt idx="14144">
                  <c:v>31.125371553153457</c:v>
                </c:pt>
                <c:pt idx="14145">
                  <c:v>31.125642924827332</c:v>
                </c:pt>
                <c:pt idx="14146">
                  <c:v>31.125914317869327</c:v>
                </c:pt>
                <c:pt idx="14147">
                  <c:v>31.126185576619534</c:v>
                </c:pt>
                <c:pt idx="14148">
                  <c:v>31.12645699713293</c:v>
                </c:pt>
                <c:pt idx="14149">
                  <c:v>31.126728347415074</c:v>
                </c:pt>
                <c:pt idx="14150">
                  <c:v>31.126999780163697</c:v>
                </c:pt>
                <c:pt idx="14151">
                  <c:v>31.127271231237859</c:v>
                </c:pt>
                <c:pt idx="14152">
                  <c:v>31.127542722059786</c:v>
                </c:pt>
                <c:pt idx="14153">
                  <c:v>31.127814105935531</c:v>
                </c:pt>
                <c:pt idx="14154">
                  <c:v>31.128085544792317</c:v>
                </c:pt>
                <c:pt idx="14155">
                  <c:v>31.12835690119789</c:v>
                </c:pt>
                <c:pt idx="14156">
                  <c:v>31.128628327818795</c:v>
                </c:pt>
                <c:pt idx="14157">
                  <c:v>31.128899711714475</c:v>
                </c:pt>
                <c:pt idx="14158">
                  <c:v>31.129171278953731</c:v>
                </c:pt>
                <c:pt idx="14159">
                  <c:v>31.129442675040679</c:v>
                </c:pt>
                <c:pt idx="14160">
                  <c:v>31.129714086413447</c:v>
                </c:pt>
                <c:pt idx="14161">
                  <c:v>31.129985525270257</c:v>
                </c:pt>
                <c:pt idx="14162">
                  <c:v>31.130256893864011</c:v>
                </c:pt>
                <c:pt idx="14163">
                  <c:v>31.130528277759684</c:v>
                </c:pt>
                <c:pt idx="14164">
                  <c:v>31.130799637237089</c:v>
                </c:pt>
                <c:pt idx="14165">
                  <c:v>31.13107091126183</c:v>
                </c:pt>
                <c:pt idx="14166">
                  <c:v>31.13134227071928</c:v>
                </c:pt>
                <c:pt idx="14167">
                  <c:v>31.131613614898253</c:v>
                </c:pt>
                <c:pt idx="14168">
                  <c:v>31.131884885873479</c:v>
                </c:pt>
                <c:pt idx="14169">
                  <c:v>31.132156202592249</c:v>
                </c:pt>
                <c:pt idx="14170">
                  <c:v>31.132427555946027</c:v>
                </c:pt>
                <c:pt idx="14171">
                  <c:v>31.132698900144881</c:v>
                </c:pt>
                <c:pt idx="14172">
                  <c:v>31.132970180268885</c:v>
                </c:pt>
                <c:pt idx="14173">
                  <c:v>31.133241548882577</c:v>
                </c:pt>
                <c:pt idx="14174">
                  <c:v>31.133512978589188</c:v>
                </c:pt>
                <c:pt idx="14175">
                  <c:v>31.133784371643127</c:v>
                </c:pt>
                <c:pt idx="14176">
                  <c:v>31.134055816608477</c:v>
                </c:pt>
                <c:pt idx="14177">
                  <c:v>31.134327203516932</c:v>
                </c:pt>
                <c:pt idx="14178">
                  <c:v>31.134598746296849</c:v>
                </c:pt>
                <c:pt idx="14179">
                  <c:v>31.134870252366024</c:v>
                </c:pt>
                <c:pt idx="14180">
                  <c:v>31.135141782918268</c:v>
                </c:pt>
                <c:pt idx="14181">
                  <c:v>31.135413288987436</c:v>
                </c:pt>
                <c:pt idx="14182">
                  <c:v>31.135684801168892</c:v>
                </c:pt>
                <c:pt idx="14183">
                  <c:v>31.13595633477394</c:v>
                </c:pt>
                <c:pt idx="14184">
                  <c:v>31.136227831703277</c:v>
                </c:pt>
                <c:pt idx="14185">
                  <c:v>31.136499331660549</c:v>
                </c:pt>
                <c:pt idx="14186">
                  <c:v>31.136770813311987</c:v>
                </c:pt>
                <c:pt idx="14187">
                  <c:v>31.137042405016164</c:v>
                </c:pt>
                <c:pt idx="14188">
                  <c:v>31.137313972283376</c:v>
                </c:pt>
                <c:pt idx="14189">
                  <c:v>31.137585472240644</c:v>
                </c:pt>
                <c:pt idx="14190">
                  <c:v>31.137857045623591</c:v>
                </c:pt>
                <c:pt idx="14191">
                  <c:v>31.138128502834814</c:v>
                </c:pt>
                <c:pt idx="14192">
                  <c:v>31.138400057839725</c:v>
                </c:pt>
                <c:pt idx="14193">
                  <c:v>31.138671661778385</c:v>
                </c:pt>
                <c:pt idx="14194">
                  <c:v>31.138943137319263</c:v>
                </c:pt>
                <c:pt idx="14195">
                  <c:v>31.139214716790313</c:v>
                </c:pt>
                <c:pt idx="14196">
                  <c:v>31.139486170946913</c:v>
                </c:pt>
                <c:pt idx="14197">
                  <c:v>31.139757667872278</c:v>
                </c:pt>
                <c:pt idx="14198">
                  <c:v>31.140029164801604</c:v>
                </c:pt>
                <c:pt idx="14199">
                  <c:v>31.14030070452047</c:v>
                </c:pt>
                <c:pt idx="14200">
                  <c:v>31.140572232008036</c:v>
                </c:pt>
                <c:pt idx="14201">
                  <c:v>31.14084378089829</c:v>
                </c:pt>
                <c:pt idx="14202">
                  <c:v>31.141115406266614</c:v>
                </c:pt>
                <c:pt idx="14203">
                  <c:v>31.141386976559687</c:v>
                </c:pt>
                <c:pt idx="14204">
                  <c:v>31.14165850099069</c:v>
                </c:pt>
                <c:pt idx="14205">
                  <c:v>31.141930059073015</c:v>
                </c:pt>
                <c:pt idx="14206">
                  <c:v>31.142201641618186</c:v>
                </c:pt>
                <c:pt idx="14207">
                  <c:v>31.142473138535532</c:v>
                </c:pt>
                <c:pt idx="14208">
                  <c:v>31.142744727173291</c:v>
                </c:pt>
                <c:pt idx="14209">
                  <c:v>31.143016328045228</c:v>
                </c:pt>
                <c:pt idx="14210">
                  <c:v>31.143287864703144</c:v>
                </c:pt>
                <c:pt idx="14211">
                  <c:v>31.143559425843044</c:v>
                </c:pt>
                <c:pt idx="14212">
                  <c:v>31.143830980843966</c:v>
                </c:pt>
                <c:pt idx="14213">
                  <c:v>31.144102416638681</c:v>
                </c:pt>
                <c:pt idx="14214">
                  <c:v>31.144373913564017</c:v>
                </c:pt>
                <c:pt idx="14215">
                  <c:v>31.144645505284149</c:v>
                </c:pt>
                <c:pt idx="14216">
                  <c:v>31.144917054174385</c:v>
                </c:pt>
                <c:pt idx="14217">
                  <c:v>31.145188694840765</c:v>
                </c:pt>
                <c:pt idx="14218">
                  <c:v>31.145460320233042</c:v>
                </c:pt>
                <c:pt idx="14219">
                  <c:v>31.145731890538105</c:v>
                </c:pt>
                <c:pt idx="14220">
                  <c:v>31.14600358631926</c:v>
                </c:pt>
                <c:pt idx="14221">
                  <c:v>31.146275236181499</c:v>
                </c:pt>
                <c:pt idx="14222">
                  <c:v>31.146546858474483</c:v>
                </c:pt>
                <c:pt idx="14223">
                  <c:v>31.146818529767387</c:v>
                </c:pt>
                <c:pt idx="14224">
                  <c:v>31.147090201060312</c:v>
                </c:pt>
                <c:pt idx="14225">
                  <c:v>31.147361835607207</c:v>
                </c:pt>
                <c:pt idx="14226">
                  <c:v>31.147633467078524</c:v>
                </c:pt>
                <c:pt idx="14227">
                  <c:v>31.147905135294828</c:v>
                </c:pt>
                <c:pt idx="14228">
                  <c:v>31.148176775961158</c:v>
                </c:pt>
                <c:pt idx="14229">
                  <c:v>31.14844840744847</c:v>
                </c:pt>
                <c:pt idx="14230">
                  <c:v>31.148720189001772</c:v>
                </c:pt>
                <c:pt idx="14231">
                  <c:v>31.148991844968346</c:v>
                </c:pt>
                <c:pt idx="14232">
                  <c:v>31.14926350401522</c:v>
                </c:pt>
                <c:pt idx="14233">
                  <c:v>31.149535644713136</c:v>
                </c:pt>
                <c:pt idx="14234">
                  <c:v>31.149807539697328</c:v>
                </c:pt>
                <c:pt idx="14235">
                  <c:v>31.15007942243837</c:v>
                </c:pt>
                <c:pt idx="14236">
                  <c:v>31.15035126529656</c:v>
                </c:pt>
                <c:pt idx="14237">
                  <c:v>31.150623249323125</c:v>
                </c:pt>
                <c:pt idx="14238">
                  <c:v>31.150895128993618</c:v>
                </c:pt>
                <c:pt idx="14239">
                  <c:v>31.151166999432796</c:v>
                </c:pt>
                <c:pt idx="14240">
                  <c:v>31.151438918995524</c:v>
                </c:pt>
                <c:pt idx="14241">
                  <c:v>31.151710801736527</c:v>
                </c:pt>
                <c:pt idx="14242">
                  <c:v>31.151982623138291</c:v>
                </c:pt>
                <c:pt idx="14243">
                  <c:v>31.152254432281136</c:v>
                </c:pt>
                <c:pt idx="14244">
                  <c:v>31.152526256747819</c:v>
                </c:pt>
                <c:pt idx="14245">
                  <c:v>31.152798127215064</c:v>
                </c:pt>
                <c:pt idx="14246">
                  <c:v>31.153069890375214</c:v>
                </c:pt>
                <c:pt idx="14247">
                  <c:v>31.153341592287287</c:v>
                </c:pt>
                <c:pt idx="14248">
                  <c:v>31.153613229901879</c:v>
                </c:pt>
                <c:pt idx="14249">
                  <c:v>31.153884824692518</c:v>
                </c:pt>
                <c:pt idx="14250">
                  <c:v>31.154156407221691</c:v>
                </c:pt>
                <c:pt idx="14251">
                  <c:v>31.154427876624418</c:v>
                </c:pt>
                <c:pt idx="14252">
                  <c:v>31.154699269658444</c:v>
                </c:pt>
                <c:pt idx="14253">
                  <c:v>31.154970607754453</c:v>
                </c:pt>
                <c:pt idx="14254">
                  <c:v>31.155242101612057</c:v>
                </c:pt>
                <c:pt idx="14255">
                  <c:v>31.155513549631717</c:v>
                </c:pt>
                <c:pt idx="14256">
                  <c:v>31.155784991542742</c:v>
                </c:pt>
                <c:pt idx="14257">
                  <c:v>31.156056384576754</c:v>
                </c:pt>
                <c:pt idx="14258">
                  <c:v>31.156327689113166</c:v>
                </c:pt>
                <c:pt idx="14259">
                  <c:v>31.156599219685376</c:v>
                </c:pt>
                <c:pt idx="14260">
                  <c:v>31.156870615780296</c:v>
                </c:pt>
                <c:pt idx="14261">
                  <c:v>31.157142088250051</c:v>
                </c:pt>
                <c:pt idx="14262">
                  <c:v>31.157413453819583</c:v>
                </c:pt>
                <c:pt idx="14263">
                  <c:v>31.157684871311233</c:v>
                </c:pt>
                <c:pt idx="14264">
                  <c:v>31.157956273512255</c:v>
                </c:pt>
                <c:pt idx="14265">
                  <c:v>31.158227535327516</c:v>
                </c:pt>
                <c:pt idx="14266">
                  <c:v>31.158498940581726</c:v>
                </c:pt>
                <c:pt idx="14267">
                  <c:v>31.158770248176534</c:v>
                </c:pt>
                <c:pt idx="14268">
                  <c:v>31.159041674805405</c:v>
                </c:pt>
                <c:pt idx="14269">
                  <c:v>31.159312997653728</c:v>
                </c:pt>
                <c:pt idx="14270">
                  <c:v>31.159584277765759</c:v>
                </c:pt>
                <c:pt idx="14271">
                  <c:v>31.159855670831679</c:v>
                </c:pt>
                <c:pt idx="14272">
                  <c:v>31.160126996699081</c:v>
                </c:pt>
                <c:pt idx="14273">
                  <c:v>31.160398398924006</c:v>
                </c:pt>
                <c:pt idx="14274">
                  <c:v>31.160669801148913</c:v>
                </c:pt>
                <c:pt idx="14275">
                  <c:v>31.160941230823667</c:v>
                </c:pt>
                <c:pt idx="14276">
                  <c:v>31.161212654410718</c:v>
                </c:pt>
                <c:pt idx="14277">
                  <c:v>31.16148417273671</c:v>
                </c:pt>
                <c:pt idx="14278">
                  <c:v>31.161755672693964</c:v>
                </c:pt>
                <c:pt idx="14279">
                  <c:v>31.162027148206921</c:v>
                </c:pt>
                <c:pt idx="14280">
                  <c:v>31.162298632885832</c:v>
                </c:pt>
                <c:pt idx="14281">
                  <c:v>31.162570194009767</c:v>
                </c:pt>
                <c:pt idx="14282">
                  <c:v>31.162841745961273</c:v>
                </c:pt>
                <c:pt idx="14283">
                  <c:v>31.163113273452847</c:v>
                </c:pt>
                <c:pt idx="14284">
                  <c:v>31.163384877391522</c:v>
                </c:pt>
                <c:pt idx="14285">
                  <c:v>31.163656459948658</c:v>
                </c:pt>
                <c:pt idx="14286">
                  <c:v>31.163928048594425</c:v>
                </c:pt>
                <c:pt idx="14287">
                  <c:v>31.164199536328812</c:v>
                </c:pt>
                <c:pt idx="14288">
                  <c:v>31.164471106625921</c:v>
                </c:pt>
                <c:pt idx="14289">
                  <c:v>31.164742710564582</c:v>
                </c:pt>
                <c:pt idx="14290">
                  <c:v>31.16501416163873</c:v>
                </c:pt>
                <c:pt idx="14291">
                  <c:v>31.16528565857206</c:v>
                </c:pt>
                <c:pt idx="14292">
                  <c:v>31.165557103537346</c:v>
                </c:pt>
                <c:pt idx="14293">
                  <c:v>31.165828560720687</c:v>
                </c:pt>
                <c:pt idx="14294">
                  <c:v>31.166100005685987</c:v>
                </c:pt>
                <c:pt idx="14295">
                  <c:v>31.166371527048497</c:v>
                </c:pt>
                <c:pt idx="14296">
                  <c:v>31.166642959797084</c:v>
                </c:pt>
                <c:pt idx="14297">
                  <c:v>31.166914465898234</c:v>
                </c:pt>
                <c:pt idx="14298">
                  <c:v>31.16718597811159</c:v>
                </c:pt>
                <c:pt idx="14299">
                  <c:v>31.167457545350867</c:v>
                </c:pt>
                <c:pt idx="14300">
                  <c:v>31.16772905756422</c:v>
                </c:pt>
                <c:pt idx="14301">
                  <c:v>31.168000566721417</c:v>
                </c:pt>
                <c:pt idx="14302">
                  <c:v>31.16827205753933</c:v>
                </c:pt>
                <c:pt idx="14303">
                  <c:v>31.168543481142319</c:v>
                </c:pt>
                <c:pt idx="14304">
                  <c:v>31.168815020861206</c:v>
                </c:pt>
                <c:pt idx="14305">
                  <c:v>31.16908662482782</c:v>
                </c:pt>
                <c:pt idx="14306">
                  <c:v>31.169358244089491</c:v>
                </c:pt>
                <c:pt idx="14307">
                  <c:v>31.169629805209407</c:v>
                </c:pt>
                <c:pt idx="14308">
                  <c:v>31.169901357156967</c:v>
                </c:pt>
                <c:pt idx="14309">
                  <c:v>31.170172863250087</c:v>
                </c:pt>
                <c:pt idx="14310">
                  <c:v>31.170444381552127</c:v>
                </c:pt>
                <c:pt idx="14311">
                  <c:v>31.170715893749527</c:v>
                </c:pt>
                <c:pt idx="14312">
                  <c:v>31.170987341785171</c:v>
                </c:pt>
                <c:pt idx="14313">
                  <c:v>31.171258716539295</c:v>
                </c:pt>
                <c:pt idx="14314">
                  <c:v>31.171530091273493</c:v>
                </c:pt>
                <c:pt idx="14315">
                  <c:v>31.171801389697343</c:v>
                </c:pt>
                <c:pt idx="14316">
                  <c:v>31.172072764435505</c:v>
                </c:pt>
                <c:pt idx="14317">
                  <c:v>31.172344120853047</c:v>
                </c:pt>
                <c:pt idx="14318">
                  <c:v>31.172615471151101</c:v>
                </c:pt>
                <c:pt idx="14319">
                  <c:v>31.17288700169939</c:v>
                </c:pt>
                <c:pt idx="14320">
                  <c:v>31.173158373385228</c:v>
                </c:pt>
                <c:pt idx="14321">
                  <c:v>31.173429980398712</c:v>
                </c:pt>
                <c:pt idx="14322">
                  <c:v>31.173701400932053</c:v>
                </c:pt>
                <c:pt idx="14323">
                  <c:v>31.173972891722052</c:v>
                </c:pt>
                <c:pt idx="14324">
                  <c:v>31.174244364167887</c:v>
                </c:pt>
                <c:pt idx="14325">
                  <c:v>31.174515818312557</c:v>
                </c:pt>
                <c:pt idx="14326">
                  <c:v>31.17478744672432</c:v>
                </c:pt>
                <c:pt idx="14327">
                  <c:v>31.17505891003314</c:v>
                </c:pt>
                <c:pt idx="14328">
                  <c:v>31.175331469688015</c:v>
                </c:pt>
                <c:pt idx="14329">
                  <c:v>31.175603733438276</c:v>
                </c:pt>
                <c:pt idx="14330">
                  <c:v>31.175875840308755</c:v>
                </c:pt>
                <c:pt idx="14331">
                  <c:v>31.176147941017504</c:v>
                </c:pt>
                <c:pt idx="14332">
                  <c:v>31.176419995644718</c:v>
                </c:pt>
                <c:pt idx="14333">
                  <c:v>31.176691927458773</c:v>
                </c:pt>
                <c:pt idx="14334">
                  <c:v>31.17696384700147</c:v>
                </c:pt>
                <c:pt idx="14335">
                  <c:v>31.177235662261591</c:v>
                </c:pt>
                <c:pt idx="14336">
                  <c:v>31.177508058473798</c:v>
                </c:pt>
                <c:pt idx="14337">
                  <c:v>31.177780134643431</c:v>
                </c:pt>
                <c:pt idx="14338">
                  <c:v>31.178052100202695</c:v>
                </c:pt>
                <c:pt idx="14339">
                  <c:v>31.178324283955373</c:v>
                </c:pt>
                <c:pt idx="14340">
                  <c:v>31.17859638160748</c:v>
                </c:pt>
                <c:pt idx="14341">
                  <c:v>31.178868399399501</c:v>
                </c:pt>
                <c:pt idx="14342">
                  <c:v>31.179140334257532</c:v>
                </c:pt>
                <c:pt idx="14343">
                  <c:v>31.179412174046242</c:v>
                </c:pt>
                <c:pt idx="14344">
                  <c:v>31.179684016904432</c:v>
                </c:pt>
                <c:pt idx="14345">
                  <c:v>31.17995576171058</c:v>
                </c:pt>
                <c:pt idx="14346">
                  <c:v>31.180227439097028</c:v>
                </c:pt>
                <c:pt idx="14347">
                  <c:v>31.180499036930218</c:v>
                </c:pt>
                <c:pt idx="14348">
                  <c:v>31.1807706072393</c:v>
                </c:pt>
                <c:pt idx="14349">
                  <c:v>31.181042578968682</c:v>
                </c:pt>
                <c:pt idx="14350">
                  <c:v>31.18131457832369</c:v>
                </c:pt>
                <c:pt idx="14351">
                  <c:v>31.181586519318113</c:v>
                </c:pt>
                <c:pt idx="14352">
                  <c:v>31.18185843576919</c:v>
                </c:pt>
                <c:pt idx="14353">
                  <c:v>31.182130564176287</c:v>
                </c:pt>
                <c:pt idx="14354">
                  <c:v>31.182402554297937</c:v>
                </c:pt>
                <c:pt idx="14355">
                  <c:v>31.182674873462371</c:v>
                </c:pt>
                <c:pt idx="14356">
                  <c:v>31.182947038766116</c:v>
                </c:pt>
                <c:pt idx="14357">
                  <c:v>31.183219074966143</c:v>
                </c:pt>
                <c:pt idx="14358">
                  <c:v>31.183491071243296</c:v>
                </c:pt>
                <c:pt idx="14359">
                  <c:v>31.183762981583417</c:v>
                </c:pt>
                <c:pt idx="14360">
                  <c:v>31.184034858179356</c:v>
                </c:pt>
                <c:pt idx="14361">
                  <c:v>31.18430716502489</c:v>
                </c:pt>
                <c:pt idx="14362">
                  <c:v>31.184579798785077</c:v>
                </c:pt>
                <c:pt idx="14363">
                  <c:v>31.184852284388743</c:v>
                </c:pt>
                <c:pt idx="14364">
                  <c:v>31.185124634346472</c:v>
                </c:pt>
                <c:pt idx="14365">
                  <c:v>31.185396919676389</c:v>
                </c:pt>
                <c:pt idx="14366">
                  <c:v>31.185669035790085</c:v>
                </c:pt>
                <c:pt idx="14367">
                  <c:v>31.185941068919242</c:v>
                </c:pt>
                <c:pt idx="14368">
                  <c:v>31.186212988477958</c:v>
                </c:pt>
                <c:pt idx="14369">
                  <c:v>31.186485335384123</c:v>
                </c:pt>
                <c:pt idx="14370">
                  <c:v>31.186757436108923</c:v>
                </c:pt>
                <c:pt idx="14371">
                  <c:v>31.187029521471032</c:v>
                </c:pt>
                <c:pt idx="14372">
                  <c:v>31.187301548458677</c:v>
                </c:pt>
                <c:pt idx="14373">
                  <c:v>31.187573517118977</c:v>
                </c:pt>
                <c:pt idx="14374">
                  <c:v>31.187845369186071</c:v>
                </c:pt>
                <c:pt idx="14375">
                  <c:v>31.188117359323716</c:v>
                </c:pt>
                <c:pt idx="14376">
                  <c:v>31.188389266572479</c:v>
                </c:pt>
                <c:pt idx="14377">
                  <c:v>31.188661130891287</c:v>
                </c:pt>
                <c:pt idx="14378">
                  <c:v>31.188932875685406</c:v>
                </c:pt>
                <c:pt idx="14379">
                  <c:v>31.189204574547954</c:v>
                </c:pt>
                <c:pt idx="14380">
                  <c:v>31.189476638418011</c:v>
                </c:pt>
                <c:pt idx="14381">
                  <c:v>31.189748665433687</c:v>
                </c:pt>
                <c:pt idx="14382">
                  <c:v>31.190020505198387</c:v>
                </c:pt>
                <c:pt idx="14383">
                  <c:v>31.190292253031309</c:v>
                </c:pt>
                <c:pt idx="14384">
                  <c:v>31.190564683120403</c:v>
                </c:pt>
                <c:pt idx="14385">
                  <c:v>31.190836762313996</c:v>
                </c:pt>
                <c:pt idx="14386">
                  <c:v>31.191108786230991</c:v>
                </c:pt>
                <c:pt idx="14387">
                  <c:v>31.191381053066682</c:v>
                </c:pt>
                <c:pt idx="14388">
                  <c:v>31.191652987948746</c:v>
                </c:pt>
                <c:pt idx="14389">
                  <c:v>31.191925005716719</c:v>
                </c:pt>
                <c:pt idx="14390">
                  <c:v>31.192196949819458</c:v>
                </c:pt>
                <c:pt idx="14391">
                  <c:v>31.192468875489642</c:v>
                </c:pt>
                <c:pt idx="14392">
                  <c:v>31.192740555960977</c:v>
                </c:pt>
                <c:pt idx="14393">
                  <c:v>31.193012543029074</c:v>
                </c:pt>
                <c:pt idx="14394">
                  <c:v>31.19328509032988</c:v>
                </c:pt>
                <c:pt idx="14395">
                  <c:v>31.19355727408259</c:v>
                </c:pt>
                <c:pt idx="14396">
                  <c:v>31.19382934101235</c:v>
                </c:pt>
                <c:pt idx="14397">
                  <c:v>31.194101764957701</c:v>
                </c:pt>
                <c:pt idx="14398">
                  <c:v>31.19437385341223</c:v>
                </c:pt>
                <c:pt idx="14399">
                  <c:v>31.19464584661559</c:v>
                </c:pt>
                <c:pt idx="14400">
                  <c:v>31.19491850199223</c:v>
                </c:pt>
                <c:pt idx="14401">
                  <c:v>31.195191009171026</c:v>
                </c:pt>
                <c:pt idx="14402">
                  <c:v>31.195463371472627</c:v>
                </c:pt>
                <c:pt idx="14403">
                  <c:v>31.195735928057978</c:v>
                </c:pt>
                <c:pt idx="14404">
                  <c:v>31.196008287275493</c:v>
                </c:pt>
                <c:pt idx="14405">
                  <c:v>31.196280655729453</c:v>
                </c:pt>
                <c:pt idx="14406">
                  <c:v>31.196552968732227</c:v>
                </c:pt>
                <c:pt idx="14407">
                  <c:v>31.19682514019733</c:v>
                </c:pt>
                <c:pt idx="14408">
                  <c:v>31.197097752337285</c:v>
                </c:pt>
                <c:pt idx="14409">
                  <c:v>31.197370182418336</c:v>
                </c:pt>
                <c:pt idx="14410">
                  <c:v>31.197642933592377</c:v>
                </c:pt>
                <c:pt idx="14411">
                  <c:v>31.197915480893201</c:v>
                </c:pt>
                <c:pt idx="14412">
                  <c:v>31.198188244440313</c:v>
                </c:pt>
                <c:pt idx="14413">
                  <c:v>31.198460788667902</c:v>
                </c:pt>
                <c:pt idx="14414">
                  <c:v>31.198733277351145</c:v>
                </c:pt>
                <c:pt idx="14415">
                  <c:v>31.199005957449668</c:v>
                </c:pt>
                <c:pt idx="14416">
                  <c:v>31.199278504778636</c:v>
                </c:pt>
                <c:pt idx="14417">
                  <c:v>31.199550944122212</c:v>
                </c:pt>
                <c:pt idx="14418">
                  <c:v>31.199823868573468</c:v>
                </c:pt>
                <c:pt idx="14419">
                  <c:v>31.200096551765064</c:v>
                </c:pt>
                <c:pt idx="14420">
                  <c:v>31.200369191692918</c:v>
                </c:pt>
                <c:pt idx="14421">
                  <c:v>31.200641992363522</c:v>
                </c:pt>
                <c:pt idx="14422">
                  <c:v>31.200914607590693</c:v>
                </c:pt>
                <c:pt idx="14423">
                  <c:v>31.201187117873868</c:v>
                </c:pt>
                <c:pt idx="14424">
                  <c:v>31.20145954797902</c:v>
                </c:pt>
                <c:pt idx="14425">
                  <c:v>31.201731950357587</c:v>
                </c:pt>
                <c:pt idx="14426">
                  <c:v>31.202004621173113</c:v>
                </c:pt>
                <c:pt idx="14427">
                  <c:v>31.202277236400263</c:v>
                </c:pt>
                <c:pt idx="14428">
                  <c:v>31.202549867064675</c:v>
                </c:pt>
                <c:pt idx="14429">
                  <c:v>31.202822309502672</c:v>
                </c:pt>
                <c:pt idx="14430">
                  <c:v>31.20309472417469</c:v>
                </c:pt>
                <c:pt idx="14431">
                  <c:v>31.203367006386532</c:v>
                </c:pt>
                <c:pt idx="14432">
                  <c:v>31.203639751378621</c:v>
                </c:pt>
                <c:pt idx="14433">
                  <c:v>31.20391261703455</c:v>
                </c:pt>
                <c:pt idx="14434">
                  <c:v>31.204185532198316</c:v>
                </c:pt>
                <c:pt idx="14435">
                  <c:v>31.204458289554715</c:v>
                </c:pt>
                <c:pt idx="14436">
                  <c:v>31.204731059296961</c:v>
                </c:pt>
                <c:pt idx="14437">
                  <c:v>31.205003655998219</c:v>
                </c:pt>
                <c:pt idx="14438">
                  <c:v>31.205276218758929</c:v>
                </c:pt>
                <c:pt idx="14439">
                  <c:v>31.205549053443871</c:v>
                </c:pt>
                <c:pt idx="14440">
                  <c:v>31.205821776809927</c:v>
                </c:pt>
                <c:pt idx="14441">
                  <c:v>31.20609442291784</c:v>
                </c:pt>
                <c:pt idx="14442">
                  <c:v>31.206367001076202</c:v>
                </c:pt>
                <c:pt idx="14443">
                  <c:v>31.206639483588265</c:v>
                </c:pt>
                <c:pt idx="14444">
                  <c:v>31.206911932183104</c:v>
                </c:pt>
                <c:pt idx="14445">
                  <c:v>31.207184451719531</c:v>
                </c:pt>
                <c:pt idx="14446">
                  <c:v>31.207456872554886</c:v>
                </c:pt>
                <c:pt idx="14447">
                  <c:v>31.207729200984513</c:v>
                </c:pt>
                <c:pt idx="14448">
                  <c:v>31.208001433961719</c:v>
                </c:pt>
                <c:pt idx="14449">
                  <c:v>31.208273669991357</c:v>
                </c:pt>
                <c:pt idx="14450">
                  <c:v>31.208545924506009</c:v>
                </c:pt>
                <c:pt idx="14451">
                  <c:v>31.20881836695607</c:v>
                </c:pt>
                <c:pt idx="14452">
                  <c:v>31.209090698432743</c:v>
                </c:pt>
                <c:pt idx="14453">
                  <c:v>31.209362891439184</c:v>
                </c:pt>
                <c:pt idx="14454">
                  <c:v>31.209635062888239</c:v>
                </c:pt>
                <c:pt idx="14455">
                  <c:v>31.209907123674597</c:v>
                </c:pt>
                <c:pt idx="14456">
                  <c:v>31.210179184460912</c:v>
                </c:pt>
                <c:pt idx="14457">
                  <c:v>31.210451174594603</c:v>
                </c:pt>
                <c:pt idx="14458">
                  <c:v>31.210723115625029</c:v>
                </c:pt>
                <c:pt idx="14459">
                  <c:v>31.210995200987153</c:v>
                </c:pt>
                <c:pt idx="14460">
                  <c:v>31.211267099058393</c:v>
                </c:pt>
                <c:pt idx="14461">
                  <c:v>31.211539264362099</c:v>
                </c:pt>
                <c:pt idx="14462">
                  <c:v>31.211811334371742</c:v>
                </c:pt>
                <c:pt idx="14463">
                  <c:v>31.212083204854963</c:v>
                </c:pt>
                <c:pt idx="14464">
                  <c:v>31.21235538246971</c:v>
                </c:pt>
                <c:pt idx="14465">
                  <c:v>31.212627357252231</c:v>
                </c:pt>
                <c:pt idx="14466">
                  <c:v>31.212899341238792</c:v>
                </c:pt>
                <c:pt idx="14467">
                  <c:v>31.213171217850757</c:v>
                </c:pt>
                <c:pt idx="14468">
                  <c:v>31.213442999404062</c:v>
                </c:pt>
                <c:pt idx="14469">
                  <c:v>31.213715029462399</c:v>
                </c:pt>
                <c:pt idx="14470">
                  <c:v>31.21398695513259</c:v>
                </c:pt>
                <c:pt idx="14471">
                  <c:v>31.214258862397344</c:v>
                </c:pt>
                <c:pt idx="14472">
                  <c:v>31.214530717506218</c:v>
                </c:pt>
                <c:pt idx="14473">
                  <c:v>31.214802756769217</c:v>
                </c:pt>
                <c:pt idx="14474">
                  <c:v>31.215074694743461</c:v>
                </c:pt>
                <c:pt idx="14475">
                  <c:v>31.215346580527093</c:v>
                </c:pt>
                <c:pt idx="14476">
                  <c:v>31.215618650512692</c:v>
                </c:pt>
                <c:pt idx="14477">
                  <c:v>31.215890769675571</c:v>
                </c:pt>
                <c:pt idx="14478">
                  <c:v>31.21616285503768</c:v>
                </c:pt>
                <c:pt idx="14479">
                  <c:v>31.21643487590012</c:v>
                </c:pt>
                <c:pt idx="14480">
                  <c:v>31.216706777038457</c:v>
                </c:pt>
                <c:pt idx="14481">
                  <c:v>31.216978693505556</c:v>
                </c:pt>
                <c:pt idx="14482">
                  <c:v>31.21725062839965</c:v>
                </c:pt>
                <c:pt idx="14483">
                  <c:v>31.217522849059609</c:v>
                </c:pt>
                <c:pt idx="14484">
                  <c:v>31.217794968246558</c:v>
                </c:pt>
                <c:pt idx="14485">
                  <c:v>31.218066973729492</c:v>
                </c:pt>
                <c:pt idx="14486">
                  <c:v>31.218339194389479</c:v>
                </c:pt>
                <c:pt idx="14487">
                  <c:v>31.218611196814447</c:v>
                </c:pt>
                <c:pt idx="14488">
                  <c:v>31.218883180837043</c:v>
                </c:pt>
                <c:pt idx="14489">
                  <c:v>31.219155072762309</c:v>
                </c:pt>
                <c:pt idx="14490">
                  <c:v>31.219427139692087</c:v>
                </c:pt>
                <c:pt idx="14491">
                  <c:v>31.219699397263724</c:v>
                </c:pt>
                <c:pt idx="14492">
                  <c:v>31.2199714887707</c:v>
                </c:pt>
                <c:pt idx="14493">
                  <c:v>31.220243580277586</c:v>
                </c:pt>
                <c:pt idx="14494">
                  <c:v>31.22051577324391</c:v>
                </c:pt>
                <c:pt idx="14495">
                  <c:v>31.220787766447284</c:v>
                </c:pt>
                <c:pt idx="14496">
                  <c:v>31.221059830317305</c:v>
                </c:pt>
                <c:pt idx="14497">
                  <c:v>31.221331814299859</c:v>
                </c:pt>
                <c:pt idx="14498">
                  <c:v>31.221603773729392</c:v>
                </c:pt>
                <c:pt idx="14499">
                  <c:v>31.221876099067877</c:v>
                </c:pt>
                <c:pt idx="14500">
                  <c:v>31.222148322816068</c:v>
                </c:pt>
                <c:pt idx="14501">
                  <c:v>31.222420478868383</c:v>
                </c:pt>
                <c:pt idx="14502">
                  <c:v>31.222692594962016</c:v>
                </c:pt>
                <c:pt idx="14503">
                  <c:v>31.222964603527139</c:v>
                </c:pt>
                <c:pt idx="14504">
                  <c:v>31.223236787271812</c:v>
                </c:pt>
                <c:pt idx="14505">
                  <c:v>31.223508937203803</c:v>
                </c:pt>
                <c:pt idx="14506">
                  <c:v>31.223781130170114</c:v>
                </c:pt>
                <c:pt idx="14507">
                  <c:v>31.224053544870291</c:v>
                </c:pt>
                <c:pt idx="14508">
                  <c:v>31.224326064390603</c:v>
                </c:pt>
                <c:pt idx="14509">
                  <c:v>31.224598328144896</c:v>
                </c:pt>
                <c:pt idx="14510">
                  <c:v>31.224870671963359</c:v>
                </c:pt>
                <c:pt idx="14511">
                  <c:v>31.225142883407376</c:v>
                </c:pt>
                <c:pt idx="14512">
                  <c:v>31.225415264203296</c:v>
                </c:pt>
                <c:pt idx="14513">
                  <c:v>31.225687552554948</c:v>
                </c:pt>
                <c:pt idx="14514">
                  <c:v>31.225959767062864</c:v>
                </c:pt>
                <c:pt idx="14515">
                  <c:v>31.226231913920746</c:v>
                </c:pt>
                <c:pt idx="14516">
                  <c:v>31.226504229994269</c:v>
                </c:pt>
                <c:pt idx="14517">
                  <c:v>31.22677657380871</c:v>
                </c:pt>
                <c:pt idx="14518">
                  <c:v>31.227048769874528</c:v>
                </c:pt>
                <c:pt idx="14519">
                  <c:v>31.227320987446344</c:v>
                </c:pt>
                <c:pt idx="14520">
                  <c:v>31.227593251168496</c:v>
                </c:pt>
                <c:pt idx="14521">
                  <c:v>31.227865582669317</c:v>
                </c:pt>
                <c:pt idx="14522">
                  <c:v>31.228137723339145</c:v>
                </c:pt>
                <c:pt idx="14523">
                  <c:v>31.228409827144763</c:v>
                </c:pt>
                <c:pt idx="14524">
                  <c:v>31.228682284983574</c:v>
                </c:pt>
                <c:pt idx="14525">
                  <c:v>31.228954816866921</c:v>
                </c:pt>
                <c:pt idx="14526">
                  <c:v>31.229227262359121</c:v>
                </c:pt>
                <c:pt idx="14527">
                  <c:v>31.229499593847869</c:v>
                </c:pt>
                <c:pt idx="14528">
                  <c:v>31.229771826841162</c:v>
                </c:pt>
                <c:pt idx="14529">
                  <c:v>31.230044423526302</c:v>
                </c:pt>
                <c:pt idx="14530">
                  <c:v>31.230316828953935</c:v>
                </c:pt>
                <c:pt idx="14531">
                  <c:v>31.230589175839981</c:v>
                </c:pt>
                <c:pt idx="14532">
                  <c:v>31.230861713885229</c:v>
                </c:pt>
                <c:pt idx="14533">
                  <c:v>31.231134199456697</c:v>
                </c:pt>
                <c:pt idx="14534">
                  <c:v>31.231406604872252</c:v>
                </c:pt>
                <c:pt idx="14535">
                  <c:v>31.231678890149929</c:v>
                </c:pt>
                <c:pt idx="14536">
                  <c:v>31.231951116966371</c:v>
                </c:pt>
                <c:pt idx="14537">
                  <c:v>31.232223328378254</c:v>
                </c:pt>
                <c:pt idx="14538">
                  <c:v>31.232495469068187</c:v>
                </c:pt>
                <c:pt idx="14539">
                  <c:v>31.232767812886649</c:v>
                </c:pt>
                <c:pt idx="14540">
                  <c:v>31.233040153617537</c:v>
                </c:pt>
                <c:pt idx="14541">
                  <c:v>31.233312460491177</c:v>
                </c:pt>
                <c:pt idx="14542">
                  <c:v>31.233585001601352</c:v>
                </c:pt>
                <c:pt idx="14543">
                  <c:v>31.233857864138784</c:v>
                </c:pt>
                <c:pt idx="14544">
                  <c:v>31.234130581320361</c:v>
                </c:pt>
                <c:pt idx="14545">
                  <c:v>31.234403147142732</c:v>
                </c:pt>
                <c:pt idx="14546">
                  <c:v>31.234675641993515</c:v>
                </c:pt>
                <c:pt idx="14547">
                  <c:v>31.23494814303633</c:v>
                </c:pt>
                <c:pt idx="14548">
                  <c:v>31.235220656415887</c:v>
                </c:pt>
                <c:pt idx="14549">
                  <c:v>31.235493024877886</c:v>
                </c:pt>
                <c:pt idx="14550">
                  <c:v>31.235765572174646</c:v>
                </c:pt>
                <c:pt idx="14551">
                  <c:v>31.236037983793278</c:v>
                </c:pt>
                <c:pt idx="14552">
                  <c:v>31.236310500233106</c:v>
                </c:pt>
                <c:pt idx="14553">
                  <c:v>31.236582930342287</c:v>
                </c:pt>
                <c:pt idx="14554">
                  <c:v>31.23685528029203</c:v>
                </c:pt>
                <c:pt idx="14555">
                  <c:v>31.237128210943432</c:v>
                </c:pt>
                <c:pt idx="14556">
                  <c:v>31.237400946659218</c:v>
                </c:pt>
                <c:pt idx="14557">
                  <c:v>31.237673469276196</c:v>
                </c:pt>
                <c:pt idx="14558">
                  <c:v>31.237946238998234</c:v>
                </c:pt>
                <c:pt idx="14559">
                  <c:v>31.238218881993877</c:v>
                </c:pt>
                <c:pt idx="14560">
                  <c:v>31.238491626981972</c:v>
                </c:pt>
                <c:pt idx="14561">
                  <c:v>31.238764316348043</c:v>
                </c:pt>
                <c:pt idx="14562">
                  <c:v>31.239036925400892</c:v>
                </c:pt>
                <c:pt idx="14563">
                  <c:v>31.239309500481145</c:v>
                </c:pt>
                <c:pt idx="14564">
                  <c:v>31.239582375408229</c:v>
                </c:pt>
                <c:pt idx="14565">
                  <c:v>31.239855138947298</c:v>
                </c:pt>
                <c:pt idx="14566">
                  <c:v>31.24012772019994</c:v>
                </c:pt>
                <c:pt idx="14567">
                  <c:v>31.240400347756587</c:v>
                </c:pt>
                <c:pt idx="14568">
                  <c:v>31.240672987664233</c:v>
                </c:pt>
                <c:pt idx="14569">
                  <c:v>31.24094550411213</c:v>
                </c:pt>
                <c:pt idx="14570">
                  <c:v>31.241218156412572</c:v>
                </c:pt>
                <c:pt idx="14571">
                  <c:v>31.24149070681483</c:v>
                </c:pt>
                <c:pt idx="14572">
                  <c:v>31.241763204757532</c:v>
                </c:pt>
                <c:pt idx="14573">
                  <c:v>31.24203578909653</c:v>
                </c:pt>
                <c:pt idx="14574">
                  <c:v>31.24230846301705</c:v>
                </c:pt>
                <c:pt idx="14575">
                  <c:v>31.242581028859536</c:v>
                </c:pt>
                <c:pt idx="14576">
                  <c:v>31.242853554561144</c:v>
                </c:pt>
                <c:pt idx="14577">
                  <c:v>31.243126417086465</c:v>
                </c:pt>
                <c:pt idx="14578">
                  <c:v>31.243399094103964</c:v>
                </c:pt>
                <c:pt idx="14579">
                  <c:v>31.243671706264092</c:v>
                </c:pt>
                <c:pt idx="14580">
                  <c:v>31.243944383281612</c:v>
                </c:pt>
                <c:pt idx="14581">
                  <c:v>31.24421706026283</c:v>
                </c:pt>
                <c:pt idx="14582">
                  <c:v>31.244489681644485</c:v>
                </c:pt>
                <c:pt idx="14583">
                  <c:v>31.24476230612968</c:v>
                </c:pt>
                <c:pt idx="14584">
                  <c:v>31.245034905917706</c:v>
                </c:pt>
                <c:pt idx="14585">
                  <c:v>31.245307477903847</c:v>
                </c:pt>
                <c:pt idx="14586">
                  <c:v>31.245579877168996</c:v>
                </c:pt>
                <c:pt idx="14587">
                  <c:v>31.245852282596687</c:v>
                </c:pt>
                <c:pt idx="14588">
                  <c:v>31.246124500192622</c:v>
                </c:pt>
                <c:pt idx="14589">
                  <c:v>31.246396773187325</c:v>
                </c:pt>
                <c:pt idx="14590">
                  <c:v>31.246669194022719</c:v>
                </c:pt>
                <c:pt idx="14591">
                  <c:v>31.246941534761618</c:v>
                </c:pt>
                <c:pt idx="14592">
                  <c:v>31.247213804670789</c:v>
                </c:pt>
                <c:pt idx="14593">
                  <c:v>31.247485966887968</c:v>
                </c:pt>
                <c:pt idx="14594">
                  <c:v>31.247758092217605</c:v>
                </c:pt>
                <c:pt idx="14595">
                  <c:v>31.248030143785417</c:v>
                </c:pt>
                <c:pt idx="14596">
                  <c:v>31.248302484516309</c:v>
                </c:pt>
                <c:pt idx="14597">
                  <c:v>31.24857464059674</c:v>
                </c:pt>
                <c:pt idx="14598">
                  <c:v>31.24884686126876</c:v>
                </c:pt>
                <c:pt idx="14599">
                  <c:v>31.249119051171796</c:v>
                </c:pt>
                <c:pt idx="14600">
                  <c:v>31.249391222624876</c:v>
                </c:pt>
                <c:pt idx="14601">
                  <c:v>31.249663264978974</c:v>
                </c:pt>
                <c:pt idx="14602">
                  <c:v>31.249935310408265</c:v>
                </c:pt>
                <c:pt idx="14603">
                  <c:v>31.250207279084602</c:v>
                </c:pt>
                <c:pt idx="14604">
                  <c:v>31.250479407471676</c:v>
                </c:pt>
                <c:pt idx="14605">
                  <c:v>31.250751763609227</c:v>
                </c:pt>
                <c:pt idx="14606">
                  <c:v>31.25102415360719</c:v>
                </c:pt>
                <c:pt idx="14607">
                  <c:v>31.251296411182867</c:v>
                </c:pt>
                <c:pt idx="14608">
                  <c:v>31.251568508822924</c:v>
                </c:pt>
                <c:pt idx="14609">
                  <c:v>31.251840575724604</c:v>
                </c:pt>
                <c:pt idx="14610">
                  <c:v>31.252112651862131</c:v>
                </c:pt>
                <c:pt idx="14611">
                  <c:v>31.252384626656724</c:v>
                </c:pt>
                <c:pt idx="14612">
                  <c:v>31.252656549287124</c:v>
                </c:pt>
                <c:pt idx="14613">
                  <c:v>31.252928689997116</c:v>
                </c:pt>
                <c:pt idx="14614">
                  <c:v>31.253200750783453</c:v>
                </c:pt>
                <c:pt idx="14615">
                  <c:v>31.25347293759922</c:v>
                </c:pt>
                <c:pt idx="14616">
                  <c:v>31.253745309153629</c:v>
                </c:pt>
                <c:pt idx="14617">
                  <c:v>31.254017591365482</c:v>
                </c:pt>
                <c:pt idx="14618">
                  <c:v>31.254289707475177</c:v>
                </c:pt>
                <c:pt idx="14619">
                  <c:v>31.254561912755623</c:v>
                </c:pt>
                <c:pt idx="14620">
                  <c:v>31.254833955113728</c:v>
                </c:pt>
                <c:pt idx="14621">
                  <c:v>31.255105985200128</c:v>
                </c:pt>
                <c:pt idx="14622">
                  <c:v>31.255378202771947</c:v>
                </c:pt>
                <c:pt idx="14623">
                  <c:v>31.255650506563068</c:v>
                </c:pt>
                <c:pt idx="14624">
                  <c:v>31.255922647277057</c:v>
                </c:pt>
                <c:pt idx="14625">
                  <c:v>31.2561948433308</c:v>
                </c:pt>
                <c:pt idx="14626">
                  <c:v>31.25646706399079</c:v>
                </c:pt>
                <c:pt idx="14627">
                  <c:v>31.25673914626859</c:v>
                </c:pt>
                <c:pt idx="14628">
                  <c:v>31.257011366956707</c:v>
                </c:pt>
                <c:pt idx="14629">
                  <c:v>31.257283519978909</c:v>
                </c:pt>
                <c:pt idx="14630">
                  <c:v>31.257555910001024</c:v>
                </c:pt>
                <c:pt idx="14631">
                  <c:v>31.257828146042705</c:v>
                </c:pt>
                <c:pt idx="14632">
                  <c:v>31.258100557657286</c:v>
                </c:pt>
                <c:pt idx="14633">
                  <c:v>31.258372923026986</c:v>
                </c:pt>
                <c:pt idx="14634">
                  <c:v>31.258645282232436</c:v>
                </c:pt>
                <c:pt idx="14635">
                  <c:v>31.258917549052075</c:v>
                </c:pt>
                <c:pt idx="14636">
                  <c:v>31.259189754336518</c:v>
                </c:pt>
                <c:pt idx="14637">
                  <c:v>31.259462264599559</c:v>
                </c:pt>
                <c:pt idx="14638">
                  <c:v>31.259734639234356</c:v>
                </c:pt>
                <c:pt idx="14639">
                  <c:v>31.260006936832546</c:v>
                </c:pt>
                <c:pt idx="14640">
                  <c:v>31.260279555167106</c:v>
                </c:pt>
                <c:pt idx="14641">
                  <c:v>31.260552093192196</c:v>
                </c:pt>
                <c:pt idx="14642">
                  <c:v>31.26082464667186</c:v>
                </c:pt>
                <c:pt idx="14643">
                  <c:v>31.26109707676898</c:v>
                </c:pt>
                <c:pt idx="14644">
                  <c:v>31.261369704325617</c:v>
                </c:pt>
                <c:pt idx="14645">
                  <c:v>31.26164210051369</c:v>
                </c:pt>
                <c:pt idx="14646">
                  <c:v>31.261914687910902</c:v>
                </c:pt>
                <c:pt idx="14647">
                  <c:v>31.2621872136246</c:v>
                </c:pt>
                <c:pt idx="14648">
                  <c:v>31.262459810309725</c:v>
                </c:pt>
                <c:pt idx="14649">
                  <c:v>31.262732274334443</c:v>
                </c:pt>
                <c:pt idx="14650">
                  <c:v>31.263004753775167</c:v>
                </c:pt>
                <c:pt idx="14651">
                  <c:v>31.263277153072533</c:v>
                </c:pt>
                <c:pt idx="14652">
                  <c:v>31.263549725066717</c:v>
                </c:pt>
                <c:pt idx="14653">
                  <c:v>31.263822460786557</c:v>
                </c:pt>
                <c:pt idx="14654">
                  <c:v>31.264095026608917</c:v>
                </c:pt>
                <c:pt idx="14655">
                  <c:v>31.264367478282299</c:v>
                </c:pt>
                <c:pt idx="14656">
                  <c:v>31.264640010137409</c:v>
                </c:pt>
                <c:pt idx="14657">
                  <c:v>31.264912489566033</c:v>
                </c:pt>
                <c:pt idx="14658">
                  <c:v>31.265184836431963</c:v>
                </c:pt>
                <c:pt idx="14659">
                  <c:v>31.265457167900642</c:v>
                </c:pt>
                <c:pt idx="14660">
                  <c:v>31.265729653488183</c:v>
                </c:pt>
                <c:pt idx="14661">
                  <c:v>31.26600197264861</c:v>
                </c:pt>
                <c:pt idx="14662">
                  <c:v>31.266274211786961</c:v>
                </c:pt>
                <c:pt idx="14663">
                  <c:v>31.266546407836689</c:v>
                </c:pt>
                <c:pt idx="14664">
                  <c:v>31.266818653096397</c:v>
                </c:pt>
                <c:pt idx="14665">
                  <c:v>31.267090944582382</c:v>
                </c:pt>
                <c:pt idx="14666">
                  <c:v>31.26736318987421</c:v>
                </c:pt>
                <c:pt idx="14667">
                  <c:v>31.267635373614873</c:v>
                </c:pt>
                <c:pt idx="14668">
                  <c:v>31.267907440540625</c:v>
                </c:pt>
                <c:pt idx="14669">
                  <c:v>31.268179639669818</c:v>
                </c:pt>
                <c:pt idx="14670">
                  <c:v>31.268452048207006</c:v>
                </c:pt>
                <c:pt idx="14671">
                  <c:v>31.268724296575677</c:v>
                </c:pt>
                <c:pt idx="14672">
                  <c:v>31.268996504919812</c:v>
                </c:pt>
                <c:pt idx="14673">
                  <c:v>31.269268670235601</c:v>
                </c:pt>
                <c:pt idx="14674">
                  <c:v>31.269540767875672</c:v>
                </c:pt>
                <c:pt idx="14675">
                  <c:v>31.269813139430067</c:v>
                </c:pt>
                <c:pt idx="14676">
                  <c:v>31.270085504823889</c:v>
                </c:pt>
                <c:pt idx="14677">
                  <c:v>31.270357750107681</c:v>
                </c:pt>
                <c:pt idx="14678">
                  <c:v>31.270629970795738</c:v>
                </c:pt>
                <c:pt idx="14679">
                  <c:v>31.270902302296587</c:v>
                </c:pt>
                <c:pt idx="14680">
                  <c:v>31.27117465842608</c:v>
                </c:pt>
                <c:pt idx="14681">
                  <c:v>31.271447128604848</c:v>
                </c:pt>
                <c:pt idx="14682">
                  <c:v>31.271719691357493</c:v>
                </c:pt>
                <c:pt idx="14683">
                  <c:v>31.271992155366139</c:v>
                </c:pt>
                <c:pt idx="14684">
                  <c:v>31.272264505327868</c:v>
                </c:pt>
                <c:pt idx="14685">
                  <c:v>31.272537071162283</c:v>
                </c:pt>
                <c:pt idx="14686">
                  <c:v>31.272809488932044</c:v>
                </c:pt>
                <c:pt idx="14687">
                  <c:v>31.273081952936664</c:v>
                </c:pt>
                <c:pt idx="14688">
                  <c:v>31.273354543460627</c:v>
                </c:pt>
                <c:pt idx="14689">
                  <c:v>31.273627112368857</c:v>
                </c:pt>
                <c:pt idx="14690">
                  <c:v>31.273899690535274</c:v>
                </c:pt>
                <c:pt idx="14691">
                  <c:v>31.274172416979564</c:v>
                </c:pt>
                <c:pt idx="14692">
                  <c:v>31.274445001318544</c:v>
                </c:pt>
                <c:pt idx="14693">
                  <c:v>31.274717604177273</c:v>
                </c:pt>
                <c:pt idx="14694">
                  <c:v>31.274990194689188</c:v>
                </c:pt>
                <c:pt idx="14695">
                  <c:v>31.275262760499434</c:v>
                </c:pt>
                <c:pt idx="14696">
                  <c:v>31.275535150553697</c:v>
                </c:pt>
                <c:pt idx="14697">
                  <c:v>31.275807543644685</c:v>
                </c:pt>
                <c:pt idx="14698">
                  <c:v>31.276080254642213</c:v>
                </c:pt>
                <c:pt idx="14699">
                  <c:v>31.276352715563874</c:v>
                </c:pt>
                <c:pt idx="14700">
                  <c:v>31.276625370952626</c:v>
                </c:pt>
                <c:pt idx="14701">
                  <c:v>31.276897905892703</c:v>
                </c:pt>
                <c:pt idx="14702">
                  <c:v>31.277170366814374</c:v>
                </c:pt>
                <c:pt idx="14703">
                  <c:v>31.277442954231677</c:v>
                </c:pt>
                <c:pt idx="14704">
                  <c:v>31.277715384332829</c:v>
                </c:pt>
                <c:pt idx="14705">
                  <c:v>31.277987832931689</c:v>
                </c:pt>
                <c:pt idx="14706">
                  <c:v>31.278260438889465</c:v>
                </c:pt>
                <c:pt idx="14707">
                  <c:v>31.278532992361033</c:v>
                </c:pt>
                <c:pt idx="14708">
                  <c:v>31.27880550572857</c:v>
                </c:pt>
                <c:pt idx="14709">
                  <c:v>31.279078022180499</c:v>
                </c:pt>
                <c:pt idx="14710">
                  <c:v>31.279350338274085</c:v>
                </c:pt>
                <c:pt idx="14711">
                  <c:v>31.279622571267321</c:v>
                </c:pt>
                <c:pt idx="14712">
                  <c:v>31.27989476426179</c:v>
                </c:pt>
                <c:pt idx="14713">
                  <c:v>31.280167123467226</c:v>
                </c:pt>
                <c:pt idx="14714">
                  <c:v>31.280439427242253</c:v>
                </c:pt>
                <c:pt idx="14715">
                  <c:v>31.280711623312072</c:v>
                </c:pt>
                <c:pt idx="14716">
                  <c:v>31.280983859369794</c:v>
                </c:pt>
                <c:pt idx="14717">
                  <c:v>31.281256126173357</c:v>
                </c:pt>
                <c:pt idx="14718">
                  <c:v>31.281528411467129</c:v>
                </c:pt>
                <c:pt idx="14719">
                  <c:v>31.281800730623516</c:v>
                </c:pt>
                <c:pt idx="14720">
                  <c:v>31.282072969757849</c:v>
                </c:pt>
                <c:pt idx="14721">
                  <c:v>31.28234523043081</c:v>
                </c:pt>
                <c:pt idx="14722">
                  <c:v>31.282617503437599</c:v>
                </c:pt>
                <c:pt idx="14723">
                  <c:v>31.282890103225636</c:v>
                </c:pt>
                <c:pt idx="14724">
                  <c:v>31.283162551828529</c:v>
                </c:pt>
                <c:pt idx="14725">
                  <c:v>31.283434898746723</c:v>
                </c:pt>
                <c:pt idx="14726">
                  <c:v>31.283707214832294</c:v>
                </c:pt>
                <c:pt idx="14727">
                  <c:v>31.283979469350971</c:v>
                </c:pt>
                <c:pt idx="14728">
                  <c:v>31.284251671571798</c:v>
                </c:pt>
                <c:pt idx="14729">
                  <c:v>31.284523812257692</c:v>
                </c:pt>
                <c:pt idx="14730">
                  <c:v>31.284795937575282</c:v>
                </c:pt>
                <c:pt idx="14731">
                  <c:v>31.28506803524343</c:v>
                </c:pt>
                <c:pt idx="14732">
                  <c:v>31.285340172855488</c:v>
                </c:pt>
                <c:pt idx="14733">
                  <c:v>31.285612338135117</c:v>
                </c:pt>
                <c:pt idx="14734">
                  <c:v>31.285884469615887</c:v>
                </c:pt>
                <c:pt idx="14735">
                  <c:v>31.286156548817488</c:v>
                </c:pt>
                <c:pt idx="14736">
                  <c:v>31.286428572766503</c:v>
                </c:pt>
                <c:pt idx="14737">
                  <c:v>31.286700584409829</c:v>
                </c:pt>
                <c:pt idx="14738">
                  <c:v>31.286972592982959</c:v>
                </c:pt>
                <c:pt idx="14739">
                  <c:v>31.287244570858789</c:v>
                </c:pt>
                <c:pt idx="14740">
                  <c:v>31.287516542596187</c:v>
                </c:pt>
                <c:pt idx="14741">
                  <c:v>31.287788563418594</c:v>
                </c:pt>
                <c:pt idx="14742">
                  <c:v>31.288060525924966</c:v>
                </c:pt>
                <c:pt idx="14743">
                  <c:v>31.288332436257075</c:v>
                </c:pt>
                <c:pt idx="14744">
                  <c:v>31.288604325119522</c:v>
                </c:pt>
                <c:pt idx="14745">
                  <c:v>31.288876484266279</c:v>
                </c:pt>
                <c:pt idx="14746">
                  <c:v>31.289148505128718</c:v>
                </c:pt>
                <c:pt idx="14747">
                  <c:v>31.289420486041834</c:v>
                </c:pt>
                <c:pt idx="14748">
                  <c:v>31.289692417871887</c:v>
                </c:pt>
                <c:pt idx="14749">
                  <c:v>31.289964303691615</c:v>
                </c:pt>
                <c:pt idx="14750">
                  <c:v>31.290236143460298</c:v>
                </c:pt>
                <c:pt idx="14751">
                  <c:v>31.290507940321593</c:v>
                </c:pt>
                <c:pt idx="14752">
                  <c:v>31.290779881340026</c:v>
                </c:pt>
                <c:pt idx="14753">
                  <c:v>31.291051761006518</c:v>
                </c:pt>
                <c:pt idx="14754">
                  <c:v>31.291323594684542</c:v>
                </c:pt>
                <c:pt idx="14755">
                  <c:v>31.291595458999353</c:v>
                </c:pt>
                <c:pt idx="14756">
                  <c:v>31.291867320256131</c:v>
                </c:pt>
                <c:pt idx="14757">
                  <c:v>31.292139206067763</c:v>
                </c:pt>
                <c:pt idx="14758">
                  <c:v>31.292411571461589</c:v>
                </c:pt>
                <c:pt idx="14759">
                  <c:v>31.292683992313055</c:v>
                </c:pt>
                <c:pt idx="14760">
                  <c:v>31.292956391594327</c:v>
                </c:pt>
                <c:pt idx="14761">
                  <c:v>31.293228732329219</c:v>
                </c:pt>
                <c:pt idx="14762">
                  <c:v>31.293501082307053</c:v>
                </c:pt>
                <c:pt idx="14763">
                  <c:v>31.293773346033216</c:v>
                </c:pt>
                <c:pt idx="14764">
                  <c:v>31.29404553285303</c:v>
                </c:pt>
                <c:pt idx="14765">
                  <c:v>31.294317621307584</c:v>
                </c:pt>
                <c:pt idx="14766">
                  <c:v>31.29458958381796</c:v>
                </c:pt>
                <c:pt idx="14767">
                  <c:v>31.294861555523326</c:v>
                </c:pt>
                <c:pt idx="14768">
                  <c:v>31.295133484297427</c:v>
                </c:pt>
                <c:pt idx="14769">
                  <c:v>31.295405391566181</c:v>
                </c:pt>
                <c:pt idx="14770">
                  <c:v>31.295677489230322</c:v>
                </c:pt>
                <c:pt idx="14771">
                  <c:v>31.295949553100332</c:v>
                </c:pt>
                <c:pt idx="14772">
                  <c:v>31.29622171530951</c:v>
                </c:pt>
                <c:pt idx="14773">
                  <c:v>31.296493837557708</c:v>
                </c:pt>
                <c:pt idx="14774">
                  <c:v>31.296765990543822</c:v>
                </c:pt>
                <c:pt idx="14775">
                  <c:v>31.297038075901916</c:v>
                </c:pt>
                <c:pt idx="14776">
                  <c:v>31.29731019817422</c:v>
                </c:pt>
                <c:pt idx="14777">
                  <c:v>31.297582317373173</c:v>
                </c:pt>
                <c:pt idx="14778">
                  <c:v>31.297854473413505</c:v>
                </c:pt>
                <c:pt idx="14779">
                  <c:v>31.298126580303997</c:v>
                </c:pt>
                <c:pt idx="14780">
                  <c:v>31.298398724075874</c:v>
                </c:pt>
                <c:pt idx="14781">
                  <c:v>31.298670815570762</c:v>
                </c:pt>
                <c:pt idx="14782">
                  <c:v>31.298942864059246</c:v>
                </c:pt>
                <c:pt idx="14783">
                  <c:v>31.299214924853615</c:v>
                </c:pt>
                <c:pt idx="14784">
                  <c:v>31.299486957974729</c:v>
                </c:pt>
                <c:pt idx="14785">
                  <c:v>31.299759000332834</c:v>
                </c:pt>
                <c:pt idx="14786">
                  <c:v>31.300031008913987</c:v>
                </c:pt>
                <c:pt idx="14787">
                  <c:v>31.300302977582305</c:v>
                </c:pt>
                <c:pt idx="14788">
                  <c:v>31.300574887914433</c:v>
                </c:pt>
                <c:pt idx="14789">
                  <c:v>31.300846785977626</c:v>
                </c:pt>
                <c:pt idx="14790">
                  <c:v>31.301118730080397</c:v>
                </c:pt>
                <c:pt idx="14791">
                  <c:v>31.301390796986098</c:v>
                </c:pt>
                <c:pt idx="14792">
                  <c:v>31.301662808605357</c:v>
                </c:pt>
                <c:pt idx="14793">
                  <c:v>31.301934890895218</c:v>
                </c:pt>
                <c:pt idx="14794">
                  <c:v>31.302206924032379</c:v>
                </c:pt>
                <c:pt idx="14795">
                  <c:v>31.302479003242016</c:v>
                </c:pt>
                <c:pt idx="14796">
                  <c:v>31.302751113209531</c:v>
                </c:pt>
                <c:pt idx="14797">
                  <c:v>31.303023235445689</c:v>
                </c:pt>
                <c:pt idx="14798">
                  <c:v>31.303295413056468</c:v>
                </c:pt>
                <c:pt idx="14799">
                  <c:v>31.303567504587427</c:v>
                </c:pt>
                <c:pt idx="14800">
                  <c:v>31.303839611481987</c:v>
                </c:pt>
                <c:pt idx="14801">
                  <c:v>31.304111746036355</c:v>
                </c:pt>
                <c:pt idx="14802">
                  <c:v>31.304383825245992</c:v>
                </c:pt>
                <c:pt idx="14803">
                  <c:v>31.304655895239591</c:v>
                </c:pt>
                <c:pt idx="14804">
                  <c:v>31.304928810411447</c:v>
                </c:pt>
                <c:pt idx="14805">
                  <c:v>31.305201373147959</c:v>
                </c:pt>
                <c:pt idx="14806">
                  <c:v>31.305473926615555</c:v>
                </c:pt>
                <c:pt idx="14807">
                  <c:v>31.305746304302687</c:v>
                </c:pt>
                <c:pt idx="14808">
                  <c:v>31.306018731289697</c:v>
                </c:pt>
                <c:pt idx="14809">
                  <c:v>31.306291078175732</c:v>
                </c:pt>
                <c:pt idx="14810">
                  <c:v>31.30656338811993</c:v>
                </c:pt>
                <c:pt idx="14811">
                  <c:v>31.306835596476123</c:v>
                </c:pt>
                <c:pt idx="14812">
                  <c:v>31.307107767921128</c:v>
                </c:pt>
                <c:pt idx="14813">
                  <c:v>31.30737993936614</c:v>
                </c:pt>
                <c:pt idx="14814">
                  <c:v>31.307652080068099</c:v>
                </c:pt>
                <c:pt idx="14815">
                  <c:v>31.307924174671637</c:v>
                </c:pt>
                <c:pt idx="14816">
                  <c:v>31.308196161723689</c:v>
                </c:pt>
                <c:pt idx="14817">
                  <c:v>31.308468158016872</c:v>
                </c:pt>
                <c:pt idx="14818">
                  <c:v>31.308740065281601</c:v>
                </c:pt>
                <c:pt idx="14819">
                  <c:v>31.309011917348695</c:v>
                </c:pt>
                <c:pt idx="14820">
                  <c:v>31.309283790878233</c:v>
                </c:pt>
                <c:pt idx="14821">
                  <c:v>31.309555609195133</c:v>
                </c:pt>
                <c:pt idx="14822">
                  <c:v>31.309827485791054</c:v>
                </c:pt>
                <c:pt idx="14823">
                  <c:v>31.310099340923919</c:v>
                </c:pt>
                <c:pt idx="14824">
                  <c:v>31.3103711684677</c:v>
                </c:pt>
                <c:pt idx="14825">
                  <c:v>31.310642959204728</c:v>
                </c:pt>
                <c:pt idx="14826">
                  <c:v>31.310914703990878</c:v>
                </c:pt>
                <c:pt idx="14827">
                  <c:v>31.311186500864171</c:v>
                </c:pt>
                <c:pt idx="14828">
                  <c:v>31.311458230313644</c:v>
                </c:pt>
                <c:pt idx="14829">
                  <c:v>31.311729996549129</c:v>
                </c:pt>
                <c:pt idx="14830">
                  <c:v>31.312001771971044</c:v>
                </c:pt>
                <c:pt idx="14831">
                  <c:v>31.312273627107949</c:v>
                </c:pt>
                <c:pt idx="14832">
                  <c:v>31.31254543316226</c:v>
                </c:pt>
                <c:pt idx="14833">
                  <c:v>31.31281715651528</c:v>
                </c:pt>
                <c:pt idx="14834">
                  <c:v>31.313088901325386</c:v>
                </c:pt>
                <c:pt idx="14835">
                  <c:v>31.313360618534283</c:v>
                </c:pt>
                <c:pt idx="14836">
                  <c:v>31.31363226840049</c:v>
                </c:pt>
                <c:pt idx="14837">
                  <c:v>31.313903881519916</c:v>
                </c:pt>
                <c:pt idx="14838">
                  <c:v>31.314175457936898</c:v>
                </c:pt>
                <c:pt idx="14839">
                  <c:v>31.314446997663723</c:v>
                </c:pt>
                <c:pt idx="14840">
                  <c:v>31.31471869037955</c:v>
                </c:pt>
                <c:pt idx="14841">
                  <c:v>31.314990609930284</c:v>
                </c:pt>
                <c:pt idx="14842">
                  <c:v>31.315262446645605</c:v>
                </c:pt>
                <c:pt idx="14843">
                  <c:v>31.315534264962487</c:v>
                </c:pt>
                <c:pt idx="14844">
                  <c:v>31.315806064916078</c:v>
                </c:pt>
                <c:pt idx="14845">
                  <c:v>31.316078190233686</c:v>
                </c:pt>
                <c:pt idx="14846">
                  <c:v>31.316350232591784</c:v>
                </c:pt>
                <c:pt idx="14847">
                  <c:v>31.316622250375751</c:v>
                </c:pt>
                <c:pt idx="14848">
                  <c:v>31.316894148463017</c:v>
                </c:pt>
                <c:pt idx="14849">
                  <c:v>31.317166095626138</c:v>
                </c:pt>
                <c:pt idx="14850">
                  <c:v>31.317438107245437</c:v>
                </c:pt>
                <c:pt idx="14851">
                  <c:v>31.317710552765789</c:v>
                </c:pt>
                <c:pt idx="14852">
                  <c:v>31.317983016758344</c:v>
                </c:pt>
                <c:pt idx="14853">
                  <c:v>31.31825538520426</c:v>
                </c:pt>
                <c:pt idx="14854">
                  <c:v>31.318527652039929</c:v>
                </c:pt>
                <c:pt idx="14855">
                  <c:v>31.318799808096287</c:v>
                </c:pt>
                <c:pt idx="14856">
                  <c:v>31.319071994940195</c:v>
                </c:pt>
                <c:pt idx="14857">
                  <c:v>31.319344166401265</c:v>
                </c:pt>
                <c:pt idx="14858">
                  <c:v>31.319616273271716</c:v>
                </c:pt>
                <c:pt idx="14859">
                  <c:v>31.319888349417308</c:v>
                </c:pt>
                <c:pt idx="14860">
                  <c:v>31.320160459344695</c:v>
                </c:pt>
                <c:pt idx="14861">
                  <c:v>31.320432421859085</c:v>
                </c:pt>
                <c:pt idx="14862">
                  <c:v>31.320704378227891</c:v>
                </c:pt>
                <c:pt idx="14863">
                  <c:v>31.320976349949287</c:v>
                </c:pt>
                <c:pt idx="14864">
                  <c:v>31.321248410719591</c:v>
                </c:pt>
                <c:pt idx="14865">
                  <c:v>31.321520422330842</c:v>
                </c:pt>
                <c:pt idx="14866">
                  <c:v>31.321792295876371</c:v>
                </c:pt>
                <c:pt idx="14867">
                  <c:v>31.322064163265349</c:v>
                </c:pt>
                <c:pt idx="14868">
                  <c:v>31.322335969331679</c:v>
                </c:pt>
                <c:pt idx="14869">
                  <c:v>31.322607941053047</c:v>
                </c:pt>
                <c:pt idx="14870">
                  <c:v>31.322879918912864</c:v>
                </c:pt>
                <c:pt idx="14871">
                  <c:v>31.323151832296418</c:v>
                </c:pt>
                <c:pt idx="14872">
                  <c:v>31.323423672077091</c:v>
                </c:pt>
                <c:pt idx="14873">
                  <c:v>31.32369577895561</c:v>
                </c:pt>
                <c:pt idx="14874">
                  <c:v>31.323967759884781</c:v>
                </c:pt>
                <c:pt idx="14875">
                  <c:v>31.324239621133486</c:v>
                </c:pt>
                <c:pt idx="14876">
                  <c:v>31.324511467061221</c:v>
                </c:pt>
                <c:pt idx="14877">
                  <c:v>31.324783392755439</c:v>
                </c:pt>
                <c:pt idx="14878">
                  <c:v>31.325055250958233</c:v>
                </c:pt>
                <c:pt idx="14879">
                  <c:v>31.325326980415689</c:v>
                </c:pt>
                <c:pt idx="14880">
                  <c:v>31.32559874358785</c:v>
                </c:pt>
                <c:pt idx="14881">
                  <c:v>31.325870506760026</c:v>
                </c:pt>
                <c:pt idx="14882">
                  <c:v>31.326142220898987</c:v>
                </c:pt>
                <c:pt idx="14883">
                  <c:v>31.32641399019786</c:v>
                </c:pt>
                <c:pt idx="14884">
                  <c:v>31.326685719647347</c:v>
                </c:pt>
                <c:pt idx="14885">
                  <c:v>31.326957473630127</c:v>
                </c:pt>
                <c:pt idx="14886">
                  <c:v>31.327229279696443</c:v>
                </c:pt>
                <c:pt idx="14887">
                  <c:v>31.327501067377497</c:v>
                </c:pt>
                <c:pt idx="14888">
                  <c:v>31.327773257280548</c:v>
                </c:pt>
                <c:pt idx="14889">
                  <c:v>31.328045284284187</c:v>
                </c:pt>
                <c:pt idx="14890">
                  <c:v>31.328317295923487</c:v>
                </c:pt>
                <c:pt idx="14891">
                  <c:v>31.328589193970689</c:v>
                </c:pt>
                <c:pt idx="14892">
                  <c:v>31.328861095117031</c:v>
                </c:pt>
                <c:pt idx="14893">
                  <c:v>31.329132977846029</c:v>
                </c:pt>
                <c:pt idx="14894">
                  <c:v>31.329404836044816</c:v>
                </c:pt>
                <c:pt idx="14895">
                  <c:v>31.329676752511887</c:v>
                </c:pt>
                <c:pt idx="14896">
                  <c:v>31.329948616834731</c:v>
                </c:pt>
                <c:pt idx="14897">
                  <c:v>31.330220465828088</c:v>
                </c:pt>
                <c:pt idx="14898">
                  <c:v>31.330492299494132</c:v>
                </c:pt>
                <c:pt idx="14899">
                  <c:v>31.330764179148566</c:v>
                </c:pt>
                <c:pt idx="14900">
                  <c:v>31.331036009749404</c:v>
                </c:pt>
                <c:pt idx="14901">
                  <c:v>31.331307877138354</c:v>
                </c:pt>
                <c:pt idx="14902">
                  <c:v>31.331579784427152</c:v>
                </c:pt>
                <c:pt idx="14903">
                  <c:v>31.331851657948707</c:v>
                </c:pt>
                <c:pt idx="14904">
                  <c:v>31.33212348241938</c:v>
                </c:pt>
                <c:pt idx="14905">
                  <c:v>31.33239533447847</c:v>
                </c:pt>
                <c:pt idx="14906">
                  <c:v>31.332667355332902</c:v>
                </c:pt>
                <c:pt idx="14907">
                  <c:v>31.332939400762179</c:v>
                </c:pt>
                <c:pt idx="14908">
                  <c:v>31.333211424695207</c:v>
                </c:pt>
                <c:pt idx="14909">
                  <c:v>31.333483473195706</c:v>
                </c:pt>
                <c:pt idx="14910">
                  <c:v>31.333755337502524</c:v>
                </c:pt>
                <c:pt idx="14911">
                  <c:v>31.334027143560839</c:v>
                </c:pt>
                <c:pt idx="14912">
                  <c:v>31.334298937385974</c:v>
                </c:pt>
                <c:pt idx="14913">
                  <c:v>31.334571127289042</c:v>
                </c:pt>
                <c:pt idx="14914">
                  <c:v>31.334843102059555</c:v>
                </c:pt>
                <c:pt idx="14915">
                  <c:v>31.335115018542645</c:v>
                </c:pt>
                <c:pt idx="14916">
                  <c:v>31.335386882849434</c:v>
                </c:pt>
                <c:pt idx="14917">
                  <c:v>31.335658701166331</c:v>
                </c:pt>
                <c:pt idx="14918">
                  <c:v>31.335930565489161</c:v>
                </c:pt>
                <c:pt idx="14919">
                  <c:v>31.336203109712731</c:v>
                </c:pt>
                <c:pt idx="14920">
                  <c:v>31.336475558303537</c:v>
                </c:pt>
                <c:pt idx="14921">
                  <c:v>31.336747889796289</c:v>
                </c:pt>
                <c:pt idx="14922">
                  <c:v>31.337020119689072</c:v>
                </c:pt>
                <c:pt idx="14923">
                  <c:v>31.337292318834336</c:v>
                </c:pt>
                <c:pt idx="14924">
                  <c:v>31.337564465676202</c:v>
                </c:pt>
                <c:pt idx="14925">
                  <c:v>31.337836692488597</c:v>
                </c:pt>
                <c:pt idx="14926">
                  <c:v>31.338109762607232</c:v>
                </c:pt>
                <c:pt idx="14927">
                  <c:v>31.338382519967649</c:v>
                </c:pt>
                <c:pt idx="14928">
                  <c:v>31.33865529586906</c:v>
                </c:pt>
                <c:pt idx="14929">
                  <c:v>31.338927994507539</c:v>
                </c:pt>
                <c:pt idx="14930">
                  <c:v>31.339200724046279</c:v>
                </c:pt>
                <c:pt idx="14931">
                  <c:v>31.339473413408314</c:v>
                </c:pt>
                <c:pt idx="14932">
                  <c:v>31.339746124397763</c:v>
                </c:pt>
                <c:pt idx="14933">
                  <c:v>31.340018730371632</c:v>
                </c:pt>
                <c:pt idx="14934">
                  <c:v>31.340291317809125</c:v>
                </c:pt>
                <c:pt idx="14935">
                  <c:v>31.340563815767926</c:v>
                </c:pt>
                <c:pt idx="14936">
                  <c:v>31.340836273606779</c:v>
                </c:pt>
                <c:pt idx="14937">
                  <c:v>31.341108743805691</c:v>
                </c:pt>
                <c:pt idx="14938">
                  <c:v>31.341381173890756</c:v>
                </c:pt>
                <c:pt idx="14939">
                  <c:v>31.341653582415834</c:v>
                </c:pt>
                <c:pt idx="14940">
                  <c:v>31.341925947813706</c:v>
                </c:pt>
                <c:pt idx="14941">
                  <c:v>31.342198260836575</c:v>
                </c:pt>
                <c:pt idx="14942">
                  <c:v>31.34247049691843</c:v>
                </c:pt>
                <c:pt idx="14943">
                  <c:v>31.342742705290629</c:v>
                </c:pt>
                <c:pt idx="14944">
                  <c:v>31.343014845976526</c:v>
                </c:pt>
                <c:pt idx="14945">
                  <c:v>31.343286962050133</c:v>
                </c:pt>
                <c:pt idx="14946">
                  <c:v>31.343558933787527</c:v>
                </c:pt>
                <c:pt idx="14947">
                  <c:v>31.343830936188443</c:v>
                </c:pt>
                <c:pt idx="14948">
                  <c:v>31.344102923240495</c:v>
                </c:pt>
                <c:pt idx="14949">
                  <c:v>31.344374796790053</c:v>
                </c:pt>
                <c:pt idx="14950">
                  <c:v>31.344646636586738</c:v>
                </c:pt>
                <c:pt idx="14951">
                  <c:v>31.34491840894513</c:v>
                </c:pt>
                <c:pt idx="14952">
                  <c:v>31.345190126173982</c:v>
                </c:pt>
                <c:pt idx="14953">
                  <c:v>31.345461803604433</c:v>
                </c:pt>
                <c:pt idx="14954">
                  <c:v>31.345734110449929</c:v>
                </c:pt>
                <c:pt idx="14955">
                  <c:v>31.346006069907528</c:v>
                </c:pt>
                <c:pt idx="14956">
                  <c:v>31.346278081534816</c:v>
                </c:pt>
                <c:pt idx="14957">
                  <c:v>31.346550169993368</c:v>
                </c:pt>
                <c:pt idx="14958">
                  <c:v>31.346822227732176</c:v>
                </c:pt>
                <c:pt idx="14959">
                  <c:v>31.347094297733783</c:v>
                </c:pt>
                <c:pt idx="14960">
                  <c:v>31.347366281732331</c:v>
                </c:pt>
                <c:pt idx="14961">
                  <c:v>31.347638152179542</c:v>
                </c:pt>
                <c:pt idx="14962">
                  <c:v>31.347910071714246</c:v>
                </c:pt>
                <c:pt idx="14963">
                  <c:v>31.348181975935745</c:v>
                </c:pt>
                <c:pt idx="14964">
                  <c:v>31.348453935381304</c:v>
                </c:pt>
                <c:pt idx="14965">
                  <c:v>31.348725867211382</c:v>
                </c:pt>
                <c:pt idx="14966">
                  <c:v>31.34899801405323</c:v>
                </c:pt>
                <c:pt idx="14967">
                  <c:v>31.349270191671987</c:v>
                </c:pt>
                <c:pt idx="14968">
                  <c:v>31.349542406195923</c:v>
                </c:pt>
                <c:pt idx="14969">
                  <c:v>31.349814596074914</c:v>
                </c:pt>
                <c:pt idx="14970">
                  <c:v>31.350086764429193</c:v>
                </c:pt>
                <c:pt idx="14971">
                  <c:v>31.350359003563529</c:v>
                </c:pt>
                <c:pt idx="14972">
                  <c:v>31.350631196533843</c:v>
                </c:pt>
                <c:pt idx="14973">
                  <c:v>31.350903361805507</c:v>
                </c:pt>
                <c:pt idx="14974">
                  <c:v>31.351175407234791</c:v>
                </c:pt>
                <c:pt idx="14975">
                  <c:v>31.351447498741699</c:v>
                </c:pt>
                <c:pt idx="14976">
                  <c:v>31.351719617904561</c:v>
                </c:pt>
                <c:pt idx="14977">
                  <c:v>31.351991743214164</c:v>
                </c:pt>
                <c:pt idx="14978">
                  <c:v>31.352263920808827</c:v>
                </c:pt>
                <c:pt idx="14979">
                  <c:v>31.352536058436922</c:v>
                </c:pt>
                <c:pt idx="14980">
                  <c:v>31.35280825140725</c:v>
                </c:pt>
                <c:pt idx="14981">
                  <c:v>31.353080373667499</c:v>
                </c:pt>
                <c:pt idx="14982">
                  <c:v>31.353352600487927</c:v>
                </c:pt>
                <c:pt idx="14983">
                  <c:v>31.353624747353834</c:v>
                </c:pt>
                <c:pt idx="14984">
                  <c:v>31.35389690342625</c:v>
                </c:pt>
                <c:pt idx="14985">
                  <c:v>31.354169071796591</c:v>
                </c:pt>
                <c:pt idx="14986">
                  <c:v>31.354441190999573</c:v>
                </c:pt>
                <c:pt idx="14987">
                  <c:v>31.354713218003209</c:v>
                </c:pt>
                <c:pt idx="14988">
                  <c:v>31.35498530029308</c:v>
                </c:pt>
                <c:pt idx="14989">
                  <c:v>31.355257382582902</c:v>
                </c:pt>
                <c:pt idx="14990">
                  <c:v>31.355529471017373</c:v>
                </c:pt>
                <c:pt idx="14991">
                  <c:v>31.355801482644697</c:v>
                </c:pt>
                <c:pt idx="14992">
                  <c:v>31.356073531161211</c:v>
                </c:pt>
                <c:pt idx="14993">
                  <c:v>31.356345539718316</c:v>
                </c:pt>
                <c:pt idx="14994">
                  <c:v>31.356617582060377</c:v>
                </c:pt>
                <c:pt idx="14995">
                  <c:v>31.356889624418546</c:v>
                </c:pt>
                <c:pt idx="14996">
                  <c:v>31.357161593070831</c:v>
                </c:pt>
                <c:pt idx="14997">
                  <c:v>31.357433540241949</c:v>
                </c:pt>
                <c:pt idx="14998">
                  <c:v>31.357705450578091</c:v>
                </c:pt>
                <c:pt idx="14999">
                  <c:v>31.357977360918234</c:v>
                </c:pt>
                <c:pt idx="15000">
                  <c:v>31.358249170053035</c:v>
                </c:pt>
                <c:pt idx="15001">
                  <c:v>31.358521019042421</c:v>
                </c:pt>
                <c:pt idx="15002">
                  <c:v>31.358792785289889</c:v>
                </c:pt>
                <c:pt idx="15003">
                  <c:v>31.359064474924491</c:v>
                </c:pt>
                <c:pt idx="15004">
                  <c:v>31.359336149286133</c:v>
                </c:pt>
                <c:pt idx="15005">
                  <c:v>31.359607652315244</c:v>
                </c:pt>
                <c:pt idx="15006">
                  <c:v>31.359879198156282</c:v>
                </c:pt>
                <c:pt idx="15007">
                  <c:v>31.360150896978841</c:v>
                </c:pt>
                <c:pt idx="15008">
                  <c:v>31.360422592775965</c:v>
                </c:pt>
                <c:pt idx="15009">
                  <c:v>31.360694233462322</c:v>
                </c:pt>
                <c:pt idx="15010">
                  <c:v>31.360966306555927</c:v>
                </c:pt>
                <c:pt idx="15011">
                  <c:v>31.361238376553526</c:v>
                </c:pt>
                <c:pt idx="15012">
                  <c:v>31.361510471153046</c:v>
                </c:pt>
                <c:pt idx="15013">
                  <c:v>31.361782492003503</c:v>
                </c:pt>
                <c:pt idx="15014">
                  <c:v>31.362054614259737</c:v>
                </c:pt>
                <c:pt idx="15015">
                  <c:v>31.362326733434617</c:v>
                </c:pt>
                <c:pt idx="15016">
                  <c:v>31.36259879730467</c:v>
                </c:pt>
                <c:pt idx="15017">
                  <c:v>31.362870888807596</c:v>
                </c:pt>
                <c:pt idx="15018">
                  <c:v>31.363143011035728</c:v>
                </c:pt>
                <c:pt idx="15019">
                  <c:v>31.363415053393862</c:v>
                </c:pt>
                <c:pt idx="15020">
                  <c:v>31.363687129567488</c:v>
                </c:pt>
                <c:pt idx="15021">
                  <c:v>31.363959208773107</c:v>
                </c:pt>
                <c:pt idx="15022">
                  <c:v>31.364231318744643</c:v>
                </c:pt>
                <c:pt idx="15023">
                  <c:v>31.364503336524606</c:v>
                </c:pt>
                <c:pt idx="15024">
                  <c:v>31.364775354292597</c:v>
                </c:pt>
                <c:pt idx="15025">
                  <c:v>31.365047436586426</c:v>
                </c:pt>
                <c:pt idx="15026">
                  <c:v>31.36531943595746</c:v>
                </c:pt>
                <c:pt idx="15027">
                  <c:v>31.365591487529286</c:v>
                </c:pt>
                <c:pt idx="15028">
                  <c:v>31.365863505281229</c:v>
                </c:pt>
                <c:pt idx="15029">
                  <c:v>31.36613555071051</c:v>
                </c:pt>
                <c:pt idx="15030">
                  <c:v>31.366407608449304</c:v>
                </c:pt>
                <c:pt idx="15031">
                  <c:v>31.366679703052856</c:v>
                </c:pt>
                <c:pt idx="15032">
                  <c:v>31.366951791511422</c:v>
                </c:pt>
                <c:pt idx="15033">
                  <c:v>31.367223889187553</c:v>
                </c:pt>
                <c:pt idx="15034">
                  <c:v>31.367495919245904</c:v>
                </c:pt>
                <c:pt idx="15035">
                  <c:v>31.367768016897994</c:v>
                </c:pt>
                <c:pt idx="15036">
                  <c:v>31.368040136068867</c:v>
                </c:pt>
                <c:pt idx="15037">
                  <c:v>31.368312080187632</c:v>
                </c:pt>
                <c:pt idx="15038">
                  <c:v>31.368584076480829</c:v>
                </c:pt>
                <c:pt idx="15039">
                  <c:v>31.368856054356673</c:v>
                </c:pt>
                <c:pt idx="15040">
                  <c:v>31.369128059859658</c:v>
                </c:pt>
                <c:pt idx="15041">
                  <c:v>31.369400102201727</c:v>
                </c:pt>
                <c:pt idx="15042">
                  <c:v>31.369672089285839</c:v>
                </c:pt>
                <c:pt idx="15043">
                  <c:v>31.369944091718825</c:v>
                </c:pt>
                <c:pt idx="15044">
                  <c:v>31.370216094151786</c:v>
                </c:pt>
                <c:pt idx="15045">
                  <c:v>31.370488041298923</c:v>
                </c:pt>
                <c:pt idx="15046">
                  <c:v>31.370760003813306</c:v>
                </c:pt>
                <c:pt idx="15047">
                  <c:v>31.37103201548069</c:v>
                </c:pt>
                <c:pt idx="15048">
                  <c:v>31.371303984132972</c:v>
                </c:pt>
                <c:pt idx="15049">
                  <c:v>31.371575925167431</c:v>
                </c:pt>
                <c:pt idx="15050">
                  <c:v>31.371847878475617</c:v>
                </c:pt>
                <c:pt idx="15051">
                  <c:v>31.372119840989999</c:v>
                </c:pt>
                <c:pt idx="15052">
                  <c:v>31.372391785092784</c:v>
                </c:pt>
                <c:pt idx="15053">
                  <c:v>31.372663667845803</c:v>
                </c:pt>
                <c:pt idx="15054">
                  <c:v>31.372935522970685</c:v>
                </c:pt>
                <c:pt idx="15055">
                  <c:v>31.373207384235442</c:v>
                </c:pt>
                <c:pt idx="15056">
                  <c:v>31.37347920257632</c:v>
                </c:pt>
                <c:pt idx="15057">
                  <c:v>31.373751076129889</c:v>
                </c:pt>
                <c:pt idx="15058">
                  <c:v>31.374022912837223</c:v>
                </c:pt>
                <c:pt idx="15059">
                  <c:v>31.374294737283918</c:v>
                </c:pt>
                <c:pt idx="15060">
                  <c:v>31.374566540277819</c:v>
                </c:pt>
                <c:pt idx="15061">
                  <c:v>31.374838300378787</c:v>
                </c:pt>
                <c:pt idx="15062">
                  <c:v>31.375110164709593</c:v>
                </c:pt>
                <c:pt idx="15063">
                  <c:v>31.375381976905029</c:v>
                </c:pt>
                <c:pt idx="15064">
                  <c:v>31.375653776842597</c:v>
                </c:pt>
                <c:pt idx="15065">
                  <c:v>31.375925576780144</c:v>
                </c:pt>
                <c:pt idx="15066">
                  <c:v>31.376197293981029</c:v>
                </c:pt>
                <c:pt idx="15067">
                  <c:v>31.376469014243934</c:v>
                </c:pt>
                <c:pt idx="15068">
                  <c:v>31.376740685548835</c:v>
                </c:pt>
                <c:pt idx="15069">
                  <c:v>31.37701231397261</c:v>
                </c:pt>
                <c:pt idx="15070">
                  <c:v>31.377283960754831</c:v>
                </c:pt>
                <c:pt idx="15071">
                  <c:v>31.37755564430315</c:v>
                </c:pt>
                <c:pt idx="15072">
                  <c:v>31.377827275802428</c:v>
                </c:pt>
                <c:pt idx="15073">
                  <c:v>31.378098928704791</c:v>
                </c:pt>
                <c:pt idx="15074">
                  <c:v>31.378370557128552</c:v>
                </c:pt>
                <c:pt idx="15075">
                  <c:v>31.378642228393478</c:v>
                </c:pt>
                <c:pt idx="15076">
                  <c:v>31.378913954804691</c:v>
                </c:pt>
                <c:pt idx="15077">
                  <c:v>31.37918567202955</c:v>
                </c:pt>
                <c:pt idx="15078">
                  <c:v>31.379457419878499</c:v>
                </c:pt>
                <c:pt idx="15079">
                  <c:v>31.379729137087338</c:v>
                </c:pt>
                <c:pt idx="15080">
                  <c:v>31.38000084512667</c:v>
                </c:pt>
                <c:pt idx="15081">
                  <c:v>31.380272482729257</c:v>
                </c:pt>
                <c:pt idx="15082">
                  <c:v>31.380544132571515</c:v>
                </c:pt>
                <c:pt idx="15083">
                  <c:v>31.380815806921163</c:v>
                </c:pt>
                <c:pt idx="15084">
                  <c:v>31.381087447607531</c:v>
                </c:pt>
                <c:pt idx="15085">
                  <c:v>31.381359177064986</c:v>
                </c:pt>
                <c:pt idx="15086">
                  <c:v>31.381630808572226</c:v>
                </c:pt>
                <c:pt idx="15087">
                  <c:v>31.3819033867427</c:v>
                </c:pt>
                <c:pt idx="15088">
                  <c:v>31.382175795251715</c:v>
                </c:pt>
                <c:pt idx="15089">
                  <c:v>31.382448145225514</c:v>
                </c:pt>
                <c:pt idx="15090">
                  <c:v>31.382720365873439</c:v>
                </c:pt>
                <c:pt idx="15091">
                  <c:v>31.382992518859552</c:v>
                </c:pt>
                <c:pt idx="15092">
                  <c:v>31.383264878073035</c:v>
                </c:pt>
                <c:pt idx="15093">
                  <c:v>31.383537024918891</c:v>
                </c:pt>
                <c:pt idx="15094">
                  <c:v>31.383809171756727</c:v>
                </c:pt>
                <c:pt idx="15095">
                  <c:v>31.38408162957948</c:v>
                </c:pt>
                <c:pt idx="15096">
                  <c:v>31.384353967255027</c:v>
                </c:pt>
                <c:pt idx="15097">
                  <c:v>31.384626126421821</c:v>
                </c:pt>
                <c:pt idx="15098">
                  <c:v>31.384898285580633</c:v>
                </c:pt>
                <c:pt idx="15099">
                  <c:v>31.385170386301404</c:v>
                </c:pt>
                <c:pt idx="15100">
                  <c:v>31.385442560829215</c:v>
                </c:pt>
                <c:pt idx="15101">
                  <c:v>31.385714655436789</c:v>
                </c:pt>
                <c:pt idx="15102">
                  <c:v>31.385986685499134</c:v>
                </c:pt>
                <c:pt idx="15103">
                  <c:v>31.386258767788995</c:v>
                </c:pt>
                <c:pt idx="15104">
                  <c:v>31.386530917720961</c:v>
                </c:pt>
                <c:pt idx="15105">
                  <c:v>31.38680293547289</c:v>
                </c:pt>
                <c:pt idx="15106">
                  <c:v>31.38707504541636</c:v>
                </c:pt>
                <c:pt idx="15107">
                  <c:v>31.387347103131077</c:v>
                </c:pt>
                <c:pt idx="15108">
                  <c:v>31.38761913013472</c:v>
                </c:pt>
                <c:pt idx="15109">
                  <c:v>31.387891184777992</c:v>
                </c:pt>
                <c:pt idx="15110">
                  <c:v>31.388163162653825</c:v>
                </c:pt>
                <c:pt idx="15111">
                  <c:v>31.388435072985907</c:v>
                </c:pt>
                <c:pt idx="15112">
                  <c:v>31.388707075386822</c:v>
                </c:pt>
                <c:pt idx="15113">
                  <c:v>31.388979010260901</c:v>
                </c:pt>
                <c:pt idx="15114">
                  <c:v>31.389250917525672</c:v>
                </c:pt>
                <c:pt idx="15115">
                  <c:v>31.389522840128045</c:v>
                </c:pt>
                <c:pt idx="15116">
                  <c:v>31.38979472285709</c:v>
                </c:pt>
                <c:pt idx="15117">
                  <c:v>31.390066584121822</c:v>
                </c:pt>
                <c:pt idx="15118">
                  <c:v>31.39033840247075</c:v>
                </c:pt>
                <c:pt idx="15119">
                  <c:v>31.390610276000263</c:v>
                </c:pt>
                <c:pt idx="15120">
                  <c:v>31.390882183265028</c:v>
                </c:pt>
                <c:pt idx="15121">
                  <c:v>31.39115402306977</c:v>
                </c:pt>
                <c:pt idx="15122">
                  <c:v>31.391425749480941</c:v>
                </c:pt>
                <c:pt idx="15123">
                  <c:v>31.391697555539256</c:v>
                </c:pt>
                <c:pt idx="15124">
                  <c:v>31.391969705471258</c:v>
                </c:pt>
                <c:pt idx="15125">
                  <c:v>31.392241821588964</c:v>
                </c:pt>
                <c:pt idx="15126">
                  <c:v>31.392514159252478</c:v>
                </c:pt>
                <c:pt idx="15127">
                  <c:v>31.392786459953086</c:v>
                </c:pt>
                <c:pt idx="15128">
                  <c:v>31.39305856684766</c:v>
                </c:pt>
                <c:pt idx="15129">
                  <c:v>31.393330932229389</c:v>
                </c:pt>
                <c:pt idx="15130">
                  <c:v>31.393603171363726</c:v>
                </c:pt>
                <c:pt idx="15131">
                  <c:v>31.393875533665359</c:v>
                </c:pt>
                <c:pt idx="15132">
                  <c:v>31.394147788192047</c:v>
                </c:pt>
                <c:pt idx="15133">
                  <c:v>31.394420033479843</c:v>
                </c:pt>
                <c:pt idx="15134">
                  <c:v>31.39469215881352</c:v>
                </c:pt>
                <c:pt idx="15135">
                  <c:v>31.394964256457598</c:v>
                </c:pt>
                <c:pt idx="15136">
                  <c:v>31.395236357170319</c:v>
                </c:pt>
                <c:pt idx="15137">
                  <c:v>31.395508522466056</c:v>
                </c:pt>
                <c:pt idx="15138">
                  <c:v>31.395780626287717</c:v>
                </c:pt>
                <c:pt idx="15139">
                  <c:v>31.396052693209477</c:v>
                </c:pt>
                <c:pt idx="15140">
                  <c:v>31.396324815469697</c:v>
                </c:pt>
                <c:pt idx="15141">
                  <c:v>31.396596854748733</c:v>
                </c:pt>
                <c:pt idx="15142">
                  <c:v>31.396868890956817</c:v>
                </c:pt>
                <c:pt idx="15143">
                  <c:v>31.397140982479783</c:v>
                </c:pt>
                <c:pt idx="15144">
                  <c:v>31.397413172386834</c:v>
                </c:pt>
                <c:pt idx="15145">
                  <c:v>31.397685359218723</c:v>
                </c:pt>
                <c:pt idx="15146">
                  <c:v>31.397957564515195</c:v>
                </c:pt>
                <c:pt idx="15147">
                  <c:v>31.398229775963205</c:v>
                </c:pt>
                <c:pt idx="15148">
                  <c:v>31.398501922825133</c:v>
                </c:pt>
                <c:pt idx="15149">
                  <c:v>31.398774072741066</c:v>
                </c:pt>
                <c:pt idx="15150">
                  <c:v>31.399046201160225</c:v>
                </c:pt>
                <c:pt idx="15151">
                  <c:v>31.399318277301777</c:v>
                </c:pt>
                <c:pt idx="15152">
                  <c:v>31.399590319655911</c:v>
                </c:pt>
                <c:pt idx="15153">
                  <c:v>31.399862380418195</c:v>
                </c:pt>
                <c:pt idx="15154">
                  <c:v>31.400134355208728</c:v>
                </c:pt>
                <c:pt idx="15155">
                  <c:v>31.40040633308455</c:v>
                </c:pt>
                <c:pt idx="15156">
                  <c:v>31.400678188217451</c:v>
                </c:pt>
                <c:pt idx="15157">
                  <c:v>31.40095008630469</c:v>
                </c:pt>
                <c:pt idx="15158">
                  <c:v>31.401222091791631</c:v>
                </c:pt>
                <c:pt idx="15159">
                  <c:v>31.401494072720777</c:v>
                </c:pt>
                <c:pt idx="15160">
                  <c:v>31.401766026028984</c:v>
                </c:pt>
                <c:pt idx="15161">
                  <c:v>31.402037911848684</c:v>
                </c:pt>
                <c:pt idx="15162">
                  <c:v>31.402309816070176</c:v>
                </c:pt>
                <c:pt idx="15163">
                  <c:v>31.40258177860062</c:v>
                </c:pt>
                <c:pt idx="15164">
                  <c:v>31.402853630667689</c:v>
                </c:pt>
                <c:pt idx="15165">
                  <c:v>31.403125525679897</c:v>
                </c:pt>
                <c:pt idx="15166">
                  <c:v>31.403397353199626</c:v>
                </c:pt>
                <c:pt idx="15167">
                  <c:v>31.403669733995525</c:v>
                </c:pt>
                <c:pt idx="15168">
                  <c:v>31.403941963892311</c:v>
                </c:pt>
                <c:pt idx="15169">
                  <c:v>31.404214110750207</c:v>
                </c:pt>
                <c:pt idx="15170">
                  <c:v>31.404486134675189</c:v>
                </c:pt>
                <c:pt idx="15171">
                  <c:v>31.404758210820759</c:v>
                </c:pt>
                <c:pt idx="15172">
                  <c:v>31.405030373017844</c:v>
                </c:pt>
                <c:pt idx="15173">
                  <c:v>31.405302427661105</c:v>
                </c:pt>
                <c:pt idx="15174">
                  <c:v>31.405574470011207</c:v>
                </c:pt>
                <c:pt idx="15175">
                  <c:v>31.40584671836783</c:v>
                </c:pt>
                <c:pt idx="15176">
                  <c:v>31.406119071405371</c:v>
                </c:pt>
                <c:pt idx="15177">
                  <c:v>31.406391510744935</c:v>
                </c:pt>
                <c:pt idx="15178">
                  <c:v>31.406663971678686</c:v>
                </c:pt>
                <c:pt idx="15179">
                  <c:v>31.40693642026951</c:v>
                </c:pt>
                <c:pt idx="15180">
                  <c:v>31.407208893555627</c:v>
                </c:pt>
                <c:pt idx="15181">
                  <c:v>31.407481188107727</c:v>
                </c:pt>
                <c:pt idx="15182">
                  <c:v>31.407753405715717</c:v>
                </c:pt>
                <c:pt idx="15183">
                  <c:v>31.408025694071373</c:v>
                </c:pt>
                <c:pt idx="15184">
                  <c:v>31.408297945541111</c:v>
                </c:pt>
                <c:pt idx="15185">
                  <c:v>31.408570030887184</c:v>
                </c:pt>
                <c:pt idx="15186">
                  <c:v>31.408842153139418</c:v>
                </c:pt>
                <c:pt idx="15187">
                  <c:v>31.409114401512127</c:v>
                </c:pt>
                <c:pt idx="15188">
                  <c:v>31.409386603732965</c:v>
                </c:pt>
                <c:pt idx="15189">
                  <c:v>31.409658858263683</c:v>
                </c:pt>
                <c:pt idx="15190">
                  <c:v>31.409931057392903</c:v>
                </c:pt>
                <c:pt idx="15191">
                  <c:v>31.410203191959294</c:v>
                </c:pt>
                <c:pt idx="15192">
                  <c:v>31.410475304987827</c:v>
                </c:pt>
                <c:pt idx="15193">
                  <c:v>31.41074736578619</c:v>
                </c:pt>
                <c:pt idx="15194">
                  <c:v>31.411019260786404</c:v>
                </c:pt>
                <c:pt idx="15195">
                  <c:v>31.411291103656602</c:v>
                </c:pt>
                <c:pt idx="15196">
                  <c:v>31.411563124495014</c:v>
                </c:pt>
                <c:pt idx="15197">
                  <c:v>31.411835191440826</c:v>
                </c:pt>
                <c:pt idx="15198">
                  <c:v>31.412107313701039</c:v>
                </c:pt>
                <c:pt idx="15199">
                  <c:v>31.412379377542994</c:v>
                </c:pt>
                <c:pt idx="15200">
                  <c:v>31.412651478291888</c:v>
                </c:pt>
                <c:pt idx="15201">
                  <c:v>31.412923539094262</c:v>
                </c:pt>
                <c:pt idx="15202">
                  <c:v>31.413195584539572</c:v>
                </c:pt>
                <c:pt idx="15203">
                  <c:v>31.413467605377974</c:v>
                </c:pt>
                <c:pt idx="15204">
                  <c:v>31.413739635428282</c:v>
                </c:pt>
                <c:pt idx="15205">
                  <c:v>31.414011533483507</c:v>
                </c:pt>
                <c:pt idx="15206">
                  <c:v>31.414283523621187</c:v>
                </c:pt>
                <c:pt idx="15207">
                  <c:v>31.414555437036775</c:v>
                </c:pt>
                <c:pt idx="15208">
                  <c:v>31.41482732895804</c:v>
                </c:pt>
                <c:pt idx="15209">
                  <c:v>31.415099193280827</c:v>
                </c:pt>
                <c:pt idx="15210">
                  <c:v>31.415371036143</c:v>
                </c:pt>
                <c:pt idx="15211">
                  <c:v>31.415642980245742</c:v>
                </c:pt>
                <c:pt idx="15212">
                  <c:v>31.415914890569862</c:v>
                </c:pt>
                <c:pt idx="15213">
                  <c:v>31.416186739563216</c:v>
                </c:pt>
                <c:pt idx="15214">
                  <c:v>31.41645868363393</c:v>
                </c:pt>
                <c:pt idx="15215">
                  <c:v>31.416730523454675</c:v>
                </c:pt>
                <c:pt idx="15216">
                  <c:v>31.41700234790936</c:v>
                </c:pt>
                <c:pt idx="15217">
                  <c:v>31.41727412637497</c:v>
                </c:pt>
                <c:pt idx="15218">
                  <c:v>31.417546291654617</c:v>
                </c:pt>
                <c:pt idx="15219">
                  <c:v>31.417818349373377</c:v>
                </c:pt>
                <c:pt idx="15220">
                  <c:v>31.418090379447733</c:v>
                </c:pt>
                <c:pt idx="15221">
                  <c:v>31.418362351185138</c:v>
                </c:pt>
                <c:pt idx="15222">
                  <c:v>31.418634249248349</c:v>
                </c:pt>
                <c:pt idx="15223">
                  <c:v>31.418906187190561</c:v>
                </c:pt>
                <c:pt idx="15224">
                  <c:v>31.419178008596333</c:v>
                </c:pt>
                <c:pt idx="15225">
                  <c:v>31.419449826937196</c:v>
                </c:pt>
                <c:pt idx="15226">
                  <c:v>31.41972161463428</c:v>
                </c:pt>
                <c:pt idx="15227">
                  <c:v>31.419993383949159</c:v>
                </c:pt>
                <c:pt idx="15228">
                  <c:v>31.420265226811328</c:v>
                </c:pt>
                <c:pt idx="15229">
                  <c:v>31.420536996126184</c:v>
                </c:pt>
                <c:pt idx="15230">
                  <c:v>31.420808789927335</c:v>
                </c:pt>
                <c:pt idx="15231">
                  <c:v>31.421080504074286</c:v>
                </c:pt>
                <c:pt idx="15232">
                  <c:v>31.421352215159377</c:v>
                </c:pt>
                <c:pt idx="15233">
                  <c:v>31.421624021241726</c:v>
                </c:pt>
                <c:pt idx="15234">
                  <c:v>31.421895732326828</c:v>
                </c:pt>
                <c:pt idx="15235">
                  <c:v>31.422167382193024</c:v>
                </c:pt>
                <c:pt idx="15236">
                  <c:v>31.422439071847599</c:v>
                </c:pt>
                <c:pt idx="15237">
                  <c:v>31.422710767600794</c:v>
                </c:pt>
                <c:pt idx="15238">
                  <c:v>31.422982417443052</c:v>
                </c:pt>
                <c:pt idx="15239">
                  <c:v>31.42325413772992</c:v>
                </c:pt>
                <c:pt idx="15240">
                  <c:v>31.423525861078929</c:v>
                </c:pt>
                <c:pt idx="15241">
                  <c:v>31.423797722335689</c:v>
                </c:pt>
                <c:pt idx="15242">
                  <c:v>31.424069482444644</c:v>
                </c:pt>
                <c:pt idx="15243">
                  <c:v>31.424341156810275</c:v>
                </c:pt>
                <c:pt idx="15244">
                  <c:v>31.424612831175864</c:v>
                </c:pt>
                <c:pt idx="15245">
                  <c:v>31.424884499380223</c:v>
                </c:pt>
                <c:pt idx="15246">
                  <c:v>31.425156176766677</c:v>
                </c:pt>
                <c:pt idx="15247">
                  <c:v>31.425427774599886</c:v>
                </c:pt>
                <c:pt idx="15248">
                  <c:v>31.425700699059231</c:v>
                </c:pt>
                <c:pt idx="15249">
                  <c:v>31.425973434770981</c:v>
                </c:pt>
                <c:pt idx="15250">
                  <c:v>31.426246046918987</c:v>
                </c:pt>
                <c:pt idx="15251">
                  <c:v>31.426518603504334</c:v>
                </c:pt>
                <c:pt idx="15252">
                  <c:v>31.426791039769693</c:v>
                </c:pt>
                <c:pt idx="15253">
                  <c:v>31.427063439055001</c:v>
                </c:pt>
                <c:pt idx="15254">
                  <c:v>31.427335761318478</c:v>
                </c:pt>
                <c:pt idx="15255">
                  <c:v>31.427608018938329</c:v>
                </c:pt>
                <c:pt idx="15256">
                  <c:v>31.427880196541047</c:v>
                </c:pt>
                <c:pt idx="15257">
                  <c:v>31.428152346460976</c:v>
                </c:pt>
                <c:pt idx="15258">
                  <c:v>31.428424437987957</c:v>
                </c:pt>
                <c:pt idx="15259">
                  <c:v>31.428696544878505</c:v>
                </c:pt>
                <c:pt idx="15260">
                  <c:v>31.428968633300972</c:v>
                </c:pt>
                <c:pt idx="15261">
                  <c:v>31.429240718675114</c:v>
                </c:pt>
                <c:pt idx="15262">
                  <c:v>31.429512773306318</c:v>
                </c:pt>
                <c:pt idx="15263">
                  <c:v>31.4297848310331</c:v>
                </c:pt>
                <c:pt idx="15264">
                  <c:v>31.430057291942727</c:v>
                </c:pt>
                <c:pt idx="15265">
                  <c:v>31.430329611123199</c:v>
                </c:pt>
                <c:pt idx="15266">
                  <c:v>31.430601951858137</c:v>
                </c:pt>
                <c:pt idx="15267">
                  <c:v>31.430874184847415</c:v>
                </c:pt>
                <c:pt idx="15268">
                  <c:v>31.431146399367318</c:v>
                </c:pt>
                <c:pt idx="15269">
                  <c:v>31.4314186292561</c:v>
                </c:pt>
                <c:pt idx="15270">
                  <c:v>31.431690757639139</c:v>
                </c:pt>
                <c:pt idx="15271">
                  <c:v>31.431962833784688</c:v>
                </c:pt>
                <c:pt idx="15272">
                  <c:v>31.432234897630657</c:v>
                </c:pt>
                <c:pt idx="15273">
                  <c:v>31.432506915410649</c:v>
                </c:pt>
                <c:pt idx="15274">
                  <c:v>31.432778841108856</c:v>
                </c:pt>
                <c:pt idx="15275">
                  <c:v>31.433050812826242</c:v>
                </c:pt>
                <c:pt idx="15276">
                  <c:v>31.433322772267786</c:v>
                </c:pt>
                <c:pt idx="15277">
                  <c:v>31.43359486993192</c:v>
                </c:pt>
                <c:pt idx="15278">
                  <c:v>31.433866924587221</c:v>
                </c:pt>
                <c:pt idx="15279">
                  <c:v>31.434139040688887</c:v>
                </c:pt>
                <c:pt idx="15280">
                  <c:v>31.434411092272761</c:v>
                </c:pt>
                <c:pt idx="15281">
                  <c:v>31.434683119272417</c:v>
                </c:pt>
                <c:pt idx="15282">
                  <c:v>31.434955066427545</c:v>
                </c:pt>
                <c:pt idx="15283">
                  <c:v>31.435227142569051</c:v>
                </c:pt>
                <c:pt idx="15284">
                  <c:v>31.435499055956612</c:v>
                </c:pt>
                <c:pt idx="15285">
                  <c:v>31.43577109524367</c:v>
                </c:pt>
                <c:pt idx="15286">
                  <c:v>31.436043023989729</c:v>
                </c:pt>
                <c:pt idx="15287">
                  <c:v>31.436315161613841</c:v>
                </c:pt>
                <c:pt idx="15288">
                  <c:v>31.436587145640473</c:v>
                </c:pt>
                <c:pt idx="15289">
                  <c:v>31.436859089755227</c:v>
                </c:pt>
                <c:pt idx="15290">
                  <c:v>31.437131122888395</c:v>
                </c:pt>
                <c:pt idx="15291">
                  <c:v>31.437403583814085</c:v>
                </c:pt>
                <c:pt idx="15292">
                  <c:v>31.437675918390173</c:v>
                </c:pt>
                <c:pt idx="15293">
                  <c:v>31.437948515079327</c:v>
                </c:pt>
                <c:pt idx="15294">
                  <c:v>31.438220892778542</c:v>
                </c:pt>
                <c:pt idx="15295">
                  <c:v>31.438493566682936</c:v>
                </c:pt>
                <c:pt idx="15296">
                  <c:v>31.438766046103506</c:v>
                </c:pt>
                <c:pt idx="15297">
                  <c:v>31.43903877565031</c:v>
                </c:pt>
                <c:pt idx="15298">
                  <c:v>31.43931138467493</c:v>
                </c:pt>
                <c:pt idx="15299">
                  <c:v>31.439583879545832</c:v>
                </c:pt>
                <c:pt idx="15300">
                  <c:v>31.439856853555792</c:v>
                </c:pt>
                <c:pt idx="15301">
                  <c:v>31.440129648033569</c:v>
                </c:pt>
                <c:pt idx="15302">
                  <c:v>31.440402325014812</c:v>
                </c:pt>
                <c:pt idx="15303">
                  <c:v>31.440675320724573</c:v>
                </c:pt>
                <c:pt idx="15304">
                  <c:v>31.440948133781898</c:v>
                </c:pt>
                <c:pt idx="15305">
                  <c:v>31.441220807702429</c:v>
                </c:pt>
                <c:pt idx="15306">
                  <c:v>31.441493936754487</c:v>
                </c:pt>
                <c:pt idx="15307">
                  <c:v>31.441766861217854</c:v>
                </c:pt>
                <c:pt idx="15308">
                  <c:v>31.442039829021095</c:v>
                </c:pt>
                <c:pt idx="15309">
                  <c:v>31.442312663685875</c:v>
                </c:pt>
                <c:pt idx="15310">
                  <c:v>31.442585448862982</c:v>
                </c:pt>
                <c:pt idx="15311">
                  <c:v>31.442858132030427</c:v>
                </c:pt>
                <c:pt idx="15312">
                  <c:v>31.443130765774484</c:v>
                </c:pt>
                <c:pt idx="15313">
                  <c:v>31.443403656175448</c:v>
                </c:pt>
                <c:pt idx="15314">
                  <c:v>31.443676608493877</c:v>
                </c:pt>
                <c:pt idx="15315">
                  <c:v>31.443949471031285</c:v>
                </c:pt>
                <c:pt idx="15316">
                  <c:v>31.444222451252291</c:v>
                </c:pt>
                <c:pt idx="15317">
                  <c:v>31.444495279770766</c:v>
                </c:pt>
                <c:pt idx="15318">
                  <c:v>31.444768253796884</c:v>
                </c:pt>
                <c:pt idx="15319">
                  <c:v>31.445041122510776</c:v>
                </c:pt>
                <c:pt idx="15320">
                  <c:v>31.445313913876117</c:v>
                </c:pt>
                <c:pt idx="15321">
                  <c:v>31.445586965395904</c:v>
                </c:pt>
                <c:pt idx="15322">
                  <c:v>31.445859914625732</c:v>
                </c:pt>
                <c:pt idx="15323">
                  <c:v>31.446133009547772</c:v>
                </c:pt>
                <c:pt idx="15324">
                  <c:v>31.446406054856524</c:v>
                </c:pt>
                <c:pt idx="15325">
                  <c:v>31.446678945257506</c:v>
                </c:pt>
                <c:pt idx="15326">
                  <c:v>31.446951764472391</c:v>
                </c:pt>
                <c:pt idx="15327">
                  <c:v>31.447224599161359</c:v>
                </c:pt>
                <c:pt idx="15328">
                  <c:v>31.447497378174766</c:v>
                </c:pt>
                <c:pt idx="15329">
                  <c:v>31.447770265488888</c:v>
                </c:pt>
                <c:pt idx="15330">
                  <c:v>31.448043056870379</c:v>
                </c:pt>
                <c:pt idx="15331">
                  <c:v>31.448316099079779</c:v>
                </c:pt>
                <c:pt idx="15332">
                  <c:v>31.448588909024174</c:v>
                </c:pt>
                <c:pt idx="15333">
                  <c:v>31.448861635488633</c:v>
                </c:pt>
                <c:pt idx="15334">
                  <c:v>31.449134352674282</c:v>
                </c:pt>
                <c:pt idx="15335">
                  <c:v>31.449407032784837</c:v>
                </c:pt>
                <c:pt idx="15336">
                  <c:v>31.449679855084689</c:v>
                </c:pt>
                <c:pt idx="15337">
                  <c:v>31.449952538284389</c:v>
                </c:pt>
                <c:pt idx="15338">
                  <c:v>31.45022536368543</c:v>
                </c:pt>
                <c:pt idx="15339">
                  <c:v>31.4504980530394</c:v>
                </c:pt>
                <c:pt idx="15340">
                  <c:v>31.45077093725056</c:v>
                </c:pt>
                <c:pt idx="15341">
                  <c:v>31.451043589522726</c:v>
                </c:pt>
                <c:pt idx="15342">
                  <c:v>31.451316285063609</c:v>
                </c:pt>
                <c:pt idx="15343">
                  <c:v>31.451589721682783</c:v>
                </c:pt>
                <c:pt idx="15344">
                  <c:v>31.451862872445083</c:v>
                </c:pt>
                <c:pt idx="15345">
                  <c:v>31.452135886744223</c:v>
                </c:pt>
                <c:pt idx="15346">
                  <c:v>31.45240882361643</c:v>
                </c:pt>
                <c:pt idx="15347">
                  <c:v>31.452681664492463</c:v>
                </c:pt>
                <c:pt idx="15348">
                  <c:v>31.452954390956894</c:v>
                </c:pt>
                <c:pt idx="15349">
                  <c:v>31.453227074116239</c:v>
                </c:pt>
                <c:pt idx="15350">
                  <c:v>31.453499643024486</c:v>
                </c:pt>
                <c:pt idx="15351">
                  <c:v>31.453772778251825</c:v>
                </c:pt>
                <c:pt idx="15352">
                  <c:v>31.454045724376954</c:v>
                </c:pt>
                <c:pt idx="15353">
                  <c:v>31.454318624063326</c:v>
                </c:pt>
                <c:pt idx="15354">
                  <c:v>31.45459172520329</c:v>
                </c:pt>
                <c:pt idx="15355">
                  <c:v>31.454864981504343</c:v>
                </c:pt>
                <c:pt idx="15356">
                  <c:v>31.455138023713737</c:v>
                </c:pt>
                <c:pt idx="15357">
                  <c:v>31.455410873870946</c:v>
                </c:pt>
                <c:pt idx="15358">
                  <c:v>31.455683897445777</c:v>
                </c:pt>
                <c:pt idx="15359">
                  <c:v>31.455956908650567</c:v>
                </c:pt>
                <c:pt idx="15360">
                  <c:v>31.456229808344983</c:v>
                </c:pt>
                <c:pt idx="15361">
                  <c:v>31.45650304601563</c:v>
                </c:pt>
                <c:pt idx="15362">
                  <c:v>31.45677605101567</c:v>
                </c:pt>
                <c:pt idx="15363">
                  <c:v>31.4570489599963</c:v>
                </c:pt>
                <c:pt idx="15364">
                  <c:v>31.457321757554318</c:v>
                </c:pt>
                <c:pt idx="15365">
                  <c:v>31.457594914497207</c:v>
                </c:pt>
                <c:pt idx="15366">
                  <c:v>31.457867987687663</c:v>
                </c:pt>
                <c:pt idx="15367">
                  <c:v>31.458140946223985</c:v>
                </c:pt>
                <c:pt idx="15368">
                  <c:v>31.458413855180364</c:v>
                </c:pt>
                <c:pt idx="15369">
                  <c:v>31.458686884981184</c:v>
                </c:pt>
                <c:pt idx="15370">
                  <c:v>31.45895985279256</c:v>
                </c:pt>
                <c:pt idx="15371">
                  <c:v>31.459232755582303</c:v>
                </c:pt>
                <c:pt idx="15372">
                  <c:v>31.459505546943625</c:v>
                </c:pt>
                <c:pt idx="15373">
                  <c:v>31.45977832284504</c:v>
                </c:pt>
                <c:pt idx="15374">
                  <c:v>31.460050993676713</c:v>
                </c:pt>
                <c:pt idx="15375">
                  <c:v>31.460323649037203</c:v>
                </c:pt>
                <c:pt idx="15376">
                  <c:v>31.460596205618533</c:v>
                </c:pt>
                <c:pt idx="15377">
                  <c:v>31.460868950618735</c:v>
                </c:pt>
                <c:pt idx="15378">
                  <c:v>31.461141584370832</c:v>
                </c:pt>
                <c:pt idx="15379">
                  <c:v>31.461414177989479</c:v>
                </c:pt>
                <c:pt idx="15380">
                  <c:v>31.461686466357193</c:v>
                </c:pt>
                <c:pt idx="15381">
                  <c:v>31.461958955032443</c:v>
                </c:pt>
                <c:pt idx="15382">
                  <c:v>31.462231459155255</c:v>
                </c:pt>
                <c:pt idx="15383">
                  <c:v>31.462503963249908</c:v>
                </c:pt>
                <c:pt idx="15384">
                  <c:v>31.462776337856582</c:v>
                </c:pt>
                <c:pt idx="15385">
                  <c:v>31.463049237530793</c:v>
                </c:pt>
                <c:pt idx="15386">
                  <c:v>31.463321880526461</c:v>
                </c:pt>
                <c:pt idx="15387">
                  <c:v>31.463594532786566</c:v>
                </c:pt>
                <c:pt idx="15388">
                  <c:v>31.463867021489978</c:v>
                </c:pt>
                <c:pt idx="15389">
                  <c:v>31.464139537929764</c:v>
                </c:pt>
                <c:pt idx="15390">
                  <c:v>31.464411964957026</c:v>
                </c:pt>
                <c:pt idx="15391">
                  <c:v>31.464684293374596</c:v>
                </c:pt>
                <c:pt idx="15392">
                  <c:v>31.464956578664339</c:v>
                </c:pt>
                <c:pt idx="15393">
                  <c:v>31.465228740865463</c:v>
                </c:pt>
                <c:pt idx="15394">
                  <c:v>31.465500967689909</c:v>
                </c:pt>
                <c:pt idx="15395">
                  <c:v>31.465773179133919</c:v>
                </c:pt>
                <c:pt idx="15396">
                  <c:v>31.46604524911951</c:v>
                </c:pt>
                <c:pt idx="15397">
                  <c:v>31.46631766997498</c:v>
                </c:pt>
                <c:pt idx="15398">
                  <c:v>31.46659017406963</c:v>
                </c:pt>
                <c:pt idx="15399">
                  <c:v>31.466862576407962</c:v>
                </c:pt>
                <c:pt idx="15400">
                  <c:v>31.467135349229743</c:v>
                </c:pt>
                <c:pt idx="15401">
                  <c:v>31.467408109709726</c:v>
                </c:pt>
                <c:pt idx="15402">
                  <c:v>31.467680777432481</c:v>
                </c:pt>
                <c:pt idx="15403">
                  <c:v>31.467953386485327</c:v>
                </c:pt>
                <c:pt idx="15404">
                  <c:v>31.468225708744754</c:v>
                </c:pt>
                <c:pt idx="15405">
                  <c:v>31.468498240595839</c:v>
                </c:pt>
                <c:pt idx="15406">
                  <c:v>31.468770902161491</c:v>
                </c:pt>
                <c:pt idx="15407">
                  <c:v>31.469043551357544</c:v>
                </c:pt>
                <c:pt idx="15408">
                  <c:v>31.469316336558865</c:v>
                </c:pt>
                <c:pt idx="15409">
                  <c:v>31.469589022819527</c:v>
                </c:pt>
                <c:pt idx="15410">
                  <c:v>31.469861706011173</c:v>
                </c:pt>
                <c:pt idx="15411">
                  <c:v>31.470134293440577</c:v>
                </c:pt>
                <c:pt idx="15412">
                  <c:v>31.470406846924234</c:v>
                </c:pt>
                <c:pt idx="15413">
                  <c:v>31.4706791937902</c:v>
                </c:pt>
                <c:pt idx="15414">
                  <c:v>31.470951738033918</c:v>
                </c:pt>
                <c:pt idx="15415">
                  <c:v>31.471224106467773</c:v>
                </c:pt>
                <c:pt idx="15416">
                  <c:v>31.471496342513454</c:v>
                </c:pt>
                <c:pt idx="15417">
                  <c:v>31.47176896700676</c:v>
                </c:pt>
                <c:pt idx="15418">
                  <c:v>31.472041566798787</c:v>
                </c:pt>
                <c:pt idx="15419">
                  <c:v>31.472314157310681</c:v>
                </c:pt>
                <c:pt idx="15420">
                  <c:v>31.472586701526172</c:v>
                </c:pt>
                <c:pt idx="15421">
                  <c:v>31.472859214893688</c:v>
                </c:pt>
                <c:pt idx="15422">
                  <c:v>31.473132086726217</c:v>
                </c:pt>
                <c:pt idx="15423">
                  <c:v>31.473404776072144</c:v>
                </c:pt>
                <c:pt idx="15424">
                  <c:v>31.473677354238578</c:v>
                </c:pt>
                <c:pt idx="15425">
                  <c:v>31.473950161062028</c:v>
                </c:pt>
                <c:pt idx="15426">
                  <c:v>31.47422281334628</c:v>
                </c:pt>
                <c:pt idx="15427">
                  <c:v>31.474495648039326</c:v>
                </c:pt>
                <c:pt idx="15428">
                  <c:v>31.474768216971732</c:v>
                </c:pt>
                <c:pt idx="15429">
                  <c:v>31.475040912492446</c:v>
                </c:pt>
                <c:pt idx="15430">
                  <c:v>31.475313506115075</c:v>
                </c:pt>
                <c:pt idx="15431">
                  <c:v>31.475586056501218</c:v>
                </c:pt>
                <c:pt idx="15432">
                  <c:v>31.475858529759197</c:v>
                </c:pt>
                <c:pt idx="15433">
                  <c:v>31.476131240752689</c:v>
                </c:pt>
                <c:pt idx="15434">
                  <c:v>31.476403794224289</c:v>
                </c:pt>
                <c:pt idx="15435">
                  <c:v>31.476676270565495</c:v>
                </c:pt>
                <c:pt idx="15436">
                  <c:v>31.476948944494133</c:v>
                </c:pt>
                <c:pt idx="15437">
                  <c:v>31.477221494880286</c:v>
                </c:pt>
                <c:pt idx="15438">
                  <c:v>31.477493955801933</c:v>
                </c:pt>
                <c:pt idx="15439">
                  <c:v>31.477766287286673</c:v>
                </c:pt>
                <c:pt idx="15440">
                  <c:v>31.478039230319265</c:v>
                </c:pt>
                <c:pt idx="15441">
                  <c:v>31.478311922774729</c:v>
                </c:pt>
                <c:pt idx="15442">
                  <c:v>31.478584643038442</c:v>
                </c:pt>
                <c:pt idx="15443">
                  <c:v>31.478857357121903</c:v>
                </c:pt>
                <c:pt idx="15444">
                  <c:v>31.479129975440351</c:v>
                </c:pt>
                <c:pt idx="15445">
                  <c:v>31.479402587584325</c:v>
                </c:pt>
                <c:pt idx="15446">
                  <c:v>31.47967517808819</c:v>
                </c:pt>
                <c:pt idx="15447">
                  <c:v>31.479947756246556</c:v>
                </c:pt>
                <c:pt idx="15448">
                  <c:v>31.4802202325676</c:v>
                </c:pt>
                <c:pt idx="15449">
                  <c:v>31.480492897205725</c:v>
                </c:pt>
                <c:pt idx="15450">
                  <c:v>31.480765444530697</c:v>
                </c:pt>
                <c:pt idx="15451">
                  <c:v>31.48103799491685</c:v>
                </c:pt>
                <c:pt idx="15452">
                  <c:v>31.481310600874629</c:v>
                </c:pt>
                <c:pt idx="15453">
                  <c:v>31.481583043304543</c:v>
                </c:pt>
                <c:pt idx="15454">
                  <c:v>31.48185538094793</c:v>
                </c:pt>
                <c:pt idx="15455">
                  <c:v>31.482128051739263</c:v>
                </c:pt>
                <c:pt idx="15456">
                  <c:v>31.482400528100623</c:v>
                </c:pt>
                <c:pt idx="15457">
                  <c:v>31.482672976695472</c:v>
                </c:pt>
                <c:pt idx="15458">
                  <c:v>31.482945258923372</c:v>
                </c:pt>
                <c:pt idx="15459">
                  <c:v>31.483217522645543</c:v>
                </c:pt>
                <c:pt idx="15460">
                  <c:v>31.483490032904559</c:v>
                </c:pt>
                <c:pt idx="15461">
                  <c:v>31.483762533911104</c:v>
                </c:pt>
                <c:pt idx="15462">
                  <c:v>31.484035520327357</c:v>
                </c:pt>
                <c:pt idx="15463">
                  <c:v>31.484308342647413</c:v>
                </c:pt>
                <c:pt idx="15464">
                  <c:v>31.484581428255385</c:v>
                </c:pt>
                <c:pt idx="15465">
                  <c:v>31.48485422582149</c:v>
                </c:pt>
                <c:pt idx="15466">
                  <c:v>31.485127305240724</c:v>
                </c:pt>
                <c:pt idx="15467">
                  <c:v>31.485400322642487</c:v>
                </c:pt>
                <c:pt idx="15468">
                  <c:v>31.485673172799693</c:v>
                </c:pt>
                <c:pt idx="15469">
                  <c:v>31.485945982736013</c:v>
                </c:pt>
                <c:pt idx="15470">
                  <c:v>31.486218715357186</c:v>
                </c:pt>
                <c:pt idx="15471">
                  <c:v>31.486491953052127</c:v>
                </c:pt>
                <c:pt idx="15472">
                  <c:v>31.486765141048984</c:v>
                </c:pt>
                <c:pt idx="15473">
                  <c:v>31.487038214263691</c:v>
                </c:pt>
                <c:pt idx="15474">
                  <c:v>31.487311287446044</c:v>
                </c:pt>
                <c:pt idx="15475">
                  <c:v>31.487584280037655</c:v>
                </c:pt>
                <c:pt idx="15476">
                  <c:v>31.487857461811696</c:v>
                </c:pt>
                <c:pt idx="15477">
                  <c:v>31.488130457501185</c:v>
                </c:pt>
                <c:pt idx="15478">
                  <c:v>31.488403493512212</c:v>
                </c:pt>
                <c:pt idx="15479">
                  <c:v>31.488676464436956</c:v>
                </c:pt>
                <c:pt idx="15480">
                  <c:v>31.488949326970317</c:v>
                </c:pt>
                <c:pt idx="15481">
                  <c:v>31.489222158541711</c:v>
                </c:pt>
                <c:pt idx="15482">
                  <c:v>31.489494875711213</c:v>
                </c:pt>
                <c:pt idx="15483">
                  <c:v>31.489767611422977</c:v>
                </c:pt>
                <c:pt idx="15484">
                  <c:v>31.490040316232744</c:v>
                </c:pt>
                <c:pt idx="15485">
                  <c:v>31.490313024140377</c:v>
                </c:pt>
                <c:pt idx="15486">
                  <c:v>31.490585673324325</c:v>
                </c:pt>
                <c:pt idx="15487">
                  <c:v>31.490858208296643</c:v>
                </c:pt>
                <c:pt idx="15488">
                  <c:v>31.491130888407188</c:v>
                </c:pt>
                <c:pt idx="15489">
                  <c:v>31.491403420270384</c:v>
                </c:pt>
                <c:pt idx="15490">
                  <c:v>31.491675899686928</c:v>
                </c:pt>
                <c:pt idx="15491">
                  <c:v>31.491948311321636</c:v>
                </c:pt>
                <c:pt idx="15492">
                  <c:v>31.492220698266909</c:v>
                </c:pt>
                <c:pt idx="15493">
                  <c:v>31.492493005140549</c:v>
                </c:pt>
                <c:pt idx="15494">
                  <c:v>31.492765355122412</c:v>
                </c:pt>
                <c:pt idx="15495">
                  <c:v>31.493037695865336</c:v>
                </c:pt>
                <c:pt idx="15496">
                  <c:v>31.493310011942889</c:v>
                </c:pt>
                <c:pt idx="15497">
                  <c:v>31.493582309549108</c:v>
                </c:pt>
                <c:pt idx="15498">
                  <c:v>31.493854616398668</c:v>
                </c:pt>
                <c:pt idx="15499">
                  <c:v>31.494126852464429</c:v>
                </c:pt>
                <c:pt idx="15500">
                  <c:v>31.494399082345119</c:v>
                </c:pt>
                <c:pt idx="15501">
                  <c:v>31.494671558702468</c:v>
                </c:pt>
                <c:pt idx="15502">
                  <c:v>31.494943979565964</c:v>
                </c:pt>
                <c:pt idx="15503">
                  <c:v>31.49521648984512</c:v>
                </c:pt>
                <c:pt idx="15504">
                  <c:v>31.495488919930189</c:v>
                </c:pt>
                <c:pt idx="15505">
                  <c:v>31.49576125757758</c:v>
                </c:pt>
                <c:pt idx="15506">
                  <c:v>31.496033490542754</c:v>
                </c:pt>
                <c:pt idx="15507">
                  <c:v>31.496305738915474</c:v>
                </c:pt>
                <c:pt idx="15508">
                  <c:v>31.496578101200996</c:v>
                </c:pt>
                <c:pt idx="15509">
                  <c:v>31.496850368036704</c:v>
                </c:pt>
                <c:pt idx="15510">
                  <c:v>31.497122631794976</c:v>
                </c:pt>
                <c:pt idx="15511">
                  <c:v>31.497394874014066</c:v>
                </c:pt>
                <c:pt idx="15512">
                  <c:v>31.497667097742177</c:v>
                </c:pt>
                <c:pt idx="15513">
                  <c:v>31.497939343029973</c:v>
                </c:pt>
                <c:pt idx="15514">
                  <c:v>31.498211505235101</c:v>
                </c:pt>
                <c:pt idx="15515">
                  <c:v>31.498483941468276</c:v>
                </c:pt>
                <c:pt idx="15516">
                  <c:v>31.498756232926116</c:v>
                </c:pt>
                <c:pt idx="15517">
                  <c:v>31.499028496676431</c:v>
                </c:pt>
                <c:pt idx="15518">
                  <c:v>31.499300732734163</c:v>
                </c:pt>
                <c:pt idx="15519">
                  <c:v>31.499572974945185</c:v>
                </c:pt>
                <c:pt idx="15520">
                  <c:v>31.499845192545166</c:v>
                </c:pt>
                <c:pt idx="15521">
                  <c:v>31.500117382448217</c:v>
                </c:pt>
                <c:pt idx="15522">
                  <c:v>31.500389612353004</c:v>
                </c:pt>
                <c:pt idx="15523">
                  <c:v>31.500662552325572</c:v>
                </c:pt>
                <c:pt idx="15524">
                  <c:v>31.50093547059722</c:v>
                </c:pt>
                <c:pt idx="15525">
                  <c:v>31.501208308395846</c:v>
                </c:pt>
                <c:pt idx="15526">
                  <c:v>31.501481090513231</c:v>
                </c:pt>
                <c:pt idx="15527">
                  <c:v>31.501753857139729</c:v>
                </c:pt>
                <c:pt idx="15528">
                  <c:v>31.502026645429062</c:v>
                </c:pt>
                <c:pt idx="15529">
                  <c:v>31.502299433718424</c:v>
                </c:pt>
                <c:pt idx="15530">
                  <c:v>31.502572175619683</c:v>
                </c:pt>
                <c:pt idx="15531">
                  <c:v>31.502844917520925</c:v>
                </c:pt>
                <c:pt idx="15532">
                  <c:v>31.503117600704499</c:v>
                </c:pt>
                <c:pt idx="15533">
                  <c:v>31.503390308604068</c:v>
                </c:pt>
                <c:pt idx="15534">
                  <c:v>31.503662933101349</c:v>
                </c:pt>
                <c:pt idx="15535">
                  <c:v>31.503935576125219</c:v>
                </c:pt>
                <c:pt idx="15536">
                  <c:v>31.504208058641346</c:v>
                </c:pt>
                <c:pt idx="15537">
                  <c:v>31.504480507244232</c:v>
                </c:pt>
                <c:pt idx="15538">
                  <c:v>31.504753017539485</c:v>
                </c:pt>
                <c:pt idx="15539">
                  <c:v>31.505025500047527</c:v>
                </c:pt>
                <c:pt idx="15540">
                  <c:v>31.505297982555589</c:v>
                </c:pt>
                <c:pt idx="15541">
                  <c:v>31.505570431146403</c:v>
                </c:pt>
                <c:pt idx="15542">
                  <c:v>31.505842805769117</c:v>
                </c:pt>
                <c:pt idx="15543">
                  <c:v>31.506115251305626</c:v>
                </c:pt>
                <c:pt idx="15544">
                  <c:v>31.506387687554902</c:v>
                </c:pt>
                <c:pt idx="15545">
                  <c:v>31.506660148492688</c:v>
                </c:pt>
                <c:pt idx="15546">
                  <c:v>31.506932563196873</c:v>
                </c:pt>
                <c:pt idx="15547">
                  <c:v>31.507205017969042</c:v>
                </c:pt>
                <c:pt idx="15548">
                  <c:v>31.507477506668415</c:v>
                </c:pt>
                <c:pt idx="15549">
                  <c:v>31.507749967606188</c:v>
                </c:pt>
                <c:pt idx="15550">
                  <c:v>31.50802286729256</c:v>
                </c:pt>
                <c:pt idx="15551">
                  <c:v>31.508295689616631</c:v>
                </c:pt>
                <c:pt idx="15552">
                  <c:v>31.508568515017668</c:v>
                </c:pt>
                <c:pt idx="15553">
                  <c:v>31.508841269290933</c:v>
                </c:pt>
                <c:pt idx="15554">
                  <c:v>31.509114001928229</c:v>
                </c:pt>
                <c:pt idx="15555">
                  <c:v>31.509386629529189</c:v>
                </c:pt>
                <c:pt idx="15556">
                  <c:v>31.50965920152742</c:v>
                </c:pt>
                <c:pt idx="15557">
                  <c:v>31.50993166864324</c:v>
                </c:pt>
                <c:pt idx="15558">
                  <c:v>31.510204175846205</c:v>
                </c:pt>
                <c:pt idx="15559">
                  <c:v>31.51047665221159</c:v>
                </c:pt>
                <c:pt idx="15560">
                  <c:v>31.510749418850178</c:v>
                </c:pt>
                <c:pt idx="15561">
                  <c:v>31.511022043331348</c:v>
                </c:pt>
                <c:pt idx="15562">
                  <c:v>31.511294606071939</c:v>
                </c:pt>
                <c:pt idx="15563">
                  <c:v>31.51156708243732</c:v>
                </c:pt>
                <c:pt idx="15564">
                  <c:v>31.511839494059988</c:v>
                </c:pt>
                <c:pt idx="15565">
                  <c:v>31.512111911845803</c:v>
                </c:pt>
                <c:pt idx="15566">
                  <c:v>31.512384311102927</c:v>
                </c:pt>
                <c:pt idx="15567">
                  <c:v>31.512656698036132</c:v>
                </c:pt>
                <c:pt idx="15568">
                  <c:v>31.51292945849189</c:v>
                </c:pt>
                <c:pt idx="15569">
                  <c:v>31.513202181857928</c:v>
                </c:pt>
                <c:pt idx="15570">
                  <c:v>31.513474846483934</c:v>
                </c:pt>
                <c:pt idx="15571">
                  <c:v>31.513747464782252</c:v>
                </c:pt>
                <c:pt idx="15572">
                  <c:v>31.514020012091095</c:v>
                </c:pt>
                <c:pt idx="15573">
                  <c:v>31.514292482290017</c:v>
                </c:pt>
                <c:pt idx="15574">
                  <c:v>31.514565041936805</c:v>
                </c:pt>
                <c:pt idx="15575">
                  <c:v>31.514837610841024</c:v>
                </c:pt>
                <c:pt idx="15576">
                  <c:v>31.515110059419751</c:v>
                </c:pt>
                <c:pt idx="15577">
                  <c:v>31.515382427869692</c:v>
                </c:pt>
                <c:pt idx="15578">
                  <c:v>31.515654827154968</c:v>
                </c:pt>
                <c:pt idx="15579">
                  <c:v>31.515927720659096</c:v>
                </c:pt>
                <c:pt idx="15580">
                  <c:v>31.516200422395254</c:v>
                </c:pt>
                <c:pt idx="15581">
                  <c:v>31.51647311793613</c:v>
                </c:pt>
                <c:pt idx="15582">
                  <c:v>31.516745779461456</c:v>
                </c:pt>
                <c:pt idx="15583">
                  <c:v>31.51701835762789</c:v>
                </c:pt>
                <c:pt idx="15584">
                  <c:v>31.51729160464172</c:v>
                </c:pt>
                <c:pt idx="15585">
                  <c:v>31.517564764711494</c:v>
                </c:pt>
                <c:pt idx="15586">
                  <c:v>31.517837878211392</c:v>
                </c:pt>
                <c:pt idx="15587">
                  <c:v>31.518110957602328</c:v>
                </c:pt>
                <c:pt idx="15588">
                  <c:v>31.51838413629342</c:v>
                </c:pt>
                <c:pt idx="15589">
                  <c:v>31.518657277736896</c:v>
                </c:pt>
                <c:pt idx="15590">
                  <c:v>31.518930285839243</c:v>
                </c:pt>
                <c:pt idx="15591">
                  <c:v>31.519203321830041</c:v>
                </c:pt>
                <c:pt idx="15592">
                  <c:v>31.519476354721746</c:v>
                </c:pt>
                <c:pt idx="15593">
                  <c:v>31.519749303971764</c:v>
                </c:pt>
                <c:pt idx="15594">
                  <c:v>31.52002249818775</c:v>
                </c:pt>
                <c:pt idx="15595">
                  <c:v>31.520295701714875</c:v>
                </c:pt>
                <c:pt idx="15596">
                  <c:v>31.520568747027657</c:v>
                </c:pt>
                <c:pt idx="15597">
                  <c:v>31.520841752055993</c:v>
                </c:pt>
                <c:pt idx="15598">
                  <c:v>31.521114673399193</c:v>
                </c:pt>
                <c:pt idx="15599">
                  <c:v>31.521387573073444</c:v>
                </c:pt>
                <c:pt idx="15600">
                  <c:v>31.521660392276228</c:v>
                </c:pt>
                <c:pt idx="15601">
                  <c:v>31.521933121823018</c:v>
                </c:pt>
                <c:pt idx="15602">
                  <c:v>31.52220576483883</c:v>
                </c:pt>
                <c:pt idx="15603">
                  <c:v>31.522478441860379</c:v>
                </c:pt>
                <c:pt idx="15604">
                  <c:v>31.522751109607327</c:v>
                </c:pt>
                <c:pt idx="15605">
                  <c:v>31.523023737208302</c:v>
                </c:pt>
                <c:pt idx="15606">
                  <c:v>31.52329621356963</c:v>
                </c:pt>
                <c:pt idx="15607">
                  <c:v>31.52356889985856</c:v>
                </c:pt>
                <c:pt idx="15608">
                  <c:v>31.523841505804221</c:v>
                </c:pt>
                <c:pt idx="15609">
                  <c:v>31.524114099418824</c:v>
                </c:pt>
                <c:pt idx="15610">
                  <c:v>31.524386637451929</c:v>
                </c:pt>
                <c:pt idx="15611">
                  <c:v>31.524659079889901</c:v>
                </c:pt>
                <c:pt idx="15612">
                  <c:v>31.524931741419291</c:v>
                </c:pt>
                <c:pt idx="15613">
                  <c:v>31.525204418440836</c:v>
                </c:pt>
                <c:pt idx="15614">
                  <c:v>31.525477123238513</c:v>
                </c:pt>
                <c:pt idx="15615">
                  <c:v>31.525749787876595</c:v>
                </c:pt>
                <c:pt idx="15616">
                  <c:v>31.526022443245189</c:v>
                </c:pt>
                <c:pt idx="15617">
                  <c:v>31.526294968958904</c:v>
                </c:pt>
                <c:pt idx="15618">
                  <c:v>31.526567642879428</c:v>
                </c:pt>
                <c:pt idx="15619">
                  <c:v>31.526840375528813</c:v>
                </c:pt>
                <c:pt idx="15620">
                  <c:v>31.527113098894887</c:v>
                </c:pt>
                <c:pt idx="15621">
                  <c:v>31.527385701773767</c:v>
                </c:pt>
                <c:pt idx="15622">
                  <c:v>31.527658295396428</c:v>
                </c:pt>
                <c:pt idx="15623">
                  <c:v>31.527931161020017</c:v>
                </c:pt>
                <c:pt idx="15624">
                  <c:v>31.528204014275172</c:v>
                </c:pt>
                <c:pt idx="15625">
                  <c:v>31.528476768544401</c:v>
                </c:pt>
                <c:pt idx="15626">
                  <c:v>31.528749448622694</c:v>
                </c:pt>
                <c:pt idx="15627">
                  <c:v>31.529022091638524</c:v>
                </c:pt>
                <c:pt idx="15628">
                  <c:v>31.529294753184018</c:v>
                </c:pt>
                <c:pt idx="15629">
                  <c:v>31.529567504354063</c:v>
                </c:pt>
                <c:pt idx="15630">
                  <c:v>31.529840076348272</c:v>
                </c:pt>
                <c:pt idx="15631">
                  <c:v>31.53011295438208</c:v>
                </c:pt>
                <c:pt idx="15632">
                  <c:v>31.530385717900973</c:v>
                </c:pt>
                <c:pt idx="15633">
                  <c:v>31.530658515471092</c:v>
                </c:pt>
                <c:pt idx="15634">
                  <c:v>31.530931316133643</c:v>
                </c:pt>
                <c:pt idx="15635">
                  <c:v>31.531203986965302</c:v>
                </c:pt>
                <c:pt idx="15636">
                  <c:v>31.531476676331373</c:v>
                </c:pt>
                <c:pt idx="15637">
                  <c:v>31.531749356429852</c:v>
                </c:pt>
                <c:pt idx="15638">
                  <c:v>31.532022067447567</c:v>
                </c:pt>
                <c:pt idx="15639">
                  <c:v>31.532294759886891</c:v>
                </c:pt>
                <c:pt idx="15640">
                  <c:v>31.53256740908293</c:v>
                </c:pt>
                <c:pt idx="15641">
                  <c:v>31.532840160277193</c:v>
                </c:pt>
                <c:pt idx="15642">
                  <c:v>31.533113081644643</c:v>
                </c:pt>
                <c:pt idx="15643">
                  <c:v>31.533385962769103</c:v>
                </c:pt>
                <c:pt idx="15644">
                  <c:v>31.533658862483765</c:v>
                </c:pt>
                <c:pt idx="15645">
                  <c:v>31.533931675516893</c:v>
                </c:pt>
                <c:pt idx="15646">
                  <c:v>31.534204727028602</c:v>
                </c:pt>
                <c:pt idx="15647">
                  <c:v>31.534477756805138</c:v>
                </c:pt>
                <c:pt idx="15648">
                  <c:v>31.534750709151883</c:v>
                </c:pt>
                <c:pt idx="15649">
                  <c:v>31.535023599540729</c:v>
                </c:pt>
                <c:pt idx="15650">
                  <c:v>31.535296672731143</c:v>
                </c:pt>
                <c:pt idx="15651">
                  <c:v>31.535569683931861</c:v>
                </c:pt>
                <c:pt idx="15652">
                  <c:v>31.535842685817528</c:v>
                </c:pt>
                <c:pt idx="15653">
                  <c:v>31.536115914166039</c:v>
                </c:pt>
                <c:pt idx="15654">
                  <c:v>31.536389033909206</c:v>
                </c:pt>
                <c:pt idx="15655">
                  <c:v>31.536662085404732</c:v>
                </c:pt>
                <c:pt idx="15656">
                  <c:v>31.53693505322013</c:v>
                </c:pt>
                <c:pt idx="15657">
                  <c:v>31.537208126410601</c:v>
                </c:pt>
                <c:pt idx="15658">
                  <c:v>31.537481202701194</c:v>
                </c:pt>
                <c:pt idx="15659">
                  <c:v>31.537754148834434</c:v>
                </c:pt>
                <c:pt idx="15660">
                  <c:v>31.538027420675387</c:v>
                </c:pt>
                <c:pt idx="15661">
                  <c:v>31.538300645931542</c:v>
                </c:pt>
                <c:pt idx="15662">
                  <c:v>31.538573852554453</c:v>
                </c:pt>
                <c:pt idx="15663">
                  <c:v>31.538847031241481</c:v>
                </c:pt>
                <c:pt idx="15664">
                  <c:v>31.539120095152075</c:v>
                </c:pt>
                <c:pt idx="15665">
                  <c:v>31.539393128068077</c:v>
                </c:pt>
                <c:pt idx="15666">
                  <c:v>31.539666306734826</c:v>
                </c:pt>
                <c:pt idx="15667">
                  <c:v>31.539939426457785</c:v>
                </c:pt>
                <c:pt idx="15668">
                  <c:v>31.540212614458664</c:v>
                </c:pt>
                <c:pt idx="15669">
                  <c:v>31.540485709372611</c:v>
                </c:pt>
                <c:pt idx="15670">
                  <c:v>31.540758742268373</c:v>
                </c:pt>
                <c:pt idx="15671">
                  <c:v>31.541031641983029</c:v>
                </c:pt>
                <c:pt idx="15672">
                  <c:v>31.541304677977841</c:v>
                </c:pt>
                <c:pt idx="15673">
                  <c:v>31.541577602429101</c:v>
                </c:pt>
                <c:pt idx="15674">
                  <c:v>31.541850418534917</c:v>
                </c:pt>
                <c:pt idx="15675">
                  <c:v>31.542123203736185</c:v>
                </c:pt>
                <c:pt idx="15676">
                  <c:v>31.54239593946005</c:v>
                </c:pt>
                <c:pt idx="15677">
                  <c:v>31.542668542310732</c:v>
                </c:pt>
                <c:pt idx="15678">
                  <c:v>31.542941129760312</c:v>
                </c:pt>
                <c:pt idx="15679">
                  <c:v>31.543213695606827</c:v>
                </c:pt>
                <c:pt idx="15680">
                  <c:v>31.54348642207529</c:v>
                </c:pt>
                <c:pt idx="15681">
                  <c:v>31.543759068183189</c:v>
                </c:pt>
                <c:pt idx="15682">
                  <c:v>31.544031834833881</c:v>
                </c:pt>
                <c:pt idx="15683">
                  <c:v>31.544304635476269</c:v>
                </c:pt>
                <c:pt idx="15684">
                  <c:v>31.544577724213131</c:v>
                </c:pt>
                <c:pt idx="15685">
                  <c:v>31.544850571280588</c:v>
                </c:pt>
                <c:pt idx="15686">
                  <c:v>31.54512374997568</c:v>
                </c:pt>
                <c:pt idx="15687">
                  <c:v>31.54539668060691</c:v>
                </c:pt>
                <c:pt idx="15688">
                  <c:v>31.545669632933411</c:v>
                </c:pt>
                <c:pt idx="15689">
                  <c:v>31.545942616231777</c:v>
                </c:pt>
                <c:pt idx="15690">
                  <c:v>31.546215615039571</c:v>
                </c:pt>
                <c:pt idx="15691">
                  <c:v>31.546488691358547</c:v>
                </c:pt>
                <c:pt idx="15692">
                  <c:v>31.546761683970367</c:v>
                </c:pt>
                <c:pt idx="15693">
                  <c:v>31.547034657976262</c:v>
                </c:pt>
                <c:pt idx="15694">
                  <c:v>31.54730767845237</c:v>
                </c:pt>
                <c:pt idx="15695">
                  <c:v>31.547580739238828</c:v>
                </c:pt>
                <c:pt idx="15696">
                  <c:v>31.547853728752841</c:v>
                </c:pt>
                <c:pt idx="15697">
                  <c:v>31.548126643944858</c:v>
                </c:pt>
                <c:pt idx="15698">
                  <c:v>31.548399494118243</c:v>
                </c:pt>
                <c:pt idx="15699">
                  <c:v>31.54867228548763</c:v>
                </c:pt>
                <c:pt idx="15700">
                  <c:v>31.548945188269329</c:v>
                </c:pt>
                <c:pt idx="15701">
                  <c:v>31.549218103461389</c:v>
                </c:pt>
                <c:pt idx="15702">
                  <c:v>31.549491111583947</c:v>
                </c:pt>
                <c:pt idx="15703">
                  <c:v>31.549764128981664</c:v>
                </c:pt>
                <c:pt idx="15704">
                  <c:v>31.550037103027986</c:v>
                </c:pt>
                <c:pt idx="15705">
                  <c:v>31.550309996499767</c:v>
                </c:pt>
                <c:pt idx="15706">
                  <c:v>31.550582948818196</c:v>
                </c:pt>
                <c:pt idx="15707">
                  <c:v>31.55085581443776</c:v>
                </c:pt>
                <c:pt idx="15708">
                  <c:v>31.551128853547912</c:v>
                </c:pt>
                <c:pt idx="15709">
                  <c:v>31.55140177800725</c:v>
                </c:pt>
                <c:pt idx="15710">
                  <c:v>31.551674745842867</c:v>
                </c:pt>
                <c:pt idx="15711">
                  <c:v>31.551947741548585</c:v>
                </c:pt>
                <c:pt idx="15712">
                  <c:v>31.55222091711223</c:v>
                </c:pt>
                <c:pt idx="15713">
                  <c:v>31.5524940182279</c:v>
                </c:pt>
                <c:pt idx="15714">
                  <c:v>31.552767044946027</c:v>
                </c:pt>
                <c:pt idx="15715">
                  <c:v>31.553040015858663</c:v>
                </c:pt>
                <c:pt idx="15716">
                  <c:v>31.553312893868203</c:v>
                </c:pt>
                <c:pt idx="15717">
                  <c:v>31.553585765680602</c:v>
                </c:pt>
                <c:pt idx="15718">
                  <c:v>31.553858810977193</c:v>
                </c:pt>
                <c:pt idx="15719">
                  <c:v>31.554131803589012</c:v>
                </c:pt>
                <c:pt idx="15720">
                  <c:v>31.554404752798629</c:v>
                </c:pt>
                <c:pt idx="15721">
                  <c:v>31.55467771131881</c:v>
                </c:pt>
                <c:pt idx="15722">
                  <c:v>31.554950676032998</c:v>
                </c:pt>
                <c:pt idx="15723">
                  <c:v>31.555223643844329</c:v>
                </c:pt>
                <c:pt idx="15724">
                  <c:v>31.555496645729963</c:v>
                </c:pt>
                <c:pt idx="15725">
                  <c:v>31.55576957947758</c:v>
                </c:pt>
                <c:pt idx="15726">
                  <c:v>31.556042469886684</c:v>
                </c:pt>
                <c:pt idx="15727">
                  <c:v>31.556315341707112</c:v>
                </c:pt>
                <c:pt idx="15728">
                  <c:v>31.556588108365883</c:v>
                </c:pt>
                <c:pt idx="15729">
                  <c:v>31.556860847172342</c:v>
                </c:pt>
                <c:pt idx="15730">
                  <c:v>31.557133487120314</c:v>
                </c:pt>
                <c:pt idx="15731">
                  <c:v>31.557406414703962</c:v>
                </c:pt>
                <c:pt idx="15732">
                  <c:v>31.557679565466277</c:v>
                </c:pt>
                <c:pt idx="15733">
                  <c:v>31.557952669691048</c:v>
                </c:pt>
                <c:pt idx="15734">
                  <c:v>31.55822570878097</c:v>
                </c:pt>
                <c:pt idx="15735">
                  <c:v>31.55849866420429</c:v>
                </c:pt>
                <c:pt idx="15736">
                  <c:v>31.558771563898731</c:v>
                </c:pt>
                <c:pt idx="15737">
                  <c:v>31.559044401685242</c:v>
                </c:pt>
                <c:pt idx="15738">
                  <c:v>31.559317097230142</c:v>
                </c:pt>
                <c:pt idx="15739">
                  <c:v>31.559589761844077</c:v>
                </c:pt>
                <c:pt idx="15740">
                  <c:v>31.559862782344453</c:v>
                </c:pt>
                <c:pt idx="15741">
                  <c:v>31.560135998303817</c:v>
                </c:pt>
                <c:pt idx="15742">
                  <c:v>31.560409167657532</c:v>
                </c:pt>
                <c:pt idx="15743">
                  <c:v>31.560682278080471</c:v>
                </c:pt>
                <c:pt idx="15744">
                  <c:v>31.560955366789027</c:v>
                </c:pt>
                <c:pt idx="15745">
                  <c:v>31.561228545459826</c:v>
                </c:pt>
                <c:pt idx="15746">
                  <c:v>31.561501631051616</c:v>
                </c:pt>
                <c:pt idx="15747">
                  <c:v>31.56177493396688</c:v>
                </c:pt>
                <c:pt idx="15748">
                  <c:v>31.562048125091504</c:v>
                </c:pt>
                <c:pt idx="15749">
                  <c:v>31.562321278956187</c:v>
                </c:pt>
                <c:pt idx="15750">
                  <c:v>31.562594417285524</c:v>
                </c:pt>
                <c:pt idx="15751">
                  <c:v>31.562867471892783</c:v>
                </c:pt>
                <c:pt idx="15752">
                  <c:v>31.563140582331883</c:v>
                </c:pt>
                <c:pt idx="15753">
                  <c:v>31.563413695872313</c:v>
                </c:pt>
                <c:pt idx="15754">
                  <c:v>31.563686672975589</c:v>
                </c:pt>
                <c:pt idx="15755">
                  <c:v>31.563959581956233</c:v>
                </c:pt>
                <c:pt idx="15756">
                  <c:v>31.564232478535253</c:v>
                </c:pt>
                <c:pt idx="15757">
                  <c:v>31.564505297762263</c:v>
                </c:pt>
                <c:pt idx="15758">
                  <c:v>31.564778144801451</c:v>
                </c:pt>
                <c:pt idx="15759">
                  <c:v>31.56505089906663</c:v>
                </c:pt>
                <c:pt idx="15760">
                  <c:v>31.565323600798774</c:v>
                </c:pt>
                <c:pt idx="15761">
                  <c:v>31.565596228379583</c:v>
                </c:pt>
                <c:pt idx="15762">
                  <c:v>31.565869047622744</c:v>
                </c:pt>
                <c:pt idx="15763">
                  <c:v>31.566141823524134</c:v>
                </c:pt>
                <c:pt idx="15764">
                  <c:v>31.566414890518502</c:v>
                </c:pt>
                <c:pt idx="15765">
                  <c:v>31.566687892408186</c:v>
                </c:pt>
                <c:pt idx="15766">
                  <c:v>31.56696084782342</c:v>
                </c:pt>
                <c:pt idx="15767">
                  <c:v>31.567233707266666</c:v>
                </c:pt>
                <c:pt idx="15768">
                  <c:v>31.56750661004833</c:v>
                </c:pt>
                <c:pt idx="15769">
                  <c:v>31.567779543816162</c:v>
                </c:pt>
                <c:pt idx="15770">
                  <c:v>31.568052350639586</c:v>
                </c:pt>
                <c:pt idx="15771">
                  <c:v>31.568325371135902</c:v>
                </c:pt>
                <c:pt idx="15772">
                  <c:v>31.568598307971708</c:v>
                </c:pt>
                <c:pt idx="15773">
                  <c:v>31.56887121697256</c:v>
                </c:pt>
                <c:pt idx="15774">
                  <c:v>31.569144085686453</c:v>
                </c:pt>
                <c:pt idx="15775">
                  <c:v>31.569417038037212</c:v>
                </c:pt>
                <c:pt idx="15776">
                  <c:v>31.569689826310427</c:v>
                </c:pt>
                <c:pt idx="15777">
                  <c:v>31.56996302360573</c:v>
                </c:pt>
                <c:pt idx="15778">
                  <c:v>31.570236090624327</c:v>
                </c:pt>
                <c:pt idx="15779">
                  <c:v>31.570509129734518</c:v>
                </c:pt>
                <c:pt idx="15780">
                  <c:v>31.570782243278959</c:v>
                </c:pt>
                <c:pt idx="15781">
                  <c:v>31.571055211114597</c:v>
                </c:pt>
                <c:pt idx="15782">
                  <c:v>31.57132818204742</c:v>
                </c:pt>
                <c:pt idx="15783">
                  <c:v>31.571601366928736</c:v>
                </c:pt>
                <c:pt idx="15784">
                  <c:v>31.571874455637278</c:v>
                </c:pt>
                <c:pt idx="15785">
                  <c:v>31.572147401762354</c:v>
                </c:pt>
                <c:pt idx="15786">
                  <c:v>31.572420440856359</c:v>
                </c:pt>
                <c:pt idx="15787">
                  <c:v>31.572693470645039</c:v>
                </c:pt>
                <c:pt idx="15788">
                  <c:v>31.572966736286837</c:v>
                </c:pt>
                <c:pt idx="15789">
                  <c:v>31.573239967739912</c:v>
                </c:pt>
                <c:pt idx="15790">
                  <c:v>31.573513217858871</c:v>
                </c:pt>
                <c:pt idx="15791">
                  <c:v>31.573786368604985</c:v>
                </c:pt>
                <c:pt idx="15792">
                  <c:v>31.574059454221054</c:v>
                </c:pt>
                <c:pt idx="15793">
                  <c:v>31.574332521235629</c:v>
                </c:pt>
                <c:pt idx="15794">
                  <c:v>31.574605634759831</c:v>
                </c:pt>
                <c:pt idx="15795">
                  <c:v>31.574878667647546</c:v>
                </c:pt>
                <c:pt idx="15796">
                  <c:v>31.575151663353232</c:v>
                </c:pt>
                <c:pt idx="15797">
                  <c:v>31.575424795511104</c:v>
                </c:pt>
                <c:pt idx="15798">
                  <c:v>31.575697809806229</c:v>
                </c:pt>
                <c:pt idx="15799">
                  <c:v>31.57597080241403</c:v>
                </c:pt>
                <c:pt idx="15800">
                  <c:v>31.576243729969349</c:v>
                </c:pt>
                <c:pt idx="15801">
                  <c:v>31.576516552277266</c:v>
                </c:pt>
                <c:pt idx="15802">
                  <c:v>31.576789371492151</c:v>
                </c:pt>
                <c:pt idx="15803">
                  <c:v>31.57706256260057</c:v>
                </c:pt>
                <c:pt idx="15804">
                  <c:v>31.577335635807188</c:v>
                </c:pt>
                <c:pt idx="15805">
                  <c:v>31.577608678016595</c:v>
                </c:pt>
                <c:pt idx="15806">
                  <c:v>31.577881648925164</c:v>
                </c:pt>
                <c:pt idx="15807">
                  <c:v>31.578154591953734</c:v>
                </c:pt>
                <c:pt idx="15808">
                  <c:v>31.578427621766703</c:v>
                </c:pt>
                <c:pt idx="15809">
                  <c:v>31.578700611284756</c:v>
                </c:pt>
                <c:pt idx="15810">
                  <c:v>31.580326550703699</c:v>
                </c:pt>
                <c:pt idx="15811">
                  <c:v>31.581951821142084</c:v>
                </c:pt>
                <c:pt idx="15812">
                  <c:v>31.583578578942181</c:v>
                </c:pt>
                <c:pt idx="15813">
                  <c:v>31.585203422372473</c:v>
                </c:pt>
                <c:pt idx="15814">
                  <c:v>31.586827468304147</c:v>
                </c:pt>
                <c:pt idx="15815">
                  <c:v>31.588451848091513</c:v>
                </c:pt>
                <c:pt idx="15816">
                  <c:v>31.59007535677901</c:v>
                </c:pt>
                <c:pt idx="15817">
                  <c:v>31.591699384107621</c:v>
                </c:pt>
                <c:pt idx="15818">
                  <c:v>31.59332352294145</c:v>
                </c:pt>
                <c:pt idx="15819">
                  <c:v>31.594946550351629</c:v>
                </c:pt>
                <c:pt idx="15820">
                  <c:v>31.596567305250385</c:v>
                </c:pt>
                <c:pt idx="15821">
                  <c:v>31.598189352422811</c:v>
                </c:pt>
                <c:pt idx="15822">
                  <c:v>31.599810845403717</c:v>
                </c:pt>
                <c:pt idx="15823">
                  <c:v>31.601432855580104</c:v>
                </c:pt>
                <c:pt idx="15824">
                  <c:v>31.603052468170599</c:v>
                </c:pt>
                <c:pt idx="15825">
                  <c:v>31.604673924234881</c:v>
                </c:pt>
                <c:pt idx="15826">
                  <c:v>31.60629684052148</c:v>
                </c:pt>
                <c:pt idx="15827">
                  <c:v>31.607919682695993</c:v>
                </c:pt>
                <c:pt idx="15828">
                  <c:v>31.609540622193887</c:v>
                </c:pt>
                <c:pt idx="15829">
                  <c:v>31.611161487778531</c:v>
                </c:pt>
                <c:pt idx="15830">
                  <c:v>31.612782574911282</c:v>
                </c:pt>
                <c:pt idx="15831">
                  <c:v>31.614405176912676</c:v>
                </c:pt>
                <c:pt idx="15832">
                  <c:v>31.616026688328532</c:v>
                </c:pt>
                <c:pt idx="15833">
                  <c:v>31.617648901888348</c:v>
                </c:pt>
                <c:pt idx="15834">
                  <c:v>31.61927067195473</c:v>
                </c:pt>
                <c:pt idx="15835">
                  <c:v>31.620889621977867</c:v>
                </c:pt>
                <c:pt idx="15836">
                  <c:v>31.622509713346023</c:v>
                </c:pt>
                <c:pt idx="15837">
                  <c:v>31.624129767828315</c:v>
                </c:pt>
                <c:pt idx="15838">
                  <c:v>31.625750799500828</c:v>
                </c:pt>
                <c:pt idx="15839">
                  <c:v>31.627369823077458</c:v>
                </c:pt>
                <c:pt idx="15840">
                  <c:v>31.628989988127369</c:v>
                </c:pt>
                <c:pt idx="15841">
                  <c:v>31.630608239660443</c:v>
                </c:pt>
                <c:pt idx="15842">
                  <c:v>31.632229326576503</c:v>
                </c:pt>
                <c:pt idx="15843">
                  <c:v>31.63384888385534</c:v>
                </c:pt>
                <c:pt idx="15844">
                  <c:v>31.635466731327273</c:v>
                </c:pt>
                <c:pt idx="15845">
                  <c:v>31.637086528051213</c:v>
                </c:pt>
                <c:pt idx="15846">
                  <c:v>31.63870415523569</c:v>
                </c:pt>
                <c:pt idx="15847">
                  <c:v>31.640323914946087</c:v>
                </c:pt>
                <c:pt idx="15848">
                  <c:v>31.641944374902202</c:v>
                </c:pt>
                <c:pt idx="15849">
                  <c:v>31.643564466366545</c:v>
                </c:pt>
                <c:pt idx="15850">
                  <c:v>31.645186495161273</c:v>
                </c:pt>
                <c:pt idx="15851">
                  <c:v>31.646809097041942</c:v>
                </c:pt>
                <c:pt idx="15852">
                  <c:v>31.648429944161528</c:v>
                </c:pt>
                <c:pt idx="15853">
                  <c:v>31.650052564387693</c:v>
                </c:pt>
                <c:pt idx="15854">
                  <c:v>31.651673799116367</c:v>
                </c:pt>
                <c:pt idx="15855">
                  <c:v>31.653295421514599</c:v>
                </c:pt>
                <c:pt idx="15856">
                  <c:v>31.654916600674131</c:v>
                </c:pt>
                <c:pt idx="15857">
                  <c:v>31.656538888202785</c:v>
                </c:pt>
                <c:pt idx="15858">
                  <c:v>31.65816023357786</c:v>
                </c:pt>
                <c:pt idx="15859">
                  <c:v>31.659780288060166</c:v>
                </c:pt>
                <c:pt idx="15860">
                  <c:v>31.6614006743735</c:v>
                </c:pt>
                <c:pt idx="15861">
                  <c:v>31.663020415674115</c:v>
                </c:pt>
                <c:pt idx="15862">
                  <c:v>31.664639255526509</c:v>
                </c:pt>
                <c:pt idx="15863">
                  <c:v>31.66625585557124</c:v>
                </c:pt>
                <c:pt idx="15864">
                  <c:v>31.667874676967681</c:v>
                </c:pt>
                <c:pt idx="15865">
                  <c:v>31.669493093903107</c:v>
                </c:pt>
                <c:pt idx="15866">
                  <c:v>31.671110574230571</c:v>
                </c:pt>
                <c:pt idx="15867">
                  <c:v>31.672727596018788</c:v>
                </c:pt>
                <c:pt idx="15868">
                  <c:v>31.674344984478576</c:v>
                </c:pt>
                <c:pt idx="15869">
                  <c:v>31.675961786209395</c:v>
                </c:pt>
                <c:pt idx="15870">
                  <c:v>31.677578111419198</c:v>
                </c:pt>
                <c:pt idx="15871">
                  <c:v>31.679194198594299</c:v>
                </c:pt>
                <c:pt idx="15872">
                  <c:v>31.680811036980252</c:v>
                </c:pt>
                <c:pt idx="15873">
                  <c:v>31.68242780205798</c:v>
                </c:pt>
                <c:pt idx="15874">
                  <c:v>31.684043394891564</c:v>
                </c:pt>
                <c:pt idx="15875">
                  <c:v>31.685658621964109</c:v>
                </c:pt>
                <c:pt idx="15876">
                  <c:v>31.687273191063593</c:v>
                </c:pt>
                <c:pt idx="15877">
                  <c:v>31.688887449692643</c:v>
                </c:pt>
                <c:pt idx="15878">
                  <c:v>31.690501653413531</c:v>
                </c:pt>
                <c:pt idx="15879">
                  <c:v>31.692115382576599</c:v>
                </c:pt>
                <c:pt idx="15880">
                  <c:v>31.693730335438929</c:v>
                </c:pt>
                <c:pt idx="15881">
                  <c:v>31.695345269930829</c:v>
                </c:pt>
                <c:pt idx="15882">
                  <c:v>31.696958835064596</c:v>
                </c:pt>
                <c:pt idx="15883">
                  <c:v>31.698572527770484</c:v>
                </c:pt>
                <c:pt idx="15884">
                  <c:v>31.700185892096506</c:v>
                </c:pt>
                <c:pt idx="15885">
                  <c:v>31.701800899691435</c:v>
                </c:pt>
                <c:pt idx="15886">
                  <c:v>31.703415834278772</c:v>
                </c:pt>
                <c:pt idx="15887">
                  <c:v>31.705028998239563</c:v>
                </c:pt>
                <c:pt idx="15888">
                  <c:v>31.706641396858508</c:v>
                </c:pt>
                <c:pt idx="15889">
                  <c:v>31.708253395116806</c:v>
                </c:pt>
                <c:pt idx="15890">
                  <c:v>31.709865247707942</c:v>
                </c:pt>
                <c:pt idx="15891">
                  <c:v>31.711476427670313</c:v>
                </c:pt>
                <c:pt idx="15892">
                  <c:v>31.713087898318946</c:v>
                </c:pt>
                <c:pt idx="15893">
                  <c:v>31.714698932725941</c:v>
                </c:pt>
                <c:pt idx="15894">
                  <c:v>31.716309295277789</c:v>
                </c:pt>
                <c:pt idx="15895">
                  <c:v>31.717920584149272</c:v>
                </c:pt>
                <c:pt idx="15896">
                  <c:v>31.719530674435322</c:v>
                </c:pt>
                <c:pt idx="15897">
                  <c:v>31.721141636041317</c:v>
                </c:pt>
                <c:pt idx="15898">
                  <c:v>31.722752252629029</c:v>
                </c:pt>
                <c:pt idx="15899">
                  <c:v>31.724362433760326</c:v>
                </c:pt>
                <c:pt idx="15900">
                  <c:v>31.725971237047933</c:v>
                </c:pt>
                <c:pt idx="15901">
                  <c:v>31.727580112848031</c:v>
                </c:pt>
                <c:pt idx="15902">
                  <c:v>31.729188083861917</c:v>
                </c:pt>
                <c:pt idx="15903">
                  <c:v>31.730796814692386</c:v>
                </c:pt>
                <c:pt idx="15904">
                  <c:v>31.732404532348436</c:v>
                </c:pt>
                <c:pt idx="15905">
                  <c:v>31.734012810705597</c:v>
                </c:pt>
                <c:pt idx="15906">
                  <c:v>31.73562069120635</c:v>
                </c:pt>
                <c:pt idx="15907">
                  <c:v>31.737228734427433</c:v>
                </c:pt>
                <c:pt idx="15908">
                  <c:v>31.738837139584227</c:v>
                </c:pt>
                <c:pt idx="15909">
                  <c:v>31.74044539994722</c:v>
                </c:pt>
                <c:pt idx="15910">
                  <c:v>31.74205203404356</c:v>
                </c:pt>
                <c:pt idx="15911">
                  <c:v>31.743659083216343</c:v>
                </c:pt>
                <c:pt idx="15912">
                  <c:v>31.745265139838093</c:v>
                </c:pt>
                <c:pt idx="15913">
                  <c:v>31.746873526855531</c:v>
                </c:pt>
                <c:pt idx="15914">
                  <c:v>31.748479926387134</c:v>
                </c:pt>
                <c:pt idx="15915">
                  <c:v>31.750085947167662</c:v>
                </c:pt>
                <c:pt idx="15916">
                  <c:v>31.751692671438526</c:v>
                </c:pt>
                <c:pt idx="15917">
                  <c:v>31.753298439715703</c:v>
                </c:pt>
                <c:pt idx="15918">
                  <c:v>31.754903937623162</c:v>
                </c:pt>
                <c:pt idx="15919">
                  <c:v>31.756510084409779</c:v>
                </c:pt>
                <c:pt idx="15920">
                  <c:v>31.758114142764345</c:v>
                </c:pt>
                <c:pt idx="15921">
                  <c:v>31.759718560625089</c:v>
                </c:pt>
                <c:pt idx="15922">
                  <c:v>31.761323032338577</c:v>
                </c:pt>
                <c:pt idx="15923">
                  <c:v>31.762927504052087</c:v>
                </c:pt>
                <c:pt idx="15924">
                  <c:v>31.764532515596976</c:v>
                </c:pt>
                <c:pt idx="15925">
                  <c:v>31.766135388497467</c:v>
                </c:pt>
                <c:pt idx="15926">
                  <c:v>31.767740706315116</c:v>
                </c:pt>
                <c:pt idx="15927">
                  <c:v>31.769343669031873</c:v>
                </c:pt>
                <c:pt idx="15928">
                  <c:v>31.770947421919768</c:v>
                </c:pt>
                <c:pt idx="15929">
                  <c:v>31.772549505746305</c:v>
                </c:pt>
                <c:pt idx="15930">
                  <c:v>31.774151338974693</c:v>
                </c:pt>
                <c:pt idx="15931">
                  <c:v>31.775754014463693</c:v>
                </c:pt>
                <c:pt idx="15932">
                  <c:v>31.777356241733422</c:v>
                </c:pt>
                <c:pt idx="15933">
                  <c:v>31.77895945567413</c:v>
                </c:pt>
                <c:pt idx="15934">
                  <c:v>31.780561826372029</c:v>
                </c:pt>
                <c:pt idx="15935">
                  <c:v>31.782162156463109</c:v>
                </c:pt>
                <c:pt idx="15936">
                  <c:v>31.783762915648406</c:v>
                </c:pt>
                <c:pt idx="15937">
                  <c:v>31.785364623193303</c:v>
                </c:pt>
                <c:pt idx="15938">
                  <c:v>31.786964863833344</c:v>
                </c:pt>
                <c:pt idx="15939">
                  <c:v>31.788564657800251</c:v>
                </c:pt>
                <c:pt idx="15940">
                  <c:v>31.790164701784892</c:v>
                </c:pt>
                <c:pt idx="15941">
                  <c:v>31.791765693452106</c:v>
                </c:pt>
                <c:pt idx="15942">
                  <c:v>31.793365755553655</c:v>
                </c:pt>
                <c:pt idx="15943">
                  <c:v>31.794964176048246</c:v>
                </c:pt>
                <c:pt idx="15944">
                  <c:v>31.796562311375116</c:v>
                </c:pt>
                <c:pt idx="15945">
                  <c:v>31.798162391244379</c:v>
                </c:pt>
                <c:pt idx="15946">
                  <c:v>31.799761061340959</c:v>
                </c:pt>
                <c:pt idx="15947">
                  <c:v>31.801359196807347</c:v>
                </c:pt>
                <c:pt idx="15948">
                  <c:v>31.802956566777347</c:v>
                </c:pt>
                <c:pt idx="15949">
                  <c:v>31.804553207691232</c:v>
                </c:pt>
                <c:pt idx="15950">
                  <c:v>31.806151378703692</c:v>
                </c:pt>
                <c:pt idx="15951">
                  <c:v>31.807748855376911</c:v>
                </c:pt>
                <c:pt idx="15952">
                  <c:v>31.809345958701037</c:v>
                </c:pt>
                <c:pt idx="15953">
                  <c:v>31.810942262123689</c:v>
                </c:pt>
                <c:pt idx="15954">
                  <c:v>31.812540522277303</c:v>
                </c:pt>
                <c:pt idx="15955">
                  <c:v>31.814138426172697</c:v>
                </c:pt>
                <c:pt idx="15956">
                  <c:v>31.815735511509246</c:v>
                </c:pt>
                <c:pt idx="15957">
                  <c:v>31.817333344204503</c:v>
                </c:pt>
                <c:pt idx="15958">
                  <c:v>31.818929221442431</c:v>
                </c:pt>
                <c:pt idx="15959">
                  <c:v>31.820524336072086</c:v>
                </c:pt>
                <c:pt idx="15960">
                  <c:v>31.822120834849382</c:v>
                </c:pt>
                <c:pt idx="15961">
                  <c:v>31.823717156029119</c:v>
                </c:pt>
                <c:pt idx="15962">
                  <c:v>31.825313761481283</c:v>
                </c:pt>
                <c:pt idx="15963">
                  <c:v>31.826908716568258</c:v>
                </c:pt>
                <c:pt idx="15964">
                  <c:v>31.82850423884085</c:v>
                </c:pt>
                <c:pt idx="15965">
                  <c:v>31.830099087433837</c:v>
                </c:pt>
                <c:pt idx="15966">
                  <c:v>31.831695106694298</c:v>
                </c:pt>
                <c:pt idx="15967">
                  <c:v>31.833290433954836</c:v>
                </c:pt>
                <c:pt idx="15968">
                  <c:v>31.83488561936883</c:v>
                </c:pt>
                <c:pt idx="15969">
                  <c:v>31.836481212794791</c:v>
                </c:pt>
                <c:pt idx="15970">
                  <c:v>31.838076132212191</c:v>
                </c:pt>
                <c:pt idx="15971">
                  <c:v>31.839671424013961</c:v>
                </c:pt>
                <c:pt idx="15972">
                  <c:v>31.841265617146327</c:v>
                </c:pt>
                <c:pt idx="15973">
                  <c:v>31.84285942102693</c:v>
                </c:pt>
                <c:pt idx="15974">
                  <c:v>31.84445317184603</c:v>
                </c:pt>
                <c:pt idx="15975">
                  <c:v>31.846046551357258</c:v>
                </c:pt>
                <c:pt idx="15976">
                  <c:v>31.847639594992977</c:v>
                </c:pt>
                <c:pt idx="15977">
                  <c:v>31.849234071666274</c:v>
                </c:pt>
                <c:pt idx="15978">
                  <c:v>31.850827521863216</c:v>
                </c:pt>
                <c:pt idx="15979">
                  <c:v>31.852421414351078</c:v>
                </c:pt>
                <c:pt idx="15980">
                  <c:v>31.854014882087927</c:v>
                </c:pt>
                <c:pt idx="15981">
                  <c:v>31.855608756700949</c:v>
                </c:pt>
                <c:pt idx="15982">
                  <c:v>31.857200264780907</c:v>
                </c:pt>
                <c:pt idx="15983">
                  <c:v>31.858792407757036</c:v>
                </c:pt>
                <c:pt idx="15984">
                  <c:v>31.860385628040625</c:v>
                </c:pt>
                <c:pt idx="15985">
                  <c:v>31.861977506392595</c:v>
                </c:pt>
                <c:pt idx="15986">
                  <c:v>31.863568996894095</c:v>
                </c:pt>
                <c:pt idx="15987">
                  <c:v>31.865161899163517</c:v>
                </c:pt>
                <c:pt idx="15988">
                  <c:v>31.866754218677887</c:v>
                </c:pt>
                <c:pt idx="15989">
                  <c:v>31.868346750129916</c:v>
                </c:pt>
                <c:pt idx="15990">
                  <c:v>31.86993868129673</c:v>
                </c:pt>
                <c:pt idx="15991">
                  <c:v>31.871530718520628</c:v>
                </c:pt>
                <c:pt idx="15992">
                  <c:v>31.873122896874229</c:v>
                </c:pt>
                <c:pt idx="15993">
                  <c:v>31.87471551650453</c:v>
                </c:pt>
                <c:pt idx="15994">
                  <c:v>31.876305862177876</c:v>
                </c:pt>
                <c:pt idx="15995">
                  <c:v>31.877897493550709</c:v>
                </c:pt>
                <c:pt idx="15996">
                  <c:v>31.879487803763869</c:v>
                </c:pt>
                <c:pt idx="15997">
                  <c:v>31.881080194031568</c:v>
                </c:pt>
                <c:pt idx="15998">
                  <c:v>31.882670469268817</c:v>
                </c:pt>
                <c:pt idx="15999">
                  <c:v>31.88426271824499</c:v>
                </c:pt>
                <c:pt idx="16000">
                  <c:v>31.88585265927469</c:v>
                </c:pt>
                <c:pt idx="16001">
                  <c:v>31.887443392014085</c:v>
                </c:pt>
                <c:pt idx="16002">
                  <c:v>31.889034565219831</c:v>
                </c:pt>
                <c:pt idx="16003">
                  <c:v>31.890625315700792</c:v>
                </c:pt>
                <c:pt idx="16004">
                  <c:v>31.892216435924208</c:v>
                </c:pt>
                <c:pt idx="16005">
                  <c:v>31.893806834148389</c:v>
                </c:pt>
                <c:pt idx="16006">
                  <c:v>31.895398342274362</c:v>
                </c:pt>
                <c:pt idx="16007">
                  <c:v>31.896989356822171</c:v>
                </c:pt>
                <c:pt idx="16008">
                  <c:v>31.898580829607646</c:v>
                </c:pt>
                <c:pt idx="16009">
                  <c:v>31.900170313402139</c:v>
                </c:pt>
                <c:pt idx="16010">
                  <c:v>31.901761398467407</c:v>
                </c:pt>
                <c:pt idx="16011">
                  <c:v>31.903352131298742</c:v>
                </c:pt>
                <c:pt idx="16012">
                  <c:v>31.904941492006689</c:v>
                </c:pt>
                <c:pt idx="16013">
                  <c:v>31.906532295163544</c:v>
                </c:pt>
                <c:pt idx="16014">
                  <c:v>31.908122799099573</c:v>
                </c:pt>
                <c:pt idx="16015">
                  <c:v>31.909712160082684</c:v>
                </c:pt>
                <c:pt idx="16016">
                  <c:v>31.911302663995706</c:v>
                </c:pt>
                <c:pt idx="16017">
                  <c:v>31.9128918140872</c:v>
                </c:pt>
                <c:pt idx="16018">
                  <c:v>31.914482405899957</c:v>
                </c:pt>
                <c:pt idx="16019">
                  <c:v>31.916071784196795</c:v>
                </c:pt>
                <c:pt idx="16020">
                  <c:v>31.917662182581729</c:v>
                </c:pt>
                <c:pt idx="16021">
                  <c:v>31.919251297462608</c:v>
                </c:pt>
                <c:pt idx="16022">
                  <c:v>31.9208397979369</c:v>
                </c:pt>
                <c:pt idx="16023">
                  <c:v>31.922428421217827</c:v>
                </c:pt>
                <c:pt idx="16024">
                  <c:v>31.924016676195404</c:v>
                </c:pt>
                <c:pt idx="16025">
                  <c:v>31.925605685822774</c:v>
                </c:pt>
                <c:pt idx="16026">
                  <c:v>31.927193116939485</c:v>
                </c:pt>
                <c:pt idx="16027">
                  <c:v>31.928781336893017</c:v>
                </c:pt>
                <c:pt idx="16028">
                  <c:v>31.930368820413094</c:v>
                </c:pt>
                <c:pt idx="16029">
                  <c:v>31.931957057672395</c:v>
                </c:pt>
                <c:pt idx="16030">
                  <c:v>31.933546154948687</c:v>
                </c:pt>
                <c:pt idx="16031">
                  <c:v>31.935134339834331</c:v>
                </c:pt>
                <c:pt idx="16032">
                  <c:v>31.936722121348762</c:v>
                </c:pt>
                <c:pt idx="16033">
                  <c:v>31.938310779813243</c:v>
                </c:pt>
                <c:pt idx="16034">
                  <c:v>31.939899719151377</c:v>
                </c:pt>
                <c:pt idx="16035">
                  <c:v>31.941487360387587</c:v>
                </c:pt>
                <c:pt idx="16036">
                  <c:v>31.943075562578052</c:v>
                </c:pt>
                <c:pt idx="16037">
                  <c:v>31.944663536867925</c:v>
                </c:pt>
                <c:pt idx="16038">
                  <c:v>31.946252107606202</c:v>
                </c:pt>
                <c:pt idx="16039">
                  <c:v>31.947840730978736</c:v>
                </c:pt>
                <c:pt idx="16040">
                  <c:v>31.949428407184424</c:v>
                </c:pt>
                <c:pt idx="16041">
                  <c:v>31.951016609374886</c:v>
                </c:pt>
                <c:pt idx="16042">
                  <c:v>31.952604408411929</c:v>
                </c:pt>
                <c:pt idx="16043">
                  <c:v>31.954193453014931</c:v>
                </c:pt>
                <c:pt idx="16044">
                  <c:v>31.955782304519513</c:v>
                </c:pt>
                <c:pt idx="16045">
                  <c:v>31.957371472217073</c:v>
                </c:pt>
                <c:pt idx="16046">
                  <c:v>31.95896002541151</c:v>
                </c:pt>
                <c:pt idx="16047">
                  <c:v>31.960547543960939</c:v>
                </c:pt>
                <c:pt idx="16048">
                  <c:v>31.962136149788254</c:v>
                </c:pt>
                <c:pt idx="16049">
                  <c:v>31.963724825799449</c:v>
                </c:pt>
                <c:pt idx="16050">
                  <c:v>31.965312782561877</c:v>
                </c:pt>
                <c:pt idx="16051">
                  <c:v>31.966900879671822</c:v>
                </c:pt>
                <c:pt idx="16052">
                  <c:v>31.968489415208449</c:v>
                </c:pt>
                <c:pt idx="16053">
                  <c:v>31.970077845678418</c:v>
                </c:pt>
                <c:pt idx="16054">
                  <c:v>31.971665890197329</c:v>
                </c:pt>
                <c:pt idx="16055">
                  <c:v>31.973253128679463</c:v>
                </c:pt>
                <c:pt idx="16056">
                  <c:v>31.974840945239627</c:v>
                </c:pt>
                <c:pt idx="16057">
                  <c:v>31.976427973551797</c:v>
                </c:pt>
                <c:pt idx="16058">
                  <c:v>31.978015439626493</c:v>
                </c:pt>
                <c:pt idx="16059">
                  <c:v>31.979603414030787</c:v>
                </c:pt>
                <c:pt idx="16060">
                  <c:v>31.981191353380687</c:v>
                </c:pt>
                <c:pt idx="16061">
                  <c:v>31.982777769242301</c:v>
                </c:pt>
                <c:pt idx="16062">
                  <c:v>31.984365515827239</c:v>
                </c:pt>
                <c:pt idx="16063">
                  <c:v>31.985952911965011</c:v>
                </c:pt>
                <c:pt idx="16064">
                  <c:v>31.987539380146764</c:v>
                </c:pt>
                <c:pt idx="16065">
                  <c:v>31.989127617520523</c:v>
                </c:pt>
                <c:pt idx="16066">
                  <c:v>31.990714750966173</c:v>
                </c:pt>
                <c:pt idx="16067">
                  <c:v>31.992302006910318</c:v>
                </c:pt>
                <c:pt idx="16068">
                  <c:v>31.9938907882118</c:v>
                </c:pt>
                <c:pt idx="16069">
                  <c:v>31.995477799022478</c:v>
                </c:pt>
                <c:pt idx="16070">
                  <c:v>31.997065790840324</c:v>
                </c:pt>
                <c:pt idx="16071">
                  <c:v>31.998652364131797</c:v>
                </c:pt>
                <c:pt idx="16072">
                  <c:v>32.0002404085363</c:v>
                </c:pt>
                <c:pt idx="16073">
                  <c:v>32.001828908987733</c:v>
                </c:pt>
                <c:pt idx="16074">
                  <c:v>32.003417462067617</c:v>
                </c:pt>
                <c:pt idx="16075">
                  <c:v>32.005005594126217</c:v>
                </c:pt>
                <c:pt idx="16076">
                  <c:v>32.006593165292003</c:v>
                </c:pt>
                <c:pt idx="16077">
                  <c:v>32.008180631435302</c:v>
                </c:pt>
                <c:pt idx="16078">
                  <c:v>32.009768693323878</c:v>
                </c:pt>
                <c:pt idx="16079">
                  <c:v>32.01135691316297</c:v>
                </c:pt>
                <c:pt idx="16080">
                  <c:v>32.01294462470598</c:v>
                </c:pt>
                <c:pt idx="16081">
                  <c:v>32.014532090849229</c:v>
                </c:pt>
                <c:pt idx="16082">
                  <c:v>32.01611903156725</c:v>
                </c:pt>
                <c:pt idx="16083">
                  <c:v>32.017705674842553</c:v>
                </c:pt>
                <c:pt idx="16084">
                  <c:v>32.019293105959299</c:v>
                </c:pt>
                <c:pt idx="16085">
                  <c:v>32.020879714321723</c:v>
                </c:pt>
                <c:pt idx="16086">
                  <c:v>32.022466165062902</c:v>
                </c:pt>
                <c:pt idx="16087">
                  <c:v>32.024052633290324</c:v>
                </c:pt>
                <c:pt idx="16088">
                  <c:v>32.025639189138467</c:v>
                </c:pt>
                <c:pt idx="16089">
                  <c:v>32.027225185384346</c:v>
                </c:pt>
                <c:pt idx="16090">
                  <c:v>32.028812528828816</c:v>
                </c:pt>
                <c:pt idx="16091">
                  <c:v>32.030398664877907</c:v>
                </c:pt>
                <c:pt idx="16092">
                  <c:v>32.031984626177731</c:v>
                </c:pt>
                <c:pt idx="16093">
                  <c:v>32.033571672060475</c:v>
                </c:pt>
                <c:pt idx="16094">
                  <c:v>32.035159418393803</c:v>
                </c:pt>
                <c:pt idx="16095">
                  <c:v>32.036747340125729</c:v>
                </c:pt>
                <c:pt idx="16096">
                  <c:v>32.038335174323905</c:v>
                </c:pt>
                <c:pt idx="16097">
                  <c:v>32.039921677593497</c:v>
                </c:pt>
                <c:pt idx="16098">
                  <c:v>32.041508076107377</c:v>
                </c:pt>
                <c:pt idx="16099">
                  <c:v>32.043094299640295</c:v>
                </c:pt>
                <c:pt idx="16100">
                  <c:v>32.044680995391452</c:v>
                </c:pt>
                <c:pt idx="16101">
                  <c:v>32.046267621015986</c:v>
                </c:pt>
                <c:pt idx="16102">
                  <c:v>32.047854981971092</c:v>
                </c:pt>
                <c:pt idx="16103">
                  <c:v>32.049442080316979</c:v>
                </c:pt>
                <c:pt idx="16104">
                  <c:v>32.051029686654225</c:v>
                </c:pt>
                <c:pt idx="16105">
                  <c:v>32.052616312347325</c:v>
                </c:pt>
                <c:pt idx="16106">
                  <c:v>32.054203078209902</c:v>
                </c:pt>
                <c:pt idx="16107">
                  <c:v>32.05579019405981</c:v>
                </c:pt>
                <c:pt idx="16108">
                  <c:v>32.057376365087272</c:v>
                </c:pt>
                <c:pt idx="16109">
                  <c:v>32.058962501045144</c:v>
                </c:pt>
                <c:pt idx="16110">
                  <c:v>32.060550072348192</c:v>
                </c:pt>
                <c:pt idx="16111">
                  <c:v>32.06213734575492</c:v>
                </c:pt>
                <c:pt idx="16112">
                  <c:v>32.063724356474161</c:v>
                </c:pt>
                <c:pt idx="16113">
                  <c:v>32.065310754828261</c:v>
                </c:pt>
                <c:pt idx="16114">
                  <c:v>32.066896646150532</c:v>
                </c:pt>
                <c:pt idx="16115">
                  <c:v>32.068483131933085</c:v>
                </c:pt>
                <c:pt idx="16116">
                  <c:v>32.070070527910843</c:v>
                </c:pt>
                <c:pt idx="16117">
                  <c:v>32.071657696275295</c:v>
                </c:pt>
                <c:pt idx="16118">
                  <c:v>32.073245354984579</c:v>
                </c:pt>
                <c:pt idx="16119">
                  <c:v>32.074832313316385</c:v>
                </c:pt>
                <c:pt idx="16120">
                  <c:v>32.07641991947078</c:v>
                </c:pt>
                <c:pt idx="16121">
                  <c:v>32.078007455741407</c:v>
                </c:pt>
                <c:pt idx="16122">
                  <c:v>32.079594168894147</c:v>
                </c:pt>
                <c:pt idx="16123">
                  <c:v>32.081180637121555</c:v>
                </c:pt>
                <c:pt idx="16124">
                  <c:v>32.082767893065707</c:v>
                </c:pt>
                <c:pt idx="16125">
                  <c:v>32.084355341626853</c:v>
                </c:pt>
                <c:pt idx="16126">
                  <c:v>32.085942317230305</c:v>
                </c:pt>
                <c:pt idx="16127">
                  <c:v>32.087528191082214</c:v>
                </c:pt>
                <c:pt idx="16128">
                  <c:v>32.089115131914511</c:v>
                </c:pt>
                <c:pt idx="16129">
                  <c:v>32.090701320534656</c:v>
                </c:pt>
                <c:pt idx="16130">
                  <c:v>32.092288541463752</c:v>
                </c:pt>
                <c:pt idx="16131">
                  <c:v>32.093875219768158</c:v>
                </c:pt>
                <c:pt idx="16132">
                  <c:v>32.095461006275364</c:v>
                </c:pt>
                <c:pt idx="16133">
                  <c:v>32.0970458500841</c:v>
                </c:pt>
                <c:pt idx="16134">
                  <c:v>32.098631182454653</c:v>
                </c:pt>
                <c:pt idx="16135">
                  <c:v>32.100216637069764</c:v>
                </c:pt>
                <c:pt idx="16136">
                  <c:v>32.101801847310277</c:v>
                </c:pt>
                <c:pt idx="16137">
                  <c:v>32.103388508077117</c:v>
                </c:pt>
                <c:pt idx="16138">
                  <c:v>32.104974679127444</c:v>
                </c:pt>
                <c:pt idx="16139">
                  <c:v>32.106559348540536</c:v>
                </c:pt>
                <c:pt idx="16140">
                  <c:v>32.108144593685992</c:v>
                </c:pt>
                <c:pt idx="16141">
                  <c:v>32.109729838831505</c:v>
                </c:pt>
                <c:pt idx="16142">
                  <c:v>32.111313845793731</c:v>
                </c:pt>
                <c:pt idx="16143">
                  <c:v>32.112899667374194</c:v>
                </c:pt>
                <c:pt idx="16144">
                  <c:v>32.114484458722551</c:v>
                </c:pt>
                <c:pt idx="16145">
                  <c:v>32.116069895970455</c:v>
                </c:pt>
                <c:pt idx="16146">
                  <c:v>32.117655892261958</c:v>
                </c:pt>
                <c:pt idx="16147">
                  <c:v>32.119240474449484</c:v>
                </c:pt>
                <c:pt idx="16148">
                  <c:v>32.120825876554044</c:v>
                </c:pt>
                <c:pt idx="16149">
                  <c:v>32.12241092960948</c:v>
                </c:pt>
                <c:pt idx="16150">
                  <c:v>32.123995755839886</c:v>
                </c:pt>
                <c:pt idx="16151">
                  <c:v>32.125581542483914</c:v>
                </c:pt>
                <c:pt idx="16152">
                  <c:v>32.127166002548506</c:v>
                </c:pt>
                <c:pt idx="16153">
                  <c:v>32.128751107949149</c:v>
                </c:pt>
                <c:pt idx="16154">
                  <c:v>32.130336545105834</c:v>
                </c:pt>
                <c:pt idx="16155">
                  <c:v>32.131921947346996</c:v>
                </c:pt>
                <c:pt idx="16156">
                  <c:v>32.13350803087512</c:v>
                </c:pt>
                <c:pt idx="16157">
                  <c:v>32.135093974748251</c:v>
                </c:pt>
                <c:pt idx="16158">
                  <c:v>32.136679097734898</c:v>
                </c:pt>
                <c:pt idx="16159">
                  <c:v>32.138263487940975</c:v>
                </c:pt>
                <c:pt idx="16160">
                  <c:v>32.139849256980675</c:v>
                </c:pt>
                <c:pt idx="16161">
                  <c:v>32.141434641856044</c:v>
                </c:pt>
                <c:pt idx="16162">
                  <c:v>32.143020079103891</c:v>
                </c:pt>
                <c:pt idx="16163">
                  <c:v>32.144606774855035</c:v>
                </c:pt>
                <c:pt idx="16164">
                  <c:v>32.146191705742844</c:v>
                </c:pt>
                <c:pt idx="16165">
                  <c:v>32.14777750985489</c:v>
                </c:pt>
                <c:pt idx="16166">
                  <c:v>32.149362004783384</c:v>
                </c:pt>
                <c:pt idx="16167">
                  <c:v>32.150947267336413</c:v>
                </c:pt>
                <c:pt idx="16168">
                  <c:v>32.1525315006959</c:v>
                </c:pt>
                <c:pt idx="16169">
                  <c:v>32.154117409397813</c:v>
                </c:pt>
                <c:pt idx="16170">
                  <c:v>32.155701939055561</c:v>
                </c:pt>
                <c:pt idx="16171">
                  <c:v>32.157287760499173</c:v>
                </c:pt>
                <c:pt idx="16172">
                  <c:v>32.158873215114305</c:v>
                </c:pt>
                <c:pt idx="16173">
                  <c:v>32.160457832172419</c:v>
                </c:pt>
                <c:pt idx="16174">
                  <c:v>32.162043077272308</c:v>
                </c:pt>
                <c:pt idx="16175">
                  <c:v>32.163626474585968</c:v>
                </c:pt>
                <c:pt idx="16176">
                  <c:v>32.165211841868143</c:v>
                </c:pt>
                <c:pt idx="16177">
                  <c:v>32.166795134775896</c:v>
                </c:pt>
                <c:pt idx="16178">
                  <c:v>32.16837966470667</c:v>
                </c:pt>
                <c:pt idx="16179">
                  <c:v>32.169964735301136</c:v>
                </c:pt>
                <c:pt idx="16180">
                  <c:v>32.171549666325596</c:v>
                </c:pt>
                <c:pt idx="16181">
                  <c:v>32.173134265993731</c:v>
                </c:pt>
                <c:pt idx="16182">
                  <c:v>32.174717854762605</c:v>
                </c:pt>
                <c:pt idx="16183">
                  <c:v>32.176302524175746</c:v>
                </c:pt>
                <c:pt idx="16184">
                  <c:v>32.177885729955293</c:v>
                </c:pt>
                <c:pt idx="16185">
                  <c:v>32.179470137750435</c:v>
                </c:pt>
                <c:pt idx="16186">
                  <c:v>32.18105444072372</c:v>
                </c:pt>
                <c:pt idx="16187">
                  <c:v>32.182636950905462</c:v>
                </c:pt>
                <c:pt idx="16188">
                  <c:v>32.184219408818635</c:v>
                </c:pt>
                <c:pt idx="16189">
                  <c:v>32.185801901622419</c:v>
                </c:pt>
                <c:pt idx="16190">
                  <c:v>32.187385978037376</c:v>
                </c:pt>
                <c:pt idx="16191">
                  <c:v>32.188969949935078</c:v>
                </c:pt>
                <c:pt idx="16192">
                  <c:v>32.190553434312122</c:v>
                </c:pt>
                <c:pt idx="16193">
                  <c:v>32.192137406391737</c:v>
                </c:pt>
                <c:pt idx="16194">
                  <c:v>32.193719586450989</c:v>
                </c:pt>
                <c:pt idx="16195">
                  <c:v>32.195302914113363</c:v>
                </c:pt>
                <c:pt idx="16196">
                  <c:v>32.19688636359087</c:v>
                </c:pt>
                <c:pt idx="16197">
                  <c:v>32.198469952427963</c:v>
                </c:pt>
                <c:pt idx="16198">
                  <c:v>32.200053593490125</c:v>
                </c:pt>
                <c:pt idx="16199">
                  <c:v>32.201637844343296</c:v>
                </c:pt>
                <c:pt idx="16200">
                  <c:v>32.203221450701896</c:v>
                </c:pt>
                <c:pt idx="16201">
                  <c:v>32.204805596827278</c:v>
                </c:pt>
                <c:pt idx="16202">
                  <c:v>32.206388855004981</c:v>
                </c:pt>
                <c:pt idx="16203">
                  <c:v>32.207971451992741</c:v>
                </c:pt>
                <c:pt idx="16204">
                  <c:v>32.209553631961349</c:v>
                </c:pt>
                <c:pt idx="16205">
                  <c:v>32.21113595089836</c:v>
                </c:pt>
                <c:pt idx="16206">
                  <c:v>32.21271846114815</c:v>
                </c:pt>
                <c:pt idx="16207">
                  <c:v>32.214301493184074</c:v>
                </c:pt>
                <c:pt idx="16208">
                  <c:v>32.215882961415055</c:v>
                </c:pt>
                <c:pt idx="16209">
                  <c:v>32.217466741674095</c:v>
                </c:pt>
                <c:pt idx="16210">
                  <c:v>32.219049269166163</c:v>
                </c:pt>
                <c:pt idx="16211">
                  <c:v>32.220632405429043</c:v>
                </c:pt>
                <c:pt idx="16212">
                  <c:v>32.222215750605763</c:v>
                </c:pt>
                <c:pt idx="16213">
                  <c:v>32.223799182838746</c:v>
                </c:pt>
                <c:pt idx="16214">
                  <c:v>32.225381501957187</c:v>
                </c:pt>
                <c:pt idx="16215">
                  <c:v>32.226964238254233</c:v>
                </c:pt>
                <c:pt idx="16216">
                  <c:v>32.228546209872263</c:v>
                </c:pt>
                <c:pt idx="16217">
                  <c:v>32.230128633100989</c:v>
                </c:pt>
                <c:pt idx="16218">
                  <c:v>32.231711230338362</c:v>
                </c:pt>
                <c:pt idx="16219">
                  <c:v>32.23329323663895</c:v>
                </c:pt>
                <c:pt idx="16220">
                  <c:v>32.23487553822595</c:v>
                </c:pt>
                <c:pt idx="16221">
                  <c:v>32.236457145179422</c:v>
                </c:pt>
                <c:pt idx="16222">
                  <c:v>32.23803916884463</c:v>
                </c:pt>
                <c:pt idx="16223">
                  <c:v>32.23962077575279</c:v>
                </c:pt>
                <c:pt idx="16224">
                  <c:v>32.241203320850651</c:v>
                </c:pt>
                <c:pt idx="16225">
                  <c:v>32.242784650072352</c:v>
                </c:pt>
                <c:pt idx="16226">
                  <c:v>32.24436646527959</c:v>
                </c:pt>
                <c:pt idx="16227">
                  <c:v>32.24594748235085</c:v>
                </c:pt>
                <c:pt idx="16228">
                  <c:v>32.247528221902577</c:v>
                </c:pt>
                <c:pt idx="16229">
                  <c:v>32.249109412371865</c:v>
                </c:pt>
                <c:pt idx="16230">
                  <c:v>32.250690950005577</c:v>
                </c:pt>
                <c:pt idx="16231">
                  <c:v>32.252271949739601</c:v>
                </c:pt>
                <c:pt idx="16232">
                  <c:v>32.253853973404851</c:v>
                </c:pt>
                <c:pt idx="16233">
                  <c:v>32.255436657460194</c:v>
                </c:pt>
                <c:pt idx="16234">
                  <c:v>32.25701795208154</c:v>
                </c:pt>
                <c:pt idx="16235">
                  <c:v>32.258599645763255</c:v>
                </c:pt>
                <c:pt idx="16236">
                  <c:v>32.260181391492125</c:v>
                </c:pt>
                <c:pt idx="16237">
                  <c:v>32.261764197330365</c:v>
                </c:pt>
                <c:pt idx="16238">
                  <c:v>32.26334693353666</c:v>
                </c:pt>
                <c:pt idx="16239">
                  <c:v>32.264929843610197</c:v>
                </c:pt>
                <c:pt idx="16240">
                  <c:v>32.26651195410593</c:v>
                </c:pt>
                <c:pt idx="16241">
                  <c:v>32.268094099359693</c:v>
                </c:pt>
                <c:pt idx="16242">
                  <c:v>32.269677009433224</c:v>
                </c:pt>
                <c:pt idx="16243">
                  <c:v>32.271259989135082</c:v>
                </c:pt>
                <c:pt idx="16244">
                  <c:v>32.272842742816749</c:v>
                </c:pt>
                <c:pt idx="16245">
                  <c:v>32.274424697071474</c:v>
                </c:pt>
                <c:pt idx="16246">
                  <c:v>32.276007224540912</c:v>
                </c:pt>
                <c:pt idx="16247">
                  <c:v>32.277588362895216</c:v>
                </c:pt>
                <c:pt idx="16248">
                  <c:v>32.279171394794943</c:v>
                </c:pt>
                <c:pt idx="16249">
                  <c:v>32.280752932292778</c:v>
                </c:pt>
                <c:pt idx="16250">
                  <c:v>32.282335494543112</c:v>
                </c:pt>
                <c:pt idx="16251">
                  <c:v>32.283917709296219</c:v>
                </c:pt>
                <c:pt idx="16252">
                  <c:v>32.285499663551029</c:v>
                </c:pt>
                <c:pt idx="16253">
                  <c:v>32.287082347561011</c:v>
                </c:pt>
                <c:pt idx="16254">
                  <c:v>32.288663902410697</c:v>
                </c:pt>
                <c:pt idx="16255">
                  <c:v>32.290245682923157</c:v>
                </c:pt>
                <c:pt idx="16256">
                  <c:v>32.291826422474863</c:v>
                </c:pt>
                <c:pt idx="16257">
                  <c:v>32.293409871975165</c:v>
                </c:pt>
                <c:pt idx="16258">
                  <c:v>32.294992034484089</c:v>
                </c:pt>
                <c:pt idx="16259">
                  <c:v>32.296573971330737</c:v>
                </c:pt>
                <c:pt idx="16260">
                  <c:v>32.298156742147832</c:v>
                </c:pt>
                <c:pt idx="16261">
                  <c:v>32.299739600146957</c:v>
                </c:pt>
                <c:pt idx="16262">
                  <c:v>32.301322666968645</c:v>
                </c:pt>
                <c:pt idx="16263">
                  <c:v>32.302904933788973</c:v>
                </c:pt>
                <c:pt idx="16264">
                  <c:v>32.304488853570874</c:v>
                </c:pt>
                <c:pt idx="16265">
                  <c:v>32.306071485479535</c:v>
                </c:pt>
                <c:pt idx="16266">
                  <c:v>32.307654534681078</c:v>
                </c:pt>
                <c:pt idx="16267">
                  <c:v>32.309238140812454</c:v>
                </c:pt>
                <c:pt idx="16268">
                  <c:v>32.310822165012041</c:v>
                </c:pt>
                <c:pt idx="16269">
                  <c:v>32.312405161968954</c:v>
                </c:pt>
                <c:pt idx="16270">
                  <c:v>32.313989412913088</c:v>
                </c:pt>
                <c:pt idx="16271">
                  <c:v>32.315573367438404</c:v>
                </c:pt>
                <c:pt idx="16272">
                  <c:v>32.317156869220469</c:v>
                </c:pt>
                <c:pt idx="16273">
                  <c:v>32.318741643128625</c:v>
                </c:pt>
                <c:pt idx="16274">
                  <c:v>32.320325981093717</c:v>
                </c:pt>
                <c:pt idx="16275">
                  <c:v>32.321909953059595</c:v>
                </c:pt>
                <c:pt idx="16276">
                  <c:v>32.323493698630195</c:v>
                </c:pt>
                <c:pt idx="16277">
                  <c:v>32.32507737453421</c:v>
                </c:pt>
                <c:pt idx="16278">
                  <c:v>32.326659415541904</c:v>
                </c:pt>
                <c:pt idx="16279">
                  <c:v>32.328243509423508</c:v>
                </c:pt>
                <c:pt idx="16280">
                  <c:v>32.329826837176761</c:v>
                </c:pt>
                <c:pt idx="16281">
                  <c:v>32.331411802954221</c:v>
                </c:pt>
                <c:pt idx="16282">
                  <c:v>32.332995426584866</c:v>
                </c:pt>
                <c:pt idx="16283">
                  <c:v>32.334579799520867</c:v>
                </c:pt>
                <c:pt idx="16284">
                  <c:v>32.336162466352334</c:v>
                </c:pt>
                <c:pt idx="16285">
                  <c:v>32.337745619942524</c:v>
                </c:pt>
                <c:pt idx="16286">
                  <c:v>32.339328756273524</c:v>
                </c:pt>
                <c:pt idx="16287">
                  <c:v>32.340911457734698</c:v>
                </c:pt>
                <c:pt idx="16288">
                  <c:v>32.342495708678911</c:v>
                </c:pt>
                <c:pt idx="16289">
                  <c:v>32.344080343104729</c:v>
                </c:pt>
                <c:pt idx="16290">
                  <c:v>32.34566335761216</c:v>
                </c:pt>
                <c:pt idx="16291">
                  <c:v>32.347246145860183</c:v>
                </c:pt>
                <c:pt idx="16292">
                  <c:v>32.348829821764177</c:v>
                </c:pt>
                <c:pt idx="16293">
                  <c:v>32.350415224005438</c:v>
                </c:pt>
                <c:pt idx="16294">
                  <c:v>32.352000155029906</c:v>
                </c:pt>
                <c:pt idx="16295">
                  <c:v>32.35358555736223</c:v>
                </c:pt>
                <c:pt idx="16296">
                  <c:v>32.355170243985157</c:v>
                </c:pt>
                <c:pt idx="16297">
                  <c:v>32.356754983059645</c:v>
                </c:pt>
                <c:pt idx="16298">
                  <c:v>32.358339966419301</c:v>
                </c:pt>
                <c:pt idx="16299">
                  <c:v>32.359924844885185</c:v>
                </c:pt>
                <c:pt idx="16300">
                  <c:v>32.361510229760576</c:v>
                </c:pt>
                <c:pt idx="16301">
                  <c:v>32.363095858986206</c:v>
                </c:pt>
                <c:pt idx="16302">
                  <c:v>32.364682047515075</c:v>
                </c:pt>
                <c:pt idx="16303">
                  <c:v>32.366268183609826</c:v>
                </c:pt>
                <c:pt idx="16304">
                  <c:v>32.367854546950191</c:v>
                </c:pt>
                <c:pt idx="16305">
                  <c:v>32.369440892807248</c:v>
                </c:pt>
                <c:pt idx="16306">
                  <c:v>32.371025701732989</c:v>
                </c:pt>
                <c:pt idx="16307">
                  <c:v>32.372611086517274</c:v>
                </c:pt>
                <c:pt idx="16308">
                  <c:v>32.374196226953778</c:v>
                </c:pt>
                <c:pt idx="16309">
                  <c:v>32.375781314996594</c:v>
                </c:pt>
                <c:pt idx="16310">
                  <c:v>32.377365600770446</c:v>
                </c:pt>
                <c:pt idx="16311">
                  <c:v>32.378950776108063</c:v>
                </c:pt>
                <c:pt idx="16312">
                  <c:v>32.380535497698148</c:v>
                </c:pt>
                <c:pt idx="16313">
                  <c:v>32.382119678920461</c:v>
                </c:pt>
                <c:pt idx="16314">
                  <c:v>32.383705186004867</c:v>
                </c:pt>
                <c:pt idx="16315">
                  <c:v>32.385289837889914</c:v>
                </c:pt>
                <c:pt idx="16316">
                  <c:v>32.386874856050945</c:v>
                </c:pt>
                <c:pt idx="16317">
                  <c:v>32.388460293298728</c:v>
                </c:pt>
                <c:pt idx="16318">
                  <c:v>32.390045817843479</c:v>
                </c:pt>
                <c:pt idx="16319">
                  <c:v>32.391629667962391</c:v>
                </c:pt>
                <c:pt idx="16320">
                  <c:v>32.393214947878086</c:v>
                </c:pt>
                <c:pt idx="16321">
                  <c:v>32.394800437502553</c:v>
                </c:pt>
                <c:pt idx="16322">
                  <c:v>32.396386608598576</c:v>
                </c:pt>
                <c:pt idx="16323">
                  <c:v>32.39797253499998</c:v>
                </c:pt>
                <c:pt idx="16324">
                  <c:v>32.399557727788782</c:v>
                </c:pt>
                <c:pt idx="16325">
                  <c:v>32.401143095116453</c:v>
                </c:pt>
                <c:pt idx="16326">
                  <c:v>32.402727781830357</c:v>
                </c:pt>
                <c:pt idx="16327">
                  <c:v>32.404313096745852</c:v>
                </c:pt>
                <c:pt idx="16328">
                  <c:v>32.4058981323994</c:v>
                </c:pt>
                <c:pt idx="16329">
                  <c:v>32.407484688224628</c:v>
                </c:pt>
                <c:pt idx="16330">
                  <c:v>32.4090699682314</c:v>
                </c:pt>
                <c:pt idx="16331">
                  <c:v>32.410655807189649</c:v>
                </c:pt>
                <c:pt idx="16332">
                  <c:v>32.412240493994538</c:v>
                </c:pt>
                <c:pt idx="16333">
                  <c:v>32.413825826410715</c:v>
                </c:pt>
                <c:pt idx="16334">
                  <c:v>32.415411508165626</c:v>
                </c:pt>
                <c:pt idx="16335">
                  <c:v>32.416996893086569</c:v>
                </c:pt>
                <c:pt idx="16336">
                  <c:v>32.4185826796394</c:v>
                </c:pt>
                <c:pt idx="16337">
                  <c:v>32.420169183000425</c:v>
                </c:pt>
                <c:pt idx="16338">
                  <c:v>32.421755284278412</c:v>
                </c:pt>
                <c:pt idx="16339">
                  <c:v>32.423341402896035</c:v>
                </c:pt>
                <c:pt idx="16340">
                  <c:v>32.424927888769929</c:v>
                </c:pt>
                <c:pt idx="16341">
                  <c:v>32.426513849978591</c:v>
                </c:pt>
                <c:pt idx="16342">
                  <c:v>32.428100318365807</c:v>
                </c:pt>
                <c:pt idx="16343">
                  <c:v>32.429686646785626</c:v>
                </c:pt>
                <c:pt idx="16344">
                  <c:v>32.431272590521978</c:v>
                </c:pt>
                <c:pt idx="16345">
                  <c:v>32.432858464373879</c:v>
                </c:pt>
                <c:pt idx="16346">
                  <c:v>32.434445983060527</c:v>
                </c:pt>
                <c:pt idx="16347">
                  <c:v>32.436033361641002</c:v>
                </c:pt>
                <c:pt idx="16348">
                  <c:v>32.437620127206685</c:v>
                </c:pt>
                <c:pt idx="16349">
                  <c:v>32.439207365574546</c:v>
                </c:pt>
                <c:pt idx="16350">
                  <c:v>32.440795094523949</c:v>
                </c:pt>
                <c:pt idx="16351">
                  <c:v>32.442382981044105</c:v>
                </c:pt>
                <c:pt idx="16352">
                  <c:v>32.443970639799126</c:v>
                </c:pt>
                <c:pt idx="16353">
                  <c:v>32.445558736748886</c:v>
                </c:pt>
                <c:pt idx="16354">
                  <c:v>32.447147061803079</c:v>
                </c:pt>
                <c:pt idx="16355">
                  <c:v>32.448735369320353</c:v>
                </c:pt>
                <c:pt idx="16356">
                  <c:v>32.450321907657035</c:v>
                </c:pt>
                <c:pt idx="16357">
                  <c:v>32.451909128380464</c:v>
                </c:pt>
                <c:pt idx="16358">
                  <c:v>32.453495859117858</c:v>
                </c:pt>
                <c:pt idx="16359">
                  <c:v>32.455082502393189</c:v>
                </c:pt>
                <c:pt idx="16360">
                  <c:v>32.456669688149233</c:v>
                </c:pt>
                <c:pt idx="16361">
                  <c:v>32.458257206835953</c:v>
                </c:pt>
                <c:pt idx="16362">
                  <c:v>32.459844830508104</c:v>
                </c:pt>
                <c:pt idx="16363">
                  <c:v>32.461432331725568</c:v>
                </c:pt>
                <c:pt idx="16364">
                  <c:v>32.46301972774905</c:v>
                </c:pt>
                <c:pt idx="16365">
                  <c:v>32.464606896227778</c:v>
                </c:pt>
                <c:pt idx="16366">
                  <c:v>32.466193259545314</c:v>
                </c:pt>
                <c:pt idx="16367">
                  <c:v>32.467781163751162</c:v>
                </c:pt>
                <c:pt idx="16368">
                  <c:v>32.469367754577902</c:v>
                </c:pt>
                <c:pt idx="16369">
                  <c:v>32.470954958068788</c:v>
                </c:pt>
                <c:pt idx="16370">
                  <c:v>32.472542389071208</c:v>
                </c:pt>
                <c:pt idx="16371">
                  <c:v>32.474129592447774</c:v>
                </c:pt>
                <c:pt idx="16372">
                  <c:v>32.475716498168062</c:v>
                </c:pt>
                <c:pt idx="16373">
                  <c:v>32.477303141352046</c:v>
                </c:pt>
                <c:pt idx="16374">
                  <c:v>32.478889679597408</c:v>
                </c:pt>
                <c:pt idx="16375">
                  <c:v>32.480475850693395</c:v>
                </c:pt>
                <c:pt idx="16376">
                  <c:v>32.482061916859962</c:v>
                </c:pt>
                <c:pt idx="16377">
                  <c:v>32.483649067581908</c:v>
                </c:pt>
                <c:pt idx="16378">
                  <c:v>32.485235623247377</c:v>
                </c:pt>
                <c:pt idx="16379">
                  <c:v>32.486821636989838</c:v>
                </c:pt>
                <c:pt idx="16380">
                  <c:v>32.488408332740981</c:v>
                </c:pt>
                <c:pt idx="16381">
                  <c:v>32.489995133479482</c:v>
                </c:pt>
                <c:pt idx="16382">
                  <c:v>32.491581321985528</c:v>
                </c:pt>
                <c:pt idx="16383">
                  <c:v>32.493168227705823</c:v>
                </c:pt>
                <c:pt idx="16384">
                  <c:v>32.494754573539993</c:v>
                </c:pt>
                <c:pt idx="16385">
                  <c:v>32.49634093701733</c:v>
                </c:pt>
                <c:pt idx="16386">
                  <c:v>32.497926705988604</c:v>
                </c:pt>
                <c:pt idx="16387">
                  <c:v>32.499513191702675</c:v>
                </c:pt>
                <c:pt idx="16388">
                  <c:v>32.501099467608427</c:v>
                </c:pt>
                <c:pt idx="16389">
                  <c:v>32.502686005968009</c:v>
                </c:pt>
                <c:pt idx="16390">
                  <c:v>32.504272386769358</c:v>
                </c:pt>
                <c:pt idx="16391">
                  <c:v>32.505858033549899</c:v>
                </c:pt>
                <c:pt idx="16392">
                  <c:v>32.507444501777222</c:v>
                </c:pt>
                <c:pt idx="16393">
                  <c:v>32.509030830356949</c:v>
                </c:pt>
                <c:pt idx="16394">
                  <c:v>32.510616669269474</c:v>
                </c:pt>
                <c:pt idx="16395">
                  <c:v>32.512203995249479</c:v>
                </c:pt>
                <c:pt idx="16396">
                  <c:v>32.513791321183767</c:v>
                </c:pt>
                <c:pt idx="16397">
                  <c:v>32.515376723379418</c:v>
                </c:pt>
                <c:pt idx="16398">
                  <c:v>32.516962195544544</c:v>
                </c:pt>
                <c:pt idx="16399">
                  <c:v>32.518549223788227</c:v>
                </c:pt>
                <c:pt idx="16400">
                  <c:v>32.520136182028729</c:v>
                </c:pt>
                <c:pt idx="16401">
                  <c:v>32.521722650415903</c:v>
                </c:pt>
                <c:pt idx="16402">
                  <c:v>32.523308751602571</c:v>
                </c:pt>
                <c:pt idx="16403">
                  <c:v>32.524895429724296</c:v>
                </c:pt>
                <c:pt idx="16404">
                  <c:v>32.52648219544988</c:v>
                </c:pt>
                <c:pt idx="16405">
                  <c:v>32.52806932884986</c:v>
                </c:pt>
                <c:pt idx="16406">
                  <c:v>32.529655150293451</c:v>
                </c:pt>
                <c:pt idx="16407">
                  <c:v>32.531241968504901</c:v>
                </c:pt>
                <c:pt idx="16408">
                  <c:v>32.532828104508383</c:v>
                </c:pt>
                <c:pt idx="16409">
                  <c:v>32.534415272872863</c:v>
                </c:pt>
                <c:pt idx="16410">
                  <c:v>32.536002809006355</c:v>
                </c:pt>
                <c:pt idx="16411">
                  <c:v>32.537590222496199</c:v>
                </c:pt>
                <c:pt idx="16412">
                  <c:v>32.539175869367902</c:v>
                </c:pt>
                <c:pt idx="16413">
                  <c:v>32.54076368588229</c:v>
                </c:pt>
                <c:pt idx="16414">
                  <c:v>32.54235071421737</c:v>
                </c:pt>
                <c:pt idx="16415">
                  <c:v>32.543937934963651</c:v>
                </c:pt>
                <c:pt idx="16416">
                  <c:v>32.545524998303172</c:v>
                </c:pt>
                <c:pt idx="16417">
                  <c:v>32.547112324237432</c:v>
                </c:pt>
                <c:pt idx="16418">
                  <c:v>32.548698355454064</c:v>
                </c:pt>
                <c:pt idx="16419">
                  <c:v>32.550285383651975</c:v>
                </c:pt>
                <c:pt idx="16420">
                  <c:v>32.551872639550446</c:v>
                </c:pt>
                <c:pt idx="16421">
                  <c:v>32.553459440266067</c:v>
                </c:pt>
                <c:pt idx="16422">
                  <c:v>32.555047134197359</c:v>
                </c:pt>
                <c:pt idx="16423">
                  <c:v>32.556634827945658</c:v>
                </c:pt>
                <c:pt idx="16424">
                  <c:v>32.558222995183684</c:v>
                </c:pt>
                <c:pt idx="16425">
                  <c:v>32.559810759130158</c:v>
                </c:pt>
                <c:pt idx="16426">
                  <c:v>32.561398628216857</c:v>
                </c:pt>
                <c:pt idx="16427">
                  <c:v>32.562986988369609</c:v>
                </c:pt>
                <c:pt idx="16428">
                  <c:v>32.564575594105321</c:v>
                </c:pt>
                <c:pt idx="16429">
                  <c:v>32.56616398933555</c:v>
                </c:pt>
                <c:pt idx="16430">
                  <c:v>32.567752647708417</c:v>
                </c:pt>
                <c:pt idx="16431">
                  <c:v>32.569340621952556</c:v>
                </c:pt>
                <c:pt idx="16432">
                  <c:v>32.570928824280358</c:v>
                </c:pt>
                <c:pt idx="16433">
                  <c:v>32.572516938921645</c:v>
                </c:pt>
                <c:pt idx="16434">
                  <c:v>32.574105948411464</c:v>
                </c:pt>
                <c:pt idx="16435">
                  <c:v>32.575694484062502</c:v>
                </c:pt>
                <c:pt idx="16436">
                  <c:v>32.577283634085276</c:v>
                </c:pt>
                <c:pt idx="16437">
                  <c:v>32.578872011868128</c:v>
                </c:pt>
                <c:pt idx="16438">
                  <c:v>32.580460564948027</c:v>
                </c:pt>
                <c:pt idx="16439">
                  <c:v>32.5820487145389</c:v>
                </c:pt>
                <c:pt idx="16440">
                  <c:v>32.583637706610347</c:v>
                </c:pt>
                <c:pt idx="16441">
                  <c:v>32.585225768659164</c:v>
                </c:pt>
                <c:pt idx="16442">
                  <c:v>32.586813988498257</c:v>
                </c:pt>
                <c:pt idx="16443">
                  <c:v>32.588402611756251</c:v>
                </c:pt>
                <c:pt idx="16444">
                  <c:v>32.589990919113234</c:v>
                </c:pt>
                <c:pt idx="16445">
                  <c:v>32.591579595193124</c:v>
                </c:pt>
                <c:pt idx="16446">
                  <c:v>32.593166641075918</c:v>
                </c:pt>
                <c:pt idx="16447">
                  <c:v>32.594755106466913</c:v>
                </c:pt>
                <c:pt idx="16448">
                  <c:v>32.596342677632741</c:v>
                </c:pt>
                <c:pt idx="16449">
                  <c:v>32.59793019625085</c:v>
                </c:pt>
                <c:pt idx="16450">
                  <c:v>32.599518556403581</c:v>
                </c:pt>
                <c:pt idx="16451">
                  <c:v>32.601107267578314</c:v>
                </c:pt>
                <c:pt idx="16452">
                  <c:v>32.602695627731066</c:v>
                </c:pt>
                <c:pt idx="16453">
                  <c:v>32.604283023754505</c:v>
                </c:pt>
                <c:pt idx="16454">
                  <c:v>32.605871910432356</c:v>
                </c:pt>
                <c:pt idx="16455">
                  <c:v>32.607460779557663</c:v>
                </c:pt>
                <c:pt idx="16456">
                  <c:v>32.609049139687521</c:v>
                </c:pt>
                <c:pt idx="16457">
                  <c:v>32.610637447204745</c:v>
                </c:pt>
                <c:pt idx="16458">
                  <c:v>32.612226246125076</c:v>
                </c:pt>
                <c:pt idx="16459">
                  <c:v>32.613814553642158</c:v>
                </c:pt>
                <c:pt idx="16460">
                  <c:v>32.615402650752145</c:v>
                </c:pt>
                <c:pt idx="16461">
                  <c:v>32.616990993343997</c:v>
                </c:pt>
                <c:pt idx="16462">
                  <c:v>32.618579441171242</c:v>
                </c:pt>
                <c:pt idx="16463">
                  <c:v>32.620167766225492</c:v>
                </c:pt>
                <c:pt idx="16464">
                  <c:v>32.62175595083648</c:v>
                </c:pt>
                <c:pt idx="16465">
                  <c:v>32.623343907598972</c:v>
                </c:pt>
                <c:pt idx="16466">
                  <c:v>32.624932460701793</c:v>
                </c:pt>
                <c:pt idx="16467">
                  <c:v>32.626521101528418</c:v>
                </c:pt>
                <c:pt idx="16468">
                  <c:v>32.628108812911378</c:v>
                </c:pt>
                <c:pt idx="16469">
                  <c:v>32.629696734574594</c:v>
                </c:pt>
                <c:pt idx="16470">
                  <c:v>32.631284744058107</c:v>
                </c:pt>
                <c:pt idx="16471">
                  <c:v>32.632871719661544</c:v>
                </c:pt>
                <c:pt idx="16472">
                  <c:v>32.634459290827401</c:v>
                </c:pt>
                <c:pt idx="16473">
                  <c:v>32.636046073956379</c:v>
                </c:pt>
                <c:pt idx="16474">
                  <c:v>32.637632017692724</c:v>
                </c:pt>
                <c:pt idx="16475">
                  <c:v>32.639219466253877</c:v>
                </c:pt>
                <c:pt idx="16476">
                  <c:v>32.640807651025064</c:v>
                </c:pt>
              </c:numCache>
            </c:numRef>
          </c:xVal>
          <c:yVal>
            <c:numRef>
              <c:f>Filtered!$AD$2:$AD$16478</c:f>
              <c:numCache>
                <c:formatCode>General</c:formatCode>
                <c:ptCount val="16477"/>
                <c:pt idx="0">
                  <c:v>0.97149705191675251</c:v>
                </c:pt>
                <c:pt idx="1">
                  <c:v>0.97147380374732151</c:v>
                </c:pt>
                <c:pt idx="2">
                  <c:v>0.9712528622457457</c:v>
                </c:pt>
                <c:pt idx="3">
                  <c:v>0.97143893404150761</c:v>
                </c:pt>
                <c:pt idx="4">
                  <c:v>0.9709509274828042</c:v>
                </c:pt>
                <c:pt idx="5">
                  <c:v>0.97092771123029342</c:v>
                </c:pt>
                <c:pt idx="6">
                  <c:v>0.97147380374732151</c:v>
                </c:pt>
                <c:pt idx="7">
                  <c:v>0.97107864112135711</c:v>
                </c:pt>
                <c:pt idx="8">
                  <c:v>0.9711715495514387</c:v>
                </c:pt>
                <c:pt idx="9">
                  <c:v>0.97122962835009896</c:v>
                </c:pt>
                <c:pt idx="10">
                  <c:v>0.97110186619292282</c:v>
                </c:pt>
                <c:pt idx="11">
                  <c:v>0.97110186619292282</c:v>
                </c:pt>
                <c:pt idx="12">
                  <c:v>0.97118316463232046</c:v>
                </c:pt>
                <c:pt idx="13">
                  <c:v>0.97126447970281049</c:v>
                </c:pt>
                <c:pt idx="14">
                  <c:v>0.97185757243059101</c:v>
                </c:pt>
                <c:pt idx="15">
                  <c:v>0.97270810656010565</c:v>
                </c:pt>
                <c:pt idx="16">
                  <c:v>0.9734902667318529</c:v>
                </c:pt>
                <c:pt idx="17">
                  <c:v>0.9732216079538949</c:v>
                </c:pt>
                <c:pt idx="18">
                  <c:v>0.97302307755653383</c:v>
                </c:pt>
                <c:pt idx="19">
                  <c:v>0.97318658481561626</c:v>
                </c:pt>
                <c:pt idx="20">
                  <c:v>0.97305808632564461</c:v>
                </c:pt>
                <c:pt idx="21">
                  <c:v>0.97312820452013726</c:v>
                </c:pt>
                <c:pt idx="22">
                  <c:v>0.97261483865251963</c:v>
                </c:pt>
                <c:pt idx="23">
                  <c:v>0.97283640083409284</c:v>
                </c:pt>
                <c:pt idx="24">
                  <c:v>0.9722767886629452</c:v>
                </c:pt>
                <c:pt idx="25">
                  <c:v>0.9722767886629452</c:v>
                </c:pt>
                <c:pt idx="26">
                  <c:v>0.97223018726809163</c:v>
                </c:pt>
                <c:pt idx="27">
                  <c:v>0.97189261557474771</c:v>
                </c:pt>
                <c:pt idx="28">
                  <c:v>0.97186920756659134</c:v>
                </c:pt>
                <c:pt idx="29">
                  <c:v>0.97178778394641652</c:v>
                </c:pt>
                <c:pt idx="30">
                  <c:v>0.97181103528918544</c:v>
                </c:pt>
                <c:pt idx="31">
                  <c:v>0.97160168550161663</c:v>
                </c:pt>
                <c:pt idx="32">
                  <c:v>0.97136921897300532</c:v>
                </c:pt>
                <c:pt idx="33">
                  <c:v>0.97139244585667939</c:v>
                </c:pt>
                <c:pt idx="34">
                  <c:v>0.9712528622457457</c:v>
                </c:pt>
                <c:pt idx="35">
                  <c:v>0.97129934927909523</c:v>
                </c:pt>
                <c:pt idx="36">
                  <c:v>0.97143894921477869</c:v>
                </c:pt>
                <c:pt idx="37">
                  <c:v>0.97115994997257793</c:v>
                </c:pt>
                <c:pt idx="38">
                  <c:v>0.97104371510937271</c:v>
                </c:pt>
                <c:pt idx="39">
                  <c:v>0.97034753357337544</c:v>
                </c:pt>
                <c:pt idx="40">
                  <c:v>0.97038230763212951</c:v>
                </c:pt>
                <c:pt idx="41">
                  <c:v>0.9697218488943038</c:v>
                </c:pt>
                <c:pt idx="42">
                  <c:v>0.96947889893842532</c:v>
                </c:pt>
                <c:pt idx="43">
                  <c:v>0.96915507629144126</c:v>
                </c:pt>
                <c:pt idx="44">
                  <c:v>0.9689009243836566</c:v>
                </c:pt>
                <c:pt idx="45">
                  <c:v>0.96865835622636254</c:v>
                </c:pt>
                <c:pt idx="46">
                  <c:v>0.96832379141909741</c:v>
                </c:pt>
                <c:pt idx="47">
                  <c:v>0.96849680690398832</c:v>
                </c:pt>
                <c:pt idx="48">
                  <c:v>0.96842759164131909</c:v>
                </c:pt>
                <c:pt idx="49">
                  <c:v>0.96846219776093623</c:v>
                </c:pt>
                <c:pt idx="50">
                  <c:v>0.9681739057757901</c:v>
                </c:pt>
                <c:pt idx="51">
                  <c:v>0.9681739057757901</c:v>
                </c:pt>
                <c:pt idx="52">
                  <c:v>0.96824307671608312</c:v>
                </c:pt>
                <c:pt idx="53">
                  <c:v>0.96792023193334331</c:v>
                </c:pt>
                <c:pt idx="54">
                  <c:v>0.96803544969688504</c:v>
                </c:pt>
                <c:pt idx="55">
                  <c:v>0.96794327280360004</c:v>
                </c:pt>
                <c:pt idx="56">
                  <c:v>0.96785111736805873</c:v>
                </c:pt>
                <c:pt idx="57">
                  <c:v>0.96789719240407968</c:v>
                </c:pt>
                <c:pt idx="58">
                  <c:v>0.96774749820792261</c:v>
                </c:pt>
                <c:pt idx="59">
                  <c:v>0.96772446873061801</c:v>
                </c:pt>
                <c:pt idx="60">
                  <c:v>0.96798935856755564</c:v>
                </c:pt>
                <c:pt idx="61">
                  <c:v>0.96793175220084005</c:v>
                </c:pt>
                <c:pt idx="62">
                  <c:v>0.96803544969688504</c:v>
                </c:pt>
                <c:pt idx="63">
                  <c:v>0.96772446873061801</c:v>
                </c:pt>
                <c:pt idx="64">
                  <c:v>0.96786263562428665</c:v>
                </c:pt>
                <c:pt idx="65">
                  <c:v>0.96788567314228269</c:v>
                </c:pt>
                <c:pt idx="66">
                  <c:v>0.96773595323717321</c:v>
                </c:pt>
                <c:pt idx="67">
                  <c:v>0.96765538833822162</c:v>
                </c:pt>
                <c:pt idx="68">
                  <c:v>0.96767841379588537</c:v>
                </c:pt>
                <c:pt idx="69">
                  <c:v>0.96772446873061801</c:v>
                </c:pt>
                <c:pt idx="70">
                  <c:v>0.9677474681424576</c:v>
                </c:pt>
                <c:pt idx="71">
                  <c:v>0.96773595323717321</c:v>
                </c:pt>
                <c:pt idx="72">
                  <c:v>0.96758632000264411</c:v>
                </c:pt>
                <c:pt idx="73">
                  <c:v>0.96755164010220007</c:v>
                </c:pt>
                <c:pt idx="74">
                  <c:v>0.96749409740701364</c:v>
                </c:pt>
                <c:pt idx="75">
                  <c:v>0.9675402811422682</c:v>
                </c:pt>
                <c:pt idx="76">
                  <c:v>0.96777049895812706</c:v>
                </c:pt>
                <c:pt idx="77">
                  <c:v>0.9677474681424576</c:v>
                </c:pt>
                <c:pt idx="78">
                  <c:v>0.96800088084684732</c:v>
                </c:pt>
                <c:pt idx="79">
                  <c:v>0.96789719240407968</c:v>
                </c:pt>
                <c:pt idx="80">
                  <c:v>0.96782808186106739</c:v>
                </c:pt>
                <c:pt idx="81">
                  <c:v>0.96783959944699005</c:v>
                </c:pt>
                <c:pt idx="82">
                  <c:v>0.96795479374163551</c:v>
                </c:pt>
                <c:pt idx="83">
                  <c:v>0.96775898338277055</c:v>
                </c:pt>
                <c:pt idx="84">
                  <c:v>0.96772446873061801</c:v>
                </c:pt>
                <c:pt idx="85">
                  <c:v>0.96779353111402744</c:v>
                </c:pt>
                <c:pt idx="86">
                  <c:v>0.96758632000264411</c:v>
                </c:pt>
                <c:pt idx="87">
                  <c:v>0.96748258987215474</c:v>
                </c:pt>
                <c:pt idx="88">
                  <c:v>0.96760934144171862</c:v>
                </c:pt>
                <c:pt idx="89">
                  <c:v>0.96762085266352937</c:v>
                </c:pt>
                <c:pt idx="90">
                  <c:v>0.96749409740701364</c:v>
                </c:pt>
                <c:pt idx="91">
                  <c:v>0.96741355169103549</c:v>
                </c:pt>
                <c:pt idx="92">
                  <c:v>0.96734452555568773</c:v>
                </c:pt>
                <c:pt idx="93">
                  <c:v>0.96720650940969677</c:v>
                </c:pt>
                <c:pt idx="94">
                  <c:v>0.96826613638128967</c:v>
                </c:pt>
                <c:pt idx="95">
                  <c:v>0.96877390951345665</c:v>
                </c:pt>
                <c:pt idx="96">
                  <c:v>0.96886627992739038</c:v>
                </c:pt>
                <c:pt idx="97">
                  <c:v>0.96850834395694663</c:v>
                </c:pt>
                <c:pt idx="98">
                  <c:v>0.96825460638085026</c:v>
                </c:pt>
                <c:pt idx="99">
                  <c:v>0.96818543342682806</c:v>
                </c:pt>
                <c:pt idx="100">
                  <c:v>0.96812779852719788</c:v>
                </c:pt>
                <c:pt idx="101">
                  <c:v>0.96794327280360004</c:v>
                </c:pt>
                <c:pt idx="102">
                  <c:v>0.96816237846032249</c:v>
                </c:pt>
                <c:pt idx="103">
                  <c:v>0.96832379141909741</c:v>
                </c:pt>
                <c:pt idx="104">
                  <c:v>0.96827766671741733</c:v>
                </c:pt>
                <c:pt idx="105">
                  <c:v>0.96827766671741733</c:v>
                </c:pt>
                <c:pt idx="106">
                  <c:v>0.96802392641149781</c:v>
                </c:pt>
                <c:pt idx="107">
                  <c:v>0.96801240346148965</c:v>
                </c:pt>
                <c:pt idx="108">
                  <c:v>0.96841605693991839</c:v>
                </c:pt>
                <c:pt idx="109">
                  <c:v>0.96820848973567208</c:v>
                </c:pt>
                <c:pt idx="110">
                  <c:v>0.96825460638085026</c:v>
                </c:pt>
                <c:pt idx="111">
                  <c:v>0.96781656461027599</c:v>
                </c:pt>
                <c:pt idx="112">
                  <c:v>0.96827766671741733</c:v>
                </c:pt>
                <c:pt idx="113">
                  <c:v>0.96869310305903555</c:v>
                </c:pt>
                <c:pt idx="114">
                  <c:v>0.96840452257439646</c:v>
                </c:pt>
                <c:pt idx="115">
                  <c:v>0.96836992149295076</c:v>
                </c:pt>
                <c:pt idx="116">
                  <c:v>0.96824307671608312</c:v>
                </c:pt>
                <c:pt idx="117">
                  <c:v>0.96836992149295076</c:v>
                </c:pt>
                <c:pt idx="118">
                  <c:v>0.96831225974007251</c:v>
                </c:pt>
                <c:pt idx="119">
                  <c:v>0.9681739057757901</c:v>
                </c:pt>
                <c:pt idx="120">
                  <c:v>0.96815085148041213</c:v>
                </c:pt>
                <c:pt idx="121">
                  <c:v>0.96835838847079525</c:v>
                </c:pt>
                <c:pt idx="122">
                  <c:v>0.96809307115502963</c:v>
                </c:pt>
                <c:pt idx="123">
                  <c:v>0.96785111736805873</c:v>
                </c:pt>
                <c:pt idx="124">
                  <c:v>0.96796631501496377</c:v>
                </c:pt>
                <c:pt idx="125">
                  <c:v>0.9686238534970073</c:v>
                </c:pt>
                <c:pt idx="126">
                  <c:v>0.96872773237896648</c:v>
                </c:pt>
                <c:pt idx="127">
                  <c:v>0.96865847676518202</c:v>
                </c:pt>
                <c:pt idx="128">
                  <c:v>0.96857757333112415</c:v>
                </c:pt>
                <c:pt idx="129">
                  <c:v>0.96842759164131909</c:v>
                </c:pt>
                <c:pt idx="130">
                  <c:v>0.96842759164131909</c:v>
                </c:pt>
                <c:pt idx="131">
                  <c:v>0.9685198813459015</c:v>
                </c:pt>
                <c:pt idx="132">
                  <c:v>0.96865847676518202</c:v>
                </c:pt>
                <c:pt idx="133">
                  <c:v>0.96848527018700969</c:v>
                </c:pt>
                <c:pt idx="134">
                  <c:v>0.96813932483604137</c:v>
                </c:pt>
                <c:pt idx="135">
                  <c:v>0.96854295713185679</c:v>
                </c:pt>
                <c:pt idx="136">
                  <c:v>0.96826613638128989</c:v>
                </c:pt>
                <c:pt idx="137">
                  <c:v>0.96802392641149781</c:v>
                </c:pt>
                <c:pt idx="138">
                  <c:v>0.96805849727385751</c:v>
                </c:pt>
                <c:pt idx="139">
                  <c:v>0.96793175220084005</c:v>
                </c:pt>
                <c:pt idx="140">
                  <c:v>0.9681739057757901</c:v>
                </c:pt>
                <c:pt idx="141">
                  <c:v>0.96831225974007251</c:v>
                </c:pt>
                <c:pt idx="142">
                  <c:v>0.96809307115502963</c:v>
                </c:pt>
                <c:pt idx="143">
                  <c:v>0.96824307671608312</c:v>
                </c:pt>
                <c:pt idx="144">
                  <c:v>0.96763236422020449</c:v>
                </c:pt>
                <c:pt idx="145">
                  <c:v>0.96714901689318922</c:v>
                </c:pt>
                <c:pt idx="146">
                  <c:v>0.96718351140016889</c:v>
                </c:pt>
                <c:pt idx="147">
                  <c:v>0.96794327280360004</c:v>
                </c:pt>
                <c:pt idx="148">
                  <c:v>0.96888937589509183</c:v>
                </c:pt>
                <c:pt idx="149">
                  <c:v>0.96882009202928521</c:v>
                </c:pt>
                <c:pt idx="150">
                  <c:v>0.96831225974007251</c:v>
                </c:pt>
                <c:pt idx="151">
                  <c:v>0.96763236422020449</c:v>
                </c:pt>
                <c:pt idx="152">
                  <c:v>0.96780504769460118</c:v>
                </c:pt>
                <c:pt idx="153">
                  <c:v>0.96751711348086522</c:v>
                </c:pt>
                <c:pt idx="154">
                  <c:v>0.9668960290707006</c:v>
                </c:pt>
                <c:pt idx="155">
                  <c:v>0.96742505721795902</c:v>
                </c:pt>
                <c:pt idx="156">
                  <c:v>0.9675401308936612</c:v>
                </c:pt>
                <c:pt idx="157">
                  <c:v>0.96714901689318922</c:v>
                </c:pt>
                <c:pt idx="158">
                  <c:v>0.96819696141344991</c:v>
                </c:pt>
                <c:pt idx="159">
                  <c:v>0.96811627255386545</c:v>
                </c:pt>
                <c:pt idx="160">
                  <c:v>0.9680469733176662</c:v>
                </c:pt>
                <c:pt idx="161">
                  <c:v>0.96770144059331176</c:v>
                </c:pt>
                <c:pt idx="162">
                  <c:v>0.9674365630795011</c:v>
                </c:pt>
                <c:pt idx="163">
                  <c:v>0.96758632000264444</c:v>
                </c:pt>
                <c:pt idx="164">
                  <c:v>0.96764387611176572</c:v>
                </c:pt>
                <c:pt idx="165">
                  <c:v>0.9671375193927525</c:v>
                </c:pt>
                <c:pt idx="166">
                  <c:v>0.96767841379588537</c:v>
                </c:pt>
                <c:pt idx="167">
                  <c:v>0.96786263562428665</c:v>
                </c:pt>
                <c:pt idx="168">
                  <c:v>0.9675401308936612</c:v>
                </c:pt>
                <c:pt idx="169">
                  <c:v>0.96765535827975335</c:v>
                </c:pt>
                <c:pt idx="170">
                  <c:v>0.96848527018700969</c:v>
                </c:pt>
                <c:pt idx="171">
                  <c:v>0.96794327280360004</c:v>
                </c:pt>
                <c:pt idx="172">
                  <c:v>0.96737903711783813</c:v>
                </c:pt>
                <c:pt idx="173">
                  <c:v>0.96686155963235543</c:v>
                </c:pt>
                <c:pt idx="174">
                  <c:v>0.9681047469160301</c:v>
                </c:pt>
                <c:pt idx="175">
                  <c:v>0.96780504769460118</c:v>
                </c:pt>
                <c:pt idx="176">
                  <c:v>0.96793175220084005</c:v>
                </c:pt>
                <c:pt idx="177">
                  <c:v>0.96867001852692636</c:v>
                </c:pt>
                <c:pt idx="178">
                  <c:v>0.96815085148041213</c:v>
                </c:pt>
                <c:pt idx="179">
                  <c:v>0.96760934144171862</c:v>
                </c:pt>
                <c:pt idx="180">
                  <c:v>0.96731001700419306</c:v>
                </c:pt>
                <c:pt idx="181">
                  <c:v>0.9668960290707006</c:v>
                </c:pt>
                <c:pt idx="182">
                  <c:v>0.96725250944097452</c:v>
                </c:pt>
                <c:pt idx="183">
                  <c:v>0.96690751955135945</c:v>
                </c:pt>
                <c:pt idx="184">
                  <c:v>0.9671145253946305</c:v>
                </c:pt>
                <c:pt idx="185">
                  <c:v>0.96714901689318922</c:v>
                </c:pt>
                <c:pt idx="186">
                  <c:v>0.9670800369041036</c:v>
                </c:pt>
                <c:pt idx="187">
                  <c:v>0.96680411724635251</c:v>
                </c:pt>
                <c:pt idx="188">
                  <c:v>0.96704555142121162</c:v>
                </c:pt>
                <c:pt idx="189">
                  <c:v>0.96712602222657196</c:v>
                </c:pt>
                <c:pt idx="190">
                  <c:v>0.96747108267199045</c:v>
                </c:pt>
                <c:pt idx="191">
                  <c:v>0.96803560013363765</c:v>
                </c:pt>
                <c:pt idx="192">
                  <c:v>0.96831225974007251</c:v>
                </c:pt>
                <c:pt idx="193">
                  <c:v>0.96779353111402744</c:v>
                </c:pt>
                <c:pt idx="194">
                  <c:v>0.96728701297558795</c:v>
                </c:pt>
                <c:pt idx="195">
                  <c:v>0.96714901689318922</c:v>
                </c:pt>
                <c:pt idx="196">
                  <c:v>0.96792023193334331</c:v>
                </c:pt>
                <c:pt idx="197">
                  <c:v>0.96748258987215474</c:v>
                </c:pt>
                <c:pt idx="198">
                  <c:v>0.9668960290707006</c:v>
                </c:pt>
                <c:pt idx="199">
                  <c:v>0.96681560505583064</c:v>
                </c:pt>
                <c:pt idx="200">
                  <c:v>0.96679262977070635</c:v>
                </c:pt>
                <c:pt idx="201">
                  <c:v>0.96954837353618284</c:v>
                </c:pt>
                <c:pt idx="202">
                  <c:v>0.97114838105658263</c:v>
                </c:pt>
                <c:pt idx="203">
                  <c:v>0.97057941816900706</c:v>
                </c:pt>
                <c:pt idx="204">
                  <c:v>0.97004616494783258</c:v>
                </c:pt>
                <c:pt idx="205">
                  <c:v>0.96964084904287995</c:v>
                </c:pt>
                <c:pt idx="206">
                  <c:v>0.9693054543162356</c:v>
                </c:pt>
                <c:pt idx="207">
                  <c:v>0.96909730018503715</c:v>
                </c:pt>
                <c:pt idx="208">
                  <c:v>0.96891247320871654</c:v>
                </c:pt>
                <c:pt idx="209">
                  <c:v>0.96867001852692636</c:v>
                </c:pt>
                <c:pt idx="210">
                  <c:v>0.96878545463787724</c:v>
                </c:pt>
                <c:pt idx="211">
                  <c:v>0.96840452257439646</c:v>
                </c:pt>
                <c:pt idx="212">
                  <c:v>0.96815085148041213</c:v>
                </c:pt>
                <c:pt idx="213">
                  <c:v>0.96757465952363242</c:v>
                </c:pt>
                <c:pt idx="214">
                  <c:v>0.96726401028475872</c:v>
                </c:pt>
                <c:pt idx="215">
                  <c:v>0.96740204649871775</c:v>
                </c:pt>
                <c:pt idx="216">
                  <c:v>0.96744806927567761</c:v>
                </c:pt>
                <c:pt idx="217">
                  <c:v>0.96733302237069163</c:v>
                </c:pt>
                <c:pt idx="218">
                  <c:v>0.96712602222657196</c:v>
                </c:pt>
                <c:pt idx="219">
                  <c:v>0.96772443866690261</c:v>
                </c:pt>
                <c:pt idx="220">
                  <c:v>0.9691783097886425</c:v>
                </c:pt>
                <c:pt idx="221">
                  <c:v>0.97018529488862015</c:v>
                </c:pt>
                <c:pt idx="222">
                  <c:v>0.96988404936078465</c:v>
                </c:pt>
                <c:pt idx="223">
                  <c:v>0.96951359696653128</c:v>
                </c:pt>
                <c:pt idx="224">
                  <c:v>0.96900487592479012</c:v>
                </c:pt>
                <c:pt idx="225">
                  <c:v>0.96835838847079525</c:v>
                </c:pt>
                <c:pt idx="226">
                  <c:v>0.96795479374163551</c:v>
                </c:pt>
                <c:pt idx="227">
                  <c:v>0.96747108267199045</c:v>
                </c:pt>
                <c:pt idx="228">
                  <c:v>0.96770144059331176</c:v>
                </c:pt>
                <c:pt idx="229">
                  <c:v>0.96981459151934524</c:v>
                </c:pt>
                <c:pt idx="230">
                  <c:v>0.97061433367298844</c:v>
                </c:pt>
                <c:pt idx="231">
                  <c:v>0.97019672990866657</c:v>
                </c:pt>
                <c:pt idx="232">
                  <c:v>0.96968713264730921</c:v>
                </c:pt>
                <c:pt idx="233">
                  <c:v>0.96936326076257351</c:v>
                </c:pt>
                <c:pt idx="234">
                  <c:v>0.96887782774300879</c:v>
                </c:pt>
                <c:pt idx="235">
                  <c:v>0.96834685578444379</c:v>
                </c:pt>
                <c:pt idx="236">
                  <c:v>0.96778201486854065</c:v>
                </c:pt>
                <c:pt idx="237">
                  <c:v>0.96762085266352937</c:v>
                </c:pt>
                <c:pt idx="238">
                  <c:v>0.96767841379588537</c:v>
                </c:pt>
                <c:pt idx="239">
                  <c:v>0.9681047469160301</c:v>
                </c:pt>
                <c:pt idx="240">
                  <c:v>0.96763236422020449</c:v>
                </c:pt>
                <c:pt idx="241">
                  <c:v>0.9671375193927525</c:v>
                </c:pt>
                <c:pt idx="242">
                  <c:v>0.96945584409431895</c:v>
                </c:pt>
                <c:pt idx="243">
                  <c:v>0.97102049343565977</c:v>
                </c:pt>
                <c:pt idx="244">
                  <c:v>0.97118307365125578</c:v>
                </c:pt>
                <c:pt idx="245">
                  <c:v>0.97068381042212104</c:v>
                </c:pt>
                <c:pt idx="246">
                  <c:v>0.97019672990866657</c:v>
                </c:pt>
                <c:pt idx="247">
                  <c:v>0.96995351936118213</c:v>
                </c:pt>
                <c:pt idx="248">
                  <c:v>0.97001142031857734</c:v>
                </c:pt>
                <c:pt idx="249">
                  <c:v>0.97056782072315551</c:v>
                </c:pt>
                <c:pt idx="250">
                  <c:v>0.97088119188216659</c:v>
                </c:pt>
                <c:pt idx="251">
                  <c:v>0.97081155941428965</c:v>
                </c:pt>
                <c:pt idx="252">
                  <c:v>0.97026640594418589</c:v>
                </c:pt>
                <c:pt idx="253">
                  <c:v>0.97031276255968768</c:v>
                </c:pt>
                <c:pt idx="254">
                  <c:v>0.97018529488862015</c:v>
                </c:pt>
                <c:pt idx="255">
                  <c:v>0.97033594289715752</c:v>
                </c:pt>
                <c:pt idx="256">
                  <c:v>0.9703591245879325</c:v>
                </c:pt>
                <c:pt idx="257">
                  <c:v>0.97053303041728078</c:v>
                </c:pt>
                <c:pt idx="258">
                  <c:v>0.96982616698201518</c:v>
                </c:pt>
                <c:pt idx="259">
                  <c:v>0.96955986572594055</c:v>
                </c:pt>
                <c:pt idx="260">
                  <c:v>0.97006932972375759</c:v>
                </c:pt>
                <c:pt idx="261">
                  <c:v>0.97055622361592819</c:v>
                </c:pt>
                <c:pt idx="262">
                  <c:v>0.97098566346906678</c:v>
                </c:pt>
                <c:pt idx="263">
                  <c:v>0.97090440541682177</c:v>
                </c:pt>
                <c:pt idx="264">
                  <c:v>0.97059101595349484</c:v>
                </c:pt>
                <c:pt idx="265">
                  <c:v>0.97009249585162449</c:v>
                </c:pt>
                <c:pt idx="266">
                  <c:v>0.96972199997251263</c:v>
                </c:pt>
                <c:pt idx="267">
                  <c:v>0.96958300212959814</c:v>
                </c:pt>
                <c:pt idx="268">
                  <c:v>0.96990720467643066</c:v>
                </c:pt>
                <c:pt idx="269">
                  <c:v>0.97025481763594079</c:v>
                </c:pt>
                <c:pt idx="270">
                  <c:v>0.97041708473635235</c:v>
                </c:pt>
                <c:pt idx="271">
                  <c:v>0.97063741047811614</c:v>
                </c:pt>
                <c:pt idx="272">
                  <c:v>0.97038230763212951</c:v>
                </c:pt>
                <c:pt idx="273">
                  <c:v>0.9701620023480606</c:v>
                </c:pt>
                <c:pt idx="274">
                  <c:v>0.97032435255926741</c:v>
                </c:pt>
                <c:pt idx="275">
                  <c:v>0.97011566333155252</c:v>
                </c:pt>
                <c:pt idx="276">
                  <c:v>0.96987247220959283</c:v>
                </c:pt>
                <c:pt idx="277">
                  <c:v>0.9696641412263366</c:v>
                </c:pt>
                <c:pt idx="278">
                  <c:v>0.9693054543162356</c:v>
                </c:pt>
                <c:pt idx="279">
                  <c:v>0.96942107563602264</c:v>
                </c:pt>
                <c:pt idx="280">
                  <c:v>0.96964100009024812</c:v>
                </c:pt>
                <c:pt idx="281">
                  <c:v>0.9696524194377929</c:v>
                </c:pt>
                <c:pt idx="282">
                  <c:v>0.96936326076257351</c:v>
                </c:pt>
                <c:pt idx="283">
                  <c:v>0.96912056046654205</c:v>
                </c:pt>
                <c:pt idx="284">
                  <c:v>0.96923609770182151</c:v>
                </c:pt>
                <c:pt idx="285">
                  <c:v>0.9691783097886425</c:v>
                </c:pt>
                <c:pt idx="286">
                  <c:v>0.96892402237028641</c:v>
                </c:pt>
                <c:pt idx="287">
                  <c:v>0.96891247320871654</c:v>
                </c:pt>
                <c:pt idx="288">
                  <c:v>0.96935169879919658</c:v>
                </c:pt>
                <c:pt idx="289">
                  <c:v>0.97045186488644397</c:v>
                </c:pt>
                <c:pt idx="290">
                  <c:v>0.97037071594084567</c:v>
                </c:pt>
                <c:pt idx="291">
                  <c:v>0.97067220992799952</c:v>
                </c:pt>
                <c:pt idx="292">
                  <c:v>0.97032435255926741</c:v>
                </c:pt>
                <c:pt idx="293">
                  <c:v>0.97028958357540351</c:v>
                </c:pt>
                <c:pt idx="294">
                  <c:v>0.96999983945133395</c:v>
                </c:pt>
                <c:pt idx="295">
                  <c:v>0.96969885546152057</c:v>
                </c:pt>
                <c:pt idx="296">
                  <c:v>0.96928233409687869</c:v>
                </c:pt>
                <c:pt idx="297">
                  <c:v>0.96914367125465761</c:v>
                </c:pt>
                <c:pt idx="298">
                  <c:v>0.96878545463787724</c:v>
                </c:pt>
                <c:pt idx="299">
                  <c:v>0.96960629091686645</c:v>
                </c:pt>
                <c:pt idx="300">
                  <c:v>0.97042867778126718</c:v>
                </c:pt>
                <c:pt idx="301">
                  <c:v>0.97074193914804885</c:v>
                </c:pt>
                <c:pt idx="302">
                  <c:v>0.97034753357337533</c:v>
                </c:pt>
                <c:pt idx="303">
                  <c:v>0.9699882589219877</c:v>
                </c:pt>
                <c:pt idx="304">
                  <c:v>0.96962927898540596</c:v>
                </c:pt>
                <c:pt idx="305">
                  <c:v>0.96932857588363508</c:v>
                </c:pt>
                <c:pt idx="306">
                  <c:v>0.96960629091686645</c:v>
                </c:pt>
                <c:pt idx="307">
                  <c:v>0.97055622361592819</c:v>
                </c:pt>
                <c:pt idx="308">
                  <c:v>0.97074193914804885</c:v>
                </c:pt>
                <c:pt idx="309">
                  <c:v>0.97064900995601266</c:v>
                </c:pt>
                <c:pt idx="310">
                  <c:v>0.97048664808280338</c:v>
                </c:pt>
                <c:pt idx="311">
                  <c:v>0.97042867778126718</c:v>
                </c:pt>
                <c:pt idx="312">
                  <c:v>0.97023164203410273</c:v>
                </c:pt>
                <c:pt idx="313">
                  <c:v>0.97006932972375759</c:v>
                </c:pt>
                <c:pt idx="314">
                  <c:v>0.97012721733205964</c:v>
                </c:pt>
                <c:pt idx="315">
                  <c:v>0.97039389966179934</c:v>
                </c:pt>
                <c:pt idx="316">
                  <c:v>0.97081155941428965</c:v>
                </c:pt>
                <c:pt idx="317">
                  <c:v>0.97100888310761313</c:v>
                </c:pt>
                <c:pt idx="318">
                  <c:v>0.97076514454792251</c:v>
                </c:pt>
                <c:pt idx="319">
                  <c:v>0.97070713358953908</c:v>
                </c:pt>
                <c:pt idx="320">
                  <c:v>0.97056782072315551</c:v>
                </c:pt>
                <c:pt idx="321">
                  <c:v>0.97045186488644397</c:v>
                </c:pt>
                <c:pt idx="322">
                  <c:v>0.97040549202986892</c:v>
                </c:pt>
                <c:pt idx="323">
                  <c:v>0.97052143432583204</c:v>
                </c:pt>
                <c:pt idx="324">
                  <c:v>0.97034753357337533</c:v>
                </c:pt>
                <c:pt idx="325">
                  <c:v>0.97022005474047979</c:v>
                </c:pt>
                <c:pt idx="326">
                  <c:v>0.97033594289715752</c:v>
                </c:pt>
                <c:pt idx="327">
                  <c:v>0.97039389966179934</c:v>
                </c:pt>
                <c:pt idx="328">
                  <c:v>0.97020846778503467</c:v>
                </c:pt>
                <c:pt idx="329">
                  <c:v>0.97019688116775349</c:v>
                </c:pt>
                <c:pt idx="330">
                  <c:v>0.97001142031857734</c:v>
                </c:pt>
                <c:pt idx="331">
                  <c:v>0.96995351936118213</c:v>
                </c:pt>
                <c:pt idx="332">
                  <c:v>0.96990720467643066</c:v>
                </c:pt>
                <c:pt idx="333">
                  <c:v>0.96988404936078465</c:v>
                </c:pt>
                <c:pt idx="334">
                  <c:v>0.96977986715723785</c:v>
                </c:pt>
                <c:pt idx="335">
                  <c:v>0.96949046461054256</c:v>
                </c:pt>
                <c:pt idx="336">
                  <c:v>0.96902797996979073</c:v>
                </c:pt>
                <c:pt idx="337">
                  <c:v>0.96913196483852571</c:v>
                </c:pt>
                <c:pt idx="338">
                  <c:v>0.96907419209979773</c:v>
                </c:pt>
                <c:pt idx="339">
                  <c:v>0.96876236472536947</c:v>
                </c:pt>
                <c:pt idx="340">
                  <c:v>0.96857757333112415</c:v>
                </c:pt>
                <c:pt idx="341">
                  <c:v>0.96812779852719788</c:v>
                </c:pt>
                <c:pt idx="342">
                  <c:v>0.96929389403805943</c:v>
                </c:pt>
                <c:pt idx="343">
                  <c:v>0.9696641412263366</c:v>
                </c:pt>
                <c:pt idx="344">
                  <c:v>0.96973357273431415</c:v>
                </c:pt>
                <c:pt idx="345">
                  <c:v>0.96990720467643066</c:v>
                </c:pt>
                <c:pt idx="346">
                  <c:v>0.96974514583367333</c:v>
                </c:pt>
                <c:pt idx="347">
                  <c:v>0.96981459151934524</c:v>
                </c:pt>
                <c:pt idx="348">
                  <c:v>0.96952516365043262</c:v>
                </c:pt>
                <c:pt idx="349">
                  <c:v>0.9693170149314223</c:v>
                </c:pt>
                <c:pt idx="350">
                  <c:v>0.96913196483852571</c:v>
                </c:pt>
                <c:pt idx="351">
                  <c:v>0.96883163849918674</c:v>
                </c:pt>
                <c:pt idx="352">
                  <c:v>0.96860077299896163</c:v>
                </c:pt>
                <c:pt idx="353">
                  <c:v>0.96906263856225827</c:v>
                </c:pt>
                <c:pt idx="354">
                  <c:v>0.96946733360353965</c:v>
                </c:pt>
                <c:pt idx="355">
                  <c:v>0.96969885546152057</c:v>
                </c:pt>
                <c:pt idx="356">
                  <c:v>0.96934013717288836</c:v>
                </c:pt>
                <c:pt idx="357">
                  <c:v>0.96927077449267951</c:v>
                </c:pt>
                <c:pt idx="358">
                  <c:v>0.9691783097886425</c:v>
                </c:pt>
                <c:pt idx="359">
                  <c:v>0.96892402237028641</c:v>
                </c:pt>
                <c:pt idx="360">
                  <c:v>0.96910885473276809</c:v>
                </c:pt>
                <c:pt idx="361">
                  <c:v>0.96833532343388362</c:v>
                </c:pt>
                <c:pt idx="362">
                  <c:v>0.96883163849918674</c:v>
                </c:pt>
                <c:pt idx="363">
                  <c:v>0.96877390951345665</c:v>
                </c:pt>
                <c:pt idx="364">
                  <c:v>0.96861219255514464</c:v>
                </c:pt>
                <c:pt idx="365">
                  <c:v>0.96827766671741733</c:v>
                </c:pt>
                <c:pt idx="366">
                  <c:v>0.96793175220084005</c:v>
                </c:pt>
                <c:pt idx="367">
                  <c:v>0.96785111736805873</c:v>
                </c:pt>
                <c:pt idx="368">
                  <c:v>0.96796631501496377</c:v>
                </c:pt>
                <c:pt idx="369">
                  <c:v>0.96790871200109485</c:v>
                </c:pt>
                <c:pt idx="370">
                  <c:v>0.96779353111402744</c:v>
                </c:pt>
                <c:pt idx="371">
                  <c:v>0.96796631501496377</c:v>
                </c:pt>
                <c:pt idx="372">
                  <c:v>0.96772446873061801</c:v>
                </c:pt>
                <c:pt idx="373">
                  <c:v>0.96749409740701364</c:v>
                </c:pt>
                <c:pt idx="374">
                  <c:v>0.96840456774749639</c:v>
                </c:pt>
                <c:pt idx="375">
                  <c:v>0.96798935856755564</c:v>
                </c:pt>
                <c:pt idx="376">
                  <c:v>0.96759768028430093</c:v>
                </c:pt>
                <c:pt idx="377">
                  <c:v>0.96898177322629964</c:v>
                </c:pt>
                <c:pt idx="378">
                  <c:v>0.96855449552888728</c:v>
                </c:pt>
                <c:pt idx="379">
                  <c:v>0.96818543342682806</c:v>
                </c:pt>
                <c:pt idx="380">
                  <c:v>0.96820848973567208</c:v>
                </c:pt>
                <c:pt idx="381">
                  <c:v>0.96835838847079525</c:v>
                </c:pt>
                <c:pt idx="382">
                  <c:v>0.96812779852719788</c:v>
                </c:pt>
                <c:pt idx="383">
                  <c:v>0.96781656461027599</c:v>
                </c:pt>
                <c:pt idx="384">
                  <c:v>0.96868156062487321</c:v>
                </c:pt>
                <c:pt idx="385">
                  <c:v>0.96912040961725943</c:v>
                </c:pt>
                <c:pt idx="386">
                  <c:v>0.96846219776093623</c:v>
                </c:pt>
                <c:pt idx="387">
                  <c:v>0.96820848973567208</c:v>
                </c:pt>
                <c:pt idx="388">
                  <c:v>0.96949061560065941</c:v>
                </c:pt>
                <c:pt idx="389">
                  <c:v>0.96899332440723751</c:v>
                </c:pt>
                <c:pt idx="390">
                  <c:v>0.968797000098645</c:v>
                </c:pt>
                <c:pt idx="391">
                  <c:v>0.96846219776093623</c:v>
                </c:pt>
                <c:pt idx="392">
                  <c:v>0.96951359696653128</c:v>
                </c:pt>
                <c:pt idx="393">
                  <c:v>0.96961770926535451</c:v>
                </c:pt>
                <c:pt idx="394">
                  <c:v>0.96949046461054256</c:v>
                </c:pt>
                <c:pt idx="395">
                  <c:v>0.9694095119870757</c:v>
                </c:pt>
                <c:pt idx="396">
                  <c:v>0.96909730018503715</c:v>
                </c:pt>
                <c:pt idx="397">
                  <c:v>0.96875082027360326</c:v>
                </c:pt>
                <c:pt idx="398">
                  <c:v>0.96864693533962265</c:v>
                </c:pt>
                <c:pt idx="399">
                  <c:v>0.96826613638128989</c:v>
                </c:pt>
                <c:pt idx="400">
                  <c:v>0.96876236472536947</c:v>
                </c:pt>
                <c:pt idx="401">
                  <c:v>0.96818543342682806</c:v>
                </c:pt>
                <c:pt idx="402">
                  <c:v>0.96855449552888728</c:v>
                </c:pt>
                <c:pt idx="403">
                  <c:v>0.96813917435987484</c:v>
                </c:pt>
                <c:pt idx="404">
                  <c:v>0.96800088084684732</c:v>
                </c:pt>
                <c:pt idx="405">
                  <c:v>0.96803544969688504</c:v>
                </c:pt>
                <c:pt idx="406">
                  <c:v>0.96815085148041224</c:v>
                </c:pt>
                <c:pt idx="407">
                  <c:v>0.96794327280360004</c:v>
                </c:pt>
                <c:pt idx="408">
                  <c:v>0.96811627255386545</c:v>
                </c:pt>
                <c:pt idx="409">
                  <c:v>0.96894712170301389</c:v>
                </c:pt>
                <c:pt idx="410">
                  <c:v>0.96916678338999052</c:v>
                </c:pt>
                <c:pt idx="411">
                  <c:v>0.96850834395694663</c:v>
                </c:pt>
                <c:pt idx="412">
                  <c:v>0.96805849727385751</c:v>
                </c:pt>
                <c:pt idx="413">
                  <c:v>0.96812779852719788</c:v>
                </c:pt>
                <c:pt idx="414">
                  <c:v>0.96840452257439646</c:v>
                </c:pt>
                <c:pt idx="415">
                  <c:v>0.96909745102552802</c:v>
                </c:pt>
                <c:pt idx="416">
                  <c:v>0.96899332440723751</c:v>
                </c:pt>
                <c:pt idx="417">
                  <c:v>0.96839298854473688</c:v>
                </c:pt>
                <c:pt idx="418">
                  <c:v>0.96895867187420204</c:v>
                </c:pt>
                <c:pt idx="419">
                  <c:v>0.9686352737184396</c:v>
                </c:pt>
                <c:pt idx="420">
                  <c:v>0.96883163849918674</c:v>
                </c:pt>
                <c:pt idx="421">
                  <c:v>0.96912056046654205</c:v>
                </c:pt>
                <c:pt idx="422">
                  <c:v>0.96867001852692636</c:v>
                </c:pt>
                <c:pt idx="423">
                  <c:v>0.96873927615814059</c:v>
                </c:pt>
                <c:pt idx="424">
                  <c:v>0.96915519698141561</c:v>
                </c:pt>
                <c:pt idx="425">
                  <c:v>0.96887782774300879</c:v>
                </c:pt>
                <c:pt idx="426">
                  <c:v>0.9685198813459015</c:v>
                </c:pt>
                <c:pt idx="427">
                  <c:v>0.96856603426197108</c:v>
                </c:pt>
                <c:pt idx="428">
                  <c:v>0.96865847676518202</c:v>
                </c:pt>
                <c:pt idx="429">
                  <c:v>0.96836992149295076</c:v>
                </c:pt>
                <c:pt idx="430">
                  <c:v>0.9679778366236006</c:v>
                </c:pt>
                <c:pt idx="431">
                  <c:v>0.96801240346148965</c:v>
                </c:pt>
                <c:pt idx="432">
                  <c:v>0.96751711348086522</c:v>
                </c:pt>
                <c:pt idx="433">
                  <c:v>0.96714901689318922</c:v>
                </c:pt>
                <c:pt idx="434">
                  <c:v>0.96729851482266049</c:v>
                </c:pt>
                <c:pt idx="435">
                  <c:v>0.9675172637207321</c:v>
                </c:pt>
                <c:pt idx="436">
                  <c:v>0.96771295449447226</c:v>
                </c:pt>
                <c:pt idx="437">
                  <c:v>0.96768992702712042</c:v>
                </c:pt>
                <c:pt idx="438">
                  <c:v>0.96766690089958973</c:v>
                </c:pt>
                <c:pt idx="439">
                  <c:v>0.96722950875659364</c:v>
                </c:pt>
                <c:pt idx="440">
                  <c:v>0.96778201486854065</c:v>
                </c:pt>
                <c:pt idx="441">
                  <c:v>0.96763236422020449</c:v>
                </c:pt>
                <c:pt idx="442">
                  <c:v>0.96782808186106739</c:v>
                </c:pt>
                <c:pt idx="443">
                  <c:v>0.96733302237069163</c:v>
                </c:pt>
                <c:pt idx="444">
                  <c:v>0.96779353111402744</c:v>
                </c:pt>
                <c:pt idx="445">
                  <c:v>0.96756314964551859</c:v>
                </c:pt>
                <c:pt idx="446">
                  <c:v>0.96720650940969677</c:v>
                </c:pt>
                <c:pt idx="447">
                  <c:v>0.96750560527657914</c:v>
                </c:pt>
                <c:pt idx="448">
                  <c:v>0.96744806927567761</c:v>
                </c:pt>
                <c:pt idx="449">
                  <c:v>0.96755164010220007</c:v>
                </c:pt>
                <c:pt idx="450">
                  <c:v>0.96739054164098992</c:v>
                </c:pt>
                <c:pt idx="451">
                  <c:v>0.96735602907520069</c:v>
                </c:pt>
                <c:pt idx="452">
                  <c:v>0.96864693533962265</c:v>
                </c:pt>
                <c:pt idx="453">
                  <c:v>0.96865835622636254</c:v>
                </c:pt>
                <c:pt idx="454">
                  <c:v>0.96883163849918674</c:v>
                </c:pt>
                <c:pt idx="455">
                  <c:v>0.96916678338999052</c:v>
                </c:pt>
                <c:pt idx="456">
                  <c:v>0.96870464582942861</c:v>
                </c:pt>
                <c:pt idx="457">
                  <c:v>0.96839298854473688</c:v>
                </c:pt>
                <c:pt idx="458">
                  <c:v>0.96815085148041213</c:v>
                </c:pt>
                <c:pt idx="459">
                  <c:v>0.96818543342682806</c:v>
                </c:pt>
                <c:pt idx="460">
                  <c:v>0.96894712170301389</c:v>
                </c:pt>
                <c:pt idx="461">
                  <c:v>0.96854295713185679</c:v>
                </c:pt>
                <c:pt idx="462">
                  <c:v>0.96813917435987484</c:v>
                </c:pt>
                <c:pt idx="463">
                  <c:v>0.96850834395694663</c:v>
                </c:pt>
                <c:pt idx="464">
                  <c:v>0.96824307671608312</c:v>
                </c:pt>
                <c:pt idx="465">
                  <c:v>0.96818543342682806</c:v>
                </c:pt>
                <c:pt idx="466">
                  <c:v>0.96796631501496377</c:v>
                </c:pt>
                <c:pt idx="467">
                  <c:v>0.96751711348086522</c:v>
                </c:pt>
                <c:pt idx="468">
                  <c:v>0.96706842135334981</c:v>
                </c:pt>
                <c:pt idx="469">
                  <c:v>0.96644801082695697</c:v>
                </c:pt>
                <c:pt idx="470">
                  <c:v>0.9659546753827406</c:v>
                </c:pt>
                <c:pt idx="471">
                  <c:v>0.96719501023776921</c:v>
                </c:pt>
                <c:pt idx="472">
                  <c:v>0.96751711348086522</c:v>
                </c:pt>
                <c:pt idx="473">
                  <c:v>0.96760934144171862</c:v>
                </c:pt>
                <c:pt idx="474">
                  <c:v>0.96786263562428665</c:v>
                </c:pt>
                <c:pt idx="475">
                  <c:v>0.96757465952363242</c:v>
                </c:pt>
                <c:pt idx="476">
                  <c:v>0.96771295449447226</c:v>
                </c:pt>
                <c:pt idx="477">
                  <c:v>0.96807002156547184</c:v>
                </c:pt>
                <c:pt idx="478">
                  <c:v>0.96771295449447226</c:v>
                </c:pt>
                <c:pt idx="479">
                  <c:v>0.96764387611176572</c:v>
                </c:pt>
                <c:pt idx="480">
                  <c:v>0.96740204649871775</c:v>
                </c:pt>
                <c:pt idx="481">
                  <c:v>0.96767841379588537</c:v>
                </c:pt>
                <c:pt idx="482">
                  <c:v>0.96766690089958973</c:v>
                </c:pt>
                <c:pt idx="483">
                  <c:v>0.96717201289688226</c:v>
                </c:pt>
                <c:pt idx="484">
                  <c:v>0.96641358043791237</c:v>
                </c:pt>
                <c:pt idx="485">
                  <c:v>0.96580568487313634</c:v>
                </c:pt>
                <c:pt idx="486">
                  <c:v>0.96850838914188819</c:v>
                </c:pt>
                <c:pt idx="487">
                  <c:v>0.96973357273431415</c:v>
                </c:pt>
                <c:pt idx="488">
                  <c:v>0.97044027116462594</c:v>
                </c:pt>
                <c:pt idx="489">
                  <c:v>0.97038230763212951</c:v>
                </c:pt>
                <c:pt idx="490">
                  <c:v>0.97011566333155252</c:v>
                </c:pt>
                <c:pt idx="491">
                  <c:v>0.9703011728984049</c:v>
                </c:pt>
                <c:pt idx="492">
                  <c:v>0.9699882589219877</c:v>
                </c:pt>
                <c:pt idx="493">
                  <c:v>0.96993036134319033</c:v>
                </c:pt>
                <c:pt idx="494">
                  <c:v>0.96983774278235957</c:v>
                </c:pt>
                <c:pt idx="495">
                  <c:v>0.96943263962212745</c:v>
                </c:pt>
                <c:pt idx="496">
                  <c:v>0.96912040961725943</c:v>
                </c:pt>
                <c:pt idx="497">
                  <c:v>0.96955986572594055</c:v>
                </c:pt>
                <c:pt idx="498">
                  <c:v>0.96989562684972608</c:v>
                </c:pt>
                <c:pt idx="499">
                  <c:v>0.96929389403805943</c:v>
                </c:pt>
                <c:pt idx="500">
                  <c:v>0.96922453944540066</c:v>
                </c:pt>
                <c:pt idx="501">
                  <c:v>0.96870464582942861</c:v>
                </c:pt>
                <c:pt idx="502">
                  <c:v>0.9697567192706037</c:v>
                </c:pt>
                <c:pt idx="503">
                  <c:v>0.97037071594084567</c:v>
                </c:pt>
                <c:pt idx="504">
                  <c:v>0.97032435255926741</c:v>
                </c:pt>
                <c:pt idx="505">
                  <c:v>0.9701620023480606</c:v>
                </c:pt>
                <c:pt idx="506">
                  <c:v>0.9697682930451208</c:v>
                </c:pt>
                <c:pt idx="507">
                  <c:v>0.96997667873052362</c:v>
                </c:pt>
                <c:pt idx="508">
                  <c:v>0.96997667873052362</c:v>
                </c:pt>
                <c:pt idx="509">
                  <c:v>0.96983774278235957</c:v>
                </c:pt>
                <c:pt idx="510">
                  <c:v>0.96994194018327506</c:v>
                </c:pt>
                <c:pt idx="511">
                  <c:v>0.96994194018327506</c:v>
                </c:pt>
                <c:pt idx="512">
                  <c:v>0.96939794867527163</c:v>
                </c:pt>
                <c:pt idx="513">
                  <c:v>0.96916678338999052</c:v>
                </c:pt>
                <c:pt idx="514">
                  <c:v>0.96860065247769711</c:v>
                </c:pt>
                <c:pt idx="515">
                  <c:v>0.96980301639433675</c:v>
                </c:pt>
                <c:pt idx="516">
                  <c:v>0.9702779945906681</c:v>
                </c:pt>
                <c:pt idx="517">
                  <c:v>0.97025481763594079</c:v>
                </c:pt>
                <c:pt idx="518">
                  <c:v>0.97031276255968768</c:v>
                </c:pt>
                <c:pt idx="519">
                  <c:v>0.96975671927060325</c:v>
                </c:pt>
                <c:pt idx="520">
                  <c:v>0.9696641412263366</c:v>
                </c:pt>
                <c:pt idx="521">
                  <c:v>0.96953673067162449</c:v>
                </c:pt>
                <c:pt idx="522">
                  <c:v>0.96987247220959283</c:v>
                </c:pt>
                <c:pt idx="523">
                  <c:v>0.96977986715723785</c:v>
                </c:pt>
                <c:pt idx="524">
                  <c:v>0.96964100009024812</c:v>
                </c:pt>
                <c:pt idx="525">
                  <c:v>0.96968728371229906</c:v>
                </c:pt>
                <c:pt idx="526">
                  <c:v>0.96947889893842532</c:v>
                </c:pt>
                <c:pt idx="527">
                  <c:v>0.9693863857005961</c:v>
                </c:pt>
                <c:pt idx="528">
                  <c:v>0.96946733360353965</c:v>
                </c:pt>
                <c:pt idx="529">
                  <c:v>0.96945576860587201</c:v>
                </c:pt>
                <c:pt idx="530">
                  <c:v>0.96949046461054256</c:v>
                </c:pt>
                <c:pt idx="531">
                  <c:v>0.96932857588363508</c:v>
                </c:pt>
                <c:pt idx="532">
                  <c:v>0.96928233409687869</c:v>
                </c:pt>
                <c:pt idx="533">
                  <c:v>0.96955986572594055</c:v>
                </c:pt>
                <c:pt idx="534">
                  <c:v>0.96958300212959814</c:v>
                </c:pt>
                <c:pt idx="535">
                  <c:v>0.96892402237028641</c:v>
                </c:pt>
                <c:pt idx="536">
                  <c:v>0.96860065247769711</c:v>
                </c:pt>
                <c:pt idx="537">
                  <c:v>0.96952516365043273</c:v>
                </c:pt>
                <c:pt idx="538">
                  <c:v>0.96981459151934524</c:v>
                </c:pt>
                <c:pt idx="539">
                  <c:v>0.96960613988271249</c:v>
                </c:pt>
                <c:pt idx="540">
                  <c:v>0.97002300152373089</c:v>
                </c:pt>
                <c:pt idx="541">
                  <c:v>0.96945576860587201</c:v>
                </c:pt>
                <c:pt idx="542">
                  <c:v>0.96952516365043262</c:v>
                </c:pt>
                <c:pt idx="543">
                  <c:v>0.96928233409687869</c:v>
                </c:pt>
                <c:pt idx="544">
                  <c:v>0.96915507629144126</c:v>
                </c:pt>
                <c:pt idx="545">
                  <c:v>0.96871618893606626</c:v>
                </c:pt>
                <c:pt idx="546">
                  <c:v>0.96864693533962265</c:v>
                </c:pt>
                <c:pt idx="547">
                  <c:v>0.96887782774300879</c:v>
                </c:pt>
                <c:pt idx="548">
                  <c:v>0.96877390951345665</c:v>
                </c:pt>
                <c:pt idx="549">
                  <c:v>0.96834685578444379</c:v>
                </c:pt>
                <c:pt idx="550">
                  <c:v>0.96900487592479012</c:v>
                </c:pt>
                <c:pt idx="551">
                  <c:v>0.96915519698141561</c:v>
                </c:pt>
                <c:pt idx="552">
                  <c:v>0.9690857459740515</c:v>
                </c:pt>
                <c:pt idx="553">
                  <c:v>0.96913208552146457</c:v>
                </c:pt>
                <c:pt idx="554">
                  <c:v>0.96916675321661161</c:v>
                </c:pt>
                <c:pt idx="555">
                  <c:v>0.96900487592479012</c:v>
                </c:pt>
                <c:pt idx="556">
                  <c:v>0.9685198813459015</c:v>
                </c:pt>
                <c:pt idx="557">
                  <c:v>0.96907431276515144</c:v>
                </c:pt>
                <c:pt idx="558">
                  <c:v>0.96958315315494226</c:v>
                </c:pt>
                <c:pt idx="559">
                  <c:v>0.96949046461054256</c:v>
                </c:pt>
                <c:pt idx="560">
                  <c:v>0.96942107563602264</c:v>
                </c:pt>
                <c:pt idx="561">
                  <c:v>0.96925921522544711</c:v>
                </c:pt>
                <c:pt idx="562">
                  <c:v>0.96878545463787724</c:v>
                </c:pt>
                <c:pt idx="563">
                  <c:v>0.96857769384536907</c:v>
                </c:pt>
                <c:pt idx="564">
                  <c:v>0.96861231307992024</c:v>
                </c:pt>
                <c:pt idx="565">
                  <c:v>0.96824307671608312</c:v>
                </c:pt>
                <c:pt idx="566">
                  <c:v>0.96838145485092719</c:v>
                </c:pt>
                <c:pt idx="567">
                  <c:v>0.96857761852396163</c:v>
                </c:pt>
                <c:pt idx="568">
                  <c:v>0.96842763681705035</c:v>
                </c:pt>
                <c:pt idx="569">
                  <c:v>0.96803552491525358</c:v>
                </c:pt>
                <c:pt idx="570">
                  <c:v>0.96778193969832682</c:v>
                </c:pt>
                <c:pt idx="571">
                  <c:v>0.96809314638434651</c:v>
                </c:pt>
                <c:pt idx="572">
                  <c:v>0.96838150002139645</c:v>
                </c:pt>
                <c:pt idx="573">
                  <c:v>0.96846224294061489</c:v>
                </c:pt>
                <c:pt idx="574">
                  <c:v>0.9684161021143336</c:v>
                </c:pt>
                <c:pt idx="575">
                  <c:v>0.96835843363863472</c:v>
                </c:pt>
                <c:pt idx="576">
                  <c:v>0.96856607945349205</c:v>
                </c:pt>
                <c:pt idx="577">
                  <c:v>0.9683123049026503</c:v>
                </c:pt>
                <c:pt idx="578">
                  <c:v>0.96825453112085313</c:v>
                </c:pt>
                <c:pt idx="579">
                  <c:v>0.96825453112085313</c:v>
                </c:pt>
                <c:pt idx="580">
                  <c:v>0.96818535817997564</c:v>
                </c:pt>
                <c:pt idx="581">
                  <c:v>0.96834690095096709</c:v>
                </c:pt>
                <c:pt idx="582">
                  <c:v>0.96792038232631994</c:v>
                </c:pt>
                <c:pt idx="583">
                  <c:v>0.96857761852396163</c:v>
                </c:pt>
                <c:pt idx="584">
                  <c:v>0.96996514422817492</c:v>
                </c:pt>
                <c:pt idx="585">
                  <c:v>0.97002304688159591</c:v>
                </c:pt>
                <c:pt idx="586">
                  <c:v>0.9698955210486897</c:v>
                </c:pt>
                <c:pt idx="587">
                  <c:v>0.96979136605463889</c:v>
                </c:pt>
                <c:pt idx="588">
                  <c:v>0.96964092456655693</c:v>
                </c:pt>
                <c:pt idx="589">
                  <c:v>0.96915512155017725</c:v>
                </c:pt>
                <c:pt idx="590">
                  <c:v>0.96894716693801464</c:v>
                </c:pt>
                <c:pt idx="591">
                  <c:v>0.96972192443340144</c:v>
                </c:pt>
                <c:pt idx="592">
                  <c:v>0.96972192443340144</c:v>
                </c:pt>
                <c:pt idx="593">
                  <c:v>0.96979136605463889</c:v>
                </c:pt>
                <c:pt idx="594">
                  <c:v>0.96984921313170436</c:v>
                </c:pt>
                <c:pt idx="595">
                  <c:v>0.96977979160710914</c:v>
                </c:pt>
                <c:pt idx="596">
                  <c:v>0.96971035201134381</c:v>
                </c:pt>
                <c:pt idx="597">
                  <c:v>0.96951367246598563</c:v>
                </c:pt>
                <c:pt idx="598">
                  <c:v>0.96959464635233295</c:v>
                </c:pt>
                <c:pt idx="599">
                  <c:v>0.96927069903945062</c:v>
                </c:pt>
                <c:pt idx="600">
                  <c:v>0.96939802415271514</c:v>
                </c:pt>
                <c:pt idx="601">
                  <c:v>0.96950210611715848</c:v>
                </c:pt>
                <c:pt idx="602">
                  <c:v>0.9694674090941886</c:v>
                </c:pt>
                <c:pt idx="603">
                  <c:v>0.96968720817979781</c:v>
                </c:pt>
                <c:pt idx="604">
                  <c:v>0.96976821749719544</c:v>
                </c:pt>
                <c:pt idx="605">
                  <c:v>0.96953680617548266</c:v>
                </c:pt>
                <c:pt idx="606">
                  <c:v>0.96954837353618206</c:v>
                </c:pt>
                <c:pt idx="607">
                  <c:v>0.96949054010559355</c:v>
                </c:pt>
                <c:pt idx="608">
                  <c:v>0.9696640656982406</c:v>
                </c:pt>
                <c:pt idx="609">
                  <c:v>0.96945591958278143</c:v>
                </c:pt>
                <c:pt idx="610">
                  <c:v>0.9690742373493012</c:v>
                </c:pt>
                <c:pt idx="611">
                  <c:v>0.96951367246598563</c:v>
                </c:pt>
                <c:pt idx="612">
                  <c:v>0.96964092456655693</c:v>
                </c:pt>
                <c:pt idx="613">
                  <c:v>0.96974507029015544</c:v>
                </c:pt>
                <c:pt idx="614">
                  <c:v>0.96998830427588223</c:v>
                </c:pt>
                <c:pt idx="615">
                  <c:v>0.96964092456655693</c:v>
                </c:pt>
                <c:pt idx="616">
                  <c:v>0.9695715092695576</c:v>
                </c:pt>
                <c:pt idx="617">
                  <c:v>0.96954837353618206</c:v>
                </c:pt>
                <c:pt idx="618">
                  <c:v>0.96965249496367223</c:v>
                </c:pt>
                <c:pt idx="619">
                  <c:v>0.96973349719299962</c:v>
                </c:pt>
                <c:pt idx="620">
                  <c:v>0.96984921313170436</c:v>
                </c:pt>
                <c:pt idx="621">
                  <c:v>0.97002304688159591</c:v>
                </c:pt>
                <c:pt idx="622">
                  <c:v>0.96979136605463889</c:v>
                </c:pt>
                <c:pt idx="623">
                  <c:v>0.96983766722121034</c:v>
                </c:pt>
                <c:pt idx="624">
                  <c:v>0.96980294083979868</c:v>
                </c:pt>
                <c:pt idx="625">
                  <c:v>0.96986081983057615</c:v>
                </c:pt>
                <c:pt idx="626">
                  <c:v>0.96977979160710914</c:v>
                </c:pt>
                <c:pt idx="627">
                  <c:v>0.96976821749719544</c:v>
                </c:pt>
                <c:pt idx="628">
                  <c:v>0.96981451596260371</c:v>
                </c:pt>
                <c:pt idx="629">
                  <c:v>0.96974507029015544</c:v>
                </c:pt>
                <c:pt idx="630">
                  <c:v>0.96981451596260371</c:v>
                </c:pt>
                <c:pt idx="631">
                  <c:v>0.9696293545068807</c:v>
                </c:pt>
                <c:pt idx="632">
                  <c:v>0.96937474759000763</c:v>
                </c:pt>
                <c:pt idx="633">
                  <c:v>0.96960621539978342</c:v>
                </c:pt>
                <c:pt idx="634">
                  <c:v>0.96960621539978342</c:v>
                </c:pt>
                <c:pt idx="635">
                  <c:v>0.96958307764226259</c:v>
                </c:pt>
                <c:pt idx="636">
                  <c:v>0.96976821749719544</c:v>
                </c:pt>
                <c:pt idx="637">
                  <c:v>0.96983766722121034</c:v>
                </c:pt>
                <c:pt idx="638">
                  <c:v>0.96967563677027835</c:v>
                </c:pt>
                <c:pt idx="639">
                  <c:v>0.96964092456655693</c:v>
                </c:pt>
                <c:pt idx="640">
                  <c:v>0.96975664372488213</c:v>
                </c:pt>
                <c:pt idx="641">
                  <c:v>0.96958307764226259</c:v>
                </c:pt>
                <c:pt idx="642">
                  <c:v>0.96969877992681464</c:v>
                </c:pt>
                <c:pt idx="643">
                  <c:v>0.96979136605463889</c:v>
                </c:pt>
                <c:pt idx="644">
                  <c:v>0.96979136605463889</c:v>
                </c:pt>
                <c:pt idx="645">
                  <c:v>0.96955994123420186</c:v>
                </c:pt>
                <c:pt idx="646">
                  <c:v>0.96964092456655693</c:v>
                </c:pt>
                <c:pt idx="647">
                  <c:v>0.96954837353618206</c:v>
                </c:pt>
                <c:pt idx="648">
                  <c:v>0.96961778478462646</c:v>
                </c:pt>
                <c:pt idx="649">
                  <c:v>0.96949054010559355</c:v>
                </c:pt>
                <c:pt idx="650">
                  <c:v>0.96977979160710914</c:v>
                </c:pt>
                <c:pt idx="651">
                  <c:v>0.96969877992681464</c:v>
                </c:pt>
                <c:pt idx="652">
                  <c:v>0.96976821749719544</c:v>
                </c:pt>
                <c:pt idx="653">
                  <c:v>0.96973349719299962</c:v>
                </c:pt>
                <c:pt idx="654">
                  <c:v>0.96972192443340144</c:v>
                </c:pt>
                <c:pt idx="655">
                  <c:v>0.96977979160710914</c:v>
                </c:pt>
                <c:pt idx="656">
                  <c:v>0.96968720817979781</c:v>
                </c:pt>
                <c:pt idx="657">
                  <c:v>0.9694211511178672</c:v>
                </c:pt>
                <c:pt idx="658">
                  <c:v>0.96947897443127484</c:v>
                </c:pt>
                <c:pt idx="659">
                  <c:v>0.96910889998622818</c:v>
                </c:pt>
                <c:pt idx="660">
                  <c:v>0.96927069903945062</c:v>
                </c:pt>
                <c:pt idx="661">
                  <c:v>0.96898181846525544</c:v>
                </c:pt>
                <c:pt idx="662">
                  <c:v>0.96880847053047481</c:v>
                </c:pt>
                <c:pt idx="663">
                  <c:v>0.96882001666178796</c:v>
                </c:pt>
                <c:pt idx="664">
                  <c:v>0.96862377816682388</c:v>
                </c:pt>
                <c:pt idx="665">
                  <c:v>0.96845070723017679</c:v>
                </c:pt>
                <c:pt idx="666">
                  <c:v>0.96850838914188819</c:v>
                </c:pt>
                <c:pt idx="667">
                  <c:v>0.96820848973567208</c:v>
                </c:pt>
                <c:pt idx="668">
                  <c:v>0.96847377898699127</c:v>
                </c:pt>
                <c:pt idx="669">
                  <c:v>0.9688432606773979</c:v>
                </c:pt>
                <c:pt idx="670">
                  <c:v>0.96882001666178796</c:v>
                </c:pt>
                <c:pt idx="671">
                  <c:v>0.96885465707413976</c:v>
                </c:pt>
                <c:pt idx="672">
                  <c:v>0.96913201009462324</c:v>
                </c:pt>
                <c:pt idx="673">
                  <c:v>0.9689240676026506</c:v>
                </c:pt>
                <c:pt idx="674">
                  <c:v>0.96872765702903241</c:v>
                </c:pt>
                <c:pt idx="675">
                  <c:v>0.96871618893606626</c:v>
                </c:pt>
                <c:pt idx="676">
                  <c:v>0.9682315473869737</c:v>
                </c:pt>
                <c:pt idx="677">
                  <c:v>0.96855454071909186</c:v>
                </c:pt>
                <c:pt idx="678">
                  <c:v>0.96879692473553825</c:v>
                </c:pt>
                <c:pt idx="679">
                  <c:v>0.96893561710206322</c:v>
                </c:pt>
                <c:pt idx="680">
                  <c:v>0.9686353942502357</c:v>
                </c:pt>
                <c:pt idx="681">
                  <c:v>0.96813932483604137</c:v>
                </c:pt>
                <c:pt idx="682">
                  <c:v>0.96834685578444379</c:v>
                </c:pt>
                <c:pt idx="683">
                  <c:v>0.96971035201134381</c:v>
                </c:pt>
                <c:pt idx="684">
                  <c:v>0.97004628590920849</c:v>
                </c:pt>
                <c:pt idx="685">
                  <c:v>0.97027799459066832</c:v>
                </c:pt>
                <c:pt idx="686">
                  <c:v>0.97020846778503445</c:v>
                </c:pt>
                <c:pt idx="687">
                  <c:v>0.97019688116775349</c:v>
                </c:pt>
                <c:pt idx="688">
                  <c:v>0.9703591245879325</c:v>
                </c:pt>
                <c:pt idx="689">
                  <c:v>0.97018529488862015</c:v>
                </c:pt>
                <c:pt idx="690">
                  <c:v>0.96990720467643066</c:v>
                </c:pt>
                <c:pt idx="691">
                  <c:v>0.97018529488862015</c:v>
                </c:pt>
                <c:pt idx="692">
                  <c:v>0.97016212334474006</c:v>
                </c:pt>
                <c:pt idx="693">
                  <c:v>0.96997667873052362</c:v>
                </c:pt>
                <c:pt idx="694">
                  <c:v>0.96989562684972652</c:v>
                </c:pt>
                <c:pt idx="695">
                  <c:v>0.96994194018327506</c:v>
                </c:pt>
                <c:pt idx="696">
                  <c:v>0.96977986715723785</c:v>
                </c:pt>
                <c:pt idx="697">
                  <c:v>0.96996509887692639</c:v>
                </c:pt>
                <c:pt idx="698">
                  <c:v>0.97010420040159995</c:v>
                </c:pt>
                <c:pt idx="699">
                  <c:v>0.96975671927060325</c:v>
                </c:pt>
                <c:pt idx="700">
                  <c:v>0.9696641412263366</c:v>
                </c:pt>
                <c:pt idx="701">
                  <c:v>0.96961786030391273</c:v>
                </c:pt>
                <c:pt idx="702">
                  <c:v>0.96953673067162449</c:v>
                </c:pt>
                <c:pt idx="703">
                  <c:v>0.96944420394540565</c:v>
                </c:pt>
                <c:pt idx="704">
                  <c:v>0.96951359696653128</c:v>
                </c:pt>
                <c:pt idx="705">
                  <c:v>0.9696525704895661</c:v>
                </c:pt>
                <c:pt idx="706">
                  <c:v>0.96951359696653128</c:v>
                </c:pt>
                <c:pt idx="707">
                  <c:v>0.96935169879919658</c:v>
                </c:pt>
                <c:pt idx="708">
                  <c:v>0.96964100009024812</c:v>
                </c:pt>
                <c:pt idx="709">
                  <c:v>0.96936326076257351</c:v>
                </c:pt>
                <c:pt idx="710">
                  <c:v>0.96936326076257351</c:v>
                </c:pt>
                <c:pt idx="711">
                  <c:v>0.96907434293149564</c:v>
                </c:pt>
                <c:pt idx="712">
                  <c:v>0.96924765629516618</c:v>
                </c:pt>
                <c:pt idx="713">
                  <c:v>0.96915519698141561</c:v>
                </c:pt>
                <c:pt idx="714">
                  <c:v>0.96920142394326503</c:v>
                </c:pt>
                <c:pt idx="715">
                  <c:v>0.96937482306303568</c:v>
                </c:pt>
                <c:pt idx="716">
                  <c:v>0.96929389403805943</c:v>
                </c:pt>
                <c:pt idx="717">
                  <c:v>0.96905120601974271</c:v>
                </c:pt>
                <c:pt idx="718">
                  <c:v>0.96901654842674156</c:v>
                </c:pt>
                <c:pt idx="719">
                  <c:v>0.96910897540867313</c:v>
                </c:pt>
                <c:pt idx="720">
                  <c:v>0.96914364108303763</c:v>
                </c:pt>
                <c:pt idx="721">
                  <c:v>0.96917823435300821</c:v>
                </c:pt>
                <c:pt idx="722">
                  <c:v>0.96883163849918674</c:v>
                </c:pt>
                <c:pt idx="723">
                  <c:v>0.96924758084633544</c:v>
                </c:pt>
                <c:pt idx="724">
                  <c:v>0.96951367246598563</c:v>
                </c:pt>
                <c:pt idx="725">
                  <c:v>0.96967563677027835</c:v>
                </c:pt>
                <c:pt idx="726">
                  <c:v>0.96987251755025661</c:v>
                </c:pt>
                <c:pt idx="727">
                  <c:v>0.96968720817979781</c:v>
                </c:pt>
                <c:pt idx="728">
                  <c:v>0.96967563677027835</c:v>
                </c:pt>
                <c:pt idx="729">
                  <c:v>0.96981451596260371</c:v>
                </c:pt>
                <c:pt idx="730">
                  <c:v>0.96968720817979781</c:v>
                </c:pt>
                <c:pt idx="731">
                  <c:v>0.96949054010559355</c:v>
                </c:pt>
                <c:pt idx="732">
                  <c:v>0.96958307764226259</c:v>
                </c:pt>
                <c:pt idx="733">
                  <c:v>0.9693748985360785</c:v>
                </c:pt>
                <c:pt idx="734">
                  <c:v>0.9693517742678377</c:v>
                </c:pt>
                <c:pt idx="735">
                  <c:v>0.9694674090941886</c:v>
                </c:pt>
                <c:pt idx="736">
                  <c:v>0.96945584409431895</c:v>
                </c:pt>
                <c:pt idx="737">
                  <c:v>0.96927069903945084</c:v>
                </c:pt>
                <c:pt idx="738">
                  <c:v>0.96925913977441713</c:v>
                </c:pt>
                <c:pt idx="739">
                  <c:v>0.9694211511178672</c:v>
                </c:pt>
                <c:pt idx="740">
                  <c:v>0.96936333623341564</c:v>
                </c:pt>
                <c:pt idx="741">
                  <c:v>0.96954837353618206</c:v>
                </c:pt>
                <c:pt idx="742">
                  <c:v>0.96938646117583938</c:v>
                </c:pt>
                <c:pt idx="743">
                  <c:v>0.96936333623341564</c:v>
                </c:pt>
                <c:pt idx="744">
                  <c:v>0.96925913977441713</c:v>
                </c:pt>
                <c:pt idx="745">
                  <c:v>0.96913201009462324</c:v>
                </c:pt>
                <c:pt idx="746">
                  <c:v>0.96936333623341564</c:v>
                </c:pt>
                <c:pt idx="747">
                  <c:v>0.96930537885640744</c:v>
                </c:pt>
                <c:pt idx="748">
                  <c:v>0.96912045487203824</c:v>
                </c:pt>
                <c:pt idx="749">
                  <c:v>0.96903957774281768</c:v>
                </c:pt>
                <c:pt idx="750">
                  <c:v>0.96916667778317578</c:v>
                </c:pt>
                <c:pt idx="751">
                  <c:v>0.96917823435300821</c:v>
                </c:pt>
                <c:pt idx="752">
                  <c:v>0.96929396949570079</c:v>
                </c:pt>
                <c:pt idx="753">
                  <c:v>0.96947897443127484</c:v>
                </c:pt>
                <c:pt idx="754">
                  <c:v>0.9695715092695576</c:v>
                </c:pt>
                <c:pt idx="755">
                  <c:v>0.9696293545068807</c:v>
                </c:pt>
                <c:pt idx="756">
                  <c:v>0.96972192443340144</c:v>
                </c:pt>
                <c:pt idx="757">
                  <c:v>0.96915512155017725</c:v>
                </c:pt>
                <c:pt idx="758">
                  <c:v>0.9689009696133859</c:v>
                </c:pt>
                <c:pt idx="759">
                  <c:v>0.96872765702903241</c:v>
                </c:pt>
                <c:pt idx="760">
                  <c:v>0.96878537927696551</c:v>
                </c:pt>
                <c:pt idx="761">
                  <c:v>0.96923617314846666</c:v>
                </c:pt>
                <c:pt idx="762">
                  <c:v>0.96955994123420186</c:v>
                </c:pt>
                <c:pt idx="763">
                  <c:v>0.96945584409431895</c:v>
                </c:pt>
                <c:pt idx="764">
                  <c:v>0.96951367246598563</c:v>
                </c:pt>
                <c:pt idx="765">
                  <c:v>0.96958307764226259</c:v>
                </c:pt>
                <c:pt idx="766">
                  <c:v>0.96983778811905652</c:v>
                </c:pt>
                <c:pt idx="767">
                  <c:v>0.96979136605463889</c:v>
                </c:pt>
                <c:pt idx="768">
                  <c:v>0.96935162333056879</c:v>
                </c:pt>
                <c:pt idx="769">
                  <c:v>0.96944427943165234</c:v>
                </c:pt>
                <c:pt idx="770">
                  <c:v>0.96951367246598563</c:v>
                </c:pt>
                <c:pt idx="771">
                  <c:v>0.96958307764226259</c:v>
                </c:pt>
                <c:pt idx="772">
                  <c:v>0.96938646117583938</c:v>
                </c:pt>
                <c:pt idx="773">
                  <c:v>0.96949054010559355</c:v>
                </c:pt>
                <c:pt idx="774">
                  <c:v>0.96930537885640744</c:v>
                </c:pt>
                <c:pt idx="775">
                  <c:v>0.96936333623341564</c:v>
                </c:pt>
                <c:pt idx="776">
                  <c:v>0.96945584409431895</c:v>
                </c:pt>
                <c:pt idx="777">
                  <c:v>0.96940958746671935</c:v>
                </c:pt>
                <c:pt idx="778">
                  <c:v>0.96955994123420186</c:v>
                </c:pt>
                <c:pt idx="779">
                  <c:v>0.96953680617548266</c:v>
                </c:pt>
                <c:pt idx="780">
                  <c:v>0.96977979160710914</c:v>
                </c:pt>
                <c:pt idx="781">
                  <c:v>0.96925913977441713</c:v>
                </c:pt>
                <c:pt idx="782">
                  <c:v>0.9693402126393309</c:v>
                </c:pt>
                <c:pt idx="783">
                  <c:v>0.96938646117583938</c:v>
                </c:pt>
                <c:pt idx="784">
                  <c:v>0.9693748985360785</c:v>
                </c:pt>
                <c:pt idx="785">
                  <c:v>0.96940958746671935</c:v>
                </c:pt>
                <c:pt idx="786">
                  <c:v>0.96939802415271514</c:v>
                </c:pt>
                <c:pt idx="787">
                  <c:v>0.96929381858043184</c:v>
                </c:pt>
                <c:pt idx="788">
                  <c:v>0.96925913977441713</c:v>
                </c:pt>
                <c:pt idx="789">
                  <c:v>0.9693402126393309</c:v>
                </c:pt>
                <c:pt idx="790">
                  <c:v>0.9693748985360785</c:v>
                </c:pt>
                <c:pt idx="791">
                  <c:v>0.96923602225519179</c:v>
                </c:pt>
                <c:pt idx="792">
                  <c:v>0.96954837353618206</c:v>
                </c:pt>
                <c:pt idx="793">
                  <c:v>0.9693517742678377</c:v>
                </c:pt>
                <c:pt idx="794">
                  <c:v>0.96960621539978342</c:v>
                </c:pt>
                <c:pt idx="795">
                  <c:v>0.96920134850323203</c:v>
                </c:pt>
                <c:pt idx="796">
                  <c:v>0.96930537885640744</c:v>
                </c:pt>
                <c:pt idx="797">
                  <c:v>0.96924758084633544</c:v>
                </c:pt>
                <c:pt idx="798">
                  <c:v>0.96891251843976289</c:v>
                </c:pt>
                <c:pt idx="799">
                  <c:v>0.9688315631294927</c:v>
                </c:pt>
                <c:pt idx="800">
                  <c:v>0.96888942112350396</c:v>
                </c:pt>
                <c:pt idx="801">
                  <c:v>0.96895871711052128</c:v>
                </c:pt>
                <c:pt idx="802">
                  <c:v>0.96909734543717863</c:v>
                </c:pt>
                <c:pt idx="803">
                  <c:v>0.96903957774281768</c:v>
                </c:pt>
                <c:pt idx="804">
                  <c:v>0.96901647302188021</c:v>
                </c:pt>
                <c:pt idx="805">
                  <c:v>0.96918979125968863</c:v>
                </c:pt>
                <c:pt idx="806">
                  <c:v>0.96915512155017725</c:v>
                </c:pt>
                <c:pt idx="807">
                  <c:v>0.96927069903945084</c:v>
                </c:pt>
                <c:pt idx="808">
                  <c:v>0.96923602225519179</c:v>
                </c:pt>
                <c:pt idx="809">
                  <c:v>0.96922446400096851</c:v>
                </c:pt>
                <c:pt idx="810">
                  <c:v>0.96906268381044258</c:v>
                </c:pt>
                <c:pt idx="811">
                  <c:v>0.96921290608365418</c:v>
                </c:pt>
                <c:pt idx="812">
                  <c:v>0.96895871711052128</c:v>
                </c:pt>
                <c:pt idx="813">
                  <c:v>0.96877383415474194</c:v>
                </c:pt>
                <c:pt idx="814">
                  <c:v>0.96893561710206322</c:v>
                </c:pt>
                <c:pt idx="815">
                  <c:v>0.96901647302188021</c:v>
                </c:pt>
                <c:pt idx="816">
                  <c:v>0.96894716693801464</c:v>
                </c:pt>
                <c:pt idx="817">
                  <c:v>0.96908579122487448</c:v>
                </c:pt>
                <c:pt idx="818">
                  <c:v>0.96935162333056879</c:v>
                </c:pt>
                <c:pt idx="819">
                  <c:v>0.96894716693801464</c:v>
                </c:pt>
                <c:pt idx="820">
                  <c:v>0.9690742373493012</c:v>
                </c:pt>
                <c:pt idx="821">
                  <c:v>0.96902802521402032</c:v>
                </c:pt>
                <c:pt idx="822">
                  <c:v>0.96922446400096851</c:v>
                </c:pt>
                <c:pt idx="823">
                  <c:v>0.968981818465255</c:v>
                </c:pt>
                <c:pt idx="824">
                  <c:v>0.96908579122487448</c:v>
                </c:pt>
                <c:pt idx="825">
                  <c:v>0.96899336964751182</c:v>
                </c:pt>
                <c:pt idx="826">
                  <c:v>0.96909734543717863</c:v>
                </c:pt>
                <c:pt idx="827">
                  <c:v>0.96908579122487448</c:v>
                </c:pt>
                <c:pt idx="828">
                  <c:v>0.96895871711052184</c:v>
                </c:pt>
                <c:pt idx="829">
                  <c:v>0.96899336964751182</c:v>
                </c:pt>
                <c:pt idx="830">
                  <c:v>0.96903957774281768</c:v>
                </c:pt>
                <c:pt idx="831">
                  <c:v>0.9690742373493012</c:v>
                </c:pt>
                <c:pt idx="832">
                  <c:v>0.96872765702903241</c:v>
                </c:pt>
                <c:pt idx="833">
                  <c:v>0.9690742373493012</c:v>
                </c:pt>
                <c:pt idx="834">
                  <c:v>0.9689009696133859</c:v>
                </c:pt>
                <c:pt idx="835">
                  <c:v>0.96875074491927804</c:v>
                </c:pt>
                <c:pt idx="836">
                  <c:v>0.96866994318796551</c:v>
                </c:pt>
                <c:pt idx="837">
                  <c:v>0.96895871711052128</c:v>
                </c:pt>
                <c:pt idx="838">
                  <c:v>0.96902802521402032</c:v>
                </c:pt>
                <c:pt idx="839">
                  <c:v>0.96923602225519179</c:v>
                </c:pt>
                <c:pt idx="840">
                  <c:v>0.9693517742678377</c:v>
                </c:pt>
                <c:pt idx="841">
                  <c:v>0.96964092456655693</c:v>
                </c:pt>
                <c:pt idx="842">
                  <c:v>0.96968720817979781</c:v>
                </c:pt>
                <c:pt idx="843">
                  <c:v>0.96967563677027835</c:v>
                </c:pt>
                <c:pt idx="844">
                  <c:v>0.9700462103083447</c:v>
                </c:pt>
                <c:pt idx="845">
                  <c:v>0.96949054010559355</c:v>
                </c:pt>
                <c:pt idx="846">
                  <c:v>0.96942107563602264</c:v>
                </c:pt>
                <c:pt idx="847">
                  <c:v>0.9695715092695576</c:v>
                </c:pt>
                <c:pt idx="848">
                  <c:v>0.9695715092695576</c:v>
                </c:pt>
                <c:pt idx="849">
                  <c:v>0.96940958746671935</c:v>
                </c:pt>
                <c:pt idx="850">
                  <c:v>0.96940958746671935</c:v>
                </c:pt>
                <c:pt idx="851">
                  <c:v>0.96939802415271514</c:v>
                </c:pt>
                <c:pt idx="852">
                  <c:v>0.96980294083979868</c:v>
                </c:pt>
                <c:pt idx="853">
                  <c:v>0.96950210611715848</c:v>
                </c:pt>
                <c:pt idx="854">
                  <c:v>0.96952523915208855</c:v>
                </c:pt>
                <c:pt idx="855">
                  <c:v>0.96951367246598563</c:v>
                </c:pt>
                <c:pt idx="856">
                  <c:v>0.96935162333056879</c:v>
                </c:pt>
                <c:pt idx="857">
                  <c:v>0.96959464635233295</c:v>
                </c:pt>
                <c:pt idx="858">
                  <c:v>0.9696293545068807</c:v>
                </c:pt>
                <c:pt idx="859">
                  <c:v>0.96961778478462646</c:v>
                </c:pt>
                <c:pt idx="860">
                  <c:v>0.96955994123420186</c:v>
                </c:pt>
                <c:pt idx="861">
                  <c:v>0.96979136605463889</c:v>
                </c:pt>
                <c:pt idx="862">
                  <c:v>0.96945584409431895</c:v>
                </c:pt>
                <c:pt idx="863">
                  <c:v>0.9696294300283691</c:v>
                </c:pt>
                <c:pt idx="864">
                  <c:v>0.9698492433570417</c:v>
                </c:pt>
                <c:pt idx="865">
                  <c:v>0.96965249496367223</c:v>
                </c:pt>
                <c:pt idx="866">
                  <c:v>0.9695715092695576</c:v>
                </c:pt>
                <c:pt idx="867">
                  <c:v>0.96959464635233295</c:v>
                </c:pt>
                <c:pt idx="868">
                  <c:v>0.96959464635233295</c:v>
                </c:pt>
                <c:pt idx="869">
                  <c:v>0.96982609142307086</c:v>
                </c:pt>
                <c:pt idx="870">
                  <c:v>0.96961778478462646</c:v>
                </c:pt>
                <c:pt idx="871">
                  <c:v>0.96950210611715848</c:v>
                </c:pt>
                <c:pt idx="872">
                  <c:v>0.96972192443340144</c:v>
                </c:pt>
                <c:pt idx="873">
                  <c:v>0.96947897443127484</c:v>
                </c:pt>
                <c:pt idx="874">
                  <c:v>0.96940958746671935</c:v>
                </c:pt>
                <c:pt idx="875">
                  <c:v>0.96949054010559355</c:v>
                </c:pt>
                <c:pt idx="876">
                  <c:v>0.96935169879919658</c:v>
                </c:pt>
                <c:pt idx="877">
                  <c:v>0.96951374796545331</c:v>
                </c:pt>
                <c:pt idx="878">
                  <c:v>0.96939787319784265</c:v>
                </c:pt>
                <c:pt idx="879">
                  <c:v>0.96939787319784265</c:v>
                </c:pt>
                <c:pt idx="880">
                  <c:v>0.96932850041940821</c:v>
                </c:pt>
                <c:pt idx="881">
                  <c:v>0.96912045487203824</c:v>
                </c:pt>
                <c:pt idx="882">
                  <c:v>0.96916667778317578</c:v>
                </c:pt>
                <c:pt idx="883">
                  <c:v>0.96945584409431895</c:v>
                </c:pt>
                <c:pt idx="884">
                  <c:v>0.9696640656982406</c:v>
                </c:pt>
                <c:pt idx="885">
                  <c:v>0.9696293545068807</c:v>
                </c:pt>
                <c:pt idx="886">
                  <c:v>0.96971035201134381</c:v>
                </c:pt>
                <c:pt idx="887">
                  <c:v>0.96952523915208855</c:v>
                </c:pt>
                <c:pt idx="888">
                  <c:v>0.96955994123420186</c:v>
                </c:pt>
                <c:pt idx="889">
                  <c:v>0.96951367246598563</c:v>
                </c:pt>
                <c:pt idx="890">
                  <c:v>0.9696640656982406</c:v>
                </c:pt>
                <c:pt idx="891">
                  <c:v>0.96965249496367223</c:v>
                </c:pt>
                <c:pt idx="892">
                  <c:v>0.96950210611715848</c:v>
                </c:pt>
                <c:pt idx="893">
                  <c:v>0.9694674090941886</c:v>
                </c:pt>
                <c:pt idx="894">
                  <c:v>0.96947904992413914</c:v>
                </c:pt>
                <c:pt idx="895">
                  <c:v>0.9693170149314223</c:v>
                </c:pt>
                <c:pt idx="896">
                  <c:v>0.96934006170646059</c:v>
                </c:pt>
                <c:pt idx="897">
                  <c:v>0.96949054010559355</c:v>
                </c:pt>
                <c:pt idx="898">
                  <c:v>0.96939802415271514</c:v>
                </c:pt>
                <c:pt idx="899">
                  <c:v>0.9695715092695576</c:v>
                </c:pt>
                <c:pt idx="900">
                  <c:v>0.96965249496367223</c:v>
                </c:pt>
                <c:pt idx="901">
                  <c:v>0.96943271510617313</c:v>
                </c:pt>
                <c:pt idx="902">
                  <c:v>0.96944427943165234</c:v>
                </c:pt>
                <c:pt idx="903">
                  <c:v>0.96960621539978342</c:v>
                </c:pt>
                <c:pt idx="904">
                  <c:v>0.96940958746671935</c:v>
                </c:pt>
                <c:pt idx="905">
                  <c:v>0.96958307764226259</c:v>
                </c:pt>
                <c:pt idx="906">
                  <c:v>0.96951367246598563</c:v>
                </c:pt>
                <c:pt idx="907">
                  <c:v>0.96955994123420186</c:v>
                </c:pt>
                <c:pt idx="908">
                  <c:v>0.96960621539978342</c:v>
                </c:pt>
                <c:pt idx="909">
                  <c:v>0.9696525704895661</c:v>
                </c:pt>
                <c:pt idx="910">
                  <c:v>0.96935162333056879</c:v>
                </c:pt>
                <c:pt idx="911">
                  <c:v>0.96937474759000763</c:v>
                </c:pt>
                <c:pt idx="912">
                  <c:v>0.96964092456655693</c:v>
                </c:pt>
                <c:pt idx="913">
                  <c:v>0.9694211511178672</c:v>
                </c:pt>
                <c:pt idx="914">
                  <c:v>0.9693748985360785</c:v>
                </c:pt>
                <c:pt idx="915">
                  <c:v>0.96958307764226259</c:v>
                </c:pt>
                <c:pt idx="916">
                  <c:v>0.9694674090941886</c:v>
                </c:pt>
                <c:pt idx="917">
                  <c:v>0.96950210611715859</c:v>
                </c:pt>
                <c:pt idx="918">
                  <c:v>0.9693748985360785</c:v>
                </c:pt>
                <c:pt idx="919">
                  <c:v>0.9694211511178672</c:v>
                </c:pt>
                <c:pt idx="920">
                  <c:v>0.96940958746671935</c:v>
                </c:pt>
                <c:pt idx="921">
                  <c:v>0.9693402126393309</c:v>
                </c:pt>
                <c:pt idx="922">
                  <c:v>0.96903957774281768</c:v>
                </c:pt>
                <c:pt idx="923">
                  <c:v>0.96938646117583938</c:v>
                </c:pt>
                <c:pt idx="924">
                  <c:v>0.96938646117583938</c:v>
                </c:pt>
                <c:pt idx="925">
                  <c:v>0.96947897443127484</c:v>
                </c:pt>
                <c:pt idx="926">
                  <c:v>0.9694674090941886</c:v>
                </c:pt>
                <c:pt idx="927">
                  <c:v>0.9694211511178672</c:v>
                </c:pt>
                <c:pt idx="928">
                  <c:v>0.96922461488984613</c:v>
                </c:pt>
                <c:pt idx="929">
                  <c:v>0.96929396949570079</c:v>
                </c:pt>
                <c:pt idx="930">
                  <c:v>0.96950210611715848</c:v>
                </c:pt>
                <c:pt idx="931">
                  <c:v>0.96950210611715859</c:v>
                </c:pt>
                <c:pt idx="932">
                  <c:v>0.9693402126393309</c:v>
                </c:pt>
                <c:pt idx="933">
                  <c:v>0.9693402126393309</c:v>
                </c:pt>
                <c:pt idx="934">
                  <c:v>0.9694674090941886</c:v>
                </c:pt>
                <c:pt idx="935">
                  <c:v>0.96940958746671935</c:v>
                </c:pt>
                <c:pt idx="936">
                  <c:v>0.96940958746671935</c:v>
                </c:pt>
                <c:pt idx="937">
                  <c:v>0.96945584409431895</c:v>
                </c:pt>
                <c:pt idx="938">
                  <c:v>0.96936333623341564</c:v>
                </c:pt>
                <c:pt idx="939">
                  <c:v>0.96951367246598563</c:v>
                </c:pt>
                <c:pt idx="940">
                  <c:v>0.96939802415271514</c:v>
                </c:pt>
                <c:pt idx="941">
                  <c:v>0.96945584409431895</c:v>
                </c:pt>
                <c:pt idx="942">
                  <c:v>0.9693402126393309</c:v>
                </c:pt>
                <c:pt idx="943">
                  <c:v>0.9694211511178672</c:v>
                </c:pt>
                <c:pt idx="944">
                  <c:v>0.9693517742678377</c:v>
                </c:pt>
                <c:pt idx="945">
                  <c:v>0.9694211511178672</c:v>
                </c:pt>
                <c:pt idx="946">
                  <c:v>0.96954837353618206</c:v>
                </c:pt>
                <c:pt idx="947">
                  <c:v>0.96961778478462646</c:v>
                </c:pt>
                <c:pt idx="948">
                  <c:v>0.96930537885640744</c:v>
                </c:pt>
                <c:pt idx="949">
                  <c:v>0.96958307764226259</c:v>
                </c:pt>
                <c:pt idx="950">
                  <c:v>0.96916667778317578</c:v>
                </c:pt>
                <c:pt idx="951">
                  <c:v>0.96945584409431895</c:v>
                </c:pt>
                <c:pt idx="952">
                  <c:v>0.96947897443127484</c:v>
                </c:pt>
                <c:pt idx="953">
                  <c:v>0.96951367246598563</c:v>
                </c:pt>
                <c:pt idx="954">
                  <c:v>0.96947897443127484</c:v>
                </c:pt>
                <c:pt idx="955">
                  <c:v>0.96950210611715848</c:v>
                </c:pt>
                <c:pt idx="956">
                  <c:v>0.96954837353618206</c:v>
                </c:pt>
                <c:pt idx="957">
                  <c:v>0.96951367246598563</c:v>
                </c:pt>
                <c:pt idx="958">
                  <c:v>0.96940958746671935</c:v>
                </c:pt>
                <c:pt idx="959">
                  <c:v>0.9694674090941886</c:v>
                </c:pt>
                <c:pt idx="960">
                  <c:v>0.96947897443127484</c:v>
                </c:pt>
                <c:pt idx="961">
                  <c:v>0.9693748985360785</c:v>
                </c:pt>
                <c:pt idx="962">
                  <c:v>0.9693748985360785</c:v>
                </c:pt>
                <c:pt idx="963">
                  <c:v>0.9694674090941886</c:v>
                </c:pt>
                <c:pt idx="964">
                  <c:v>0.96964092456655693</c:v>
                </c:pt>
                <c:pt idx="965">
                  <c:v>0.96968720817979781</c:v>
                </c:pt>
                <c:pt idx="966">
                  <c:v>0.96951367246598563</c:v>
                </c:pt>
                <c:pt idx="967">
                  <c:v>0.9695715092695576</c:v>
                </c:pt>
                <c:pt idx="968">
                  <c:v>0.96964092456655693</c:v>
                </c:pt>
                <c:pt idx="969">
                  <c:v>0.96955994123420186</c:v>
                </c:pt>
                <c:pt idx="970">
                  <c:v>0.96967563677027835</c:v>
                </c:pt>
                <c:pt idx="971">
                  <c:v>0.96951367246598563</c:v>
                </c:pt>
                <c:pt idx="972">
                  <c:v>0.96964092456655693</c:v>
                </c:pt>
                <c:pt idx="973">
                  <c:v>0.96959464635233295</c:v>
                </c:pt>
                <c:pt idx="974">
                  <c:v>0.96947897443127484</c:v>
                </c:pt>
                <c:pt idx="975">
                  <c:v>0.96954837353618206</c:v>
                </c:pt>
                <c:pt idx="976">
                  <c:v>0.9694674090941886</c:v>
                </c:pt>
                <c:pt idx="977">
                  <c:v>0.9693402126393309</c:v>
                </c:pt>
                <c:pt idx="978">
                  <c:v>0.96951367246598563</c:v>
                </c:pt>
                <c:pt idx="979">
                  <c:v>0.96958307764226259</c:v>
                </c:pt>
                <c:pt idx="980">
                  <c:v>0.96945584409431895</c:v>
                </c:pt>
                <c:pt idx="981">
                  <c:v>0.9695715092695576</c:v>
                </c:pt>
                <c:pt idx="982">
                  <c:v>0.96961778478462646</c:v>
                </c:pt>
                <c:pt idx="983">
                  <c:v>0.96954837353618206</c:v>
                </c:pt>
                <c:pt idx="984">
                  <c:v>0.9694674090941886</c:v>
                </c:pt>
                <c:pt idx="985">
                  <c:v>0.96968720817979781</c:v>
                </c:pt>
                <c:pt idx="986">
                  <c:v>0.9696640656982406</c:v>
                </c:pt>
                <c:pt idx="987">
                  <c:v>0.96940958746671935</c:v>
                </c:pt>
                <c:pt idx="988">
                  <c:v>0.96976821749719544</c:v>
                </c:pt>
                <c:pt idx="989">
                  <c:v>0.96953680617548266</c:v>
                </c:pt>
                <c:pt idx="990">
                  <c:v>0.96969877992681464</c:v>
                </c:pt>
                <c:pt idx="991">
                  <c:v>0.96931693946939512</c:v>
                </c:pt>
                <c:pt idx="992">
                  <c:v>0.96936318529174514</c:v>
                </c:pt>
                <c:pt idx="993">
                  <c:v>0.96917823435300821</c:v>
                </c:pt>
                <c:pt idx="994">
                  <c:v>0.96901647302188021</c:v>
                </c:pt>
                <c:pt idx="995">
                  <c:v>0.96862377816682388</c:v>
                </c:pt>
                <c:pt idx="996">
                  <c:v>0.96902802521402032</c:v>
                </c:pt>
                <c:pt idx="997">
                  <c:v>0.96944427943165234</c:v>
                </c:pt>
                <c:pt idx="998">
                  <c:v>0.96953680617548266</c:v>
                </c:pt>
                <c:pt idx="999">
                  <c:v>0.96940958746671935</c:v>
                </c:pt>
                <c:pt idx="1000">
                  <c:v>0.96959464635233295</c:v>
                </c:pt>
                <c:pt idx="1001">
                  <c:v>0.96928225864145012</c:v>
                </c:pt>
                <c:pt idx="1002">
                  <c:v>0.96949054010559355</c:v>
                </c:pt>
                <c:pt idx="1003">
                  <c:v>0.96921290608365418</c:v>
                </c:pt>
                <c:pt idx="1004">
                  <c:v>0.96931693946939512</c:v>
                </c:pt>
                <c:pt idx="1005">
                  <c:v>0.96910889998622818</c:v>
                </c:pt>
                <c:pt idx="1006">
                  <c:v>0.9686353189178587</c:v>
                </c:pt>
                <c:pt idx="1007">
                  <c:v>0.96931709039346414</c:v>
                </c:pt>
                <c:pt idx="1008">
                  <c:v>0.96936333623341564</c:v>
                </c:pt>
                <c:pt idx="1009">
                  <c:v>0.96943271510617313</c:v>
                </c:pt>
                <c:pt idx="1010">
                  <c:v>0.96943271510617313</c:v>
                </c:pt>
                <c:pt idx="1011">
                  <c:v>0.96961778478462646</c:v>
                </c:pt>
                <c:pt idx="1012">
                  <c:v>0.96936333623341564</c:v>
                </c:pt>
                <c:pt idx="1013">
                  <c:v>0.96950210611715848</c:v>
                </c:pt>
                <c:pt idx="1014">
                  <c:v>0.96959464635233295</c:v>
                </c:pt>
                <c:pt idx="1015">
                  <c:v>0.9693863857005961</c:v>
                </c:pt>
                <c:pt idx="1016">
                  <c:v>0.96917823435300821</c:v>
                </c:pt>
                <c:pt idx="1017">
                  <c:v>0.96940958746671935</c:v>
                </c:pt>
                <c:pt idx="1018">
                  <c:v>0.96951367246598563</c:v>
                </c:pt>
                <c:pt idx="1019">
                  <c:v>0.96922446400096851</c:v>
                </c:pt>
                <c:pt idx="1020">
                  <c:v>0.9694674090941886</c:v>
                </c:pt>
                <c:pt idx="1021">
                  <c:v>0.96935162333056879</c:v>
                </c:pt>
                <c:pt idx="1022">
                  <c:v>0.9693748985360785</c:v>
                </c:pt>
                <c:pt idx="1023">
                  <c:v>0.96939802415271514</c:v>
                </c:pt>
                <c:pt idx="1024">
                  <c:v>0.96917823435300821</c:v>
                </c:pt>
                <c:pt idx="1025">
                  <c:v>0.9694211511178672</c:v>
                </c:pt>
                <c:pt idx="1026">
                  <c:v>0.96930537885640744</c:v>
                </c:pt>
                <c:pt idx="1027">
                  <c:v>0.96931693946939512</c:v>
                </c:pt>
                <c:pt idx="1028">
                  <c:v>0.96935162333056879</c:v>
                </c:pt>
                <c:pt idx="1029">
                  <c:v>0.96932850041940821</c:v>
                </c:pt>
                <c:pt idx="1030">
                  <c:v>0.96932850041940821</c:v>
                </c:pt>
                <c:pt idx="1031">
                  <c:v>0.96927069903945062</c:v>
                </c:pt>
                <c:pt idx="1032">
                  <c:v>0.9690742373493012</c:v>
                </c:pt>
                <c:pt idx="1033">
                  <c:v>0.96925913977441713</c:v>
                </c:pt>
                <c:pt idx="1034">
                  <c:v>0.96920134850323203</c:v>
                </c:pt>
                <c:pt idx="1035">
                  <c:v>0.96915512155017725</c:v>
                </c:pt>
                <c:pt idx="1036">
                  <c:v>0.96914356565399795</c:v>
                </c:pt>
                <c:pt idx="1037">
                  <c:v>0.96900492116638193</c:v>
                </c:pt>
                <c:pt idx="1038">
                  <c:v>0.96894716693801464</c:v>
                </c:pt>
                <c:pt idx="1039">
                  <c:v>0.96916667778317578</c:v>
                </c:pt>
                <c:pt idx="1040">
                  <c:v>0.96929381858043184</c:v>
                </c:pt>
                <c:pt idx="1041">
                  <c:v>0.96917823435300821</c:v>
                </c:pt>
                <c:pt idx="1042">
                  <c:v>0.96917823435300821</c:v>
                </c:pt>
                <c:pt idx="1043">
                  <c:v>0.96917823435300821</c:v>
                </c:pt>
                <c:pt idx="1044">
                  <c:v>0.96910889998622818</c:v>
                </c:pt>
                <c:pt idx="1045">
                  <c:v>0.96910889998622818</c:v>
                </c:pt>
                <c:pt idx="1046">
                  <c:v>0.96918979125968863</c:v>
                </c:pt>
                <c:pt idx="1047">
                  <c:v>0.96885465707413976</c:v>
                </c:pt>
                <c:pt idx="1048">
                  <c:v>0.96908579122487448</c:v>
                </c:pt>
                <c:pt idx="1049">
                  <c:v>0.96902802521402032</c:v>
                </c:pt>
                <c:pt idx="1050">
                  <c:v>0.96902802521402032</c:v>
                </c:pt>
                <c:pt idx="1051">
                  <c:v>0.96897026761959715</c:v>
                </c:pt>
                <c:pt idx="1052">
                  <c:v>0.96897026761959715</c:v>
                </c:pt>
                <c:pt idx="1053">
                  <c:v>0.96908579122487448</c:v>
                </c:pt>
                <c:pt idx="1054">
                  <c:v>0.96912045487203824</c:v>
                </c:pt>
                <c:pt idx="1055">
                  <c:v>0.96914356565399795</c:v>
                </c:pt>
                <c:pt idx="1056">
                  <c:v>0.96901647302188021</c:v>
                </c:pt>
                <c:pt idx="1057">
                  <c:v>0.9689240676026506</c:v>
                </c:pt>
                <c:pt idx="1058">
                  <c:v>0.96847385428865862</c:v>
                </c:pt>
                <c:pt idx="1059">
                  <c:v>0.96880847053047481</c:v>
                </c:pt>
                <c:pt idx="1060">
                  <c:v>0.96876228936885023</c:v>
                </c:pt>
                <c:pt idx="1061">
                  <c:v>0.9686468600050514</c:v>
                </c:pt>
                <c:pt idx="1062">
                  <c:v>0.96851992653215879</c:v>
                </c:pt>
                <c:pt idx="1063">
                  <c:v>0.96855454071909186</c:v>
                </c:pt>
                <c:pt idx="1064">
                  <c:v>0.96847377898699127</c:v>
                </c:pt>
                <c:pt idx="1065">
                  <c:v>0.96848531536931881</c:v>
                </c:pt>
                <c:pt idx="1066">
                  <c:v>0.96879692473553825</c:v>
                </c:pt>
                <c:pt idx="1067">
                  <c:v>0.96872765702903241</c:v>
                </c:pt>
                <c:pt idx="1068">
                  <c:v>0.96878537927696551</c:v>
                </c:pt>
                <c:pt idx="1069">
                  <c:v>0.96882001666178796</c:v>
                </c:pt>
                <c:pt idx="1070">
                  <c:v>0.96861223775193106</c:v>
                </c:pt>
                <c:pt idx="1071">
                  <c:v>0.968681485283718</c:v>
                </c:pt>
                <c:pt idx="1072">
                  <c:v>0.96849685208761294</c:v>
                </c:pt>
                <c:pt idx="1073">
                  <c:v>0.96831218446911849</c:v>
                </c:pt>
                <c:pt idx="1074">
                  <c:v>0.96840456774749639</c:v>
                </c:pt>
                <c:pt idx="1075">
                  <c:v>0.96870457048388481</c:v>
                </c:pt>
                <c:pt idx="1076">
                  <c:v>0.9689009696133859</c:v>
                </c:pt>
                <c:pt idx="1077">
                  <c:v>0.96882001666178796</c:v>
                </c:pt>
                <c:pt idx="1078">
                  <c:v>0.96885465707413976</c:v>
                </c:pt>
                <c:pt idx="1079">
                  <c:v>0.9689240676026506</c:v>
                </c:pt>
                <c:pt idx="1080">
                  <c:v>0.96893561710206322</c:v>
                </c:pt>
                <c:pt idx="1081">
                  <c:v>0.96885465707413976</c:v>
                </c:pt>
                <c:pt idx="1082">
                  <c:v>0.96895871711052184</c:v>
                </c:pt>
                <c:pt idx="1083">
                  <c:v>0.96875074491927804</c:v>
                </c:pt>
                <c:pt idx="1084">
                  <c:v>0.968981818465255</c:v>
                </c:pt>
                <c:pt idx="1085">
                  <c:v>0.968681485283718</c:v>
                </c:pt>
                <c:pt idx="1086">
                  <c:v>0.96899336964751182</c:v>
                </c:pt>
                <c:pt idx="1087">
                  <c:v>0.96888945127578086</c:v>
                </c:pt>
                <c:pt idx="1088">
                  <c:v>0.96900492116638193</c:v>
                </c:pt>
                <c:pt idx="1089">
                  <c:v>0.96884310993360467</c:v>
                </c:pt>
                <c:pt idx="1090">
                  <c:v>0.96903957774281768</c:v>
                </c:pt>
                <c:pt idx="1091">
                  <c:v>0.96899336964751182</c:v>
                </c:pt>
                <c:pt idx="1092">
                  <c:v>0.96891254859379761</c:v>
                </c:pt>
                <c:pt idx="1093">
                  <c:v>0.96902802521402032</c:v>
                </c:pt>
                <c:pt idx="1094">
                  <c:v>0.96891251843976289</c:v>
                </c:pt>
                <c:pt idx="1095">
                  <c:v>0.96900492116638193</c:v>
                </c:pt>
                <c:pt idx="1096">
                  <c:v>0.9689240676026506</c:v>
                </c:pt>
                <c:pt idx="1097">
                  <c:v>0.96897026761959715</c:v>
                </c:pt>
                <c:pt idx="1098">
                  <c:v>0.9689240676026506</c:v>
                </c:pt>
                <c:pt idx="1099">
                  <c:v>0.96895871711052184</c:v>
                </c:pt>
                <c:pt idx="1100">
                  <c:v>0.9689009696133859</c:v>
                </c:pt>
                <c:pt idx="1101">
                  <c:v>0.96888945127578086</c:v>
                </c:pt>
                <c:pt idx="1102">
                  <c:v>0.96899336964751182</c:v>
                </c:pt>
                <c:pt idx="1103">
                  <c:v>0.96913201009462324</c:v>
                </c:pt>
                <c:pt idx="1104">
                  <c:v>0.96897026761959715</c:v>
                </c:pt>
                <c:pt idx="1105">
                  <c:v>0.96884310993360467</c:v>
                </c:pt>
                <c:pt idx="1106">
                  <c:v>0.96906268381044258</c:v>
                </c:pt>
                <c:pt idx="1107">
                  <c:v>0.96884310993360467</c:v>
                </c:pt>
                <c:pt idx="1108">
                  <c:v>0.96893561710206322</c:v>
                </c:pt>
                <c:pt idx="1109">
                  <c:v>0.96900492116638193</c:v>
                </c:pt>
                <c:pt idx="1110">
                  <c:v>0.96914356565399795</c:v>
                </c:pt>
                <c:pt idx="1111">
                  <c:v>0.96880847053047481</c:v>
                </c:pt>
                <c:pt idx="1112">
                  <c:v>0.96902802521402032</c:v>
                </c:pt>
                <c:pt idx="1113">
                  <c:v>0.96878537927696551</c:v>
                </c:pt>
                <c:pt idx="1114">
                  <c:v>0.96894716693801464</c:v>
                </c:pt>
                <c:pt idx="1115">
                  <c:v>0.968681485283718</c:v>
                </c:pt>
                <c:pt idx="1116">
                  <c:v>0.96875074491927804</c:v>
                </c:pt>
                <c:pt idx="1117">
                  <c:v>0.96873920080601061</c:v>
                </c:pt>
                <c:pt idx="1118">
                  <c:v>0.96855454071909186</c:v>
                </c:pt>
                <c:pt idx="1119">
                  <c:v>0.96891251843976289</c:v>
                </c:pt>
                <c:pt idx="1120">
                  <c:v>0.96870457048388481</c:v>
                </c:pt>
                <c:pt idx="1121">
                  <c:v>0.96878537927696551</c:v>
                </c:pt>
                <c:pt idx="1122">
                  <c:v>0.96870457048388481</c:v>
                </c:pt>
                <c:pt idx="1123">
                  <c:v>0.9688315631294927</c:v>
                </c:pt>
                <c:pt idx="1124">
                  <c:v>0.96873920080601061</c:v>
                </c:pt>
                <c:pt idx="1125">
                  <c:v>0.96887787297010208</c:v>
                </c:pt>
                <c:pt idx="1126">
                  <c:v>0.96897026761959715</c:v>
                </c:pt>
                <c:pt idx="1127">
                  <c:v>0.96893561710206322</c:v>
                </c:pt>
                <c:pt idx="1128">
                  <c:v>0.96909734543717863</c:v>
                </c:pt>
                <c:pt idx="1129">
                  <c:v>0.9689009696133859</c:v>
                </c:pt>
                <c:pt idx="1130">
                  <c:v>0.96903957774281768</c:v>
                </c:pt>
                <c:pt idx="1131">
                  <c:v>0.96876228936885023</c:v>
                </c:pt>
                <c:pt idx="1132">
                  <c:v>0.96895871711052184</c:v>
                </c:pt>
                <c:pt idx="1133">
                  <c:v>0.96877383415474194</c:v>
                </c:pt>
                <c:pt idx="1134">
                  <c:v>0.96895871711052128</c:v>
                </c:pt>
                <c:pt idx="1135">
                  <c:v>0.9693402126393309</c:v>
                </c:pt>
                <c:pt idx="1136">
                  <c:v>0.96938646117583938</c:v>
                </c:pt>
                <c:pt idx="1137">
                  <c:v>0.96938646117583938</c:v>
                </c:pt>
                <c:pt idx="1138">
                  <c:v>0.9695715092695576</c:v>
                </c:pt>
                <c:pt idx="1139">
                  <c:v>0.96945584409431895</c:v>
                </c:pt>
                <c:pt idx="1140">
                  <c:v>0.96958307764226259</c:v>
                </c:pt>
                <c:pt idx="1141">
                  <c:v>0.96943271510617313</c:v>
                </c:pt>
                <c:pt idx="1142">
                  <c:v>0.96943271510617313</c:v>
                </c:pt>
                <c:pt idx="1143">
                  <c:v>0.96924758084633544</c:v>
                </c:pt>
                <c:pt idx="1144">
                  <c:v>0.96925929067649075</c:v>
                </c:pt>
                <c:pt idx="1145">
                  <c:v>0.9695715092695576</c:v>
                </c:pt>
                <c:pt idx="1146">
                  <c:v>0.9696293545068807</c:v>
                </c:pt>
                <c:pt idx="1147">
                  <c:v>0.96947897443127484</c:v>
                </c:pt>
                <c:pt idx="1148">
                  <c:v>0.9696640656982406</c:v>
                </c:pt>
                <c:pt idx="1149">
                  <c:v>0.96961778478462646</c:v>
                </c:pt>
                <c:pt idx="1150">
                  <c:v>0.96960621539978342</c:v>
                </c:pt>
                <c:pt idx="1151">
                  <c:v>0.96964092456655693</c:v>
                </c:pt>
                <c:pt idx="1152">
                  <c:v>0.96964092456655693</c:v>
                </c:pt>
                <c:pt idx="1153">
                  <c:v>0.96930537885640744</c:v>
                </c:pt>
                <c:pt idx="1154">
                  <c:v>0.96927069903945084</c:v>
                </c:pt>
                <c:pt idx="1155">
                  <c:v>0.96915512155017725</c:v>
                </c:pt>
                <c:pt idx="1156">
                  <c:v>0.96939802415271514</c:v>
                </c:pt>
                <c:pt idx="1157">
                  <c:v>0.96906268381044258</c:v>
                </c:pt>
                <c:pt idx="1158">
                  <c:v>0.96924758084633544</c:v>
                </c:pt>
                <c:pt idx="1159">
                  <c:v>0.96929396949570079</c:v>
                </c:pt>
                <c:pt idx="1160">
                  <c:v>0.96908579122487448</c:v>
                </c:pt>
                <c:pt idx="1161">
                  <c:v>0.96901647302188021</c:v>
                </c:pt>
                <c:pt idx="1162">
                  <c:v>0.96921290608365418</c:v>
                </c:pt>
                <c:pt idx="1163">
                  <c:v>0.96949054010559355</c:v>
                </c:pt>
                <c:pt idx="1164">
                  <c:v>0.96928240955232059</c:v>
                </c:pt>
                <c:pt idx="1165">
                  <c:v>0.96928240955232059</c:v>
                </c:pt>
                <c:pt idx="1166">
                  <c:v>0.96936333623341564</c:v>
                </c:pt>
                <c:pt idx="1167">
                  <c:v>0.9693748985360785</c:v>
                </c:pt>
                <c:pt idx="1168">
                  <c:v>0.96954837353618284</c:v>
                </c:pt>
                <c:pt idx="1169">
                  <c:v>0.96953680617548266</c:v>
                </c:pt>
                <c:pt idx="1170">
                  <c:v>0.96955994123420186</c:v>
                </c:pt>
                <c:pt idx="1171">
                  <c:v>0.9693748985360785</c:v>
                </c:pt>
                <c:pt idx="1172">
                  <c:v>0.96947897443127495</c:v>
                </c:pt>
                <c:pt idx="1173">
                  <c:v>0.96953680617548266</c:v>
                </c:pt>
                <c:pt idx="1174">
                  <c:v>0.96959464635233295</c:v>
                </c:pt>
                <c:pt idx="1175">
                  <c:v>0.96913201009462324</c:v>
                </c:pt>
                <c:pt idx="1176">
                  <c:v>0.9693517742678377</c:v>
                </c:pt>
                <c:pt idx="1177">
                  <c:v>0.96940958746671935</c:v>
                </c:pt>
                <c:pt idx="1178">
                  <c:v>0.96939802415271492</c:v>
                </c:pt>
                <c:pt idx="1179">
                  <c:v>0.96939802415271492</c:v>
                </c:pt>
                <c:pt idx="1180">
                  <c:v>0.96943271510617335</c:v>
                </c:pt>
                <c:pt idx="1181">
                  <c:v>0.96938646117583938</c:v>
                </c:pt>
                <c:pt idx="1182">
                  <c:v>0.96949054010559355</c:v>
                </c:pt>
                <c:pt idx="1183">
                  <c:v>0.96945584409431895</c:v>
                </c:pt>
                <c:pt idx="1184">
                  <c:v>0.96930552977607687</c:v>
                </c:pt>
                <c:pt idx="1185">
                  <c:v>0.96938646117583938</c:v>
                </c:pt>
                <c:pt idx="1186">
                  <c:v>0.96922461488984613</c:v>
                </c:pt>
                <c:pt idx="1187">
                  <c:v>0.9693402126393309</c:v>
                </c:pt>
                <c:pt idx="1188">
                  <c:v>0.96939802415271492</c:v>
                </c:pt>
                <c:pt idx="1189">
                  <c:v>0.96924773174400969</c:v>
                </c:pt>
                <c:pt idx="1190">
                  <c:v>0.96905102503227381</c:v>
                </c:pt>
                <c:pt idx="1191">
                  <c:v>0.96920139376724967</c:v>
                </c:pt>
                <c:pt idx="1192">
                  <c:v>0.96916672304323559</c:v>
                </c:pt>
                <c:pt idx="1193">
                  <c:v>0.96884323052863486</c:v>
                </c:pt>
                <c:pt idx="1194">
                  <c:v>0.96856612464501857</c:v>
                </c:pt>
                <c:pt idx="1195">
                  <c:v>0.96849689727124344</c:v>
                </c:pt>
                <c:pt idx="1196">
                  <c:v>0.9684276819927865</c:v>
                </c:pt>
                <c:pt idx="1197">
                  <c:v>0.96841599670737211</c:v>
                </c:pt>
                <c:pt idx="1198">
                  <c:v>0.968219958190768</c:v>
                </c:pt>
                <c:pt idx="1199">
                  <c:v>0.96812773833847643</c:v>
                </c:pt>
                <c:pt idx="1200">
                  <c:v>0.96803553995892933</c:v>
                </c:pt>
                <c:pt idx="1201">
                  <c:v>0.9681853732293455</c:v>
                </c:pt>
                <c:pt idx="1202">
                  <c:v>0.96870458555299177</c:v>
                </c:pt>
                <c:pt idx="1203">
                  <c:v>0.96845072228963169</c:v>
                </c:pt>
                <c:pt idx="1204">
                  <c:v>0.96886621962636443</c:v>
                </c:pt>
                <c:pt idx="1205">
                  <c:v>0.96879693980815862</c:v>
                </c:pt>
                <c:pt idx="1206">
                  <c:v>0.96914361091142032</c:v>
                </c:pt>
                <c:pt idx="1207">
                  <c:v>0.96908583647570223</c:v>
                </c:pt>
                <c:pt idx="1208">
                  <c:v>0.96915516680891811</c:v>
                </c:pt>
                <c:pt idx="1209">
                  <c:v>0.96897026761959715</c:v>
                </c:pt>
                <c:pt idx="1210">
                  <c:v>0.96885477767268247</c:v>
                </c:pt>
                <c:pt idx="1211">
                  <c:v>0.96885477767268247</c:v>
                </c:pt>
                <c:pt idx="1212">
                  <c:v>0.96887787297010208</c:v>
                </c:pt>
                <c:pt idx="1213">
                  <c:v>0.96880848560353339</c:v>
                </c:pt>
                <c:pt idx="1214">
                  <c:v>0.96862377816682388</c:v>
                </c:pt>
                <c:pt idx="1215">
                  <c:v>0.9681277232912967</c:v>
                </c:pt>
                <c:pt idx="1216">
                  <c:v>0.96832383658299181</c:v>
                </c:pt>
                <c:pt idx="1217">
                  <c:v>0.96839292831569879</c:v>
                </c:pt>
                <c:pt idx="1218">
                  <c:v>0.9682660761715387</c:v>
                </c:pt>
                <c:pt idx="1219">
                  <c:v>0.96833536859909164</c:v>
                </c:pt>
                <c:pt idx="1220">
                  <c:v>0.96834690095096709</c:v>
                </c:pt>
                <c:pt idx="1221">
                  <c:v>0.9681047920549497</c:v>
                </c:pt>
                <c:pt idx="1222">
                  <c:v>0.96820853488641867</c:v>
                </c:pt>
                <c:pt idx="1223">
                  <c:v>0.96827771187605149</c:v>
                </c:pt>
                <c:pt idx="1224">
                  <c:v>0.96834690095096709</c:v>
                </c:pt>
                <c:pt idx="1225">
                  <c:v>0.9683123049026503</c:v>
                </c:pt>
                <c:pt idx="1226">
                  <c:v>0.9679663902201997</c:v>
                </c:pt>
                <c:pt idx="1227">
                  <c:v>0.96894713678134681</c:v>
                </c:pt>
                <c:pt idx="1228">
                  <c:v>0.96957152437165151</c:v>
                </c:pt>
                <c:pt idx="1229">
                  <c:v>0.96989556639198748</c:v>
                </c:pt>
                <c:pt idx="1230">
                  <c:v>0.97001146567511765</c:v>
                </c:pt>
                <c:pt idx="1231">
                  <c:v>0.97002304688159591</c:v>
                </c:pt>
                <c:pt idx="1232">
                  <c:v>0.97001146567511765</c:v>
                </c:pt>
                <c:pt idx="1233">
                  <c:v>0.97013887753476091</c:v>
                </c:pt>
                <c:pt idx="1234">
                  <c:v>0.97001146567511765</c:v>
                </c:pt>
                <c:pt idx="1235">
                  <c:v>0.97006937508691649</c:v>
                </c:pt>
                <c:pt idx="1236">
                  <c:v>0.96991882818686925</c:v>
                </c:pt>
                <c:pt idx="1237">
                  <c:v>0.96997672408309465</c:v>
                </c:pt>
                <c:pt idx="1238">
                  <c:v>0.97008095798317484</c:v>
                </c:pt>
                <c:pt idx="1239">
                  <c:v>0.9701504624592413</c:v>
                </c:pt>
                <c:pt idx="1240">
                  <c:v>0.96993040669046926</c:v>
                </c:pt>
                <c:pt idx="1241">
                  <c:v>0.96983778811905652</c:v>
                </c:pt>
                <c:pt idx="1242">
                  <c:v>0.97001146567511765</c:v>
                </c:pt>
                <c:pt idx="1243">
                  <c:v>0.96987251755025661</c:v>
                </c:pt>
                <c:pt idx="1244">
                  <c:v>0.96996514422817492</c:v>
                </c:pt>
                <c:pt idx="1245">
                  <c:v>0.96984936425841406</c:v>
                </c:pt>
                <c:pt idx="1246">
                  <c:v>0.96982621231739008</c:v>
                </c:pt>
                <c:pt idx="1247">
                  <c:v>0.96989567219303674</c:v>
                </c:pt>
                <c:pt idx="1248">
                  <c:v>0.96991882818686925</c:v>
                </c:pt>
                <c:pt idx="1249">
                  <c:v>0.96969877992681464</c:v>
                </c:pt>
                <c:pt idx="1250">
                  <c:v>0.96994198553187694</c:v>
                </c:pt>
                <c:pt idx="1251">
                  <c:v>0.96983778811905652</c:v>
                </c:pt>
                <c:pt idx="1252">
                  <c:v>0.97008095798317484</c:v>
                </c:pt>
                <c:pt idx="1253">
                  <c:v>0.96986094073547513</c:v>
                </c:pt>
                <c:pt idx="1254">
                  <c:v>0.96983778811905652</c:v>
                </c:pt>
                <c:pt idx="1255">
                  <c:v>0.96993040669046926</c:v>
                </c:pt>
                <c:pt idx="1256">
                  <c:v>0.96990725002106282</c:v>
                </c:pt>
                <c:pt idx="1257">
                  <c:v>0.9698377881190563</c:v>
                </c:pt>
                <c:pt idx="1258">
                  <c:v>0.9697799124873232</c:v>
                </c:pt>
                <c:pt idx="1259">
                  <c:v>0.96969890078234977</c:v>
                </c:pt>
                <c:pt idx="1260">
                  <c:v>0.9697799124873232</c:v>
                </c:pt>
                <c:pt idx="1261">
                  <c:v>0.96984936425841406</c:v>
                </c:pt>
                <c:pt idx="1262">
                  <c:v>0.96959464635233295</c:v>
                </c:pt>
                <c:pt idx="1263">
                  <c:v>0.9697220452959866</c:v>
                </c:pt>
                <c:pt idx="1264">
                  <c:v>0.9697220452959866</c:v>
                </c:pt>
                <c:pt idx="1265">
                  <c:v>0.96990725002106282</c:v>
                </c:pt>
                <c:pt idx="1266">
                  <c:v>0.96987251755025661</c:v>
                </c:pt>
                <c:pt idx="1267">
                  <c:v>0.96996514422817492</c:v>
                </c:pt>
                <c:pt idx="1268">
                  <c:v>0.9697799124873232</c:v>
                </c:pt>
                <c:pt idx="1269">
                  <c:v>0.96998830427588223</c:v>
                </c:pt>
                <c:pt idx="1270">
                  <c:v>0.96982621231739008</c:v>
                </c:pt>
                <c:pt idx="1271">
                  <c:v>0.96991882818686925</c:v>
                </c:pt>
                <c:pt idx="1272">
                  <c:v>0.96997672408309465</c:v>
                </c:pt>
                <c:pt idx="1273">
                  <c:v>0.96961778478462646</c:v>
                </c:pt>
                <c:pt idx="1274">
                  <c:v>0.96931693946939512</c:v>
                </c:pt>
                <c:pt idx="1275">
                  <c:v>0.96897026761959715</c:v>
                </c:pt>
                <c:pt idx="1276">
                  <c:v>0.96878537927696551</c:v>
                </c:pt>
                <c:pt idx="1277">
                  <c:v>0.96900492116638193</c:v>
                </c:pt>
                <c:pt idx="1278">
                  <c:v>0.9686353189178587</c:v>
                </c:pt>
                <c:pt idx="1279">
                  <c:v>0.9684161021143336</c:v>
                </c:pt>
                <c:pt idx="1280">
                  <c:v>0.96821994314008464</c:v>
                </c:pt>
                <c:pt idx="1281">
                  <c:v>0.96786263562428665</c:v>
                </c:pt>
                <c:pt idx="1282">
                  <c:v>0.96869305785302406</c:v>
                </c:pt>
                <c:pt idx="1283">
                  <c:v>0.96918983652238755</c:v>
                </c:pt>
                <c:pt idx="1284">
                  <c:v>0.96917838522429278</c:v>
                </c:pt>
                <c:pt idx="1285">
                  <c:v>0.9688315631294927</c:v>
                </c:pt>
                <c:pt idx="1286">
                  <c:v>0.9685891579305147</c:v>
                </c:pt>
                <c:pt idx="1287">
                  <c:v>0.96882013724979077</c:v>
                </c:pt>
                <c:pt idx="1288">
                  <c:v>0.96887776744022513</c:v>
                </c:pt>
                <c:pt idx="1289">
                  <c:v>0.96879692473553825</c:v>
                </c:pt>
                <c:pt idx="1290">
                  <c:v>0.96848531536931881</c:v>
                </c:pt>
                <c:pt idx="1291">
                  <c:v>0.96826606111910152</c:v>
                </c:pt>
                <c:pt idx="1292">
                  <c:v>0.96780497252001241</c:v>
                </c:pt>
                <c:pt idx="1293">
                  <c:v>0.96748274009891366</c:v>
                </c:pt>
                <c:pt idx="1294">
                  <c:v>0.9671030288969148</c:v>
                </c:pt>
                <c:pt idx="1295">
                  <c:v>0.96671222678726243</c:v>
                </c:pt>
                <c:pt idx="1296">
                  <c:v>0.96628728645549311</c:v>
                </c:pt>
                <c:pt idx="1297">
                  <c:v>0.96589748438753342</c:v>
                </c:pt>
                <c:pt idx="1298">
                  <c:v>0.96551932260514695</c:v>
                </c:pt>
                <c:pt idx="1299">
                  <c:v>0.96521013519337784</c:v>
                </c:pt>
                <c:pt idx="1300">
                  <c:v>0.96459266542919964</c:v>
                </c:pt>
                <c:pt idx="1301">
                  <c:v>0.96443269478529836</c:v>
                </c:pt>
                <c:pt idx="1302">
                  <c:v>0.9639419162303865</c:v>
                </c:pt>
                <c:pt idx="1303">
                  <c:v>0.96367950392585822</c:v>
                </c:pt>
                <c:pt idx="1304">
                  <c:v>0.96330365611461088</c:v>
                </c:pt>
                <c:pt idx="1305">
                  <c:v>0.96282553543529104</c:v>
                </c:pt>
                <c:pt idx="1306">
                  <c:v>0.96260944658614234</c:v>
                </c:pt>
                <c:pt idx="1307">
                  <c:v>0.96492413002122712</c:v>
                </c:pt>
                <c:pt idx="1308">
                  <c:v>0.9663217957115533</c:v>
                </c:pt>
                <c:pt idx="1309">
                  <c:v>0.96618404629265797</c:v>
                </c:pt>
                <c:pt idx="1310">
                  <c:v>0.96589748438753342</c:v>
                </c:pt>
                <c:pt idx="1311">
                  <c:v>0.96548497309015024</c:v>
                </c:pt>
                <c:pt idx="1312">
                  <c:v>0.96500424431045362</c:v>
                </c:pt>
                <c:pt idx="1313">
                  <c:v>0.96459266542919964</c:v>
                </c:pt>
                <c:pt idx="1314">
                  <c:v>0.96444418832045598</c:v>
                </c:pt>
                <c:pt idx="1315">
                  <c:v>0.96417007463820636</c:v>
                </c:pt>
                <c:pt idx="1316">
                  <c:v>0.96363399286778062</c:v>
                </c:pt>
                <c:pt idx="1317">
                  <c:v>0.96315554520303381</c:v>
                </c:pt>
                <c:pt idx="1318">
                  <c:v>0.96291659873120905</c:v>
                </c:pt>
                <c:pt idx="1319">
                  <c:v>0.96258664091979651</c:v>
                </c:pt>
                <c:pt idx="1320">
                  <c:v>0.9623027121029748</c:v>
                </c:pt>
                <c:pt idx="1321">
                  <c:v>0.96340601093885081</c:v>
                </c:pt>
                <c:pt idx="1322">
                  <c:v>0.96413581266019099</c:v>
                </c:pt>
                <c:pt idx="1323">
                  <c:v>0.9649699097547918</c:v>
                </c:pt>
                <c:pt idx="1324">
                  <c:v>0.9662185016064605</c:v>
                </c:pt>
                <c:pt idx="1325">
                  <c:v>0.96766685581057665</c:v>
                </c:pt>
                <c:pt idx="1326">
                  <c:v>0.96857763358824223</c:v>
                </c:pt>
                <c:pt idx="1327">
                  <c:v>0.96916682865006332</c:v>
                </c:pt>
                <c:pt idx="1328">
                  <c:v>0.96888945127578086</c:v>
                </c:pt>
                <c:pt idx="1329">
                  <c:v>0.9686468600050514</c:v>
                </c:pt>
                <c:pt idx="1330">
                  <c:v>0.96936323057424068</c:v>
                </c:pt>
                <c:pt idx="1331">
                  <c:v>0.9695715092695576</c:v>
                </c:pt>
                <c:pt idx="1332">
                  <c:v>0.96940958746671935</c:v>
                </c:pt>
                <c:pt idx="1333">
                  <c:v>0.96901647302188021</c:v>
                </c:pt>
                <c:pt idx="1334">
                  <c:v>0.96914356565399795</c:v>
                </c:pt>
                <c:pt idx="1335">
                  <c:v>0.96923602225519179</c:v>
                </c:pt>
                <c:pt idx="1336">
                  <c:v>0.96908579122487448</c:v>
                </c:pt>
                <c:pt idx="1337">
                  <c:v>0.96924758084633544</c:v>
                </c:pt>
                <c:pt idx="1338">
                  <c:v>0.96910889998622818</c:v>
                </c:pt>
                <c:pt idx="1339">
                  <c:v>0.96893572264734362</c:v>
                </c:pt>
                <c:pt idx="1340">
                  <c:v>0.96866994318796551</c:v>
                </c:pt>
                <c:pt idx="1341">
                  <c:v>0.96815077624013135</c:v>
                </c:pt>
                <c:pt idx="1342">
                  <c:v>0.96800103127046599</c:v>
                </c:pt>
                <c:pt idx="1343">
                  <c:v>0.96745965091550534</c:v>
                </c:pt>
                <c:pt idx="1344">
                  <c:v>0.96687304911121252</c:v>
                </c:pt>
                <c:pt idx="1345">
                  <c:v>0.96673519739945013</c:v>
                </c:pt>
                <c:pt idx="1346">
                  <c:v>0.96611523450521763</c:v>
                </c:pt>
                <c:pt idx="1347">
                  <c:v>0.96596625824127269</c:v>
                </c:pt>
                <c:pt idx="1348">
                  <c:v>0.9656109359299877</c:v>
                </c:pt>
                <c:pt idx="1349">
                  <c:v>0.96527878937436007</c:v>
                </c:pt>
                <c:pt idx="1350">
                  <c:v>0.96494707146667424</c:v>
                </c:pt>
                <c:pt idx="1351">
                  <c:v>0.96451270926700039</c:v>
                </c:pt>
                <c:pt idx="1352">
                  <c:v>0.96426137501164599</c:v>
                </c:pt>
                <c:pt idx="1353">
                  <c:v>0.96381651518345868</c:v>
                </c:pt>
                <c:pt idx="1354">
                  <c:v>0.96348587659323603</c:v>
                </c:pt>
                <c:pt idx="1355">
                  <c:v>0.96309864002161572</c:v>
                </c:pt>
                <c:pt idx="1356">
                  <c:v>0.96266628103494356</c:v>
                </c:pt>
                <c:pt idx="1357">
                  <c:v>0.9622230714804636</c:v>
                </c:pt>
                <c:pt idx="1358">
                  <c:v>0.96299615716692488</c:v>
                </c:pt>
                <c:pt idx="1359">
                  <c:v>0.96452408585130878</c:v>
                </c:pt>
                <c:pt idx="1360">
                  <c:v>0.96508422555882711</c:v>
                </c:pt>
                <c:pt idx="1361">
                  <c:v>0.96469549004464483</c:v>
                </c:pt>
                <c:pt idx="1362">
                  <c:v>0.96414725285019987</c:v>
                </c:pt>
                <c:pt idx="1363">
                  <c:v>0.96373656755553661</c:v>
                </c:pt>
                <c:pt idx="1364">
                  <c:v>0.96347448534158131</c:v>
                </c:pt>
                <c:pt idx="1365">
                  <c:v>0.96298485434401615</c:v>
                </c:pt>
                <c:pt idx="1366">
                  <c:v>0.96284835495995169</c:v>
                </c:pt>
                <c:pt idx="1367">
                  <c:v>0.96239358023433141</c:v>
                </c:pt>
                <c:pt idx="1368">
                  <c:v>0.96207548546346233</c:v>
                </c:pt>
                <c:pt idx="1369">
                  <c:v>0.96209826149171973</c:v>
                </c:pt>
                <c:pt idx="1370">
                  <c:v>0.96345156999708759</c:v>
                </c:pt>
                <c:pt idx="1371">
                  <c:v>0.96543904388040924</c:v>
                </c:pt>
                <c:pt idx="1372">
                  <c:v>0.96739064677525055</c:v>
                </c:pt>
                <c:pt idx="1373">
                  <c:v>0.9685891729952335</c:v>
                </c:pt>
                <c:pt idx="1374">
                  <c:v>0.96811627255386545</c:v>
                </c:pt>
                <c:pt idx="1375">
                  <c:v>0.96778201486854065</c:v>
                </c:pt>
                <c:pt idx="1376">
                  <c:v>0.96739054164098981</c:v>
                </c:pt>
                <c:pt idx="1377">
                  <c:v>0.9671030288969148</c:v>
                </c:pt>
                <c:pt idx="1378">
                  <c:v>0.96676965582085261</c:v>
                </c:pt>
                <c:pt idx="1379">
                  <c:v>0.96642520672638554</c:v>
                </c:pt>
                <c:pt idx="1380">
                  <c:v>0.96602357893715152</c:v>
                </c:pt>
                <c:pt idx="1381">
                  <c:v>0.96559948310140431</c:v>
                </c:pt>
                <c:pt idx="1382">
                  <c:v>0.96515293250099521</c:v>
                </c:pt>
                <c:pt idx="1383">
                  <c:v>0.96496993960962885</c:v>
                </c:pt>
                <c:pt idx="1384">
                  <c:v>0.96468406376289162</c:v>
                </c:pt>
                <c:pt idx="1385">
                  <c:v>0.96424996130794161</c:v>
                </c:pt>
                <c:pt idx="1386">
                  <c:v>0.96383931781670495</c:v>
                </c:pt>
                <c:pt idx="1387">
                  <c:v>0.96341753402750452</c:v>
                </c:pt>
                <c:pt idx="1388">
                  <c:v>0.96318969226255113</c:v>
                </c:pt>
                <c:pt idx="1389">
                  <c:v>0.96271175450902491</c:v>
                </c:pt>
                <c:pt idx="1390">
                  <c:v>0.96247307741739663</c:v>
                </c:pt>
                <c:pt idx="1391">
                  <c:v>0.96183712027567814</c:v>
                </c:pt>
                <c:pt idx="1392">
                  <c:v>0.96241619673321088</c:v>
                </c:pt>
                <c:pt idx="1393">
                  <c:v>0.96247300325208562</c:v>
                </c:pt>
                <c:pt idx="1394">
                  <c:v>0.96256398494102591</c:v>
                </c:pt>
                <c:pt idx="1395">
                  <c:v>0.96212089064236284</c:v>
                </c:pt>
                <c:pt idx="1396">
                  <c:v>0.96182585072824334</c:v>
                </c:pt>
                <c:pt idx="1397">
                  <c:v>0.96213228721751309</c:v>
                </c:pt>
                <c:pt idx="1398">
                  <c:v>0.96175772201916565</c:v>
                </c:pt>
                <c:pt idx="1399">
                  <c:v>0.96276857405849015</c:v>
                </c:pt>
                <c:pt idx="1400">
                  <c:v>0.96231399533535777</c:v>
                </c:pt>
                <c:pt idx="1401">
                  <c:v>0.96199603902314146</c:v>
                </c:pt>
                <c:pt idx="1402">
                  <c:v>0.96312144567920932</c:v>
                </c:pt>
                <c:pt idx="1403">
                  <c:v>0.96281423751394068</c:v>
                </c:pt>
                <c:pt idx="1404">
                  <c:v>0.96247307741739663</c:v>
                </c:pt>
                <c:pt idx="1405">
                  <c:v>0.96182585072824334</c:v>
                </c:pt>
                <c:pt idx="1406">
                  <c:v>0.96206406090028196</c:v>
                </c:pt>
                <c:pt idx="1407">
                  <c:v>0.961803090486264</c:v>
                </c:pt>
                <c:pt idx="1408">
                  <c:v>0.9626095207771953</c:v>
                </c:pt>
                <c:pt idx="1409">
                  <c:v>0.96284828072382822</c:v>
                </c:pt>
                <c:pt idx="1410">
                  <c:v>0.96247307741739663</c:v>
                </c:pt>
                <c:pt idx="1411">
                  <c:v>0.96226864196878803</c:v>
                </c:pt>
                <c:pt idx="1412">
                  <c:v>0.96190518869954389</c:v>
                </c:pt>
                <c:pt idx="1413">
                  <c:v>0.96364540361311735</c:v>
                </c:pt>
                <c:pt idx="1414">
                  <c:v>0.9634516294771116</c:v>
                </c:pt>
                <c:pt idx="1415">
                  <c:v>0.9632693802600325</c:v>
                </c:pt>
                <c:pt idx="1416">
                  <c:v>0.9629393492862649</c:v>
                </c:pt>
                <c:pt idx="1417">
                  <c:v>0.96267764891050212</c:v>
                </c:pt>
                <c:pt idx="1418">
                  <c:v>0.9622913550634361</c:v>
                </c:pt>
                <c:pt idx="1419">
                  <c:v>0.9618145074629717</c:v>
                </c:pt>
                <c:pt idx="1420">
                  <c:v>0.96158759252707704</c:v>
                </c:pt>
                <c:pt idx="1421">
                  <c:v>0.9615761821446015</c:v>
                </c:pt>
                <c:pt idx="1422">
                  <c:v>0.9617010188034969</c:v>
                </c:pt>
                <c:pt idx="1423">
                  <c:v>0.96165566212441822</c:v>
                </c:pt>
                <c:pt idx="1424">
                  <c:v>0.96190518869954389</c:v>
                </c:pt>
                <c:pt idx="1425">
                  <c:v>0.96168967914264769</c:v>
                </c:pt>
                <c:pt idx="1426">
                  <c:v>0.96175772201916565</c:v>
                </c:pt>
                <c:pt idx="1427">
                  <c:v>0.96150817071173666</c:v>
                </c:pt>
                <c:pt idx="1428">
                  <c:v>0.96243896285107455</c:v>
                </c:pt>
                <c:pt idx="1429">
                  <c:v>0.96312134167646724</c:v>
                </c:pt>
                <c:pt idx="1430">
                  <c:v>0.96374790686787093</c:v>
                </c:pt>
                <c:pt idx="1431">
                  <c:v>0.96407886988574054</c:v>
                </c:pt>
                <c:pt idx="1432">
                  <c:v>0.96487840037321604</c:v>
                </c:pt>
                <c:pt idx="1433">
                  <c:v>0.9651072509816595</c:v>
                </c:pt>
                <c:pt idx="1434">
                  <c:v>0.96547344918374467</c:v>
                </c:pt>
                <c:pt idx="1435">
                  <c:v>0.96613832015241707</c:v>
                </c:pt>
                <c:pt idx="1436">
                  <c:v>0.96671227176757524</c:v>
                </c:pt>
                <c:pt idx="1437">
                  <c:v>0.96631030726944955</c:v>
                </c:pt>
                <c:pt idx="1438">
                  <c:v>0.96597772171484653</c:v>
                </c:pt>
                <c:pt idx="1439">
                  <c:v>0.96548497309015024</c:v>
                </c:pt>
                <c:pt idx="1440">
                  <c:v>0.96522157672724751</c:v>
                </c:pt>
                <c:pt idx="1441">
                  <c:v>0.96508430021755909</c:v>
                </c:pt>
                <c:pt idx="1442">
                  <c:v>0.96446702731241096</c:v>
                </c:pt>
                <c:pt idx="1443">
                  <c:v>0.96404457116116804</c:v>
                </c:pt>
                <c:pt idx="1444">
                  <c:v>0.9638506898582837</c:v>
                </c:pt>
                <c:pt idx="1445">
                  <c:v>0.96341753402750452</c:v>
                </c:pt>
                <c:pt idx="1446">
                  <c:v>0.96298485434401615</c:v>
                </c:pt>
                <c:pt idx="1447">
                  <c:v>0.96272312369919777</c:v>
                </c:pt>
                <c:pt idx="1448">
                  <c:v>0.96237086123211912</c:v>
                </c:pt>
                <c:pt idx="1449">
                  <c:v>0.96234806940115369</c:v>
                </c:pt>
                <c:pt idx="1450">
                  <c:v>0.96185980843983065</c:v>
                </c:pt>
                <c:pt idx="1451">
                  <c:v>0.96165566212441822</c:v>
                </c:pt>
                <c:pt idx="1452">
                  <c:v>0.9617463807211275</c:v>
                </c:pt>
                <c:pt idx="1453">
                  <c:v>0.96162164805236261</c:v>
                </c:pt>
                <c:pt idx="1454">
                  <c:v>0.96157630053856691</c:v>
                </c:pt>
                <c:pt idx="1455">
                  <c:v>0.96166704521112389</c:v>
                </c:pt>
                <c:pt idx="1456">
                  <c:v>0.96157619694384522</c:v>
                </c:pt>
                <c:pt idx="1457">
                  <c:v>0.96134952316668265</c:v>
                </c:pt>
                <c:pt idx="1458">
                  <c:v>0.96142885371970366</c:v>
                </c:pt>
                <c:pt idx="1459">
                  <c:v>0.96128144746515753</c:v>
                </c:pt>
                <c:pt idx="1460">
                  <c:v>0.96348589146453711</c:v>
                </c:pt>
                <c:pt idx="1461">
                  <c:v>0.96491278666360103</c:v>
                </c:pt>
                <c:pt idx="1462">
                  <c:v>0.96442136555857094</c:v>
                </c:pt>
                <c:pt idx="1463">
                  <c:v>0.96444414359788</c:v>
                </c:pt>
                <c:pt idx="1464">
                  <c:v>0.96379360968994521</c:v>
                </c:pt>
                <c:pt idx="1465">
                  <c:v>0.9632238868697508</c:v>
                </c:pt>
                <c:pt idx="1466">
                  <c:v>0.96298478008212696</c:v>
                </c:pt>
                <c:pt idx="1467">
                  <c:v>0.96279141996858253</c:v>
                </c:pt>
                <c:pt idx="1468">
                  <c:v>0.96233668139518413</c:v>
                </c:pt>
                <c:pt idx="1469">
                  <c:v>0.96241619673321088</c:v>
                </c:pt>
                <c:pt idx="1470">
                  <c:v>0.96293921563033746</c:v>
                </c:pt>
                <c:pt idx="1471">
                  <c:v>0.96284822133493875</c:v>
                </c:pt>
                <c:pt idx="1472">
                  <c:v>0.96262078314147626</c:v>
                </c:pt>
                <c:pt idx="1473">
                  <c:v>0.96203015961238791</c:v>
                </c:pt>
                <c:pt idx="1474">
                  <c:v>0.96178040559769751</c:v>
                </c:pt>
                <c:pt idx="1475">
                  <c:v>0.96180309048626367</c:v>
                </c:pt>
                <c:pt idx="1476">
                  <c:v>0.9655994531988934</c:v>
                </c:pt>
                <c:pt idx="1477">
                  <c:v>0.96706851139506667</c:v>
                </c:pt>
                <c:pt idx="1478">
                  <c:v>0.96843911161959895</c:v>
                </c:pt>
                <c:pt idx="1479">
                  <c:v>0.96886632515316617</c:v>
                </c:pt>
                <c:pt idx="1480">
                  <c:v>0.9695600016408209</c:v>
                </c:pt>
                <c:pt idx="1481">
                  <c:v>0.9700694053290263</c:v>
                </c:pt>
                <c:pt idx="1482">
                  <c:v>0.96996515934525751</c:v>
                </c:pt>
                <c:pt idx="1483">
                  <c:v>0.97018523438674464</c:v>
                </c:pt>
                <c:pt idx="1484">
                  <c:v>0.97010412478970409</c:v>
                </c:pt>
                <c:pt idx="1485">
                  <c:v>0.96979148693837935</c:v>
                </c:pt>
                <c:pt idx="1486">
                  <c:v>0.96980306172706443</c:v>
                </c:pt>
                <c:pt idx="1487">
                  <c:v>0.9693402126393309</c:v>
                </c:pt>
                <c:pt idx="1488">
                  <c:v>0.96929396949570079</c:v>
                </c:pt>
                <c:pt idx="1489">
                  <c:v>0.96938635551050323</c:v>
                </c:pt>
                <c:pt idx="1490">
                  <c:v>0.96928230391470538</c:v>
                </c:pt>
                <c:pt idx="1491">
                  <c:v>0.96917827961438785</c:v>
                </c:pt>
                <c:pt idx="1492">
                  <c:v>0.96923606752316782</c:v>
                </c:pt>
                <c:pt idx="1493">
                  <c:v>0.969132055350726</c:v>
                </c:pt>
                <c:pt idx="1494">
                  <c:v>0.96900492116638193</c:v>
                </c:pt>
                <c:pt idx="1495">
                  <c:v>0.96909739068932521</c:v>
                </c:pt>
                <c:pt idx="1496">
                  <c:v>0.96924762611563231</c:v>
                </c:pt>
                <c:pt idx="1497">
                  <c:v>0.96927074431138593</c:v>
                </c:pt>
                <c:pt idx="1498">
                  <c:v>0.96938635551050323</c:v>
                </c:pt>
                <c:pt idx="1499">
                  <c:v>0.96937479287382289</c:v>
                </c:pt>
                <c:pt idx="1500">
                  <c:v>0.96944417375091096</c:v>
                </c:pt>
                <c:pt idx="1501">
                  <c:v>0.96951368756587775</c:v>
                </c:pt>
                <c:pt idx="1502">
                  <c:v>0.96938635551050323</c:v>
                </c:pt>
                <c:pt idx="1503">
                  <c:v>0.96934010698631523</c:v>
                </c:pt>
                <c:pt idx="1504">
                  <c:v>0.9693748985360785</c:v>
                </c:pt>
                <c:pt idx="1505">
                  <c:v>0.96918983652238777</c:v>
                </c:pt>
                <c:pt idx="1506">
                  <c:v>0.96922450926762549</c:v>
                </c:pt>
                <c:pt idx="1507">
                  <c:v>0.96916682865006332</c:v>
                </c:pt>
                <c:pt idx="1508">
                  <c:v>0.96918983652238777</c:v>
                </c:pt>
                <c:pt idx="1509">
                  <c:v>0.9690742373493012</c:v>
                </c:pt>
                <c:pt idx="1510">
                  <c:v>0.96878549985442963</c:v>
                </c:pt>
                <c:pt idx="1511">
                  <c:v>0.96838150002139645</c:v>
                </c:pt>
                <c:pt idx="1512">
                  <c:v>0.96780512286920395</c:v>
                </c:pt>
                <c:pt idx="1513">
                  <c:v>0.96779345594162569</c:v>
                </c:pt>
                <c:pt idx="1514">
                  <c:v>0.9674136267913015</c:v>
                </c:pt>
                <c:pt idx="1515">
                  <c:v>0.96691905536982981</c:v>
                </c:pt>
                <c:pt idx="1516">
                  <c:v>0.96664324800530965</c:v>
                </c:pt>
                <c:pt idx="1517">
                  <c:v>0.96610376703942302</c:v>
                </c:pt>
                <c:pt idx="1518">
                  <c:v>0.96589740957480696</c:v>
                </c:pt>
                <c:pt idx="1519">
                  <c:v>0.96559940834512958</c:v>
                </c:pt>
                <c:pt idx="1520">
                  <c:v>0.96518717844285451</c:v>
                </c:pt>
                <c:pt idx="1521">
                  <c:v>0.96460401449425703</c:v>
                </c:pt>
                <c:pt idx="1522">
                  <c:v>0.96445553311121635</c:v>
                </c:pt>
                <c:pt idx="1523">
                  <c:v>0.96411294817172999</c:v>
                </c:pt>
                <c:pt idx="1524">
                  <c:v>0.96382781214548119</c:v>
                </c:pt>
                <c:pt idx="1525">
                  <c:v>0.96349719381588761</c:v>
                </c:pt>
                <c:pt idx="1526">
                  <c:v>0.96289377524717124</c:v>
                </c:pt>
                <c:pt idx="1527">
                  <c:v>0.9627004598557406</c:v>
                </c:pt>
                <c:pt idx="1528">
                  <c:v>0.96447837276059878</c:v>
                </c:pt>
                <c:pt idx="1529">
                  <c:v>0.96658588230050668</c:v>
                </c:pt>
                <c:pt idx="1530">
                  <c:v>0.96702248774395161</c:v>
                </c:pt>
                <c:pt idx="1531">
                  <c:v>0.96689607407193123</c:v>
                </c:pt>
                <c:pt idx="1532">
                  <c:v>0.96643660861215641</c:v>
                </c:pt>
                <c:pt idx="1533">
                  <c:v>0.96602350410053195</c:v>
                </c:pt>
                <c:pt idx="1534">
                  <c:v>0.9656452216447835</c:v>
                </c:pt>
                <c:pt idx="1535">
                  <c:v>0.96537042158238062</c:v>
                </c:pt>
                <c:pt idx="1536">
                  <c:v>0.96486696878974487</c:v>
                </c:pt>
                <c:pt idx="1537">
                  <c:v>0.96466113761416006</c:v>
                </c:pt>
                <c:pt idx="1538">
                  <c:v>0.96444411378283168</c:v>
                </c:pt>
                <c:pt idx="1539">
                  <c:v>0.96391903321797612</c:v>
                </c:pt>
                <c:pt idx="1540">
                  <c:v>0.96375941020470901</c:v>
                </c:pt>
                <c:pt idx="1541">
                  <c:v>0.96330358179252817</c:v>
                </c:pt>
                <c:pt idx="1542">
                  <c:v>0.96267772311442479</c:v>
                </c:pt>
                <c:pt idx="1543">
                  <c:v>0.96265498768763702</c:v>
                </c:pt>
                <c:pt idx="1544">
                  <c:v>0.96329222554339355</c:v>
                </c:pt>
                <c:pt idx="1545">
                  <c:v>0.96287102732775021</c:v>
                </c:pt>
                <c:pt idx="1546">
                  <c:v>0.9628141632842554</c:v>
                </c:pt>
                <c:pt idx="1547">
                  <c:v>0.96225721178904278</c:v>
                </c:pt>
                <c:pt idx="1548">
                  <c:v>0.96178040559769751</c:v>
                </c:pt>
                <c:pt idx="1549">
                  <c:v>0.96209826149171973</c:v>
                </c:pt>
                <c:pt idx="1550">
                  <c:v>0.96189384314315374</c:v>
                </c:pt>
                <c:pt idx="1551">
                  <c:v>0.96224587088864577</c:v>
                </c:pt>
                <c:pt idx="1552">
                  <c:v>0.96195072233548795</c:v>
                </c:pt>
                <c:pt idx="1553">
                  <c:v>0.96180309048626367</c:v>
                </c:pt>
                <c:pt idx="1554">
                  <c:v>0.96435277106520256</c:v>
                </c:pt>
                <c:pt idx="1555">
                  <c:v>0.9660464347043477</c:v>
                </c:pt>
                <c:pt idx="1556">
                  <c:v>0.9652329439060654</c:v>
                </c:pt>
                <c:pt idx="1557">
                  <c:v>0.96483275063871166</c:v>
                </c:pt>
                <c:pt idx="1558">
                  <c:v>0.96444418832045598</c:v>
                </c:pt>
                <c:pt idx="1559">
                  <c:v>0.96417007463820636</c:v>
                </c:pt>
                <c:pt idx="1560">
                  <c:v>0.96378220953151861</c:v>
                </c:pt>
                <c:pt idx="1561">
                  <c:v>0.96332642906139088</c:v>
                </c:pt>
                <c:pt idx="1562">
                  <c:v>0.96304166879657704</c:v>
                </c:pt>
                <c:pt idx="1563">
                  <c:v>0.96295065080178066</c:v>
                </c:pt>
                <c:pt idx="1564">
                  <c:v>0.96241619673321088</c:v>
                </c:pt>
                <c:pt idx="1565">
                  <c:v>0.96245027965950825</c:v>
                </c:pt>
                <c:pt idx="1566">
                  <c:v>0.96212096474126318</c:v>
                </c:pt>
                <c:pt idx="1567">
                  <c:v>0.9619052331344824</c:v>
                </c:pt>
                <c:pt idx="1568">
                  <c:v>0.96195060382860964</c:v>
                </c:pt>
                <c:pt idx="1569">
                  <c:v>0.9619619510243218</c:v>
                </c:pt>
                <c:pt idx="1570">
                  <c:v>0.96182571745037937</c:v>
                </c:pt>
                <c:pt idx="1571">
                  <c:v>0.9616442201603983</c:v>
                </c:pt>
                <c:pt idx="1572">
                  <c:v>0.96493566774467465</c:v>
                </c:pt>
                <c:pt idx="1573">
                  <c:v>0.96555369005953162</c:v>
                </c:pt>
                <c:pt idx="1574">
                  <c:v>0.96598920048722925</c:v>
                </c:pt>
                <c:pt idx="1575">
                  <c:v>0.96522154685335904</c:v>
                </c:pt>
                <c:pt idx="1576">
                  <c:v>0.96494699683391361</c:v>
                </c:pt>
                <c:pt idx="1577">
                  <c:v>0.96458116756376644</c:v>
                </c:pt>
                <c:pt idx="1578">
                  <c:v>0.96434135471396454</c:v>
                </c:pt>
                <c:pt idx="1579">
                  <c:v>0.96391903321797623</c:v>
                </c:pt>
                <c:pt idx="1580">
                  <c:v>0.96359973286467793</c:v>
                </c:pt>
                <c:pt idx="1581">
                  <c:v>0.96308718569164842</c:v>
                </c:pt>
                <c:pt idx="1582">
                  <c:v>0.96274593728241908</c:v>
                </c:pt>
                <c:pt idx="1583">
                  <c:v>0.96227989457160079</c:v>
                </c:pt>
                <c:pt idx="1584">
                  <c:v>0.96230260831653214</c:v>
                </c:pt>
                <c:pt idx="1585">
                  <c:v>0.96189384314315374</c:v>
                </c:pt>
                <c:pt idx="1586">
                  <c:v>0.96190518869954411</c:v>
                </c:pt>
                <c:pt idx="1587">
                  <c:v>0.96153085467806942</c:v>
                </c:pt>
                <c:pt idx="1588">
                  <c:v>0.96150818550841799</c:v>
                </c:pt>
                <c:pt idx="1589">
                  <c:v>0.96122481298244566</c:v>
                </c:pt>
                <c:pt idx="1590">
                  <c:v>0.96463833211753403</c:v>
                </c:pt>
                <c:pt idx="1591">
                  <c:v>0.96598920048722925</c:v>
                </c:pt>
                <c:pt idx="1592">
                  <c:v>0.96556508175958344</c:v>
                </c:pt>
                <c:pt idx="1593">
                  <c:v>0.9653017663963066</c:v>
                </c:pt>
                <c:pt idx="1594">
                  <c:v>0.96542767076257474</c:v>
                </c:pt>
                <c:pt idx="1595">
                  <c:v>0.965267316303834</c:v>
                </c:pt>
                <c:pt idx="1596">
                  <c:v>0.96530164687647579</c:v>
                </c:pt>
                <c:pt idx="1597">
                  <c:v>0.96490126453436653</c:v>
                </c:pt>
                <c:pt idx="1598">
                  <c:v>0.9653017663963066</c:v>
                </c:pt>
                <c:pt idx="1599">
                  <c:v>0.96472981563196214</c:v>
                </c:pt>
                <c:pt idx="1600">
                  <c:v>0.96446695277046679</c:v>
                </c:pt>
                <c:pt idx="1601">
                  <c:v>0.9642500358088526</c:v>
                </c:pt>
                <c:pt idx="1602">
                  <c:v>0.96367965271205325</c:v>
                </c:pt>
                <c:pt idx="1603">
                  <c:v>0.96342884928540162</c:v>
                </c:pt>
                <c:pt idx="1604">
                  <c:v>0.96304166879657704</c:v>
                </c:pt>
                <c:pt idx="1605">
                  <c:v>0.96272319791170069</c:v>
                </c:pt>
                <c:pt idx="1606">
                  <c:v>0.96221179085797459</c:v>
                </c:pt>
                <c:pt idx="1607">
                  <c:v>0.9622685381913415</c:v>
                </c:pt>
                <c:pt idx="1608">
                  <c:v>0.96386192825862493</c:v>
                </c:pt>
                <c:pt idx="1609">
                  <c:v>0.96279141996858253</c:v>
                </c:pt>
                <c:pt idx="1610">
                  <c:v>0.96241619673321088</c:v>
                </c:pt>
                <c:pt idx="1611">
                  <c:v>0.9622571821392033</c:v>
                </c:pt>
                <c:pt idx="1612">
                  <c:v>0.96200731345368096</c:v>
                </c:pt>
                <c:pt idx="1613">
                  <c:v>0.96295059139743322</c:v>
                </c:pt>
                <c:pt idx="1614">
                  <c:v>0.96284829557105178</c:v>
                </c:pt>
                <c:pt idx="1615">
                  <c:v>0.96332638446555952</c:v>
                </c:pt>
                <c:pt idx="1616">
                  <c:v>0.96267772311442479</c:v>
                </c:pt>
                <c:pt idx="1617">
                  <c:v>0.96238211676165608</c:v>
                </c:pt>
                <c:pt idx="1618">
                  <c:v>0.96232532337411436</c:v>
                </c:pt>
                <c:pt idx="1619">
                  <c:v>0.96329222554339355</c:v>
                </c:pt>
                <c:pt idx="1620">
                  <c:v>0.96349728304626758</c:v>
                </c:pt>
                <c:pt idx="1621">
                  <c:v>0.96303029039556654</c:v>
                </c:pt>
                <c:pt idx="1622">
                  <c:v>0.96275730746084665</c:v>
                </c:pt>
                <c:pt idx="1623">
                  <c:v>0.9622685381913415</c:v>
                </c:pt>
                <c:pt idx="1624">
                  <c:v>0.96285966870901163</c:v>
                </c:pt>
                <c:pt idx="1625">
                  <c:v>0.96366819633954703</c:v>
                </c:pt>
                <c:pt idx="1626">
                  <c:v>0.96395321678999302</c:v>
                </c:pt>
                <c:pt idx="1627">
                  <c:v>0.96422710509370579</c:v>
                </c:pt>
                <c:pt idx="1628">
                  <c:v>0.96464974215859112</c:v>
                </c:pt>
                <c:pt idx="1629">
                  <c:v>0.96423862243359815</c:v>
                </c:pt>
                <c:pt idx="1630">
                  <c:v>0.96397605711902279</c:v>
                </c:pt>
                <c:pt idx="1631">
                  <c:v>0.96355415665682964</c:v>
                </c:pt>
                <c:pt idx="1632">
                  <c:v>0.96328081016771905</c:v>
                </c:pt>
                <c:pt idx="1633">
                  <c:v>0.96284828072382822</c:v>
                </c:pt>
                <c:pt idx="1634">
                  <c:v>0.9626093723951028</c:v>
                </c:pt>
                <c:pt idx="1635">
                  <c:v>0.96242755738031982</c:v>
                </c:pt>
                <c:pt idx="1636">
                  <c:v>0.96223447101922843</c:v>
                </c:pt>
                <c:pt idx="1637">
                  <c:v>0.96289379009611253</c:v>
                </c:pt>
                <c:pt idx="1638">
                  <c:v>0.96237075742768152</c:v>
                </c:pt>
                <c:pt idx="1639">
                  <c:v>0.9625299663324276</c:v>
                </c:pt>
                <c:pt idx="1640">
                  <c:v>0.96216637517568471</c:v>
                </c:pt>
                <c:pt idx="1641">
                  <c:v>0.96199596494779471</c:v>
                </c:pt>
                <c:pt idx="1642">
                  <c:v>0.96247304775127018</c:v>
                </c:pt>
                <c:pt idx="1643">
                  <c:v>0.96324659575183058</c:v>
                </c:pt>
                <c:pt idx="1644">
                  <c:v>0.96436412812918004</c:v>
                </c:pt>
                <c:pt idx="1645">
                  <c:v>0.96682704820577603</c:v>
                </c:pt>
                <c:pt idx="1646">
                  <c:v>0.96836996666210562</c:v>
                </c:pt>
                <c:pt idx="1647">
                  <c:v>0.9693285456979418</c:v>
                </c:pt>
                <c:pt idx="1648">
                  <c:v>0.96922450926762549</c:v>
                </c:pt>
                <c:pt idx="1649">
                  <c:v>0.96897026761959715</c:v>
                </c:pt>
                <c:pt idx="1650">
                  <c:v>0.96878537927696551</c:v>
                </c:pt>
                <c:pt idx="1651">
                  <c:v>0.9683238365829917</c:v>
                </c:pt>
                <c:pt idx="1652">
                  <c:v>0.96803552491525358</c:v>
                </c:pt>
                <c:pt idx="1653">
                  <c:v>0.96747112773870081</c:v>
                </c:pt>
                <c:pt idx="1654">
                  <c:v>0.96724093386409093</c:v>
                </c:pt>
                <c:pt idx="1655">
                  <c:v>0.967056971215428</c:v>
                </c:pt>
                <c:pt idx="1656">
                  <c:v>0.96657435620115462</c:v>
                </c:pt>
                <c:pt idx="1657">
                  <c:v>0.96616110769814401</c:v>
                </c:pt>
                <c:pt idx="1658">
                  <c:v>0.96588594843250364</c:v>
                </c:pt>
                <c:pt idx="1659">
                  <c:v>0.96559940834512914</c:v>
                </c:pt>
                <c:pt idx="1660">
                  <c:v>0.96503847734522163</c:v>
                </c:pt>
                <c:pt idx="1661">
                  <c:v>0.96492413002122668</c:v>
                </c:pt>
                <c:pt idx="1662">
                  <c:v>0.96434135471396454</c:v>
                </c:pt>
                <c:pt idx="1663">
                  <c:v>0.96423862243359815</c:v>
                </c:pt>
                <c:pt idx="1664">
                  <c:v>0.96397605711902279</c:v>
                </c:pt>
                <c:pt idx="1665">
                  <c:v>0.96341745968391601</c:v>
                </c:pt>
                <c:pt idx="1666">
                  <c:v>0.96323527087065253</c:v>
                </c:pt>
                <c:pt idx="1667">
                  <c:v>0.96300765340665584</c:v>
                </c:pt>
                <c:pt idx="1668">
                  <c:v>0.96265498768763702</c:v>
                </c:pt>
                <c:pt idx="1669">
                  <c:v>0.96233668139518413</c:v>
                </c:pt>
                <c:pt idx="1670">
                  <c:v>0.96404458605358412</c:v>
                </c:pt>
                <c:pt idx="1671">
                  <c:v>0.96321250319816676</c:v>
                </c:pt>
                <c:pt idx="1672">
                  <c:v>0.96267775279599765</c:v>
                </c:pt>
                <c:pt idx="1673">
                  <c:v>0.96230265279643312</c:v>
                </c:pt>
                <c:pt idx="1674">
                  <c:v>0.96267775279599765</c:v>
                </c:pt>
                <c:pt idx="1675">
                  <c:v>0.96224587088864577</c:v>
                </c:pt>
                <c:pt idx="1676">
                  <c:v>0.96188254234678494</c:v>
                </c:pt>
                <c:pt idx="1677">
                  <c:v>0.96209820221602305</c:v>
                </c:pt>
                <c:pt idx="1678">
                  <c:v>0.96179177749295752</c:v>
                </c:pt>
                <c:pt idx="1679">
                  <c:v>0.96210955367512274</c:v>
                </c:pt>
                <c:pt idx="1680">
                  <c:v>0.96164432377306552</c:v>
                </c:pt>
                <c:pt idx="1681">
                  <c:v>0.96162164805236261</c:v>
                </c:pt>
                <c:pt idx="1682">
                  <c:v>0.9611795556319167</c:v>
                </c:pt>
                <c:pt idx="1683">
                  <c:v>0.9619847352868256</c:v>
                </c:pt>
                <c:pt idx="1684">
                  <c:v>0.96147425818467613</c:v>
                </c:pt>
                <c:pt idx="1685">
                  <c:v>0.96136082342616214</c:v>
                </c:pt>
                <c:pt idx="1686">
                  <c:v>0.96223455996361396</c:v>
                </c:pt>
                <c:pt idx="1687">
                  <c:v>0.96325798040969013</c:v>
                </c:pt>
                <c:pt idx="1688">
                  <c:v>0.96235939842195317</c:v>
                </c:pt>
                <c:pt idx="1689">
                  <c:v>0.96218911200549229</c:v>
                </c:pt>
                <c:pt idx="1690">
                  <c:v>0.96212083136325255</c:v>
                </c:pt>
                <c:pt idx="1691">
                  <c:v>0.96257527567492862</c:v>
                </c:pt>
                <c:pt idx="1692">
                  <c:v>0.96239344676377414</c:v>
                </c:pt>
                <c:pt idx="1693">
                  <c:v>0.96185985286963582</c:v>
                </c:pt>
                <c:pt idx="1694">
                  <c:v>0.9614628510950245</c:v>
                </c:pt>
                <c:pt idx="1695">
                  <c:v>0.96181432976429349</c:v>
                </c:pt>
                <c:pt idx="1696">
                  <c:v>0.96231405464361164</c:v>
                </c:pt>
                <c:pt idx="1697">
                  <c:v>0.96238208710239359</c:v>
                </c:pt>
                <c:pt idx="1698">
                  <c:v>0.96249578749384346</c:v>
                </c:pt>
                <c:pt idx="1699">
                  <c:v>0.96205272557249866</c:v>
                </c:pt>
                <c:pt idx="1700">
                  <c:v>0.96225724143888514</c:v>
                </c:pt>
                <c:pt idx="1701">
                  <c:v>0.96271185840353113</c:v>
                </c:pt>
                <c:pt idx="1702">
                  <c:v>0.9625639701045331</c:v>
                </c:pt>
                <c:pt idx="1703">
                  <c:v>0.96229129575860761</c:v>
                </c:pt>
                <c:pt idx="1704">
                  <c:v>0.96183712027567814</c:v>
                </c:pt>
                <c:pt idx="1705">
                  <c:v>0.96208691035881455</c:v>
                </c:pt>
                <c:pt idx="1706">
                  <c:v>0.96297346273413864</c:v>
                </c:pt>
                <c:pt idx="1707">
                  <c:v>0.9629507399083177</c:v>
                </c:pt>
                <c:pt idx="1708">
                  <c:v>0.96337184510545804</c:v>
                </c:pt>
                <c:pt idx="1709">
                  <c:v>0.96353138540437588</c:v>
                </c:pt>
                <c:pt idx="1710">
                  <c:v>0.96372510952698864</c:v>
                </c:pt>
                <c:pt idx="1711">
                  <c:v>0.96382785679814731</c:v>
                </c:pt>
                <c:pt idx="1712">
                  <c:v>0.96358835319323899</c:v>
                </c:pt>
                <c:pt idx="1713">
                  <c:v>0.96370231350589575</c:v>
                </c:pt>
                <c:pt idx="1714">
                  <c:v>0.96307592482072102</c:v>
                </c:pt>
                <c:pt idx="1715">
                  <c:v>0.96298478008212696</c:v>
                </c:pt>
                <c:pt idx="1716">
                  <c:v>0.96279141996858253</c:v>
                </c:pt>
                <c:pt idx="1717">
                  <c:v>0.96274583337891018</c:v>
                </c:pt>
                <c:pt idx="1718">
                  <c:v>0.9626889874322675</c:v>
                </c:pt>
                <c:pt idx="1719">
                  <c:v>0.96280268754349396</c:v>
                </c:pt>
                <c:pt idx="1720">
                  <c:v>0.96275720355433392</c:v>
                </c:pt>
                <c:pt idx="1721">
                  <c:v>0.96278006364856272</c:v>
                </c:pt>
                <c:pt idx="1722">
                  <c:v>0.96297341817829396</c:v>
                </c:pt>
                <c:pt idx="1723">
                  <c:v>0.96274593728241908</c:v>
                </c:pt>
                <c:pt idx="1724">
                  <c:v>0.96258678929331143</c:v>
                </c:pt>
                <c:pt idx="1725">
                  <c:v>0.96246168578951452</c:v>
                </c:pt>
                <c:pt idx="1726">
                  <c:v>0.96254122641819506</c:v>
                </c:pt>
                <c:pt idx="1727">
                  <c:v>0.962586685431845</c:v>
                </c:pt>
                <c:pt idx="1728">
                  <c:v>0.96264351659067859</c:v>
                </c:pt>
                <c:pt idx="1729">
                  <c:v>0.96260941690972501</c:v>
                </c:pt>
                <c:pt idx="1730">
                  <c:v>0.96246168578951452</c:v>
                </c:pt>
                <c:pt idx="1731">
                  <c:v>0.96249577265992359</c:v>
                </c:pt>
                <c:pt idx="1732">
                  <c:v>0.96249577265992359</c:v>
                </c:pt>
                <c:pt idx="1733">
                  <c:v>0.96251849888219276</c:v>
                </c:pt>
                <c:pt idx="1734">
                  <c:v>0.96256395526804028</c:v>
                </c:pt>
                <c:pt idx="1735">
                  <c:v>0.96242760187436116</c:v>
                </c:pt>
                <c:pt idx="1736">
                  <c:v>0.96256395526804028</c:v>
                </c:pt>
                <c:pt idx="1737">
                  <c:v>0.9627344635322026</c:v>
                </c:pt>
                <c:pt idx="1738">
                  <c:v>0.96266625135423689</c:v>
                </c:pt>
                <c:pt idx="1739">
                  <c:v>0.96255259067887966</c:v>
                </c:pt>
                <c:pt idx="1740">
                  <c:v>0.96262078314147626</c:v>
                </c:pt>
                <c:pt idx="1741">
                  <c:v>0.96259805100651863</c:v>
                </c:pt>
                <c:pt idx="1742">
                  <c:v>0.96252986248596994</c:v>
                </c:pt>
                <c:pt idx="1743">
                  <c:v>0.96237075742768163</c:v>
                </c:pt>
                <c:pt idx="1744">
                  <c:v>0.96217769896039085</c:v>
                </c:pt>
                <c:pt idx="1745">
                  <c:v>0.96222311595136356</c:v>
                </c:pt>
                <c:pt idx="1746">
                  <c:v>0.96263214970178856</c:v>
                </c:pt>
                <c:pt idx="1747">
                  <c:v>0.96233672587894026</c:v>
                </c:pt>
                <c:pt idx="1748">
                  <c:v>0.9622685381913415</c:v>
                </c:pt>
                <c:pt idx="1749">
                  <c:v>0.96233668139518413</c:v>
                </c:pt>
                <c:pt idx="1750">
                  <c:v>0.96238216125055465</c:v>
                </c:pt>
                <c:pt idx="1751">
                  <c:v>0.96245032415612053</c:v>
                </c:pt>
                <c:pt idx="1752">
                  <c:v>0.96231386189182089</c:v>
                </c:pt>
                <c:pt idx="1753">
                  <c:v>0.96199596494779471</c:v>
                </c:pt>
                <c:pt idx="1754">
                  <c:v>0.9620981281214136</c:v>
                </c:pt>
                <c:pt idx="1755">
                  <c:v>0.96208691035881455</c:v>
                </c:pt>
                <c:pt idx="1756">
                  <c:v>0.96206407571791719</c:v>
                </c:pt>
                <c:pt idx="1757">
                  <c:v>0.96180309048626367</c:v>
                </c:pt>
                <c:pt idx="1758">
                  <c:v>0.96176895999910383</c:v>
                </c:pt>
                <c:pt idx="1759">
                  <c:v>0.96166700080312262</c:v>
                </c:pt>
                <c:pt idx="1760">
                  <c:v>0.96131553560323468</c:v>
                </c:pt>
                <c:pt idx="1761">
                  <c:v>0.9614628510950245</c:v>
                </c:pt>
                <c:pt idx="1762">
                  <c:v>0.96157630053856691</c:v>
                </c:pt>
                <c:pt idx="1763">
                  <c:v>0.96241628571872706</c:v>
                </c:pt>
                <c:pt idx="1764">
                  <c:v>0.96283684852797169</c:v>
                </c:pt>
                <c:pt idx="1765">
                  <c:v>0.96339462199819381</c:v>
                </c:pt>
                <c:pt idx="1766">
                  <c:v>0.96369107965979495</c:v>
                </c:pt>
                <c:pt idx="1767">
                  <c:v>0.96381630681039099</c:v>
                </c:pt>
                <c:pt idx="1768">
                  <c:v>0.96436412812918004</c:v>
                </c:pt>
                <c:pt idx="1769">
                  <c:v>0.96476409944908104</c:v>
                </c:pt>
                <c:pt idx="1770">
                  <c:v>0.96526742087458461</c:v>
                </c:pt>
                <c:pt idx="1771">
                  <c:v>0.96569107017174804</c:v>
                </c:pt>
                <c:pt idx="1772">
                  <c:v>0.96529024783898065</c:v>
                </c:pt>
                <c:pt idx="1773">
                  <c:v>0.96509570823787494</c:v>
                </c:pt>
                <c:pt idx="1774">
                  <c:v>0.96480971139337302</c:v>
                </c:pt>
                <c:pt idx="1775">
                  <c:v>0.96422710509370579</c:v>
                </c:pt>
                <c:pt idx="1776">
                  <c:v>0.96393048200204945</c:v>
                </c:pt>
                <c:pt idx="1777">
                  <c:v>0.96350860059685661</c:v>
                </c:pt>
                <c:pt idx="1778">
                  <c:v>0.96328070612284888</c:v>
                </c:pt>
                <c:pt idx="1779">
                  <c:v>0.96282555028165562</c:v>
                </c:pt>
                <c:pt idx="1780">
                  <c:v>0.96270035596424641</c:v>
                </c:pt>
                <c:pt idx="1781">
                  <c:v>0.96238216125055465</c:v>
                </c:pt>
                <c:pt idx="1782">
                  <c:v>0.96216640481867466</c:v>
                </c:pt>
                <c:pt idx="1783">
                  <c:v>0.96193925696061899</c:v>
                </c:pt>
                <c:pt idx="1784">
                  <c:v>0.96222311595136356</c:v>
                </c:pt>
                <c:pt idx="1785">
                  <c:v>0.96238211676165608</c:v>
                </c:pt>
                <c:pt idx="1786">
                  <c:v>0.96227980561695481</c:v>
                </c:pt>
                <c:pt idx="1787">
                  <c:v>0.96212093510170182</c:v>
                </c:pt>
                <c:pt idx="1788">
                  <c:v>0.96185980843983065</c:v>
                </c:pt>
                <c:pt idx="1789">
                  <c:v>0.96182571745037937</c:v>
                </c:pt>
                <c:pt idx="1790">
                  <c:v>0.96180309048626367</c:v>
                </c:pt>
                <c:pt idx="1791">
                  <c:v>0.96188243867125922</c:v>
                </c:pt>
                <c:pt idx="1792">
                  <c:v>0.9618825867791615</c:v>
                </c:pt>
                <c:pt idx="1793">
                  <c:v>0.96205279965854673</c:v>
                </c:pt>
                <c:pt idx="1794">
                  <c:v>0.96215496279086821</c:v>
                </c:pt>
                <c:pt idx="1795">
                  <c:v>0.96222308630409703</c:v>
                </c:pt>
                <c:pt idx="1796">
                  <c:v>0.9621890230713922</c:v>
                </c:pt>
                <c:pt idx="1797">
                  <c:v>0.96224579676619004</c:v>
                </c:pt>
                <c:pt idx="1798">
                  <c:v>0.96213218347606588</c:v>
                </c:pt>
                <c:pt idx="1799">
                  <c:v>0.96225715248936661</c:v>
                </c:pt>
                <c:pt idx="1800">
                  <c:v>0.96226850854064749</c:v>
                </c:pt>
                <c:pt idx="1801">
                  <c:v>0.96246161162635269</c:v>
                </c:pt>
                <c:pt idx="1802">
                  <c:v>0.96189388757680838</c:v>
                </c:pt>
                <c:pt idx="1803">
                  <c:v>0.96167833980919504</c:v>
                </c:pt>
                <c:pt idx="1804">
                  <c:v>0.96274590759569934</c:v>
                </c:pt>
                <c:pt idx="1805">
                  <c:v>0.96226859749273652</c:v>
                </c:pt>
                <c:pt idx="1806">
                  <c:v>0.96229129575860761</c:v>
                </c:pt>
                <c:pt idx="1807">
                  <c:v>0.96187119744439986</c:v>
                </c:pt>
                <c:pt idx="1808">
                  <c:v>0.96171235879175387</c:v>
                </c:pt>
                <c:pt idx="1809">
                  <c:v>0.96242761670570964</c:v>
                </c:pt>
                <c:pt idx="1810">
                  <c:v>0.96184849381297155</c:v>
                </c:pt>
                <c:pt idx="1811">
                  <c:v>0.96221180568118314</c:v>
                </c:pt>
                <c:pt idx="1812">
                  <c:v>0.9619619510243218</c:v>
                </c:pt>
                <c:pt idx="1813">
                  <c:v>0.96238208710239359</c:v>
                </c:pt>
                <c:pt idx="1814">
                  <c:v>0.96263228325340688</c:v>
                </c:pt>
                <c:pt idx="1815">
                  <c:v>0.96268912100319071</c:v>
                </c:pt>
                <c:pt idx="1816">
                  <c:v>0.96288243082003966</c:v>
                </c:pt>
                <c:pt idx="1817">
                  <c:v>0.96283692276193689</c:v>
                </c:pt>
                <c:pt idx="1818">
                  <c:v>0.96259805100651863</c:v>
                </c:pt>
                <c:pt idx="1819">
                  <c:v>0.9623593984219535</c:v>
                </c:pt>
                <c:pt idx="1820">
                  <c:v>0.96190518869954389</c:v>
                </c:pt>
                <c:pt idx="1821">
                  <c:v>0.96245032415612053</c:v>
                </c:pt>
                <c:pt idx="1822">
                  <c:v>0.9619847649161154</c:v>
                </c:pt>
                <c:pt idx="1823">
                  <c:v>0.96203001144884404</c:v>
                </c:pt>
                <c:pt idx="1824">
                  <c:v>0.96175772201916565</c:v>
                </c:pt>
                <c:pt idx="1825">
                  <c:v>0.9615196235094231</c:v>
                </c:pt>
                <c:pt idx="1826">
                  <c:v>0.96221173156515094</c:v>
                </c:pt>
                <c:pt idx="1827">
                  <c:v>0.96172369910743605</c:v>
                </c:pt>
                <c:pt idx="1828">
                  <c:v>0.96188254234678494</c:v>
                </c:pt>
                <c:pt idx="1829">
                  <c:v>0.96162154444567793</c:v>
                </c:pt>
                <c:pt idx="1830">
                  <c:v>0.96182577668498015</c:v>
                </c:pt>
                <c:pt idx="1831">
                  <c:v>0.9617804500185233</c:v>
                </c:pt>
                <c:pt idx="1832">
                  <c:v>0.9613381936519152</c:v>
                </c:pt>
                <c:pt idx="1833">
                  <c:v>0.96278001911461952</c:v>
                </c:pt>
                <c:pt idx="1834">
                  <c:v>0.96227979079118275</c:v>
                </c:pt>
                <c:pt idx="1835">
                  <c:v>0.96251849888219276</c:v>
                </c:pt>
                <c:pt idx="1836">
                  <c:v>0.9619619213967523</c:v>
                </c:pt>
                <c:pt idx="1837">
                  <c:v>0.96167833980919504</c:v>
                </c:pt>
                <c:pt idx="1838">
                  <c:v>0.96146283630005214</c:v>
                </c:pt>
                <c:pt idx="1839">
                  <c:v>0.96136085300842089</c:v>
                </c:pt>
                <c:pt idx="1840">
                  <c:v>0.9617463807211275</c:v>
                </c:pt>
                <c:pt idx="1841">
                  <c:v>0.9619052035111898</c:v>
                </c:pt>
                <c:pt idx="1842">
                  <c:v>0.96182577668498015</c:v>
                </c:pt>
                <c:pt idx="1843">
                  <c:v>0.96173493611395378</c:v>
                </c:pt>
                <c:pt idx="1844">
                  <c:v>0.9618824979144136</c:v>
                </c:pt>
                <c:pt idx="1845">
                  <c:v>0.96238216125055465</c:v>
                </c:pt>
                <c:pt idx="1846">
                  <c:v>0.96217759520695556</c:v>
                </c:pt>
                <c:pt idx="1847">
                  <c:v>0.96159897364090063</c:v>
                </c:pt>
                <c:pt idx="1848">
                  <c:v>0.96164432377306552</c:v>
                </c:pt>
                <c:pt idx="1849">
                  <c:v>0.96130420706929365</c:v>
                </c:pt>
                <c:pt idx="1850">
                  <c:v>0.96147418420766928</c:v>
                </c:pt>
                <c:pt idx="1851">
                  <c:v>0.96165572133337796</c:v>
                </c:pt>
                <c:pt idx="1852">
                  <c:v>0.96091912791483802</c:v>
                </c:pt>
                <c:pt idx="1853">
                  <c:v>0.96102099648258421</c:v>
                </c:pt>
                <c:pt idx="1854">
                  <c:v>0.9608964940464626</c:v>
                </c:pt>
                <c:pt idx="1855">
                  <c:v>0.9614062939880712</c:v>
                </c:pt>
                <c:pt idx="1856">
                  <c:v>0.96115681803757991</c:v>
                </c:pt>
                <c:pt idx="1857">
                  <c:v>0.96081721193487202</c:v>
                </c:pt>
                <c:pt idx="1858">
                  <c:v>0.96060229871490321</c:v>
                </c:pt>
                <c:pt idx="1859">
                  <c:v>0.96042141045572016</c:v>
                </c:pt>
                <c:pt idx="1860">
                  <c:v>0.96034229807360161</c:v>
                </c:pt>
                <c:pt idx="1861">
                  <c:v>0.96078329997846335</c:v>
                </c:pt>
                <c:pt idx="1862">
                  <c:v>0.9609530811656829</c:v>
                </c:pt>
                <c:pt idx="1863">
                  <c:v>0.96088513328225111</c:v>
                </c:pt>
                <c:pt idx="1864">
                  <c:v>0.96247304775127018</c:v>
                </c:pt>
                <c:pt idx="1865">
                  <c:v>0.96196201027946771</c:v>
                </c:pt>
                <c:pt idx="1866">
                  <c:v>0.96168957551801415</c:v>
                </c:pt>
                <c:pt idx="1867">
                  <c:v>0.9613380901199986</c:v>
                </c:pt>
                <c:pt idx="1868">
                  <c:v>0.96154223414757278</c:v>
                </c:pt>
                <c:pt idx="1869">
                  <c:v>0.96195057420189611</c:v>
                </c:pt>
                <c:pt idx="1870">
                  <c:v>0.96165566212441822</c:v>
                </c:pt>
                <c:pt idx="1871">
                  <c:v>0.96157624134157982</c:v>
                </c:pt>
                <c:pt idx="1872">
                  <c:v>0.96098708168595326</c:v>
                </c:pt>
                <c:pt idx="1873">
                  <c:v>0.96114558278151641</c:v>
                </c:pt>
                <c:pt idx="1874">
                  <c:v>0.96123624273033359</c:v>
                </c:pt>
                <c:pt idx="1875">
                  <c:v>0.9609643552403091</c:v>
                </c:pt>
                <c:pt idx="1876">
                  <c:v>0.96081724147618064</c:v>
                </c:pt>
                <c:pt idx="1877">
                  <c:v>0.9609643552403091</c:v>
                </c:pt>
                <c:pt idx="1878">
                  <c:v>0.96080592731732162</c:v>
                </c:pt>
                <c:pt idx="1879">
                  <c:v>0.96089644972554678</c:v>
                </c:pt>
                <c:pt idx="1880">
                  <c:v>0.96091908359136535</c:v>
                </c:pt>
                <c:pt idx="1881">
                  <c:v>0.9609984010699556</c:v>
                </c:pt>
                <c:pt idx="1882">
                  <c:v>0.9609531254929955</c:v>
                </c:pt>
                <c:pt idx="1883">
                  <c:v>0.96113425915149875</c:v>
                </c:pt>
                <c:pt idx="1884">
                  <c:v>0.96116823102171067</c:v>
                </c:pt>
                <c:pt idx="1885">
                  <c:v>0.96103236118120883</c:v>
                </c:pt>
                <c:pt idx="1886">
                  <c:v>0.96091917223831602</c:v>
                </c:pt>
                <c:pt idx="1887">
                  <c:v>0.96106632423162908</c:v>
                </c:pt>
                <c:pt idx="1888">
                  <c:v>0.96102104081756889</c:v>
                </c:pt>
                <c:pt idx="1889">
                  <c:v>0.96116823102171067</c:v>
                </c:pt>
                <c:pt idx="1890">
                  <c:v>0.96107773458442902</c:v>
                </c:pt>
                <c:pt idx="1891">
                  <c:v>0.96081728578814951</c:v>
                </c:pt>
                <c:pt idx="1892">
                  <c:v>0.96069270031065235</c:v>
                </c:pt>
                <c:pt idx="1893">
                  <c:v>0.96074940572141743</c:v>
                </c:pt>
                <c:pt idx="1894">
                  <c:v>0.96031965321170265</c:v>
                </c:pt>
                <c:pt idx="1895">
                  <c:v>0.96048917474222129</c:v>
                </c:pt>
                <c:pt idx="1896">
                  <c:v>0.96046658042640076</c:v>
                </c:pt>
                <c:pt idx="1897">
                  <c:v>0.96057968311916364</c:v>
                </c:pt>
                <c:pt idx="1898">
                  <c:v>0.9603422538152665</c:v>
                </c:pt>
                <c:pt idx="1899">
                  <c:v>0.96037615716349956</c:v>
                </c:pt>
                <c:pt idx="1900">
                  <c:v>0.96018392947570153</c:v>
                </c:pt>
                <c:pt idx="1901">
                  <c:v>0.9600709851028808</c:v>
                </c:pt>
                <c:pt idx="1902">
                  <c:v>0.95976619778154448</c:v>
                </c:pt>
                <c:pt idx="1903">
                  <c:v>0.96067015332747596</c:v>
                </c:pt>
                <c:pt idx="1904">
                  <c:v>0.96025187396638212</c:v>
                </c:pt>
                <c:pt idx="1905">
                  <c:v>0.95987906907059106</c:v>
                </c:pt>
                <c:pt idx="1906">
                  <c:v>0.96018409169076235</c:v>
                </c:pt>
                <c:pt idx="1907">
                  <c:v>0.9603534513332076</c:v>
                </c:pt>
                <c:pt idx="1908">
                  <c:v>0.95987906907059106</c:v>
                </c:pt>
                <c:pt idx="1909">
                  <c:v>0.96009358611741291</c:v>
                </c:pt>
                <c:pt idx="1910">
                  <c:v>0.95974364510147092</c:v>
                </c:pt>
                <c:pt idx="1911">
                  <c:v>0.95961941504181758</c:v>
                </c:pt>
                <c:pt idx="1912">
                  <c:v>0.95965338845433268</c:v>
                </c:pt>
                <c:pt idx="1913">
                  <c:v>0.96033099760769391</c:v>
                </c:pt>
                <c:pt idx="1914">
                  <c:v>0.95977740831653613</c:v>
                </c:pt>
                <c:pt idx="1915">
                  <c:v>0.96024051711072311</c:v>
                </c:pt>
                <c:pt idx="1916">
                  <c:v>0.96079458394514772</c:v>
                </c:pt>
                <c:pt idx="1917">
                  <c:v>0.96003712287779486</c:v>
                </c:pt>
                <c:pt idx="1918">
                  <c:v>0.96046662469877164</c:v>
                </c:pt>
                <c:pt idx="1919">
                  <c:v>0.9603422538152665</c:v>
                </c:pt>
                <c:pt idx="1920">
                  <c:v>0.96026315740203649</c:v>
                </c:pt>
                <c:pt idx="1921">
                  <c:v>0.96081721193487202</c:v>
                </c:pt>
                <c:pt idx="1922">
                  <c:v>0.96013874782116726</c:v>
                </c:pt>
                <c:pt idx="1923">
                  <c:v>0.95996936298734881</c:v>
                </c:pt>
                <c:pt idx="1924">
                  <c:v>0.96073801968044692</c:v>
                </c:pt>
                <c:pt idx="1925">
                  <c:v>0.9613041774913037</c:v>
                </c:pt>
                <c:pt idx="1926">
                  <c:v>0.96089650882010202</c:v>
                </c:pt>
                <c:pt idx="1927">
                  <c:v>0.96072663396995561</c:v>
                </c:pt>
                <c:pt idx="1928">
                  <c:v>0.9605570245448799</c:v>
                </c:pt>
                <c:pt idx="1929">
                  <c:v>0.96042136618845464</c:v>
                </c:pt>
                <c:pt idx="1930">
                  <c:v>0.96035355460561189</c:v>
                </c:pt>
                <c:pt idx="1931">
                  <c:v>0.96036481146080421</c:v>
                </c:pt>
                <c:pt idx="1932">
                  <c:v>0.96104368187142253</c:v>
                </c:pt>
                <c:pt idx="1933">
                  <c:v>0.96086254569189766</c:v>
                </c:pt>
                <c:pt idx="1934">
                  <c:v>0.96091912791483802</c:v>
                </c:pt>
                <c:pt idx="1935">
                  <c:v>0.96061353318688225</c:v>
                </c:pt>
                <c:pt idx="1936">
                  <c:v>0.9605231055559792</c:v>
                </c:pt>
                <c:pt idx="1937">
                  <c:v>0.9602969064001402</c:v>
                </c:pt>
                <c:pt idx="1938">
                  <c:v>0.96031965321170265</c:v>
                </c:pt>
                <c:pt idx="1939">
                  <c:v>0.9601952257030909</c:v>
                </c:pt>
                <c:pt idx="1940">
                  <c:v>0.96024056135757363</c:v>
                </c:pt>
                <c:pt idx="1941">
                  <c:v>0.96018392947570153</c:v>
                </c:pt>
                <c:pt idx="1942">
                  <c:v>0.96018392947570153</c:v>
                </c:pt>
                <c:pt idx="1943">
                  <c:v>0.96044392838593451</c:v>
                </c:pt>
                <c:pt idx="1944">
                  <c:v>0.96024045811492864</c:v>
                </c:pt>
                <c:pt idx="1945">
                  <c:v>0.9601389100175316</c:v>
                </c:pt>
                <c:pt idx="1946">
                  <c:v>0.96028565149441336</c:v>
                </c:pt>
                <c:pt idx="1947">
                  <c:v>0.96042132192119367</c:v>
                </c:pt>
                <c:pt idx="1948">
                  <c:v>0.96020659599436908</c:v>
                </c:pt>
                <c:pt idx="1949">
                  <c:v>0.95991293237749564</c:v>
                </c:pt>
                <c:pt idx="1950">
                  <c:v>0.96017279578421477</c:v>
                </c:pt>
                <c:pt idx="1951">
                  <c:v>0.96002589016942719</c:v>
                </c:pt>
                <c:pt idx="1952">
                  <c:v>0.96001459882118001</c:v>
                </c:pt>
                <c:pt idx="1953">
                  <c:v>0.95992422079680262</c:v>
                </c:pt>
                <c:pt idx="1954">
                  <c:v>0.95974355671990874</c:v>
                </c:pt>
                <c:pt idx="1955">
                  <c:v>0.95959690025965949</c:v>
                </c:pt>
                <c:pt idx="1956">
                  <c:v>0.95945029868816423</c:v>
                </c:pt>
                <c:pt idx="1957">
                  <c:v>0.9594050838099577</c:v>
                </c:pt>
                <c:pt idx="1958">
                  <c:v>0.96108892355564202</c:v>
                </c:pt>
                <c:pt idx="1959">
                  <c:v>0.96105500288822565</c:v>
                </c:pt>
                <c:pt idx="1960">
                  <c:v>0.96096439956889623</c:v>
                </c:pt>
                <c:pt idx="1961">
                  <c:v>0.96056830200388665</c:v>
                </c:pt>
                <c:pt idx="1962">
                  <c:v>0.9602969064001402</c:v>
                </c:pt>
                <c:pt idx="1963">
                  <c:v>0.9602970096576513</c:v>
                </c:pt>
                <c:pt idx="1964">
                  <c:v>0.9600709851028808</c:v>
                </c:pt>
                <c:pt idx="1965">
                  <c:v>0.95991302079727059</c:v>
                </c:pt>
                <c:pt idx="1966">
                  <c:v>0.96373659731708372</c:v>
                </c:pt>
                <c:pt idx="1967">
                  <c:v>0.96295066565286813</c:v>
                </c:pt>
                <c:pt idx="1968">
                  <c:v>0.96273456743270769</c:v>
                </c:pt>
                <c:pt idx="1969">
                  <c:v>0.96233668139518413</c:v>
                </c:pt>
                <c:pt idx="1970">
                  <c:v>0.96238211676165608</c:v>
                </c:pt>
                <c:pt idx="1971">
                  <c:v>0.96227992422315356</c:v>
                </c:pt>
                <c:pt idx="1972">
                  <c:v>0.96167822138446313</c:v>
                </c:pt>
                <c:pt idx="1973">
                  <c:v>0.9615875185287166</c:v>
                </c:pt>
                <c:pt idx="1974">
                  <c:v>0.96146283630005214</c:v>
                </c:pt>
                <c:pt idx="1975">
                  <c:v>0.96113431828187812</c:v>
                </c:pt>
                <c:pt idx="1976">
                  <c:v>0.96108902702185772</c:v>
                </c:pt>
                <c:pt idx="1977">
                  <c:v>0.96098714079415959</c:v>
                </c:pt>
                <c:pt idx="1978">
                  <c:v>0.9609078108174407</c:v>
                </c:pt>
                <c:pt idx="1979">
                  <c:v>0.9605231055559792</c:v>
                </c:pt>
                <c:pt idx="1980">
                  <c:v>0.96038745893106858</c:v>
                </c:pt>
                <c:pt idx="1981">
                  <c:v>0.96025187396638212</c:v>
                </c:pt>
                <c:pt idx="1982">
                  <c:v>0.9599806677715107</c:v>
                </c:pt>
                <c:pt idx="1983">
                  <c:v>0.96035351034600669</c:v>
                </c:pt>
                <c:pt idx="1984">
                  <c:v>0.95999201710058901</c:v>
                </c:pt>
                <c:pt idx="1985">
                  <c:v>0.95977740831653613</c:v>
                </c:pt>
                <c:pt idx="1986">
                  <c:v>0.95957434259986862</c:v>
                </c:pt>
                <c:pt idx="1987">
                  <c:v>0.95950667741422335</c:v>
                </c:pt>
                <c:pt idx="1988">
                  <c:v>0.95948412494987745</c:v>
                </c:pt>
                <c:pt idx="1989">
                  <c:v>0.95919094336752364</c:v>
                </c:pt>
                <c:pt idx="1990">
                  <c:v>0.95933744785956809</c:v>
                </c:pt>
                <c:pt idx="1991">
                  <c:v>0.95938253719512312</c:v>
                </c:pt>
                <c:pt idx="1992">
                  <c:v>0.95966463994349849</c:v>
                </c:pt>
                <c:pt idx="1993">
                  <c:v>0.96003721132559572</c:v>
                </c:pt>
                <c:pt idx="1994">
                  <c:v>0.9599017032281848</c:v>
                </c:pt>
                <c:pt idx="1995">
                  <c:v>0.96011626215662749</c:v>
                </c:pt>
                <c:pt idx="1996">
                  <c:v>0.96005976616613964</c:v>
                </c:pt>
                <c:pt idx="1997">
                  <c:v>0.96005985461904986</c:v>
                </c:pt>
                <c:pt idx="1998">
                  <c:v>0.96052306127723186</c:v>
                </c:pt>
                <c:pt idx="1999">
                  <c:v>0.96085118591064955</c:v>
                </c:pt>
                <c:pt idx="2000">
                  <c:v>0.96070408503622051</c:v>
                </c:pt>
                <c:pt idx="2001">
                  <c:v>0.96129292322797344</c:v>
                </c:pt>
                <c:pt idx="2002">
                  <c:v>0.9609418074149807</c:v>
                </c:pt>
                <c:pt idx="2003">
                  <c:v>0.96063631313688524</c:v>
                </c:pt>
                <c:pt idx="2004">
                  <c:v>0.96191656420774507</c:v>
                </c:pt>
                <c:pt idx="2005">
                  <c:v>0.96137227192649044</c:v>
                </c:pt>
                <c:pt idx="2006">
                  <c:v>0.96222311595136356</c:v>
                </c:pt>
                <c:pt idx="2007">
                  <c:v>0.96124751015556364</c:v>
                </c:pt>
                <c:pt idx="2008">
                  <c:v>0.96114567147964691</c:v>
                </c:pt>
                <c:pt idx="2009">
                  <c:v>0.96095309594145351</c:v>
                </c:pt>
                <c:pt idx="2010">
                  <c:v>0.96071547009222524</c:v>
                </c:pt>
                <c:pt idx="2011">
                  <c:v>0.96044395789914261</c:v>
                </c:pt>
                <c:pt idx="2012">
                  <c:v>0.96048917474222129</c:v>
                </c:pt>
                <c:pt idx="2013">
                  <c:v>0.96205282929296931</c:v>
                </c:pt>
                <c:pt idx="2014">
                  <c:v>0.96127016427803702</c:v>
                </c:pt>
                <c:pt idx="2015">
                  <c:v>0.9612475988767305</c:v>
                </c:pt>
                <c:pt idx="2016">
                  <c:v>0.96204136093814963</c:v>
                </c:pt>
                <c:pt idx="2017">
                  <c:v>0.96184840495593482</c:v>
                </c:pt>
                <c:pt idx="2018">
                  <c:v>0.96173498052963635</c:v>
                </c:pt>
                <c:pt idx="2019">
                  <c:v>0.96164429416944375</c:v>
                </c:pt>
                <c:pt idx="2020">
                  <c:v>0.9615535991484615</c:v>
                </c:pt>
                <c:pt idx="2021">
                  <c:v>0.96144011188046918</c:v>
                </c:pt>
                <c:pt idx="2022">
                  <c:v>0.96127016427803702</c:v>
                </c:pt>
                <c:pt idx="2023">
                  <c:v>0.96147411023067864</c:v>
                </c:pt>
                <c:pt idx="2024">
                  <c:v>0.96140611647401142</c:v>
                </c:pt>
                <c:pt idx="2025">
                  <c:v>0.96133813449081662</c:v>
                </c:pt>
                <c:pt idx="2026">
                  <c:v>0.96171235879175387</c:v>
                </c:pt>
                <c:pt idx="2027">
                  <c:v>0.96156490528300909</c:v>
                </c:pt>
                <c:pt idx="2028">
                  <c:v>0.96136079384390627</c:v>
                </c:pt>
                <c:pt idx="2029">
                  <c:v>0.96102104081756889</c:v>
                </c:pt>
                <c:pt idx="2030">
                  <c:v>0.96111161287155489</c:v>
                </c:pt>
                <c:pt idx="2031">
                  <c:v>0.96106632423162908</c:v>
                </c:pt>
                <c:pt idx="2032">
                  <c:v>0.96090785513963961</c:v>
                </c:pt>
                <c:pt idx="2033">
                  <c:v>0.96069280367243404</c:v>
                </c:pt>
                <c:pt idx="2034">
                  <c:v>0.9606814931020049</c:v>
                </c:pt>
                <c:pt idx="2035">
                  <c:v>0.96072673734067882</c:v>
                </c:pt>
                <c:pt idx="2036">
                  <c:v>0.96064756334748103</c:v>
                </c:pt>
                <c:pt idx="2037">
                  <c:v>0.96028562199311862</c:v>
                </c:pt>
                <c:pt idx="2038">
                  <c:v>0.96008229281873803</c:v>
                </c:pt>
                <c:pt idx="2039">
                  <c:v>0.96037605388514091</c:v>
                </c:pt>
                <c:pt idx="2040">
                  <c:v>0.96037614240944613</c:v>
                </c:pt>
                <c:pt idx="2041">
                  <c:v>0.95966452212518383</c:v>
                </c:pt>
                <c:pt idx="2042">
                  <c:v>0.95983377521002733</c:v>
                </c:pt>
                <c:pt idx="2043">
                  <c:v>0.9595856801646665</c:v>
                </c:pt>
                <c:pt idx="2044">
                  <c:v>0.96061357747584464</c:v>
                </c:pt>
                <c:pt idx="2045">
                  <c:v>0.96081725624683711</c:v>
                </c:pt>
                <c:pt idx="2046">
                  <c:v>0.96053448535970543</c:v>
                </c:pt>
                <c:pt idx="2047">
                  <c:v>0.96069280367243404</c:v>
                </c:pt>
                <c:pt idx="2048">
                  <c:v>0.96017267781301863</c:v>
                </c:pt>
                <c:pt idx="2049">
                  <c:v>0.96038741466763633</c:v>
                </c:pt>
                <c:pt idx="2050">
                  <c:v>0.9604892337754517</c:v>
                </c:pt>
                <c:pt idx="2051">
                  <c:v>0.96030827964095278</c:v>
                </c:pt>
                <c:pt idx="2052">
                  <c:v>0.95992422079680262</c:v>
                </c:pt>
                <c:pt idx="2053">
                  <c:v>0.96074936141711564</c:v>
                </c:pt>
                <c:pt idx="2054">
                  <c:v>0.96067015332747596</c:v>
                </c:pt>
                <c:pt idx="2055">
                  <c:v>0.9603534513332076</c:v>
                </c:pt>
                <c:pt idx="2056">
                  <c:v>0.96024048761282477</c:v>
                </c:pt>
                <c:pt idx="2057">
                  <c:v>0.96012761541290925</c:v>
                </c:pt>
                <c:pt idx="2058">
                  <c:v>0.96142877975125129</c:v>
                </c:pt>
                <c:pt idx="2059">
                  <c:v>0.9612247981964408</c:v>
                </c:pt>
                <c:pt idx="2060">
                  <c:v>0.96113431828187812</c:v>
                </c:pt>
                <c:pt idx="2061">
                  <c:v>0.96105500288822565</c:v>
                </c:pt>
                <c:pt idx="2062">
                  <c:v>0.96167826579373272</c:v>
                </c:pt>
                <c:pt idx="2063">
                  <c:v>0.96119093970779035</c:v>
                </c:pt>
                <c:pt idx="2064">
                  <c:v>0.9612135314231387</c:v>
                </c:pt>
                <c:pt idx="2065">
                  <c:v>0.96110029022159993</c:v>
                </c:pt>
                <c:pt idx="2066">
                  <c:v>0.96203012997967452</c:v>
                </c:pt>
                <c:pt idx="2067">
                  <c:v>0.9623593984219535</c:v>
                </c:pt>
                <c:pt idx="2068">
                  <c:v>0.96259809551985864</c:v>
                </c:pt>
                <c:pt idx="2069">
                  <c:v>0.96231396568123428</c:v>
                </c:pt>
                <c:pt idx="2070">
                  <c:v>0.96222317524590506</c:v>
                </c:pt>
                <c:pt idx="2071">
                  <c:v>0.96234812871454811</c:v>
                </c:pt>
                <c:pt idx="2072">
                  <c:v>0.96205274038970734</c:v>
                </c:pt>
                <c:pt idx="2073">
                  <c:v>0.96274602634259143</c:v>
                </c:pt>
                <c:pt idx="2074">
                  <c:v>0.96264356110916505</c:v>
                </c:pt>
                <c:pt idx="2075">
                  <c:v>0.96229131058481443</c:v>
                </c:pt>
                <c:pt idx="2076">
                  <c:v>0.96182582111093562</c:v>
                </c:pt>
                <c:pt idx="2077">
                  <c:v>0.9617689599991045</c:v>
                </c:pt>
                <c:pt idx="2078">
                  <c:v>0.96281410390051769</c:v>
                </c:pt>
                <c:pt idx="2079">
                  <c:v>0.96278007849321112</c:v>
                </c:pt>
                <c:pt idx="2080">
                  <c:v>0.96233674070686015</c:v>
                </c:pt>
                <c:pt idx="2081">
                  <c:v>0.96199597976286289</c:v>
                </c:pt>
                <c:pt idx="2082">
                  <c:v>0.96181443342184636</c:v>
                </c:pt>
                <c:pt idx="2083">
                  <c:v>0.96189388757680838</c:v>
                </c:pt>
                <c:pt idx="2084">
                  <c:v>0.96172359547382646</c:v>
                </c:pt>
                <c:pt idx="2085">
                  <c:v>0.9617804500185233</c:v>
                </c:pt>
                <c:pt idx="2086">
                  <c:v>0.96150818550841799</c:v>
                </c:pt>
                <c:pt idx="2087">
                  <c:v>0.96182571745037937</c:v>
                </c:pt>
                <c:pt idx="2088">
                  <c:v>0.96175776643742561</c:v>
                </c:pt>
                <c:pt idx="2089">
                  <c:v>0.9612927753422984</c:v>
                </c:pt>
                <c:pt idx="2090">
                  <c:v>0.9628824605170655</c:v>
                </c:pt>
                <c:pt idx="2091">
                  <c:v>0.96226850854064749</c:v>
                </c:pt>
                <c:pt idx="2092">
                  <c:v>0.9617804500185233</c:v>
                </c:pt>
                <c:pt idx="2093">
                  <c:v>0.96154218975368166</c:v>
                </c:pt>
                <c:pt idx="2094">
                  <c:v>0.96123624273033359</c:v>
                </c:pt>
                <c:pt idx="2095">
                  <c:v>0.96136074947052719</c:v>
                </c:pt>
                <c:pt idx="2096">
                  <c:v>0.9619847056575378</c:v>
                </c:pt>
                <c:pt idx="2097">
                  <c:v>0.96163288213937581</c:v>
                </c:pt>
                <c:pt idx="2098">
                  <c:v>0.96145151830949172</c:v>
                </c:pt>
                <c:pt idx="2099">
                  <c:v>0.9612927753422984</c:v>
                </c:pt>
                <c:pt idx="2100">
                  <c:v>0.96279144965873709</c:v>
                </c:pt>
                <c:pt idx="2101">
                  <c:v>0.96273450806098682</c:v>
                </c:pt>
                <c:pt idx="2102">
                  <c:v>0.96210955367512274</c:v>
                </c:pt>
                <c:pt idx="2103">
                  <c:v>0.9618370610393665</c:v>
                </c:pt>
                <c:pt idx="2104">
                  <c:v>0.96214352109619761</c:v>
                </c:pt>
                <c:pt idx="2105">
                  <c:v>0.96209829112957246</c:v>
                </c:pt>
                <c:pt idx="2106">
                  <c:v>0.96206414980610544</c:v>
                </c:pt>
                <c:pt idx="2107">
                  <c:v>0.96208676217386879</c:v>
                </c:pt>
                <c:pt idx="2108">
                  <c:v>0.96167828059682503</c:v>
                </c:pt>
                <c:pt idx="2109">
                  <c:v>0.96155356955167759</c:v>
                </c:pt>
                <c:pt idx="2110">
                  <c:v>0.96114558278151641</c:v>
                </c:pt>
                <c:pt idx="2111">
                  <c:v>0.96184850862247995</c:v>
                </c:pt>
                <c:pt idx="2112">
                  <c:v>0.96124753972928378</c:v>
                </c:pt>
                <c:pt idx="2113">
                  <c:v>0.9617010188034969</c:v>
                </c:pt>
                <c:pt idx="2114">
                  <c:v>0.96131550602439164</c:v>
                </c:pt>
                <c:pt idx="2115">
                  <c:v>0.9612248573404617</c:v>
                </c:pt>
                <c:pt idx="2116">
                  <c:v>0.96097573307522166</c:v>
                </c:pt>
                <c:pt idx="2117">
                  <c:v>0.96103242029623659</c:v>
                </c:pt>
                <c:pt idx="2118">
                  <c:v>0.96159889964039624</c:v>
                </c:pt>
                <c:pt idx="2119">
                  <c:v>0.96089659746195144</c:v>
                </c:pt>
                <c:pt idx="2120">
                  <c:v>0.96106635379170058</c:v>
                </c:pt>
                <c:pt idx="2121">
                  <c:v>0.96154229333943353</c:v>
                </c:pt>
                <c:pt idx="2122">
                  <c:v>0.96108896789830267</c:v>
                </c:pt>
                <c:pt idx="2123">
                  <c:v>0.96072679640967551</c:v>
                </c:pt>
                <c:pt idx="2124">
                  <c:v>0.96079458394514772</c:v>
                </c:pt>
                <c:pt idx="2125">
                  <c:v>0.96073810828649364</c:v>
                </c:pt>
                <c:pt idx="2126">
                  <c:v>0.96098708168595326</c:v>
                </c:pt>
                <c:pt idx="2127">
                  <c:v>0.96074942048951995</c:v>
                </c:pt>
                <c:pt idx="2128">
                  <c:v>0.96094180741498048</c:v>
                </c:pt>
                <c:pt idx="2129">
                  <c:v>0.96161031068298364</c:v>
                </c:pt>
                <c:pt idx="2130">
                  <c:v>0.96116823102171067</c:v>
                </c:pt>
                <c:pt idx="2131">
                  <c:v>0.96088517760188896</c:v>
                </c:pt>
                <c:pt idx="2132">
                  <c:v>0.96110029022159948</c:v>
                </c:pt>
                <c:pt idx="2133">
                  <c:v>0.9606815521641896</c:v>
                </c:pt>
                <c:pt idx="2134">
                  <c:v>0.96080589777686431</c:v>
                </c:pt>
                <c:pt idx="2135">
                  <c:v>0.96104365231306066</c:v>
                </c:pt>
                <c:pt idx="2136">
                  <c:v>0.96060223966465252</c:v>
                </c:pt>
                <c:pt idx="2137">
                  <c:v>0.96064745999762025</c:v>
                </c:pt>
                <c:pt idx="2138">
                  <c:v>0.96054568836841703</c:v>
                </c:pt>
                <c:pt idx="2139">
                  <c:v>0.9600596924553968</c:v>
                </c:pt>
                <c:pt idx="2140">
                  <c:v>0.96000323409811372</c:v>
                </c:pt>
                <c:pt idx="2141">
                  <c:v>0.96083987077283095</c:v>
                </c:pt>
                <c:pt idx="2142">
                  <c:v>0.96031954994822666</c:v>
                </c:pt>
                <c:pt idx="2143">
                  <c:v>0.96009358611741291</c:v>
                </c:pt>
                <c:pt idx="2144">
                  <c:v>0.96124753972928378</c:v>
                </c:pt>
                <c:pt idx="2145">
                  <c:v>0.96080589777686431</c:v>
                </c:pt>
                <c:pt idx="2146">
                  <c:v>0.96046656566894506</c:v>
                </c:pt>
                <c:pt idx="2147">
                  <c:v>0.96068146357091666</c:v>
                </c:pt>
                <c:pt idx="2148">
                  <c:v>0.96042136618845464</c:v>
                </c:pt>
                <c:pt idx="2149">
                  <c:v>0.96080601593870851</c:v>
                </c:pt>
                <c:pt idx="2150">
                  <c:v>0.96057960931060704</c:v>
                </c:pt>
                <c:pt idx="2151">
                  <c:v>0.96080589777686365</c:v>
                </c:pt>
                <c:pt idx="2152">
                  <c:v>0.96062484179772445</c:v>
                </c:pt>
                <c:pt idx="2153">
                  <c:v>0.96045517307894768</c:v>
                </c:pt>
                <c:pt idx="2154">
                  <c:v>0.96033095335063512</c:v>
                </c:pt>
                <c:pt idx="2155">
                  <c:v>0.96017263357382976</c:v>
                </c:pt>
                <c:pt idx="2156">
                  <c:v>0.95990162954716463</c:v>
                </c:pt>
                <c:pt idx="2157">
                  <c:v>0.96072673734067882</c:v>
                </c:pt>
                <c:pt idx="2158">
                  <c:v>0.96016133799745818</c:v>
                </c:pt>
                <c:pt idx="2159">
                  <c:v>0.96043256596594229</c:v>
                </c:pt>
                <c:pt idx="2160">
                  <c:v>0.96116829015720751</c:v>
                </c:pt>
                <c:pt idx="2161">
                  <c:v>0.96052309079639642</c:v>
                </c:pt>
                <c:pt idx="2162">
                  <c:v>0.96051179987824198</c:v>
                </c:pt>
                <c:pt idx="2163">
                  <c:v>0.96175766279482688</c:v>
                </c:pt>
                <c:pt idx="2164">
                  <c:v>0.96056846437804666</c:v>
                </c:pt>
                <c:pt idx="2165">
                  <c:v>0.96048918950052853</c:v>
                </c:pt>
                <c:pt idx="2166">
                  <c:v>0.96026300990405056</c:v>
                </c:pt>
                <c:pt idx="2167">
                  <c:v>0.96015004274657623</c:v>
                </c:pt>
                <c:pt idx="2168">
                  <c:v>0.96001452511893071</c:v>
                </c:pt>
                <c:pt idx="2169">
                  <c:v>0.95976607993268337</c:v>
                </c:pt>
                <c:pt idx="2170">
                  <c:v>0.95990162954716463</c:v>
                </c:pt>
                <c:pt idx="2171">
                  <c:v>0.96154220455164452</c:v>
                </c:pt>
                <c:pt idx="2172">
                  <c:v>0.9621323020377216</c:v>
                </c:pt>
                <c:pt idx="2173">
                  <c:v>0.96170095958770663</c:v>
                </c:pt>
                <c:pt idx="2174">
                  <c:v>0.96107770502350065</c:v>
                </c:pt>
                <c:pt idx="2175">
                  <c:v>0.96238220573945787</c:v>
                </c:pt>
                <c:pt idx="2176">
                  <c:v>0.96197328373355762</c:v>
                </c:pt>
                <c:pt idx="2177">
                  <c:v>0.96179164422665353</c:v>
                </c:pt>
                <c:pt idx="2178">
                  <c:v>0.9612927753422984</c:v>
                </c:pt>
                <c:pt idx="2179">
                  <c:v>0.96128155098213652</c:v>
                </c:pt>
                <c:pt idx="2180">
                  <c:v>0.9609531845960877</c:v>
                </c:pt>
                <c:pt idx="2181">
                  <c:v>0.96106627989152749</c:v>
                </c:pt>
                <c:pt idx="2182">
                  <c:v>0.96279131605305601</c:v>
                </c:pt>
                <c:pt idx="2183">
                  <c:v>0.96172378793626589</c:v>
                </c:pt>
                <c:pt idx="2184">
                  <c:v>0.96146292506989528</c:v>
                </c:pt>
                <c:pt idx="2185">
                  <c:v>0.96132680530471271</c:v>
                </c:pt>
                <c:pt idx="2186">
                  <c:v>0.96094177786428936</c:v>
                </c:pt>
                <c:pt idx="2187">
                  <c:v>0.96078335905597767</c:v>
                </c:pt>
                <c:pt idx="2188">
                  <c:v>0.96163289694075582</c:v>
                </c:pt>
                <c:pt idx="2189">
                  <c:v>0.96142880933863062</c:v>
                </c:pt>
                <c:pt idx="2190">
                  <c:v>0.96095303683837519</c:v>
                </c:pt>
                <c:pt idx="2191">
                  <c:v>0.96074936141711564</c:v>
                </c:pt>
                <c:pt idx="2192">
                  <c:v>0.96050053880262898</c:v>
                </c:pt>
                <c:pt idx="2193">
                  <c:v>0.96029695065335641</c:v>
                </c:pt>
                <c:pt idx="2194">
                  <c:v>0.96514158256129923</c:v>
                </c:pt>
                <c:pt idx="2195">
                  <c:v>0.96283687822155595</c:v>
                </c:pt>
                <c:pt idx="2196">
                  <c:v>0.9620981281214136</c:v>
                </c:pt>
                <c:pt idx="2197">
                  <c:v>0.96224572264374908</c:v>
                </c:pt>
                <c:pt idx="2198">
                  <c:v>0.96187115301331094</c:v>
                </c:pt>
                <c:pt idx="2199">
                  <c:v>0.96168967914264769</c:v>
                </c:pt>
                <c:pt idx="2200">
                  <c:v>0.96171240320488516</c:v>
                </c:pt>
                <c:pt idx="2201">
                  <c:v>0.96125879269151604</c:v>
                </c:pt>
                <c:pt idx="2202">
                  <c:v>0.96127022342889434</c:v>
                </c:pt>
                <c:pt idx="2203">
                  <c:v>0.96105506200666391</c:v>
                </c:pt>
                <c:pt idx="2204">
                  <c:v>0.9609530811656829</c:v>
                </c:pt>
                <c:pt idx="2205">
                  <c:v>0.96086254569189766</c:v>
                </c:pt>
                <c:pt idx="2206">
                  <c:v>0.9611002458776583</c:v>
                </c:pt>
                <c:pt idx="2207">
                  <c:v>0.96081728578814951</c:v>
                </c:pt>
                <c:pt idx="2208">
                  <c:v>0.96047788480052387</c:v>
                </c:pt>
                <c:pt idx="2209">
                  <c:v>0.9605004945264306</c:v>
                </c:pt>
                <c:pt idx="2210">
                  <c:v>0.96102099648258421</c:v>
                </c:pt>
                <c:pt idx="2211">
                  <c:v>0.96025171172326951</c:v>
                </c:pt>
                <c:pt idx="2212">
                  <c:v>0.96050047976769859</c:v>
                </c:pt>
                <c:pt idx="2213">
                  <c:v>0.96083992985886502</c:v>
                </c:pt>
                <c:pt idx="2214">
                  <c:v>0.96025171172326951</c:v>
                </c:pt>
                <c:pt idx="2215">
                  <c:v>0.96011615894671498</c:v>
                </c:pt>
                <c:pt idx="2216">
                  <c:v>0.96138354325683006</c:v>
                </c:pt>
                <c:pt idx="2217">
                  <c:v>0.96053438203963859</c:v>
                </c:pt>
                <c:pt idx="2218">
                  <c:v>0.96140614605968178</c:v>
                </c:pt>
                <c:pt idx="2219">
                  <c:v>0.96121362013662559</c:v>
                </c:pt>
                <c:pt idx="2220">
                  <c:v>0.96124751015556442</c:v>
                </c:pt>
                <c:pt idx="2221">
                  <c:v>0.96127023821660873</c:v>
                </c:pt>
                <c:pt idx="2222">
                  <c:v>0.96127025300432523</c:v>
                </c:pt>
                <c:pt idx="2223">
                  <c:v>0.96087386148370513</c:v>
                </c:pt>
                <c:pt idx="2224">
                  <c:v>0.96107760156026922</c:v>
                </c:pt>
                <c:pt idx="2225">
                  <c:v>0.96122481298244566</c:v>
                </c:pt>
                <c:pt idx="2226">
                  <c:v>0.96147418420766928</c:v>
                </c:pt>
                <c:pt idx="2227">
                  <c:v>0.96072663396995561</c:v>
                </c:pt>
                <c:pt idx="2228">
                  <c:v>0.96048918950052853</c:v>
                </c:pt>
                <c:pt idx="2229">
                  <c:v>0.9626093723951028</c:v>
                </c:pt>
                <c:pt idx="2230">
                  <c:v>0.9614627771201677</c:v>
                </c:pt>
                <c:pt idx="2231">
                  <c:v>0.96139485928800672</c:v>
                </c:pt>
                <c:pt idx="2232">
                  <c:v>0.96108892355564202</c:v>
                </c:pt>
                <c:pt idx="2233">
                  <c:v>0.96121360535104328</c:v>
                </c:pt>
                <c:pt idx="2234">
                  <c:v>0.96085123022645313</c:v>
                </c:pt>
                <c:pt idx="2235">
                  <c:v>0.96059091694333765</c:v>
                </c:pt>
                <c:pt idx="2236">
                  <c:v>0.96131547644555093</c:v>
                </c:pt>
                <c:pt idx="2237">
                  <c:v>0.96082852641918537</c:v>
                </c:pt>
                <c:pt idx="2238">
                  <c:v>0.96072670780618363</c:v>
                </c:pt>
                <c:pt idx="2239">
                  <c:v>0.9604327135277293</c:v>
                </c:pt>
                <c:pt idx="2240">
                  <c:v>0.95993556849121342</c:v>
                </c:pt>
                <c:pt idx="2241">
                  <c:v>0.96015014596541026</c:v>
                </c:pt>
                <c:pt idx="2242">
                  <c:v>0.95968720280392461</c:v>
                </c:pt>
                <c:pt idx="2243">
                  <c:v>0.95945021037276634</c:v>
                </c:pt>
                <c:pt idx="2244">
                  <c:v>0.96056834628774157</c:v>
                </c:pt>
                <c:pt idx="2245">
                  <c:v>0.96026311315263546</c:v>
                </c:pt>
                <c:pt idx="2246">
                  <c:v>0.9601048207661077</c:v>
                </c:pt>
                <c:pt idx="2247">
                  <c:v>0.9597323324236634</c:v>
                </c:pt>
                <c:pt idx="2248">
                  <c:v>0.95977740831653613</c:v>
                </c:pt>
                <c:pt idx="2249">
                  <c:v>0.95960817957672762</c:v>
                </c:pt>
                <c:pt idx="2250">
                  <c:v>0.95960817957672762</c:v>
                </c:pt>
                <c:pt idx="2251">
                  <c:v>0.95943902391681735</c:v>
                </c:pt>
                <c:pt idx="2252">
                  <c:v>0.96042141045572016</c:v>
                </c:pt>
                <c:pt idx="2253">
                  <c:v>0.96004835590810811</c:v>
                </c:pt>
                <c:pt idx="2254">
                  <c:v>0.96145154789858434</c:v>
                </c:pt>
                <c:pt idx="2255">
                  <c:v>0.96055698026230185</c:v>
                </c:pt>
                <c:pt idx="2256">
                  <c:v>0.9604892337754517</c:v>
                </c:pt>
                <c:pt idx="2257">
                  <c:v>0.96028576949961186</c:v>
                </c:pt>
                <c:pt idx="2258">
                  <c:v>0.96282549089619907</c:v>
                </c:pt>
                <c:pt idx="2259">
                  <c:v>0.96154214535979776</c:v>
                </c:pt>
                <c:pt idx="2260">
                  <c:v>0.96165572133337796</c:v>
                </c:pt>
                <c:pt idx="2261">
                  <c:v>0.96098703735480484</c:v>
                </c:pt>
                <c:pt idx="2262">
                  <c:v>0.96308721540413611</c:v>
                </c:pt>
                <c:pt idx="2263">
                  <c:v>0.96289379009611253</c:v>
                </c:pt>
                <c:pt idx="2264">
                  <c:v>0.96262078314147626</c:v>
                </c:pt>
                <c:pt idx="2265">
                  <c:v>0.96224582641517153</c:v>
                </c:pt>
                <c:pt idx="2266">
                  <c:v>0.9625185137169705</c:v>
                </c:pt>
                <c:pt idx="2267">
                  <c:v>0.96240488090587761</c:v>
                </c:pt>
                <c:pt idx="2268">
                  <c:v>0.96188254234678494</c:v>
                </c:pt>
                <c:pt idx="2269">
                  <c:v>0.96180309048626367</c:v>
                </c:pt>
                <c:pt idx="2270">
                  <c:v>0.96164432377306552</c:v>
                </c:pt>
                <c:pt idx="2271">
                  <c:v>0.96144028940990001</c:v>
                </c:pt>
                <c:pt idx="2272">
                  <c:v>0.96134953795738565</c:v>
                </c:pt>
                <c:pt idx="2273">
                  <c:v>0.96106627989152749</c:v>
                </c:pt>
                <c:pt idx="2274">
                  <c:v>0.96088517760188896</c:v>
                </c:pt>
                <c:pt idx="2275">
                  <c:v>0.96600064966036869</c:v>
                </c:pt>
                <c:pt idx="2276">
                  <c:v>0.96438705191412311</c:v>
                </c:pt>
                <c:pt idx="2277">
                  <c:v>0.96405605338037914</c:v>
                </c:pt>
                <c:pt idx="2278">
                  <c:v>0.96388482283975274</c:v>
                </c:pt>
                <c:pt idx="2279">
                  <c:v>0.96341745968391601</c:v>
                </c:pt>
                <c:pt idx="2280">
                  <c:v>0.96336051661961031</c:v>
                </c:pt>
                <c:pt idx="2281">
                  <c:v>0.9632694248494047</c:v>
                </c:pt>
                <c:pt idx="2282">
                  <c:v>0.96292791444334225</c:v>
                </c:pt>
                <c:pt idx="2283">
                  <c:v>0.96249577265992359</c:v>
                </c:pt>
                <c:pt idx="2284">
                  <c:v>0.96220045126814469</c:v>
                </c:pt>
                <c:pt idx="2285">
                  <c:v>0.96597764688691667</c:v>
                </c:pt>
                <c:pt idx="2286">
                  <c:v>0.96324656602730652</c:v>
                </c:pt>
                <c:pt idx="2287">
                  <c:v>0.96309862516494071</c:v>
                </c:pt>
                <c:pt idx="2288">
                  <c:v>0.96274587790898181</c:v>
                </c:pt>
                <c:pt idx="2289">
                  <c:v>0.96263219421898993</c:v>
                </c:pt>
                <c:pt idx="2290">
                  <c:v>0.96242752771762807</c:v>
                </c:pt>
                <c:pt idx="2291">
                  <c:v>0.96181437418895555</c:v>
                </c:pt>
                <c:pt idx="2292">
                  <c:v>0.96175766279482688</c:v>
                </c:pt>
                <c:pt idx="2293">
                  <c:v>0.96148559162658265</c:v>
                </c:pt>
                <c:pt idx="2294">
                  <c:v>0.96735607412880764</c:v>
                </c:pt>
                <c:pt idx="2295">
                  <c:v>0.96476411436871046</c:v>
                </c:pt>
                <c:pt idx="2296">
                  <c:v>0.96421573707930031</c:v>
                </c:pt>
                <c:pt idx="2297">
                  <c:v>0.96397602733937426</c:v>
                </c:pt>
                <c:pt idx="2298">
                  <c:v>0.96353138540437588</c:v>
                </c:pt>
                <c:pt idx="2299">
                  <c:v>0.96339469633746844</c:v>
                </c:pt>
                <c:pt idx="2300">
                  <c:v>0.96300754943399069</c:v>
                </c:pt>
                <c:pt idx="2301">
                  <c:v>0.96290516454960018</c:v>
                </c:pt>
                <c:pt idx="2302">
                  <c:v>0.96259805100651863</c:v>
                </c:pt>
                <c:pt idx="2303">
                  <c:v>0.96220045126814469</c:v>
                </c:pt>
                <c:pt idx="2304">
                  <c:v>0.96225722661396362</c:v>
                </c:pt>
                <c:pt idx="2305">
                  <c:v>0.9619052035111898</c:v>
                </c:pt>
                <c:pt idx="2306">
                  <c:v>0.96187118263403604</c:v>
                </c:pt>
                <c:pt idx="2307">
                  <c:v>0.9616897383567371</c:v>
                </c:pt>
                <c:pt idx="2308">
                  <c:v>0.96167839902157404</c:v>
                </c:pt>
                <c:pt idx="2309">
                  <c:v>0.96141753670868568</c:v>
                </c:pt>
                <c:pt idx="2310">
                  <c:v>0.96119088056888147</c:v>
                </c:pt>
                <c:pt idx="2311">
                  <c:v>0.96119088056888147</c:v>
                </c:pt>
                <c:pt idx="2312">
                  <c:v>0.96100972078048963</c:v>
                </c:pt>
                <c:pt idx="2313">
                  <c:v>0.96089642017827281</c:v>
                </c:pt>
                <c:pt idx="2314">
                  <c:v>0.96038735564973399</c:v>
                </c:pt>
                <c:pt idx="2315">
                  <c:v>0.9631783095801234</c:v>
                </c:pt>
                <c:pt idx="2316">
                  <c:v>0.96258678929331143</c:v>
                </c:pt>
                <c:pt idx="2317">
                  <c:v>0.96240480675343054</c:v>
                </c:pt>
                <c:pt idx="2318">
                  <c:v>0.96187109377186675</c:v>
                </c:pt>
                <c:pt idx="2319">
                  <c:v>0.96212099438082865</c:v>
                </c:pt>
                <c:pt idx="2320">
                  <c:v>0.96173509897148413</c:v>
                </c:pt>
                <c:pt idx="2321">
                  <c:v>0.96155353995489667</c:v>
                </c:pt>
                <c:pt idx="2322">
                  <c:v>0.96316691236770169</c:v>
                </c:pt>
                <c:pt idx="2323">
                  <c:v>0.96598915558916465</c:v>
                </c:pt>
                <c:pt idx="2324">
                  <c:v>0.9647182690121866</c:v>
                </c:pt>
                <c:pt idx="2325">
                  <c:v>0.96418145623278084</c:v>
                </c:pt>
                <c:pt idx="2326">
                  <c:v>0.96378210535404651</c:v>
                </c:pt>
                <c:pt idx="2327">
                  <c:v>0.96336051661961031</c:v>
                </c:pt>
                <c:pt idx="2328">
                  <c:v>0.96330347774163827</c:v>
                </c:pt>
                <c:pt idx="2329">
                  <c:v>0.96321239917135426</c:v>
                </c:pt>
                <c:pt idx="2330">
                  <c:v>0.96285966870901163</c:v>
                </c:pt>
                <c:pt idx="2331">
                  <c:v>0.96264351659067859</c:v>
                </c:pt>
                <c:pt idx="2332">
                  <c:v>0.9623140101624208</c:v>
                </c:pt>
                <c:pt idx="2333">
                  <c:v>0.96204137575492943</c:v>
                </c:pt>
                <c:pt idx="2334">
                  <c:v>0.96192789560783443</c:v>
                </c:pt>
                <c:pt idx="2335">
                  <c:v>0.96733302237069163</c:v>
                </c:pt>
                <c:pt idx="2336">
                  <c:v>0.96862386856304561</c:v>
                </c:pt>
                <c:pt idx="2337">
                  <c:v>0.96789720744249919</c:v>
                </c:pt>
                <c:pt idx="2338">
                  <c:v>0.9672985298383453</c:v>
                </c:pt>
                <c:pt idx="2339">
                  <c:v>0.96686154463325424</c:v>
                </c:pt>
                <c:pt idx="2340">
                  <c:v>0.96644810072746068</c:v>
                </c:pt>
                <c:pt idx="2341">
                  <c:v>0.96597769178367343</c:v>
                </c:pt>
                <c:pt idx="2342">
                  <c:v>0.96569105521702214</c:v>
                </c:pt>
                <c:pt idx="2343">
                  <c:v>0.9657139665211345</c:v>
                </c:pt>
                <c:pt idx="2344">
                  <c:v>0.96513002387939861</c:v>
                </c:pt>
                <c:pt idx="2345">
                  <c:v>0.96488987706124851</c:v>
                </c:pt>
                <c:pt idx="2346">
                  <c:v>0.96444412869035534</c:v>
                </c:pt>
                <c:pt idx="2347">
                  <c:v>0.96434136961760153</c:v>
                </c:pt>
                <c:pt idx="2348">
                  <c:v>0.96371371135147565</c:v>
                </c:pt>
                <c:pt idx="2349">
                  <c:v>0.96357695897597317</c:v>
                </c:pt>
                <c:pt idx="2350">
                  <c:v>0.96321239917135426</c:v>
                </c:pt>
                <c:pt idx="2351">
                  <c:v>0.96309858059491871</c:v>
                </c:pt>
                <c:pt idx="2352">
                  <c:v>0.96713745935446294</c:v>
                </c:pt>
                <c:pt idx="2353">
                  <c:v>0.96787421436587273</c:v>
                </c:pt>
                <c:pt idx="2354">
                  <c:v>0.96685005548873815</c:v>
                </c:pt>
                <c:pt idx="2355">
                  <c:v>0.96634469870055362</c:v>
                </c:pt>
                <c:pt idx="2356">
                  <c:v>0.96610391674309848</c:v>
                </c:pt>
                <c:pt idx="2357">
                  <c:v>0.9658171885642568</c:v>
                </c:pt>
                <c:pt idx="2358">
                  <c:v>0.96551924786405352</c:v>
                </c:pt>
                <c:pt idx="2359">
                  <c:v>0.96499273443722411</c:v>
                </c:pt>
                <c:pt idx="2360">
                  <c:v>0.96486696878974487</c:v>
                </c:pt>
                <c:pt idx="2361">
                  <c:v>0.96444411378283168</c:v>
                </c:pt>
                <c:pt idx="2362">
                  <c:v>0.96439843977766448</c:v>
                </c:pt>
                <c:pt idx="2363">
                  <c:v>0.96386201757170065</c:v>
                </c:pt>
                <c:pt idx="2364">
                  <c:v>0.96375941020470857</c:v>
                </c:pt>
                <c:pt idx="2365">
                  <c:v>0.96340607041199089</c:v>
                </c:pt>
                <c:pt idx="2366">
                  <c:v>0.96323527087065253</c:v>
                </c:pt>
                <c:pt idx="2367">
                  <c:v>0.96316686778994376</c:v>
                </c:pt>
                <c:pt idx="2368">
                  <c:v>0.96285954992780343</c:v>
                </c:pt>
                <c:pt idx="2369">
                  <c:v>0.96238216125055465</c:v>
                </c:pt>
                <c:pt idx="2370">
                  <c:v>0.96215488868555654</c:v>
                </c:pt>
                <c:pt idx="2371">
                  <c:v>0.96213218347606588</c:v>
                </c:pt>
                <c:pt idx="2372">
                  <c:v>0.96181447784651963</c:v>
                </c:pt>
                <c:pt idx="2373">
                  <c:v>0.96232536785658562</c:v>
                </c:pt>
                <c:pt idx="2374">
                  <c:v>0.96514146308998638</c:v>
                </c:pt>
                <c:pt idx="2375">
                  <c:v>0.96450122864324273</c:v>
                </c:pt>
                <c:pt idx="2376">
                  <c:v>0.96407886988574054</c:v>
                </c:pt>
                <c:pt idx="2377">
                  <c:v>0.963656829566919</c:v>
                </c:pt>
                <c:pt idx="2378">
                  <c:v>0.96361124674935961</c:v>
                </c:pt>
                <c:pt idx="2379">
                  <c:v>0.96320111985588663</c:v>
                </c:pt>
                <c:pt idx="2380">
                  <c:v>0.96290514970022867</c:v>
                </c:pt>
                <c:pt idx="2381">
                  <c:v>0.96285965386135863</c:v>
                </c:pt>
                <c:pt idx="2382">
                  <c:v>0.96250709110380561</c:v>
                </c:pt>
                <c:pt idx="2383">
                  <c:v>0.9623593984219535</c:v>
                </c:pt>
                <c:pt idx="2384">
                  <c:v>0.96197326891934498</c:v>
                </c:pt>
                <c:pt idx="2385">
                  <c:v>0.96180309048626367</c:v>
                </c:pt>
                <c:pt idx="2386">
                  <c:v>0.96478688238094612</c:v>
                </c:pt>
                <c:pt idx="2387">
                  <c:v>0.96414726774649662</c:v>
                </c:pt>
                <c:pt idx="2388">
                  <c:v>0.963953291234807</c:v>
                </c:pt>
                <c:pt idx="2389">
                  <c:v>0.96362255270020925</c:v>
                </c:pt>
                <c:pt idx="2390">
                  <c:v>0.963075835685826</c:v>
                </c:pt>
                <c:pt idx="2391">
                  <c:v>0.963075835685826</c:v>
                </c:pt>
                <c:pt idx="2392">
                  <c:v>0.96284831041827657</c:v>
                </c:pt>
                <c:pt idx="2393">
                  <c:v>0.96259818454655466</c:v>
                </c:pt>
                <c:pt idx="2394">
                  <c:v>0.96239353574414044</c:v>
                </c:pt>
                <c:pt idx="2395">
                  <c:v>0.9620754410092649</c:v>
                </c:pt>
                <c:pt idx="2396">
                  <c:v>0.96176909325771243</c:v>
                </c:pt>
                <c:pt idx="2397">
                  <c:v>0.96156487568537363</c:v>
                </c:pt>
                <c:pt idx="2398">
                  <c:v>0.96125892577709871</c:v>
                </c:pt>
                <c:pt idx="2399">
                  <c:v>0.96196203990704343</c:v>
                </c:pt>
                <c:pt idx="2400">
                  <c:v>0.96325798040969013</c:v>
                </c:pt>
                <c:pt idx="2401">
                  <c:v>0.96208676217386879</c:v>
                </c:pt>
                <c:pt idx="2402">
                  <c:v>0.96191647533531122</c:v>
                </c:pt>
                <c:pt idx="2403">
                  <c:v>0.96156486088655591</c:v>
                </c:pt>
                <c:pt idx="2404">
                  <c:v>0.96127023821660873</c:v>
                </c:pt>
                <c:pt idx="2405">
                  <c:v>0.96122493127049935</c:v>
                </c:pt>
                <c:pt idx="2406">
                  <c:v>0.96097571829859929</c:v>
                </c:pt>
                <c:pt idx="2407">
                  <c:v>0.96221176121156149</c:v>
                </c:pt>
                <c:pt idx="2408">
                  <c:v>0.96166700080312262</c:v>
                </c:pt>
                <c:pt idx="2409">
                  <c:v>0.96179183672244073</c:v>
                </c:pt>
                <c:pt idx="2410">
                  <c:v>0.96145159228222632</c:v>
                </c:pt>
                <c:pt idx="2411">
                  <c:v>0.96112289150168462</c:v>
                </c:pt>
                <c:pt idx="2412">
                  <c:v>0.96097571829859929</c:v>
                </c:pt>
                <c:pt idx="2413">
                  <c:v>0.9628254760498367</c:v>
                </c:pt>
                <c:pt idx="2414">
                  <c:v>0.96133828239358121</c:v>
                </c:pt>
                <c:pt idx="2415">
                  <c:v>0.96125883705337289</c:v>
                </c:pt>
                <c:pt idx="2416">
                  <c:v>0.9612361835845985</c:v>
                </c:pt>
                <c:pt idx="2417">
                  <c:v>0.96104365231306066</c:v>
                </c:pt>
                <c:pt idx="2418">
                  <c:v>0.9618824979144136</c:v>
                </c:pt>
                <c:pt idx="2419">
                  <c:v>0.9612135314231387</c:v>
                </c:pt>
                <c:pt idx="2420">
                  <c:v>0.96085115636678486</c:v>
                </c:pt>
                <c:pt idx="2421">
                  <c:v>0.96119093970779035</c:v>
                </c:pt>
                <c:pt idx="2422">
                  <c:v>0.96110029022159993</c:v>
                </c:pt>
                <c:pt idx="2423">
                  <c:v>0.96089650882010202</c:v>
                </c:pt>
                <c:pt idx="2424">
                  <c:v>0.9604778552847627</c:v>
                </c:pt>
                <c:pt idx="2425">
                  <c:v>0.96124756930300603</c:v>
                </c:pt>
                <c:pt idx="2426">
                  <c:v>0.9609984010699556</c:v>
                </c:pt>
                <c:pt idx="2427">
                  <c:v>0.96086247183009921</c:v>
                </c:pt>
                <c:pt idx="2428">
                  <c:v>0.96073810828649364</c:v>
                </c:pt>
                <c:pt idx="2429">
                  <c:v>0.96079467256397311</c:v>
                </c:pt>
                <c:pt idx="2430">
                  <c:v>0.9609644438974877</c:v>
                </c:pt>
                <c:pt idx="2431">
                  <c:v>0.96106632423162908</c:v>
                </c:pt>
                <c:pt idx="2432">
                  <c:v>0.96093046011358674</c:v>
                </c:pt>
                <c:pt idx="2433">
                  <c:v>0.96062500419529484</c:v>
                </c:pt>
                <c:pt idx="2434">
                  <c:v>0.96142886851339582</c:v>
                </c:pt>
                <c:pt idx="2435">
                  <c:v>0.96060229871490321</c:v>
                </c:pt>
                <c:pt idx="2436">
                  <c:v>0.96132686446410454</c:v>
                </c:pt>
                <c:pt idx="2437">
                  <c:v>0.96069277414049392</c:v>
                </c:pt>
                <c:pt idx="2438">
                  <c:v>0.96069277414049392</c:v>
                </c:pt>
                <c:pt idx="2439">
                  <c:v>0.96050053880262898</c:v>
                </c:pt>
                <c:pt idx="2440">
                  <c:v>0.96061360700182252</c:v>
                </c:pt>
                <c:pt idx="2441">
                  <c:v>0.96033085008418351</c:v>
                </c:pt>
                <c:pt idx="2442">
                  <c:v>0.96037605388514091</c:v>
                </c:pt>
                <c:pt idx="2443">
                  <c:v>0.9604327135277293</c:v>
                </c:pt>
                <c:pt idx="2444">
                  <c:v>0.9603534513332076</c:v>
                </c:pt>
                <c:pt idx="2445">
                  <c:v>0.96085115636678486</c:v>
                </c:pt>
                <c:pt idx="2446">
                  <c:v>0.96161025148086954</c:v>
                </c:pt>
                <c:pt idx="2447">
                  <c:v>0.96091908359136535</c:v>
                </c:pt>
                <c:pt idx="2448">
                  <c:v>0.96179168864875009</c:v>
                </c:pt>
                <c:pt idx="2449">
                  <c:v>0.96103227250868506</c:v>
                </c:pt>
                <c:pt idx="2450">
                  <c:v>0.96073810828649364</c:v>
                </c:pt>
                <c:pt idx="2451">
                  <c:v>0.96093044533866812</c:v>
                </c:pt>
                <c:pt idx="2452">
                  <c:v>0.96323531545615992</c:v>
                </c:pt>
                <c:pt idx="2453">
                  <c:v>0.96290509030275362</c:v>
                </c:pt>
                <c:pt idx="2454">
                  <c:v>0.96239352091407782</c:v>
                </c:pt>
                <c:pt idx="2455">
                  <c:v>0.9622571821392033</c:v>
                </c:pt>
                <c:pt idx="2456">
                  <c:v>0.96208691035881455</c:v>
                </c:pt>
                <c:pt idx="2457">
                  <c:v>0.96179174787821942</c:v>
                </c:pt>
                <c:pt idx="2458">
                  <c:v>0.96210947957837334</c:v>
                </c:pt>
                <c:pt idx="2459">
                  <c:v>0.96163298574905098</c:v>
                </c:pt>
                <c:pt idx="2460">
                  <c:v>0.9616782361875531</c:v>
                </c:pt>
                <c:pt idx="2461">
                  <c:v>0.96259809551985864</c:v>
                </c:pt>
                <c:pt idx="2462">
                  <c:v>0.96251854338652754</c:v>
                </c:pt>
                <c:pt idx="2463">
                  <c:v>0.96766684078090559</c:v>
                </c:pt>
                <c:pt idx="2464">
                  <c:v>0.96574839579832394</c:v>
                </c:pt>
                <c:pt idx="2465">
                  <c:v>0.96517579764740091</c:v>
                </c:pt>
                <c:pt idx="2466">
                  <c:v>0.96448988253714174</c:v>
                </c:pt>
                <c:pt idx="2467">
                  <c:v>0.96434136961760153</c:v>
                </c:pt>
                <c:pt idx="2468">
                  <c:v>0.96380490599490054</c:v>
                </c:pt>
                <c:pt idx="2469">
                  <c:v>0.96356566920866249</c:v>
                </c:pt>
                <c:pt idx="2470">
                  <c:v>0.96331496809905259</c:v>
                </c:pt>
                <c:pt idx="2471">
                  <c:v>0.96301903115296816</c:v>
                </c:pt>
                <c:pt idx="2472">
                  <c:v>0.96280279146202352</c:v>
                </c:pt>
                <c:pt idx="2473">
                  <c:v>0.96274593728241908</c:v>
                </c:pt>
                <c:pt idx="2474">
                  <c:v>0.96363393336019798</c:v>
                </c:pt>
                <c:pt idx="2475">
                  <c:v>0.96291646508301143</c:v>
                </c:pt>
                <c:pt idx="2476">
                  <c:v>0.96246168578951452</c:v>
                </c:pt>
                <c:pt idx="2477">
                  <c:v>0.96215488868555654</c:v>
                </c:pt>
                <c:pt idx="2478">
                  <c:v>0.96199597976286289</c:v>
                </c:pt>
                <c:pt idx="2479">
                  <c:v>0.96184850862248006</c:v>
                </c:pt>
                <c:pt idx="2480">
                  <c:v>0.96159887004019806</c:v>
                </c:pt>
                <c:pt idx="2481">
                  <c:v>0.96121348706640242</c:v>
                </c:pt>
                <c:pt idx="2482">
                  <c:v>0.96106627989152749</c:v>
                </c:pt>
                <c:pt idx="2483">
                  <c:v>0.96098703735480484</c:v>
                </c:pt>
                <c:pt idx="2484">
                  <c:v>0.96369099038548034</c:v>
                </c:pt>
                <c:pt idx="2485">
                  <c:v>0.9623140249894836</c:v>
                </c:pt>
                <c:pt idx="2486">
                  <c:v>0.96189378389828795</c:v>
                </c:pt>
                <c:pt idx="2487">
                  <c:v>0.96153085467806865</c:v>
                </c:pt>
                <c:pt idx="2488">
                  <c:v>0.96140619043819264</c:v>
                </c:pt>
                <c:pt idx="2489">
                  <c:v>0.96277998942532661</c:v>
                </c:pt>
                <c:pt idx="2490">
                  <c:v>0.96259809551985864</c:v>
                </c:pt>
                <c:pt idx="2491">
                  <c:v>0.96226858266738702</c:v>
                </c:pt>
                <c:pt idx="2492">
                  <c:v>0.96183716470291702</c:v>
                </c:pt>
                <c:pt idx="2493">
                  <c:v>0.9616668971844724</c:v>
                </c:pt>
                <c:pt idx="2494">
                  <c:v>0.96168957551801415</c:v>
                </c:pt>
                <c:pt idx="2495">
                  <c:v>0.96134953795738565</c:v>
                </c:pt>
                <c:pt idx="2496">
                  <c:v>0.96656292036459179</c:v>
                </c:pt>
                <c:pt idx="2497">
                  <c:v>0.96345167408713561</c:v>
                </c:pt>
                <c:pt idx="2498">
                  <c:v>0.96308720054789243</c:v>
                </c:pt>
                <c:pt idx="2499">
                  <c:v>0.96288241597152768</c:v>
                </c:pt>
                <c:pt idx="2500">
                  <c:v>0.96257542404415564</c:v>
                </c:pt>
                <c:pt idx="2501">
                  <c:v>0.96245042798157165</c:v>
                </c:pt>
                <c:pt idx="2502">
                  <c:v>0.96214353591682966</c:v>
                </c:pt>
                <c:pt idx="2503">
                  <c:v>0.96171235879175387</c:v>
                </c:pt>
                <c:pt idx="2504">
                  <c:v>0.96178040559769751</c:v>
                </c:pt>
                <c:pt idx="2505">
                  <c:v>0.96132686446410442</c:v>
                </c:pt>
                <c:pt idx="2506">
                  <c:v>0.96150828908519892</c:v>
                </c:pt>
                <c:pt idx="2507">
                  <c:v>0.96131553560323468</c:v>
                </c:pt>
                <c:pt idx="2508">
                  <c:v>0.96083991508735567</c:v>
                </c:pt>
                <c:pt idx="2509">
                  <c:v>0.96068138974320438</c:v>
                </c:pt>
                <c:pt idx="2510">
                  <c:v>0.96091905404238664</c:v>
                </c:pt>
                <c:pt idx="2511">
                  <c:v>0.96069270031065235</c:v>
                </c:pt>
                <c:pt idx="2512">
                  <c:v>0.96087378761977615</c:v>
                </c:pt>
                <c:pt idx="2513">
                  <c:v>0.96060222490209068</c:v>
                </c:pt>
                <c:pt idx="2514">
                  <c:v>0.96043266925918724</c:v>
                </c:pt>
                <c:pt idx="2515">
                  <c:v>0.96080598639824377</c:v>
                </c:pt>
                <c:pt idx="2516">
                  <c:v>0.96017278103781356</c:v>
                </c:pt>
                <c:pt idx="2517">
                  <c:v>0.96036487047531283</c:v>
                </c:pt>
                <c:pt idx="2518">
                  <c:v>0.96113425915149875</c:v>
                </c:pt>
                <c:pt idx="2519">
                  <c:v>0.96063631313688524</c:v>
                </c:pt>
                <c:pt idx="2520">
                  <c:v>0.96009358611741291</c:v>
                </c:pt>
                <c:pt idx="2521">
                  <c:v>0.96017270730581461</c:v>
                </c:pt>
                <c:pt idx="2522">
                  <c:v>0.96003710813649701</c:v>
                </c:pt>
                <c:pt idx="2523">
                  <c:v>0.96015011647431237</c:v>
                </c:pt>
                <c:pt idx="2524">
                  <c:v>0.96056837581031418</c:v>
                </c:pt>
                <c:pt idx="2525">
                  <c:v>0.96033096810298679</c:v>
                </c:pt>
                <c:pt idx="2526">
                  <c:v>0.96063622455383013</c:v>
                </c:pt>
                <c:pt idx="2527">
                  <c:v>0.96042135143269991</c:v>
                </c:pt>
                <c:pt idx="2528">
                  <c:v>0.96027447066291072</c:v>
                </c:pt>
                <c:pt idx="2529">
                  <c:v>0.96028576949961186</c:v>
                </c:pt>
                <c:pt idx="2530">
                  <c:v>0.96035359886522187</c:v>
                </c:pt>
                <c:pt idx="2531">
                  <c:v>0.96141747753562878</c:v>
                </c:pt>
                <c:pt idx="2532">
                  <c:v>0.9614515626931317</c:v>
                </c:pt>
                <c:pt idx="2533">
                  <c:v>0.96096441434509294</c:v>
                </c:pt>
                <c:pt idx="2534">
                  <c:v>0.96184850862247995</c:v>
                </c:pt>
                <c:pt idx="2535">
                  <c:v>0.96175766279482688</c:v>
                </c:pt>
                <c:pt idx="2536">
                  <c:v>0.96114567147964691</c:v>
                </c:pt>
                <c:pt idx="2537">
                  <c:v>0.96105497332900991</c:v>
                </c:pt>
                <c:pt idx="2538">
                  <c:v>0.96099837151500356</c:v>
                </c:pt>
                <c:pt idx="2539">
                  <c:v>0.96057968311916364</c:v>
                </c:pt>
                <c:pt idx="2540">
                  <c:v>0.96051184415571766</c:v>
                </c:pt>
                <c:pt idx="2541">
                  <c:v>0.96025175597138468</c:v>
                </c:pt>
                <c:pt idx="2542">
                  <c:v>0.96013870358580711</c:v>
                </c:pt>
                <c:pt idx="2543">
                  <c:v>0.96009367457795569</c:v>
                </c:pt>
                <c:pt idx="2544">
                  <c:v>0.95985643622034422</c:v>
                </c:pt>
                <c:pt idx="2545">
                  <c:v>0.96056834628774157</c:v>
                </c:pt>
                <c:pt idx="2546">
                  <c:v>0.96034215054583871</c:v>
                </c:pt>
                <c:pt idx="2547">
                  <c:v>0.95992423553385553</c:v>
                </c:pt>
                <c:pt idx="2548">
                  <c:v>0.9599016590195717</c:v>
                </c:pt>
                <c:pt idx="2549">
                  <c:v>0.95964212256188386</c:v>
                </c:pt>
                <c:pt idx="2550">
                  <c:v>0.95935996244668365</c:v>
                </c:pt>
                <c:pt idx="2551">
                  <c:v>0.9593374184295832</c:v>
                </c:pt>
                <c:pt idx="2552">
                  <c:v>0.95907828489832225</c:v>
                </c:pt>
                <c:pt idx="2553">
                  <c:v>0.95894313752065063</c:v>
                </c:pt>
                <c:pt idx="2554">
                  <c:v>0.95888683988353041</c:v>
                </c:pt>
                <c:pt idx="2555">
                  <c:v>0.95897691999048862</c:v>
                </c:pt>
                <c:pt idx="2556">
                  <c:v>0.95884166064046694</c:v>
                </c:pt>
                <c:pt idx="2557">
                  <c:v>0.96034216529861227</c:v>
                </c:pt>
                <c:pt idx="2558">
                  <c:v>0.96114556799849671</c:v>
                </c:pt>
                <c:pt idx="2559">
                  <c:v>0.96067019762283234</c:v>
                </c:pt>
                <c:pt idx="2560">
                  <c:v>0.96028565149441336</c:v>
                </c:pt>
                <c:pt idx="2561">
                  <c:v>0.96043266925918769</c:v>
                </c:pt>
                <c:pt idx="2562">
                  <c:v>0.9602970096576513</c:v>
                </c:pt>
                <c:pt idx="2563">
                  <c:v>0.96044386935952564</c:v>
                </c:pt>
                <c:pt idx="2564">
                  <c:v>0.96041001917754809</c:v>
                </c:pt>
                <c:pt idx="2565">
                  <c:v>0.96164430897125353</c:v>
                </c:pt>
                <c:pt idx="2566">
                  <c:v>0.96130425143628195</c:v>
                </c:pt>
                <c:pt idx="2567">
                  <c:v>0.96127025300432523</c:v>
                </c:pt>
                <c:pt idx="2568">
                  <c:v>0.96098705213185365</c:v>
                </c:pt>
                <c:pt idx="2569">
                  <c:v>0.9609756739687334</c:v>
                </c:pt>
                <c:pt idx="2570">
                  <c:v>0.9613041774913037</c:v>
                </c:pt>
                <c:pt idx="2571">
                  <c:v>0.96187115301331094</c:v>
                </c:pt>
                <c:pt idx="2572">
                  <c:v>0.96100963211308177</c:v>
                </c:pt>
                <c:pt idx="2573">
                  <c:v>0.96102104081756889</c:v>
                </c:pt>
                <c:pt idx="2574">
                  <c:v>0.96073801968044692</c:v>
                </c:pt>
                <c:pt idx="2575">
                  <c:v>0.9607719572605351</c:v>
                </c:pt>
                <c:pt idx="2576">
                  <c:v>0.96111164243503733</c:v>
                </c:pt>
                <c:pt idx="2577">
                  <c:v>0.96106623555143045</c:v>
                </c:pt>
                <c:pt idx="2578">
                  <c:v>0.96068137497766359</c:v>
                </c:pt>
                <c:pt idx="2579">
                  <c:v>0.96072670780618363</c:v>
                </c:pt>
                <c:pt idx="2580">
                  <c:v>0.96054576217058918</c:v>
                </c:pt>
                <c:pt idx="2581">
                  <c:v>0.96025175597138468</c:v>
                </c:pt>
                <c:pt idx="2582">
                  <c:v>0.96027441166200767</c:v>
                </c:pt>
                <c:pt idx="2583">
                  <c:v>0.96130414791331598</c:v>
                </c:pt>
                <c:pt idx="2584">
                  <c:v>0.96158757772740355</c:v>
                </c:pt>
                <c:pt idx="2585">
                  <c:v>0.96117965912202863</c:v>
                </c:pt>
                <c:pt idx="2586">
                  <c:v>0.96170095958770663</c:v>
                </c:pt>
                <c:pt idx="2587">
                  <c:v>0.96134956753879408</c:v>
                </c:pt>
                <c:pt idx="2588">
                  <c:v>0.96147428777548194</c:v>
                </c:pt>
                <c:pt idx="2589">
                  <c:v>0.96106638335177352</c:v>
                </c:pt>
                <c:pt idx="2590">
                  <c:v>0.96100977989210634</c:v>
                </c:pt>
                <c:pt idx="2591">
                  <c:v>0.96074936141711564</c:v>
                </c:pt>
                <c:pt idx="2592">
                  <c:v>0.96061363652780296</c:v>
                </c:pt>
                <c:pt idx="2593">
                  <c:v>0.96055709834918568</c:v>
                </c:pt>
                <c:pt idx="2594">
                  <c:v>0.9601614412192675</c:v>
                </c:pt>
                <c:pt idx="2595">
                  <c:v>0.96038741466763633</c:v>
                </c:pt>
                <c:pt idx="2596">
                  <c:v>0.9603987167597009</c:v>
                </c:pt>
                <c:pt idx="2597">
                  <c:v>0.96153089907067724</c:v>
                </c:pt>
                <c:pt idx="2598">
                  <c:v>0.9611115685263355</c:v>
                </c:pt>
                <c:pt idx="2599">
                  <c:v>0.96106638335177352</c:v>
                </c:pt>
                <c:pt idx="2600">
                  <c:v>0.96070408503622051</c:v>
                </c:pt>
                <c:pt idx="2601">
                  <c:v>0.96102109993089169</c:v>
                </c:pt>
                <c:pt idx="2602">
                  <c:v>0.96136089738181163</c:v>
                </c:pt>
                <c:pt idx="2603">
                  <c:v>0.96103236118120816</c:v>
                </c:pt>
                <c:pt idx="2604">
                  <c:v>0.96116823102171067</c:v>
                </c:pt>
                <c:pt idx="2605">
                  <c:v>0.96096441434509294</c:v>
                </c:pt>
                <c:pt idx="2606">
                  <c:v>0.96238216125055465</c:v>
                </c:pt>
                <c:pt idx="2607">
                  <c:v>0.96153081028546561</c:v>
                </c:pt>
                <c:pt idx="2608">
                  <c:v>0.96167828059682503</c:v>
                </c:pt>
                <c:pt idx="2609">
                  <c:v>0.96172363988822673</c:v>
                </c:pt>
                <c:pt idx="2610">
                  <c:v>0.96176906364468484</c:v>
                </c:pt>
                <c:pt idx="2611">
                  <c:v>0.96195066308204391</c:v>
                </c:pt>
                <c:pt idx="2612">
                  <c:v>0.9622685381913415</c:v>
                </c:pt>
                <c:pt idx="2613">
                  <c:v>0.9619846463989693</c:v>
                </c:pt>
                <c:pt idx="2614">
                  <c:v>0.96172374352184864</c:v>
                </c:pt>
                <c:pt idx="2615">
                  <c:v>0.9613268792539531</c:v>
                </c:pt>
                <c:pt idx="2616">
                  <c:v>0.96115686238791143</c:v>
                </c:pt>
                <c:pt idx="2617">
                  <c:v>0.96206414980610544</c:v>
                </c:pt>
                <c:pt idx="2618">
                  <c:v>0.96197335780462767</c:v>
                </c:pt>
                <c:pt idx="2619">
                  <c:v>0.96215496279086821</c:v>
                </c:pt>
                <c:pt idx="2620">
                  <c:v>0.96204144983883777</c:v>
                </c:pt>
                <c:pt idx="2621">
                  <c:v>0.96182582111093562</c:v>
                </c:pt>
                <c:pt idx="2622">
                  <c:v>0.9628824605170655</c:v>
                </c:pt>
                <c:pt idx="2623">
                  <c:v>0.96266638491743572</c:v>
                </c:pt>
                <c:pt idx="2624">
                  <c:v>0.96203004108154766</c:v>
                </c:pt>
                <c:pt idx="2625">
                  <c:v>0.96209814294033469</c:v>
                </c:pt>
                <c:pt idx="2626">
                  <c:v>0.96217775824808094</c:v>
                </c:pt>
                <c:pt idx="2627">
                  <c:v>0.96184850862248006</c:v>
                </c:pt>
                <c:pt idx="2628">
                  <c:v>0.96139485928800639</c:v>
                </c:pt>
                <c:pt idx="2629">
                  <c:v>0.96285959447075264</c:v>
                </c:pt>
                <c:pt idx="2630">
                  <c:v>0.96209829112957246</c:v>
                </c:pt>
                <c:pt idx="2631">
                  <c:v>0.9616442201603983</c:v>
                </c:pt>
                <c:pt idx="2632">
                  <c:v>0.96114553843245865</c:v>
                </c:pt>
                <c:pt idx="2633">
                  <c:v>0.96102099648258421</c:v>
                </c:pt>
                <c:pt idx="2634">
                  <c:v>0.96108892355564202</c:v>
                </c:pt>
                <c:pt idx="2635">
                  <c:v>0.96203012997967452</c:v>
                </c:pt>
                <c:pt idx="2636">
                  <c:v>0.9618825867791615</c:v>
                </c:pt>
                <c:pt idx="2637">
                  <c:v>0.96204144983883777</c:v>
                </c:pt>
                <c:pt idx="2638">
                  <c:v>0.96227986492004935</c:v>
                </c:pt>
                <c:pt idx="2639">
                  <c:v>0.96184840495593482</c:v>
                </c:pt>
                <c:pt idx="2640">
                  <c:v>0.96146285109502438</c:v>
                </c:pt>
                <c:pt idx="2641">
                  <c:v>0.96224582641517153</c:v>
                </c:pt>
                <c:pt idx="2642">
                  <c:v>0.96170095958770663</c:v>
                </c:pt>
                <c:pt idx="2643">
                  <c:v>0.96217769896039085</c:v>
                </c:pt>
                <c:pt idx="2644">
                  <c:v>0.96183720913016191</c:v>
                </c:pt>
                <c:pt idx="2645">
                  <c:v>0.96176900441863511</c:v>
                </c:pt>
                <c:pt idx="2646">
                  <c:v>0.96170107801929505</c:v>
                </c:pt>
                <c:pt idx="2647">
                  <c:v>0.9613155503926567</c:v>
                </c:pt>
                <c:pt idx="2648">
                  <c:v>0.96222308630409703</c:v>
                </c:pt>
                <c:pt idx="2649">
                  <c:v>0.9612135314231387</c:v>
                </c:pt>
                <c:pt idx="2650">
                  <c:v>0.96200740234666482</c:v>
                </c:pt>
                <c:pt idx="2651">
                  <c:v>0.96150825949183061</c:v>
                </c:pt>
                <c:pt idx="2652">
                  <c:v>0.96190527756942557</c:v>
                </c:pt>
                <c:pt idx="2653">
                  <c:v>0.96148553244326851</c:v>
                </c:pt>
                <c:pt idx="2654">
                  <c:v>0.96106627989152749</c:v>
                </c:pt>
                <c:pt idx="2655">
                  <c:v>0.9612361835845985</c:v>
                </c:pt>
                <c:pt idx="2656">
                  <c:v>0.96139493325006675</c:v>
                </c:pt>
                <c:pt idx="2657">
                  <c:v>0.96190518869954389</c:v>
                </c:pt>
                <c:pt idx="2658">
                  <c:v>0.96212093510170182</c:v>
                </c:pt>
                <c:pt idx="2659">
                  <c:v>0.96210950921707061</c:v>
                </c:pt>
                <c:pt idx="2660">
                  <c:v>0.96191665308020069</c:v>
                </c:pt>
                <c:pt idx="2661">
                  <c:v>0.96149695498814369</c:v>
                </c:pt>
                <c:pt idx="2662">
                  <c:v>0.96189396163291052</c:v>
                </c:pt>
                <c:pt idx="2663">
                  <c:v>0.96129284928512893</c:v>
                </c:pt>
                <c:pt idx="2664">
                  <c:v>0.96134949358527921</c:v>
                </c:pt>
                <c:pt idx="2665">
                  <c:v>0.96127019385346413</c:v>
                </c:pt>
                <c:pt idx="2666">
                  <c:v>0.96098699302365953</c:v>
                </c:pt>
                <c:pt idx="2667">
                  <c:v>0.9611002458776583</c:v>
                </c:pt>
                <c:pt idx="2668">
                  <c:v>0.96076058533351461</c:v>
                </c:pt>
                <c:pt idx="2669">
                  <c:v>0.96129281970799529</c:v>
                </c:pt>
                <c:pt idx="2670">
                  <c:v>0.96068140450874595</c:v>
                </c:pt>
                <c:pt idx="2671">
                  <c:v>0.96096438479269919</c:v>
                </c:pt>
                <c:pt idx="2672">
                  <c:v>0.96056828724260257</c:v>
                </c:pt>
                <c:pt idx="2673">
                  <c:v>0.96129284928512893</c:v>
                </c:pt>
                <c:pt idx="2674">
                  <c:v>0.9608285559613462</c:v>
                </c:pt>
                <c:pt idx="2675">
                  <c:v>0.96083991508735567</c:v>
                </c:pt>
                <c:pt idx="2676">
                  <c:v>0.96113428871668716</c:v>
                </c:pt>
                <c:pt idx="2677">
                  <c:v>0.96081730055880721</c:v>
                </c:pt>
                <c:pt idx="2678">
                  <c:v>0.96083992985886502</c:v>
                </c:pt>
                <c:pt idx="2679">
                  <c:v>0.96061351842389608</c:v>
                </c:pt>
                <c:pt idx="2680">
                  <c:v>0.96038750319450683</c:v>
                </c:pt>
                <c:pt idx="2681">
                  <c:v>0.96111171634375303</c:v>
                </c:pt>
                <c:pt idx="2682">
                  <c:v>0.96060232824003178</c:v>
                </c:pt>
                <c:pt idx="2683">
                  <c:v>0.9615762117430896</c:v>
                </c:pt>
                <c:pt idx="2684">
                  <c:v>0.96153088427314071</c:v>
                </c:pt>
                <c:pt idx="2685">
                  <c:v>0.96106623555143045</c:v>
                </c:pt>
                <c:pt idx="2686">
                  <c:v>0.96142886851339582</c:v>
                </c:pt>
                <c:pt idx="2687">
                  <c:v>0.9622345154914187</c:v>
                </c:pt>
                <c:pt idx="2688">
                  <c:v>0.9618824979144136</c:v>
                </c:pt>
                <c:pt idx="2689">
                  <c:v>0.96170092997981493</c:v>
                </c:pt>
                <c:pt idx="2690">
                  <c:v>0.96181434457251369</c:v>
                </c:pt>
                <c:pt idx="2691">
                  <c:v>0.9619619213967523</c:v>
                </c:pt>
                <c:pt idx="2692">
                  <c:v>0.9619847352868256</c:v>
                </c:pt>
                <c:pt idx="2693">
                  <c:v>0.96179168864874987</c:v>
                </c:pt>
                <c:pt idx="2694">
                  <c:v>0.96161025148086965</c:v>
                </c:pt>
                <c:pt idx="2695">
                  <c:v>0.96141753670868568</c:v>
                </c:pt>
                <c:pt idx="2696">
                  <c:v>0.9611796443377254</c:v>
                </c:pt>
                <c:pt idx="2697">
                  <c:v>0.96110037890949374</c:v>
                </c:pt>
                <c:pt idx="2698">
                  <c:v>0.96117961476912073</c:v>
                </c:pt>
                <c:pt idx="2699">
                  <c:v>0.96098708168595326</c:v>
                </c:pt>
                <c:pt idx="2700">
                  <c:v>0.96076073301876552</c:v>
                </c:pt>
                <c:pt idx="2701">
                  <c:v>0.9606815521641896</c:v>
                </c:pt>
                <c:pt idx="2702">
                  <c:v>0.96108896789830267</c:v>
                </c:pt>
                <c:pt idx="2703">
                  <c:v>0.96124753972928378</c:v>
                </c:pt>
                <c:pt idx="2704">
                  <c:v>0.96136079384390627</c:v>
                </c:pt>
                <c:pt idx="2705">
                  <c:v>0.96100972078048963</c:v>
                </c:pt>
                <c:pt idx="2706">
                  <c:v>0.96097576262846929</c:v>
                </c:pt>
                <c:pt idx="2707">
                  <c:v>0.96064753381894663</c:v>
                </c:pt>
                <c:pt idx="2708">
                  <c:v>0.96113425915149875</c:v>
                </c:pt>
                <c:pt idx="2709">
                  <c:v>0.96085118591064955</c:v>
                </c:pt>
                <c:pt idx="2710">
                  <c:v>0.9621323613185625</c:v>
                </c:pt>
                <c:pt idx="2711">
                  <c:v>0.96218909718314094</c:v>
                </c:pt>
                <c:pt idx="2712">
                  <c:v>0.96187115301331094</c:v>
                </c:pt>
                <c:pt idx="2713">
                  <c:v>0.96241622639504754</c:v>
                </c:pt>
                <c:pt idx="2714">
                  <c:v>0.96251848404741558</c:v>
                </c:pt>
                <c:pt idx="2715">
                  <c:v>0.96268906163833079</c:v>
                </c:pt>
                <c:pt idx="2716">
                  <c:v>0.96273453774684603</c:v>
                </c:pt>
                <c:pt idx="2717">
                  <c:v>0.96250718010989722</c:v>
                </c:pt>
                <c:pt idx="2718">
                  <c:v>0.96216640481867466</c:v>
                </c:pt>
                <c:pt idx="2719">
                  <c:v>0.96241625605688674</c:v>
                </c:pt>
                <c:pt idx="2720">
                  <c:v>0.96216631588971258</c:v>
                </c:pt>
                <c:pt idx="2721">
                  <c:v>0.96243888869219862</c:v>
                </c:pt>
                <c:pt idx="2722">
                  <c:v>0.96204144983883777</c:v>
                </c:pt>
                <c:pt idx="2723">
                  <c:v>0.96272319791170069</c:v>
                </c:pt>
                <c:pt idx="2724">
                  <c:v>0.96278001911461952</c:v>
                </c:pt>
                <c:pt idx="2725">
                  <c:v>0.96290512000149053</c:v>
                </c:pt>
                <c:pt idx="2726">
                  <c:v>0.96263219421898993</c:v>
                </c:pt>
                <c:pt idx="2727">
                  <c:v>0.96306448600741668</c:v>
                </c:pt>
                <c:pt idx="2728">
                  <c:v>0.96258672994389916</c:v>
                </c:pt>
                <c:pt idx="2729">
                  <c:v>0.96296208630564251</c:v>
                </c:pt>
                <c:pt idx="2730">
                  <c:v>0.96285962416605464</c:v>
                </c:pt>
                <c:pt idx="2731">
                  <c:v>0.96284825102938276</c:v>
                </c:pt>
                <c:pt idx="2732">
                  <c:v>0.96301888261630164</c:v>
                </c:pt>
                <c:pt idx="2733">
                  <c:v>0.96265495800778289</c:v>
                </c:pt>
                <c:pt idx="2734">
                  <c:v>0.96276864827957143</c:v>
                </c:pt>
                <c:pt idx="2735">
                  <c:v>0.96285962416605464</c:v>
                </c:pt>
                <c:pt idx="2736">
                  <c:v>0.96259803616873985</c:v>
                </c:pt>
                <c:pt idx="2737">
                  <c:v>0.96241624122596625</c:v>
                </c:pt>
                <c:pt idx="2738">
                  <c:v>0.96234806940115303</c:v>
                </c:pt>
                <c:pt idx="2739">
                  <c:v>0.96209823185387022</c:v>
                </c:pt>
                <c:pt idx="2740">
                  <c:v>0.96175772201916565</c:v>
                </c:pt>
                <c:pt idx="2741">
                  <c:v>0.96173503975055563</c:v>
                </c:pt>
                <c:pt idx="2742">
                  <c:v>0.96142889810078136</c:v>
                </c:pt>
                <c:pt idx="2743">
                  <c:v>0.96123633144895437</c:v>
                </c:pt>
                <c:pt idx="2744">
                  <c:v>0.96098699302365953</c:v>
                </c:pt>
                <c:pt idx="2745">
                  <c:v>0.96074936141711564</c:v>
                </c:pt>
                <c:pt idx="2746">
                  <c:v>0.96071542579175606</c:v>
                </c:pt>
                <c:pt idx="2747">
                  <c:v>0.96051184415571766</c:v>
                </c:pt>
                <c:pt idx="2748">
                  <c:v>0.96165570653113708</c:v>
                </c:pt>
                <c:pt idx="2749">
                  <c:v>0.96114561234755802</c:v>
                </c:pt>
                <c:pt idx="2750">
                  <c:v>0.96104374098815581</c:v>
                </c:pt>
                <c:pt idx="2751">
                  <c:v>0.96179179230032763</c:v>
                </c:pt>
                <c:pt idx="2752">
                  <c:v>0.96183716470291702</c:v>
                </c:pt>
                <c:pt idx="2753">
                  <c:v>0.96141747753562878</c:v>
                </c:pt>
                <c:pt idx="2754">
                  <c:v>0.96237075742768163</c:v>
                </c:pt>
                <c:pt idx="2755">
                  <c:v>0.96206410535319165</c:v>
                </c:pt>
                <c:pt idx="2756">
                  <c:v>0.96157615254611573</c:v>
                </c:pt>
                <c:pt idx="2757">
                  <c:v>0.96232532337411436</c:v>
                </c:pt>
                <c:pt idx="2758">
                  <c:v>0.96198461676968838</c:v>
                </c:pt>
                <c:pt idx="2759">
                  <c:v>0.96240483641440833</c:v>
                </c:pt>
                <c:pt idx="2760">
                  <c:v>0.96264359078815964</c:v>
                </c:pt>
                <c:pt idx="2761">
                  <c:v>0.96240483641440833</c:v>
                </c:pt>
                <c:pt idx="2762">
                  <c:v>0.96250709110380483</c:v>
                </c:pt>
                <c:pt idx="2763">
                  <c:v>0.96254127092510211</c:v>
                </c:pt>
                <c:pt idx="2764">
                  <c:v>0.96224579676619004</c:v>
                </c:pt>
                <c:pt idx="2765">
                  <c:v>0.96241616707137667</c:v>
                </c:pt>
                <c:pt idx="2766">
                  <c:v>0.96189387276559013</c:v>
                </c:pt>
                <c:pt idx="2767">
                  <c:v>0.9616897383567371</c:v>
                </c:pt>
                <c:pt idx="2768">
                  <c:v>0.96159887004019806</c:v>
                </c:pt>
                <c:pt idx="2769">
                  <c:v>0.96141753670868568</c:v>
                </c:pt>
                <c:pt idx="2770">
                  <c:v>0.96139487408041724</c:v>
                </c:pt>
                <c:pt idx="2771">
                  <c:v>0.9612475988767305</c:v>
                </c:pt>
                <c:pt idx="2772">
                  <c:v>0.9609530811656829</c:v>
                </c:pt>
                <c:pt idx="2773">
                  <c:v>0.96146280671010909</c:v>
                </c:pt>
                <c:pt idx="2774">
                  <c:v>0.96220040679980912</c:v>
                </c:pt>
                <c:pt idx="2775">
                  <c:v>0.96162158884853943</c:v>
                </c:pt>
                <c:pt idx="2776">
                  <c:v>0.961349464003877</c:v>
                </c:pt>
                <c:pt idx="2777">
                  <c:v>0.96115699543893807</c:v>
                </c:pt>
                <c:pt idx="2778">
                  <c:v>0.96120229454354433</c:v>
                </c:pt>
                <c:pt idx="2779">
                  <c:v>0.96082861504567685</c:v>
                </c:pt>
                <c:pt idx="2780">
                  <c:v>0.96216634553269753</c:v>
                </c:pt>
                <c:pt idx="2781">
                  <c:v>0.96208680662934665</c:v>
                </c:pt>
                <c:pt idx="2782">
                  <c:v>0.96192791042033565</c:v>
                </c:pt>
                <c:pt idx="2783">
                  <c:v>0.96165566212441822</c:v>
                </c:pt>
                <c:pt idx="2784">
                  <c:v>0.9614628954799449</c:v>
                </c:pt>
                <c:pt idx="2785">
                  <c:v>0.96130414791331598</c:v>
                </c:pt>
                <c:pt idx="2786">
                  <c:v>0.96100972078048963</c:v>
                </c:pt>
                <c:pt idx="2787">
                  <c:v>0.96114561234755802</c:v>
                </c:pt>
                <c:pt idx="2788">
                  <c:v>0.96074936141711564</c:v>
                </c:pt>
                <c:pt idx="2789">
                  <c:v>0.96139488887282853</c:v>
                </c:pt>
                <c:pt idx="2790">
                  <c:v>0.96132690883365357</c:v>
                </c:pt>
                <c:pt idx="2791">
                  <c:v>0.96145154789858434</c:v>
                </c:pt>
                <c:pt idx="2792">
                  <c:v>0.96113431828187812</c:v>
                </c:pt>
                <c:pt idx="2793">
                  <c:v>0.96100963211308177</c:v>
                </c:pt>
                <c:pt idx="2794">
                  <c:v>0.96154229333943353</c:v>
                </c:pt>
                <c:pt idx="2795">
                  <c:v>0.9609418074149807</c:v>
                </c:pt>
                <c:pt idx="2796">
                  <c:v>0.96081721193487202</c:v>
                </c:pt>
                <c:pt idx="2797">
                  <c:v>0.96226847888995626</c:v>
                </c:pt>
                <c:pt idx="2798">
                  <c:v>0.96248445454187825</c:v>
                </c:pt>
                <c:pt idx="2799">
                  <c:v>0.96196203990704343</c:v>
                </c:pt>
                <c:pt idx="2800">
                  <c:v>0.9618825867791615</c:v>
                </c:pt>
                <c:pt idx="2801">
                  <c:v>0.96182571745037937</c:v>
                </c:pt>
                <c:pt idx="2802">
                  <c:v>0.96162161845045069</c:v>
                </c:pt>
                <c:pt idx="2803">
                  <c:v>0.96162158884853943</c:v>
                </c:pt>
                <c:pt idx="2804">
                  <c:v>0.96133822323246787</c:v>
                </c:pt>
                <c:pt idx="2805">
                  <c:v>0.9609644438974877</c:v>
                </c:pt>
                <c:pt idx="2806">
                  <c:v>0.96085115636678486</c:v>
                </c:pt>
                <c:pt idx="2807">
                  <c:v>0.96070417363460314</c:v>
                </c:pt>
                <c:pt idx="2808">
                  <c:v>0.96069277414049392</c:v>
                </c:pt>
                <c:pt idx="2809">
                  <c:v>0.96046662469877164</c:v>
                </c:pt>
                <c:pt idx="2810">
                  <c:v>0.95994685756261877</c:v>
                </c:pt>
                <c:pt idx="2811">
                  <c:v>0.96013870358580711</c:v>
                </c:pt>
                <c:pt idx="2812">
                  <c:v>0.95995802905263761</c:v>
                </c:pt>
                <c:pt idx="2813">
                  <c:v>0.95985646568935068</c:v>
                </c:pt>
                <c:pt idx="2814">
                  <c:v>0.96011617369098701</c:v>
                </c:pt>
                <c:pt idx="2815">
                  <c:v>0.9598902975712944</c:v>
                </c:pt>
                <c:pt idx="2816">
                  <c:v>0.9595856801646665</c:v>
                </c:pt>
                <c:pt idx="2817">
                  <c:v>0.95969842580722542</c:v>
                </c:pt>
                <c:pt idx="2818">
                  <c:v>0.95970964913205425</c:v>
                </c:pt>
                <c:pt idx="2819">
                  <c:v>0.95972104953133264</c:v>
                </c:pt>
                <c:pt idx="2820">
                  <c:v>0.95993542111645269</c:v>
                </c:pt>
                <c:pt idx="2821">
                  <c:v>0.95989037125018295</c:v>
                </c:pt>
                <c:pt idx="2822">
                  <c:v>0.95960815012639089</c:v>
                </c:pt>
                <c:pt idx="2823">
                  <c:v>0.9600145693402784</c:v>
                </c:pt>
                <c:pt idx="2824">
                  <c:v>0.95986778195191325</c:v>
                </c:pt>
                <c:pt idx="2825">
                  <c:v>0.9597323324236634</c:v>
                </c:pt>
                <c:pt idx="2826">
                  <c:v>0.96026320165144352</c:v>
                </c:pt>
                <c:pt idx="2827">
                  <c:v>0.9599016590195717</c:v>
                </c:pt>
                <c:pt idx="2828">
                  <c:v>0.96086256046425855</c:v>
                </c:pt>
                <c:pt idx="2829">
                  <c:v>0.95995817643590153</c:v>
                </c:pt>
                <c:pt idx="2830">
                  <c:v>0.96051184415571766</c:v>
                </c:pt>
                <c:pt idx="2831">
                  <c:v>0.95998075620657131</c:v>
                </c:pt>
                <c:pt idx="2832">
                  <c:v>0.95972113790781688</c:v>
                </c:pt>
                <c:pt idx="2833">
                  <c:v>0.96140619043819264</c:v>
                </c:pt>
                <c:pt idx="2834">
                  <c:v>0.96131547644555104</c:v>
                </c:pt>
                <c:pt idx="2835">
                  <c:v>0.96087396489322896</c:v>
                </c:pt>
                <c:pt idx="2836">
                  <c:v>0.96136089738181163</c:v>
                </c:pt>
                <c:pt idx="2837">
                  <c:v>0.96172362508342646</c:v>
                </c:pt>
                <c:pt idx="2838">
                  <c:v>0.9609643552403091</c:v>
                </c:pt>
                <c:pt idx="2839">
                  <c:v>0.96099831240510536</c:v>
                </c:pt>
                <c:pt idx="2840">
                  <c:v>0.96153089907067724</c:v>
                </c:pt>
                <c:pt idx="2841">
                  <c:v>0.9609984601798679</c:v>
                </c:pt>
                <c:pt idx="2842">
                  <c:v>0.96107770502350065</c:v>
                </c:pt>
                <c:pt idx="2843">
                  <c:v>0.96119091013833502</c:v>
                </c:pt>
                <c:pt idx="2844">
                  <c:v>0.96132683488440751</c:v>
                </c:pt>
                <c:pt idx="2845">
                  <c:v>0.96108896789830267</c:v>
                </c:pt>
                <c:pt idx="2846">
                  <c:v>0.96145162187132449</c:v>
                </c:pt>
                <c:pt idx="2847">
                  <c:v>0.96134949358527921</c:v>
                </c:pt>
                <c:pt idx="2848">
                  <c:v>0.96199596494779471</c:v>
                </c:pt>
                <c:pt idx="2849">
                  <c:v>0.96117961476912073</c:v>
                </c:pt>
                <c:pt idx="2850">
                  <c:v>0.96148562121824244</c:v>
                </c:pt>
                <c:pt idx="2851">
                  <c:v>0.96182580630228376</c:v>
                </c:pt>
                <c:pt idx="2852">
                  <c:v>0.96124753972928378</c:v>
                </c:pt>
                <c:pt idx="2853">
                  <c:v>0.96095303683837519</c:v>
                </c:pt>
                <c:pt idx="2854">
                  <c:v>0.96136088259068064</c:v>
                </c:pt>
                <c:pt idx="2855">
                  <c:v>0.96124753972928378</c:v>
                </c:pt>
                <c:pt idx="2856">
                  <c:v>0.96117958520051761</c:v>
                </c:pt>
                <c:pt idx="2857">
                  <c:v>0.96114558278151641</c:v>
                </c:pt>
                <c:pt idx="2858">
                  <c:v>0.96123621315746466</c:v>
                </c:pt>
                <c:pt idx="2859">
                  <c:v>0.96222305665683194</c:v>
                </c:pt>
                <c:pt idx="2860">
                  <c:v>0.9617010188034969</c:v>
                </c:pt>
                <c:pt idx="2861">
                  <c:v>0.96140614605968178</c:v>
                </c:pt>
                <c:pt idx="2862">
                  <c:v>0.96185980843983065</c:v>
                </c:pt>
                <c:pt idx="2863">
                  <c:v>0.96151947553833061</c:v>
                </c:pt>
                <c:pt idx="2864">
                  <c:v>0.96137227192649044</c:v>
                </c:pt>
                <c:pt idx="2865">
                  <c:v>0.96195060382860964</c:v>
                </c:pt>
                <c:pt idx="2866">
                  <c:v>0.96141759588175035</c:v>
                </c:pt>
                <c:pt idx="2867">
                  <c:v>0.96115690673824838</c:v>
                </c:pt>
                <c:pt idx="2868">
                  <c:v>0.96192788079533298</c:v>
                </c:pt>
                <c:pt idx="2869">
                  <c:v>0.96136079384390627</c:v>
                </c:pt>
                <c:pt idx="2870">
                  <c:v>0.96100972078048963</c:v>
                </c:pt>
                <c:pt idx="2871">
                  <c:v>0.9608851037358288</c:v>
                </c:pt>
                <c:pt idx="2872">
                  <c:v>0.9606815521641896</c:v>
                </c:pt>
                <c:pt idx="2873">
                  <c:v>0.96105491421058475</c:v>
                </c:pt>
                <c:pt idx="2874">
                  <c:v>0.96155362874524708</c:v>
                </c:pt>
                <c:pt idx="2875">
                  <c:v>0.96139481491077639</c:v>
                </c:pt>
                <c:pt idx="2876">
                  <c:v>0.96102104081756889</c:v>
                </c:pt>
                <c:pt idx="2877">
                  <c:v>0.96113425915149875</c:v>
                </c:pt>
                <c:pt idx="2878">
                  <c:v>0.96129284928512893</c:v>
                </c:pt>
                <c:pt idx="2879">
                  <c:v>0.96190527756942557</c:v>
                </c:pt>
                <c:pt idx="2880">
                  <c:v>0.96102095214760264</c:v>
                </c:pt>
                <c:pt idx="2881">
                  <c:v>0.96095300728683863</c:v>
                </c:pt>
                <c:pt idx="2882">
                  <c:v>0.96052309079639642</c:v>
                </c:pt>
                <c:pt idx="2883">
                  <c:v>0.96145154789858434</c:v>
                </c:pt>
                <c:pt idx="2884">
                  <c:v>0.96137215359403061</c:v>
                </c:pt>
                <c:pt idx="2885">
                  <c:v>0.961281639710998</c:v>
                </c:pt>
                <c:pt idx="2886">
                  <c:v>0.96140614605968178</c:v>
                </c:pt>
                <c:pt idx="2887">
                  <c:v>0.96178040559769751</c:v>
                </c:pt>
                <c:pt idx="2888">
                  <c:v>0.96157630053856691</c:v>
                </c:pt>
                <c:pt idx="2889">
                  <c:v>0.96098699302365953</c:v>
                </c:pt>
                <c:pt idx="2890">
                  <c:v>0.96107764590165057</c:v>
                </c:pt>
                <c:pt idx="2891">
                  <c:v>0.96097582173497065</c:v>
                </c:pt>
                <c:pt idx="2892">
                  <c:v>0.96065887293954333</c:v>
                </c:pt>
                <c:pt idx="2893">
                  <c:v>0.96062494514162455</c:v>
                </c:pt>
                <c:pt idx="2894">
                  <c:v>0.96059090218120224</c:v>
                </c:pt>
                <c:pt idx="2895">
                  <c:v>0.96029709816411213</c:v>
                </c:pt>
                <c:pt idx="2896">
                  <c:v>0.9606701090321238</c:v>
                </c:pt>
                <c:pt idx="2897">
                  <c:v>0.96129281970799529</c:v>
                </c:pt>
                <c:pt idx="2898">
                  <c:v>0.96053439679964658</c:v>
                </c:pt>
                <c:pt idx="2899">
                  <c:v>0.96035351034600669</c:v>
                </c:pt>
                <c:pt idx="2900">
                  <c:v>0.96078324090095746</c:v>
                </c:pt>
                <c:pt idx="2901">
                  <c:v>0.96097576262846929</c:v>
                </c:pt>
                <c:pt idx="2902">
                  <c:v>0.9608058682364089</c:v>
                </c:pt>
                <c:pt idx="2903">
                  <c:v>0.96088513328225111</c:v>
                </c:pt>
                <c:pt idx="2904">
                  <c:v>0.96093044533866812</c:v>
                </c:pt>
                <c:pt idx="2905">
                  <c:v>0.96042132192119367</c:v>
                </c:pt>
                <c:pt idx="2906">
                  <c:v>0.96077198679843645</c:v>
                </c:pt>
                <c:pt idx="2907">
                  <c:v>0.96055698026230185</c:v>
                </c:pt>
                <c:pt idx="2908">
                  <c:v>0.96038750319450683</c:v>
                </c:pt>
                <c:pt idx="2909">
                  <c:v>0.96025175597138468</c:v>
                </c:pt>
                <c:pt idx="2910">
                  <c:v>0.96017270730581461</c:v>
                </c:pt>
                <c:pt idx="2911">
                  <c:v>0.96172374352184864</c:v>
                </c:pt>
                <c:pt idx="2912">
                  <c:v>0.96052317935390208</c:v>
                </c:pt>
                <c:pt idx="2913">
                  <c:v>0.96091914268933032</c:v>
                </c:pt>
                <c:pt idx="2914">
                  <c:v>0.96108892355564202</c:v>
                </c:pt>
                <c:pt idx="2915">
                  <c:v>0.96149688100686126</c:v>
                </c:pt>
                <c:pt idx="2916">
                  <c:v>0.96113431828187812</c:v>
                </c:pt>
                <c:pt idx="2917">
                  <c:v>0.96215499243299751</c:v>
                </c:pt>
                <c:pt idx="2918">
                  <c:v>0.96163289694075582</c:v>
                </c:pt>
                <c:pt idx="2919">
                  <c:v>0.96127019385346413</c:v>
                </c:pt>
                <c:pt idx="2920">
                  <c:v>0.96134949358527921</c:v>
                </c:pt>
                <c:pt idx="2921">
                  <c:v>0.96103236118120883</c:v>
                </c:pt>
                <c:pt idx="2922">
                  <c:v>0.9621890527160899</c:v>
                </c:pt>
                <c:pt idx="2923">
                  <c:v>0.96134949358527921</c:v>
                </c:pt>
                <c:pt idx="2924">
                  <c:v>0.96235939842195317</c:v>
                </c:pt>
                <c:pt idx="2925">
                  <c:v>0.96134961191090895</c:v>
                </c:pt>
                <c:pt idx="2926">
                  <c:v>0.96164432377306552</c:v>
                </c:pt>
                <c:pt idx="2927">
                  <c:v>0.96199596494779471</c:v>
                </c:pt>
                <c:pt idx="2928">
                  <c:v>0.96153081028546561</c:v>
                </c:pt>
                <c:pt idx="2929">
                  <c:v>0.961939227334761</c:v>
                </c:pt>
                <c:pt idx="2930">
                  <c:v>0.96141759588175035</c:v>
                </c:pt>
                <c:pt idx="2931">
                  <c:v>0.96107761634073008</c:v>
                </c:pt>
                <c:pt idx="2932">
                  <c:v>0.96215496279086821</c:v>
                </c:pt>
                <c:pt idx="2933">
                  <c:v>0.96163283773523645</c:v>
                </c:pt>
                <c:pt idx="2934">
                  <c:v>0.9614515626931317</c:v>
                </c:pt>
                <c:pt idx="2935">
                  <c:v>0.96189384314315374</c:v>
                </c:pt>
                <c:pt idx="2936">
                  <c:v>0.96150825949183061</c:v>
                </c:pt>
                <c:pt idx="2937">
                  <c:v>0.9612475988767305</c:v>
                </c:pt>
                <c:pt idx="2938">
                  <c:v>0.96151953472676022</c:v>
                </c:pt>
                <c:pt idx="2939">
                  <c:v>0.96099837151500356</c:v>
                </c:pt>
                <c:pt idx="2940">
                  <c:v>0.96205279965854673</c:v>
                </c:pt>
                <c:pt idx="2941">
                  <c:v>0.96229116232277723</c:v>
                </c:pt>
                <c:pt idx="2942">
                  <c:v>0.96155356955167759</c:v>
                </c:pt>
                <c:pt idx="2943">
                  <c:v>0.96121362013662559</c:v>
                </c:pt>
                <c:pt idx="2944">
                  <c:v>0.96124751015556364</c:v>
                </c:pt>
                <c:pt idx="2945">
                  <c:v>0.96131550602439164</c:v>
                </c:pt>
                <c:pt idx="2946">
                  <c:v>0.96110029022159993</c:v>
                </c:pt>
                <c:pt idx="2947">
                  <c:v>0.96076073301876552</c:v>
                </c:pt>
                <c:pt idx="2948">
                  <c:v>0.96078327043970979</c:v>
                </c:pt>
                <c:pt idx="2949">
                  <c:v>0.9609984601798679</c:v>
                </c:pt>
                <c:pt idx="2950">
                  <c:v>0.9609531254929955</c:v>
                </c:pt>
                <c:pt idx="2951">
                  <c:v>0.96067015332747596</c:v>
                </c:pt>
                <c:pt idx="2952">
                  <c:v>0.96095303683837519</c:v>
                </c:pt>
                <c:pt idx="2953">
                  <c:v>0.96063613597079478</c:v>
                </c:pt>
                <c:pt idx="2954">
                  <c:v>0.96191656420774507</c:v>
                </c:pt>
                <c:pt idx="2955">
                  <c:v>0.96155356955167759</c:v>
                </c:pt>
                <c:pt idx="2956">
                  <c:v>0.96113420002112904</c:v>
                </c:pt>
                <c:pt idx="2957">
                  <c:v>0.96112287671951979</c:v>
                </c:pt>
                <c:pt idx="2958">
                  <c:v>0.96087381716534614</c:v>
                </c:pt>
                <c:pt idx="2959">
                  <c:v>0.96094171876291523</c:v>
                </c:pt>
                <c:pt idx="2960">
                  <c:v>0.9615308694756044</c:v>
                </c:pt>
                <c:pt idx="2961">
                  <c:v>0.96140614605968178</c:v>
                </c:pt>
                <c:pt idx="2962">
                  <c:v>0.96134949358527921</c:v>
                </c:pt>
                <c:pt idx="2963">
                  <c:v>0.96117961476912073</c:v>
                </c:pt>
                <c:pt idx="2964">
                  <c:v>0.96115696587203847</c:v>
                </c:pt>
                <c:pt idx="2965">
                  <c:v>0.96128152140585377</c:v>
                </c:pt>
                <c:pt idx="2966">
                  <c:v>0.96128152140585377</c:v>
                </c:pt>
                <c:pt idx="2967">
                  <c:v>0.96183714989383706</c:v>
                </c:pt>
                <c:pt idx="2968">
                  <c:v>0.96131550602439164</c:v>
                </c:pt>
                <c:pt idx="2969">
                  <c:v>0.96111161287155489</c:v>
                </c:pt>
                <c:pt idx="2970">
                  <c:v>0.96105500288822565</c:v>
                </c:pt>
                <c:pt idx="2971">
                  <c:v>0.96073801968044714</c:v>
                </c:pt>
                <c:pt idx="2972">
                  <c:v>0.96154220455164452</c:v>
                </c:pt>
                <c:pt idx="2973">
                  <c:v>0.96133828239358121</c:v>
                </c:pt>
                <c:pt idx="2974">
                  <c:v>0.96207552991766321</c:v>
                </c:pt>
                <c:pt idx="2975">
                  <c:v>0.96125886662794569</c:v>
                </c:pt>
                <c:pt idx="2976">
                  <c:v>0.96134955274808986</c:v>
                </c:pt>
                <c:pt idx="2977">
                  <c:v>0.96161023668034284</c:v>
                </c:pt>
                <c:pt idx="2978">
                  <c:v>0.96104374098815581</c:v>
                </c:pt>
                <c:pt idx="2979">
                  <c:v>0.96120223540292349</c:v>
                </c:pt>
                <c:pt idx="2980">
                  <c:v>0.96193925696061899</c:v>
                </c:pt>
                <c:pt idx="2981">
                  <c:v>0.96156489048419136</c:v>
                </c:pt>
                <c:pt idx="2982">
                  <c:v>0.96124753972928378</c:v>
                </c:pt>
                <c:pt idx="2983">
                  <c:v>0.96212084618302973</c:v>
                </c:pt>
                <c:pt idx="2984">
                  <c:v>0.96147428777548194</c:v>
                </c:pt>
                <c:pt idx="2985">
                  <c:v>0.96149688100686126</c:v>
                </c:pt>
                <c:pt idx="2986">
                  <c:v>0.96098714079415959</c:v>
                </c:pt>
                <c:pt idx="2987">
                  <c:v>0.96145147392585695</c:v>
                </c:pt>
                <c:pt idx="2988">
                  <c:v>0.96113428871668716</c:v>
                </c:pt>
                <c:pt idx="2989">
                  <c:v>0.96099831240510536</c:v>
                </c:pt>
                <c:pt idx="2990">
                  <c:v>0.96078329997846301</c:v>
                </c:pt>
                <c:pt idx="2991">
                  <c:v>0.96062491561479402</c:v>
                </c:pt>
                <c:pt idx="2992">
                  <c:v>0.96153088427314071</c:v>
                </c:pt>
                <c:pt idx="2993">
                  <c:v>0.96188252753599401</c:v>
                </c:pt>
                <c:pt idx="2994">
                  <c:v>0.96164424976401464</c:v>
                </c:pt>
                <c:pt idx="2995">
                  <c:v>0.9613041774913037</c:v>
                </c:pt>
                <c:pt idx="2996">
                  <c:v>0.9609644438974877</c:v>
                </c:pt>
                <c:pt idx="2997">
                  <c:v>0.9608060159387084</c:v>
                </c:pt>
                <c:pt idx="2998">
                  <c:v>0.96068146357091666</c:v>
                </c:pt>
                <c:pt idx="2999">
                  <c:v>0.96124753972928378</c:v>
                </c:pt>
                <c:pt idx="3000">
                  <c:v>0.96196186214161961</c:v>
                </c:pt>
                <c:pt idx="3001">
                  <c:v>0.96183712027567814</c:v>
                </c:pt>
                <c:pt idx="3002">
                  <c:v>0.96134949358527921</c:v>
                </c:pt>
                <c:pt idx="3003">
                  <c:v>0.96080589777686431</c:v>
                </c:pt>
                <c:pt idx="3004">
                  <c:v>0.96183703142121468</c:v>
                </c:pt>
                <c:pt idx="3005">
                  <c:v>0.96116829015720751</c:v>
                </c:pt>
                <c:pt idx="3006">
                  <c:v>0.9608512745422606</c:v>
                </c:pt>
                <c:pt idx="3007">
                  <c:v>0.96187119744439953</c:v>
                </c:pt>
                <c:pt idx="3008">
                  <c:v>0.96132690883365357</c:v>
                </c:pt>
                <c:pt idx="3009">
                  <c:v>0.96113431828187812</c:v>
                </c:pt>
                <c:pt idx="3010">
                  <c:v>0.96156490528300909</c:v>
                </c:pt>
                <c:pt idx="3011">
                  <c:v>0.96199600939300123</c:v>
                </c:pt>
                <c:pt idx="3012">
                  <c:v>0.9615762117430896</c:v>
                </c:pt>
                <c:pt idx="3013">
                  <c:v>0.96199600939300123</c:v>
                </c:pt>
                <c:pt idx="3014">
                  <c:v>0.96153095826082924</c:v>
                </c:pt>
                <c:pt idx="3015">
                  <c:v>0.96141755150195007</c:v>
                </c:pt>
                <c:pt idx="3016">
                  <c:v>0.9613381640713643</c:v>
                </c:pt>
                <c:pt idx="3017">
                  <c:v>0.96141753670868568</c:v>
                </c:pt>
                <c:pt idx="3018">
                  <c:v>0.96193927177354865</c:v>
                </c:pt>
                <c:pt idx="3019">
                  <c:v>0.96156496447828754</c:v>
                </c:pt>
                <c:pt idx="3020">
                  <c:v>0.96193927177354865</c:v>
                </c:pt>
                <c:pt idx="3021">
                  <c:v>0.96155362874524708</c:v>
                </c:pt>
                <c:pt idx="3022">
                  <c:v>0.96117961476912073</c:v>
                </c:pt>
                <c:pt idx="3023">
                  <c:v>0.96106632423162908</c:v>
                </c:pt>
                <c:pt idx="3024">
                  <c:v>0.96078327043970979</c:v>
                </c:pt>
                <c:pt idx="3025">
                  <c:v>0.96130423664728581</c:v>
                </c:pt>
                <c:pt idx="3026">
                  <c:v>0.9617010188034969</c:v>
                </c:pt>
                <c:pt idx="3027">
                  <c:v>0.96148554723909563</c:v>
                </c:pt>
                <c:pt idx="3028">
                  <c:v>0.96181443342184636</c:v>
                </c:pt>
                <c:pt idx="3029">
                  <c:v>0.96171229957425486</c:v>
                </c:pt>
                <c:pt idx="3030">
                  <c:v>0.96124761366359501</c:v>
                </c:pt>
                <c:pt idx="3031">
                  <c:v>0.9616783842184784</c:v>
                </c:pt>
                <c:pt idx="3032">
                  <c:v>0.96108890877475606</c:v>
                </c:pt>
                <c:pt idx="3033">
                  <c:v>0.96105506200666391</c:v>
                </c:pt>
                <c:pt idx="3034">
                  <c:v>0.96062494514162455</c:v>
                </c:pt>
                <c:pt idx="3035">
                  <c:v>0.96073804921579364</c:v>
                </c:pt>
                <c:pt idx="3036">
                  <c:v>0.96074936141711564</c:v>
                </c:pt>
                <c:pt idx="3037">
                  <c:v>0.96024051711072311</c:v>
                </c:pt>
                <c:pt idx="3038">
                  <c:v>0.96148554723909585</c:v>
                </c:pt>
                <c:pt idx="3039">
                  <c:v>0.96098708168595337</c:v>
                </c:pt>
                <c:pt idx="3040">
                  <c:v>0.9611795556319167</c:v>
                </c:pt>
                <c:pt idx="3041">
                  <c:v>0.96064763716882684</c:v>
                </c:pt>
                <c:pt idx="3042">
                  <c:v>0.96087375807420805</c:v>
                </c:pt>
                <c:pt idx="3043">
                  <c:v>0.9612248573404617</c:v>
                </c:pt>
                <c:pt idx="3044">
                  <c:v>0.96080592731732162</c:v>
                </c:pt>
                <c:pt idx="3045">
                  <c:v>0.9609417630889453</c:v>
                </c:pt>
                <c:pt idx="3046">
                  <c:v>0.96093044533866812</c:v>
                </c:pt>
                <c:pt idx="3047">
                  <c:v>0.96052317935390208</c:v>
                </c:pt>
                <c:pt idx="3048">
                  <c:v>0.96105500288822565</c:v>
                </c:pt>
                <c:pt idx="3049">
                  <c:v>0.96111161287155489</c:v>
                </c:pt>
                <c:pt idx="3050">
                  <c:v>0.9609417630889453</c:v>
                </c:pt>
                <c:pt idx="3051">
                  <c:v>0.96112293584818365</c:v>
                </c:pt>
                <c:pt idx="3052">
                  <c:v>0.96137224234337271</c:v>
                </c:pt>
                <c:pt idx="3053">
                  <c:v>0.96147411023067864</c:v>
                </c:pt>
                <c:pt idx="3054">
                  <c:v>0.96111164243503733</c:v>
                </c:pt>
                <c:pt idx="3055">
                  <c:v>0.96052317935390208</c:v>
                </c:pt>
                <c:pt idx="3056">
                  <c:v>0.96127016427803702</c:v>
                </c:pt>
                <c:pt idx="3057">
                  <c:v>0.96139488887282853</c:v>
                </c:pt>
                <c:pt idx="3058">
                  <c:v>0.96117965912202863</c:v>
                </c:pt>
                <c:pt idx="3059">
                  <c:v>0.96154221934960815</c:v>
                </c:pt>
                <c:pt idx="3060">
                  <c:v>0.96091912791483769</c:v>
                </c:pt>
                <c:pt idx="3061">
                  <c:v>0.96137221276025597</c:v>
                </c:pt>
                <c:pt idx="3062">
                  <c:v>0.9606587843513924</c:v>
                </c:pt>
                <c:pt idx="3063">
                  <c:v>0.96164426456582375</c:v>
                </c:pt>
                <c:pt idx="3064">
                  <c:v>0.96119088056888147</c:v>
                </c:pt>
                <c:pt idx="3065">
                  <c:v>0.96147422859387266</c:v>
                </c:pt>
                <c:pt idx="3066">
                  <c:v>0.9609417630889453</c:v>
                </c:pt>
                <c:pt idx="3067">
                  <c:v>0.96148553244326862</c:v>
                </c:pt>
                <c:pt idx="3068">
                  <c:v>0.96120230932870043</c:v>
                </c:pt>
                <c:pt idx="3069">
                  <c:v>0.96166700080312262</c:v>
                </c:pt>
                <c:pt idx="3070">
                  <c:v>0.96090776649524667</c:v>
                </c:pt>
                <c:pt idx="3071">
                  <c:v>0.96071542579175551</c:v>
                </c:pt>
                <c:pt idx="3072">
                  <c:v>0.96165570653113708</c:v>
                </c:pt>
                <c:pt idx="3073">
                  <c:v>0.96144021543929414</c:v>
                </c:pt>
                <c:pt idx="3074">
                  <c:v>0.96187109377186675</c:v>
                </c:pt>
                <c:pt idx="3075">
                  <c:v>0.96171240320488516</c:v>
                </c:pt>
                <c:pt idx="3076">
                  <c:v>0.96097582173497065</c:v>
                </c:pt>
                <c:pt idx="3077">
                  <c:v>0.96103242029623659</c:v>
                </c:pt>
                <c:pt idx="3078">
                  <c:v>0.96166704521112389</c:v>
                </c:pt>
                <c:pt idx="3079">
                  <c:v>0.9613381640713643</c:v>
                </c:pt>
                <c:pt idx="3080">
                  <c:v>0.96106632423162908</c:v>
                </c:pt>
                <c:pt idx="3081">
                  <c:v>0.96142886851339582</c:v>
                </c:pt>
                <c:pt idx="3082">
                  <c:v>0.9609984010699556</c:v>
                </c:pt>
                <c:pt idx="3083">
                  <c:v>0.9611795556319167</c:v>
                </c:pt>
                <c:pt idx="3084">
                  <c:v>0.9607719572605351</c:v>
                </c:pt>
                <c:pt idx="3085">
                  <c:v>0.96134949358527921</c:v>
                </c:pt>
                <c:pt idx="3086">
                  <c:v>0.96090785513963961</c:v>
                </c:pt>
                <c:pt idx="3087">
                  <c:v>0.9616669119871345</c:v>
                </c:pt>
                <c:pt idx="3088">
                  <c:v>0.96184846419395753</c:v>
                </c:pt>
                <c:pt idx="3089">
                  <c:v>0.96112293584818365</c:v>
                </c:pt>
                <c:pt idx="3090">
                  <c:v>0.96172369910743605</c:v>
                </c:pt>
                <c:pt idx="3091">
                  <c:v>0.96166685277648789</c:v>
                </c:pt>
                <c:pt idx="3092">
                  <c:v>0.96129281970799496</c:v>
                </c:pt>
                <c:pt idx="3093">
                  <c:v>0.96204136093814963</c:v>
                </c:pt>
                <c:pt idx="3094">
                  <c:v>0.96148559162658265</c:v>
                </c:pt>
                <c:pt idx="3095">
                  <c:v>0.96140626440238797</c:v>
                </c:pt>
                <c:pt idx="3096">
                  <c:v>0.9622912216275854</c:v>
                </c:pt>
                <c:pt idx="3097">
                  <c:v>0.9622116722723365</c:v>
                </c:pt>
                <c:pt idx="3098">
                  <c:v>0.96198461676968838</c:v>
                </c:pt>
                <c:pt idx="3099">
                  <c:v>0.96133828239358121</c:v>
                </c:pt>
                <c:pt idx="3100">
                  <c:v>0.96176906364468484</c:v>
                </c:pt>
                <c:pt idx="3101">
                  <c:v>0.96221176121156149</c:v>
                </c:pt>
                <c:pt idx="3102">
                  <c:v>0.96229125127999293</c:v>
                </c:pt>
                <c:pt idx="3103">
                  <c:v>0.96144014146870205</c:v>
                </c:pt>
                <c:pt idx="3104">
                  <c:v>0.96119093970779035</c:v>
                </c:pt>
                <c:pt idx="3105">
                  <c:v>0.96154229333943353</c:v>
                </c:pt>
                <c:pt idx="3106">
                  <c:v>0.96115696587203847</c:v>
                </c:pt>
                <c:pt idx="3107">
                  <c:v>0.96187115301331094</c:v>
                </c:pt>
                <c:pt idx="3108">
                  <c:v>0.96102095214760264</c:v>
                </c:pt>
                <c:pt idx="3109">
                  <c:v>0.96164424976401464</c:v>
                </c:pt>
                <c:pt idx="3110">
                  <c:v>0.96204139057171023</c:v>
                </c:pt>
                <c:pt idx="3111">
                  <c:v>0.96130408875734719</c:v>
                </c:pt>
                <c:pt idx="3112">
                  <c:v>0.96158768132512751</c:v>
                </c:pt>
                <c:pt idx="3113">
                  <c:v>0.96095309594145306</c:v>
                </c:pt>
                <c:pt idx="3114">
                  <c:v>0.96125894056438921</c:v>
                </c:pt>
                <c:pt idx="3115">
                  <c:v>0.96076067394465781</c:v>
                </c:pt>
                <c:pt idx="3116">
                  <c:v>0.96157624134157982</c:v>
                </c:pt>
                <c:pt idx="3117">
                  <c:v>0.96104363753388033</c:v>
                </c:pt>
                <c:pt idx="3118">
                  <c:v>0.96086254569189766</c:v>
                </c:pt>
                <c:pt idx="3119">
                  <c:v>0.96055709834918568</c:v>
                </c:pt>
                <c:pt idx="3120">
                  <c:v>0.96162158884853943</c:v>
                </c:pt>
                <c:pt idx="3121">
                  <c:v>0.96119088056888125</c:v>
                </c:pt>
                <c:pt idx="3122">
                  <c:v>0.9609984010699556</c:v>
                </c:pt>
                <c:pt idx="3123">
                  <c:v>0.96076067394465781</c:v>
                </c:pt>
                <c:pt idx="3124">
                  <c:v>0.96176900441863511</c:v>
                </c:pt>
                <c:pt idx="3125">
                  <c:v>0.9612135314231387</c:v>
                </c:pt>
                <c:pt idx="3126">
                  <c:v>0.96104371142978895</c:v>
                </c:pt>
                <c:pt idx="3127">
                  <c:v>0.96153089907067713</c:v>
                </c:pt>
                <c:pt idx="3128">
                  <c:v>0.96165570653113708</c:v>
                </c:pt>
                <c:pt idx="3129">
                  <c:v>0.96155356955167826</c:v>
                </c:pt>
                <c:pt idx="3130">
                  <c:v>0.96095306638991274</c:v>
                </c:pt>
                <c:pt idx="3131">
                  <c:v>0.96119082142998058</c:v>
                </c:pt>
                <c:pt idx="3132">
                  <c:v>0.96208680662934665</c:v>
                </c:pt>
                <c:pt idx="3133">
                  <c:v>0.96106642769188777</c:v>
                </c:pt>
                <c:pt idx="3134">
                  <c:v>0.96113428871668716</c:v>
                </c:pt>
                <c:pt idx="3135">
                  <c:v>0.96080592731732162</c:v>
                </c:pt>
                <c:pt idx="3136">
                  <c:v>0.96077198679843645</c:v>
                </c:pt>
                <c:pt idx="3137">
                  <c:v>0.96215491832767963</c:v>
                </c:pt>
                <c:pt idx="3138">
                  <c:v>0.96116817188622206</c:v>
                </c:pt>
                <c:pt idx="3139">
                  <c:v>0.96162169245523677</c:v>
                </c:pt>
                <c:pt idx="3140">
                  <c:v>0.96123621315746466</c:v>
                </c:pt>
                <c:pt idx="3141">
                  <c:v>0.96147419900306952</c:v>
                </c:pt>
                <c:pt idx="3142">
                  <c:v>0.96168972355321392</c:v>
                </c:pt>
                <c:pt idx="3143">
                  <c:v>0.96108902702185772</c:v>
                </c:pt>
                <c:pt idx="3144">
                  <c:v>0.96193927177354865</c:v>
                </c:pt>
                <c:pt idx="3145">
                  <c:v>0.96153095826082924</c:v>
                </c:pt>
                <c:pt idx="3146">
                  <c:v>0.96237080191529378</c:v>
                </c:pt>
                <c:pt idx="3147">
                  <c:v>0.96155362874524708</c:v>
                </c:pt>
                <c:pt idx="3148">
                  <c:v>0.96120226497323258</c:v>
                </c:pt>
                <c:pt idx="3149">
                  <c:v>0.96184846419395753</c:v>
                </c:pt>
                <c:pt idx="3150">
                  <c:v>0.96138360242477272</c:v>
                </c:pt>
                <c:pt idx="3151">
                  <c:v>0.96183712027567814</c:v>
                </c:pt>
                <c:pt idx="3152">
                  <c:v>0.96129296759368743</c:v>
                </c:pt>
                <c:pt idx="3153">
                  <c:v>0.96115690673824838</c:v>
                </c:pt>
                <c:pt idx="3154">
                  <c:v>0.96185980843983065</c:v>
                </c:pt>
                <c:pt idx="3155">
                  <c:v>0.96182577668498015</c:v>
                </c:pt>
                <c:pt idx="3156">
                  <c:v>0.96130429580327581</c:v>
                </c:pt>
                <c:pt idx="3157">
                  <c:v>0.96141747753562878</c:v>
                </c:pt>
                <c:pt idx="3158">
                  <c:v>0.96106632423162908</c:v>
                </c:pt>
                <c:pt idx="3159">
                  <c:v>0.9608851037358288</c:v>
                </c:pt>
                <c:pt idx="3160">
                  <c:v>0.96056837581031418</c:v>
                </c:pt>
                <c:pt idx="3161">
                  <c:v>0.96055706882746028</c:v>
                </c:pt>
                <c:pt idx="3162">
                  <c:v>0.96046662469877164</c:v>
                </c:pt>
                <c:pt idx="3163">
                  <c:v>0.96124761366359501</c:v>
                </c:pt>
                <c:pt idx="3164">
                  <c:v>0.96063616549847075</c:v>
                </c:pt>
                <c:pt idx="3165">
                  <c:v>0.96065887293954333</c:v>
                </c:pt>
                <c:pt idx="3166">
                  <c:v>0.96072664873719982</c:v>
                </c:pt>
                <c:pt idx="3167">
                  <c:v>0.96070402597064353</c:v>
                </c:pt>
                <c:pt idx="3168">
                  <c:v>0.96047784052688301</c:v>
                </c:pt>
                <c:pt idx="3169">
                  <c:v>0.96083991508735567</c:v>
                </c:pt>
                <c:pt idx="3170">
                  <c:v>0.96060225442721392</c:v>
                </c:pt>
                <c:pt idx="3171">
                  <c:v>0.96047795858993712</c:v>
                </c:pt>
                <c:pt idx="3172">
                  <c:v>0.9603196089559235</c:v>
                </c:pt>
                <c:pt idx="3173">
                  <c:v>0.96022930806930962</c:v>
                </c:pt>
                <c:pt idx="3174">
                  <c:v>0.96008232230473389</c:v>
                </c:pt>
                <c:pt idx="3175">
                  <c:v>0.96021792237115577</c:v>
                </c:pt>
                <c:pt idx="3176">
                  <c:v>0.9598791280120117</c:v>
                </c:pt>
                <c:pt idx="3177">
                  <c:v>0.95981141016632421</c:v>
                </c:pt>
                <c:pt idx="3178">
                  <c:v>0.95996931877110181</c:v>
                </c:pt>
                <c:pt idx="3179">
                  <c:v>0.95984514975359636</c:v>
                </c:pt>
                <c:pt idx="3180">
                  <c:v>0.96123622794389951</c:v>
                </c:pt>
                <c:pt idx="3181">
                  <c:v>0.96087390580206855</c:v>
                </c:pt>
                <c:pt idx="3182">
                  <c:v>0.96163291174213661</c:v>
                </c:pt>
                <c:pt idx="3183">
                  <c:v>0.96125894056438921</c:v>
                </c:pt>
                <c:pt idx="3184">
                  <c:v>0.96093040101391702</c:v>
                </c:pt>
                <c:pt idx="3185">
                  <c:v>0.96120230932870043</c:v>
                </c:pt>
                <c:pt idx="3186">
                  <c:v>0.96141762546828702</c:v>
                </c:pt>
                <c:pt idx="3187">
                  <c:v>0.96171226996550851</c:v>
                </c:pt>
                <c:pt idx="3188">
                  <c:v>0.96094171876291523</c:v>
                </c:pt>
                <c:pt idx="3189">
                  <c:v>0.96165557331099438</c:v>
                </c:pt>
                <c:pt idx="3190">
                  <c:v>0.96076067394465781</c:v>
                </c:pt>
                <c:pt idx="3191">
                  <c:v>0.96103236118120816</c:v>
                </c:pt>
                <c:pt idx="3192">
                  <c:v>0.96112299497685549</c:v>
                </c:pt>
                <c:pt idx="3193">
                  <c:v>0.96100977989210634</c:v>
                </c:pt>
                <c:pt idx="3194">
                  <c:v>0.96065887293954333</c:v>
                </c:pt>
                <c:pt idx="3195">
                  <c:v>0.96091908359136535</c:v>
                </c:pt>
                <c:pt idx="3196">
                  <c:v>0.96057959454889841</c:v>
                </c:pt>
                <c:pt idx="3197">
                  <c:v>0.96046653615403599</c:v>
                </c:pt>
                <c:pt idx="3198">
                  <c:v>0.96024051711072311</c:v>
                </c:pt>
                <c:pt idx="3199">
                  <c:v>0.96073812305416983</c:v>
                </c:pt>
                <c:pt idx="3200">
                  <c:v>0.96110029022159948</c:v>
                </c:pt>
                <c:pt idx="3201">
                  <c:v>0.96093046011358674</c:v>
                </c:pt>
                <c:pt idx="3202">
                  <c:v>0.96142877975125129</c:v>
                </c:pt>
                <c:pt idx="3203">
                  <c:v>0.96148553244326862</c:v>
                </c:pt>
                <c:pt idx="3204">
                  <c:v>0.96100977989210634</c:v>
                </c:pt>
                <c:pt idx="3205">
                  <c:v>0.96130425143628195</c:v>
                </c:pt>
                <c:pt idx="3206">
                  <c:v>0.96210958331382579</c:v>
                </c:pt>
                <c:pt idx="3207">
                  <c:v>0.96116833450883665</c:v>
                </c:pt>
                <c:pt idx="3208">
                  <c:v>0.96172363988822673</c:v>
                </c:pt>
                <c:pt idx="3209">
                  <c:v>0.96127025300432523</c:v>
                </c:pt>
                <c:pt idx="3210">
                  <c:v>0.9608285559613462</c:v>
                </c:pt>
                <c:pt idx="3211">
                  <c:v>0.96086250137481677</c:v>
                </c:pt>
                <c:pt idx="3212">
                  <c:v>0.96054576217058918</c:v>
                </c:pt>
                <c:pt idx="3213">
                  <c:v>0.96170095958770663</c:v>
                </c:pt>
                <c:pt idx="3214">
                  <c:v>0.96132683488440751</c:v>
                </c:pt>
                <c:pt idx="3215">
                  <c:v>0.96108902702185772</c:v>
                </c:pt>
                <c:pt idx="3216">
                  <c:v>0.96145154789858434</c:v>
                </c:pt>
                <c:pt idx="3217">
                  <c:v>0.96102095214760264</c:v>
                </c:pt>
                <c:pt idx="3218">
                  <c:v>0.96134949358527921</c:v>
                </c:pt>
                <c:pt idx="3219">
                  <c:v>0.96100972078048963</c:v>
                </c:pt>
                <c:pt idx="3220">
                  <c:v>0.96061360700182252</c:v>
                </c:pt>
                <c:pt idx="3221">
                  <c:v>0.96158756292773051</c:v>
                </c:pt>
                <c:pt idx="3222">
                  <c:v>0.96086250137481677</c:v>
                </c:pt>
                <c:pt idx="3223">
                  <c:v>0.96123621315746466</c:v>
                </c:pt>
                <c:pt idx="3224">
                  <c:v>0.96103236118120816</c:v>
                </c:pt>
                <c:pt idx="3225">
                  <c:v>0.96163291174213661</c:v>
                </c:pt>
                <c:pt idx="3226">
                  <c:v>0.9616102218798156</c:v>
                </c:pt>
                <c:pt idx="3227">
                  <c:v>0.96123633144895437</c:v>
                </c:pt>
                <c:pt idx="3228">
                  <c:v>0.9611795556319167</c:v>
                </c:pt>
                <c:pt idx="3229">
                  <c:v>0.96132683488440751</c:v>
                </c:pt>
                <c:pt idx="3230">
                  <c:v>0.96197331336198411</c:v>
                </c:pt>
                <c:pt idx="3231">
                  <c:v>0.96131550602439164</c:v>
                </c:pt>
                <c:pt idx="3232">
                  <c:v>0.96196196583810767</c:v>
                </c:pt>
                <c:pt idx="3233">
                  <c:v>0.96237075742768163</c:v>
                </c:pt>
                <c:pt idx="3234">
                  <c:v>0.96159882563990462</c:v>
                </c:pt>
                <c:pt idx="3235">
                  <c:v>0.96168967914264769</c:v>
                </c:pt>
                <c:pt idx="3236">
                  <c:v>0.96153095826082924</c:v>
                </c:pt>
                <c:pt idx="3237">
                  <c:v>0.9622116722723365</c:v>
                </c:pt>
                <c:pt idx="3238">
                  <c:v>0.96141747753562878</c:v>
                </c:pt>
                <c:pt idx="3239">
                  <c:v>0.96138360242477272</c:v>
                </c:pt>
                <c:pt idx="3240">
                  <c:v>0.96248445454187859</c:v>
                </c:pt>
                <c:pt idx="3241">
                  <c:v>0.96119093970779035</c:v>
                </c:pt>
                <c:pt idx="3242">
                  <c:v>0.96176906364468484</c:v>
                </c:pt>
                <c:pt idx="3243">
                  <c:v>0.96192788079533298</c:v>
                </c:pt>
                <c:pt idx="3244">
                  <c:v>0.96132683488440751</c:v>
                </c:pt>
                <c:pt idx="3245">
                  <c:v>0.96130414791331598</c:v>
                </c:pt>
                <c:pt idx="3246">
                  <c:v>0.96089642017827281</c:v>
                </c:pt>
                <c:pt idx="3247">
                  <c:v>0.96085124499838892</c:v>
                </c:pt>
                <c:pt idx="3248">
                  <c:v>0.96041004868820401</c:v>
                </c:pt>
                <c:pt idx="3249">
                  <c:v>0.96018409169076235</c:v>
                </c:pt>
                <c:pt idx="3250">
                  <c:v>0.95993550954130269</c:v>
                </c:pt>
                <c:pt idx="3251">
                  <c:v>0.96107760156026933</c:v>
                </c:pt>
                <c:pt idx="3252">
                  <c:v>0.96046653615403599</c:v>
                </c:pt>
                <c:pt idx="3253">
                  <c:v>0.96113421480372074</c:v>
                </c:pt>
                <c:pt idx="3254">
                  <c:v>0.96136089738181163</c:v>
                </c:pt>
                <c:pt idx="3255">
                  <c:v>0.96086250137481677</c:v>
                </c:pt>
                <c:pt idx="3256">
                  <c:v>0.96045523210705863</c:v>
                </c:pt>
                <c:pt idx="3257">
                  <c:v>0.96056837581031418</c:v>
                </c:pt>
                <c:pt idx="3258">
                  <c:v>0.96136079384390627</c:v>
                </c:pt>
                <c:pt idx="3259">
                  <c:v>0.96171229957425486</c:v>
                </c:pt>
                <c:pt idx="3260">
                  <c:v>0.96087375807420805</c:v>
                </c:pt>
                <c:pt idx="3261">
                  <c:v>0.96076058533351461</c:v>
                </c:pt>
                <c:pt idx="3262">
                  <c:v>0.96155356955167759</c:v>
                </c:pt>
                <c:pt idx="3263">
                  <c:v>0.96098703735480451</c:v>
                </c:pt>
                <c:pt idx="3264">
                  <c:v>0.96102104081756945</c:v>
                </c:pt>
                <c:pt idx="3265">
                  <c:v>0.96133825281302332</c:v>
                </c:pt>
                <c:pt idx="3266">
                  <c:v>0.96061360700182252</c:v>
                </c:pt>
                <c:pt idx="3267">
                  <c:v>0.96132680530471271</c:v>
                </c:pt>
                <c:pt idx="3268">
                  <c:v>0.96140622002386911</c:v>
                </c:pt>
                <c:pt idx="3269">
                  <c:v>0.96159889964039624</c:v>
                </c:pt>
                <c:pt idx="3270">
                  <c:v>0.96094186651636704</c:v>
                </c:pt>
                <c:pt idx="3271">
                  <c:v>0.96056828724260257</c:v>
                </c:pt>
                <c:pt idx="3272">
                  <c:v>0.96116833450883665</c:v>
                </c:pt>
                <c:pt idx="3273">
                  <c:v>0.96047788480052387</c:v>
                </c:pt>
                <c:pt idx="3274">
                  <c:v>0.9614968958031167</c:v>
                </c:pt>
                <c:pt idx="3275">
                  <c:v>0.96097571829859962</c:v>
                </c:pt>
                <c:pt idx="3276">
                  <c:v>0.96106642769188777</c:v>
                </c:pt>
                <c:pt idx="3277">
                  <c:v>0.96146288068497099</c:v>
                </c:pt>
                <c:pt idx="3278">
                  <c:v>0.96151954952386942</c:v>
                </c:pt>
                <c:pt idx="3279">
                  <c:v>0.96103230206619061</c:v>
                </c:pt>
                <c:pt idx="3280">
                  <c:v>0.96079467256397311</c:v>
                </c:pt>
                <c:pt idx="3281">
                  <c:v>0.96096439956889623</c:v>
                </c:pt>
                <c:pt idx="3282">
                  <c:v>0.96070411456901295</c:v>
                </c:pt>
                <c:pt idx="3283">
                  <c:v>0.96037614240944613</c:v>
                </c:pt>
                <c:pt idx="3284">
                  <c:v>0.96105492899018963</c:v>
                </c:pt>
                <c:pt idx="3285">
                  <c:v>0.96125883705337289</c:v>
                </c:pt>
                <c:pt idx="3286">
                  <c:v>0.96072664873719982</c:v>
                </c:pt>
                <c:pt idx="3287">
                  <c:v>0.96151956432097918</c:v>
                </c:pt>
                <c:pt idx="3288">
                  <c:v>0.96079467256397311</c:v>
                </c:pt>
                <c:pt idx="3289">
                  <c:v>0.96121363492220868</c:v>
                </c:pt>
                <c:pt idx="3290">
                  <c:v>0.96088513328225111</c:v>
                </c:pt>
                <c:pt idx="3291">
                  <c:v>0.96189384314315374</c:v>
                </c:pt>
                <c:pt idx="3292">
                  <c:v>0.96082862981675987</c:v>
                </c:pt>
                <c:pt idx="3293">
                  <c:v>0.96055709834918568</c:v>
                </c:pt>
                <c:pt idx="3294">
                  <c:v>0.96031969746748624</c:v>
                </c:pt>
                <c:pt idx="3295">
                  <c:v>0.96020656649902403</c:v>
                </c:pt>
                <c:pt idx="3296">
                  <c:v>0.96093044533866812</c:v>
                </c:pt>
                <c:pt idx="3297">
                  <c:v>0.96104368187142253</c:v>
                </c:pt>
                <c:pt idx="3298">
                  <c:v>0.96069280367243404</c:v>
                </c:pt>
                <c:pt idx="3299">
                  <c:v>0.96105495854940226</c:v>
                </c:pt>
                <c:pt idx="3300">
                  <c:v>0.96097571829859962</c:v>
                </c:pt>
                <c:pt idx="3301">
                  <c:v>0.96156490528300886</c:v>
                </c:pt>
                <c:pt idx="3302">
                  <c:v>0.96097570352197637</c:v>
                </c:pt>
                <c:pt idx="3303">
                  <c:v>0.96122496084251796</c:v>
                </c:pt>
                <c:pt idx="3304">
                  <c:v>0.96085118591064955</c:v>
                </c:pt>
                <c:pt idx="3305">
                  <c:v>0.96050045025023612</c:v>
                </c:pt>
                <c:pt idx="3306">
                  <c:v>0.96095297773530497</c:v>
                </c:pt>
                <c:pt idx="3307">
                  <c:v>0.96054570312885013</c:v>
                </c:pt>
                <c:pt idx="3308">
                  <c:v>0.96051187367403812</c:v>
                </c:pt>
                <c:pt idx="3309">
                  <c:v>0.9608398116868071</c:v>
                </c:pt>
                <c:pt idx="3310">
                  <c:v>0.96031963845977653</c:v>
                </c:pt>
                <c:pt idx="3311">
                  <c:v>0.96125888141523308</c:v>
                </c:pt>
                <c:pt idx="3312">
                  <c:v>0.9612361835845985</c:v>
                </c:pt>
                <c:pt idx="3313">
                  <c:v>0.96137222755181362</c:v>
                </c:pt>
                <c:pt idx="3314">
                  <c:v>0.96132680530471271</c:v>
                </c:pt>
                <c:pt idx="3315">
                  <c:v>0.9618825867791615</c:v>
                </c:pt>
                <c:pt idx="3316">
                  <c:v>0.96134956753879408</c:v>
                </c:pt>
                <c:pt idx="3317">
                  <c:v>0.9606814931020049</c:v>
                </c:pt>
                <c:pt idx="3318">
                  <c:v>0.96119082142998058</c:v>
                </c:pt>
                <c:pt idx="3319">
                  <c:v>0.96064756334748103</c:v>
                </c:pt>
                <c:pt idx="3320">
                  <c:v>0.96030825013795551</c:v>
                </c:pt>
                <c:pt idx="3321">
                  <c:v>0.96019529943932613</c:v>
                </c:pt>
                <c:pt idx="3322">
                  <c:v>0.96212093510170194</c:v>
                </c:pt>
                <c:pt idx="3323">
                  <c:v>0.96088517760188896</c:v>
                </c:pt>
                <c:pt idx="3324">
                  <c:v>0.96116817188622206</c:v>
                </c:pt>
                <c:pt idx="3325">
                  <c:v>0.9606814931020049</c:v>
                </c:pt>
                <c:pt idx="3326">
                  <c:v>0.96020662548971769</c:v>
                </c:pt>
                <c:pt idx="3327">
                  <c:v>0.96191653458359905</c:v>
                </c:pt>
                <c:pt idx="3328">
                  <c:v>0.96129286407369674</c:v>
                </c:pt>
                <c:pt idx="3329">
                  <c:v>0.96113425915149875</c:v>
                </c:pt>
                <c:pt idx="3330">
                  <c:v>0.96088517760188896</c:v>
                </c:pt>
                <c:pt idx="3331">
                  <c:v>0.96137212401091998</c:v>
                </c:pt>
                <c:pt idx="3332">
                  <c:v>0.96163292654351951</c:v>
                </c:pt>
                <c:pt idx="3333">
                  <c:v>0.96129290843940363</c:v>
                </c:pt>
                <c:pt idx="3334">
                  <c:v>0.96168961992856805</c:v>
                </c:pt>
                <c:pt idx="3335">
                  <c:v>0.9616783842184784</c:v>
                </c:pt>
                <c:pt idx="3336">
                  <c:v>0.96110034934686006</c:v>
                </c:pt>
                <c:pt idx="3337">
                  <c:v>0.96180303125508415</c:v>
                </c:pt>
                <c:pt idx="3338">
                  <c:v>0.96221170191874228</c:v>
                </c:pt>
                <c:pt idx="3339">
                  <c:v>0.96218909718314094</c:v>
                </c:pt>
                <c:pt idx="3340">
                  <c:v>0.9623140101624208</c:v>
                </c:pt>
                <c:pt idx="3341">
                  <c:v>0.96224587088864577</c:v>
                </c:pt>
                <c:pt idx="3342">
                  <c:v>0.96167833980919504</c:v>
                </c:pt>
                <c:pt idx="3343">
                  <c:v>0.96134961191090895</c:v>
                </c:pt>
                <c:pt idx="3344">
                  <c:v>0.96114558278151641</c:v>
                </c:pt>
                <c:pt idx="3345">
                  <c:v>0.96206410535319165</c:v>
                </c:pt>
                <c:pt idx="3346">
                  <c:v>0.9620867918108531</c:v>
                </c:pt>
                <c:pt idx="3347">
                  <c:v>0.9620754410092649</c:v>
                </c:pt>
                <c:pt idx="3348">
                  <c:v>0.96212093510170182</c:v>
                </c:pt>
                <c:pt idx="3349">
                  <c:v>0.96203012997967452</c:v>
                </c:pt>
                <c:pt idx="3350">
                  <c:v>0.96178049443935321</c:v>
                </c:pt>
                <c:pt idx="3351">
                  <c:v>0.96213228721751276</c:v>
                </c:pt>
                <c:pt idx="3352">
                  <c:v>0.96245027965950825</c:v>
                </c:pt>
                <c:pt idx="3353">
                  <c:v>0.96208688072182036</c:v>
                </c:pt>
                <c:pt idx="3354">
                  <c:v>0.96179183672244073</c:v>
                </c:pt>
                <c:pt idx="3355">
                  <c:v>0.961417447949104</c:v>
                </c:pt>
                <c:pt idx="3356">
                  <c:v>0.96115699543893807</c:v>
                </c:pt>
                <c:pt idx="3357">
                  <c:v>0.96184846419395753</c:v>
                </c:pt>
                <c:pt idx="3358">
                  <c:v>0.96159897364090063</c:v>
                </c:pt>
                <c:pt idx="3359">
                  <c:v>0.9612248573404617</c:v>
                </c:pt>
                <c:pt idx="3360">
                  <c:v>0.96176906364468484</c:v>
                </c:pt>
                <c:pt idx="3361">
                  <c:v>0.96146292506989528</c:v>
                </c:pt>
                <c:pt idx="3362">
                  <c:v>0.96136094175520648</c:v>
                </c:pt>
                <c:pt idx="3363">
                  <c:v>0.96094180741498048</c:v>
                </c:pt>
                <c:pt idx="3364">
                  <c:v>0.96067024191819383</c:v>
                </c:pt>
                <c:pt idx="3365">
                  <c:v>0.96055700978401959</c:v>
                </c:pt>
                <c:pt idx="3366">
                  <c:v>0.96043265450300863</c:v>
                </c:pt>
                <c:pt idx="3367">
                  <c:v>0.96179179230032763</c:v>
                </c:pt>
                <c:pt idx="3368">
                  <c:v>0.96167828059682503</c:v>
                </c:pt>
                <c:pt idx="3369">
                  <c:v>0.96173498052963635</c:v>
                </c:pt>
                <c:pt idx="3370">
                  <c:v>0.96184852343198846</c:v>
                </c:pt>
                <c:pt idx="3371">
                  <c:v>0.96209817257817853</c:v>
                </c:pt>
                <c:pt idx="3372">
                  <c:v>0.96204140538849214</c:v>
                </c:pt>
                <c:pt idx="3373">
                  <c:v>0.96218909718314094</c:v>
                </c:pt>
                <c:pt idx="3374">
                  <c:v>0.96204142020527306</c:v>
                </c:pt>
                <c:pt idx="3375">
                  <c:v>0.96185974920009731</c:v>
                </c:pt>
                <c:pt idx="3376">
                  <c:v>0.96176897480561352</c:v>
                </c:pt>
                <c:pt idx="3377">
                  <c:v>0.96207552991766321</c:v>
                </c:pt>
                <c:pt idx="3378">
                  <c:v>0.96164424976401464</c:v>
                </c:pt>
                <c:pt idx="3379">
                  <c:v>0.9613381640713643</c:v>
                </c:pt>
                <c:pt idx="3380">
                  <c:v>0.96132683488440751</c:v>
                </c:pt>
                <c:pt idx="3381">
                  <c:v>0.96203010034696279</c:v>
                </c:pt>
                <c:pt idx="3382">
                  <c:v>0.96178043521158063</c:v>
                </c:pt>
                <c:pt idx="3383">
                  <c:v>0.9620754410092649</c:v>
                </c:pt>
                <c:pt idx="3384">
                  <c:v>0.96185980843983065</c:v>
                </c:pt>
                <c:pt idx="3385">
                  <c:v>0.9621890527160899</c:v>
                </c:pt>
                <c:pt idx="3386">
                  <c:v>0.96146280671010909</c:v>
                </c:pt>
                <c:pt idx="3387">
                  <c:v>0.96166694159246136</c:v>
                </c:pt>
                <c:pt idx="3388">
                  <c:v>0.96159882563990462</c:v>
                </c:pt>
                <c:pt idx="3389">
                  <c:v>0.96154223414757278</c:v>
                </c:pt>
                <c:pt idx="3390">
                  <c:v>0.96188252753599401</c:v>
                </c:pt>
                <c:pt idx="3391">
                  <c:v>0.96214355073746249</c:v>
                </c:pt>
                <c:pt idx="3392">
                  <c:v>0.96213221311647734</c:v>
                </c:pt>
                <c:pt idx="3393">
                  <c:v>0.96163289694075582</c:v>
                </c:pt>
                <c:pt idx="3394">
                  <c:v>0.96158763692610061</c:v>
                </c:pt>
                <c:pt idx="3395">
                  <c:v>0.96179179230032763</c:v>
                </c:pt>
                <c:pt idx="3396">
                  <c:v>0.96181447784651963</c:v>
                </c:pt>
                <c:pt idx="3397">
                  <c:v>0.96146288068497154</c:v>
                </c:pt>
                <c:pt idx="3398">
                  <c:v>0.96150828908519892</c:v>
                </c:pt>
                <c:pt idx="3399">
                  <c:v>0.96185985286963582</c:v>
                </c:pt>
                <c:pt idx="3400">
                  <c:v>0.9614401414687026</c:v>
                </c:pt>
                <c:pt idx="3401">
                  <c:v>0.96195061864196763</c:v>
                </c:pt>
                <c:pt idx="3402">
                  <c:v>0.9615308694756044</c:v>
                </c:pt>
                <c:pt idx="3403">
                  <c:v>0.96107770502350065</c:v>
                </c:pt>
                <c:pt idx="3404">
                  <c:v>0.96199600939300123</c:v>
                </c:pt>
                <c:pt idx="3405">
                  <c:v>0.96155362874524708</c:v>
                </c:pt>
                <c:pt idx="3406">
                  <c:v>0.96112299497685549</c:v>
                </c:pt>
                <c:pt idx="3407">
                  <c:v>0.96210958331382579</c:v>
                </c:pt>
                <c:pt idx="3408">
                  <c:v>0.96138363200874721</c:v>
                </c:pt>
                <c:pt idx="3409">
                  <c:v>0.9614627771201677</c:v>
                </c:pt>
                <c:pt idx="3410">
                  <c:v>0.96189378389828795</c:v>
                </c:pt>
                <c:pt idx="3411">
                  <c:v>0.9618370610393665</c:v>
                </c:pt>
                <c:pt idx="3412">
                  <c:v>0.96146288068497154</c:v>
                </c:pt>
                <c:pt idx="3413">
                  <c:v>0.96122488691247465</c:v>
                </c:pt>
                <c:pt idx="3414">
                  <c:v>0.96196196583810767</c:v>
                </c:pt>
                <c:pt idx="3415">
                  <c:v>0.96175763318266061</c:v>
                </c:pt>
                <c:pt idx="3416">
                  <c:v>0.96171235879175376</c:v>
                </c:pt>
                <c:pt idx="3417">
                  <c:v>0.96173495091918115</c:v>
                </c:pt>
                <c:pt idx="3418">
                  <c:v>0.96158763692610061</c:v>
                </c:pt>
                <c:pt idx="3419">
                  <c:v>0.96153095826082924</c:v>
                </c:pt>
                <c:pt idx="3420">
                  <c:v>0.96155362874524708</c:v>
                </c:pt>
                <c:pt idx="3421">
                  <c:v>0.96145147392585695</c:v>
                </c:pt>
                <c:pt idx="3422">
                  <c:v>0.96161031068298364</c:v>
                </c:pt>
                <c:pt idx="3423">
                  <c:v>0.96150828908519892</c:v>
                </c:pt>
                <c:pt idx="3424">
                  <c:v>0.96149695498814369</c:v>
                </c:pt>
                <c:pt idx="3425">
                  <c:v>0.96115693630514332</c:v>
                </c:pt>
                <c:pt idx="3426">
                  <c:v>0.96108896789830267</c:v>
                </c:pt>
                <c:pt idx="3427">
                  <c:v>0.96146280671010909</c:v>
                </c:pt>
                <c:pt idx="3428">
                  <c:v>0.96120223540292349</c:v>
                </c:pt>
                <c:pt idx="3429">
                  <c:v>0.96137215359403005</c:v>
                </c:pt>
                <c:pt idx="3430">
                  <c:v>0.96181443342184636</c:v>
                </c:pt>
                <c:pt idx="3431">
                  <c:v>0.96144028940990001</c:v>
                </c:pt>
                <c:pt idx="3432">
                  <c:v>0.96184846419395753</c:v>
                </c:pt>
                <c:pt idx="3433">
                  <c:v>0.9616895903215319</c:v>
                </c:pt>
                <c:pt idx="3434">
                  <c:v>0.96173495091918115</c:v>
                </c:pt>
                <c:pt idx="3435">
                  <c:v>0.9618824979144136</c:v>
                </c:pt>
                <c:pt idx="3436">
                  <c:v>0.96172361027862618</c:v>
                </c:pt>
                <c:pt idx="3437">
                  <c:v>0.96168967914264769</c:v>
                </c:pt>
                <c:pt idx="3438">
                  <c:v>0.96165566212441822</c:v>
                </c:pt>
                <c:pt idx="3439">
                  <c:v>0.96175772201916565</c:v>
                </c:pt>
                <c:pt idx="3440">
                  <c:v>0.96174629188718763</c:v>
                </c:pt>
                <c:pt idx="3441">
                  <c:v>0.96213221311647734</c:v>
                </c:pt>
                <c:pt idx="3442">
                  <c:v>0.96217761002887425</c:v>
                </c:pt>
                <c:pt idx="3443">
                  <c:v>0.9622116722723365</c:v>
                </c:pt>
                <c:pt idx="3444">
                  <c:v>0.96222302700956863</c:v>
                </c:pt>
                <c:pt idx="3445">
                  <c:v>0.96231387671887925</c:v>
                </c:pt>
                <c:pt idx="3446">
                  <c:v>0.9623821760801895</c:v>
                </c:pt>
                <c:pt idx="3447">
                  <c:v>0.96221176121156149</c:v>
                </c:pt>
                <c:pt idx="3448">
                  <c:v>0.96215499243299751</c:v>
                </c:pt>
                <c:pt idx="3449">
                  <c:v>0.96179183672244073</c:v>
                </c:pt>
                <c:pt idx="3450">
                  <c:v>0.96191662345604645</c:v>
                </c:pt>
                <c:pt idx="3451">
                  <c:v>0.96182586553689808</c:v>
                </c:pt>
                <c:pt idx="3452">
                  <c:v>0.96156493488064676</c:v>
                </c:pt>
                <c:pt idx="3453">
                  <c:v>0.96210958331382579</c:v>
                </c:pt>
                <c:pt idx="3454">
                  <c:v>0.96213228721751276</c:v>
                </c:pt>
                <c:pt idx="3455">
                  <c:v>0.96205282929297009</c:v>
                </c:pt>
                <c:pt idx="3456">
                  <c:v>0.96212093510170194</c:v>
                </c:pt>
                <c:pt idx="3457">
                  <c:v>0.96161025148086965</c:v>
                </c:pt>
                <c:pt idx="3458">
                  <c:v>0.96245027965950825</c:v>
                </c:pt>
                <c:pt idx="3459">
                  <c:v>0.96247312191659029</c:v>
                </c:pt>
                <c:pt idx="3460">
                  <c:v>0.96215499243299751</c:v>
                </c:pt>
                <c:pt idx="3461">
                  <c:v>0.96208676217386879</c:v>
                </c:pt>
                <c:pt idx="3462">
                  <c:v>0.96185989729944621</c:v>
                </c:pt>
                <c:pt idx="3463">
                  <c:v>0.96146292506989528</c:v>
                </c:pt>
                <c:pt idx="3464">
                  <c:v>0.96233674070685971</c:v>
                </c:pt>
                <c:pt idx="3465">
                  <c:v>0.96189388757680838</c:v>
                </c:pt>
                <c:pt idx="3466">
                  <c:v>0.96146286588999708</c:v>
                </c:pt>
                <c:pt idx="3467">
                  <c:v>0.96140614605968178</c:v>
                </c:pt>
                <c:pt idx="3468">
                  <c:v>0.96157630053856691</c:v>
                </c:pt>
                <c:pt idx="3469">
                  <c:v>0.96108902702185772</c:v>
                </c:pt>
                <c:pt idx="3470">
                  <c:v>0.96193927177354865</c:v>
                </c:pt>
                <c:pt idx="3471">
                  <c:v>0.96175776643742561</c:v>
                </c:pt>
                <c:pt idx="3472">
                  <c:v>0.96137222755181362</c:v>
                </c:pt>
                <c:pt idx="3473">
                  <c:v>0.96116817188622206</c:v>
                </c:pt>
                <c:pt idx="3474">
                  <c:v>0.96187119744439953</c:v>
                </c:pt>
                <c:pt idx="3475">
                  <c:v>0.96166694159246136</c:v>
                </c:pt>
                <c:pt idx="3476">
                  <c:v>0.96206412017082876</c:v>
                </c:pt>
                <c:pt idx="3477">
                  <c:v>0.9620868214478403</c:v>
                </c:pt>
                <c:pt idx="3478">
                  <c:v>0.96201875118291058</c:v>
                </c:pt>
                <c:pt idx="3479">
                  <c:v>0.9621209795610457</c:v>
                </c:pt>
                <c:pt idx="3480">
                  <c:v>0.96182582111093562</c:v>
                </c:pt>
                <c:pt idx="3481">
                  <c:v>0.96214363966127381</c:v>
                </c:pt>
                <c:pt idx="3482">
                  <c:v>0.96204142020527306</c:v>
                </c:pt>
                <c:pt idx="3483">
                  <c:v>0.96185985286963582</c:v>
                </c:pt>
                <c:pt idx="3484">
                  <c:v>0.96179165903401875</c:v>
                </c:pt>
                <c:pt idx="3485">
                  <c:v>0.96178040559769751</c:v>
                </c:pt>
                <c:pt idx="3486">
                  <c:v>0.96137215359403005</c:v>
                </c:pt>
                <c:pt idx="3487">
                  <c:v>0.96146295465984721</c:v>
                </c:pt>
                <c:pt idx="3488">
                  <c:v>0.96103227250868506</c:v>
                </c:pt>
                <c:pt idx="3489">
                  <c:v>0.96139487408041724</c:v>
                </c:pt>
                <c:pt idx="3490">
                  <c:v>0.9614742137984712</c:v>
                </c:pt>
                <c:pt idx="3491">
                  <c:v>0.96124753972928378</c:v>
                </c:pt>
                <c:pt idx="3492">
                  <c:v>0.96108887921298669</c:v>
                </c:pt>
                <c:pt idx="3493">
                  <c:v>0.96067015332747585</c:v>
                </c:pt>
                <c:pt idx="3494">
                  <c:v>0.9617236398882274</c:v>
                </c:pt>
                <c:pt idx="3495">
                  <c:v>0.96132674614532976</c:v>
                </c:pt>
                <c:pt idx="3496">
                  <c:v>0.96072673734067882</c:v>
                </c:pt>
                <c:pt idx="3497">
                  <c:v>0.96059099075402166</c:v>
                </c:pt>
                <c:pt idx="3498">
                  <c:v>0.96038750319450683</c:v>
                </c:pt>
                <c:pt idx="3499">
                  <c:v>0.96047792907417062</c:v>
                </c:pt>
                <c:pt idx="3500">
                  <c:v>0.96156490528300886</c:v>
                </c:pt>
                <c:pt idx="3501">
                  <c:v>0.96147422859387266</c:v>
                </c:pt>
                <c:pt idx="3502">
                  <c:v>0.96142889810078114</c:v>
                </c:pt>
                <c:pt idx="3503">
                  <c:v>0.96123628708964148</c:v>
                </c:pt>
                <c:pt idx="3504">
                  <c:v>0.9620073727156675</c:v>
                </c:pt>
                <c:pt idx="3505">
                  <c:v>0.96192794004534043</c:v>
                </c:pt>
                <c:pt idx="3506">
                  <c:v>0.96187109377186675</c:v>
                </c:pt>
                <c:pt idx="3507">
                  <c:v>0.96226858266738702</c:v>
                </c:pt>
                <c:pt idx="3508">
                  <c:v>0.96215499243299751</c:v>
                </c:pt>
                <c:pt idx="3509">
                  <c:v>0.96164432377306552</c:v>
                </c:pt>
                <c:pt idx="3510">
                  <c:v>0.96217761002887425</c:v>
                </c:pt>
                <c:pt idx="3511">
                  <c:v>0.96175763318266061</c:v>
                </c:pt>
                <c:pt idx="3512">
                  <c:v>0.96139481491077639</c:v>
                </c:pt>
                <c:pt idx="3513">
                  <c:v>0.96197329854777058</c:v>
                </c:pt>
                <c:pt idx="3514">
                  <c:v>0.96184846419395753</c:v>
                </c:pt>
                <c:pt idx="3515">
                  <c:v>0.9621890527160899</c:v>
                </c:pt>
                <c:pt idx="3516">
                  <c:v>0.9622116722723365</c:v>
                </c:pt>
                <c:pt idx="3517">
                  <c:v>0.96227989457160079</c:v>
                </c:pt>
                <c:pt idx="3518">
                  <c:v>0.96224582641517153</c:v>
                </c:pt>
                <c:pt idx="3519">
                  <c:v>0.96222311595136356</c:v>
                </c:pt>
                <c:pt idx="3520">
                  <c:v>0.9623593984219535</c:v>
                </c:pt>
                <c:pt idx="3521">
                  <c:v>0.9617463807211275</c:v>
                </c:pt>
                <c:pt idx="3522">
                  <c:v>0.96238211676165608</c:v>
                </c:pt>
                <c:pt idx="3523">
                  <c:v>0.96181443342184636</c:v>
                </c:pt>
                <c:pt idx="3524">
                  <c:v>0.9623593984219535</c:v>
                </c:pt>
                <c:pt idx="3525">
                  <c:v>0.96162158884853943</c:v>
                </c:pt>
                <c:pt idx="3526">
                  <c:v>0.96237075742768163</c:v>
                </c:pt>
                <c:pt idx="3527">
                  <c:v>0.96179174787821942</c:v>
                </c:pt>
                <c:pt idx="3528">
                  <c:v>0.96190518869954389</c:v>
                </c:pt>
                <c:pt idx="3529">
                  <c:v>0.9620074319776637</c:v>
                </c:pt>
                <c:pt idx="3530">
                  <c:v>0.96185980843983065</c:v>
                </c:pt>
                <c:pt idx="3531">
                  <c:v>0.96212093510170194</c:v>
                </c:pt>
                <c:pt idx="3532">
                  <c:v>0.96166700080312262</c:v>
                </c:pt>
                <c:pt idx="3533">
                  <c:v>0.9614402598216556</c:v>
                </c:pt>
                <c:pt idx="3534">
                  <c:v>0.9619619213967523</c:v>
                </c:pt>
                <c:pt idx="3535">
                  <c:v>0.96148556203492397</c:v>
                </c:pt>
                <c:pt idx="3536">
                  <c:v>0.96127016427803702</c:v>
                </c:pt>
                <c:pt idx="3537">
                  <c:v>0.9620074319776637</c:v>
                </c:pt>
                <c:pt idx="3538">
                  <c:v>0.96199608346835563</c:v>
                </c:pt>
                <c:pt idx="3539">
                  <c:v>0.96190518869954389</c:v>
                </c:pt>
                <c:pt idx="3540">
                  <c:v>0.96208688072182036</c:v>
                </c:pt>
                <c:pt idx="3541">
                  <c:v>0.96184846419395753</c:v>
                </c:pt>
                <c:pt idx="3542">
                  <c:v>0.96192788079533298</c:v>
                </c:pt>
                <c:pt idx="3543">
                  <c:v>0.96196203990704343</c:v>
                </c:pt>
                <c:pt idx="3544">
                  <c:v>0.9622116722723365</c:v>
                </c:pt>
                <c:pt idx="3545">
                  <c:v>0.96182580630228376</c:v>
                </c:pt>
                <c:pt idx="3546">
                  <c:v>0.96141747753562878</c:v>
                </c:pt>
                <c:pt idx="3547">
                  <c:v>0.96082864458784512</c:v>
                </c:pt>
                <c:pt idx="3548">
                  <c:v>0.96189396163291052</c:v>
                </c:pt>
                <c:pt idx="3549">
                  <c:v>0.9615762117430896</c:v>
                </c:pt>
                <c:pt idx="3550">
                  <c:v>0.96188252753599401</c:v>
                </c:pt>
                <c:pt idx="3551">
                  <c:v>0.9614968662106067</c:v>
                </c:pt>
                <c:pt idx="3552">
                  <c:v>0.96110031978422839</c:v>
                </c:pt>
                <c:pt idx="3553">
                  <c:v>0.96168972355321392</c:v>
                </c:pt>
                <c:pt idx="3554">
                  <c:v>0.96134956753879408</c:v>
                </c:pt>
                <c:pt idx="3555">
                  <c:v>0.96113420002112904</c:v>
                </c:pt>
                <c:pt idx="3556">
                  <c:v>0.96175776643742572</c:v>
                </c:pt>
                <c:pt idx="3557">
                  <c:v>0.96100966166888213</c:v>
                </c:pt>
                <c:pt idx="3558">
                  <c:v>0.96142877975125129</c:v>
                </c:pt>
                <c:pt idx="3559">
                  <c:v>0.9613041774913037</c:v>
                </c:pt>
                <c:pt idx="3560">
                  <c:v>0.96175776643742561</c:v>
                </c:pt>
                <c:pt idx="3561">
                  <c:v>0.96110031978422839</c:v>
                </c:pt>
                <c:pt idx="3562">
                  <c:v>0.96220031786315263</c:v>
                </c:pt>
                <c:pt idx="3563">
                  <c:v>0.96185986767957254</c:v>
                </c:pt>
                <c:pt idx="3564">
                  <c:v>0.96199602420807129</c:v>
                </c:pt>
                <c:pt idx="3565">
                  <c:v>0.96162158884853943</c:v>
                </c:pt>
                <c:pt idx="3566">
                  <c:v>0.96166704521112389</c:v>
                </c:pt>
                <c:pt idx="3567">
                  <c:v>0.96153088427314071</c:v>
                </c:pt>
                <c:pt idx="3568">
                  <c:v>0.96150820030509965</c:v>
                </c:pt>
                <c:pt idx="3569">
                  <c:v>0.96121348706640253</c:v>
                </c:pt>
                <c:pt idx="3570">
                  <c:v>0.96112289150168462</c:v>
                </c:pt>
                <c:pt idx="3571">
                  <c:v>0.96174632149849903</c:v>
                </c:pt>
                <c:pt idx="3572">
                  <c:v>0.96134956753879408</c:v>
                </c:pt>
                <c:pt idx="3573">
                  <c:v>0.9616895903215319</c:v>
                </c:pt>
                <c:pt idx="3574">
                  <c:v>0.9613381640713643</c:v>
                </c:pt>
                <c:pt idx="3575">
                  <c:v>0.96107755721889399</c:v>
                </c:pt>
                <c:pt idx="3576">
                  <c:v>0.96070408503622051</c:v>
                </c:pt>
                <c:pt idx="3577">
                  <c:v>0.96061360700182252</c:v>
                </c:pt>
                <c:pt idx="3578">
                  <c:v>0.96207545582732978</c:v>
                </c:pt>
                <c:pt idx="3579">
                  <c:v>0.96207539655507401</c:v>
                </c:pt>
                <c:pt idx="3580">
                  <c:v>0.96165560291546681</c:v>
                </c:pt>
                <c:pt idx="3581">
                  <c:v>0.96159891444049594</c:v>
                </c:pt>
                <c:pt idx="3582">
                  <c:v>0.96180303125508415</c:v>
                </c:pt>
                <c:pt idx="3583">
                  <c:v>0.96174632149849903</c:v>
                </c:pt>
                <c:pt idx="3584">
                  <c:v>0.96129290843940363</c:v>
                </c:pt>
                <c:pt idx="3585">
                  <c:v>0.96123621315746466</c:v>
                </c:pt>
                <c:pt idx="3586">
                  <c:v>0.96083987077283095</c:v>
                </c:pt>
                <c:pt idx="3587">
                  <c:v>0.96065884341015728</c:v>
                </c:pt>
                <c:pt idx="3588">
                  <c:v>0.96033099760769391</c:v>
                </c:pt>
                <c:pt idx="3589">
                  <c:v>0.96026320165144352</c:v>
                </c:pt>
                <c:pt idx="3590">
                  <c:v>0.96053436727963137</c:v>
                </c:pt>
                <c:pt idx="3591">
                  <c:v>0.96198455751113254</c:v>
                </c:pt>
                <c:pt idx="3592">
                  <c:v>0.9616101774782394</c:v>
                </c:pt>
                <c:pt idx="3593">
                  <c:v>0.96170095958770663</c:v>
                </c:pt>
                <c:pt idx="3594">
                  <c:v>0.96098708168595337</c:v>
                </c:pt>
                <c:pt idx="3595">
                  <c:v>0.96077206064320075</c:v>
                </c:pt>
                <c:pt idx="3596">
                  <c:v>0.96167833980919504</c:v>
                </c:pt>
                <c:pt idx="3597">
                  <c:v>0.96119088056888147</c:v>
                </c:pt>
                <c:pt idx="3598">
                  <c:v>0.96097582173497065</c:v>
                </c:pt>
                <c:pt idx="3599">
                  <c:v>0.96131547644555104</c:v>
                </c:pt>
                <c:pt idx="3600">
                  <c:v>0.96106626511149451</c:v>
                </c:pt>
                <c:pt idx="3601">
                  <c:v>0.96154223414757223</c:v>
                </c:pt>
                <c:pt idx="3602">
                  <c:v>0.96125877790423153</c:v>
                </c:pt>
                <c:pt idx="3603">
                  <c:v>0.9618712122547638</c:v>
                </c:pt>
                <c:pt idx="3604">
                  <c:v>0.96155356955167826</c:v>
                </c:pt>
                <c:pt idx="3605">
                  <c:v>0.96093046011358674</c:v>
                </c:pt>
                <c:pt idx="3606">
                  <c:v>0.9607946134847547</c:v>
                </c:pt>
                <c:pt idx="3607">
                  <c:v>0.96181449265474583</c:v>
                </c:pt>
                <c:pt idx="3608">
                  <c:v>0.96174632149849903</c:v>
                </c:pt>
                <c:pt idx="3609">
                  <c:v>0.96130423664728581</c:v>
                </c:pt>
                <c:pt idx="3610">
                  <c:v>0.96115693630514332</c:v>
                </c:pt>
                <c:pt idx="3611">
                  <c:v>0.9617236398882274</c:v>
                </c:pt>
                <c:pt idx="3612">
                  <c:v>0.96185989729944621</c:v>
                </c:pt>
                <c:pt idx="3613">
                  <c:v>0.96217763967271064</c:v>
                </c:pt>
                <c:pt idx="3614">
                  <c:v>0.9618370610393665</c:v>
                </c:pt>
                <c:pt idx="3615">
                  <c:v>0.96189390238802797</c:v>
                </c:pt>
                <c:pt idx="3616">
                  <c:v>0.96190512945296736</c:v>
                </c:pt>
                <c:pt idx="3617">
                  <c:v>0.96218899342669584</c:v>
                </c:pt>
                <c:pt idx="3618">
                  <c:v>0.96187109377186675</c:v>
                </c:pt>
                <c:pt idx="3619">
                  <c:v>0.96188254234678494</c:v>
                </c:pt>
                <c:pt idx="3620">
                  <c:v>0.96156489048419136</c:v>
                </c:pt>
                <c:pt idx="3621">
                  <c:v>0.96116829015720751</c:v>
                </c:pt>
                <c:pt idx="3622">
                  <c:v>0.96111161287155489</c:v>
                </c:pt>
                <c:pt idx="3623">
                  <c:v>0.96098708168595337</c:v>
                </c:pt>
                <c:pt idx="3624">
                  <c:v>0.96182582111093562</c:v>
                </c:pt>
                <c:pt idx="3625">
                  <c:v>0.96094186651636704</c:v>
                </c:pt>
                <c:pt idx="3626">
                  <c:v>0.96139481491077639</c:v>
                </c:pt>
                <c:pt idx="3627">
                  <c:v>0.9608285559613462</c:v>
                </c:pt>
                <c:pt idx="3628">
                  <c:v>0.9602970096576513</c:v>
                </c:pt>
                <c:pt idx="3629">
                  <c:v>0.9605344853597052</c:v>
                </c:pt>
                <c:pt idx="3630">
                  <c:v>0.96036489998257091</c:v>
                </c:pt>
                <c:pt idx="3631">
                  <c:v>0.95985655409638571</c:v>
                </c:pt>
                <c:pt idx="3632">
                  <c:v>0.96020662548971769</c:v>
                </c:pt>
                <c:pt idx="3633">
                  <c:v>0.96021792237115577</c:v>
                </c:pt>
                <c:pt idx="3634">
                  <c:v>0.95976618305043448</c:v>
                </c:pt>
                <c:pt idx="3635">
                  <c:v>0.95992419132269968</c:v>
                </c:pt>
                <c:pt idx="3636">
                  <c:v>0.95957434259986862</c:v>
                </c:pt>
                <c:pt idx="3637">
                  <c:v>0.95993550954130269</c:v>
                </c:pt>
                <c:pt idx="3638">
                  <c:v>0.95969848472147756</c:v>
                </c:pt>
                <c:pt idx="3639">
                  <c:v>0.95954042021008545</c:v>
                </c:pt>
                <c:pt idx="3640">
                  <c:v>0.9606475042904149</c:v>
                </c:pt>
                <c:pt idx="3641">
                  <c:v>0.96065881388077434</c:v>
                </c:pt>
                <c:pt idx="3642">
                  <c:v>0.95989037125018295</c:v>
                </c:pt>
                <c:pt idx="3643">
                  <c:v>0.96047787004264251</c:v>
                </c:pt>
                <c:pt idx="3644">
                  <c:v>0.9595856801646665</c:v>
                </c:pt>
                <c:pt idx="3645">
                  <c:v>0.96142882413232089</c:v>
                </c:pt>
                <c:pt idx="3646">
                  <c:v>0.96144015626281965</c:v>
                </c:pt>
                <c:pt idx="3647">
                  <c:v>0.9608964940464626</c:v>
                </c:pt>
                <c:pt idx="3648">
                  <c:v>0.96059090218120224</c:v>
                </c:pt>
                <c:pt idx="3649">
                  <c:v>0.96185985286963582</c:v>
                </c:pt>
                <c:pt idx="3650">
                  <c:v>0.96074936141711564</c:v>
                </c:pt>
                <c:pt idx="3651">
                  <c:v>0.96128152140585377</c:v>
                </c:pt>
                <c:pt idx="3652">
                  <c:v>0.96055706882746028</c:v>
                </c:pt>
                <c:pt idx="3653">
                  <c:v>0.96158756292773051</c:v>
                </c:pt>
                <c:pt idx="3654">
                  <c:v>0.96105491421058475</c:v>
                </c:pt>
                <c:pt idx="3655">
                  <c:v>0.9607719572605351</c:v>
                </c:pt>
                <c:pt idx="3656">
                  <c:v>0.96155367314043072</c:v>
                </c:pt>
                <c:pt idx="3657">
                  <c:v>0.96188254234678494</c:v>
                </c:pt>
                <c:pt idx="3658">
                  <c:v>0.96210950921707061</c:v>
                </c:pt>
                <c:pt idx="3659">
                  <c:v>0.96146280671010909</c:v>
                </c:pt>
                <c:pt idx="3660">
                  <c:v>0.9612135314231387</c:v>
                </c:pt>
                <c:pt idx="3661">
                  <c:v>0.96201875118291058</c:v>
                </c:pt>
                <c:pt idx="3662">
                  <c:v>0.96127022342889434</c:v>
                </c:pt>
                <c:pt idx="3663">
                  <c:v>0.96112293584818365</c:v>
                </c:pt>
                <c:pt idx="3664">
                  <c:v>0.96072679640967551</c:v>
                </c:pt>
                <c:pt idx="3665">
                  <c:v>0.96041006344353264</c:v>
                </c:pt>
                <c:pt idx="3666">
                  <c:v>0.96018392947570153</c:v>
                </c:pt>
                <c:pt idx="3667">
                  <c:v>0.96011615894671498</c:v>
                </c:pt>
                <c:pt idx="3668">
                  <c:v>0.96120230932870043</c:v>
                </c:pt>
                <c:pt idx="3669">
                  <c:v>0.96132674614532976</c:v>
                </c:pt>
                <c:pt idx="3670">
                  <c:v>0.96137221276025597</c:v>
                </c:pt>
                <c:pt idx="3671">
                  <c:v>0.9613041774913037</c:v>
                </c:pt>
                <c:pt idx="3672">
                  <c:v>0.96090785513963961</c:v>
                </c:pt>
                <c:pt idx="3673">
                  <c:v>0.96082852641918537</c:v>
                </c:pt>
                <c:pt idx="3674">
                  <c:v>0.96048917474222129</c:v>
                </c:pt>
                <c:pt idx="3675">
                  <c:v>0.96123612443887163</c:v>
                </c:pt>
                <c:pt idx="3676">
                  <c:v>0.96119091013833502</c:v>
                </c:pt>
                <c:pt idx="3677">
                  <c:v>0.96097576262846929</c:v>
                </c:pt>
                <c:pt idx="3678">
                  <c:v>0.9608285559613462</c:v>
                </c:pt>
                <c:pt idx="3679">
                  <c:v>0.96121356099429833</c:v>
                </c:pt>
                <c:pt idx="3680">
                  <c:v>0.96136088259068064</c:v>
                </c:pt>
                <c:pt idx="3681">
                  <c:v>0.96102095214760264</c:v>
                </c:pt>
                <c:pt idx="3682">
                  <c:v>0.96215499243299751</c:v>
                </c:pt>
                <c:pt idx="3683">
                  <c:v>0.96132683488440751</c:v>
                </c:pt>
                <c:pt idx="3684">
                  <c:v>0.96079458394514772</c:v>
                </c:pt>
                <c:pt idx="3685">
                  <c:v>0.9609643552403091</c:v>
                </c:pt>
                <c:pt idx="3686">
                  <c:v>0.96093040101391702</c:v>
                </c:pt>
                <c:pt idx="3687">
                  <c:v>0.96055706882746028</c:v>
                </c:pt>
                <c:pt idx="3688">
                  <c:v>0.96042126289818808</c:v>
                </c:pt>
                <c:pt idx="3689">
                  <c:v>0.96123621315746466</c:v>
                </c:pt>
                <c:pt idx="3690">
                  <c:v>0.9604327135277293</c:v>
                </c:pt>
                <c:pt idx="3691">
                  <c:v>0.96022919008110541</c:v>
                </c:pt>
                <c:pt idx="3692">
                  <c:v>0.95996928929360692</c:v>
                </c:pt>
                <c:pt idx="3693">
                  <c:v>0.96085124499838892</c:v>
                </c:pt>
                <c:pt idx="3694">
                  <c:v>0.96072664873719982</c:v>
                </c:pt>
                <c:pt idx="3695">
                  <c:v>0.96025181496887957</c:v>
                </c:pt>
                <c:pt idx="3696">
                  <c:v>0.96120230932870043</c:v>
                </c:pt>
                <c:pt idx="3697">
                  <c:v>0.96038741466763633</c:v>
                </c:pt>
                <c:pt idx="3698">
                  <c:v>0.96016138223537351</c:v>
                </c:pt>
                <c:pt idx="3699">
                  <c:v>0.95986769354234613</c:v>
                </c:pt>
                <c:pt idx="3700">
                  <c:v>0.95967586230041191</c:v>
                </c:pt>
                <c:pt idx="3701">
                  <c:v>0.9605004945264306</c:v>
                </c:pt>
                <c:pt idx="3702">
                  <c:v>0.9601840327034602</c:v>
                </c:pt>
                <c:pt idx="3703">
                  <c:v>0.95974361564094801</c:v>
                </c:pt>
                <c:pt idx="3704">
                  <c:v>0.95955184513130742</c:v>
                </c:pt>
                <c:pt idx="3705">
                  <c:v>0.95937129380702069</c:v>
                </c:pt>
                <c:pt idx="3706">
                  <c:v>0.95936002131004616</c:v>
                </c:pt>
                <c:pt idx="3707">
                  <c:v>0.96007101458802679</c:v>
                </c:pt>
                <c:pt idx="3708">
                  <c:v>0.95975494337525791</c:v>
                </c:pt>
                <c:pt idx="3709">
                  <c:v>0.95970964913205425</c:v>
                </c:pt>
                <c:pt idx="3710">
                  <c:v>0.95937135267208684</c:v>
                </c:pt>
                <c:pt idx="3711">
                  <c:v>0.95898821086552277</c:v>
                </c:pt>
                <c:pt idx="3712">
                  <c:v>0.95992417658564921</c:v>
                </c:pt>
                <c:pt idx="3713">
                  <c:v>0.9609417630889453</c:v>
                </c:pt>
                <c:pt idx="3714">
                  <c:v>0.96025180021950496</c:v>
                </c:pt>
                <c:pt idx="3715">
                  <c:v>0.95999197288178584</c:v>
                </c:pt>
                <c:pt idx="3716">
                  <c:v>0.95957440149546069</c:v>
                </c:pt>
                <c:pt idx="3717">
                  <c:v>0.95942766115974787</c:v>
                </c:pt>
                <c:pt idx="3718">
                  <c:v>0.95966463994349849</c:v>
                </c:pt>
                <c:pt idx="3719">
                  <c:v>0.96122490169848285</c:v>
                </c:pt>
                <c:pt idx="3720">
                  <c:v>0.96043256596594229</c:v>
                </c:pt>
                <c:pt idx="3721">
                  <c:v>0.96080601593870851</c:v>
                </c:pt>
                <c:pt idx="3722">
                  <c:v>0.96119088056888147</c:v>
                </c:pt>
                <c:pt idx="3723">
                  <c:v>0.96080592731732162</c:v>
                </c:pt>
                <c:pt idx="3724">
                  <c:v>0.96038741466763633</c:v>
                </c:pt>
                <c:pt idx="3725">
                  <c:v>0.96020656649902403</c:v>
                </c:pt>
                <c:pt idx="3726">
                  <c:v>0.95991284395773957</c:v>
                </c:pt>
                <c:pt idx="3727">
                  <c:v>0.95980012499647471</c:v>
                </c:pt>
                <c:pt idx="3728">
                  <c:v>0.95969842580722553</c:v>
                </c:pt>
                <c:pt idx="3729">
                  <c:v>0.95958562126737834</c:v>
                </c:pt>
                <c:pt idx="3730">
                  <c:v>0.95959690025965949</c:v>
                </c:pt>
                <c:pt idx="3731">
                  <c:v>0.95922474723112383</c:v>
                </c:pt>
                <c:pt idx="3732">
                  <c:v>0.95903323058737122</c:v>
                </c:pt>
                <c:pt idx="3733">
                  <c:v>0.96142885371970366</c:v>
                </c:pt>
                <c:pt idx="3734">
                  <c:v>0.96087390580206855</c:v>
                </c:pt>
                <c:pt idx="3735">
                  <c:v>0.96065894676301633</c:v>
                </c:pt>
                <c:pt idx="3736">
                  <c:v>0.9604666542136876</c:v>
                </c:pt>
                <c:pt idx="3737">
                  <c:v>0.9603987167597009</c:v>
                </c:pt>
                <c:pt idx="3738">
                  <c:v>0.9601048207661077</c:v>
                </c:pt>
                <c:pt idx="3739">
                  <c:v>0.95981141016632421</c:v>
                </c:pt>
                <c:pt idx="3740">
                  <c:v>0.96098700780070734</c:v>
                </c:pt>
                <c:pt idx="3741">
                  <c:v>0.9612248573404617</c:v>
                </c:pt>
                <c:pt idx="3742">
                  <c:v>0.9617803463699377</c:v>
                </c:pt>
                <c:pt idx="3743">
                  <c:v>0.96086244228538364</c:v>
                </c:pt>
                <c:pt idx="3744">
                  <c:v>0.96078335905597767</c:v>
                </c:pt>
                <c:pt idx="3745">
                  <c:v>0.96027441166200767</c:v>
                </c:pt>
                <c:pt idx="3746">
                  <c:v>0.96183710546659962</c:v>
                </c:pt>
                <c:pt idx="3747">
                  <c:v>0.96198475010147044</c:v>
                </c:pt>
                <c:pt idx="3748">
                  <c:v>0.96182583591958992</c:v>
                </c:pt>
                <c:pt idx="3749">
                  <c:v>0.96125886662794569</c:v>
                </c:pt>
                <c:pt idx="3750">
                  <c:v>0.96099831240510536</c:v>
                </c:pt>
                <c:pt idx="3751">
                  <c:v>0.96159888484029599</c:v>
                </c:pt>
                <c:pt idx="3752">
                  <c:v>0.96156487568537363</c:v>
                </c:pt>
                <c:pt idx="3753">
                  <c:v>0.96122491648449115</c:v>
                </c:pt>
                <c:pt idx="3754">
                  <c:v>0.96265498768763702</c:v>
                </c:pt>
                <c:pt idx="3755">
                  <c:v>0.96206425352959346</c:v>
                </c:pt>
                <c:pt idx="3756">
                  <c:v>0.96147413982147323</c:v>
                </c:pt>
                <c:pt idx="3757">
                  <c:v>0.96272324243921015</c:v>
                </c:pt>
                <c:pt idx="3758">
                  <c:v>0.9616669119871345</c:v>
                </c:pt>
                <c:pt idx="3759">
                  <c:v>0.96237080191529378</c:v>
                </c:pt>
                <c:pt idx="3760">
                  <c:v>0.96167833980919504</c:v>
                </c:pt>
                <c:pt idx="3761">
                  <c:v>0.96124751015556442</c:v>
                </c:pt>
                <c:pt idx="3762">
                  <c:v>0.96190518869954389</c:v>
                </c:pt>
                <c:pt idx="3763">
                  <c:v>0.96254122641819506</c:v>
                </c:pt>
                <c:pt idx="3764">
                  <c:v>0.96164432377306552</c:v>
                </c:pt>
                <c:pt idx="3765">
                  <c:v>0.96162164805236261</c:v>
                </c:pt>
                <c:pt idx="3766">
                  <c:v>0.96241624122596625</c:v>
                </c:pt>
                <c:pt idx="3767">
                  <c:v>0.96179174787821942</c:v>
                </c:pt>
                <c:pt idx="3768">
                  <c:v>0.96248436554092953</c:v>
                </c:pt>
                <c:pt idx="3769">
                  <c:v>0.96206417944138478</c:v>
                </c:pt>
                <c:pt idx="3770">
                  <c:v>0.96138357284079989</c:v>
                </c:pt>
                <c:pt idx="3771">
                  <c:v>0.96180309048626367</c:v>
                </c:pt>
                <c:pt idx="3772">
                  <c:v>0.96124751015556364</c:v>
                </c:pt>
                <c:pt idx="3773">
                  <c:v>0.96242760187436116</c:v>
                </c:pt>
                <c:pt idx="3774">
                  <c:v>0.96238216125055465</c:v>
                </c:pt>
                <c:pt idx="3775">
                  <c:v>0.96210952403642069</c:v>
                </c:pt>
                <c:pt idx="3776">
                  <c:v>0.96150821510178131</c:v>
                </c:pt>
                <c:pt idx="3777">
                  <c:v>0.96112296541251829</c:v>
                </c:pt>
                <c:pt idx="3778">
                  <c:v>0.96112299497685549</c:v>
                </c:pt>
                <c:pt idx="3779">
                  <c:v>0.96189378389828795</c:v>
                </c:pt>
                <c:pt idx="3780">
                  <c:v>0.96128159534656477</c:v>
                </c:pt>
                <c:pt idx="3781">
                  <c:v>0.96090776649524667</c:v>
                </c:pt>
                <c:pt idx="3782">
                  <c:v>0.96179168864875009</c:v>
                </c:pt>
                <c:pt idx="3783">
                  <c:v>0.96171229957425486</c:v>
                </c:pt>
                <c:pt idx="3784">
                  <c:v>0.96196186214161961</c:v>
                </c:pt>
                <c:pt idx="3785">
                  <c:v>0.96156490528300886</c:v>
                </c:pt>
                <c:pt idx="3786">
                  <c:v>0.96107774936489365</c:v>
                </c:pt>
                <c:pt idx="3787">
                  <c:v>0.9617803463699377</c:v>
                </c:pt>
                <c:pt idx="3788">
                  <c:v>0.96191659383189476</c:v>
                </c:pt>
                <c:pt idx="3789">
                  <c:v>0.96139478532595857</c:v>
                </c:pt>
                <c:pt idx="3790">
                  <c:v>0.96175776643742561</c:v>
                </c:pt>
                <c:pt idx="3791">
                  <c:v>0.96112289150168462</c:v>
                </c:pt>
                <c:pt idx="3792">
                  <c:v>0.9619052331344824</c:v>
                </c:pt>
                <c:pt idx="3793">
                  <c:v>0.96189382833193582</c:v>
                </c:pt>
                <c:pt idx="3794">
                  <c:v>0.96192786598283253</c:v>
                </c:pt>
                <c:pt idx="3795">
                  <c:v>0.96192794004534043</c:v>
                </c:pt>
                <c:pt idx="3796">
                  <c:v>0.96214358037873082</c:v>
                </c:pt>
                <c:pt idx="3797">
                  <c:v>0.96222305665683194</c:v>
                </c:pt>
                <c:pt idx="3798">
                  <c:v>0.96185974920009731</c:v>
                </c:pt>
                <c:pt idx="3799">
                  <c:v>0.96128159534656477</c:v>
                </c:pt>
                <c:pt idx="3800">
                  <c:v>0.96142886851339582</c:v>
                </c:pt>
                <c:pt idx="3801">
                  <c:v>0.96148556203492419</c:v>
                </c:pt>
                <c:pt idx="3802">
                  <c:v>0.96139481491077639</c:v>
                </c:pt>
                <c:pt idx="3803">
                  <c:v>0.96104359319634025</c:v>
                </c:pt>
                <c:pt idx="3804">
                  <c:v>0.9609756739687334</c:v>
                </c:pt>
                <c:pt idx="3805">
                  <c:v>0.96065884341015728</c:v>
                </c:pt>
                <c:pt idx="3806">
                  <c:v>0.96192782154533463</c:v>
                </c:pt>
                <c:pt idx="3807">
                  <c:v>0.96136089738181163</c:v>
                </c:pt>
                <c:pt idx="3808">
                  <c:v>0.96086250137481677</c:v>
                </c:pt>
                <c:pt idx="3809">
                  <c:v>0.96242760187436116</c:v>
                </c:pt>
                <c:pt idx="3810">
                  <c:v>0.96148554723909585</c:v>
                </c:pt>
                <c:pt idx="3811">
                  <c:v>0.96111167199852165</c:v>
                </c:pt>
                <c:pt idx="3812">
                  <c:v>0.96073813782184669</c:v>
                </c:pt>
                <c:pt idx="3813">
                  <c:v>0.96214358037873082</c:v>
                </c:pt>
                <c:pt idx="3814">
                  <c:v>0.9614742137984712</c:v>
                </c:pt>
                <c:pt idx="3815">
                  <c:v>0.96105506200666391</c:v>
                </c:pt>
                <c:pt idx="3816">
                  <c:v>0.96071539625811331</c:v>
                </c:pt>
                <c:pt idx="3817">
                  <c:v>0.96076064440760778</c:v>
                </c:pt>
                <c:pt idx="3818">
                  <c:v>0.96039865774009714</c:v>
                </c:pt>
                <c:pt idx="3819">
                  <c:v>0.96016141172731906</c:v>
                </c:pt>
                <c:pt idx="3820">
                  <c:v>0.96000316039800115</c:v>
                </c:pt>
                <c:pt idx="3821">
                  <c:v>0.95966458103433561</c:v>
                </c:pt>
                <c:pt idx="3822">
                  <c:v>0.95969842580722542</c:v>
                </c:pt>
                <c:pt idx="3823">
                  <c:v>0.96064756334748103</c:v>
                </c:pt>
                <c:pt idx="3824">
                  <c:v>0.95960817957672762</c:v>
                </c:pt>
                <c:pt idx="3825">
                  <c:v>0.95941647534787844</c:v>
                </c:pt>
                <c:pt idx="3826">
                  <c:v>0.96080589777686365</c:v>
                </c:pt>
                <c:pt idx="3827">
                  <c:v>0.95952914284406399</c:v>
                </c:pt>
                <c:pt idx="3828">
                  <c:v>0.95947276088419731</c:v>
                </c:pt>
                <c:pt idx="3829">
                  <c:v>0.95928112291618761</c:v>
                </c:pt>
                <c:pt idx="3830">
                  <c:v>0.9591233443955286</c:v>
                </c:pt>
                <c:pt idx="3831">
                  <c:v>0.95950658908611119</c:v>
                </c:pt>
                <c:pt idx="3832">
                  <c:v>0.96054567360798393</c:v>
                </c:pt>
                <c:pt idx="3833">
                  <c:v>0.9594614854661736</c:v>
                </c:pt>
                <c:pt idx="3834">
                  <c:v>0.95916843849716882</c:v>
                </c:pt>
                <c:pt idx="3835">
                  <c:v>0.95939383977449888</c:v>
                </c:pt>
                <c:pt idx="3836">
                  <c:v>0.95899944325709918</c:v>
                </c:pt>
                <c:pt idx="3837">
                  <c:v>0.95903323058737122</c:v>
                </c:pt>
                <c:pt idx="3838">
                  <c:v>0.9609417630889453</c:v>
                </c:pt>
                <c:pt idx="3839">
                  <c:v>0.96093044533866812</c:v>
                </c:pt>
                <c:pt idx="3840">
                  <c:v>0.96112286193735408</c:v>
                </c:pt>
                <c:pt idx="3841">
                  <c:v>0.96097576262846929</c:v>
                </c:pt>
                <c:pt idx="3842">
                  <c:v>0.96039876102440891</c:v>
                </c:pt>
                <c:pt idx="3843">
                  <c:v>0.96037614240944635</c:v>
                </c:pt>
                <c:pt idx="3844">
                  <c:v>0.96080597162801284</c:v>
                </c:pt>
                <c:pt idx="3845">
                  <c:v>0.96042132192119367</c:v>
                </c:pt>
                <c:pt idx="3846">
                  <c:v>0.9604326249906503</c:v>
                </c:pt>
                <c:pt idx="3847">
                  <c:v>0.96008238127673184</c:v>
                </c:pt>
                <c:pt idx="3848">
                  <c:v>0.96033085008418384</c:v>
                </c:pt>
                <c:pt idx="3849">
                  <c:v>0.96086259000898355</c:v>
                </c:pt>
                <c:pt idx="3850">
                  <c:v>0.96038735564973399</c:v>
                </c:pt>
                <c:pt idx="3851">
                  <c:v>0.96011618843525837</c:v>
                </c:pt>
                <c:pt idx="3852">
                  <c:v>0.96038745893106858</c:v>
                </c:pt>
                <c:pt idx="3853">
                  <c:v>0.96043271352772919</c:v>
                </c:pt>
                <c:pt idx="3854">
                  <c:v>0.96018397371616548</c:v>
                </c:pt>
                <c:pt idx="3855">
                  <c:v>0.9611569067382485</c:v>
                </c:pt>
                <c:pt idx="3856">
                  <c:v>0.96019526994482995</c:v>
                </c:pt>
                <c:pt idx="3857">
                  <c:v>0.96082849687702543</c:v>
                </c:pt>
                <c:pt idx="3858">
                  <c:v>0.95998068251068658</c:v>
                </c:pt>
                <c:pt idx="3859">
                  <c:v>0.96044401692556536</c:v>
                </c:pt>
                <c:pt idx="3860">
                  <c:v>0.9601500869832158</c:v>
                </c:pt>
                <c:pt idx="3861">
                  <c:v>0.9602291605840596</c:v>
                </c:pt>
                <c:pt idx="3862">
                  <c:v>0.95987898065847654</c:v>
                </c:pt>
                <c:pt idx="3863">
                  <c:v>0.96013879205653263</c:v>
                </c:pt>
                <c:pt idx="3864">
                  <c:v>0.95973221458498859</c:v>
                </c:pt>
                <c:pt idx="3865">
                  <c:v>0.9602291605840596</c:v>
                </c:pt>
                <c:pt idx="3866">
                  <c:v>0.9596533590005969</c:v>
                </c:pt>
                <c:pt idx="3867">
                  <c:v>0.95952914284406399</c:v>
                </c:pt>
                <c:pt idx="3868">
                  <c:v>0.96009360086083562</c:v>
                </c:pt>
                <c:pt idx="3869">
                  <c:v>0.96015019020206227</c:v>
                </c:pt>
                <c:pt idx="3870">
                  <c:v>0.96083987077283162</c:v>
                </c:pt>
                <c:pt idx="3871">
                  <c:v>0.95968717334764553</c:v>
                </c:pt>
                <c:pt idx="3872">
                  <c:v>0.96008230756173552</c:v>
                </c:pt>
                <c:pt idx="3873">
                  <c:v>0.95976622724376515</c:v>
                </c:pt>
                <c:pt idx="3874">
                  <c:v>0.95992430921912564</c:v>
                </c:pt>
                <c:pt idx="3875">
                  <c:v>0.9598902975712944</c:v>
                </c:pt>
                <c:pt idx="3876">
                  <c:v>0.95923613352375725</c:v>
                </c:pt>
                <c:pt idx="3877">
                  <c:v>0.95923601583428431</c:v>
                </c:pt>
                <c:pt idx="3878">
                  <c:v>0.96005970719754363</c:v>
                </c:pt>
                <c:pt idx="3879">
                  <c:v>0.95961951812097068</c:v>
                </c:pt>
                <c:pt idx="3880">
                  <c:v>0.9590894610523133</c:v>
                </c:pt>
                <c:pt idx="3881">
                  <c:v>0.95920221099775727</c:v>
                </c:pt>
                <c:pt idx="3882">
                  <c:v>0.95887558132787132</c:v>
                </c:pt>
                <c:pt idx="3883">
                  <c:v>0.95893187734533702</c:v>
                </c:pt>
                <c:pt idx="3884">
                  <c:v>0.95860532625172035</c:v>
                </c:pt>
                <c:pt idx="3885">
                  <c:v>0.95878552454143862</c:v>
                </c:pt>
                <c:pt idx="3886">
                  <c:v>0.95857157584713659</c:v>
                </c:pt>
                <c:pt idx="3887">
                  <c:v>0.95896568824526396</c:v>
                </c:pt>
                <c:pt idx="3888">
                  <c:v>0.95897683178180915</c:v>
                </c:pt>
                <c:pt idx="3889">
                  <c:v>0.95853782835416179</c:v>
                </c:pt>
                <c:pt idx="3890">
                  <c:v>0.95937123494196352</c:v>
                </c:pt>
                <c:pt idx="3891">
                  <c:v>0.95888675169515114</c:v>
                </c:pt>
                <c:pt idx="3892">
                  <c:v>0.95865024318589176</c:v>
                </c:pt>
                <c:pt idx="3893">
                  <c:v>0.95850408377241736</c:v>
                </c:pt>
                <c:pt idx="3894">
                  <c:v>0.95993546532887586</c:v>
                </c:pt>
                <c:pt idx="3895">
                  <c:v>0.96018401795663555</c:v>
                </c:pt>
                <c:pt idx="3896">
                  <c:v>0.96047788480052387</c:v>
                </c:pt>
                <c:pt idx="3897">
                  <c:v>0.95972104953133264</c:v>
                </c:pt>
                <c:pt idx="3898">
                  <c:v>0.95929239314201953</c:v>
                </c:pt>
                <c:pt idx="3899">
                  <c:v>0.96040996015624269</c:v>
                </c:pt>
                <c:pt idx="3900">
                  <c:v>0.95994673965940924</c:v>
                </c:pt>
                <c:pt idx="3901">
                  <c:v>0.95981126283825291</c:v>
                </c:pt>
                <c:pt idx="3902">
                  <c:v>0.95959690025965949</c:v>
                </c:pt>
                <c:pt idx="3903">
                  <c:v>0.95915714242245098</c:v>
                </c:pt>
                <c:pt idx="3904">
                  <c:v>0.95917976431597074</c:v>
                </c:pt>
                <c:pt idx="3905">
                  <c:v>0.95897686118469994</c:v>
                </c:pt>
                <c:pt idx="3906">
                  <c:v>0.96389624085580072</c:v>
                </c:pt>
                <c:pt idx="3907">
                  <c:v>0.96106632423162908</c:v>
                </c:pt>
                <c:pt idx="3908">
                  <c:v>0.96165567692665677</c:v>
                </c:pt>
                <c:pt idx="3909">
                  <c:v>0.9607833738253575</c:v>
                </c:pt>
                <c:pt idx="3910">
                  <c:v>0.96175770721308063</c:v>
                </c:pt>
                <c:pt idx="3911">
                  <c:v>0.96129276055373392</c:v>
                </c:pt>
                <c:pt idx="3912">
                  <c:v>0.96231398050829631</c:v>
                </c:pt>
                <c:pt idx="3913">
                  <c:v>0.96163292654351951</c:v>
                </c:pt>
                <c:pt idx="3914">
                  <c:v>0.96172374352184864</c:v>
                </c:pt>
                <c:pt idx="3915">
                  <c:v>0.96467257814762319</c:v>
                </c:pt>
                <c:pt idx="3916">
                  <c:v>0.96229126610619753</c:v>
                </c:pt>
                <c:pt idx="3917">
                  <c:v>0.96184840495593482</c:v>
                </c:pt>
                <c:pt idx="3918">
                  <c:v>0.96231390637299508</c:v>
                </c:pt>
                <c:pt idx="3919">
                  <c:v>0.96189387276559046</c:v>
                </c:pt>
                <c:pt idx="3920">
                  <c:v>0.96137221276025597</c:v>
                </c:pt>
                <c:pt idx="3921">
                  <c:v>0.96117951127902068</c:v>
                </c:pt>
                <c:pt idx="3922">
                  <c:v>0.96114553843245865</c:v>
                </c:pt>
                <c:pt idx="3923">
                  <c:v>0.96082861504567685</c:v>
                </c:pt>
                <c:pt idx="3924">
                  <c:v>0.96052306127723186</c:v>
                </c:pt>
                <c:pt idx="3925">
                  <c:v>0.96195055938854013</c:v>
                </c:pt>
                <c:pt idx="3926">
                  <c:v>0.96136079384390627</c:v>
                </c:pt>
                <c:pt idx="3927">
                  <c:v>0.96108892355564202</c:v>
                </c:pt>
                <c:pt idx="3928">
                  <c:v>0.96251854338652754</c:v>
                </c:pt>
                <c:pt idx="3929">
                  <c:v>0.96133813449081662</c:v>
                </c:pt>
                <c:pt idx="3930">
                  <c:v>0.96099834196005252</c:v>
                </c:pt>
                <c:pt idx="3931">
                  <c:v>0.96055709834918568</c:v>
                </c:pt>
                <c:pt idx="3932">
                  <c:v>0.96127026779204117</c:v>
                </c:pt>
                <c:pt idx="3933">
                  <c:v>0.96085124499838892</c:v>
                </c:pt>
                <c:pt idx="3934">
                  <c:v>0.96043265450300863</c:v>
                </c:pt>
                <c:pt idx="3935">
                  <c:v>0.96037611290134206</c:v>
                </c:pt>
                <c:pt idx="3936">
                  <c:v>0.96021792237115577</c:v>
                </c:pt>
                <c:pt idx="3937">
                  <c:v>0.96019524045033666</c:v>
                </c:pt>
                <c:pt idx="3938">
                  <c:v>0.95998075620657131</c:v>
                </c:pt>
                <c:pt idx="3939">
                  <c:v>0.96090785513963961</c:v>
                </c:pt>
                <c:pt idx="3940">
                  <c:v>0.96027435266111305</c:v>
                </c:pt>
                <c:pt idx="3941">
                  <c:v>0.96011618843525837</c:v>
                </c:pt>
                <c:pt idx="3942">
                  <c:v>0.96000326357816179</c:v>
                </c:pt>
                <c:pt idx="3943">
                  <c:v>0.96070402597064353</c:v>
                </c:pt>
                <c:pt idx="3944">
                  <c:v>0.95992423553385553</c:v>
                </c:pt>
                <c:pt idx="3945">
                  <c:v>0.96072667827169111</c:v>
                </c:pt>
                <c:pt idx="3946">
                  <c:v>0.95956306425711557</c:v>
                </c:pt>
                <c:pt idx="3947">
                  <c:v>0.95986781142177513</c:v>
                </c:pt>
                <c:pt idx="3948">
                  <c:v>0.95959690025965949</c:v>
                </c:pt>
                <c:pt idx="3949">
                  <c:v>0.95957429842818065</c:v>
                </c:pt>
                <c:pt idx="3950">
                  <c:v>0.96041000442222058</c:v>
                </c:pt>
                <c:pt idx="3951">
                  <c:v>0.96048913046730611</c:v>
                </c:pt>
                <c:pt idx="3952">
                  <c:v>0.96043268401536719</c:v>
                </c:pt>
                <c:pt idx="3953">
                  <c:v>0.96060226918977665</c:v>
                </c:pt>
                <c:pt idx="3954">
                  <c:v>0.96047792907417062</c:v>
                </c:pt>
                <c:pt idx="3955">
                  <c:v>0.96028579900091748</c:v>
                </c:pt>
                <c:pt idx="3956">
                  <c:v>0.96025175597138468</c:v>
                </c:pt>
                <c:pt idx="3957">
                  <c:v>0.95999197288178584</c:v>
                </c:pt>
                <c:pt idx="3958">
                  <c:v>0.96020656649902403</c:v>
                </c:pt>
                <c:pt idx="3959">
                  <c:v>0.95994681334891119</c:v>
                </c:pt>
                <c:pt idx="3960">
                  <c:v>0.96030833864695353</c:v>
                </c:pt>
                <c:pt idx="3961">
                  <c:v>0.96025181496887957</c:v>
                </c:pt>
                <c:pt idx="3962">
                  <c:v>0.96022914583553731</c:v>
                </c:pt>
                <c:pt idx="3963">
                  <c:v>0.95972104953133264</c:v>
                </c:pt>
                <c:pt idx="3964">
                  <c:v>0.96094180741498048</c:v>
                </c:pt>
                <c:pt idx="3965">
                  <c:v>0.96048917474222195</c:v>
                </c:pt>
                <c:pt idx="3966">
                  <c:v>0.96242755738032004</c:v>
                </c:pt>
                <c:pt idx="3967">
                  <c:v>0.96127016427803702</c:v>
                </c:pt>
                <c:pt idx="3968">
                  <c:v>0.96089650882010202</c:v>
                </c:pt>
                <c:pt idx="3969">
                  <c:v>0.96046653615403599</c:v>
                </c:pt>
                <c:pt idx="3970">
                  <c:v>0.96021786337876269</c:v>
                </c:pt>
                <c:pt idx="3971">
                  <c:v>0.96038750319450683</c:v>
                </c:pt>
                <c:pt idx="3972">
                  <c:v>0.95987898065847677</c:v>
                </c:pt>
                <c:pt idx="3973">
                  <c:v>0.95999201710058901</c:v>
                </c:pt>
                <c:pt idx="3974">
                  <c:v>0.96074930234472156</c:v>
                </c:pt>
                <c:pt idx="3975">
                  <c:v>0.9612814918295739</c:v>
                </c:pt>
                <c:pt idx="3976">
                  <c:v>0.96064756334748103</c:v>
                </c:pt>
                <c:pt idx="3977">
                  <c:v>0.96035359886522187</c:v>
                </c:pt>
                <c:pt idx="3978">
                  <c:v>0.96030825013795551</c:v>
                </c:pt>
                <c:pt idx="3979">
                  <c:v>0.9609644438974877</c:v>
                </c:pt>
                <c:pt idx="3980">
                  <c:v>0.95994685756261877</c:v>
                </c:pt>
                <c:pt idx="3981">
                  <c:v>0.95984512028544033</c:v>
                </c:pt>
                <c:pt idx="3982">
                  <c:v>0.95975492864457213</c:v>
                </c:pt>
                <c:pt idx="3983">
                  <c:v>0.95934880799923961</c:v>
                </c:pt>
                <c:pt idx="3984">
                  <c:v>0.95933753614953865</c:v>
                </c:pt>
                <c:pt idx="3985">
                  <c:v>0.95921356721430651</c:v>
                </c:pt>
                <c:pt idx="3986">
                  <c:v>0.96091909836585621</c:v>
                </c:pt>
                <c:pt idx="3987">
                  <c:v>0.96178039079075617</c:v>
                </c:pt>
                <c:pt idx="3988">
                  <c:v>0.96129286407369674</c:v>
                </c:pt>
                <c:pt idx="3989">
                  <c:v>0.96147415461687213</c:v>
                </c:pt>
                <c:pt idx="3990">
                  <c:v>0.96111161287155489</c:v>
                </c:pt>
                <c:pt idx="3991">
                  <c:v>0.96221170191874228</c:v>
                </c:pt>
                <c:pt idx="3992">
                  <c:v>0.96107760156026933</c:v>
                </c:pt>
                <c:pt idx="3993">
                  <c:v>0.96083992985886502</c:v>
                </c:pt>
                <c:pt idx="3994">
                  <c:v>0.96104363753388033</c:v>
                </c:pt>
                <c:pt idx="3995">
                  <c:v>0.96207545582732978</c:v>
                </c:pt>
                <c:pt idx="3996">
                  <c:v>0.96154229333943353</c:v>
                </c:pt>
                <c:pt idx="3997">
                  <c:v>0.96115693630514332</c:v>
                </c:pt>
                <c:pt idx="3998">
                  <c:v>0.96240488090587761</c:v>
                </c:pt>
                <c:pt idx="3999">
                  <c:v>0.96144028940990001</c:v>
                </c:pt>
                <c:pt idx="4000">
                  <c:v>0.96258667059449565</c:v>
                </c:pt>
                <c:pt idx="4001">
                  <c:v>0.9613381640713643</c:v>
                </c:pt>
                <c:pt idx="4002">
                  <c:v>0.96165566212441822</c:v>
                </c:pt>
                <c:pt idx="4003">
                  <c:v>0.961281639710998</c:v>
                </c:pt>
                <c:pt idx="4004">
                  <c:v>0.9611795556319167</c:v>
                </c:pt>
                <c:pt idx="4005">
                  <c:v>0.9609984010699556</c:v>
                </c:pt>
                <c:pt idx="4006">
                  <c:v>0.96076064440760789</c:v>
                </c:pt>
                <c:pt idx="4007">
                  <c:v>0.96059107932686072</c:v>
                </c:pt>
                <c:pt idx="4008">
                  <c:v>0.9603647524463037</c:v>
                </c:pt>
                <c:pt idx="4009">
                  <c:v>0.96145162187132449</c:v>
                </c:pt>
                <c:pt idx="4010">
                  <c:v>0.96108902702185772</c:v>
                </c:pt>
                <c:pt idx="4011">
                  <c:v>0.96073801968044692</c:v>
                </c:pt>
                <c:pt idx="4012">
                  <c:v>0.96140614605968178</c:v>
                </c:pt>
                <c:pt idx="4013">
                  <c:v>0.96074936141711564</c:v>
                </c:pt>
                <c:pt idx="4014">
                  <c:v>0.96078329997846335</c:v>
                </c:pt>
                <c:pt idx="4015">
                  <c:v>0.96059099075402166</c:v>
                </c:pt>
                <c:pt idx="4016">
                  <c:v>0.96156489048419136</c:v>
                </c:pt>
                <c:pt idx="4017">
                  <c:v>0.96061363652780296</c:v>
                </c:pt>
                <c:pt idx="4018">
                  <c:v>0.9604327135277293</c:v>
                </c:pt>
                <c:pt idx="4019">
                  <c:v>0.96134949358527921</c:v>
                </c:pt>
                <c:pt idx="4020">
                  <c:v>0.96074943525762146</c:v>
                </c:pt>
                <c:pt idx="4021">
                  <c:v>0.96046653615403599</c:v>
                </c:pt>
                <c:pt idx="4022">
                  <c:v>0.96045526162111705</c:v>
                </c:pt>
                <c:pt idx="4023">
                  <c:v>0.96127025300432523</c:v>
                </c:pt>
                <c:pt idx="4024">
                  <c:v>0.96050056832009811</c:v>
                </c:pt>
                <c:pt idx="4025">
                  <c:v>0.9601614412192675</c:v>
                </c:pt>
                <c:pt idx="4026">
                  <c:v>0.9601614412192675</c:v>
                </c:pt>
                <c:pt idx="4027">
                  <c:v>0.95987903959988474</c:v>
                </c:pt>
                <c:pt idx="4028">
                  <c:v>0.96046658042640076</c:v>
                </c:pt>
                <c:pt idx="4029">
                  <c:v>0.96100972078048963</c:v>
                </c:pt>
                <c:pt idx="4030">
                  <c:v>0.96072667827169111</c:v>
                </c:pt>
                <c:pt idx="4031">
                  <c:v>0.96012760066820801</c:v>
                </c:pt>
                <c:pt idx="4032">
                  <c:v>0.95982265146152601</c:v>
                </c:pt>
                <c:pt idx="4033">
                  <c:v>0.96033085008418384</c:v>
                </c:pt>
                <c:pt idx="4034">
                  <c:v>0.9599806677715107</c:v>
                </c:pt>
                <c:pt idx="4035">
                  <c:v>0.95978875175990641</c:v>
                </c:pt>
                <c:pt idx="4036">
                  <c:v>0.9595856801646665</c:v>
                </c:pt>
                <c:pt idx="4037">
                  <c:v>0.95914590550484835</c:v>
                </c:pt>
                <c:pt idx="4038">
                  <c:v>0.95930366369225806</c:v>
                </c:pt>
                <c:pt idx="4039">
                  <c:v>0.96059094646760923</c:v>
                </c:pt>
                <c:pt idx="4040">
                  <c:v>0.9609531254929955</c:v>
                </c:pt>
                <c:pt idx="4041">
                  <c:v>0.9605570393057391</c:v>
                </c:pt>
                <c:pt idx="4042">
                  <c:v>0.96132692362350514</c:v>
                </c:pt>
                <c:pt idx="4043">
                  <c:v>0.96045532064924077</c:v>
                </c:pt>
                <c:pt idx="4044">
                  <c:v>0.96117959998481861</c:v>
                </c:pt>
                <c:pt idx="4045">
                  <c:v>0.96131552081381277</c:v>
                </c:pt>
                <c:pt idx="4046">
                  <c:v>0.96116823102171067</c:v>
                </c:pt>
                <c:pt idx="4047">
                  <c:v>0.96150815591505656</c:v>
                </c:pt>
                <c:pt idx="4048">
                  <c:v>0.96129292322797344</c:v>
                </c:pt>
                <c:pt idx="4049">
                  <c:v>0.96139478532595857</c:v>
                </c:pt>
                <c:pt idx="4050">
                  <c:v>0.96112296541251829</c:v>
                </c:pt>
                <c:pt idx="4051">
                  <c:v>0.96098714079415959</c:v>
                </c:pt>
                <c:pt idx="4052">
                  <c:v>0.96172374352184864</c:v>
                </c:pt>
                <c:pt idx="4053">
                  <c:v>0.96209815775925522</c:v>
                </c:pt>
                <c:pt idx="4054">
                  <c:v>0.96157622654233432</c:v>
                </c:pt>
                <c:pt idx="4055">
                  <c:v>0.96131550602439164</c:v>
                </c:pt>
                <c:pt idx="4056">
                  <c:v>0.96108887921298625</c:v>
                </c:pt>
                <c:pt idx="4057">
                  <c:v>0.9620073727156675</c:v>
                </c:pt>
                <c:pt idx="4058">
                  <c:v>0.96174642513810527</c:v>
                </c:pt>
                <c:pt idx="4059">
                  <c:v>0.96151947553833061</c:v>
                </c:pt>
                <c:pt idx="4060">
                  <c:v>0.9618824979144136</c:v>
                </c:pt>
                <c:pt idx="4061">
                  <c:v>0.96164426456582375</c:v>
                </c:pt>
                <c:pt idx="4062">
                  <c:v>0.96129287886226455</c:v>
                </c:pt>
                <c:pt idx="4063">
                  <c:v>0.96167825099064264</c:v>
                </c:pt>
                <c:pt idx="4064">
                  <c:v>0.96191656420774507</c:v>
                </c:pt>
                <c:pt idx="4065">
                  <c:v>0.96165566212441822</c:v>
                </c:pt>
                <c:pt idx="4066">
                  <c:v>0.96162164805236261</c:v>
                </c:pt>
                <c:pt idx="4067">
                  <c:v>0.96102104081756889</c:v>
                </c:pt>
                <c:pt idx="4068">
                  <c:v>0.961281639710998</c:v>
                </c:pt>
                <c:pt idx="4069">
                  <c:v>0.96090773694712062</c:v>
                </c:pt>
                <c:pt idx="4070">
                  <c:v>0.96078327043970979</c:v>
                </c:pt>
                <c:pt idx="4071">
                  <c:v>0.96056837581031418</c:v>
                </c:pt>
                <c:pt idx="4072">
                  <c:v>0.96048908619239515</c:v>
                </c:pt>
                <c:pt idx="4073">
                  <c:v>0.96168967914264769</c:v>
                </c:pt>
                <c:pt idx="4074">
                  <c:v>0.96090776649524678</c:v>
                </c:pt>
                <c:pt idx="4075">
                  <c:v>0.96103242029623659</c:v>
                </c:pt>
                <c:pt idx="4076">
                  <c:v>0.96055706882746028</c:v>
                </c:pt>
                <c:pt idx="4077">
                  <c:v>0.96096450300228453</c:v>
                </c:pt>
                <c:pt idx="4078">
                  <c:v>0.96085118591064955</c:v>
                </c:pt>
                <c:pt idx="4079">
                  <c:v>0.96037620142566116</c:v>
                </c:pt>
                <c:pt idx="4080">
                  <c:v>0.9606814931020049</c:v>
                </c:pt>
                <c:pt idx="4081">
                  <c:v>0.96033085008418351</c:v>
                </c:pt>
                <c:pt idx="4082">
                  <c:v>0.96016141172731906</c:v>
                </c:pt>
                <c:pt idx="4083">
                  <c:v>0.95979997767264735</c:v>
                </c:pt>
                <c:pt idx="4084">
                  <c:v>0.95989035651440457</c:v>
                </c:pt>
                <c:pt idx="4085">
                  <c:v>0.95982269566122569</c:v>
                </c:pt>
                <c:pt idx="4086">
                  <c:v>0.95957434259986862</c:v>
                </c:pt>
                <c:pt idx="4087">
                  <c:v>0.96038745893106858</c:v>
                </c:pt>
                <c:pt idx="4088">
                  <c:v>0.95991287343098963</c:v>
                </c:pt>
                <c:pt idx="4089">
                  <c:v>0.95959681191119983</c:v>
                </c:pt>
                <c:pt idx="4090">
                  <c:v>0.9594163870401079</c:v>
                </c:pt>
                <c:pt idx="4091">
                  <c:v>0.95920221099775727</c:v>
                </c:pt>
                <c:pt idx="4092">
                  <c:v>0.95911207903496609</c:v>
                </c:pt>
                <c:pt idx="4093">
                  <c:v>0.9604779733478217</c:v>
                </c:pt>
                <c:pt idx="4094">
                  <c:v>0.95977740831653613</c:v>
                </c:pt>
                <c:pt idx="4095">
                  <c:v>0.95935996244668365</c:v>
                </c:pt>
                <c:pt idx="4096">
                  <c:v>0.95932627933887404</c:v>
                </c:pt>
                <c:pt idx="4097">
                  <c:v>0.95940517211518006</c:v>
                </c:pt>
                <c:pt idx="4098">
                  <c:v>0.9591345659581737</c:v>
                </c:pt>
                <c:pt idx="4099">
                  <c:v>0.95860531156422701</c:v>
                </c:pt>
                <c:pt idx="4100">
                  <c:v>0.95903325999449895</c:v>
                </c:pt>
                <c:pt idx="4101">
                  <c:v>0.958965570637072</c:v>
                </c:pt>
                <c:pt idx="4102">
                  <c:v>0.95866164215571503</c:v>
                </c:pt>
                <c:pt idx="4103">
                  <c:v>0.95836904647845766</c:v>
                </c:pt>
                <c:pt idx="4104">
                  <c:v>0.95841402436903289</c:v>
                </c:pt>
                <c:pt idx="4105">
                  <c:v>0.95916843849716882</c:v>
                </c:pt>
                <c:pt idx="4106">
                  <c:v>0.95866164215571503</c:v>
                </c:pt>
                <c:pt idx="4107">
                  <c:v>0.95849280685883764</c:v>
                </c:pt>
                <c:pt idx="4108">
                  <c:v>0.95919094336752364</c:v>
                </c:pt>
                <c:pt idx="4109">
                  <c:v>0.95881924932105422</c:v>
                </c:pt>
                <c:pt idx="4110">
                  <c:v>0.95888679578933744</c:v>
                </c:pt>
                <c:pt idx="4111">
                  <c:v>0.95863913832333514</c:v>
                </c:pt>
                <c:pt idx="4112">
                  <c:v>0.95826786513405826</c:v>
                </c:pt>
                <c:pt idx="4113">
                  <c:v>0.96041000442222058</c:v>
                </c:pt>
                <c:pt idx="4114">
                  <c:v>0.96076074778729326</c:v>
                </c:pt>
                <c:pt idx="4115">
                  <c:v>0.95994675439730792</c:v>
                </c:pt>
                <c:pt idx="4116">
                  <c:v>0.9600597366818413</c:v>
                </c:pt>
                <c:pt idx="4117">
                  <c:v>0.96039880528912314</c:v>
                </c:pt>
                <c:pt idx="4118">
                  <c:v>0.96076061487055964</c:v>
                </c:pt>
                <c:pt idx="4119">
                  <c:v>0.96054576217058918</c:v>
                </c:pt>
                <c:pt idx="4120">
                  <c:v>0.96063619502614939</c:v>
                </c:pt>
                <c:pt idx="4121">
                  <c:v>0.9598565098928652</c:v>
                </c:pt>
                <c:pt idx="4122">
                  <c:v>0.9603421948041615</c:v>
                </c:pt>
                <c:pt idx="4123">
                  <c:v>0.9604778257690032</c:v>
                </c:pt>
                <c:pt idx="4124">
                  <c:v>0.9602857547489595</c:v>
                </c:pt>
                <c:pt idx="4125">
                  <c:v>0.9613382232324682</c:v>
                </c:pt>
                <c:pt idx="4126">
                  <c:v>0.96041006344353264</c:v>
                </c:pt>
                <c:pt idx="4127">
                  <c:v>0.9608398116868071</c:v>
                </c:pt>
                <c:pt idx="4128">
                  <c:v>0.96038745893106858</c:v>
                </c:pt>
                <c:pt idx="4129">
                  <c:v>0.96145153310403764</c:v>
                </c:pt>
                <c:pt idx="4130">
                  <c:v>0.9608058682364089</c:v>
                </c:pt>
                <c:pt idx="4131">
                  <c:v>0.96056833152645549</c:v>
                </c:pt>
                <c:pt idx="4132">
                  <c:v>0.96125886662794569</c:v>
                </c:pt>
                <c:pt idx="4133">
                  <c:v>0.96038741466763633</c:v>
                </c:pt>
                <c:pt idx="4134">
                  <c:v>0.9602970096576513</c:v>
                </c:pt>
                <c:pt idx="4135">
                  <c:v>0.95980012499647471</c:v>
                </c:pt>
                <c:pt idx="4136">
                  <c:v>0.96026311315263546</c:v>
                </c:pt>
                <c:pt idx="4137">
                  <c:v>0.96022930806930962</c:v>
                </c:pt>
                <c:pt idx="4138">
                  <c:v>0.95987903959988474</c:v>
                </c:pt>
                <c:pt idx="4139">
                  <c:v>0.95937138210462225</c:v>
                </c:pt>
                <c:pt idx="4140">
                  <c:v>0.95951795413339902</c:v>
                </c:pt>
                <c:pt idx="4141">
                  <c:v>0.95915714242245098</c:v>
                </c:pt>
                <c:pt idx="4142">
                  <c:v>0.96072667827169111</c:v>
                </c:pt>
                <c:pt idx="4143">
                  <c:v>0.96010489448533864</c:v>
                </c:pt>
                <c:pt idx="4144">
                  <c:v>0.96074943525762146</c:v>
                </c:pt>
                <c:pt idx="4145">
                  <c:v>0.96041001917754809</c:v>
                </c:pt>
                <c:pt idx="4146">
                  <c:v>0.95990158533855963</c:v>
                </c:pt>
                <c:pt idx="4147">
                  <c:v>0.96047787004264251</c:v>
                </c:pt>
                <c:pt idx="4148">
                  <c:v>0.9606587843513924</c:v>
                </c:pt>
                <c:pt idx="4149">
                  <c:v>0.96081715285225822</c:v>
                </c:pt>
                <c:pt idx="4150">
                  <c:v>0.96078321136220823</c:v>
                </c:pt>
                <c:pt idx="4151">
                  <c:v>0.96086250137481677</c:v>
                </c:pt>
                <c:pt idx="4152">
                  <c:v>0.96077198679843645</c:v>
                </c:pt>
                <c:pt idx="4153">
                  <c:v>0.96105506200666391</c:v>
                </c:pt>
                <c:pt idx="4154">
                  <c:v>0.9607946134847547</c:v>
                </c:pt>
                <c:pt idx="4155">
                  <c:v>0.96091923133629364</c:v>
                </c:pt>
                <c:pt idx="4156">
                  <c:v>0.9605344853597052</c:v>
                </c:pt>
                <c:pt idx="4157">
                  <c:v>0.96080592731732162</c:v>
                </c:pt>
                <c:pt idx="4158">
                  <c:v>0.9606814931020049</c:v>
                </c:pt>
                <c:pt idx="4159">
                  <c:v>0.9608852219215307</c:v>
                </c:pt>
                <c:pt idx="4160">
                  <c:v>0.9603987167597009</c:v>
                </c:pt>
                <c:pt idx="4161">
                  <c:v>0.96081724147618064</c:v>
                </c:pt>
                <c:pt idx="4162">
                  <c:v>0.96013879205653263</c:v>
                </c:pt>
                <c:pt idx="4163">
                  <c:v>0.96055698026230185</c:v>
                </c:pt>
                <c:pt idx="4164">
                  <c:v>0.96001459882118001</c:v>
                </c:pt>
                <c:pt idx="4165">
                  <c:v>0.96091908359136535</c:v>
                </c:pt>
                <c:pt idx="4166">
                  <c:v>0.96042132192119367</c:v>
                </c:pt>
                <c:pt idx="4167">
                  <c:v>0.96085118591064955</c:v>
                </c:pt>
                <c:pt idx="4168">
                  <c:v>0.96085118591064955</c:v>
                </c:pt>
                <c:pt idx="4169">
                  <c:v>0.9609643552403091</c:v>
                </c:pt>
                <c:pt idx="4170">
                  <c:v>0.96085118591064955</c:v>
                </c:pt>
                <c:pt idx="4171">
                  <c:v>0.96051184415571766</c:v>
                </c:pt>
                <c:pt idx="4172">
                  <c:v>0.96054567360798393</c:v>
                </c:pt>
                <c:pt idx="4173">
                  <c:v>0.96054576217058918</c:v>
                </c:pt>
                <c:pt idx="4174">
                  <c:v>0.96036481146080421</c:v>
                </c:pt>
                <c:pt idx="4175">
                  <c:v>0.96082864458784512</c:v>
                </c:pt>
                <c:pt idx="4176">
                  <c:v>0.96057959454889841</c:v>
                </c:pt>
                <c:pt idx="4177">
                  <c:v>0.96061360700182252</c:v>
                </c:pt>
                <c:pt idx="4178">
                  <c:v>0.9604892337754517</c:v>
                </c:pt>
                <c:pt idx="4179">
                  <c:v>0.96083984122981803</c:v>
                </c:pt>
                <c:pt idx="4180">
                  <c:v>0.96041001917754809</c:v>
                </c:pt>
                <c:pt idx="4181">
                  <c:v>0.96028571049700773</c:v>
                </c:pt>
                <c:pt idx="4182">
                  <c:v>0.96030830914395227</c:v>
                </c:pt>
                <c:pt idx="4183">
                  <c:v>0.96021792237115577</c:v>
                </c:pt>
                <c:pt idx="4184">
                  <c:v>0.9596533590005969</c:v>
                </c:pt>
                <c:pt idx="4185">
                  <c:v>0.95968720280392461</c:v>
                </c:pt>
                <c:pt idx="4186">
                  <c:v>0.95949531269415334</c:v>
                </c:pt>
                <c:pt idx="4187">
                  <c:v>0.95936002131004616</c:v>
                </c:pt>
                <c:pt idx="4188">
                  <c:v>0.95920224041758195</c:v>
                </c:pt>
                <c:pt idx="4189">
                  <c:v>0.9590894610523133</c:v>
                </c:pt>
                <c:pt idx="4190">
                  <c:v>0.95877418073726539</c:v>
                </c:pt>
                <c:pt idx="4191">
                  <c:v>0.96042138094420859</c:v>
                </c:pt>
                <c:pt idx="4192">
                  <c:v>0.95951790996806841</c:v>
                </c:pt>
                <c:pt idx="4193">
                  <c:v>0.95931493456691752</c:v>
                </c:pt>
                <c:pt idx="4194">
                  <c:v>0.95915717183888882</c:v>
                </c:pt>
                <c:pt idx="4195">
                  <c:v>0.95907831430883583</c:v>
                </c:pt>
                <c:pt idx="4196">
                  <c:v>0.95884171942594354</c:v>
                </c:pt>
                <c:pt idx="4197">
                  <c:v>0.9586390795682872</c:v>
                </c:pt>
                <c:pt idx="4198">
                  <c:v>0.95861657703366943</c:v>
                </c:pt>
                <c:pt idx="4199">
                  <c:v>0.95843660334111369</c:v>
                </c:pt>
                <c:pt idx="4200">
                  <c:v>0.95832416182168156</c:v>
                </c:pt>
                <c:pt idx="4201">
                  <c:v>0.95830167739670324</c:v>
                </c:pt>
                <c:pt idx="4202">
                  <c:v>0.958279106212931</c:v>
                </c:pt>
                <c:pt idx="4203">
                  <c:v>0.95817794813477775</c:v>
                </c:pt>
                <c:pt idx="4204">
                  <c:v>0.95806546361911793</c:v>
                </c:pt>
                <c:pt idx="4205">
                  <c:v>0.95827901816144989</c:v>
                </c:pt>
                <c:pt idx="4206">
                  <c:v>0.95794189705328114</c:v>
                </c:pt>
                <c:pt idx="4207">
                  <c:v>0.95983381941098311</c:v>
                </c:pt>
                <c:pt idx="4208">
                  <c:v>0.9597887959557827</c:v>
                </c:pt>
                <c:pt idx="4209">
                  <c:v>0.96050058307883324</c:v>
                </c:pt>
                <c:pt idx="4210">
                  <c:v>0.965874517546223</c:v>
                </c:pt>
                <c:pt idx="4211">
                  <c:v>0.96602348913320979</c:v>
                </c:pt>
                <c:pt idx="4212">
                  <c:v>0.96440990250141578</c:v>
                </c:pt>
                <c:pt idx="4213">
                  <c:v>0.96403305949267271</c:v>
                </c:pt>
                <c:pt idx="4214">
                  <c:v>0.96410158345066399</c:v>
                </c:pt>
                <c:pt idx="4215">
                  <c:v>0.96363393336019798</c:v>
                </c:pt>
                <c:pt idx="4216">
                  <c:v>0.96362253782374463</c:v>
                </c:pt>
                <c:pt idx="4217">
                  <c:v>0.96331498296389784</c:v>
                </c:pt>
                <c:pt idx="4218">
                  <c:v>0.9629165393320045</c:v>
                </c:pt>
                <c:pt idx="4219">
                  <c:v>0.96260941690972501</c:v>
                </c:pt>
                <c:pt idx="4220">
                  <c:v>0.96229131058481443</c:v>
                </c:pt>
                <c:pt idx="4221">
                  <c:v>0.96238216125055465</c:v>
                </c:pt>
                <c:pt idx="4222">
                  <c:v>0.96201869191920686</c:v>
                </c:pt>
                <c:pt idx="4223">
                  <c:v>0.9618598380597001</c:v>
                </c:pt>
                <c:pt idx="4224">
                  <c:v>0.96183714989383717</c:v>
                </c:pt>
                <c:pt idx="4225">
                  <c:v>0.96147419900306952</c:v>
                </c:pt>
                <c:pt idx="4226">
                  <c:v>0.96120229454354433</c:v>
                </c:pt>
                <c:pt idx="4227">
                  <c:v>0.96119096927724856</c:v>
                </c:pt>
                <c:pt idx="4228">
                  <c:v>0.9607719572605351</c:v>
                </c:pt>
                <c:pt idx="4229">
                  <c:v>0.96148562121824244</c:v>
                </c:pt>
                <c:pt idx="4230">
                  <c:v>0.96119082142998058</c:v>
                </c:pt>
                <c:pt idx="4231">
                  <c:v>0.96088513328225111</c:v>
                </c:pt>
                <c:pt idx="4232">
                  <c:v>0.96120223540292349</c:v>
                </c:pt>
                <c:pt idx="4233">
                  <c:v>0.96115684760446662</c:v>
                </c:pt>
                <c:pt idx="4234">
                  <c:v>0.96079452486594319</c:v>
                </c:pt>
                <c:pt idx="4235">
                  <c:v>0.96022921957815366</c:v>
                </c:pt>
                <c:pt idx="4236">
                  <c:v>0.96087375807420805</c:v>
                </c:pt>
                <c:pt idx="4237">
                  <c:v>0.96107764590165057</c:v>
                </c:pt>
                <c:pt idx="4238">
                  <c:v>0.96054570312885013</c:v>
                </c:pt>
                <c:pt idx="4239">
                  <c:v>0.96030830914395149</c:v>
                </c:pt>
                <c:pt idx="4240">
                  <c:v>0.96015014596541026</c:v>
                </c:pt>
                <c:pt idx="4241">
                  <c:v>0.9598902975712944</c:v>
                </c:pt>
                <c:pt idx="4242">
                  <c:v>0.95969848472147756</c:v>
                </c:pt>
                <c:pt idx="4243">
                  <c:v>0.96171240320488516</c:v>
                </c:pt>
                <c:pt idx="4244">
                  <c:v>0.96106627989152749</c:v>
                </c:pt>
                <c:pt idx="4245">
                  <c:v>0.96102104081756945</c:v>
                </c:pt>
                <c:pt idx="4246">
                  <c:v>0.96080597162801284</c:v>
                </c:pt>
                <c:pt idx="4247">
                  <c:v>0.9608964940464626</c:v>
                </c:pt>
                <c:pt idx="4248">
                  <c:v>0.96052309079639631</c:v>
                </c:pt>
                <c:pt idx="4249">
                  <c:v>0.96039883479893462</c:v>
                </c:pt>
                <c:pt idx="4250">
                  <c:v>0.95990158533855963</c:v>
                </c:pt>
                <c:pt idx="4251">
                  <c:v>0.96299614231411945</c:v>
                </c:pt>
                <c:pt idx="4252">
                  <c:v>0.96223455996361396</c:v>
                </c:pt>
                <c:pt idx="4253">
                  <c:v>0.96195060382860964</c:v>
                </c:pt>
                <c:pt idx="4254">
                  <c:v>0.96168967914264769</c:v>
                </c:pt>
                <c:pt idx="4255">
                  <c:v>0.96312140110660205</c:v>
                </c:pt>
                <c:pt idx="4256">
                  <c:v>0.96259819938433944</c:v>
                </c:pt>
                <c:pt idx="4257">
                  <c:v>0.96213228721751276</c:v>
                </c:pt>
                <c:pt idx="4258">
                  <c:v>0.9621094647590247</c:v>
                </c:pt>
                <c:pt idx="4259">
                  <c:v>0.96182586553689808</c:v>
                </c:pt>
                <c:pt idx="4260">
                  <c:v>0.96156493488064676</c:v>
                </c:pt>
                <c:pt idx="4261">
                  <c:v>0.9612248573404617</c:v>
                </c:pt>
                <c:pt idx="4262">
                  <c:v>0.96093037146408611</c:v>
                </c:pt>
                <c:pt idx="4263">
                  <c:v>0.96079458394514772</c:v>
                </c:pt>
                <c:pt idx="4264">
                  <c:v>0.96083992985886502</c:v>
                </c:pt>
                <c:pt idx="4265">
                  <c:v>0.96046656566894506</c:v>
                </c:pt>
                <c:pt idx="4266">
                  <c:v>0.96021798136355851</c:v>
                </c:pt>
                <c:pt idx="4267">
                  <c:v>0.96003718184299203</c:v>
                </c:pt>
                <c:pt idx="4268">
                  <c:v>0.96064756334748103</c:v>
                </c:pt>
                <c:pt idx="4269">
                  <c:v>0.96019532893382364</c:v>
                </c:pt>
                <c:pt idx="4270">
                  <c:v>0.96059102027829946</c:v>
                </c:pt>
                <c:pt idx="4271">
                  <c:v>0.95999189918379213</c:v>
                </c:pt>
                <c:pt idx="4272">
                  <c:v>0.9597097080479936</c:v>
                </c:pt>
                <c:pt idx="4273">
                  <c:v>0.95968714389136911</c:v>
                </c:pt>
                <c:pt idx="4274">
                  <c:v>0.95943902391681735</c:v>
                </c:pt>
                <c:pt idx="4275">
                  <c:v>0.96019532893382364</c:v>
                </c:pt>
                <c:pt idx="4276">
                  <c:v>0.95931493456691752</c:v>
                </c:pt>
                <c:pt idx="4277">
                  <c:v>0.95905575709462065</c:v>
                </c:pt>
                <c:pt idx="4278">
                  <c:v>0.95990155586615866</c:v>
                </c:pt>
                <c:pt idx="4279">
                  <c:v>0.95991294711412334</c:v>
                </c:pt>
                <c:pt idx="4280">
                  <c:v>0.95951801302051365</c:v>
                </c:pt>
                <c:pt idx="4281">
                  <c:v>0.96046662469877164</c:v>
                </c:pt>
                <c:pt idx="4282">
                  <c:v>0.95964196057102213</c:v>
                </c:pt>
                <c:pt idx="4283">
                  <c:v>0.95948403662685255</c:v>
                </c:pt>
                <c:pt idx="4284">
                  <c:v>0.95931502285181192</c:v>
                </c:pt>
                <c:pt idx="4285">
                  <c:v>0.95917970547970188</c:v>
                </c:pt>
                <c:pt idx="4286">
                  <c:v>0.95951790996806841</c:v>
                </c:pt>
                <c:pt idx="4287">
                  <c:v>0.95961956229775869</c:v>
                </c:pt>
                <c:pt idx="4288">
                  <c:v>0.96025185921700484</c:v>
                </c:pt>
                <c:pt idx="4289">
                  <c:v>0.95926985301474865</c:v>
                </c:pt>
                <c:pt idx="4290">
                  <c:v>0.95917967606157151</c:v>
                </c:pt>
                <c:pt idx="4291">
                  <c:v>0.95903323058737122</c:v>
                </c:pt>
                <c:pt idx="4292">
                  <c:v>0.96068140450874595</c:v>
                </c:pt>
                <c:pt idx="4293">
                  <c:v>0.95923604525664841</c:v>
                </c:pt>
                <c:pt idx="4294">
                  <c:v>0.9590894610523133</c:v>
                </c:pt>
                <c:pt idx="4295">
                  <c:v>0.95937129380702069</c:v>
                </c:pt>
                <c:pt idx="4296">
                  <c:v>0.95924731418499365</c:v>
                </c:pt>
                <c:pt idx="4297">
                  <c:v>0.95901070537646049</c:v>
                </c:pt>
                <c:pt idx="4298">
                  <c:v>0.95934882271465971</c:v>
                </c:pt>
                <c:pt idx="4299">
                  <c:v>0.95901061716016811</c:v>
                </c:pt>
                <c:pt idx="4300">
                  <c:v>0.95896565884321294</c:v>
                </c:pt>
                <c:pt idx="4301">
                  <c:v>0.95862782813918834</c:v>
                </c:pt>
                <c:pt idx="4302">
                  <c:v>0.95858282565846742</c:v>
                </c:pt>
                <c:pt idx="4303">
                  <c:v>0.95868408852078091</c:v>
                </c:pt>
                <c:pt idx="4304">
                  <c:v>0.95824535459773963</c:v>
                </c:pt>
                <c:pt idx="4305">
                  <c:v>0.95848150090467099</c:v>
                </c:pt>
                <c:pt idx="4306">
                  <c:v>0.95841411245091679</c:v>
                </c:pt>
                <c:pt idx="4307">
                  <c:v>0.9582229920886286</c:v>
                </c:pt>
                <c:pt idx="4308">
                  <c:v>0.95902196781988103</c:v>
                </c:pt>
                <c:pt idx="4309">
                  <c:v>0.95893178914680832</c:v>
                </c:pt>
                <c:pt idx="4310">
                  <c:v>0.95878543637589031</c:v>
                </c:pt>
                <c:pt idx="4311">
                  <c:v>0.95850408377241736</c:v>
                </c:pt>
                <c:pt idx="4312">
                  <c:v>0.95832416182168156</c:v>
                </c:pt>
                <c:pt idx="4313">
                  <c:v>0.96531307612412565</c:v>
                </c:pt>
                <c:pt idx="4314">
                  <c:v>0.96631033722583914</c:v>
                </c:pt>
                <c:pt idx="4315">
                  <c:v>0.96430704803516354</c:v>
                </c:pt>
                <c:pt idx="4316">
                  <c:v>0.9639532465679167</c:v>
                </c:pt>
                <c:pt idx="4317">
                  <c:v>0.96377077993897775</c:v>
                </c:pt>
                <c:pt idx="4318">
                  <c:v>0.96340601093885081</c:v>
                </c:pt>
                <c:pt idx="4319">
                  <c:v>0.96299609775570583</c:v>
                </c:pt>
                <c:pt idx="4320">
                  <c:v>0.96299609775570583</c:v>
                </c:pt>
                <c:pt idx="4321">
                  <c:v>0.9627117693510957</c:v>
                </c:pt>
                <c:pt idx="4322">
                  <c:v>0.96240489573636789</c:v>
                </c:pt>
                <c:pt idx="4323">
                  <c:v>0.96705698622194458</c:v>
                </c:pt>
                <c:pt idx="4324">
                  <c:v>0.96619565085408543</c:v>
                </c:pt>
                <c:pt idx="4325">
                  <c:v>0.9649470863932279</c:v>
                </c:pt>
                <c:pt idx="4326">
                  <c:v>0.96447831312532561</c:v>
                </c:pt>
                <c:pt idx="4327">
                  <c:v>0.96419289774823891</c:v>
                </c:pt>
                <c:pt idx="4328">
                  <c:v>0.96386192825862493</c:v>
                </c:pt>
                <c:pt idx="4329">
                  <c:v>0.96352000770836155</c:v>
                </c:pt>
                <c:pt idx="4330">
                  <c:v>0.96344026895561652</c:v>
                </c:pt>
                <c:pt idx="4331">
                  <c:v>0.9631100649708394</c:v>
                </c:pt>
                <c:pt idx="4332">
                  <c:v>0.96276855921427562</c:v>
                </c:pt>
                <c:pt idx="4333">
                  <c:v>0.96266625135423689</c:v>
                </c:pt>
                <c:pt idx="4334">
                  <c:v>0.96230265279643279</c:v>
                </c:pt>
                <c:pt idx="4335">
                  <c:v>0.96227993904893061</c:v>
                </c:pt>
                <c:pt idx="4336">
                  <c:v>0.96191656420774507</c:v>
                </c:pt>
                <c:pt idx="4337">
                  <c:v>0.96193925696061933</c:v>
                </c:pt>
                <c:pt idx="4338">
                  <c:v>0.96190518869954389</c:v>
                </c:pt>
                <c:pt idx="4339">
                  <c:v>0.9664250868659956</c:v>
                </c:pt>
                <c:pt idx="4340">
                  <c:v>0.96597763192133235</c:v>
                </c:pt>
                <c:pt idx="4341">
                  <c:v>0.96447841748705865</c:v>
                </c:pt>
                <c:pt idx="4342">
                  <c:v>0.96387347958444558</c:v>
                </c:pt>
                <c:pt idx="4343">
                  <c:v>0.96356563946003293</c:v>
                </c:pt>
                <c:pt idx="4344">
                  <c:v>0.96316691236770169</c:v>
                </c:pt>
                <c:pt idx="4345">
                  <c:v>0.96312147539428394</c:v>
                </c:pt>
                <c:pt idx="4346">
                  <c:v>0.96767844385610491</c:v>
                </c:pt>
                <c:pt idx="4347">
                  <c:v>0.96680408725250888</c:v>
                </c:pt>
                <c:pt idx="4348">
                  <c:v>0.96562244889939564</c:v>
                </c:pt>
                <c:pt idx="4349">
                  <c:v>0.96484401708101453</c:v>
                </c:pt>
                <c:pt idx="4350">
                  <c:v>0.96444420322798263</c:v>
                </c:pt>
                <c:pt idx="4351">
                  <c:v>0.9641587678560688</c:v>
                </c:pt>
                <c:pt idx="4352">
                  <c:v>0.96362253782374463</c:v>
                </c:pt>
                <c:pt idx="4353">
                  <c:v>0.96374790686787071</c:v>
                </c:pt>
                <c:pt idx="4354">
                  <c:v>0.96336053148617562</c:v>
                </c:pt>
                <c:pt idx="4355">
                  <c:v>0.96313272271101757</c:v>
                </c:pt>
                <c:pt idx="4356">
                  <c:v>0.96272321275420336</c:v>
                </c:pt>
                <c:pt idx="4357">
                  <c:v>0.96390768897735357</c:v>
                </c:pt>
                <c:pt idx="4358">
                  <c:v>0.96401036476940649</c:v>
                </c:pt>
                <c:pt idx="4359">
                  <c:v>0.96321250319816676</c:v>
                </c:pt>
                <c:pt idx="4360">
                  <c:v>0.96315553034421042</c:v>
                </c:pt>
                <c:pt idx="4361">
                  <c:v>0.962916554181805</c:v>
                </c:pt>
                <c:pt idx="4362">
                  <c:v>0.96274596696914039</c:v>
                </c:pt>
                <c:pt idx="4363">
                  <c:v>0.96246170062214886</c:v>
                </c:pt>
                <c:pt idx="4364">
                  <c:v>0.96203004108154766</c:v>
                </c:pt>
                <c:pt idx="4365">
                  <c:v>0.96197329854777103</c:v>
                </c:pt>
                <c:pt idx="4366">
                  <c:v>0.96173509897148413</c:v>
                </c:pt>
                <c:pt idx="4367">
                  <c:v>0.9615422045516453</c:v>
                </c:pt>
                <c:pt idx="4368">
                  <c:v>0.96176915248377515</c:v>
                </c:pt>
                <c:pt idx="4369">
                  <c:v>0.96139493325006675</c:v>
                </c:pt>
                <c:pt idx="4370">
                  <c:v>0.96119088056888147</c:v>
                </c:pt>
                <c:pt idx="4371">
                  <c:v>0.96076064440760789</c:v>
                </c:pt>
                <c:pt idx="4372">
                  <c:v>0.96079467256397311</c:v>
                </c:pt>
                <c:pt idx="4373">
                  <c:v>0.96072679640967551</c:v>
                </c:pt>
                <c:pt idx="4374">
                  <c:v>0.96056846437804666</c:v>
                </c:pt>
                <c:pt idx="4375">
                  <c:v>0.96210950921707061</c:v>
                </c:pt>
                <c:pt idx="4376">
                  <c:v>0.96189388757680838</c:v>
                </c:pt>
                <c:pt idx="4377">
                  <c:v>0.96165566212441822</c:v>
                </c:pt>
                <c:pt idx="4378">
                  <c:v>0.96131550602439164</c:v>
                </c:pt>
                <c:pt idx="4379">
                  <c:v>0.96107764590165057</c:v>
                </c:pt>
                <c:pt idx="4380">
                  <c:v>0.96138348408889684</c:v>
                </c:pt>
                <c:pt idx="4381">
                  <c:v>0.96347442585810361</c:v>
                </c:pt>
                <c:pt idx="4382">
                  <c:v>0.96176910806422655</c:v>
                </c:pt>
                <c:pt idx="4383">
                  <c:v>0.96136082342616214</c:v>
                </c:pt>
                <c:pt idx="4384">
                  <c:v>0.96105500288822565</c:v>
                </c:pt>
                <c:pt idx="4385">
                  <c:v>0.96585161188398239</c:v>
                </c:pt>
                <c:pt idx="4386">
                  <c:v>0.96310999068531322</c:v>
                </c:pt>
                <c:pt idx="4387">
                  <c:v>0.96264359078815964</c:v>
                </c:pt>
                <c:pt idx="4388">
                  <c:v>0.9622571821392033</c:v>
                </c:pt>
                <c:pt idx="4389">
                  <c:v>0.96187124187549289</c:v>
                </c:pt>
                <c:pt idx="4390">
                  <c:v>0.96165560291546681</c:v>
                </c:pt>
                <c:pt idx="4391">
                  <c:v>0.96165560291546681</c:v>
                </c:pt>
                <c:pt idx="4392">
                  <c:v>0.9615422637435016</c:v>
                </c:pt>
                <c:pt idx="4393">
                  <c:v>0.96091905404238664</c:v>
                </c:pt>
                <c:pt idx="4394">
                  <c:v>0.96065884341015728</c:v>
                </c:pt>
                <c:pt idx="4395">
                  <c:v>0.96061360700182252</c:v>
                </c:pt>
                <c:pt idx="4396">
                  <c:v>0.96051169656415281</c:v>
                </c:pt>
                <c:pt idx="4397">
                  <c:v>0.96013882154677943</c:v>
                </c:pt>
                <c:pt idx="4398">
                  <c:v>0.96005985461904986</c:v>
                </c:pt>
                <c:pt idx="4399">
                  <c:v>0.95993542111645269</c:v>
                </c:pt>
                <c:pt idx="4400">
                  <c:v>0.95996934824860003</c:v>
                </c:pt>
                <c:pt idx="4401">
                  <c:v>0.95957434259986862</c:v>
                </c:pt>
                <c:pt idx="4402">
                  <c:v>0.95950667741422335</c:v>
                </c:pt>
                <c:pt idx="4403">
                  <c:v>0.95923601583428431</c:v>
                </c:pt>
                <c:pt idx="4404">
                  <c:v>0.95930363426481202</c:v>
                </c:pt>
                <c:pt idx="4405">
                  <c:v>0.95920221099775738</c:v>
                </c:pt>
                <c:pt idx="4406">
                  <c:v>0.95897691999048862</c:v>
                </c:pt>
                <c:pt idx="4407">
                  <c:v>0.95883040338450942</c:v>
                </c:pt>
                <c:pt idx="4408">
                  <c:v>0.96021792237115577</c:v>
                </c:pt>
                <c:pt idx="4409">
                  <c:v>0.95969838162154331</c:v>
                </c:pt>
                <c:pt idx="4410">
                  <c:v>0.95928112291618761</c:v>
                </c:pt>
                <c:pt idx="4411">
                  <c:v>0.95903323058737122</c:v>
                </c:pt>
                <c:pt idx="4412">
                  <c:v>0.95948418383190515</c:v>
                </c:pt>
                <c:pt idx="4413">
                  <c:v>0.95955184513130742</c:v>
                </c:pt>
                <c:pt idx="4414">
                  <c:v>0.95994679861100962</c:v>
                </c:pt>
                <c:pt idx="4415">
                  <c:v>0.95919097278650178</c:v>
                </c:pt>
                <c:pt idx="4416">
                  <c:v>0.95932620576601246</c:v>
                </c:pt>
                <c:pt idx="4417">
                  <c:v>0.9588418076041757</c:v>
                </c:pt>
                <c:pt idx="4418">
                  <c:v>0.95894313752065063</c:v>
                </c:pt>
                <c:pt idx="4419">
                  <c:v>0.958706594938881</c:v>
                </c:pt>
                <c:pt idx="4420">
                  <c:v>0.95902199722616277</c:v>
                </c:pt>
                <c:pt idx="4421">
                  <c:v>0.95889809876309218</c:v>
                </c:pt>
                <c:pt idx="4422">
                  <c:v>0.95894304931958585</c:v>
                </c:pt>
                <c:pt idx="4423">
                  <c:v>0.95848158900175118</c:v>
                </c:pt>
                <c:pt idx="4424">
                  <c:v>0.95827907686243552</c:v>
                </c:pt>
                <c:pt idx="4425">
                  <c:v>0.95824535459773963</c:v>
                </c:pt>
                <c:pt idx="4426">
                  <c:v>0.95832404440618324</c:v>
                </c:pt>
                <c:pt idx="4427">
                  <c:v>0.95842535773434967</c:v>
                </c:pt>
                <c:pt idx="4428">
                  <c:v>0.96085112682292051</c:v>
                </c:pt>
                <c:pt idx="4429">
                  <c:v>0.95996933350985103</c:v>
                </c:pt>
                <c:pt idx="4430">
                  <c:v>0.96005966297110334</c:v>
                </c:pt>
                <c:pt idx="4431">
                  <c:v>0.959879083805945</c:v>
                </c:pt>
                <c:pt idx="4432">
                  <c:v>0.96002584594680163</c:v>
                </c:pt>
                <c:pt idx="4433">
                  <c:v>0.960037152360393</c:v>
                </c:pt>
                <c:pt idx="4434">
                  <c:v>0.9601048797414915</c:v>
                </c:pt>
                <c:pt idx="4435">
                  <c:v>0.95934874913756241</c:v>
                </c:pt>
                <c:pt idx="4436">
                  <c:v>0.95936002131004616</c:v>
                </c:pt>
                <c:pt idx="4437">
                  <c:v>0.95948418383190515</c:v>
                </c:pt>
                <c:pt idx="4438">
                  <c:v>0.95890926977311775</c:v>
                </c:pt>
                <c:pt idx="4439">
                  <c:v>0.95887549314203002</c:v>
                </c:pt>
                <c:pt idx="4440">
                  <c:v>0.95867289455733262</c:v>
                </c:pt>
                <c:pt idx="4441">
                  <c:v>0.95867289455733262</c:v>
                </c:pt>
                <c:pt idx="4442">
                  <c:v>0.95853774024441352</c:v>
                </c:pt>
                <c:pt idx="4443">
                  <c:v>0.95824538394570491</c:v>
                </c:pt>
                <c:pt idx="4444">
                  <c:v>0.95794189705328137</c:v>
                </c:pt>
                <c:pt idx="4445">
                  <c:v>0.9580880518090259</c:v>
                </c:pt>
                <c:pt idx="4446">
                  <c:v>0.95769488105461653</c:v>
                </c:pt>
                <c:pt idx="4447">
                  <c:v>0.9577397814427151</c:v>
                </c:pt>
                <c:pt idx="4448">
                  <c:v>0.95759387404193796</c:v>
                </c:pt>
                <c:pt idx="4449">
                  <c:v>0.95754899041672092</c:v>
                </c:pt>
                <c:pt idx="4450">
                  <c:v>0.96043266925918769</c:v>
                </c:pt>
                <c:pt idx="4451">
                  <c:v>0.95967596539441913</c:v>
                </c:pt>
                <c:pt idx="4452">
                  <c:v>0.95989034177862531</c:v>
                </c:pt>
                <c:pt idx="4453">
                  <c:v>0.95895429511573615</c:v>
                </c:pt>
                <c:pt idx="4454">
                  <c:v>0.95966462521620655</c:v>
                </c:pt>
                <c:pt idx="4455">
                  <c:v>0.95903323058737122</c:v>
                </c:pt>
                <c:pt idx="4456">
                  <c:v>0.96040997491156854</c:v>
                </c:pt>
                <c:pt idx="4457">
                  <c:v>0.95977745251113311</c:v>
                </c:pt>
                <c:pt idx="4458">
                  <c:v>0.95966468412537542</c:v>
                </c:pt>
                <c:pt idx="4459">
                  <c:v>0.9591008434107936</c:v>
                </c:pt>
                <c:pt idx="4460">
                  <c:v>0.95912337380942669</c:v>
                </c:pt>
                <c:pt idx="4461">
                  <c:v>0.9588418076041757</c:v>
                </c:pt>
                <c:pt idx="4462">
                  <c:v>0.96048913046730611</c:v>
                </c:pt>
                <c:pt idx="4463">
                  <c:v>0.95999198762138604</c:v>
                </c:pt>
                <c:pt idx="4464">
                  <c:v>0.96041007819886204</c:v>
                </c:pt>
                <c:pt idx="4465">
                  <c:v>0.9599806677715107</c:v>
                </c:pt>
                <c:pt idx="4466">
                  <c:v>0.95986772301219991</c:v>
                </c:pt>
                <c:pt idx="4467">
                  <c:v>0.95949531269415334</c:v>
                </c:pt>
                <c:pt idx="4468">
                  <c:v>0.95985649515836013</c:v>
                </c:pt>
                <c:pt idx="4469">
                  <c:v>0.95952914284406399</c:v>
                </c:pt>
                <c:pt idx="4470">
                  <c:v>0.96098708168595337</c:v>
                </c:pt>
                <c:pt idx="4471">
                  <c:v>0.96002591965118056</c:v>
                </c:pt>
                <c:pt idx="4472">
                  <c:v>0.96089653836738353</c:v>
                </c:pt>
                <c:pt idx="4473">
                  <c:v>0.96062501895871366</c:v>
                </c:pt>
                <c:pt idx="4474">
                  <c:v>0.9600033372782929</c:v>
                </c:pt>
                <c:pt idx="4475">
                  <c:v>0.9599581469592442</c:v>
                </c:pt>
                <c:pt idx="4476">
                  <c:v>0.95960817957672762</c:v>
                </c:pt>
                <c:pt idx="4477">
                  <c:v>0.95949540101972064</c:v>
                </c:pt>
                <c:pt idx="4478">
                  <c:v>0.95895425101394371</c:v>
                </c:pt>
                <c:pt idx="4479">
                  <c:v>0.96033085008418384</c:v>
                </c:pt>
                <c:pt idx="4480">
                  <c:v>0.96054573264971899</c:v>
                </c:pt>
                <c:pt idx="4481">
                  <c:v>0.96093046011358674</c:v>
                </c:pt>
                <c:pt idx="4482">
                  <c:v>0.96033090909358143</c:v>
                </c:pt>
                <c:pt idx="4483">
                  <c:v>0.95985646568935068</c:v>
                </c:pt>
                <c:pt idx="4484">
                  <c:v>0.96028571049700773</c:v>
                </c:pt>
                <c:pt idx="4485">
                  <c:v>0.96116833450883665</c:v>
                </c:pt>
                <c:pt idx="4486">
                  <c:v>0.96022921957815366</c:v>
                </c:pt>
                <c:pt idx="4487">
                  <c:v>0.96027441166200767</c:v>
                </c:pt>
                <c:pt idx="4488">
                  <c:v>0.9599017032281848</c:v>
                </c:pt>
                <c:pt idx="4489">
                  <c:v>0.96134949358527921</c:v>
                </c:pt>
                <c:pt idx="4490">
                  <c:v>0.96054571788928411</c:v>
                </c:pt>
                <c:pt idx="4491">
                  <c:v>0.96102099648258421</c:v>
                </c:pt>
                <c:pt idx="4492">
                  <c:v>0.9601614412192675</c:v>
                </c:pt>
                <c:pt idx="4493">
                  <c:v>0.96034220955693717</c:v>
                </c:pt>
                <c:pt idx="4494">
                  <c:v>0.95989041545752296</c:v>
                </c:pt>
                <c:pt idx="4495">
                  <c:v>0.96064747476188528</c:v>
                </c:pt>
                <c:pt idx="4496">
                  <c:v>0.96002577224243801</c:v>
                </c:pt>
                <c:pt idx="4497">
                  <c:v>0.96120230932870043</c:v>
                </c:pt>
                <c:pt idx="4498">
                  <c:v>0.9604326249906503</c:v>
                </c:pt>
                <c:pt idx="4499">
                  <c:v>0.9601048207661077</c:v>
                </c:pt>
                <c:pt idx="4500">
                  <c:v>0.95985655409638571</c:v>
                </c:pt>
                <c:pt idx="4501">
                  <c:v>0.95945029868816423</c:v>
                </c:pt>
                <c:pt idx="4502">
                  <c:v>0.96050053880262898</c:v>
                </c:pt>
                <c:pt idx="4503">
                  <c:v>0.95985649515836013</c:v>
                </c:pt>
                <c:pt idx="4504">
                  <c:v>0.9595969591586444</c:v>
                </c:pt>
                <c:pt idx="4505">
                  <c:v>0.96039876102440891</c:v>
                </c:pt>
                <c:pt idx="4506">
                  <c:v>0.9600033372782929</c:v>
                </c:pt>
                <c:pt idx="4507">
                  <c:v>0.96098708168595337</c:v>
                </c:pt>
                <c:pt idx="4508">
                  <c:v>0.96044386935952564</c:v>
                </c:pt>
                <c:pt idx="4509">
                  <c:v>0.96085123022645302</c:v>
                </c:pt>
                <c:pt idx="4510">
                  <c:v>0.96020662548971769</c:v>
                </c:pt>
                <c:pt idx="4511">
                  <c:v>0.96130425143628195</c:v>
                </c:pt>
                <c:pt idx="4512">
                  <c:v>0.96055700978401959</c:v>
                </c:pt>
                <c:pt idx="4513">
                  <c:v>0.96020662548971769</c:v>
                </c:pt>
                <c:pt idx="4514">
                  <c:v>0.96097571829859962</c:v>
                </c:pt>
                <c:pt idx="4515">
                  <c:v>0.96081715285225822</c:v>
                </c:pt>
                <c:pt idx="4516">
                  <c:v>0.96121356099429833</c:v>
                </c:pt>
                <c:pt idx="4517">
                  <c:v>0.96074940572141743</c:v>
                </c:pt>
                <c:pt idx="4518">
                  <c:v>0.96045535016330663</c:v>
                </c:pt>
                <c:pt idx="4519">
                  <c:v>0.96021792237115577</c:v>
                </c:pt>
                <c:pt idx="4520">
                  <c:v>0.9607833738253575</c:v>
                </c:pt>
                <c:pt idx="4521">
                  <c:v>0.9601727367986127</c:v>
                </c:pt>
                <c:pt idx="4522">
                  <c:v>0.96061360700182252</c:v>
                </c:pt>
                <c:pt idx="4523">
                  <c:v>0.96002577224243801</c:v>
                </c:pt>
                <c:pt idx="4524">
                  <c:v>0.95961945921859459</c:v>
                </c:pt>
                <c:pt idx="4525">
                  <c:v>0.96091912791483769</c:v>
                </c:pt>
                <c:pt idx="4526">
                  <c:v>0.96087390580206855</c:v>
                </c:pt>
                <c:pt idx="4527">
                  <c:v>0.96057963883402842</c:v>
                </c:pt>
                <c:pt idx="4528">
                  <c:v>0.96008223384675306</c:v>
                </c:pt>
                <c:pt idx="4529">
                  <c:v>0.95986784089163668</c:v>
                </c:pt>
                <c:pt idx="4530">
                  <c:v>0.96098703735480451</c:v>
                </c:pt>
                <c:pt idx="4531">
                  <c:v>0.96027441166200767</c:v>
                </c:pt>
                <c:pt idx="4532">
                  <c:v>0.95990161481096203</c:v>
                </c:pt>
                <c:pt idx="4533">
                  <c:v>0.95959690025965949</c:v>
                </c:pt>
                <c:pt idx="4534">
                  <c:v>0.95935999187836352</c:v>
                </c:pt>
                <c:pt idx="4535">
                  <c:v>0.95899938444792632</c:v>
                </c:pt>
                <c:pt idx="4536">
                  <c:v>0.95981120390703978</c:v>
                </c:pt>
                <c:pt idx="4537">
                  <c:v>0.95922477665264183</c:v>
                </c:pt>
                <c:pt idx="4538">
                  <c:v>0.96017267781301863</c:v>
                </c:pt>
                <c:pt idx="4539">
                  <c:v>0.95952914284406399</c:v>
                </c:pt>
                <c:pt idx="4540">
                  <c:v>0.96041006344353264</c:v>
                </c:pt>
                <c:pt idx="4541">
                  <c:v>0.95983386361194245</c:v>
                </c:pt>
                <c:pt idx="4542">
                  <c:v>0.96069287750229393</c:v>
                </c:pt>
                <c:pt idx="4543">
                  <c:v>0.96044392838593451</c:v>
                </c:pt>
                <c:pt idx="4544">
                  <c:v>0.96107760156026933</c:v>
                </c:pt>
                <c:pt idx="4545">
                  <c:v>0.960873891029281</c:v>
                </c:pt>
                <c:pt idx="4546">
                  <c:v>0.96063625408151265</c:v>
                </c:pt>
                <c:pt idx="4547">
                  <c:v>0.9601840327034602</c:v>
                </c:pt>
                <c:pt idx="4548">
                  <c:v>0.95991299132400998</c:v>
                </c:pt>
                <c:pt idx="4549">
                  <c:v>0.95987903959988474</c:v>
                </c:pt>
                <c:pt idx="4550">
                  <c:v>0.95959690025965949</c:v>
                </c:pt>
                <c:pt idx="4551">
                  <c:v>0.95926982358984336</c:v>
                </c:pt>
                <c:pt idx="4552">
                  <c:v>0.95934874913756241</c:v>
                </c:pt>
                <c:pt idx="4553">
                  <c:v>0.95902187960104934</c:v>
                </c:pt>
                <c:pt idx="4554">
                  <c:v>0.95875167043129672</c:v>
                </c:pt>
                <c:pt idx="4555">
                  <c:v>0.95845915425270833</c:v>
                </c:pt>
                <c:pt idx="4556">
                  <c:v>0.95842532837287564</c:v>
                </c:pt>
                <c:pt idx="4557">
                  <c:v>0.95831274332942451</c:v>
                </c:pt>
                <c:pt idx="4558">
                  <c:v>0.95795312876351169</c:v>
                </c:pt>
                <c:pt idx="4559">
                  <c:v>0.95797559315222469</c:v>
                </c:pt>
                <c:pt idx="4560">
                  <c:v>0.95757143158478431</c:v>
                </c:pt>
                <c:pt idx="4561">
                  <c:v>0.95769482244129411</c:v>
                </c:pt>
                <c:pt idx="4562">
                  <c:v>0.95766115054078804</c:v>
                </c:pt>
                <c:pt idx="4563">
                  <c:v>0.95798691381643508</c:v>
                </c:pt>
                <c:pt idx="4564">
                  <c:v>0.9574479625336676</c:v>
                </c:pt>
                <c:pt idx="4565">
                  <c:v>0.95787445492849443</c:v>
                </c:pt>
                <c:pt idx="4566">
                  <c:v>0.95727972371983772</c:v>
                </c:pt>
                <c:pt idx="4567">
                  <c:v>0.95733568791390922</c:v>
                </c:pt>
                <c:pt idx="4568">
                  <c:v>0.95707780401786513</c:v>
                </c:pt>
                <c:pt idx="4569">
                  <c:v>0.95710021812804713</c:v>
                </c:pt>
                <c:pt idx="4570">
                  <c:v>0.95694324399642083</c:v>
                </c:pt>
                <c:pt idx="4571">
                  <c:v>0.95689843508212913</c:v>
                </c:pt>
                <c:pt idx="4572">
                  <c:v>0.95693204128563758</c:v>
                </c:pt>
                <c:pt idx="4573">
                  <c:v>0.9567529439515039</c:v>
                </c:pt>
                <c:pt idx="4574">
                  <c:v>0.95668576526753901</c:v>
                </c:pt>
                <c:pt idx="4575">
                  <c:v>0.95660740474964667</c:v>
                </c:pt>
                <c:pt idx="4576">
                  <c:v>0.95668566295895485</c:v>
                </c:pt>
                <c:pt idx="4577">
                  <c:v>0.95670805456287966</c:v>
                </c:pt>
                <c:pt idx="4578">
                  <c:v>0.95701054015141518</c:v>
                </c:pt>
                <c:pt idx="4579">
                  <c:v>0.95668566295895485</c:v>
                </c:pt>
                <c:pt idx="4580">
                  <c:v>0.95739180654777412</c:v>
                </c:pt>
                <c:pt idx="4581">
                  <c:v>0.95698820432305631</c:v>
                </c:pt>
                <c:pt idx="4582">
                  <c:v>0.95748154283795417</c:v>
                </c:pt>
                <c:pt idx="4583">
                  <c:v>0.9572460290329865</c:v>
                </c:pt>
                <c:pt idx="4584">
                  <c:v>0.95669685860032116</c:v>
                </c:pt>
                <c:pt idx="4585">
                  <c:v>0.95705543508241742</c:v>
                </c:pt>
                <c:pt idx="4586">
                  <c:v>0.95814424926051278</c:v>
                </c:pt>
                <c:pt idx="4587">
                  <c:v>0.95802065779297774</c:v>
                </c:pt>
                <c:pt idx="4588">
                  <c:v>0.95759381544376565</c:v>
                </c:pt>
                <c:pt idx="4589">
                  <c:v>0.95701061328982229</c:v>
                </c:pt>
                <c:pt idx="4590">
                  <c:v>0.95704422915185083</c:v>
                </c:pt>
                <c:pt idx="4591">
                  <c:v>0.95701055477909569</c:v>
                </c:pt>
                <c:pt idx="4592">
                  <c:v>0.95679772154614595</c:v>
                </c:pt>
                <c:pt idx="4593">
                  <c:v>0.9595517420699613</c:v>
                </c:pt>
                <c:pt idx="4594">
                  <c:v>0.95926980887739122</c:v>
                </c:pt>
                <c:pt idx="4595">
                  <c:v>0.95865033132098165</c:v>
                </c:pt>
                <c:pt idx="4596">
                  <c:v>0.95868419135395033</c:v>
                </c:pt>
                <c:pt idx="4597">
                  <c:v>0.95894316692101034</c:v>
                </c:pt>
                <c:pt idx="4598">
                  <c:v>0.95842526964993369</c:v>
                </c:pt>
                <c:pt idx="4599">
                  <c:v>0.95845900743267265</c:v>
                </c:pt>
                <c:pt idx="4600">
                  <c:v>0.95807669888031288</c:v>
                </c:pt>
                <c:pt idx="4601">
                  <c:v>0.95813296804862558</c:v>
                </c:pt>
                <c:pt idx="4602">
                  <c:v>0.95776217494816951</c:v>
                </c:pt>
                <c:pt idx="4603">
                  <c:v>0.95781831090610181</c:v>
                </c:pt>
                <c:pt idx="4604">
                  <c:v>0.95804311139649601</c:v>
                </c:pt>
                <c:pt idx="4605">
                  <c:v>0.95759381544376565</c:v>
                </c:pt>
                <c:pt idx="4606">
                  <c:v>0.9579082918269235</c:v>
                </c:pt>
                <c:pt idx="4607">
                  <c:v>0.9576274815417366</c:v>
                </c:pt>
                <c:pt idx="4608">
                  <c:v>0.95726852598834811</c:v>
                </c:pt>
                <c:pt idx="4609">
                  <c:v>0.96035358411201788</c:v>
                </c:pt>
                <c:pt idx="4610">
                  <c:v>0.96051182939655877</c:v>
                </c:pt>
                <c:pt idx="4611">
                  <c:v>0.96037609814729097</c:v>
                </c:pt>
                <c:pt idx="4612">
                  <c:v>0.96042138094420859</c:v>
                </c:pt>
                <c:pt idx="4613">
                  <c:v>0.9608398116868071</c:v>
                </c:pt>
                <c:pt idx="4614">
                  <c:v>0.9606248713245511</c:v>
                </c:pt>
                <c:pt idx="4615">
                  <c:v>0.96082861504567685</c:v>
                </c:pt>
                <c:pt idx="4616">
                  <c:v>0.9603987167597009</c:v>
                </c:pt>
                <c:pt idx="4617">
                  <c:v>0.96085124499838892</c:v>
                </c:pt>
                <c:pt idx="4618">
                  <c:v>0.96061354794986886</c:v>
                </c:pt>
                <c:pt idx="4619">
                  <c:v>0.96025181496887957</c:v>
                </c:pt>
                <c:pt idx="4620">
                  <c:v>0.96065887293954333</c:v>
                </c:pt>
                <c:pt idx="4621">
                  <c:v>0.96089659746195144</c:v>
                </c:pt>
                <c:pt idx="4622">
                  <c:v>0.96094171876291523</c:v>
                </c:pt>
                <c:pt idx="4623">
                  <c:v>0.96127019385346413</c:v>
                </c:pt>
                <c:pt idx="4624">
                  <c:v>0.96103227250868506</c:v>
                </c:pt>
                <c:pt idx="4625">
                  <c:v>0.960783388594738</c:v>
                </c:pt>
                <c:pt idx="4626">
                  <c:v>0.96035359886522187</c:v>
                </c:pt>
                <c:pt idx="4627">
                  <c:v>0.96071539625811331</c:v>
                </c:pt>
                <c:pt idx="4628">
                  <c:v>0.96100977989210634</c:v>
                </c:pt>
                <c:pt idx="4629">
                  <c:v>0.96110034934686006</c:v>
                </c:pt>
                <c:pt idx="4630">
                  <c:v>0.96054576217058918</c:v>
                </c:pt>
                <c:pt idx="4631">
                  <c:v>0.96030827964095278</c:v>
                </c:pt>
                <c:pt idx="4632">
                  <c:v>0.95989035651440457</c:v>
                </c:pt>
                <c:pt idx="4633">
                  <c:v>0.95984519395583456</c:v>
                </c:pt>
                <c:pt idx="4634">
                  <c:v>0.95924735831981545</c:v>
                </c:pt>
                <c:pt idx="4635">
                  <c:v>0.95954046437795337</c:v>
                </c:pt>
                <c:pt idx="4636">
                  <c:v>0.9589881079524295</c:v>
                </c:pt>
                <c:pt idx="4637">
                  <c:v>0.95892054399732107</c:v>
                </c:pt>
                <c:pt idx="4638">
                  <c:v>0.95893180384656163</c:v>
                </c:pt>
                <c:pt idx="4639">
                  <c:v>0.9583578468486097</c:v>
                </c:pt>
                <c:pt idx="4640">
                  <c:v>0.9599580732676114</c:v>
                </c:pt>
                <c:pt idx="4641">
                  <c:v>0.96074937618521572</c:v>
                </c:pt>
                <c:pt idx="4642">
                  <c:v>0.96007102933060018</c:v>
                </c:pt>
                <c:pt idx="4643">
                  <c:v>0.96019526994482995</c:v>
                </c:pt>
                <c:pt idx="4644">
                  <c:v>0.95986769354234613</c:v>
                </c:pt>
                <c:pt idx="4645">
                  <c:v>0.96050053880262898</c:v>
                </c:pt>
                <c:pt idx="4646">
                  <c:v>0.96040996015624269</c:v>
                </c:pt>
                <c:pt idx="4647">
                  <c:v>0.9604778257690032</c:v>
                </c:pt>
                <c:pt idx="4648">
                  <c:v>0.96065881388077434</c:v>
                </c:pt>
                <c:pt idx="4649">
                  <c:v>0.96051181463740065</c:v>
                </c:pt>
                <c:pt idx="4650">
                  <c:v>0.96025185921700484</c:v>
                </c:pt>
                <c:pt idx="4651">
                  <c:v>0.96078338859473822</c:v>
                </c:pt>
                <c:pt idx="4652">
                  <c:v>0.96068150786754969</c:v>
                </c:pt>
                <c:pt idx="4653">
                  <c:v>0.96036487047531305</c:v>
                </c:pt>
                <c:pt idx="4654">
                  <c:v>0.96029709816411213</c:v>
                </c:pt>
                <c:pt idx="4655">
                  <c:v>0.95993546532887575</c:v>
                </c:pt>
                <c:pt idx="4656">
                  <c:v>0.96042138094420859</c:v>
                </c:pt>
                <c:pt idx="4657">
                  <c:v>0.96028579900091748</c:v>
                </c:pt>
                <c:pt idx="4658">
                  <c:v>0.96033099760769391</c:v>
                </c:pt>
                <c:pt idx="4659">
                  <c:v>0.96020656649902403</c:v>
                </c:pt>
                <c:pt idx="4660">
                  <c:v>0.9598452234239967</c:v>
                </c:pt>
                <c:pt idx="4661">
                  <c:v>0.95964196057102213</c:v>
                </c:pt>
                <c:pt idx="4662">
                  <c:v>0.95942766115974787</c:v>
                </c:pt>
                <c:pt idx="4663">
                  <c:v>0.95926985301474865</c:v>
                </c:pt>
                <c:pt idx="4664">
                  <c:v>0.96111155374459734</c:v>
                </c:pt>
                <c:pt idx="4665">
                  <c:v>0.96042130716544105</c:v>
                </c:pt>
                <c:pt idx="4666">
                  <c:v>0.96030829439245202</c:v>
                </c:pt>
                <c:pt idx="4667">
                  <c:v>0.96063619502614939</c:v>
                </c:pt>
                <c:pt idx="4668">
                  <c:v>0.96065888770423602</c:v>
                </c:pt>
                <c:pt idx="4669">
                  <c:v>0.96082864458784512</c:v>
                </c:pt>
                <c:pt idx="4670">
                  <c:v>0.9603422538152665</c:v>
                </c:pt>
                <c:pt idx="4671">
                  <c:v>0.96063618026230957</c:v>
                </c:pt>
                <c:pt idx="4672">
                  <c:v>0.96067025668331596</c:v>
                </c:pt>
                <c:pt idx="4673">
                  <c:v>0.96057963883402842</c:v>
                </c:pt>
                <c:pt idx="4674">
                  <c:v>0.96037615716349956</c:v>
                </c:pt>
                <c:pt idx="4675">
                  <c:v>0.9606701090321238</c:v>
                </c:pt>
                <c:pt idx="4676">
                  <c:v>0.96033090909358143</c:v>
                </c:pt>
                <c:pt idx="4677">
                  <c:v>0.96071533719083313</c:v>
                </c:pt>
                <c:pt idx="4678">
                  <c:v>0.96085123022645302</c:v>
                </c:pt>
                <c:pt idx="4679">
                  <c:v>0.96091902449341016</c:v>
                </c:pt>
                <c:pt idx="4680">
                  <c:v>0.96065881388077434</c:v>
                </c:pt>
                <c:pt idx="4681">
                  <c:v>0.96097571829859962</c:v>
                </c:pt>
                <c:pt idx="4682">
                  <c:v>0.96083991508735567</c:v>
                </c:pt>
                <c:pt idx="4683">
                  <c:v>0.96059094646760923</c:v>
                </c:pt>
                <c:pt idx="4684">
                  <c:v>0.96069271507661969</c:v>
                </c:pt>
                <c:pt idx="4685">
                  <c:v>0.96100967644678359</c:v>
                </c:pt>
                <c:pt idx="4686">
                  <c:v>0.96111171634375303</c:v>
                </c:pt>
                <c:pt idx="4687">
                  <c:v>0.96124751015556364</c:v>
                </c:pt>
                <c:pt idx="4688">
                  <c:v>0.9611569067382485</c:v>
                </c:pt>
                <c:pt idx="4689">
                  <c:v>0.96117965912202863</c:v>
                </c:pt>
                <c:pt idx="4690">
                  <c:v>0.96127026779204117</c:v>
                </c:pt>
                <c:pt idx="4691">
                  <c:v>0.96102098170425543</c:v>
                </c:pt>
                <c:pt idx="4692">
                  <c:v>0.96127010512719013</c:v>
                </c:pt>
                <c:pt idx="4693">
                  <c:v>0.96119082142998058</c:v>
                </c:pt>
                <c:pt idx="4694">
                  <c:v>0.96088513328225111</c:v>
                </c:pt>
                <c:pt idx="4695">
                  <c:v>0.96086250137481677</c:v>
                </c:pt>
                <c:pt idx="4696">
                  <c:v>0.9609643552403091</c:v>
                </c:pt>
                <c:pt idx="4697">
                  <c:v>0.96098699302365953</c:v>
                </c:pt>
                <c:pt idx="4698">
                  <c:v>0.96061363652780296</c:v>
                </c:pt>
                <c:pt idx="4699">
                  <c:v>0.96041001917754809</c:v>
                </c:pt>
                <c:pt idx="4700">
                  <c:v>0.96048914522561057</c:v>
                </c:pt>
                <c:pt idx="4701">
                  <c:v>0.96053436727963137</c:v>
                </c:pt>
                <c:pt idx="4702">
                  <c:v>0.96112296541251829</c:v>
                </c:pt>
                <c:pt idx="4703">
                  <c:v>0.96114553843245865</c:v>
                </c:pt>
                <c:pt idx="4704">
                  <c:v>0.96104363753388033</c:v>
                </c:pt>
                <c:pt idx="4705">
                  <c:v>0.96105494376979561</c:v>
                </c:pt>
                <c:pt idx="4706">
                  <c:v>0.9612247981964408</c:v>
                </c:pt>
                <c:pt idx="4707">
                  <c:v>0.96070411456901295</c:v>
                </c:pt>
                <c:pt idx="4708">
                  <c:v>0.96060232824003189</c:v>
                </c:pt>
                <c:pt idx="4709">
                  <c:v>0.96064756334748103</c:v>
                </c:pt>
                <c:pt idx="4710">
                  <c:v>0.9605684053328899</c:v>
                </c:pt>
                <c:pt idx="4711">
                  <c:v>0.9603196089559235</c:v>
                </c:pt>
                <c:pt idx="4712">
                  <c:v>0.95999201710058901</c:v>
                </c:pt>
                <c:pt idx="4713">
                  <c:v>0.96013879205653263</c:v>
                </c:pt>
                <c:pt idx="4714">
                  <c:v>0.96080592731732162</c:v>
                </c:pt>
                <c:pt idx="4715">
                  <c:v>0.96048926329206941</c:v>
                </c:pt>
                <c:pt idx="4716">
                  <c:v>0.96028571049700773</c:v>
                </c:pt>
                <c:pt idx="4717">
                  <c:v>0.95974361564094801</c:v>
                </c:pt>
                <c:pt idx="4718">
                  <c:v>0.95955178623910664</c:v>
                </c:pt>
                <c:pt idx="4719">
                  <c:v>0.9597097080479936</c:v>
                </c:pt>
                <c:pt idx="4720">
                  <c:v>0.95931490513862416</c:v>
                </c:pt>
                <c:pt idx="4721">
                  <c:v>0.95914587608925705</c:v>
                </c:pt>
                <c:pt idx="4722">
                  <c:v>0.9593826549286435</c:v>
                </c:pt>
                <c:pt idx="4723">
                  <c:v>0.95902196781988103</c:v>
                </c:pt>
                <c:pt idx="4724">
                  <c:v>0.9591008139985886</c:v>
                </c:pt>
                <c:pt idx="4725">
                  <c:v>0.95868408852078091</c:v>
                </c:pt>
                <c:pt idx="4726">
                  <c:v>0.9586390795682872</c:v>
                </c:pt>
                <c:pt idx="4727">
                  <c:v>0.95866158339728624</c:v>
                </c:pt>
                <c:pt idx="4728">
                  <c:v>0.95830167739670324</c:v>
                </c:pt>
                <c:pt idx="4729">
                  <c:v>0.95817794813477775</c:v>
                </c:pt>
                <c:pt idx="4730">
                  <c:v>0.95793075363884106</c:v>
                </c:pt>
                <c:pt idx="4731">
                  <c:v>0.95805431668168006</c:v>
                </c:pt>
                <c:pt idx="4732">
                  <c:v>0.95787451356876518</c:v>
                </c:pt>
                <c:pt idx="4733">
                  <c:v>0.95776232150675156</c:v>
                </c:pt>
                <c:pt idx="4734">
                  <c:v>0.957829685649215</c:v>
                </c:pt>
                <c:pt idx="4735">
                  <c:v>0.95816678331878269</c:v>
                </c:pt>
                <c:pt idx="4736">
                  <c:v>0.95772855586200334</c:v>
                </c:pt>
                <c:pt idx="4737">
                  <c:v>0.95779591418377075</c:v>
                </c:pt>
                <c:pt idx="4738">
                  <c:v>0.95754884393813589</c:v>
                </c:pt>
                <c:pt idx="4739">
                  <c:v>0.95762754014495843</c:v>
                </c:pt>
                <c:pt idx="4740">
                  <c:v>0.95724601439648305</c:v>
                </c:pt>
                <c:pt idx="4741">
                  <c:v>0.95739179190580503</c:v>
                </c:pt>
                <c:pt idx="4742">
                  <c:v>0.95729086321965495</c:v>
                </c:pt>
                <c:pt idx="4743">
                  <c:v>0.95707787716887427</c:v>
                </c:pt>
                <c:pt idx="4744">
                  <c:v>0.95771724267872727</c:v>
                </c:pt>
                <c:pt idx="4745">
                  <c:v>0.95722350410220236</c:v>
                </c:pt>
                <c:pt idx="4746">
                  <c:v>0.95711149882297331</c:v>
                </c:pt>
                <c:pt idx="4747">
                  <c:v>0.95705546434114264</c:v>
                </c:pt>
                <c:pt idx="4748">
                  <c:v>0.95982259252860025</c:v>
                </c:pt>
                <c:pt idx="4749">
                  <c:v>0.95968718807578468</c:v>
                </c:pt>
                <c:pt idx="4750">
                  <c:v>0.95946152962514053</c:v>
                </c:pt>
                <c:pt idx="4751">
                  <c:v>0.95880803679510296</c:v>
                </c:pt>
                <c:pt idx="4752">
                  <c:v>0.95915709829779794</c:v>
                </c:pt>
                <c:pt idx="4753">
                  <c:v>0.95969842580722542</c:v>
                </c:pt>
                <c:pt idx="4754">
                  <c:v>0.95920215215811555</c:v>
                </c:pt>
                <c:pt idx="4755">
                  <c:v>0.95999198762138604</c:v>
                </c:pt>
                <c:pt idx="4756">
                  <c:v>0.95957428370428455</c:v>
                </c:pt>
                <c:pt idx="4757">
                  <c:v>0.95920224041758195</c:v>
                </c:pt>
                <c:pt idx="4758">
                  <c:v>0.95904449367894695</c:v>
                </c:pt>
                <c:pt idx="4759">
                  <c:v>0.9590894610523133</c:v>
                </c:pt>
                <c:pt idx="4760">
                  <c:v>0.96007102933060018</c:v>
                </c:pt>
                <c:pt idx="4761">
                  <c:v>0.95908957869773692</c:v>
                </c:pt>
                <c:pt idx="4762">
                  <c:v>0.95890935796657106</c:v>
                </c:pt>
                <c:pt idx="4763">
                  <c:v>0.95878537759886784</c:v>
                </c:pt>
                <c:pt idx="4764">
                  <c:v>0.95892061749398205</c:v>
                </c:pt>
                <c:pt idx="4765">
                  <c:v>0.95861657703366954</c:v>
                </c:pt>
                <c:pt idx="4766">
                  <c:v>0.95871784863344356</c:v>
                </c:pt>
                <c:pt idx="4767">
                  <c:v>0.958706594938881</c:v>
                </c:pt>
                <c:pt idx="4768">
                  <c:v>0.95834653011723059</c:v>
                </c:pt>
                <c:pt idx="4769">
                  <c:v>0.95874035699366222</c:v>
                </c:pt>
                <c:pt idx="4770">
                  <c:v>0.95854898908271591</c:v>
                </c:pt>
                <c:pt idx="4771">
                  <c:v>0.95841411245091679</c:v>
                </c:pt>
                <c:pt idx="4772">
                  <c:v>0.95901070537646049</c:v>
                </c:pt>
                <c:pt idx="4773">
                  <c:v>0.95830167739670324</c:v>
                </c:pt>
                <c:pt idx="4774">
                  <c:v>0.95808802247286862</c:v>
                </c:pt>
                <c:pt idx="4775">
                  <c:v>0.95794198502886863</c:v>
                </c:pt>
                <c:pt idx="4776">
                  <c:v>0.95793060701708443</c:v>
                </c:pt>
                <c:pt idx="4777">
                  <c:v>0.95863918238962675</c:v>
                </c:pt>
                <c:pt idx="4778">
                  <c:v>0.95823414383619654</c:v>
                </c:pt>
                <c:pt idx="4779">
                  <c:v>0.95803175977278154</c:v>
                </c:pt>
                <c:pt idx="4780">
                  <c:v>0.95777340149468349</c:v>
                </c:pt>
                <c:pt idx="4781">
                  <c:v>0.95769482244129411</c:v>
                </c:pt>
                <c:pt idx="4782">
                  <c:v>0.95771727198706857</c:v>
                </c:pt>
                <c:pt idx="4783">
                  <c:v>0.95807669888031288</c:v>
                </c:pt>
                <c:pt idx="4784">
                  <c:v>0.95754893182528</c:v>
                </c:pt>
                <c:pt idx="4785">
                  <c:v>0.95764992721873921</c:v>
                </c:pt>
                <c:pt idx="4786">
                  <c:v>0.95734701933378452</c:v>
                </c:pt>
                <c:pt idx="4787">
                  <c:v>0.95729095104877426</c:v>
                </c:pt>
                <c:pt idx="4788">
                  <c:v>0.95699932088208861</c:v>
                </c:pt>
                <c:pt idx="4789">
                  <c:v>0.95732450321720652</c:v>
                </c:pt>
                <c:pt idx="4790">
                  <c:v>0.95696570888648569</c:v>
                </c:pt>
                <c:pt idx="4791">
                  <c:v>0.95695450553101769</c:v>
                </c:pt>
                <c:pt idx="4792">
                  <c:v>0.95686489026047661</c:v>
                </c:pt>
                <c:pt idx="4793">
                  <c:v>0.95697691256347861</c:v>
                </c:pt>
                <c:pt idx="4794">
                  <c:v>0.95791946392450666</c:v>
                </c:pt>
                <c:pt idx="4795">
                  <c:v>0.95732450321720652</c:v>
                </c:pt>
                <c:pt idx="4796">
                  <c:v>0.95736936105488435</c:v>
                </c:pt>
                <c:pt idx="4797">
                  <c:v>0.95686489026047661</c:v>
                </c:pt>
                <c:pt idx="4798">
                  <c:v>0.95660736091191056</c:v>
                </c:pt>
                <c:pt idx="4799">
                  <c:v>0.9568760910442502</c:v>
                </c:pt>
                <c:pt idx="4800">
                  <c:v>0.95667452609913495</c:v>
                </c:pt>
                <c:pt idx="4801">
                  <c:v>0.95683128983749333</c:v>
                </c:pt>
                <c:pt idx="4802">
                  <c:v>0.9565849750849682</c:v>
                </c:pt>
                <c:pt idx="4803">
                  <c:v>0.95655139875242456</c:v>
                </c:pt>
                <c:pt idx="4804">
                  <c:v>0.95641712230963449</c:v>
                </c:pt>
                <c:pt idx="4805">
                  <c:v>0.95948408078836256</c:v>
                </c:pt>
                <c:pt idx="4806">
                  <c:v>0.9594502839689294</c:v>
                </c:pt>
                <c:pt idx="4807">
                  <c:v>0.95956310842753756</c:v>
                </c:pt>
                <c:pt idx="4808">
                  <c:v>0.96028560724247303</c:v>
                </c:pt>
                <c:pt idx="4809">
                  <c:v>0.96074937618521572</c:v>
                </c:pt>
                <c:pt idx="4810">
                  <c:v>0.9606474304690954</c:v>
                </c:pt>
                <c:pt idx="4811">
                  <c:v>0.96098708168595337</c:v>
                </c:pt>
                <c:pt idx="4812">
                  <c:v>0.96085123022645302</c:v>
                </c:pt>
                <c:pt idx="4813">
                  <c:v>0.96030830914395149</c:v>
                </c:pt>
                <c:pt idx="4814">
                  <c:v>0.96028571049700773</c:v>
                </c:pt>
                <c:pt idx="4815">
                  <c:v>0.95996934824860003</c:v>
                </c:pt>
                <c:pt idx="4816">
                  <c:v>0.95991299132400998</c:v>
                </c:pt>
                <c:pt idx="4817">
                  <c:v>0.95951795413339902</c:v>
                </c:pt>
                <c:pt idx="4818">
                  <c:v>0.95945029868816423</c:v>
                </c:pt>
                <c:pt idx="4819">
                  <c:v>0.95921347895228637</c:v>
                </c:pt>
                <c:pt idx="4820">
                  <c:v>0.95924728476178167</c:v>
                </c:pt>
                <c:pt idx="4821">
                  <c:v>0.95905575709462065</c:v>
                </c:pt>
                <c:pt idx="4822">
                  <c:v>0.95877412196193457</c:v>
                </c:pt>
                <c:pt idx="4823">
                  <c:v>0.95852657983679546</c:v>
                </c:pt>
                <c:pt idx="4824">
                  <c:v>0.95880794862448171</c:v>
                </c:pt>
                <c:pt idx="4825">
                  <c:v>0.95849283622537795</c:v>
                </c:pt>
                <c:pt idx="4826">
                  <c:v>0.95840286749080061</c:v>
                </c:pt>
                <c:pt idx="4827">
                  <c:v>0.958459095524688</c:v>
                </c:pt>
                <c:pt idx="4828">
                  <c:v>0.95853782835416179</c:v>
                </c:pt>
                <c:pt idx="4829">
                  <c:v>0.95816668062156052</c:v>
                </c:pt>
                <c:pt idx="4830">
                  <c:v>0.9580093801468863</c:v>
                </c:pt>
                <c:pt idx="4831">
                  <c:v>0.95772849724362985</c:v>
                </c:pt>
                <c:pt idx="4832">
                  <c:v>0.9592134201109499</c:v>
                </c:pt>
                <c:pt idx="4833">
                  <c:v>0.95858282565846742</c:v>
                </c:pt>
                <c:pt idx="4834">
                  <c:v>0.95874041576392177</c:v>
                </c:pt>
                <c:pt idx="4835">
                  <c:v>0.95923611881257098</c:v>
                </c:pt>
                <c:pt idx="4836">
                  <c:v>0.95881924932105422</c:v>
                </c:pt>
                <c:pt idx="4837">
                  <c:v>0.95929246670852775</c:v>
                </c:pt>
                <c:pt idx="4838">
                  <c:v>0.95920221099775738</c:v>
                </c:pt>
                <c:pt idx="4839">
                  <c:v>0.95866158339728624</c:v>
                </c:pt>
                <c:pt idx="4840">
                  <c:v>0.95858281097181852</c:v>
                </c:pt>
                <c:pt idx="4841">
                  <c:v>0.9581329973881566</c:v>
                </c:pt>
                <c:pt idx="4842">
                  <c:v>0.9580880518090259</c:v>
                </c:pt>
                <c:pt idx="4843">
                  <c:v>0.95805434601530814</c:v>
                </c:pt>
                <c:pt idx="4844">
                  <c:v>0.95768365676369094</c:v>
                </c:pt>
                <c:pt idx="4845">
                  <c:v>0.95748152819262256</c:v>
                </c:pt>
                <c:pt idx="4846">
                  <c:v>0.95722359191617401</c:v>
                </c:pt>
                <c:pt idx="4847">
                  <c:v>0.95715633219902863</c:v>
                </c:pt>
                <c:pt idx="4848">
                  <c:v>0.9570665828154945</c:v>
                </c:pt>
                <c:pt idx="4849">
                  <c:v>0.95698823357674379</c:v>
                </c:pt>
                <c:pt idx="4850">
                  <c:v>0.95654020728362055</c:v>
                </c:pt>
                <c:pt idx="4851">
                  <c:v>0.95673054977195116</c:v>
                </c:pt>
                <c:pt idx="4852">
                  <c:v>0.95666324341040065</c:v>
                </c:pt>
                <c:pt idx="4853">
                  <c:v>0.95727966516877305</c:v>
                </c:pt>
                <c:pt idx="4854">
                  <c:v>0.95680897888308203</c:v>
                </c:pt>
                <c:pt idx="4855">
                  <c:v>0.95687603255368381</c:v>
                </c:pt>
                <c:pt idx="4856">
                  <c:v>0.95928116705482069</c:v>
                </c:pt>
                <c:pt idx="4857">
                  <c:v>0.95925856872565829</c:v>
                </c:pt>
                <c:pt idx="4858">
                  <c:v>0.95981124810544871</c:v>
                </c:pt>
                <c:pt idx="4859">
                  <c:v>0.95999194340258664</c:v>
                </c:pt>
                <c:pt idx="4860">
                  <c:v>0.96019531418657533</c:v>
                </c:pt>
                <c:pt idx="4861">
                  <c:v>0.95968714389136911</c:v>
                </c:pt>
                <c:pt idx="4862">
                  <c:v>0.95936009488926088</c:v>
                </c:pt>
                <c:pt idx="4863">
                  <c:v>0.95925849516551964</c:v>
                </c:pt>
                <c:pt idx="4864">
                  <c:v>0.95902199722616277</c:v>
                </c:pt>
                <c:pt idx="4865">
                  <c:v>0.95874041576392177</c:v>
                </c:pt>
                <c:pt idx="4866">
                  <c:v>0.96078331474784051</c:v>
                </c:pt>
                <c:pt idx="4867">
                  <c:v>0.96054571788928411</c:v>
                </c:pt>
                <c:pt idx="4868">
                  <c:v>0.96059103504043863</c:v>
                </c:pt>
                <c:pt idx="4869">
                  <c:v>0.96031959420399904</c:v>
                </c:pt>
                <c:pt idx="4870">
                  <c:v>0.95991296185075115</c:v>
                </c:pt>
                <c:pt idx="4871">
                  <c:v>0.9605570393057391</c:v>
                </c:pt>
                <c:pt idx="4872">
                  <c:v>0.96045517307894768</c:v>
                </c:pt>
                <c:pt idx="4873">
                  <c:v>0.9603422538152665</c:v>
                </c:pt>
                <c:pt idx="4874">
                  <c:v>0.96030833864695353</c:v>
                </c:pt>
                <c:pt idx="4875">
                  <c:v>0.9598902975712944</c:v>
                </c:pt>
                <c:pt idx="4876">
                  <c:v>0.95958562126737834</c:v>
                </c:pt>
                <c:pt idx="4877">
                  <c:v>0.95948412494987745</c:v>
                </c:pt>
                <c:pt idx="4878">
                  <c:v>0.95920221099775738</c:v>
                </c:pt>
                <c:pt idx="4879">
                  <c:v>0.95913461008028744</c:v>
                </c:pt>
                <c:pt idx="4880">
                  <c:v>0.95887543435148037</c:v>
                </c:pt>
                <c:pt idx="4881">
                  <c:v>0.95892061749398205</c:v>
                </c:pt>
                <c:pt idx="4882">
                  <c:v>0.958459095524688</c:v>
                </c:pt>
                <c:pt idx="4883">
                  <c:v>0.95866158339728635</c:v>
                </c:pt>
                <c:pt idx="4884">
                  <c:v>0.95839162285398782</c:v>
                </c:pt>
                <c:pt idx="4885">
                  <c:v>0.95807678688624398</c:v>
                </c:pt>
                <c:pt idx="4886">
                  <c:v>0.95780708306941464</c:v>
                </c:pt>
                <c:pt idx="4887">
                  <c:v>0.9584477611817388</c:v>
                </c:pt>
                <c:pt idx="4888">
                  <c:v>0.95802052580304031</c:v>
                </c:pt>
                <c:pt idx="4889">
                  <c:v>0.95880794862448171</c:v>
                </c:pt>
                <c:pt idx="4890">
                  <c:v>0.95822290404978105</c:v>
                </c:pt>
                <c:pt idx="4891">
                  <c:v>0.9581217605089567</c:v>
                </c:pt>
                <c:pt idx="4892">
                  <c:v>0.95736936105488435</c:v>
                </c:pt>
                <c:pt idx="4893">
                  <c:v>0.9573805763193266</c:v>
                </c:pt>
                <c:pt idx="4894">
                  <c:v>0.95727965053100839</c:v>
                </c:pt>
                <c:pt idx="4895">
                  <c:v>0.95699932088208861</c:v>
                </c:pt>
                <c:pt idx="4896">
                  <c:v>0.95694330249705972</c:v>
                </c:pt>
                <c:pt idx="4897">
                  <c:v>0.95674170284827542</c:v>
                </c:pt>
                <c:pt idx="4898">
                  <c:v>0.95954055271370542</c:v>
                </c:pt>
                <c:pt idx="4899">
                  <c:v>0.95902195311674099</c:v>
                </c:pt>
                <c:pt idx="4900">
                  <c:v>0.95920219628784609</c:v>
                </c:pt>
                <c:pt idx="4901">
                  <c:v>0.9593825224784357</c:v>
                </c:pt>
                <c:pt idx="4902">
                  <c:v>0.95954061160421733</c:v>
                </c:pt>
                <c:pt idx="4903">
                  <c:v>0.95969838162154331</c:v>
                </c:pt>
                <c:pt idx="4904">
                  <c:v>0.95974360091068722</c:v>
                </c:pt>
                <c:pt idx="4905">
                  <c:v>0.95963078336332774</c:v>
                </c:pt>
                <c:pt idx="4906">
                  <c:v>0.95972099061368821</c:v>
                </c:pt>
                <c:pt idx="4907">
                  <c:v>0.96007102933060018</c:v>
                </c:pt>
                <c:pt idx="4908">
                  <c:v>0.95986769354234613</c:v>
                </c:pt>
                <c:pt idx="4909">
                  <c:v>0.95939383977449888</c:v>
                </c:pt>
                <c:pt idx="4910">
                  <c:v>0.95989026809974254</c:v>
                </c:pt>
                <c:pt idx="4911">
                  <c:v>0.9596307980893467</c:v>
                </c:pt>
                <c:pt idx="4912">
                  <c:v>0.9602631574020366</c:v>
                </c:pt>
                <c:pt idx="4913">
                  <c:v>0.95957440149546069</c:v>
                </c:pt>
                <c:pt idx="4914">
                  <c:v>0.95945021037276634</c:v>
                </c:pt>
                <c:pt idx="4915">
                  <c:v>0.95933747728955632</c:v>
                </c:pt>
                <c:pt idx="4916">
                  <c:v>0.9602631574020366</c:v>
                </c:pt>
                <c:pt idx="4917">
                  <c:v>0.96027435266111305</c:v>
                </c:pt>
                <c:pt idx="4918">
                  <c:v>0.95989044492908548</c:v>
                </c:pt>
                <c:pt idx="4919">
                  <c:v>0.96020655175135117</c:v>
                </c:pt>
                <c:pt idx="4920">
                  <c:v>0.95970976696394161</c:v>
                </c:pt>
                <c:pt idx="4921">
                  <c:v>0.96071549962587488</c:v>
                </c:pt>
                <c:pt idx="4922">
                  <c:v>0.96059094646760967</c:v>
                </c:pt>
                <c:pt idx="4923">
                  <c:v>0.96043274304009252</c:v>
                </c:pt>
                <c:pt idx="4924">
                  <c:v>0.95990161481096203</c:v>
                </c:pt>
                <c:pt idx="4925">
                  <c:v>0.95975484026046465</c:v>
                </c:pt>
                <c:pt idx="4926">
                  <c:v>0.95951795413339902</c:v>
                </c:pt>
                <c:pt idx="4927">
                  <c:v>0.96015014596541026</c:v>
                </c:pt>
                <c:pt idx="4928">
                  <c:v>0.95964201947678218</c:v>
                </c:pt>
                <c:pt idx="4929">
                  <c:v>0.96008230756173552</c:v>
                </c:pt>
                <c:pt idx="4930">
                  <c:v>0.9601727367986127</c:v>
                </c:pt>
                <c:pt idx="4931">
                  <c:v>0.95974361564094801</c:v>
                </c:pt>
                <c:pt idx="4932">
                  <c:v>0.96019532893382364</c:v>
                </c:pt>
                <c:pt idx="4933">
                  <c:v>0.9597323324236634</c:v>
                </c:pt>
                <c:pt idx="4934">
                  <c:v>0.95945029868816423</c:v>
                </c:pt>
                <c:pt idx="4935">
                  <c:v>0.95921359663498462</c:v>
                </c:pt>
                <c:pt idx="4936">
                  <c:v>0.95913461008028733</c:v>
                </c:pt>
                <c:pt idx="4937">
                  <c:v>0.95960815012639089</c:v>
                </c:pt>
                <c:pt idx="4938">
                  <c:v>0.95924738774303253</c:v>
                </c:pt>
                <c:pt idx="4939">
                  <c:v>0.95907831430883583</c:v>
                </c:pt>
                <c:pt idx="4940">
                  <c:v>0.95908949046366632</c:v>
                </c:pt>
                <c:pt idx="4941">
                  <c:v>0.95863906487952633</c:v>
                </c:pt>
                <c:pt idx="4942">
                  <c:v>0.95854906250961713</c:v>
                </c:pt>
                <c:pt idx="4943">
                  <c:v>0.95833538984160993</c:v>
                </c:pt>
                <c:pt idx="4944">
                  <c:v>0.95871781925000721</c:v>
                </c:pt>
                <c:pt idx="4945">
                  <c:v>0.95875161165934686</c:v>
                </c:pt>
                <c:pt idx="4946">
                  <c:v>0.95860532625172035</c:v>
                </c:pt>
                <c:pt idx="4947">
                  <c:v>0.95894309342011586</c:v>
                </c:pt>
                <c:pt idx="4948">
                  <c:v>0.9597887959557827</c:v>
                </c:pt>
                <c:pt idx="4949">
                  <c:v>0.95917963193437872</c:v>
                </c:pt>
                <c:pt idx="4950">
                  <c:v>0.95905578650344159</c:v>
                </c:pt>
                <c:pt idx="4951">
                  <c:v>0.95879669233829035</c:v>
                </c:pt>
                <c:pt idx="4952">
                  <c:v>0.95914590550484835</c:v>
                </c:pt>
                <c:pt idx="4953">
                  <c:v>0.9597887959557827</c:v>
                </c:pt>
                <c:pt idx="4954">
                  <c:v>0.95898812265429911</c:v>
                </c:pt>
                <c:pt idx="4955">
                  <c:v>0.95866164215571503</c:v>
                </c:pt>
                <c:pt idx="4956">
                  <c:v>5.2574158600387948</c:v>
                </c:pt>
                <c:pt idx="4957">
                  <c:v>5.2547722858842789</c:v>
                </c:pt>
                <c:pt idx="4958">
                  <c:v>5.2531139007483603</c:v>
                </c:pt>
                <c:pt idx="4959">
                  <c:v>5.2524999278490769</c:v>
                </c:pt>
                <c:pt idx="4960">
                  <c:v>5.2522545963833505</c:v>
                </c:pt>
                <c:pt idx="4961">
                  <c:v>5.2439865616581285</c:v>
                </c:pt>
                <c:pt idx="4962">
                  <c:v>5.2431920962893184</c:v>
                </c:pt>
                <c:pt idx="4963">
                  <c:v>5.2407491391404237</c:v>
                </c:pt>
                <c:pt idx="4964">
                  <c:v>5.2389193570114854</c:v>
                </c:pt>
                <c:pt idx="4965">
                  <c:v>5.2420925381323515</c:v>
                </c:pt>
                <c:pt idx="4966">
                  <c:v>5.2423982461570295</c:v>
                </c:pt>
                <c:pt idx="4967">
                  <c:v>5.2423980867150703</c:v>
                </c:pt>
                <c:pt idx="4968">
                  <c:v>5.2418480830228917</c:v>
                </c:pt>
                <c:pt idx="4969">
                  <c:v>5.2423980867150703</c:v>
                </c:pt>
                <c:pt idx="4970">
                  <c:v>5.2433147564290365</c:v>
                </c:pt>
                <c:pt idx="4971">
                  <c:v>5.2427034399661894</c:v>
                </c:pt>
                <c:pt idx="4972">
                  <c:v>5.2422148957875718</c:v>
                </c:pt>
                <c:pt idx="4973">
                  <c:v>5.2449042348942641</c:v>
                </c:pt>
                <c:pt idx="4974">
                  <c:v>5.2442310230864297</c:v>
                </c:pt>
                <c:pt idx="4975">
                  <c:v>5.2425202227593442</c:v>
                </c:pt>
                <c:pt idx="4976">
                  <c:v>5.244903436745739</c:v>
                </c:pt>
                <c:pt idx="4977">
                  <c:v>5.247841530456407</c:v>
                </c:pt>
                <c:pt idx="4978">
                  <c:v>5.2472897998342791</c:v>
                </c:pt>
                <c:pt idx="4979">
                  <c:v>5.247841530456407</c:v>
                </c:pt>
                <c:pt idx="4980">
                  <c:v>5.2471061876888481</c:v>
                </c:pt>
                <c:pt idx="4981">
                  <c:v>5.2460046872377735</c:v>
                </c:pt>
                <c:pt idx="4982">
                  <c:v>5.2469227511437708</c:v>
                </c:pt>
                <c:pt idx="4983">
                  <c:v>5.2465549668996871</c:v>
                </c:pt>
                <c:pt idx="4984">
                  <c:v>5.2466166326342814</c:v>
                </c:pt>
                <c:pt idx="4985">
                  <c:v>5.2466781403908822</c:v>
                </c:pt>
                <c:pt idx="4986">
                  <c:v>5.2458217447429734</c:v>
                </c:pt>
                <c:pt idx="4987">
                  <c:v>5.2468617156553261</c:v>
                </c:pt>
                <c:pt idx="4988">
                  <c:v>5.24478116392494</c:v>
                </c:pt>
                <c:pt idx="4989">
                  <c:v>5.2406884396691193</c:v>
                </c:pt>
                <c:pt idx="4990">
                  <c:v>5.2388579138420281</c:v>
                </c:pt>
                <c:pt idx="4991">
                  <c:v>5.2445984860853025</c:v>
                </c:pt>
                <c:pt idx="4992">
                  <c:v>5.2451480832716726</c:v>
                </c:pt>
                <c:pt idx="4993">
                  <c:v>5.2478412107565262</c:v>
                </c:pt>
                <c:pt idx="4994">
                  <c:v>5.2475351201203777</c:v>
                </c:pt>
                <c:pt idx="4995">
                  <c:v>5.2476575510996151</c:v>
                </c:pt>
                <c:pt idx="4996">
                  <c:v>5.2463110373035482</c:v>
                </c:pt>
                <c:pt idx="4997">
                  <c:v>5.2460051663744895</c:v>
                </c:pt>
                <c:pt idx="4998">
                  <c:v>5.2463110373035482</c:v>
                </c:pt>
                <c:pt idx="4999">
                  <c:v>5.2463717375399321</c:v>
                </c:pt>
                <c:pt idx="5000">
                  <c:v>5.2445363201362767</c:v>
                </c:pt>
                <c:pt idx="5001">
                  <c:v>5.2466164728761884</c:v>
                </c:pt>
                <c:pt idx="5002">
                  <c:v>5.242642046891258</c:v>
                </c:pt>
                <c:pt idx="5003">
                  <c:v>5.2427641969340932</c:v>
                </c:pt>
                <c:pt idx="5004">
                  <c:v>5.2417264637148815</c:v>
                </c:pt>
                <c:pt idx="5005">
                  <c:v>5.2444755923798487</c:v>
                </c:pt>
                <c:pt idx="5006">
                  <c:v>5.2427639577300313</c:v>
                </c:pt>
                <c:pt idx="5007">
                  <c:v>5.2436204007299887</c:v>
                </c:pt>
                <c:pt idx="5008">
                  <c:v>5.2419706657403964</c:v>
                </c:pt>
                <c:pt idx="5009">
                  <c:v>5.242275718529112</c:v>
                </c:pt>
                <c:pt idx="5010">
                  <c:v>5.2379431618007892</c:v>
                </c:pt>
                <c:pt idx="5011">
                  <c:v>5.2377603540592323</c:v>
                </c:pt>
                <c:pt idx="5012">
                  <c:v>5.2384919976374764</c:v>
                </c:pt>
                <c:pt idx="5013">
                  <c:v>5.2432534254758378</c:v>
                </c:pt>
                <c:pt idx="5014">
                  <c:v>5.2383091427100199</c:v>
                </c:pt>
                <c:pt idx="5015">
                  <c:v>5.2439862425362245</c:v>
                </c:pt>
                <c:pt idx="5016">
                  <c:v>5.2413598147961222</c:v>
                </c:pt>
                <c:pt idx="5017">
                  <c:v>5.2426426050021533</c:v>
                </c:pt>
                <c:pt idx="5018">
                  <c:v>5.238858391372772</c:v>
                </c:pt>
                <c:pt idx="5019">
                  <c:v>5.2438027553608952</c:v>
                </c:pt>
                <c:pt idx="5020">
                  <c:v>5.2436811041026941</c:v>
                </c:pt>
                <c:pt idx="5021">
                  <c:v>5.2414818912728034</c:v>
                </c:pt>
                <c:pt idx="5022">
                  <c:v>5.2427643564034785</c:v>
                </c:pt>
                <c:pt idx="5023">
                  <c:v>5.2438037126442589</c:v>
                </c:pt>
                <c:pt idx="5024">
                  <c:v>5.2432534254758378</c:v>
                </c:pt>
                <c:pt idx="5025">
                  <c:v>5.2428869121611985</c:v>
                </c:pt>
                <c:pt idx="5026">
                  <c:v>5.2438644212432424</c:v>
                </c:pt>
                <c:pt idx="5027">
                  <c:v>5.243436705796781</c:v>
                </c:pt>
                <c:pt idx="5028">
                  <c:v>5.2432534254758378</c:v>
                </c:pt>
                <c:pt idx="5029">
                  <c:v>5.2414817318994684</c:v>
                </c:pt>
                <c:pt idx="5030">
                  <c:v>5.2416648597315936</c:v>
                </c:pt>
                <c:pt idx="5031">
                  <c:v>5.2428258327428985</c:v>
                </c:pt>
                <c:pt idx="5032">
                  <c:v>5.2420922192942312</c:v>
                </c:pt>
                <c:pt idx="5033">
                  <c:v>5.2412987791837189</c:v>
                </c:pt>
                <c:pt idx="5034">
                  <c:v>5.2406885193260795</c:v>
                </c:pt>
                <c:pt idx="5035">
                  <c:v>5.2414817318994684</c:v>
                </c:pt>
                <c:pt idx="5036">
                  <c:v>5.2422151349299417</c:v>
                </c:pt>
                <c:pt idx="5037">
                  <c:v>5.2409318852728504</c:v>
                </c:pt>
                <c:pt idx="5038">
                  <c:v>5.2402607247729458</c:v>
                </c:pt>
                <c:pt idx="5039">
                  <c:v>5.2400168781555507</c:v>
                </c:pt>
                <c:pt idx="5040">
                  <c:v>5.2403827382086137</c:v>
                </c:pt>
                <c:pt idx="5041">
                  <c:v>5.2394680467992778</c:v>
                </c:pt>
                <c:pt idx="5042">
                  <c:v>5.2393460062058415</c:v>
                </c:pt>
                <c:pt idx="5043">
                  <c:v>5.2377609108909784</c:v>
                </c:pt>
                <c:pt idx="5044">
                  <c:v>5.2399564384601405</c:v>
                </c:pt>
                <c:pt idx="5045">
                  <c:v>5.2394069858228303</c:v>
                </c:pt>
                <c:pt idx="5046">
                  <c:v>5.2400777973726793</c:v>
                </c:pt>
                <c:pt idx="5047">
                  <c:v>5.2389191978300014</c:v>
                </c:pt>
                <c:pt idx="5048">
                  <c:v>5.2395904924741989</c:v>
                </c:pt>
                <c:pt idx="5049">
                  <c:v>5.2408103979739664</c:v>
                </c:pt>
                <c:pt idx="5050">
                  <c:v>5.2401998799563465</c:v>
                </c:pt>
                <c:pt idx="5051">
                  <c:v>5.2414208521591261</c:v>
                </c:pt>
                <c:pt idx="5052">
                  <c:v>5.2402004374271396</c:v>
                </c:pt>
                <c:pt idx="5053">
                  <c:v>5.2395904924741989</c:v>
                </c:pt>
                <c:pt idx="5054">
                  <c:v>5.2370907501021779</c:v>
                </c:pt>
                <c:pt idx="5055">
                  <c:v>5.2405054754927614</c:v>
                </c:pt>
                <c:pt idx="5056">
                  <c:v>5.2401387979706318</c:v>
                </c:pt>
                <c:pt idx="5057">
                  <c:v>5.2396508421552888</c:v>
                </c:pt>
                <c:pt idx="5058">
                  <c:v>5.2408715789073455</c:v>
                </c:pt>
                <c:pt idx="5059">
                  <c:v>5.2419701078056624</c:v>
                </c:pt>
                <c:pt idx="5060">
                  <c:v>5.2444148663550259</c:v>
                </c:pt>
                <c:pt idx="5061">
                  <c:v>5.2414817318994684</c:v>
                </c:pt>
                <c:pt idx="5062">
                  <c:v>5.2411765538599226</c:v>
                </c:pt>
                <c:pt idx="5063">
                  <c:v>5.2417259058441603</c:v>
                </c:pt>
                <c:pt idx="5064">
                  <c:v>5.2382481945613151</c:v>
                </c:pt>
                <c:pt idx="5065">
                  <c:v>5.2422145769311168</c:v>
                </c:pt>
                <c:pt idx="5066">
                  <c:v>5.2423367024460426</c:v>
                </c:pt>
                <c:pt idx="5067">
                  <c:v>5.2426426050021533</c:v>
                </c:pt>
                <c:pt idx="5068">
                  <c:v>5.2411771115866586</c:v>
                </c:pt>
                <c:pt idx="5069">
                  <c:v>5.2434972444081991</c:v>
                </c:pt>
                <c:pt idx="5070">
                  <c:v>5.2441088686493487</c:v>
                </c:pt>
                <c:pt idx="5071">
                  <c:v>5.2438645010191509</c:v>
                </c:pt>
                <c:pt idx="5072">
                  <c:v>5.2408716585711694</c:v>
                </c:pt>
                <c:pt idx="5073">
                  <c:v>5.2357504262044472</c:v>
                </c:pt>
                <c:pt idx="5074">
                  <c:v>5.2354460694503739</c:v>
                </c:pt>
                <c:pt idx="5075">
                  <c:v>5.2373953424564785</c:v>
                </c:pt>
                <c:pt idx="5076">
                  <c:v>5.2386752661965366</c:v>
                </c:pt>
                <c:pt idx="5077">
                  <c:v>5.2378213677764816</c:v>
                </c:pt>
                <c:pt idx="5078">
                  <c:v>5.2362984577130742</c:v>
                </c:pt>
                <c:pt idx="5079">
                  <c:v>5.2372729435740384</c:v>
                </c:pt>
                <c:pt idx="5080">
                  <c:v>5.2373338637744302</c:v>
                </c:pt>
                <c:pt idx="5081">
                  <c:v>5.2356896308364886</c:v>
                </c:pt>
                <c:pt idx="5082">
                  <c:v>5.2381878051029025</c:v>
                </c:pt>
                <c:pt idx="5083">
                  <c:v>5.2372730231031897</c:v>
                </c:pt>
                <c:pt idx="5084">
                  <c:v>5.2375775620331311</c:v>
                </c:pt>
                <c:pt idx="5085">
                  <c:v>5.2362984577130742</c:v>
                </c:pt>
                <c:pt idx="5086">
                  <c:v>5.2355678863869164</c:v>
                </c:pt>
                <c:pt idx="5087">
                  <c:v>5.2357504262044472</c:v>
                </c:pt>
                <c:pt idx="5088">
                  <c:v>5.2358107464647166</c:v>
                </c:pt>
                <c:pt idx="5089">
                  <c:v>5.2368466305559851</c:v>
                </c:pt>
                <c:pt idx="5090">
                  <c:v>5.2366638375635866</c:v>
                </c:pt>
                <c:pt idx="5091">
                  <c:v>5.2381874868494309</c:v>
                </c:pt>
                <c:pt idx="5092">
                  <c:v>5.2377609108909784</c:v>
                </c:pt>
                <c:pt idx="5093">
                  <c:v>5.2377603540592323</c:v>
                </c:pt>
                <c:pt idx="5094">
                  <c:v>5.236420244018329</c:v>
                </c:pt>
                <c:pt idx="5095">
                  <c:v>5.2366029365602405</c:v>
                </c:pt>
                <c:pt idx="5096">
                  <c:v>5.2363593499934806</c:v>
                </c:pt>
                <c:pt idx="5097">
                  <c:v>5.2364811397876876</c:v>
                </c:pt>
                <c:pt idx="5098">
                  <c:v>5.2338028988552585</c:v>
                </c:pt>
                <c:pt idx="5099">
                  <c:v>5.2286986549365784</c:v>
                </c:pt>
                <c:pt idx="5100">
                  <c:v>5.2310671291590713</c:v>
                </c:pt>
                <c:pt idx="5101">
                  <c:v>5.2269999118400694</c:v>
                </c:pt>
                <c:pt idx="5102">
                  <c:v>5.2254242389519998</c:v>
                </c:pt>
                <c:pt idx="5103">
                  <c:v>5.2350811372155075</c:v>
                </c:pt>
                <c:pt idx="5104">
                  <c:v>5.2386141483956061</c:v>
                </c:pt>
                <c:pt idx="5105">
                  <c:v>5.2376998193633524</c:v>
                </c:pt>
                <c:pt idx="5106">
                  <c:v>5.2394072246498293</c:v>
                </c:pt>
                <c:pt idx="5107">
                  <c:v>5.2392852671502785</c:v>
                </c:pt>
                <c:pt idx="5108">
                  <c:v>5.2380659175070763</c:v>
                </c:pt>
                <c:pt idx="5109">
                  <c:v>5.2392849487325419</c:v>
                </c:pt>
                <c:pt idx="5110">
                  <c:v>5.2383697743248172</c:v>
                </c:pt>
                <c:pt idx="5111">
                  <c:v>5.2392850283369716</c:v>
                </c:pt>
                <c:pt idx="5112">
                  <c:v>5.2402001188723863</c:v>
                </c:pt>
                <c:pt idx="5113">
                  <c:v>5.2420925381323515</c:v>
                </c:pt>
                <c:pt idx="5114">
                  <c:v>5.2414210115278994</c:v>
                </c:pt>
                <c:pt idx="5115">
                  <c:v>5.2409937867148377</c:v>
                </c:pt>
                <c:pt idx="5116">
                  <c:v>5.2416651785057011</c:v>
                </c:pt>
                <c:pt idx="5117">
                  <c:v>5.2404438271983071</c:v>
                </c:pt>
                <c:pt idx="5118">
                  <c:v>5.2406273436559481</c:v>
                </c:pt>
                <c:pt idx="5119">
                  <c:v>5.2397734575982744</c:v>
                </c:pt>
                <c:pt idx="5120">
                  <c:v>5.242031003259763</c:v>
                </c:pt>
                <c:pt idx="5121">
                  <c:v>5.241176872560894</c:v>
                </c:pt>
                <c:pt idx="5122">
                  <c:v>5.2381267808705934</c:v>
                </c:pt>
                <c:pt idx="5123">
                  <c:v>5.2420314815032096</c:v>
                </c:pt>
                <c:pt idx="5124">
                  <c:v>5.2369684482717371</c:v>
                </c:pt>
                <c:pt idx="5125">
                  <c:v>5.242214656645225</c:v>
                </c:pt>
                <c:pt idx="5126">
                  <c:v>5.2412374266117476</c:v>
                </c:pt>
                <c:pt idx="5127">
                  <c:v>5.2386144667129368</c:v>
                </c:pt>
                <c:pt idx="5128">
                  <c:v>5.2418482424236581</c:v>
                </c:pt>
                <c:pt idx="5129">
                  <c:v>5.2322823096060764</c:v>
                </c:pt>
                <c:pt idx="5130">
                  <c:v>5.2320999881983434</c:v>
                </c:pt>
                <c:pt idx="5131">
                  <c:v>5.2403221288323332</c:v>
                </c:pt>
                <c:pt idx="5132">
                  <c:v>5.235141438481353</c:v>
                </c:pt>
                <c:pt idx="5133">
                  <c:v>5.2395898555473721</c:v>
                </c:pt>
                <c:pt idx="5134">
                  <c:v>5.2375781188170087</c:v>
                </c:pt>
                <c:pt idx="5135">
                  <c:v>5.2364812192872154</c:v>
                </c:pt>
                <c:pt idx="5136">
                  <c:v>5.2394069858228303</c:v>
                </c:pt>
                <c:pt idx="5137">
                  <c:v>5.2394069858228303</c:v>
                </c:pt>
                <c:pt idx="5138">
                  <c:v>5.239285585568072</c:v>
                </c:pt>
                <c:pt idx="5139">
                  <c:v>5.2404444643808494</c:v>
                </c:pt>
                <c:pt idx="5140">
                  <c:v>5.2396509217734124</c:v>
                </c:pt>
                <c:pt idx="5141">
                  <c:v>5.2401997206790094</c:v>
                </c:pt>
                <c:pt idx="5142">
                  <c:v>5.2391021848159101</c:v>
                </c:pt>
                <c:pt idx="5143">
                  <c:v>5.2388583117843073</c:v>
                </c:pt>
                <c:pt idx="5144">
                  <c:v>5.236908015634242</c:v>
                </c:pt>
                <c:pt idx="5145">
                  <c:v>5.2398954430907496</c:v>
                </c:pt>
                <c:pt idx="5146">
                  <c:v>5.2402004374271396</c:v>
                </c:pt>
                <c:pt idx="5147">
                  <c:v>5.237944036897396</c:v>
                </c:pt>
                <c:pt idx="5148">
                  <c:v>5.2364812192872154</c:v>
                </c:pt>
                <c:pt idx="5149">
                  <c:v>5.2380044989898584</c:v>
                </c:pt>
                <c:pt idx="5150">
                  <c:v>5.2367857243157019</c:v>
                </c:pt>
                <c:pt idx="5151">
                  <c:v>5.2369075385413035</c:v>
                </c:pt>
                <c:pt idx="5152">
                  <c:v>5.2361767578734018</c:v>
                </c:pt>
                <c:pt idx="5153">
                  <c:v>5.234350269415069</c:v>
                </c:pt>
                <c:pt idx="5154">
                  <c:v>5.2387973478953764</c:v>
                </c:pt>
                <c:pt idx="5155">
                  <c:v>5.2395899351632185</c:v>
                </c:pt>
                <c:pt idx="5156">
                  <c:v>5.2378830992121879</c:v>
                </c:pt>
                <c:pt idx="5157">
                  <c:v>5.2391020256207348</c:v>
                </c:pt>
                <c:pt idx="5158">
                  <c:v>5.2392241318183022</c:v>
                </c:pt>
                <c:pt idx="5159">
                  <c:v>5.2381265421873318</c:v>
                </c:pt>
                <c:pt idx="5160">
                  <c:v>5.2373956605914085</c:v>
                </c:pt>
                <c:pt idx="5161">
                  <c:v>5.2360549855178871</c:v>
                </c:pt>
                <c:pt idx="5162">
                  <c:v>5.2373339433058579</c:v>
                </c:pt>
                <c:pt idx="5163">
                  <c:v>5.237944036897396</c:v>
                </c:pt>
                <c:pt idx="5164">
                  <c:v>5.2352631585023177</c:v>
                </c:pt>
                <c:pt idx="5165">
                  <c:v>5.2352022976203321</c:v>
                </c:pt>
                <c:pt idx="5166">
                  <c:v>5.2345329429408496</c:v>
                </c:pt>
                <c:pt idx="5167">
                  <c:v>5.2325867688859837</c:v>
                </c:pt>
                <c:pt idx="5168">
                  <c:v>5.2332556692991483</c:v>
                </c:pt>
                <c:pt idx="5169">
                  <c:v>5.2373951833890358</c:v>
                </c:pt>
                <c:pt idx="5170">
                  <c:v>5.2375171916176653</c:v>
                </c:pt>
                <c:pt idx="5171">
                  <c:v>5.2367248198203828</c:v>
                </c:pt>
                <c:pt idx="5172">
                  <c:v>5.2391020256207348</c:v>
                </c:pt>
                <c:pt idx="5173">
                  <c:v>5.2377002966341104</c:v>
                </c:pt>
                <c:pt idx="5174">
                  <c:v>5.2364203235155813</c:v>
                </c:pt>
                <c:pt idx="5175">
                  <c:v>5.2372121046460745</c:v>
                </c:pt>
                <c:pt idx="5176">
                  <c:v>5.2370902729682278</c:v>
                </c:pt>
                <c:pt idx="5177">
                  <c:v>5.2377002966341104</c:v>
                </c:pt>
                <c:pt idx="5178">
                  <c:v>5.2375776415736794</c:v>
                </c:pt>
                <c:pt idx="5179">
                  <c:v>5.2370902729682278</c:v>
                </c:pt>
                <c:pt idx="5180">
                  <c:v>5.2355070167773663</c:v>
                </c:pt>
                <c:pt idx="5181">
                  <c:v>5.2366030160643344</c:v>
                </c:pt>
                <c:pt idx="5182">
                  <c:v>5.2347153144395895</c:v>
                </c:pt>
                <c:pt idx="5183">
                  <c:v>5.2347767968613503</c:v>
                </c:pt>
                <c:pt idx="5184">
                  <c:v>5.2345935463669386</c:v>
                </c:pt>
                <c:pt idx="5185">
                  <c:v>5.2330731055702318</c:v>
                </c:pt>
                <c:pt idx="5186">
                  <c:v>5.2356896308364886</c:v>
                </c:pt>
                <c:pt idx="5187">
                  <c:v>5.2334378517921154</c:v>
                </c:pt>
                <c:pt idx="5188">
                  <c:v>5.2352636352262891</c:v>
                </c:pt>
                <c:pt idx="5189">
                  <c:v>5.2360548265506965</c:v>
                </c:pt>
                <c:pt idx="5190">
                  <c:v>5.2359330611805381</c:v>
                </c:pt>
                <c:pt idx="5191">
                  <c:v>5.2356895513665576</c:v>
                </c:pt>
                <c:pt idx="5192">
                  <c:v>5.2352634763182824</c:v>
                </c:pt>
                <c:pt idx="5193">
                  <c:v>5.2347766379897465</c:v>
                </c:pt>
                <c:pt idx="5194">
                  <c:v>5.2337416828016154</c:v>
                </c:pt>
                <c:pt idx="5195">
                  <c:v>5.2328903988015307</c:v>
                </c:pt>
                <c:pt idx="5196">
                  <c:v>5.2348376455574677</c:v>
                </c:pt>
                <c:pt idx="5197">
                  <c:v>5.2302776346918511</c:v>
                </c:pt>
                <c:pt idx="5198">
                  <c:v>5.2276067267397242</c:v>
                </c:pt>
                <c:pt idx="5199">
                  <c:v>5.2244550176995261</c:v>
                </c:pt>
                <c:pt idx="5200">
                  <c:v>5.2406267860732934</c:v>
                </c:pt>
                <c:pt idx="5201">
                  <c:v>5.231735630305657</c:v>
                </c:pt>
                <c:pt idx="5202">
                  <c:v>5.23076304626212</c:v>
                </c:pt>
                <c:pt idx="5203">
                  <c:v>5.229548893394659</c:v>
                </c:pt>
                <c:pt idx="5204">
                  <c:v>5.236968925378342</c:v>
                </c:pt>
                <c:pt idx="5205">
                  <c:v>5.2334380899493924</c:v>
                </c:pt>
                <c:pt idx="5206">
                  <c:v>5.2321005435487455</c:v>
                </c:pt>
                <c:pt idx="5207">
                  <c:v>5.2328902400709385</c:v>
                </c:pt>
                <c:pt idx="5208">
                  <c:v>5.2388582321958399</c:v>
                </c:pt>
                <c:pt idx="5209">
                  <c:v>5.2360548265506983</c:v>
                </c:pt>
                <c:pt idx="5210">
                  <c:v>5.2362988551766101</c:v>
                </c:pt>
                <c:pt idx="5211">
                  <c:v>5.2322828650041711</c:v>
                </c:pt>
                <c:pt idx="5212">
                  <c:v>5.2417259058441603</c:v>
                </c:pt>
                <c:pt idx="5213">
                  <c:v>5.239833812470283</c:v>
                </c:pt>
                <c:pt idx="5214">
                  <c:v>5.2374562661641768</c:v>
                </c:pt>
                <c:pt idx="5215">
                  <c:v>5.2293666481202887</c:v>
                </c:pt>
                <c:pt idx="5216">
                  <c:v>5.2367854062720314</c:v>
                </c:pt>
                <c:pt idx="5217">
                  <c:v>5.2311276337677919</c:v>
                </c:pt>
                <c:pt idx="5218">
                  <c:v>5.2310673670506134</c:v>
                </c:pt>
                <c:pt idx="5219">
                  <c:v>5.2380046581028958</c:v>
                </c:pt>
                <c:pt idx="5220">
                  <c:v>5.236908015634242</c:v>
                </c:pt>
                <c:pt idx="5221">
                  <c:v>5.2350808988739805</c:v>
                </c:pt>
                <c:pt idx="5222">
                  <c:v>5.2347766379897482</c:v>
                </c:pt>
                <c:pt idx="5223">
                  <c:v>5.2311886952128992</c:v>
                </c:pt>
                <c:pt idx="5224">
                  <c:v>5.237944036897396</c:v>
                </c:pt>
                <c:pt idx="5225">
                  <c:v>5.236968925378342</c:v>
                </c:pt>
                <c:pt idx="5226">
                  <c:v>5.2361765988971118</c:v>
                </c:pt>
                <c:pt idx="5227">
                  <c:v>5.2325867688859837</c:v>
                </c:pt>
                <c:pt idx="5228">
                  <c:v>5.2287590128506984</c:v>
                </c:pt>
                <c:pt idx="5229">
                  <c:v>5.2331340642355375</c:v>
                </c:pt>
                <c:pt idx="5230">
                  <c:v>5.2339249392350933</c:v>
                </c:pt>
                <c:pt idx="5231">
                  <c:v>5.2305805381506945</c:v>
                </c:pt>
                <c:pt idx="5232">
                  <c:v>5.2348977015927787</c:v>
                </c:pt>
                <c:pt idx="5233">
                  <c:v>5.235750585148871</c:v>
                </c:pt>
                <c:pt idx="5234">
                  <c:v>5.2350808988739805</c:v>
                </c:pt>
                <c:pt idx="5235">
                  <c:v>5.2357509030377374</c:v>
                </c:pt>
                <c:pt idx="5236">
                  <c:v>5.234654389815347</c:v>
                </c:pt>
                <c:pt idx="5237">
                  <c:v>5.2362373287057631</c:v>
                </c:pt>
                <c:pt idx="5238">
                  <c:v>5.2339852871012846</c:v>
                </c:pt>
                <c:pt idx="5239">
                  <c:v>5.2361155528801095</c:v>
                </c:pt>
                <c:pt idx="5240">
                  <c:v>5.2334987415383321</c:v>
                </c:pt>
                <c:pt idx="5241">
                  <c:v>5.2307632048337691</c:v>
                </c:pt>
                <c:pt idx="5242">
                  <c:v>5.231492045956931</c:v>
                </c:pt>
                <c:pt idx="5243">
                  <c:v>5.2350197254321502</c:v>
                </c:pt>
                <c:pt idx="5244">
                  <c:v>5.2296094339835459</c:v>
                </c:pt>
                <c:pt idx="5245">
                  <c:v>5.2276068059076986</c:v>
                </c:pt>
                <c:pt idx="5246">
                  <c:v>5.2285774690337883</c:v>
                </c:pt>
                <c:pt idx="5247">
                  <c:v>5.2307027898942344</c:v>
                </c:pt>
                <c:pt idx="5248">
                  <c:v>5.2286983381016663</c:v>
                </c:pt>
                <c:pt idx="5249">
                  <c:v>5.2328294471291814</c:v>
                </c:pt>
                <c:pt idx="5250">
                  <c:v>5.2315531971991422</c:v>
                </c:pt>
                <c:pt idx="5251">
                  <c:v>5.2300343760885095</c:v>
                </c:pt>
                <c:pt idx="5252">
                  <c:v>5.2300955646148646</c:v>
                </c:pt>
                <c:pt idx="5253">
                  <c:v>5.2350811372155075</c:v>
                </c:pt>
                <c:pt idx="5254">
                  <c:v>5.2330731849423566</c:v>
                </c:pt>
                <c:pt idx="5255">
                  <c:v>5.2361159503094443</c:v>
                </c:pt>
                <c:pt idx="5256">
                  <c:v>5.2350202815464106</c:v>
                </c:pt>
                <c:pt idx="5257">
                  <c:v>5.2332555899202085</c:v>
                </c:pt>
                <c:pt idx="5258">
                  <c:v>5.2340461925411859</c:v>
                </c:pt>
                <c:pt idx="5259">
                  <c:v>5.2348369306148905</c:v>
                </c:pt>
                <c:pt idx="5260">
                  <c:v>5.234959189292228</c:v>
                </c:pt>
                <c:pt idx="5261">
                  <c:v>5.2294273419821513</c:v>
                </c:pt>
                <c:pt idx="5262">
                  <c:v>5.2367858038266304</c:v>
                </c:pt>
                <c:pt idx="5263">
                  <c:v>5.2369075385413035</c:v>
                </c:pt>
                <c:pt idx="5264">
                  <c:v>5.2366643941082138</c:v>
                </c:pt>
                <c:pt idx="5265">
                  <c:v>5.2302162031203387</c:v>
                </c:pt>
                <c:pt idx="5266">
                  <c:v>5.2293663311856182</c:v>
                </c:pt>
                <c:pt idx="5267">
                  <c:v>5.2348374866813234</c:v>
                </c:pt>
                <c:pt idx="5268">
                  <c:v>5.2334984239862345</c:v>
                </c:pt>
                <c:pt idx="5269">
                  <c:v>5.2329511934879998</c:v>
                </c:pt>
                <c:pt idx="5270">
                  <c:v>5.2345327046608077</c:v>
                </c:pt>
                <c:pt idx="5271">
                  <c:v>5.2308847534844469</c:v>
                </c:pt>
                <c:pt idx="5272">
                  <c:v>5.2330731849423566</c:v>
                </c:pt>
                <c:pt idx="5273">
                  <c:v>5.2322829443467622</c:v>
                </c:pt>
                <c:pt idx="5274">
                  <c:v>5.2311888538163362</c:v>
                </c:pt>
                <c:pt idx="5275">
                  <c:v>5.2322217720850981</c:v>
                </c:pt>
                <c:pt idx="5276">
                  <c:v>5.2315533558298144</c:v>
                </c:pt>
                <c:pt idx="5277">
                  <c:v>5.2321609982757318</c:v>
                </c:pt>
                <c:pt idx="5278">
                  <c:v>5.2308845156133632</c:v>
                </c:pt>
                <c:pt idx="5279">
                  <c:v>5.2308845156133632</c:v>
                </c:pt>
                <c:pt idx="5280">
                  <c:v>5.2309458872366061</c:v>
                </c:pt>
                <c:pt idx="5281">
                  <c:v>5.2300950890495681</c:v>
                </c:pt>
                <c:pt idx="5282">
                  <c:v>5.2282133985170018</c:v>
                </c:pt>
                <c:pt idx="5283">
                  <c:v>5.2336203674820689</c:v>
                </c:pt>
                <c:pt idx="5284">
                  <c:v>5.2308237007808422</c:v>
                </c:pt>
                <c:pt idx="5285">
                  <c:v>5.2300340590541108</c:v>
                </c:pt>
                <c:pt idx="5286">
                  <c:v>5.2290022045189106</c:v>
                </c:pt>
                <c:pt idx="5287">
                  <c:v>5.2282740593992605</c:v>
                </c:pt>
                <c:pt idx="5288">
                  <c:v>5.2273036933728401</c:v>
                </c:pt>
                <c:pt idx="5289">
                  <c:v>5.2279101201206375</c:v>
                </c:pt>
                <c:pt idx="5290">
                  <c:v>5.2262121663919565</c:v>
                </c:pt>
                <c:pt idx="5291">
                  <c:v>5.22706077547259</c:v>
                </c:pt>
                <c:pt idx="5292">
                  <c:v>5.2259696108008704</c:v>
                </c:pt>
                <c:pt idx="5293">
                  <c:v>5.2269395248125017</c:v>
                </c:pt>
                <c:pt idx="5294">
                  <c:v>5.2302772383534304</c:v>
                </c:pt>
                <c:pt idx="5295">
                  <c:v>5.2286384571523721</c:v>
                </c:pt>
                <c:pt idx="5296">
                  <c:v>5.2276671327658164</c:v>
                </c:pt>
                <c:pt idx="5297">
                  <c:v>5.2270001492760745</c:v>
                </c:pt>
                <c:pt idx="5298">
                  <c:v>5.225363264104228</c:v>
                </c:pt>
                <c:pt idx="5299">
                  <c:v>5.2243336788200345</c:v>
                </c:pt>
                <c:pt idx="5300">
                  <c:v>5.2241520391999119</c:v>
                </c:pt>
                <c:pt idx="5301">
                  <c:v>5.2225171930255279</c:v>
                </c:pt>
                <c:pt idx="5302">
                  <c:v>5.2252423477060068</c:v>
                </c:pt>
                <c:pt idx="5303">
                  <c:v>5.2237884115251871</c:v>
                </c:pt>
                <c:pt idx="5304">
                  <c:v>5.2236673478649394</c:v>
                </c:pt>
                <c:pt idx="5305">
                  <c:v>5.2222756126700709</c:v>
                </c:pt>
                <c:pt idx="5306">
                  <c:v>5.2204608898315525</c:v>
                </c:pt>
                <c:pt idx="5307">
                  <c:v>5.2219127016140074</c:v>
                </c:pt>
                <c:pt idx="5308">
                  <c:v>5.2276068850756818</c:v>
                </c:pt>
                <c:pt idx="5309">
                  <c:v>5.2238495781712082</c:v>
                </c:pt>
                <c:pt idx="5310">
                  <c:v>5.2227595908016973</c:v>
                </c:pt>
                <c:pt idx="5311">
                  <c:v>5.2277884250271818</c:v>
                </c:pt>
                <c:pt idx="5312">
                  <c:v>5.2300951683104397</c:v>
                </c:pt>
                <c:pt idx="5313">
                  <c:v>5.2294274212180927</c:v>
                </c:pt>
                <c:pt idx="5314">
                  <c:v>5.2292445525418634</c:v>
                </c:pt>
                <c:pt idx="5315">
                  <c:v>5.2316747117686422</c:v>
                </c:pt>
                <c:pt idx="5316">
                  <c:v>5.2325260639820108</c:v>
                </c:pt>
                <c:pt idx="5317">
                  <c:v>5.2312486481585792</c:v>
                </c:pt>
                <c:pt idx="5318">
                  <c:v>5.2319183170750945</c:v>
                </c:pt>
                <c:pt idx="5319">
                  <c:v>5.2316139536145911</c:v>
                </c:pt>
                <c:pt idx="5320">
                  <c:v>5.2309454907734025</c:v>
                </c:pt>
                <c:pt idx="5321">
                  <c:v>5.2311884573077485</c:v>
                </c:pt>
                <c:pt idx="5322">
                  <c:v>5.2310066262746835</c:v>
                </c:pt>
                <c:pt idx="5323">
                  <c:v>5.2321613949659804</c:v>
                </c:pt>
                <c:pt idx="5324">
                  <c:v>5.2318575519500028</c:v>
                </c:pt>
                <c:pt idx="5325">
                  <c:v>5.2312494411983081</c:v>
                </c:pt>
                <c:pt idx="5326">
                  <c:v>5.2315537524065494</c:v>
                </c:pt>
                <c:pt idx="5327">
                  <c:v>5.2309454907734025</c:v>
                </c:pt>
                <c:pt idx="5328">
                  <c:v>5.2314924425222182</c:v>
                </c:pt>
                <c:pt idx="5329">
                  <c:v>5.2298519306178441</c:v>
                </c:pt>
                <c:pt idx="5330">
                  <c:v>5.2307025520435371</c:v>
                </c:pt>
                <c:pt idx="5331">
                  <c:v>5.2285774690337883</c:v>
                </c:pt>
                <c:pt idx="5332">
                  <c:v>5.2279708515130645</c:v>
                </c:pt>
                <c:pt idx="5333">
                  <c:v>5.2280314262764902</c:v>
                </c:pt>
                <c:pt idx="5334">
                  <c:v>5.2291234939075109</c:v>
                </c:pt>
                <c:pt idx="5335">
                  <c:v>5.2262727700660374</c:v>
                </c:pt>
                <c:pt idx="5336">
                  <c:v>5.2271214034021183</c:v>
                </c:pt>
                <c:pt idx="5337">
                  <c:v>5.2246972419417546</c:v>
                </c:pt>
                <c:pt idx="5338">
                  <c:v>5.2240309547672199</c:v>
                </c:pt>
                <c:pt idx="5339">
                  <c:v>5.2245761263606969</c:v>
                </c:pt>
                <c:pt idx="5340">
                  <c:v>5.223001621331111</c:v>
                </c:pt>
                <c:pt idx="5341">
                  <c:v>5.222154635410206</c:v>
                </c:pt>
                <c:pt idx="5342">
                  <c:v>5.2210051434436444</c:v>
                </c:pt>
                <c:pt idx="5343">
                  <c:v>5.2212469735983804</c:v>
                </c:pt>
                <c:pt idx="5344">
                  <c:v>5.2200380988739781</c:v>
                </c:pt>
                <c:pt idx="5345">
                  <c:v>5.2219127016140074</c:v>
                </c:pt>
                <c:pt idx="5346">
                  <c:v>5.2218516698085153</c:v>
                </c:pt>
                <c:pt idx="5347">
                  <c:v>5.2232437585144682</c:v>
                </c:pt>
                <c:pt idx="5348">
                  <c:v>5.2235462911201278</c:v>
                </c:pt>
                <c:pt idx="5349">
                  <c:v>5.2223361038906981</c:v>
                </c:pt>
                <c:pt idx="5350">
                  <c:v>5.2225780860462532</c:v>
                </c:pt>
                <c:pt idx="5351">
                  <c:v>5.2207633408985581</c:v>
                </c:pt>
                <c:pt idx="5352">
                  <c:v>5.2229411111068753</c:v>
                </c:pt>
                <c:pt idx="5353">
                  <c:v>5.2225775331834576</c:v>
                </c:pt>
                <c:pt idx="5354">
                  <c:v>5.2216103232192363</c:v>
                </c:pt>
                <c:pt idx="5355">
                  <c:v>5.2214285222112382</c:v>
                </c:pt>
                <c:pt idx="5356">
                  <c:v>5.2217913503210163</c:v>
                </c:pt>
                <c:pt idx="5357">
                  <c:v>5.2207028945757417</c:v>
                </c:pt>
                <c:pt idx="5358">
                  <c:v>5.2196747822661225</c:v>
                </c:pt>
                <c:pt idx="5359">
                  <c:v>5.2193123165788604</c:v>
                </c:pt>
                <c:pt idx="5360">
                  <c:v>5.2192527002286031</c:v>
                </c:pt>
                <c:pt idx="5361">
                  <c:v>5.2182856673632907</c:v>
                </c:pt>
                <c:pt idx="5362">
                  <c:v>5.2184668045760336</c:v>
                </c:pt>
                <c:pt idx="5363">
                  <c:v>5.2191915084721794</c:v>
                </c:pt>
                <c:pt idx="5364">
                  <c:v>5.2165951705213685</c:v>
                </c:pt>
                <c:pt idx="5365">
                  <c:v>5.2181645237531304</c:v>
                </c:pt>
                <c:pt idx="5366">
                  <c:v>5.2212472103907874</c:v>
                </c:pt>
                <c:pt idx="5367">
                  <c:v>5.2204006888386978</c:v>
                </c:pt>
                <c:pt idx="5368">
                  <c:v>5.21744056528994</c:v>
                </c:pt>
                <c:pt idx="5369">
                  <c:v>5.2190108611697257</c:v>
                </c:pt>
                <c:pt idx="5370">
                  <c:v>5.2171381946686806</c:v>
                </c:pt>
                <c:pt idx="5371">
                  <c:v>5.2185271870918539</c:v>
                </c:pt>
                <c:pt idx="5372">
                  <c:v>5.2167160667967769</c:v>
                </c:pt>
                <c:pt idx="5373">
                  <c:v>5.2162937868895973</c:v>
                </c:pt>
                <c:pt idx="5374">
                  <c:v>5.2158112844710329</c:v>
                </c:pt>
                <c:pt idx="5375">
                  <c:v>5.2134001862030264</c:v>
                </c:pt>
                <c:pt idx="5376">
                  <c:v>5.2133391634912414</c:v>
                </c:pt>
                <c:pt idx="5377">
                  <c:v>5.2137011577389885</c:v>
                </c:pt>
                <c:pt idx="5378">
                  <c:v>5.2132789288820689</c:v>
                </c:pt>
                <c:pt idx="5379">
                  <c:v>5.215328655954143</c:v>
                </c:pt>
                <c:pt idx="5380">
                  <c:v>5.215328655954143</c:v>
                </c:pt>
                <c:pt idx="5381">
                  <c:v>5.2156900462696161</c:v>
                </c:pt>
                <c:pt idx="5382">
                  <c:v>5.2122552030415328</c:v>
                </c:pt>
                <c:pt idx="5383">
                  <c:v>5.219796485597012</c:v>
                </c:pt>
                <c:pt idx="5384">
                  <c:v>5.2160523644491805</c:v>
                </c:pt>
                <c:pt idx="5385">
                  <c:v>5.2206425288864295</c:v>
                </c:pt>
                <c:pt idx="5386">
                  <c:v>5.2196748611383379</c:v>
                </c:pt>
                <c:pt idx="5387">
                  <c:v>5.2201582452848916</c:v>
                </c:pt>
                <c:pt idx="5388">
                  <c:v>5.222336103890699</c:v>
                </c:pt>
                <c:pt idx="5389">
                  <c:v>5.2197357513688454</c:v>
                </c:pt>
                <c:pt idx="5390">
                  <c:v>5.2205218026697118</c:v>
                </c:pt>
                <c:pt idx="5391">
                  <c:v>5.2172595158872941</c:v>
                </c:pt>
                <c:pt idx="5392">
                  <c:v>5.2162332318363518</c:v>
                </c:pt>
                <c:pt idx="5393">
                  <c:v>5.2142435966502507</c:v>
                </c:pt>
                <c:pt idx="5394">
                  <c:v>5.2150269805085552</c:v>
                </c:pt>
                <c:pt idx="5395">
                  <c:v>5.2158715912551559</c:v>
                </c:pt>
                <c:pt idx="5396">
                  <c:v>5.215328655954143</c:v>
                </c:pt>
                <c:pt idx="5397">
                  <c:v>5.2131591724792292</c:v>
                </c:pt>
                <c:pt idx="5398">
                  <c:v>5.2125558543766264</c:v>
                </c:pt>
                <c:pt idx="5399">
                  <c:v>5.211291520634644</c:v>
                </c:pt>
                <c:pt idx="5400">
                  <c:v>5.2170784031983839</c:v>
                </c:pt>
                <c:pt idx="5401">
                  <c:v>5.2165957218242074</c:v>
                </c:pt>
                <c:pt idx="5402">
                  <c:v>5.2159925249218952</c:v>
                </c:pt>
                <c:pt idx="5403">
                  <c:v>5.2147255841518509</c:v>
                </c:pt>
                <c:pt idx="5404">
                  <c:v>5.2143638078660288</c:v>
                </c:pt>
                <c:pt idx="5405">
                  <c:v>5.2133395566731799</c:v>
                </c:pt>
                <c:pt idx="5406">
                  <c:v>5.2126163828232794</c:v>
                </c:pt>
                <c:pt idx="5407">
                  <c:v>5.2132190891486072</c:v>
                </c:pt>
                <c:pt idx="5408">
                  <c:v>5.212255124445468</c:v>
                </c:pt>
                <c:pt idx="5409">
                  <c:v>5.2114726097331934</c:v>
                </c:pt>
                <c:pt idx="5410">
                  <c:v>5.2111107612680545</c:v>
                </c:pt>
                <c:pt idx="5411">
                  <c:v>5.2115327928866764</c:v>
                </c:pt>
                <c:pt idx="5412">
                  <c:v>5.2119541229585895</c:v>
                </c:pt>
                <c:pt idx="5413">
                  <c:v>5.2100287280752875</c:v>
                </c:pt>
                <c:pt idx="5414">
                  <c:v>5.2120745184091302</c:v>
                </c:pt>
                <c:pt idx="5415">
                  <c:v>5.2088254620957946</c:v>
                </c:pt>
                <c:pt idx="5416">
                  <c:v>5.2114124282936984</c:v>
                </c:pt>
                <c:pt idx="5417">
                  <c:v>5.2109302530040216</c:v>
                </c:pt>
                <c:pt idx="5418">
                  <c:v>5.2113519343181665</c:v>
                </c:pt>
                <c:pt idx="5419">
                  <c:v>5.2101482286864274</c:v>
                </c:pt>
                <c:pt idx="5420">
                  <c:v>5.2098475271681179</c:v>
                </c:pt>
                <c:pt idx="5421">
                  <c:v>5.2103892918833976</c:v>
                </c:pt>
                <c:pt idx="5422">
                  <c:v>5.210208374126907</c:v>
                </c:pt>
                <c:pt idx="5423">
                  <c:v>5.2083440337894684</c:v>
                </c:pt>
                <c:pt idx="5424">
                  <c:v>5.2085850480616847</c:v>
                </c:pt>
                <c:pt idx="5425">
                  <c:v>5.2081639186881921</c:v>
                </c:pt>
                <c:pt idx="5426">
                  <c:v>5.206661623191482</c:v>
                </c:pt>
                <c:pt idx="5427">
                  <c:v>5.2085251057443447</c:v>
                </c:pt>
                <c:pt idx="5428">
                  <c:v>5.2099076640474795</c:v>
                </c:pt>
                <c:pt idx="5429">
                  <c:v>5.2097873920007594</c:v>
                </c:pt>
                <c:pt idx="5430">
                  <c:v>5.209246252522604</c:v>
                </c:pt>
                <c:pt idx="5431">
                  <c:v>5.2088855698810388</c:v>
                </c:pt>
                <c:pt idx="5432">
                  <c:v>5.2100287280752875</c:v>
                </c:pt>
                <c:pt idx="5433">
                  <c:v>5.2094266169445724</c:v>
                </c:pt>
                <c:pt idx="5434">
                  <c:v>5.2076838959897724</c:v>
                </c:pt>
                <c:pt idx="5435">
                  <c:v>5.2089456793771252</c:v>
                </c:pt>
                <c:pt idx="5436">
                  <c:v>5.2089452085389096</c:v>
                </c:pt>
                <c:pt idx="5437">
                  <c:v>5.2076832685805376</c:v>
                </c:pt>
                <c:pt idx="5438">
                  <c:v>5.2077433438604253</c:v>
                </c:pt>
                <c:pt idx="5439">
                  <c:v>5.2081044589748702</c:v>
                </c:pt>
                <c:pt idx="5440">
                  <c:v>5.2075631231488222</c:v>
                </c:pt>
                <c:pt idx="5441">
                  <c:v>5.206542162960571</c:v>
                </c:pt>
                <c:pt idx="5442">
                  <c:v>5.2070225533044212</c:v>
                </c:pt>
                <c:pt idx="5443">
                  <c:v>5.2064821218542994</c:v>
                </c:pt>
                <c:pt idx="5444">
                  <c:v>5.2078634995486048</c:v>
                </c:pt>
                <c:pt idx="5445">
                  <c:v>5.2084643805767179</c:v>
                </c:pt>
                <c:pt idx="5446">
                  <c:v>5.2072627894797323</c:v>
                </c:pt>
                <c:pt idx="5447">
                  <c:v>5.207082609785207</c:v>
                </c:pt>
                <c:pt idx="5448">
                  <c:v>5.2060614117324508</c:v>
                </c:pt>
                <c:pt idx="5449">
                  <c:v>5.2074429845540129</c:v>
                </c:pt>
                <c:pt idx="5450">
                  <c:v>5.206241974507642</c:v>
                </c:pt>
                <c:pt idx="5451">
                  <c:v>5.2061220678166542</c:v>
                </c:pt>
                <c:pt idx="5452">
                  <c:v>5.2076231950100373</c:v>
                </c:pt>
                <c:pt idx="5453">
                  <c:v>5.2072627894797323</c:v>
                </c:pt>
                <c:pt idx="5454">
                  <c:v>5.2062421312528757</c:v>
                </c:pt>
                <c:pt idx="5455">
                  <c:v>5.2082840983132197</c:v>
                </c:pt>
                <c:pt idx="5456">
                  <c:v>5.2076832685805376</c:v>
                </c:pt>
                <c:pt idx="5457">
                  <c:v>5.2076832685805376</c:v>
                </c:pt>
                <c:pt idx="5458">
                  <c:v>5.2072627894797323</c:v>
                </c:pt>
                <c:pt idx="5459">
                  <c:v>5.2075030529968371</c:v>
                </c:pt>
                <c:pt idx="5460">
                  <c:v>5.2068423941132043</c:v>
                </c:pt>
                <c:pt idx="5461">
                  <c:v>5.2054610575502362</c:v>
                </c:pt>
                <c:pt idx="5462">
                  <c:v>5.206542162960571</c:v>
                </c:pt>
                <c:pt idx="5463">
                  <c:v>5.205161179494902</c:v>
                </c:pt>
                <c:pt idx="5464">
                  <c:v>5.2050410208865179</c:v>
                </c:pt>
                <c:pt idx="5465">
                  <c:v>5.2047410458846031</c:v>
                </c:pt>
                <c:pt idx="5466">
                  <c:v>5.2041407540391944</c:v>
                </c:pt>
                <c:pt idx="5467">
                  <c:v>5.2048610307674466</c:v>
                </c:pt>
                <c:pt idx="5468">
                  <c:v>5.2063622015195801</c:v>
                </c:pt>
                <c:pt idx="5469">
                  <c:v>5.2069024454684882</c:v>
                </c:pt>
                <c:pt idx="5470">
                  <c:v>5.2056412555625524</c:v>
                </c:pt>
                <c:pt idx="5471">
                  <c:v>5.205161179494902</c:v>
                </c:pt>
                <c:pt idx="5472">
                  <c:v>5.2061214408714704</c:v>
                </c:pt>
                <c:pt idx="5473">
                  <c:v>5.2051010210051096</c:v>
                </c:pt>
                <c:pt idx="5474">
                  <c:v>5.2058219391057117</c:v>
                </c:pt>
                <c:pt idx="5475">
                  <c:v>5.2051610228299419</c:v>
                </c:pt>
                <c:pt idx="5476">
                  <c:v>5.2045010965879488</c:v>
                </c:pt>
                <c:pt idx="5477">
                  <c:v>5.2117130383280674</c:v>
                </c:pt>
                <c:pt idx="5478">
                  <c:v>5.2119543587132142</c:v>
                </c:pt>
                <c:pt idx="5479">
                  <c:v>5.2106899134562283</c:v>
                </c:pt>
                <c:pt idx="5480">
                  <c:v>5.2140626633329319</c:v>
                </c:pt>
                <c:pt idx="5481">
                  <c:v>5.2126163828232794</c:v>
                </c:pt>
                <c:pt idx="5482">
                  <c:v>5.2138819028098551</c:v>
                </c:pt>
                <c:pt idx="5483">
                  <c:v>5.213158857960507</c:v>
                </c:pt>
                <c:pt idx="5484">
                  <c:v>5.212797506866055</c:v>
                </c:pt>
                <c:pt idx="5485">
                  <c:v>5.2114722954653514</c:v>
                </c:pt>
                <c:pt idx="5486">
                  <c:v>5.2123158014772049</c:v>
                </c:pt>
                <c:pt idx="5487">
                  <c:v>5.2134600310627661</c:v>
                </c:pt>
                <c:pt idx="5488">
                  <c:v>5.2134600310627661</c:v>
                </c:pt>
                <c:pt idx="5489">
                  <c:v>5.2129781746921324</c:v>
                </c:pt>
                <c:pt idx="5490">
                  <c:v>5.2133395566731799</c:v>
                </c:pt>
                <c:pt idx="5491">
                  <c:v>5.2118337343663139</c:v>
                </c:pt>
                <c:pt idx="5492">
                  <c:v>5.2111107612680545</c:v>
                </c:pt>
                <c:pt idx="5493">
                  <c:v>5.2102689924131171</c:v>
                </c:pt>
                <c:pt idx="5494">
                  <c:v>5.2110513756461838</c:v>
                </c:pt>
                <c:pt idx="5495">
                  <c:v>5.2088854129394289</c:v>
                </c:pt>
                <c:pt idx="5496">
                  <c:v>5.2073231664465709</c:v>
                </c:pt>
                <c:pt idx="5497">
                  <c:v>5.2105695968671704</c:v>
                </c:pt>
                <c:pt idx="5498">
                  <c:v>5.2097873920007594</c:v>
                </c:pt>
                <c:pt idx="5499">
                  <c:v>5.2104489730139676</c:v>
                </c:pt>
                <c:pt idx="5500">
                  <c:v>5.2095468684498867</c:v>
                </c:pt>
                <c:pt idx="5501">
                  <c:v>5.2094266169445724</c:v>
                </c:pt>
                <c:pt idx="5502">
                  <c:v>5.2123154870839556</c:v>
                </c:pt>
                <c:pt idx="5503">
                  <c:v>5.2173796622606314</c:v>
                </c:pt>
                <c:pt idx="5504">
                  <c:v>5.2160525219238503</c:v>
                </c:pt>
                <c:pt idx="5505">
                  <c:v>5.2170182983244064</c:v>
                </c:pt>
                <c:pt idx="5506">
                  <c:v>5.2141831789338555</c:v>
                </c:pt>
                <c:pt idx="5507">
                  <c:v>5.2161128355857649</c:v>
                </c:pt>
                <c:pt idx="5508">
                  <c:v>5.2129778602003363</c:v>
                </c:pt>
                <c:pt idx="5509">
                  <c:v>5.2153890276921295</c:v>
                </c:pt>
                <c:pt idx="5510">
                  <c:v>5.2115327928866764</c:v>
                </c:pt>
                <c:pt idx="5511">
                  <c:v>5.2115327928866764</c:v>
                </c:pt>
                <c:pt idx="5512">
                  <c:v>5.2171382734464258</c:v>
                </c:pt>
                <c:pt idx="5513">
                  <c:v>5.2110509043384008</c:v>
                </c:pt>
                <c:pt idx="5514">
                  <c:v>5.214303544059387</c:v>
                </c:pt>
                <c:pt idx="5515">
                  <c:v>5.2139419972829204</c:v>
                </c:pt>
                <c:pt idx="5516">
                  <c:v>5.2089455224310415</c:v>
                </c:pt>
                <c:pt idx="5517">
                  <c:v>5.2101485427573895</c:v>
                </c:pt>
                <c:pt idx="5518">
                  <c:v>5.2090662174121514</c:v>
                </c:pt>
                <c:pt idx="5519">
                  <c:v>5.2096074677557294</c:v>
                </c:pt>
                <c:pt idx="5520">
                  <c:v>5.2087055655139753</c:v>
                </c:pt>
                <c:pt idx="5521">
                  <c:v>5.2147863321282735</c:v>
                </c:pt>
                <c:pt idx="5522">
                  <c:v>5.2130986284884475</c:v>
                </c:pt>
                <c:pt idx="5523">
                  <c:v>5.2146048802683254</c:v>
                </c:pt>
                <c:pt idx="5524">
                  <c:v>5.2140028014135025</c:v>
                </c:pt>
                <c:pt idx="5525">
                  <c:v>5.2133995570939149</c:v>
                </c:pt>
                <c:pt idx="5526">
                  <c:v>5.2136405195775311</c:v>
                </c:pt>
                <c:pt idx="5527">
                  <c:v>5.2126765985562793</c:v>
                </c:pt>
                <c:pt idx="5528">
                  <c:v>5.2127972710173696</c:v>
                </c:pt>
                <c:pt idx="5529">
                  <c:v>5.2126767557797677</c:v>
                </c:pt>
                <c:pt idx="5530">
                  <c:v>5.2132186173571711</c:v>
                </c:pt>
                <c:pt idx="5531">
                  <c:v>5.2088854129394289</c:v>
                </c:pt>
                <c:pt idx="5532">
                  <c:v>5.2106298328408585</c:v>
                </c:pt>
                <c:pt idx="5533">
                  <c:v>5.2082839414163002</c:v>
                </c:pt>
                <c:pt idx="5534">
                  <c:v>5.2073226959700296</c:v>
                </c:pt>
                <c:pt idx="5535">
                  <c:v>5.2125566404492387</c:v>
                </c:pt>
                <c:pt idx="5536">
                  <c:v>5.2123153298873417</c:v>
                </c:pt>
                <c:pt idx="5537">
                  <c:v>5.2126767557797677</c:v>
                </c:pt>
                <c:pt idx="5538">
                  <c:v>5.2096675978009319</c:v>
                </c:pt>
                <c:pt idx="5539">
                  <c:v>5.2078638132799737</c:v>
                </c:pt>
                <c:pt idx="5540">
                  <c:v>5.2100279429425109</c:v>
                </c:pt>
                <c:pt idx="5541">
                  <c:v>5.2130381648567798</c:v>
                </c:pt>
                <c:pt idx="5542">
                  <c:v>5.2102693065020294</c:v>
                </c:pt>
                <c:pt idx="5543">
                  <c:v>5.2115327928866764</c:v>
                </c:pt>
                <c:pt idx="5544">
                  <c:v>5.2088854129394289</c:v>
                </c:pt>
                <c:pt idx="5545">
                  <c:v>5.2108704011877016</c:v>
                </c:pt>
                <c:pt idx="5546">
                  <c:v>5.2147858599870087</c:v>
                </c:pt>
                <c:pt idx="5547">
                  <c:v>5.2130983926061658</c:v>
                </c:pt>
                <c:pt idx="5548">
                  <c:v>5.2123757728458644</c:v>
                </c:pt>
                <c:pt idx="5549">
                  <c:v>5.2100284140221493</c:v>
                </c:pt>
                <c:pt idx="5550">
                  <c:v>5.2063615745030534</c:v>
                </c:pt>
                <c:pt idx="5551">
                  <c:v>5.2120747541771886</c:v>
                </c:pt>
                <c:pt idx="5552">
                  <c:v>5.2093067647174918</c:v>
                </c:pt>
                <c:pt idx="5553">
                  <c:v>5.2091865268811794</c:v>
                </c:pt>
                <c:pt idx="5554">
                  <c:v>5.2079837405124501</c:v>
                </c:pt>
                <c:pt idx="5555">
                  <c:v>5.2069620281360374</c:v>
                </c:pt>
                <c:pt idx="5556">
                  <c:v>5.2076827980237397</c:v>
                </c:pt>
                <c:pt idx="5557">
                  <c:v>5.2056411772122484</c:v>
                </c:pt>
                <c:pt idx="5558">
                  <c:v>5.2084043632315895</c:v>
                </c:pt>
                <c:pt idx="5559">
                  <c:v>5.2059416720223712</c:v>
                </c:pt>
                <c:pt idx="5560">
                  <c:v>5.2051607095000536</c:v>
                </c:pt>
                <c:pt idx="5561">
                  <c:v>5.2043808189588985</c:v>
                </c:pt>
                <c:pt idx="5562">
                  <c:v>5.2055211479598782</c:v>
                </c:pt>
                <c:pt idx="5563">
                  <c:v>5.2051607095000536</c:v>
                </c:pt>
                <c:pt idx="5564">
                  <c:v>5.2038416898468975</c:v>
                </c:pt>
                <c:pt idx="5565">
                  <c:v>5.2016827967184334</c:v>
                </c:pt>
                <c:pt idx="5566">
                  <c:v>5.2034816947249505</c:v>
                </c:pt>
                <c:pt idx="5567">
                  <c:v>5.2021021650764085</c:v>
                </c:pt>
                <c:pt idx="5568">
                  <c:v>5.2007844310510558</c:v>
                </c:pt>
                <c:pt idx="5569">
                  <c:v>5.2026416320341884</c:v>
                </c:pt>
                <c:pt idx="5570">
                  <c:v>5.2019823370336296</c:v>
                </c:pt>
                <c:pt idx="5571">
                  <c:v>5.2052811882724894</c:v>
                </c:pt>
                <c:pt idx="5572">
                  <c:v>5.2048011157922023</c:v>
                </c:pt>
                <c:pt idx="5573">
                  <c:v>5.2037814906897921</c:v>
                </c:pt>
                <c:pt idx="5574">
                  <c:v>5.2042612528785694</c:v>
                </c:pt>
                <c:pt idx="5575">
                  <c:v>5.2025817800677778</c:v>
                </c:pt>
                <c:pt idx="5576">
                  <c:v>5.2049211040913343</c:v>
                </c:pt>
                <c:pt idx="5577">
                  <c:v>5.2018627504309034</c:v>
                </c:pt>
                <c:pt idx="5578">
                  <c:v>5.2030616606788804</c:v>
                </c:pt>
                <c:pt idx="5579">
                  <c:v>5.2042612528785694</c:v>
                </c:pt>
                <c:pt idx="5580">
                  <c:v>5.2014431951044555</c:v>
                </c:pt>
                <c:pt idx="5581">
                  <c:v>5.2072623974271472</c:v>
                </c:pt>
                <c:pt idx="5582">
                  <c:v>5.2058212338926912</c:v>
                </c:pt>
                <c:pt idx="5583">
                  <c:v>5.2055812400807264</c:v>
                </c:pt>
                <c:pt idx="5584">
                  <c:v>5.2041407540391944</c:v>
                </c:pt>
                <c:pt idx="5585">
                  <c:v>5.2058218607486983</c:v>
                </c:pt>
                <c:pt idx="5586">
                  <c:v>5.204800567558447</c:v>
                </c:pt>
                <c:pt idx="5587">
                  <c:v>5.2043206827158404</c:v>
                </c:pt>
                <c:pt idx="5588">
                  <c:v>5.20354110260255</c:v>
                </c:pt>
                <c:pt idx="5589">
                  <c:v>5.2030615041697708</c:v>
                </c:pt>
                <c:pt idx="5590">
                  <c:v>5.2097271800432479</c:v>
                </c:pt>
                <c:pt idx="5591">
                  <c:v>5.2059419071067685</c:v>
                </c:pt>
                <c:pt idx="5592">
                  <c:v>5.2043808972624177</c:v>
                </c:pt>
                <c:pt idx="5593">
                  <c:v>5.2048011941113259</c:v>
                </c:pt>
                <c:pt idx="5594">
                  <c:v>5.2126765199445479</c:v>
                </c:pt>
                <c:pt idx="5595">
                  <c:v>5.212014398413654</c:v>
                </c:pt>
                <c:pt idx="5596">
                  <c:v>5.2114121925995276</c:v>
                </c:pt>
                <c:pt idx="5597">
                  <c:v>5.2112316585843113</c:v>
                </c:pt>
                <c:pt idx="5598">
                  <c:v>5.2118334986251504</c:v>
                </c:pt>
                <c:pt idx="5599">
                  <c:v>5.2095472609268443</c:v>
                </c:pt>
                <c:pt idx="5600">
                  <c:v>5.2119542015434641</c:v>
                </c:pt>
                <c:pt idx="5601">
                  <c:v>5.2119537300342804</c:v>
                </c:pt>
                <c:pt idx="5602">
                  <c:v>5.2112916777551126</c:v>
                </c:pt>
                <c:pt idx="5603">
                  <c:v>5.2117134312076372</c:v>
                </c:pt>
                <c:pt idx="5604">
                  <c:v>5.213640991463131</c:v>
                </c:pt>
                <c:pt idx="5605">
                  <c:v>5.2102087667267885</c:v>
                </c:pt>
                <c:pt idx="5606">
                  <c:v>5.2096672053016162</c:v>
                </c:pt>
                <c:pt idx="5607">
                  <c:v>5.2109912847515698</c:v>
                </c:pt>
                <c:pt idx="5608">
                  <c:v>5.2115930563256443</c:v>
                </c:pt>
                <c:pt idx="5609">
                  <c:v>5.2117134312076372</c:v>
                </c:pt>
                <c:pt idx="5610">
                  <c:v>5.2127375235306461</c:v>
                </c:pt>
                <c:pt idx="5611">
                  <c:v>5.2124961923183752</c:v>
                </c:pt>
                <c:pt idx="5612">
                  <c:v>5.2115925848970308</c:v>
                </c:pt>
                <c:pt idx="5613">
                  <c:v>5.2115328714558755</c:v>
                </c:pt>
                <c:pt idx="5614">
                  <c:v>5.2111116253568852</c:v>
                </c:pt>
                <c:pt idx="5615">
                  <c:v>5.2096070752675887</c:v>
                </c:pt>
                <c:pt idx="5616">
                  <c:v>5.2100881634738281</c:v>
                </c:pt>
                <c:pt idx="5617">
                  <c:v>5.2076835822851324</c:v>
                </c:pt>
                <c:pt idx="5618">
                  <c:v>5.215147629782539</c:v>
                </c:pt>
                <c:pt idx="5619">
                  <c:v>5.2133998716484458</c:v>
                </c:pt>
                <c:pt idx="5620">
                  <c:v>5.2127370518466805</c:v>
                </c:pt>
                <c:pt idx="5621">
                  <c:v>5.2082841767616843</c:v>
                </c:pt>
                <c:pt idx="5622">
                  <c:v>5.2120747541771886</c:v>
                </c:pt>
                <c:pt idx="5623">
                  <c:v>5.2114120354700884</c:v>
                </c:pt>
                <c:pt idx="5624">
                  <c:v>5.2127369732326958</c:v>
                </c:pt>
                <c:pt idx="5625">
                  <c:v>5.2084652435836691</c:v>
                </c:pt>
                <c:pt idx="5626">
                  <c:v>5.2138211808101742</c:v>
                </c:pt>
                <c:pt idx="5627">
                  <c:v>5.2150273740044577</c:v>
                </c:pt>
                <c:pt idx="5628">
                  <c:v>5.2105095982043306</c:v>
                </c:pt>
                <c:pt idx="5629">
                  <c:v>5.2084648513077356</c:v>
                </c:pt>
                <c:pt idx="5630">
                  <c:v>5.2103290627675003</c:v>
                </c:pt>
                <c:pt idx="5631">
                  <c:v>5.2103892918833976</c:v>
                </c:pt>
                <c:pt idx="5632">
                  <c:v>5.2055208345765074</c:v>
                </c:pt>
                <c:pt idx="5633">
                  <c:v>5.2071429815989125</c:v>
                </c:pt>
                <c:pt idx="5634">
                  <c:v>5.2067226100894199</c:v>
                </c:pt>
                <c:pt idx="5635">
                  <c:v>5.2061218327121894</c:v>
                </c:pt>
                <c:pt idx="5636">
                  <c:v>5.2061218327121894</c:v>
                </c:pt>
                <c:pt idx="5637">
                  <c:v>5.2034811468339903</c:v>
                </c:pt>
                <c:pt idx="5638">
                  <c:v>5.206602127388841</c:v>
                </c:pt>
                <c:pt idx="5639">
                  <c:v>5.2043812887800485</c:v>
                </c:pt>
                <c:pt idx="5640">
                  <c:v>5.2072026494644978</c:v>
                </c:pt>
                <c:pt idx="5641">
                  <c:v>5.2045611596638732</c:v>
                </c:pt>
                <c:pt idx="5642">
                  <c:v>5.2042608613832169</c:v>
                </c:pt>
                <c:pt idx="5643">
                  <c:v>5.2055215396891503</c:v>
                </c:pt>
                <c:pt idx="5644">
                  <c:v>5.2041412238068796</c:v>
                </c:pt>
                <c:pt idx="5645">
                  <c:v>5.204621537699615</c:v>
                </c:pt>
                <c:pt idx="5646">
                  <c:v>5.2028819958631765</c:v>
                </c:pt>
                <c:pt idx="5647">
                  <c:v>5.2029413086002894</c:v>
                </c:pt>
                <c:pt idx="5648">
                  <c:v>5.2029413086002894</c:v>
                </c:pt>
                <c:pt idx="5649">
                  <c:v>5.2024019214403738</c:v>
                </c:pt>
                <c:pt idx="5650">
                  <c:v>5.2021018522005855</c:v>
                </c:pt>
                <c:pt idx="5651">
                  <c:v>5.2033610056126367</c:v>
                </c:pt>
                <c:pt idx="5652">
                  <c:v>5.2020424848539841</c:v>
                </c:pt>
                <c:pt idx="5653">
                  <c:v>5.2019820241755861</c:v>
                </c:pt>
                <c:pt idx="5654">
                  <c:v>5.2001255602370993</c:v>
                </c:pt>
                <c:pt idx="5655">
                  <c:v>5.2009038783235058</c:v>
                </c:pt>
                <c:pt idx="5656">
                  <c:v>5.2012033079768711</c:v>
                </c:pt>
                <c:pt idx="5657">
                  <c:v>5.1993475294864195</c:v>
                </c:pt>
                <c:pt idx="5658">
                  <c:v>5.2005446188767355</c:v>
                </c:pt>
                <c:pt idx="5659">
                  <c:v>5.1986297583295364</c:v>
                </c:pt>
                <c:pt idx="5660">
                  <c:v>5.1995270495494275</c:v>
                </c:pt>
                <c:pt idx="5661">
                  <c:v>5.1992876928640586</c:v>
                </c:pt>
                <c:pt idx="5662">
                  <c:v>5.1997065849078234</c:v>
                </c:pt>
                <c:pt idx="5663">
                  <c:v>5.199766042764959</c:v>
                </c:pt>
                <c:pt idx="5664">
                  <c:v>5.2076232734339394</c:v>
                </c:pt>
                <c:pt idx="5665">
                  <c:v>5.2082842552101516</c:v>
                </c:pt>
                <c:pt idx="5666">
                  <c:v>5.2084645374870417</c:v>
                </c:pt>
                <c:pt idx="5667">
                  <c:v>5.203301524544071</c:v>
                </c:pt>
                <c:pt idx="5668">
                  <c:v>5.2075632015704985</c:v>
                </c:pt>
                <c:pt idx="5669">
                  <c:v>5.2080442949798034</c:v>
                </c:pt>
                <c:pt idx="5670">
                  <c:v>5.2028219805830904</c:v>
                </c:pt>
                <c:pt idx="5671">
                  <c:v>5.2075635152572515</c:v>
                </c:pt>
                <c:pt idx="5672">
                  <c:v>5.2073224607317901</c:v>
                </c:pt>
                <c:pt idx="5673">
                  <c:v>5.206602284160823</c:v>
                </c:pt>
                <c:pt idx="5674">
                  <c:v>5.2085250272869246</c:v>
                </c:pt>
                <c:pt idx="5675">
                  <c:v>5.2095472609268443</c:v>
                </c:pt>
                <c:pt idx="5676">
                  <c:v>5.209306450771674</c:v>
                </c:pt>
                <c:pt idx="5677">
                  <c:v>5.2094871343072304</c:v>
                </c:pt>
                <c:pt idx="5678">
                  <c:v>5.2074425924679604</c:v>
                </c:pt>
                <c:pt idx="5679">
                  <c:v>5.2093062937987789</c:v>
                </c:pt>
                <c:pt idx="5680">
                  <c:v>5.2082248705544005</c:v>
                </c:pt>
                <c:pt idx="5681">
                  <c:v>5.2081042236495145</c:v>
                </c:pt>
                <c:pt idx="5682">
                  <c:v>5.2076833470066815</c:v>
                </c:pt>
                <c:pt idx="5683">
                  <c:v>5.2084048339492286</c:v>
                </c:pt>
                <c:pt idx="5684">
                  <c:v>5.2057011943987419</c:v>
                </c:pt>
                <c:pt idx="5685">
                  <c:v>5.2037807078772165</c:v>
                </c:pt>
                <c:pt idx="5686">
                  <c:v>5.2043212308248981</c:v>
                </c:pt>
                <c:pt idx="5687">
                  <c:v>5.2018627504309034</c:v>
                </c:pt>
                <c:pt idx="5688">
                  <c:v>5.2022826239410813</c:v>
                </c:pt>
                <c:pt idx="5689">
                  <c:v>5.2042012766374581</c:v>
                </c:pt>
                <c:pt idx="5690">
                  <c:v>5.2030612694061169</c:v>
                </c:pt>
                <c:pt idx="5691">
                  <c:v>5.2061219894484951</c:v>
                </c:pt>
                <c:pt idx="5692">
                  <c:v>5.2053411168817663</c:v>
                </c:pt>
                <c:pt idx="5693">
                  <c:v>5.2033610056126367</c:v>
                </c:pt>
                <c:pt idx="5694">
                  <c:v>5.2051015693169278</c:v>
                </c:pt>
                <c:pt idx="5695">
                  <c:v>5.2012635899510418</c:v>
                </c:pt>
                <c:pt idx="5696">
                  <c:v>5.2021023997333078</c:v>
                </c:pt>
                <c:pt idx="5697">
                  <c:v>5.2039613887237914</c:v>
                </c:pt>
                <c:pt idx="5698">
                  <c:v>5.2064815731836553</c:v>
                </c:pt>
                <c:pt idx="5699">
                  <c:v>5.2018033116084679</c:v>
                </c:pt>
                <c:pt idx="5700">
                  <c:v>5.2024619247664985</c:v>
                </c:pt>
                <c:pt idx="5701">
                  <c:v>5.203181941366994</c:v>
                </c:pt>
                <c:pt idx="5702">
                  <c:v>5.2021623163152348</c:v>
                </c:pt>
                <c:pt idx="5703">
                  <c:v>5.1992274673790861</c:v>
                </c:pt>
                <c:pt idx="5704">
                  <c:v>5.200964542619074</c:v>
                </c:pt>
                <c:pt idx="5705">
                  <c:v>5.200964542619074</c:v>
                </c:pt>
                <c:pt idx="5706">
                  <c:v>5.2015634617013538</c:v>
                </c:pt>
                <c:pt idx="5707">
                  <c:v>5.2017427795826201</c:v>
                </c:pt>
                <c:pt idx="5708">
                  <c:v>5.200245282774862</c:v>
                </c:pt>
                <c:pt idx="5709">
                  <c:v>5.2000653108014587</c:v>
                </c:pt>
                <c:pt idx="5710">
                  <c:v>5.1995865023409502</c:v>
                </c:pt>
                <c:pt idx="5711">
                  <c:v>5.1997664334265972</c:v>
                </c:pt>
                <c:pt idx="5712">
                  <c:v>5.199467207829036</c:v>
                </c:pt>
                <c:pt idx="5713">
                  <c:v>5.1980312819935284</c:v>
                </c:pt>
                <c:pt idx="5714">
                  <c:v>5.1980311258575025</c:v>
                </c:pt>
                <c:pt idx="5715">
                  <c:v>5.1971338471798614</c:v>
                </c:pt>
                <c:pt idx="5716">
                  <c:v>5.1962375746468865</c:v>
                </c:pt>
                <c:pt idx="5717">
                  <c:v>5.1976723558462385</c:v>
                </c:pt>
                <c:pt idx="5718">
                  <c:v>5.1989283183041222</c:v>
                </c:pt>
                <c:pt idx="5719">
                  <c:v>5.1974929937543823</c:v>
                </c:pt>
                <c:pt idx="5720">
                  <c:v>5.1960583347129736</c:v>
                </c:pt>
                <c:pt idx="5721">
                  <c:v>5.1976125667851321</c:v>
                </c:pt>
                <c:pt idx="5722">
                  <c:v>5.1974332097845775</c:v>
                </c:pt>
                <c:pt idx="5723">
                  <c:v>5.1958185140217292</c:v>
                </c:pt>
                <c:pt idx="5724">
                  <c:v>5.1972533217822585</c:v>
                </c:pt>
                <c:pt idx="5725">
                  <c:v>5.1968946842293526</c:v>
                </c:pt>
                <c:pt idx="5726">
                  <c:v>5.1961778263068314</c:v>
                </c:pt>
                <c:pt idx="5727">
                  <c:v>5.1966563286079284</c:v>
                </c:pt>
                <c:pt idx="5728">
                  <c:v>5.1970143013246606</c:v>
                </c:pt>
                <c:pt idx="5729">
                  <c:v>5.1966557044715094</c:v>
                </c:pt>
                <c:pt idx="5730">
                  <c:v>5.1953415275343175</c:v>
                </c:pt>
                <c:pt idx="5731">
                  <c:v>5.1958791100367065</c:v>
                </c:pt>
                <c:pt idx="5732">
                  <c:v>5.1951615842520784</c:v>
                </c:pt>
                <c:pt idx="5733">
                  <c:v>5.1948033027962426</c:v>
                </c:pt>
                <c:pt idx="5734">
                  <c:v>5.1959388499002825</c:v>
                </c:pt>
                <c:pt idx="5735">
                  <c:v>5.1957594794270161</c:v>
                </c:pt>
                <c:pt idx="5736">
                  <c:v>5.1950429298969087</c:v>
                </c:pt>
                <c:pt idx="5737">
                  <c:v>5.1945644823688975</c:v>
                </c:pt>
                <c:pt idx="5738">
                  <c:v>5.1952220833965788</c:v>
                </c:pt>
                <c:pt idx="5739">
                  <c:v>5.1940275471483117</c:v>
                </c:pt>
                <c:pt idx="5740">
                  <c:v>5.196357232425556</c:v>
                </c:pt>
                <c:pt idx="5741">
                  <c:v>5.1949224113609356</c:v>
                </c:pt>
                <c:pt idx="5742">
                  <c:v>5.1939677056697491</c:v>
                </c:pt>
                <c:pt idx="5743">
                  <c:v>5.1945644823688975</c:v>
                </c:pt>
                <c:pt idx="5744">
                  <c:v>5.1950429298969087</c:v>
                </c:pt>
                <c:pt idx="5745">
                  <c:v>5.1959386939193264</c:v>
                </c:pt>
                <c:pt idx="5746">
                  <c:v>5.1961776703081677</c:v>
                </c:pt>
                <c:pt idx="5747">
                  <c:v>5.1947443746112079</c:v>
                </c:pt>
                <c:pt idx="5748">
                  <c:v>5.1948033027962426</c:v>
                </c:pt>
                <c:pt idx="5749">
                  <c:v>5.1943260007603795</c:v>
                </c:pt>
                <c:pt idx="5750">
                  <c:v>5.1945644823688975</c:v>
                </c:pt>
                <c:pt idx="5751">
                  <c:v>5.1948637916438711</c:v>
                </c:pt>
                <c:pt idx="5752">
                  <c:v>5.1937880356218074</c:v>
                </c:pt>
                <c:pt idx="5753">
                  <c:v>5.1940275471483117</c:v>
                </c:pt>
                <c:pt idx="5754">
                  <c:v>5.193549330373008</c:v>
                </c:pt>
                <c:pt idx="5755">
                  <c:v>5.1938477161652079</c:v>
                </c:pt>
                <c:pt idx="5756">
                  <c:v>5.1942663066518495</c:v>
                </c:pt>
                <c:pt idx="5757">
                  <c:v>5.1941469235141096</c:v>
                </c:pt>
                <c:pt idx="5758">
                  <c:v>5.1934896582916483</c:v>
                </c:pt>
                <c:pt idx="5759">
                  <c:v>5.1943260007603795</c:v>
                </c:pt>
                <c:pt idx="5760">
                  <c:v>5.1938481836435164</c:v>
                </c:pt>
                <c:pt idx="5761">
                  <c:v>5.1934901256904142</c:v>
                </c:pt>
                <c:pt idx="5762">
                  <c:v>5.1948033027962426</c:v>
                </c:pt>
                <c:pt idx="5763">
                  <c:v>5.1943856965621098</c:v>
                </c:pt>
                <c:pt idx="5764">
                  <c:v>5.1951020223599675</c:v>
                </c:pt>
                <c:pt idx="5765">
                  <c:v>5.193907865892796</c:v>
                </c:pt>
                <c:pt idx="5766">
                  <c:v>5.1937885030868465</c:v>
                </c:pt>
                <c:pt idx="5767">
                  <c:v>5.1946249643533875</c:v>
                </c:pt>
                <c:pt idx="5768">
                  <c:v>5.194325689037397</c:v>
                </c:pt>
                <c:pt idx="5769">
                  <c:v>5.1948033027962426</c:v>
                </c:pt>
                <c:pt idx="5770">
                  <c:v>5.1930128098464685</c:v>
                </c:pt>
                <c:pt idx="5771">
                  <c:v>5.19402723546954</c:v>
                </c:pt>
                <c:pt idx="5772">
                  <c:v>5.1931321286563055</c:v>
                </c:pt>
                <c:pt idx="5773">
                  <c:v>5.1927741925256505</c:v>
                </c:pt>
                <c:pt idx="5774">
                  <c:v>5.1923560544649998</c:v>
                </c:pt>
                <c:pt idx="5775">
                  <c:v>5.192714075197447</c:v>
                </c:pt>
                <c:pt idx="5776">
                  <c:v>5.1929526856995301</c:v>
                </c:pt>
                <c:pt idx="5777">
                  <c:v>5.1931321286563055</c:v>
                </c:pt>
                <c:pt idx="5778">
                  <c:v>5.1915214284970315</c:v>
                </c:pt>
                <c:pt idx="5779">
                  <c:v>5.1945641706105903</c:v>
                </c:pt>
                <c:pt idx="5780">
                  <c:v>5.1935501093930894</c:v>
                </c:pt>
                <c:pt idx="5781">
                  <c:v>5.1930123425537325</c:v>
                </c:pt>
                <c:pt idx="5782">
                  <c:v>5.2034215058413471</c:v>
                </c:pt>
                <c:pt idx="5783">
                  <c:v>5.199707053688571</c:v>
                </c:pt>
                <c:pt idx="5784">
                  <c:v>5.200844075668881</c:v>
                </c:pt>
                <c:pt idx="5785">
                  <c:v>5.2000059226414086</c:v>
                </c:pt>
                <c:pt idx="5786">
                  <c:v>5.2004853735270675</c:v>
                </c:pt>
                <c:pt idx="5787">
                  <c:v>5.2007248662888133</c:v>
                </c:pt>
                <c:pt idx="5788">
                  <c:v>5.2013829861864895</c:v>
                </c:pt>
                <c:pt idx="5789">
                  <c:v>5.2014435078825398</c:v>
                </c:pt>
                <c:pt idx="5790">
                  <c:v>5.202881917615275</c:v>
                </c:pt>
                <c:pt idx="5791">
                  <c:v>5.2021024779522769</c:v>
                </c:pt>
                <c:pt idx="5792">
                  <c:v>5.2022220781530182</c:v>
                </c:pt>
                <c:pt idx="5793">
                  <c:v>5.2010839219174025</c:v>
                </c:pt>
                <c:pt idx="5794">
                  <c:v>5.2033614752066883</c:v>
                </c:pt>
                <c:pt idx="5795">
                  <c:v>5.2037212149716758</c:v>
                </c:pt>
                <c:pt idx="5796">
                  <c:v>5.2021024779522769</c:v>
                </c:pt>
                <c:pt idx="5797">
                  <c:v>5.1997665115589342</c:v>
                </c:pt>
                <c:pt idx="5798">
                  <c:v>5.2006643652220177</c:v>
                </c:pt>
                <c:pt idx="5799">
                  <c:v>5.2013237172689024</c:v>
                </c:pt>
                <c:pt idx="5800">
                  <c:v>5.2016229719631601</c:v>
                </c:pt>
                <c:pt idx="5801">
                  <c:v>5.2023425456446057</c:v>
                </c:pt>
                <c:pt idx="5802">
                  <c:v>5.2019227384151527</c:v>
                </c:pt>
                <c:pt idx="5803">
                  <c:v>5.2001259509653908</c:v>
                </c:pt>
                <c:pt idx="5804">
                  <c:v>5.2019826498917086</c:v>
                </c:pt>
                <c:pt idx="5805">
                  <c:v>5.2018026859455659</c:v>
                </c:pt>
                <c:pt idx="5806">
                  <c:v>5.200305146594232</c:v>
                </c:pt>
                <c:pt idx="5807">
                  <c:v>5.2019225037782526</c:v>
                </c:pt>
                <c:pt idx="5808">
                  <c:v>5.1996468162166485</c:v>
                </c:pt>
                <c:pt idx="5809">
                  <c:v>5.1975526233206502</c:v>
                </c:pt>
                <c:pt idx="5810">
                  <c:v>5.2001854206558367</c:v>
                </c:pt>
                <c:pt idx="5811">
                  <c:v>5.1992278579408868</c:v>
                </c:pt>
                <c:pt idx="5812">
                  <c:v>5.1989885352387368</c:v>
                </c:pt>
                <c:pt idx="5813">
                  <c:v>5.198868884080972</c:v>
                </c:pt>
                <c:pt idx="5814">
                  <c:v>5.1959982794882453</c:v>
                </c:pt>
                <c:pt idx="5815">
                  <c:v>5.1965362637686345</c:v>
                </c:pt>
                <c:pt idx="5816">
                  <c:v>5.1967155443924922</c:v>
                </c:pt>
                <c:pt idx="5817">
                  <c:v>5.1949231908894475</c:v>
                </c:pt>
                <c:pt idx="5818">
                  <c:v>5.1961775143095075</c:v>
                </c:pt>
                <c:pt idx="5819">
                  <c:v>5.1958787980836485</c:v>
                </c:pt>
                <c:pt idx="5820">
                  <c:v>5.1951023341979417</c:v>
                </c:pt>
                <c:pt idx="5821">
                  <c:v>5.192117667320276</c:v>
                </c:pt>
                <c:pt idx="5822">
                  <c:v>5.1936090041466345</c:v>
                </c:pt>
                <c:pt idx="5823">
                  <c:v>5.1932512984512664</c:v>
                </c:pt>
                <c:pt idx="5824">
                  <c:v>5.1955203945493684</c:v>
                </c:pt>
                <c:pt idx="5825">
                  <c:v>5.1945646382480648</c:v>
                </c:pt>
                <c:pt idx="5826">
                  <c:v>5.1961775143095075</c:v>
                </c:pt>
                <c:pt idx="5827">
                  <c:v>5.1942661507947774</c:v>
                </c:pt>
                <c:pt idx="5828">
                  <c:v>5.1990480509430128</c:v>
                </c:pt>
                <c:pt idx="5829">
                  <c:v>5.1958790320484365</c:v>
                </c:pt>
                <c:pt idx="5830">
                  <c:v>5.1963569984076212</c:v>
                </c:pt>
                <c:pt idx="5831">
                  <c:v>5.2039611538599573</c:v>
                </c:pt>
                <c:pt idx="5832">
                  <c:v>5.2022223128232641</c:v>
                </c:pt>
                <c:pt idx="5833">
                  <c:v>5.2025223992073704</c:v>
                </c:pt>
                <c:pt idx="5834">
                  <c:v>5.2027015639405976</c:v>
                </c:pt>
                <c:pt idx="5835">
                  <c:v>5.2019824934626717</c:v>
                </c:pt>
                <c:pt idx="5836">
                  <c:v>5.2061219110803414</c:v>
                </c:pt>
                <c:pt idx="5837">
                  <c:v>5.2057617617755918</c:v>
                </c:pt>
                <c:pt idx="5838">
                  <c:v>5.2040211232742353</c:v>
                </c:pt>
                <c:pt idx="5839">
                  <c:v>5.2052808749247506</c:v>
                </c:pt>
                <c:pt idx="5840">
                  <c:v>5.2051008643446162</c:v>
                </c:pt>
                <c:pt idx="5841">
                  <c:v>5.2027621234978199</c:v>
                </c:pt>
                <c:pt idx="5842">
                  <c:v>5.2027020333878422</c:v>
                </c:pt>
                <c:pt idx="5843">
                  <c:v>5.2041410672176385</c:v>
                </c:pt>
                <c:pt idx="5844">
                  <c:v>5.2033615534723738</c:v>
                </c:pt>
                <c:pt idx="5845">
                  <c:v>5.2034814599145234</c:v>
                </c:pt>
                <c:pt idx="5846">
                  <c:v>5.2044409569162449</c:v>
                </c:pt>
                <c:pt idx="5847">
                  <c:v>5.2032411842793742</c:v>
                </c:pt>
                <c:pt idx="5848">
                  <c:v>5.2015631489054623</c:v>
                </c:pt>
                <c:pt idx="5849">
                  <c:v>5.2024620029988125</c:v>
                </c:pt>
                <c:pt idx="5850">
                  <c:v>5.2018628286409836</c:v>
                </c:pt>
                <c:pt idx="5851">
                  <c:v>5.2031212914963714</c:v>
                </c:pt>
                <c:pt idx="5852">
                  <c:v>5.2021029472661615</c:v>
                </c:pt>
                <c:pt idx="5853">
                  <c:v>5.2019826498917086</c:v>
                </c:pt>
                <c:pt idx="5854">
                  <c:v>5.2010236450808893</c:v>
                </c:pt>
                <c:pt idx="5855">
                  <c:v>5.2009643862655484</c:v>
                </c:pt>
                <c:pt idx="5856">
                  <c:v>5.2003051465942294</c:v>
                </c:pt>
                <c:pt idx="5857">
                  <c:v>5.2011435750102537</c:v>
                </c:pt>
                <c:pt idx="5858">
                  <c:v>5.1997065849078234</c:v>
                </c:pt>
                <c:pt idx="5859">
                  <c:v>5.2008441538411798</c:v>
                </c:pt>
                <c:pt idx="5860">
                  <c:v>5.2003057718128085</c:v>
                </c:pt>
                <c:pt idx="5861">
                  <c:v>5.1991680247168439</c:v>
                </c:pt>
                <c:pt idx="5862">
                  <c:v>5.2015034057420371</c:v>
                </c:pt>
                <c:pt idx="5863">
                  <c:v>5.2007243972816264</c:v>
                </c:pt>
                <c:pt idx="5864">
                  <c:v>5.1990483633658435</c:v>
                </c:pt>
                <c:pt idx="5865">
                  <c:v>5.1978521235201312</c:v>
                </c:pt>
                <c:pt idx="5866">
                  <c:v>5.2028219023374218</c:v>
                </c:pt>
                <c:pt idx="5867">
                  <c:v>5.1989880666178143</c:v>
                </c:pt>
                <c:pt idx="5868">
                  <c:v>5.1994070553319895</c:v>
                </c:pt>
                <c:pt idx="5869">
                  <c:v>5.2000063133475187</c:v>
                </c:pt>
                <c:pt idx="5870">
                  <c:v>5.197433287830429</c:v>
                </c:pt>
                <c:pt idx="5871">
                  <c:v>5.2007845873912295</c:v>
                </c:pt>
                <c:pt idx="5872">
                  <c:v>5.1986891077147126</c:v>
                </c:pt>
                <c:pt idx="5873">
                  <c:v>5.1977913926463071</c:v>
                </c:pt>
                <c:pt idx="5874">
                  <c:v>5.1940268458711385</c:v>
                </c:pt>
                <c:pt idx="5875">
                  <c:v>5.1986891077147126</c:v>
                </c:pt>
                <c:pt idx="5876">
                  <c:v>5.1962972466786876</c:v>
                </c:pt>
                <c:pt idx="5877">
                  <c:v>5.1974328195553632</c:v>
                </c:pt>
                <c:pt idx="5878">
                  <c:v>5.1986292897884097</c:v>
                </c:pt>
                <c:pt idx="5879">
                  <c:v>5.1989283964053845</c:v>
                </c:pt>
                <c:pt idx="5880">
                  <c:v>5.199108193191857</c:v>
                </c:pt>
                <c:pt idx="5881">
                  <c:v>5.1974326634636965</c:v>
                </c:pt>
                <c:pt idx="5882">
                  <c:v>5.1971337691451049</c:v>
                </c:pt>
                <c:pt idx="5883">
                  <c:v>5.198988222824779</c:v>
                </c:pt>
                <c:pt idx="5884">
                  <c:v>5.1995270495494275</c:v>
                </c:pt>
                <c:pt idx="5885">
                  <c:v>5.1977920171193865</c:v>
                </c:pt>
                <c:pt idx="5886">
                  <c:v>5.1985096590309308</c:v>
                </c:pt>
                <c:pt idx="5887">
                  <c:v>5.1962373406422495</c:v>
                </c:pt>
                <c:pt idx="5888">
                  <c:v>5.1959381479860403</c:v>
                </c:pt>
                <c:pt idx="5889">
                  <c:v>5.1965960222806222</c:v>
                </c:pt>
                <c:pt idx="5890">
                  <c:v>5.1973132567287026</c:v>
                </c:pt>
                <c:pt idx="5891">
                  <c:v>5.1956998226345101</c:v>
                </c:pt>
                <c:pt idx="5892">
                  <c:v>5.195042384195883</c:v>
                </c:pt>
                <c:pt idx="5893">
                  <c:v>5.1951021782789448</c:v>
                </c:pt>
                <c:pt idx="5894">
                  <c:v>5.1941469235141096</c:v>
                </c:pt>
                <c:pt idx="5895">
                  <c:v>5.1956998226345101</c:v>
                </c:pt>
                <c:pt idx="5896">
                  <c:v>5.1956396216765643</c:v>
                </c:pt>
                <c:pt idx="5897">
                  <c:v>5.1964765069525205</c:v>
                </c:pt>
                <c:pt idx="5898">
                  <c:v>5.1936095494761236</c:v>
                </c:pt>
                <c:pt idx="5899">
                  <c:v>5.1953410597242149</c:v>
                </c:pt>
                <c:pt idx="5900">
                  <c:v>5.1934902035902155</c:v>
                </c:pt>
                <c:pt idx="5901">
                  <c:v>5.193132206542856</c:v>
                </c:pt>
                <c:pt idx="5902">
                  <c:v>5.192535212943814</c:v>
                </c:pt>
                <c:pt idx="5903">
                  <c:v>5.1938482615565684</c:v>
                </c:pt>
                <c:pt idx="5904">
                  <c:v>5.1922971169189216</c:v>
                </c:pt>
                <c:pt idx="5905">
                  <c:v>5.1931918684875846</c:v>
                </c:pt>
                <c:pt idx="5906">
                  <c:v>5.1918789179880305</c:v>
                </c:pt>
                <c:pt idx="5907">
                  <c:v>5.1924163951429545</c:v>
                </c:pt>
                <c:pt idx="5908">
                  <c:v>5.193132206542856</c:v>
                </c:pt>
                <c:pt idx="5909">
                  <c:v>5.1933111974526387</c:v>
                </c:pt>
                <c:pt idx="5910">
                  <c:v>5.1928335328166746</c:v>
                </c:pt>
                <c:pt idx="5911">
                  <c:v>5.1919385443987869</c:v>
                </c:pt>
                <c:pt idx="5912">
                  <c:v>5.1934305331855848</c:v>
                </c:pt>
                <c:pt idx="5913">
                  <c:v>5.1922963383626506</c:v>
                </c:pt>
                <c:pt idx="5914">
                  <c:v>5.1960582567180609</c:v>
                </c:pt>
                <c:pt idx="5915">
                  <c:v>5.1943859303610047</c:v>
                </c:pt>
                <c:pt idx="5916">
                  <c:v>5.1940874682504932</c:v>
                </c:pt>
                <c:pt idx="5917">
                  <c:v>5.1935495640790004</c:v>
                </c:pt>
                <c:pt idx="5918">
                  <c:v>5.1929534644987365</c:v>
                </c:pt>
                <c:pt idx="5919">
                  <c:v>5.1924760367912821</c:v>
                </c:pt>
                <c:pt idx="5920">
                  <c:v>5.187350853085305</c:v>
                </c:pt>
                <c:pt idx="5921">
                  <c:v>5.1928335328166746</c:v>
                </c:pt>
                <c:pt idx="5922">
                  <c:v>5.1921172780753091</c:v>
                </c:pt>
                <c:pt idx="5923">
                  <c:v>5.1957591674916808</c:v>
                </c:pt>
                <c:pt idx="5924">
                  <c:v>5.1938483394696364</c:v>
                </c:pt>
                <c:pt idx="5925">
                  <c:v>5.193310652200454</c:v>
                </c:pt>
                <c:pt idx="5926">
                  <c:v>5.1894351453803811</c:v>
                </c:pt>
                <c:pt idx="5927">
                  <c:v>5.1847940269439645</c:v>
                </c:pt>
                <c:pt idx="5928">
                  <c:v>5.1841398344069214</c:v>
                </c:pt>
                <c:pt idx="5929">
                  <c:v>5.1845559529742387</c:v>
                </c:pt>
                <c:pt idx="5930">
                  <c:v>5.1852694799167978</c:v>
                </c:pt>
                <c:pt idx="5931">
                  <c:v>5.1903293021591983</c:v>
                </c:pt>
                <c:pt idx="5932">
                  <c:v>5.1903884179388386</c:v>
                </c:pt>
                <c:pt idx="5933">
                  <c:v>5.1908656053576179</c:v>
                </c:pt>
                <c:pt idx="5934">
                  <c:v>5.190686822426124</c:v>
                </c:pt>
                <c:pt idx="5935">
                  <c:v>5.1903884179388386</c:v>
                </c:pt>
                <c:pt idx="5936">
                  <c:v>5.1900903668912246</c:v>
                </c:pt>
                <c:pt idx="5937">
                  <c:v>5.1904478465294046</c:v>
                </c:pt>
                <c:pt idx="5938">
                  <c:v>5.1912825911962086</c:v>
                </c:pt>
                <c:pt idx="5939">
                  <c:v>5.1904482354655075</c:v>
                </c:pt>
                <c:pt idx="5940">
                  <c:v>5.1902095200174685</c:v>
                </c:pt>
                <c:pt idx="5941">
                  <c:v>5.1893164248611594</c:v>
                </c:pt>
                <c:pt idx="5942">
                  <c:v>5.1906272314933517</c:v>
                </c:pt>
                <c:pt idx="5943">
                  <c:v>5.1897931357199036</c:v>
                </c:pt>
                <c:pt idx="5944">
                  <c:v>5.1890182925435084</c:v>
                </c:pt>
                <c:pt idx="5945">
                  <c:v>5.1890778378877807</c:v>
                </c:pt>
                <c:pt idx="5946">
                  <c:v>5.1894351453803811</c:v>
                </c:pt>
                <c:pt idx="5947">
                  <c:v>5.1890778378877807</c:v>
                </c:pt>
                <c:pt idx="5948">
                  <c:v>5.1861613220945406</c:v>
                </c:pt>
                <c:pt idx="5949">
                  <c:v>5.1875294301690955</c:v>
                </c:pt>
                <c:pt idx="5950">
                  <c:v>5.1878272736499884</c:v>
                </c:pt>
                <c:pt idx="5951">
                  <c:v>5.1892566395284625</c:v>
                </c:pt>
                <c:pt idx="5952">
                  <c:v>5.1900309484038543</c:v>
                </c:pt>
                <c:pt idx="5953">
                  <c:v>5.1888993623751674</c:v>
                </c:pt>
                <c:pt idx="5954">
                  <c:v>5.1894948580382145</c:v>
                </c:pt>
                <c:pt idx="5955">
                  <c:v>5.1881250039506428</c:v>
                </c:pt>
                <c:pt idx="5956">
                  <c:v>5.1875298962448486</c:v>
                </c:pt>
                <c:pt idx="5957">
                  <c:v>5.1894943915265079</c:v>
                </c:pt>
                <c:pt idx="5958">
                  <c:v>5.1880064351073951</c:v>
                </c:pt>
                <c:pt idx="5959">
                  <c:v>5.1868753170746862</c:v>
                </c:pt>
                <c:pt idx="5960">
                  <c:v>5.1869942880614044</c:v>
                </c:pt>
                <c:pt idx="5961">
                  <c:v>5.1849124921825211</c:v>
                </c:pt>
                <c:pt idx="5962">
                  <c:v>5.1853285311182518</c:v>
                </c:pt>
                <c:pt idx="5963">
                  <c:v>5.18526909193805</c:v>
                </c:pt>
                <c:pt idx="5964">
                  <c:v>5.1846153719716055</c:v>
                </c:pt>
                <c:pt idx="5965">
                  <c:v>5.1847342150109359</c:v>
                </c:pt>
                <c:pt idx="5966">
                  <c:v>5.1849719212700176</c:v>
                </c:pt>
                <c:pt idx="5967">
                  <c:v>5.1851506841726032</c:v>
                </c:pt>
                <c:pt idx="5968">
                  <c:v>5.1843777060705047</c:v>
                </c:pt>
                <c:pt idx="5969">
                  <c:v>5.1852096544401389</c:v>
                </c:pt>
                <c:pt idx="5970">
                  <c:v>5.183427311416521</c:v>
                </c:pt>
                <c:pt idx="5971">
                  <c:v>5.1824173684303059</c:v>
                </c:pt>
                <c:pt idx="5972">
                  <c:v>5.1841994742977908</c:v>
                </c:pt>
                <c:pt idx="5973">
                  <c:v>5.1858041051311705</c:v>
                </c:pt>
                <c:pt idx="5974">
                  <c:v>5.1867563528248724</c:v>
                </c:pt>
                <c:pt idx="5975">
                  <c:v>5.185626217909828</c:v>
                </c:pt>
                <c:pt idx="5976">
                  <c:v>5.1857446524900155</c:v>
                </c:pt>
                <c:pt idx="5977">
                  <c:v>5.1858643356324965</c:v>
                </c:pt>
                <c:pt idx="5978">
                  <c:v>5.1844965356583206</c:v>
                </c:pt>
                <c:pt idx="5979">
                  <c:v>5.183783658993546</c:v>
                </c:pt>
                <c:pt idx="5980">
                  <c:v>5.1812310157196357</c:v>
                </c:pt>
                <c:pt idx="5981">
                  <c:v>5.1847940269439645</c:v>
                </c:pt>
                <c:pt idx="5982">
                  <c:v>5.1843777060705047</c:v>
                </c:pt>
                <c:pt idx="5983">
                  <c:v>5.1836048573694917</c:v>
                </c:pt>
                <c:pt idx="5984">
                  <c:v>5.1843182937984675</c:v>
                </c:pt>
                <c:pt idx="5985">
                  <c:v>5.1843182937984675</c:v>
                </c:pt>
                <c:pt idx="5986">
                  <c:v>5.1844965356583144</c:v>
                </c:pt>
                <c:pt idx="5987">
                  <c:v>5.1846747926504841</c:v>
                </c:pt>
                <c:pt idx="5988">
                  <c:v>5.1843777060705047</c:v>
                </c:pt>
                <c:pt idx="5989">
                  <c:v>5.1840212576541855</c:v>
                </c:pt>
                <c:pt idx="5990">
                  <c:v>5.1820612527265082</c:v>
                </c:pt>
                <c:pt idx="5991">
                  <c:v>5.1833679260343954</c:v>
                </c:pt>
                <c:pt idx="5992">
                  <c:v>5.1850907844909164</c:v>
                </c:pt>
                <c:pt idx="5993">
                  <c:v>5.1863990346661222</c:v>
                </c:pt>
                <c:pt idx="5994">
                  <c:v>5.1836651798925253</c:v>
                </c:pt>
                <c:pt idx="5995">
                  <c:v>5.183248695183412</c:v>
                </c:pt>
                <c:pt idx="5996">
                  <c:v>5.1808746366898069</c:v>
                </c:pt>
                <c:pt idx="5997">
                  <c:v>5.1788580003201234</c:v>
                </c:pt>
                <c:pt idx="5998">
                  <c:v>5.1788580003201234</c:v>
                </c:pt>
                <c:pt idx="5999">
                  <c:v>5.1821801062098647</c:v>
                </c:pt>
                <c:pt idx="6000">
                  <c:v>5.1818238758271624</c:v>
                </c:pt>
                <c:pt idx="6001">
                  <c:v>5.1858044155932417</c:v>
                </c:pt>
                <c:pt idx="6002">
                  <c:v>5.1831299362049155</c:v>
                </c:pt>
                <c:pt idx="6003">
                  <c:v>5.1815271924610427</c:v>
                </c:pt>
                <c:pt idx="6004">
                  <c:v>5.1805773132917565</c:v>
                </c:pt>
                <c:pt idx="6005">
                  <c:v>5.1862802526508061</c:v>
                </c:pt>
                <c:pt idx="6006">
                  <c:v>5.185685667198487</c:v>
                </c:pt>
                <c:pt idx="6007">
                  <c:v>5.1855667703038844</c:v>
                </c:pt>
                <c:pt idx="6008">
                  <c:v>5.1844375854138436</c:v>
                </c:pt>
                <c:pt idx="6009">
                  <c:v>5.1834267687226543</c:v>
                </c:pt>
                <c:pt idx="6010">
                  <c:v>5.1838431336808277</c:v>
                </c:pt>
                <c:pt idx="6011">
                  <c:v>5.18330838728565</c:v>
                </c:pt>
                <c:pt idx="6012">
                  <c:v>5.1828927484359282</c:v>
                </c:pt>
                <c:pt idx="6013">
                  <c:v>5.1817056622314706</c:v>
                </c:pt>
                <c:pt idx="6014">
                  <c:v>5.1802218193819778</c:v>
                </c:pt>
                <c:pt idx="6015">
                  <c:v>5.179628947473959</c:v>
                </c:pt>
                <c:pt idx="6016">
                  <c:v>5.1803411105999331</c:v>
                </c:pt>
                <c:pt idx="6017">
                  <c:v>5.1814675510001234</c:v>
                </c:pt>
                <c:pt idx="6018">
                  <c:v>5.1822991213971914</c:v>
                </c:pt>
                <c:pt idx="6019">
                  <c:v>5.1787400311059795</c:v>
                </c:pt>
                <c:pt idx="6020">
                  <c:v>5.1795696694997364</c:v>
                </c:pt>
                <c:pt idx="6021">
                  <c:v>5.1823584765455974</c:v>
                </c:pt>
                <c:pt idx="6022">
                  <c:v>5.1822389930891362</c:v>
                </c:pt>
                <c:pt idx="6023">
                  <c:v>5.1823584765455974</c:v>
                </c:pt>
                <c:pt idx="6024">
                  <c:v>5.1795692051880131</c:v>
                </c:pt>
                <c:pt idx="6025">
                  <c:v>5.1812895661739296</c:v>
                </c:pt>
                <c:pt idx="6026">
                  <c:v>5.1818834499466551</c:v>
                </c:pt>
                <c:pt idx="6027">
                  <c:v>5.1822395354759649</c:v>
                </c:pt>
                <c:pt idx="6028">
                  <c:v>5.1806969344361331</c:v>
                </c:pt>
                <c:pt idx="6029">
                  <c:v>5.1818833724759568</c:v>
                </c:pt>
                <c:pt idx="6030">
                  <c:v>5.1806963924479303</c:v>
                </c:pt>
                <c:pt idx="6031">
                  <c:v>5.1796879949547163</c:v>
                </c:pt>
                <c:pt idx="6032">
                  <c:v>5.1804591699121314</c:v>
                </c:pt>
                <c:pt idx="6033">
                  <c:v>5.1785027203602754</c:v>
                </c:pt>
                <c:pt idx="6034">
                  <c:v>5.1786212176751274</c:v>
                </c:pt>
                <c:pt idx="6035">
                  <c:v>5.1796879949547145</c:v>
                </c:pt>
                <c:pt idx="6036">
                  <c:v>5.1772589027600509</c:v>
                </c:pt>
                <c:pt idx="6037">
                  <c:v>5.1769626325943934</c:v>
                </c:pt>
                <c:pt idx="6038">
                  <c:v>5.1803994813900438</c:v>
                </c:pt>
                <c:pt idx="6039">
                  <c:v>5.1780880324912042</c:v>
                </c:pt>
                <c:pt idx="6040">
                  <c:v>5.1785021789388264</c:v>
                </c:pt>
                <c:pt idx="6041">
                  <c:v>5.1765478628895618</c:v>
                </c:pt>
                <c:pt idx="6042">
                  <c:v>5.1764886719690217</c:v>
                </c:pt>
                <c:pt idx="6043">
                  <c:v>5.1769030435238914</c:v>
                </c:pt>
                <c:pt idx="6044">
                  <c:v>5.1771990733724351</c:v>
                </c:pt>
                <c:pt idx="6045">
                  <c:v>5.1758376821641905</c:v>
                </c:pt>
                <c:pt idx="6046">
                  <c:v>5.1754231350411342</c:v>
                </c:pt>
                <c:pt idx="6047">
                  <c:v>5.173826423882387</c:v>
                </c:pt>
                <c:pt idx="6048">
                  <c:v>5.1752456625778676</c:v>
                </c:pt>
                <c:pt idx="6049">
                  <c:v>5.176074768612696</c:v>
                </c:pt>
                <c:pt idx="6050">
                  <c:v>5.172171243164847</c:v>
                </c:pt>
                <c:pt idx="6051">
                  <c:v>5.1737078115419806</c:v>
                </c:pt>
                <c:pt idx="6052">
                  <c:v>5.1725847614410885</c:v>
                </c:pt>
                <c:pt idx="6053">
                  <c:v>5.171580258971904</c:v>
                </c:pt>
                <c:pt idx="6054">
                  <c:v>5.1709898269317733</c:v>
                </c:pt>
                <c:pt idx="6055">
                  <c:v>5.1723486866394026</c:v>
                </c:pt>
                <c:pt idx="6056">
                  <c:v>5.1724077606852479</c:v>
                </c:pt>
                <c:pt idx="6057">
                  <c:v>5.1714031118711183</c:v>
                </c:pt>
                <c:pt idx="6058">
                  <c:v>5.1718755374588685</c:v>
                </c:pt>
                <c:pt idx="6059">
                  <c:v>5.1707537007451805</c:v>
                </c:pt>
                <c:pt idx="6060">
                  <c:v>5.1705760842104427</c:v>
                </c:pt>
                <c:pt idx="6061">
                  <c:v>5.1708128068567838</c:v>
                </c:pt>
                <c:pt idx="6062">
                  <c:v>5.1709309470212226</c:v>
                </c:pt>
                <c:pt idx="6063">
                  <c:v>5.173175720694843</c:v>
                </c:pt>
                <c:pt idx="6064">
                  <c:v>5.1702219749306098</c:v>
                </c:pt>
                <c:pt idx="6065">
                  <c:v>5.1667430123074896</c:v>
                </c:pt>
                <c:pt idx="6066">
                  <c:v>5.172584838568862</c:v>
                </c:pt>
                <c:pt idx="6067">
                  <c:v>5.1702812201116011</c:v>
                </c:pt>
                <c:pt idx="6068">
                  <c:v>5.1716393113372172</c:v>
                </c:pt>
                <c:pt idx="6069">
                  <c:v>5.1671547666679247</c:v>
                </c:pt>
                <c:pt idx="6070">
                  <c:v>5.1659764867970877</c:v>
                </c:pt>
                <c:pt idx="6071">
                  <c:v>5.1662123049522721</c:v>
                </c:pt>
                <c:pt idx="6072">
                  <c:v>5.1657998136124705</c:v>
                </c:pt>
                <c:pt idx="6073">
                  <c:v>5.1643281175476705</c:v>
                </c:pt>
                <c:pt idx="6074">
                  <c:v>5.1651516016854844</c:v>
                </c:pt>
                <c:pt idx="6075">
                  <c:v>5.1640333649725108</c:v>
                </c:pt>
                <c:pt idx="6076">
                  <c:v>5.164327579780327</c:v>
                </c:pt>
                <c:pt idx="6077">
                  <c:v>5.1666837903476033</c:v>
                </c:pt>
                <c:pt idx="6078">
                  <c:v>5.1649163642356903</c:v>
                </c:pt>
                <c:pt idx="6079">
                  <c:v>5.1653870962037249</c:v>
                </c:pt>
                <c:pt idx="6080">
                  <c:v>5.1643864277133851</c:v>
                </c:pt>
                <c:pt idx="6081">
                  <c:v>5.175068282366416</c:v>
                </c:pt>
                <c:pt idx="6082">
                  <c:v>5.1700451738621522</c:v>
                </c:pt>
                <c:pt idx="6083">
                  <c:v>5.1700456360676892</c:v>
                </c:pt>
                <c:pt idx="6084">
                  <c:v>5.1700456360676892</c:v>
                </c:pt>
                <c:pt idx="6085">
                  <c:v>5.169514013112698</c:v>
                </c:pt>
                <c:pt idx="6086">
                  <c:v>5.1695730072003485</c:v>
                </c:pt>
                <c:pt idx="6087">
                  <c:v>5.1697499994446128</c:v>
                </c:pt>
                <c:pt idx="6088">
                  <c:v>5.1702220519713675</c:v>
                </c:pt>
                <c:pt idx="6089">
                  <c:v>5.1722300808597907</c:v>
                </c:pt>
                <c:pt idx="6090">
                  <c:v>5.171757575260421</c:v>
                </c:pt>
                <c:pt idx="6091">
                  <c:v>5.1732345094723495</c:v>
                </c:pt>
                <c:pt idx="6092">
                  <c:v>5.1721714745024805</c:v>
                </c:pt>
                <c:pt idx="6093">
                  <c:v>5.1733531721638171</c:v>
                </c:pt>
                <c:pt idx="6094">
                  <c:v>5.1718166326282056</c:v>
                </c:pt>
                <c:pt idx="6095">
                  <c:v>5.1689832951603663</c:v>
                </c:pt>
                <c:pt idx="6096">
                  <c:v>5.168393441420049</c:v>
                </c:pt>
                <c:pt idx="6097">
                  <c:v>5.1689240867206117</c:v>
                </c:pt>
                <c:pt idx="6098">
                  <c:v>5.1687471643338876</c:v>
                </c:pt>
                <c:pt idx="6099">
                  <c:v>5.1676262338208891</c:v>
                </c:pt>
                <c:pt idx="6100">
                  <c:v>5.1680985769155789</c:v>
                </c:pt>
                <c:pt idx="6101">
                  <c:v>5.1674494981202885</c:v>
                </c:pt>
                <c:pt idx="6102">
                  <c:v>5.1760740733052941</c:v>
                </c:pt>
                <c:pt idx="6103">
                  <c:v>5.1723485324012559</c:v>
                </c:pt>
                <c:pt idx="6104">
                  <c:v>5.1710490167836598</c:v>
                </c:pt>
                <c:pt idx="6105">
                  <c:v>5.1710490167836598</c:v>
                </c:pt>
                <c:pt idx="6106">
                  <c:v>5.172525451024117</c:v>
                </c:pt>
                <c:pt idx="6107">
                  <c:v>5.1715213624497043</c:v>
                </c:pt>
                <c:pt idx="6108">
                  <c:v>5.1718752290523007</c:v>
                </c:pt>
                <c:pt idx="6109">
                  <c:v>5.1734125831894415</c:v>
                </c:pt>
                <c:pt idx="6110">
                  <c:v>5.1724072979577871</c:v>
                </c:pt>
                <c:pt idx="6111">
                  <c:v>5.1702815282833781</c:v>
                </c:pt>
                <c:pt idx="6112">
                  <c:v>5.1728804130660047</c:v>
                </c:pt>
                <c:pt idx="6113">
                  <c:v>5.1746545822780075</c:v>
                </c:pt>
                <c:pt idx="6114">
                  <c:v>5.171580258971904</c:v>
                </c:pt>
                <c:pt idx="6115">
                  <c:v>5.1721124071234783</c:v>
                </c:pt>
                <c:pt idx="6116">
                  <c:v>5.1724668363979855</c:v>
                </c:pt>
                <c:pt idx="6117">
                  <c:v>5.1743589116769479</c:v>
                </c:pt>
                <c:pt idx="6118">
                  <c:v>5.1738851537540853</c:v>
                </c:pt>
                <c:pt idx="6119">
                  <c:v>5.1736487008082594</c:v>
                </c:pt>
                <c:pt idx="6120">
                  <c:v>5.1730576852198409</c:v>
                </c:pt>
                <c:pt idx="6121">
                  <c:v>5.1741216333983795</c:v>
                </c:pt>
                <c:pt idx="6122">
                  <c:v>5.1725849928244241</c:v>
                </c:pt>
                <c:pt idx="6123">
                  <c:v>5.1741807574816194</c:v>
                </c:pt>
                <c:pt idx="6124">
                  <c:v>5.1748320046729699</c:v>
                </c:pt>
                <c:pt idx="6125">
                  <c:v>5.175186894549026</c:v>
                </c:pt>
                <c:pt idx="6126">
                  <c:v>5.1749502946184167</c:v>
                </c:pt>
                <c:pt idx="6127">
                  <c:v>5.1761335615504285</c:v>
                </c:pt>
                <c:pt idx="6128">
                  <c:v>5.1744764029343564</c:v>
                </c:pt>
                <c:pt idx="6129">
                  <c:v>5.1738856168082332</c:v>
                </c:pt>
                <c:pt idx="6130">
                  <c:v>5.1752452764487709</c:v>
                </c:pt>
                <c:pt idx="6131">
                  <c:v>5.1753643620339425</c:v>
                </c:pt>
                <c:pt idx="6132">
                  <c:v>5.1708719146377353</c:v>
                </c:pt>
                <c:pt idx="6133">
                  <c:v>5.1729989014064115</c:v>
                </c:pt>
                <c:pt idx="6134">
                  <c:v>5.1720528016537077</c:v>
                </c:pt>
                <c:pt idx="6135">
                  <c:v>5.171580336062684</c:v>
                </c:pt>
                <c:pt idx="6136">
                  <c:v>5.1714627759304115</c:v>
                </c:pt>
                <c:pt idx="6137">
                  <c:v>5.1714622363253495</c:v>
                </c:pt>
                <c:pt idx="6138">
                  <c:v>5.1708121903567861</c:v>
                </c:pt>
                <c:pt idx="6139">
                  <c:v>5.1773764021348434</c:v>
                </c:pt>
                <c:pt idx="6140">
                  <c:v>5.1757782023183392</c:v>
                </c:pt>
                <c:pt idx="6141">
                  <c:v>5.1732352809895898</c:v>
                </c:pt>
                <c:pt idx="6142">
                  <c:v>5.1773764021348434</c:v>
                </c:pt>
                <c:pt idx="6143">
                  <c:v>5.1761928969629105</c:v>
                </c:pt>
                <c:pt idx="6144">
                  <c:v>5.174181066227943</c:v>
                </c:pt>
                <c:pt idx="6145">
                  <c:v>5.1737669239441502</c:v>
                </c:pt>
                <c:pt idx="6146">
                  <c:v>5.1722891515590197</c:v>
                </c:pt>
                <c:pt idx="6147">
                  <c:v>5.1755415356057135</c:v>
                </c:pt>
                <c:pt idx="6148">
                  <c:v>5.1725252967729416</c:v>
                </c:pt>
                <c:pt idx="6149">
                  <c:v>5.1732348180792087</c:v>
                </c:pt>
                <c:pt idx="6150">
                  <c:v>5.1730576852198409</c:v>
                </c:pt>
                <c:pt idx="6151">
                  <c:v>5.1734713786170365</c:v>
                </c:pt>
                <c:pt idx="6152">
                  <c:v>5.1737669239441502</c:v>
                </c:pt>
                <c:pt idx="6153">
                  <c:v>5.1725252967729416</c:v>
                </c:pt>
                <c:pt idx="6154">
                  <c:v>5.173530484345858</c:v>
                </c:pt>
                <c:pt idx="6155">
                  <c:v>5.1715212082725026</c:v>
                </c:pt>
                <c:pt idx="6156">
                  <c:v>5.1732940714392637</c:v>
                </c:pt>
                <c:pt idx="6157">
                  <c:v>5.1741216333983795</c:v>
                </c:pt>
                <c:pt idx="6158">
                  <c:v>5.173175720694843</c:v>
                </c:pt>
                <c:pt idx="6159">
                  <c:v>5.1741220965048234</c:v>
                </c:pt>
                <c:pt idx="6160">
                  <c:v>5.1741812206011293</c:v>
                </c:pt>
                <c:pt idx="6161">
                  <c:v>5.1741216333983795</c:v>
                </c:pt>
                <c:pt idx="6162">
                  <c:v>5.173530484345858</c:v>
                </c:pt>
                <c:pt idx="6163">
                  <c:v>5.1716393113372172</c:v>
                </c:pt>
                <c:pt idx="6164">
                  <c:v>5.1709307928875079</c:v>
                </c:pt>
                <c:pt idx="6165">
                  <c:v>5.172170857602179</c:v>
                </c:pt>
                <c:pt idx="6166">
                  <c:v>5.1705766235870776</c:v>
                </c:pt>
                <c:pt idx="6167">
                  <c:v>5.1699864745884616</c:v>
                </c:pt>
                <c:pt idx="6168">
                  <c:v>5.1695144752009119</c:v>
                </c:pt>
                <c:pt idx="6169">
                  <c:v>5.1703990991275894</c:v>
                </c:pt>
                <c:pt idx="6170">
                  <c:v>5.1676857133213945</c:v>
                </c:pt>
                <c:pt idx="6171">
                  <c:v>5.1716985195587482</c:v>
                </c:pt>
                <c:pt idx="6172">
                  <c:v>5.1727617771616918</c:v>
                </c:pt>
                <c:pt idx="6173">
                  <c:v>5.1705767776947091</c:v>
                </c:pt>
                <c:pt idx="6174">
                  <c:v>5.1706948274773152</c:v>
                </c:pt>
                <c:pt idx="6175">
                  <c:v>5.1699271607221284</c:v>
                </c:pt>
                <c:pt idx="6176">
                  <c:v>5.1703992532221514</c:v>
                </c:pt>
                <c:pt idx="6177">
                  <c:v>5.1703992532221514</c:v>
                </c:pt>
                <c:pt idx="6178">
                  <c:v>5.1728804130660047</c:v>
                </c:pt>
                <c:pt idx="6179">
                  <c:v>5.1702226682975354</c:v>
                </c:pt>
                <c:pt idx="6180">
                  <c:v>5.1702222060528902</c:v>
                </c:pt>
                <c:pt idx="6181">
                  <c:v>5.1685703338898001</c:v>
                </c:pt>
                <c:pt idx="6182">
                  <c:v>5.168688270514405</c:v>
                </c:pt>
                <c:pt idx="6183">
                  <c:v>5.1676857133213945</c:v>
                </c:pt>
                <c:pt idx="6184">
                  <c:v>5.1650932701659746</c:v>
                </c:pt>
                <c:pt idx="6185">
                  <c:v>5.1703991761748727</c:v>
                </c:pt>
                <c:pt idx="6186">
                  <c:v>5.1706942880702167</c:v>
                </c:pt>
                <c:pt idx="6187">
                  <c:v>5.1701041058918173</c:v>
                </c:pt>
                <c:pt idx="6188">
                  <c:v>5.1705176011972078</c:v>
                </c:pt>
                <c:pt idx="6189">
                  <c:v>5.1697504615849486</c:v>
                </c:pt>
                <c:pt idx="6190">
                  <c:v>5.1698684647589905</c:v>
                </c:pt>
                <c:pt idx="6191">
                  <c:v>5.1709898269317733</c:v>
                </c:pt>
                <c:pt idx="6192">
                  <c:v>5.1702221290121324</c:v>
                </c:pt>
                <c:pt idx="6193">
                  <c:v>5.169868079620314</c:v>
                </c:pt>
                <c:pt idx="6194">
                  <c:v>5.17010449107394</c:v>
                </c:pt>
                <c:pt idx="6195">
                  <c:v>5.1696324650657797</c:v>
                </c:pt>
                <c:pt idx="6196">
                  <c:v>5.1712259797615276</c:v>
                </c:pt>
                <c:pt idx="6197">
                  <c:v>5.1689832951603663</c:v>
                </c:pt>
                <c:pt idx="6198">
                  <c:v>5.1667427046566123</c:v>
                </c:pt>
                <c:pt idx="6199">
                  <c:v>5.1688648799566446</c:v>
                </c:pt>
                <c:pt idx="6200">
                  <c:v>5.1678036000730305</c:v>
                </c:pt>
                <c:pt idx="6201">
                  <c:v>5.1683341727026555</c:v>
                </c:pt>
                <c:pt idx="6202">
                  <c:v>5.1639746037928758</c:v>
                </c:pt>
                <c:pt idx="6203">
                  <c:v>5.1698684647589905</c:v>
                </c:pt>
                <c:pt idx="6204">
                  <c:v>5.1681573002037098</c:v>
                </c:pt>
                <c:pt idx="6205">
                  <c:v>5.1702815282833781</c:v>
                </c:pt>
                <c:pt idx="6206">
                  <c:v>5.1668605382550981</c:v>
                </c:pt>
                <c:pt idx="6207">
                  <c:v>5.172112252902739</c:v>
                </c:pt>
                <c:pt idx="6208">
                  <c:v>5.1680393935136335</c:v>
                </c:pt>
                <c:pt idx="6209">
                  <c:v>5.168747318306826</c:v>
                </c:pt>
                <c:pt idx="6210">
                  <c:v>5.1695730842172152</c:v>
                </c:pt>
                <c:pt idx="6211">
                  <c:v>5.1670962253759143</c:v>
                </c:pt>
                <c:pt idx="6212">
                  <c:v>5.1659172865469829</c:v>
                </c:pt>
                <c:pt idx="6213">
                  <c:v>5.170045481999173</c:v>
                </c:pt>
                <c:pt idx="6214">
                  <c:v>5.1683341727026555</c:v>
                </c:pt>
                <c:pt idx="6215">
                  <c:v>5.1686289934424154</c:v>
                </c:pt>
                <c:pt idx="6216">
                  <c:v>5.1683931335262683</c:v>
                </c:pt>
                <c:pt idx="6217">
                  <c:v>5.1650344023252046</c:v>
                </c:pt>
                <c:pt idx="6218">
                  <c:v>5.1654466657646969</c:v>
                </c:pt>
                <c:pt idx="6219">
                  <c:v>5.1637397292033373</c:v>
                </c:pt>
                <c:pt idx="6220">
                  <c:v>5.1690421972866378</c:v>
                </c:pt>
                <c:pt idx="6221">
                  <c:v>5.1699864745884616</c:v>
                </c:pt>
                <c:pt idx="6222">
                  <c:v>5.1692192216322788</c:v>
                </c:pt>
                <c:pt idx="6223">
                  <c:v>5.1643865045394417</c:v>
                </c:pt>
                <c:pt idx="6224">
                  <c:v>5.1620331117050045</c:v>
                </c:pt>
                <c:pt idx="6225">
                  <c:v>5.1685704878497285</c:v>
                </c:pt>
                <c:pt idx="6226">
                  <c:v>5.1693371178382757</c:v>
                </c:pt>
                <c:pt idx="6227">
                  <c:v>5.1673317082624406</c:v>
                </c:pt>
                <c:pt idx="6228">
                  <c:v>5.1643866581915736</c:v>
                </c:pt>
                <c:pt idx="6229">
                  <c:v>5.1652112413912459</c:v>
                </c:pt>
                <c:pt idx="6230">
                  <c:v>5.1674503444463387</c:v>
                </c:pt>
                <c:pt idx="6231">
                  <c:v>5.1663884747051148</c:v>
                </c:pt>
                <c:pt idx="6232">
                  <c:v>5.1609751411776381</c:v>
                </c:pt>
                <c:pt idx="6233">
                  <c:v>5.1649163642356903</c:v>
                </c:pt>
                <c:pt idx="6234">
                  <c:v>5.1655056220856608</c:v>
                </c:pt>
                <c:pt idx="6235">
                  <c:v>5.160681014739807</c:v>
                </c:pt>
                <c:pt idx="6236">
                  <c:v>5.1660353811769779</c:v>
                </c:pt>
                <c:pt idx="6237">
                  <c:v>5.1640339026641415</c:v>
                </c:pt>
                <c:pt idx="6238">
                  <c:v>5.1603286544411828</c:v>
                </c:pt>
                <c:pt idx="6239">
                  <c:v>5.1637982533643294</c:v>
                </c:pt>
                <c:pt idx="6240">
                  <c:v>5.1606231146771844</c:v>
                </c:pt>
                <c:pt idx="6241">
                  <c:v>5.1594478222065545</c:v>
                </c:pt>
                <c:pt idx="6242">
                  <c:v>5.1636217642235964</c:v>
                </c:pt>
                <c:pt idx="6243">
                  <c:v>5.1575111457685852</c:v>
                </c:pt>
                <c:pt idx="6244">
                  <c:v>5.1580384974878966</c:v>
                </c:pt>
                <c:pt idx="6245">
                  <c:v>5.1574524912973043</c:v>
                </c:pt>
                <c:pt idx="6246">
                  <c:v>5.1576284596587101</c:v>
                </c:pt>
                <c:pt idx="6247">
                  <c:v>5.1563377573477069</c:v>
                </c:pt>
                <c:pt idx="6248">
                  <c:v>5.1565722597678416</c:v>
                </c:pt>
                <c:pt idx="6249">
                  <c:v>5.1659172865469829</c:v>
                </c:pt>
                <c:pt idx="6250">
                  <c:v>5.1617392965883955</c:v>
                </c:pt>
                <c:pt idx="6251">
                  <c:v>5.1586842751446156</c:v>
                </c:pt>
                <c:pt idx="6252">
                  <c:v>5.1689832181651996</c:v>
                </c:pt>
                <c:pt idx="6253">
                  <c:v>5.1660943541050246</c:v>
                </c:pt>
                <c:pt idx="6254">
                  <c:v>5.1663303393524069</c:v>
                </c:pt>
                <c:pt idx="6255">
                  <c:v>5.1632099374171254</c:v>
                </c:pt>
                <c:pt idx="6256">
                  <c:v>5.1619744067645517</c:v>
                </c:pt>
                <c:pt idx="6257">
                  <c:v>5.1584499182504606</c:v>
                </c:pt>
                <c:pt idx="6258">
                  <c:v>5.1636805922806603</c:v>
                </c:pt>
                <c:pt idx="6259">
                  <c:v>5.1626803567191368</c:v>
                </c:pt>
                <c:pt idx="6260">
                  <c:v>5.1609752178783301</c:v>
                </c:pt>
                <c:pt idx="6261">
                  <c:v>5.1626218638672476</c:v>
                </c:pt>
                <c:pt idx="6262">
                  <c:v>5.1546966724784653</c:v>
                </c:pt>
                <c:pt idx="6263">
                  <c:v>5.1578039833583311</c:v>
                </c:pt>
                <c:pt idx="6264">
                  <c:v>5.1548142105235151</c:v>
                </c:pt>
                <c:pt idx="6265">
                  <c:v>5.1532321705282476</c:v>
                </c:pt>
                <c:pt idx="6266">
                  <c:v>5.1522955146097562</c:v>
                </c:pt>
                <c:pt idx="6267">
                  <c:v>5.1523543297124901</c:v>
                </c:pt>
                <c:pt idx="6268">
                  <c:v>5.1546379441748895</c:v>
                </c:pt>
                <c:pt idx="6269">
                  <c:v>5.1575108394746341</c:v>
                </c:pt>
                <c:pt idx="6270">
                  <c:v>5.1520617982715304</c:v>
                </c:pt>
                <c:pt idx="6271">
                  <c:v>5.1534077830744494</c:v>
                </c:pt>
                <c:pt idx="6272">
                  <c:v>5.1523540241752004</c:v>
                </c:pt>
                <c:pt idx="6273">
                  <c:v>5.1523540241752004</c:v>
                </c:pt>
                <c:pt idx="6274">
                  <c:v>5.1507165298131143</c:v>
                </c:pt>
                <c:pt idx="6275">
                  <c:v>5.1516519414530713</c:v>
                </c:pt>
                <c:pt idx="6276">
                  <c:v>5.1646222201932073</c:v>
                </c:pt>
                <c:pt idx="6277">
                  <c:v>5.1600942661781621</c:v>
                </c:pt>
                <c:pt idx="6278">
                  <c:v>5.1548726378860268</c:v>
                </c:pt>
                <c:pt idx="6279">
                  <c:v>5.1696322340086294</c:v>
                </c:pt>
                <c:pt idx="6280">
                  <c:v>5.1657412333725352</c:v>
                </c:pt>
                <c:pt idx="6281">
                  <c:v>5.1645047431947395</c:v>
                </c:pt>
                <c:pt idx="6282">
                  <c:v>5.1552827461599042</c:v>
                </c:pt>
                <c:pt idx="6283">
                  <c:v>5.1653878648324048</c:v>
                </c:pt>
                <c:pt idx="6284">
                  <c:v>5.1575698784646793</c:v>
                </c:pt>
                <c:pt idx="6285">
                  <c:v>5.1615633649368995</c:v>
                </c:pt>
                <c:pt idx="6286">
                  <c:v>5.1576282299253275</c:v>
                </c:pt>
                <c:pt idx="6287">
                  <c:v>5.1596235756643978</c:v>
                </c:pt>
                <c:pt idx="6288">
                  <c:v>5.1610336646263093</c:v>
                </c:pt>
                <c:pt idx="6289">
                  <c:v>5.1599762769428601</c:v>
                </c:pt>
                <c:pt idx="6290">
                  <c:v>5.1613277640360975</c:v>
                </c:pt>
                <c:pt idx="6291">
                  <c:v>5.159271317165965</c:v>
                </c:pt>
                <c:pt idx="6292">
                  <c:v>5.1664482266133716</c:v>
                </c:pt>
                <c:pt idx="6293">
                  <c:v>5.1536423383143184</c:v>
                </c:pt>
                <c:pt idx="6294">
                  <c:v>5.1570417265002053</c:v>
                </c:pt>
                <c:pt idx="6295">
                  <c:v>5.1535255541719645</c:v>
                </c:pt>
                <c:pt idx="6296">
                  <c:v>5.1521202248982769</c:v>
                </c:pt>
                <c:pt idx="6297">
                  <c:v>5.1603875431658048</c:v>
                </c:pt>
                <c:pt idx="6298">
                  <c:v>5.1589196544888845</c:v>
                </c:pt>
                <c:pt idx="6299">
                  <c:v>5.1567484600692026</c:v>
                </c:pt>
                <c:pt idx="6300">
                  <c:v>5.1573345747657457</c:v>
                </c:pt>
                <c:pt idx="6301">
                  <c:v>5.1592718536328377</c:v>
                </c:pt>
                <c:pt idx="6302">
                  <c:v>5.1600351557276154</c:v>
                </c:pt>
                <c:pt idx="6303">
                  <c:v>5.1589783502187201</c:v>
                </c:pt>
                <c:pt idx="6304">
                  <c:v>5.1598589843135834</c:v>
                </c:pt>
                <c:pt idx="6305">
                  <c:v>5.1607404502490875</c:v>
                </c:pt>
                <c:pt idx="6306">
                  <c:v>5.1573349576008454</c:v>
                </c:pt>
                <c:pt idx="6307">
                  <c:v>5.158214898280554</c:v>
                </c:pt>
                <c:pt idx="6308">
                  <c:v>5.1561622039303812</c:v>
                </c:pt>
                <c:pt idx="6309">
                  <c:v>5.1657407721173145</c:v>
                </c:pt>
                <c:pt idx="6310">
                  <c:v>5.1536423383143184</c:v>
                </c:pt>
                <c:pt idx="6311">
                  <c:v>5.1521199957710495</c:v>
                </c:pt>
                <c:pt idx="6312">
                  <c:v>5.1524125353837045</c:v>
                </c:pt>
                <c:pt idx="6313">
                  <c:v>5.1514765531754767</c:v>
                </c:pt>
                <c:pt idx="6314">
                  <c:v>5.1494299469870741</c:v>
                </c:pt>
                <c:pt idx="6315">
                  <c:v>5.1502481039488517</c:v>
                </c:pt>
                <c:pt idx="6316">
                  <c:v>5.1451093669470378</c:v>
                </c:pt>
                <c:pt idx="6317">
                  <c:v>5.1600351557276154</c:v>
                </c:pt>
                <c:pt idx="6318">
                  <c:v>5.1501898824194257</c:v>
                </c:pt>
                <c:pt idx="6319">
                  <c:v>5.1493130173862207</c:v>
                </c:pt>
                <c:pt idx="6320">
                  <c:v>5.1521785767856283</c:v>
                </c:pt>
                <c:pt idx="6321">
                  <c:v>5.1635628610271587</c:v>
                </c:pt>
                <c:pt idx="6322">
                  <c:v>5.1612101653268274</c:v>
                </c:pt>
                <c:pt idx="6323">
                  <c:v>5.1618573854995082</c:v>
                </c:pt>
                <c:pt idx="6324">
                  <c:v>5.1610342015462756</c:v>
                </c:pt>
                <c:pt idx="6325">
                  <c:v>5.1595657049238977</c:v>
                </c:pt>
                <c:pt idx="6326">
                  <c:v>5.1641511227418357</c:v>
                </c:pt>
                <c:pt idx="6327">
                  <c:v>5.1627981917814436</c:v>
                </c:pt>
                <c:pt idx="6328">
                  <c:v>5.1586262006008115</c:v>
                </c:pt>
                <c:pt idx="6329">
                  <c:v>5.1585675147749273</c:v>
                </c:pt>
                <c:pt idx="6330">
                  <c:v>5.1573935321983857</c:v>
                </c:pt>
                <c:pt idx="6331">
                  <c:v>5.1570416499439418</c:v>
                </c:pt>
                <c:pt idx="6332">
                  <c:v>5.1633858542445052</c:v>
                </c:pt>
                <c:pt idx="6333">
                  <c:v>5.1655640419840276</c:v>
                </c:pt>
                <c:pt idx="6334">
                  <c:v>5.1592131496477887</c:v>
                </c:pt>
                <c:pt idx="6335">
                  <c:v>5.1627977311754245</c:v>
                </c:pt>
                <c:pt idx="6336">
                  <c:v>5.1587434239666363</c:v>
                </c:pt>
                <c:pt idx="6337">
                  <c:v>5.166919688302384</c:v>
                </c:pt>
                <c:pt idx="6338">
                  <c:v>5.161269232343793</c:v>
                </c:pt>
                <c:pt idx="6339">
                  <c:v>5.1616220583234975</c:v>
                </c:pt>
                <c:pt idx="6340">
                  <c:v>5.1648573476909103</c:v>
                </c:pt>
                <c:pt idx="6341">
                  <c:v>5.1651524470817956</c:v>
                </c:pt>
                <c:pt idx="6342">
                  <c:v>5.1619157034742456</c:v>
                </c:pt>
                <c:pt idx="6343">
                  <c:v>5.1638569327778745</c:v>
                </c:pt>
                <c:pt idx="6344">
                  <c:v>5.1612102420361516</c:v>
                </c:pt>
                <c:pt idx="6345">
                  <c:v>5.1611517136380698</c:v>
                </c:pt>
                <c:pt idx="6346">
                  <c:v>5.1632096302858983</c:v>
                </c:pt>
                <c:pt idx="6347">
                  <c:v>5.1660945847716384</c:v>
                </c:pt>
                <c:pt idx="6348">
                  <c:v>5.1652701910717873</c:v>
                </c:pt>
                <c:pt idx="6349">
                  <c:v>5.1665069035725857</c:v>
                </c:pt>
                <c:pt idx="6350">
                  <c:v>5.1640335954117678</c:v>
                </c:pt>
                <c:pt idx="6351">
                  <c:v>5.1627983453168049</c:v>
                </c:pt>
                <c:pt idx="6352">
                  <c:v>5.1619744835019654</c:v>
                </c:pt>
                <c:pt idx="6353">
                  <c:v>5.1619748671890333</c:v>
                </c:pt>
                <c:pt idx="6354">
                  <c:v>5.1627391582710933</c:v>
                </c:pt>
                <c:pt idx="6355">
                  <c:v>5.1617985320366016</c:v>
                </c:pt>
                <c:pt idx="6356">
                  <c:v>5.1635625538440495</c:v>
                </c:pt>
                <c:pt idx="6357">
                  <c:v>5.1620920485208446</c:v>
                </c:pt>
                <c:pt idx="6358">
                  <c:v>5.1596239589196804</c:v>
                </c:pt>
                <c:pt idx="6359">
                  <c:v>5.1611517136380707</c:v>
                </c:pt>
                <c:pt idx="6360">
                  <c:v>5.1639157674569818</c:v>
                </c:pt>
                <c:pt idx="6361">
                  <c:v>5.1627395420986755</c:v>
                </c:pt>
                <c:pt idx="6362">
                  <c:v>5.1618571553002015</c:v>
                </c:pt>
                <c:pt idx="6363">
                  <c:v>5.157628153347539</c:v>
                </c:pt>
                <c:pt idx="6364">
                  <c:v>5.157510916048115</c:v>
                </c:pt>
                <c:pt idx="6365">
                  <c:v>5.1605052489153387</c:v>
                </c:pt>
                <c:pt idx="6366">
                  <c:v>5.1637982533643294</c:v>
                </c:pt>
                <c:pt idx="6367">
                  <c:v>5.1598592142926822</c:v>
                </c:pt>
                <c:pt idx="6368">
                  <c:v>5.1619157034742456</c:v>
                </c:pt>
                <c:pt idx="6369">
                  <c:v>5.1616215979767901</c:v>
                </c:pt>
                <c:pt idx="6370">
                  <c:v>5.1579802111423936</c:v>
                </c:pt>
                <c:pt idx="6371">
                  <c:v>5.1640921278047385</c:v>
                </c:pt>
                <c:pt idx="6372">
                  <c:v>5.1585088305994544</c:v>
                </c:pt>
                <c:pt idx="6373">
                  <c:v>5.1626801264291071</c:v>
                </c:pt>
                <c:pt idx="6374">
                  <c:v>5.1624450903089079</c:v>
                </c:pt>
                <c:pt idx="6375">
                  <c:v>5.1633278023574265</c:v>
                </c:pt>
                <c:pt idx="6376">
                  <c:v>5.1610345083577434</c:v>
                </c:pt>
                <c:pt idx="6377">
                  <c:v>5.1600938828365175</c:v>
                </c:pt>
                <c:pt idx="6378">
                  <c:v>5.1572759252587561</c:v>
                </c:pt>
                <c:pt idx="6379">
                  <c:v>5.1611520204668073</c:v>
                </c:pt>
                <c:pt idx="6380">
                  <c:v>5.1639749110365702</c:v>
                </c:pt>
                <c:pt idx="6381">
                  <c:v>5.1612695391898038</c:v>
                </c:pt>
                <c:pt idx="6382">
                  <c:v>5.16156275115857</c:v>
                </c:pt>
                <c:pt idx="6383">
                  <c:v>5.1644456614449208</c:v>
                </c:pt>
                <c:pt idx="6384">
                  <c:v>5.1572766909074961</c:v>
                </c:pt>
                <c:pt idx="6385">
                  <c:v>5.1629749184524432</c:v>
                </c:pt>
                <c:pt idx="6386">
                  <c:v>5.1605640659360743</c:v>
                </c:pt>
                <c:pt idx="6387">
                  <c:v>5.1622681014660294</c:v>
                </c:pt>
                <c:pt idx="6388">
                  <c:v>5.1615635183815147</c:v>
                </c:pt>
                <c:pt idx="6389">
                  <c:v>5.1615633649368995</c:v>
                </c:pt>
                <c:pt idx="6390">
                  <c:v>5.1630920791265034</c:v>
                </c:pt>
                <c:pt idx="6391">
                  <c:v>5.1625628353400845</c:v>
                </c:pt>
                <c:pt idx="6392">
                  <c:v>5.1631508922696758</c:v>
                </c:pt>
                <c:pt idx="6393">
                  <c:v>5.1554000112661145</c:v>
                </c:pt>
                <c:pt idx="6394">
                  <c:v>5.1594478222065545</c:v>
                </c:pt>
                <c:pt idx="6395">
                  <c:v>5.1632684467386989</c:v>
                </c:pt>
                <c:pt idx="6396">
                  <c:v>5.1641511995592415</c:v>
                </c:pt>
                <c:pt idx="6397">
                  <c:v>5.1643865045394435</c:v>
                </c:pt>
                <c:pt idx="6398">
                  <c:v>5.1745358458313282</c:v>
                </c:pt>
                <c:pt idx="6399">
                  <c:v>5.1669782246519205</c:v>
                </c:pt>
                <c:pt idx="6400">
                  <c:v>5.1655056989528765</c:v>
                </c:pt>
                <c:pt idx="6401">
                  <c:v>5.1626799729024375</c:v>
                </c:pt>
                <c:pt idx="6402">
                  <c:v>5.1642690407914849</c:v>
                </c:pt>
                <c:pt idx="6403">
                  <c:v>5.1624447832901303</c:v>
                </c:pt>
                <c:pt idx="6404">
                  <c:v>5.1610929567654651</c:v>
                </c:pt>
                <c:pt idx="6405">
                  <c:v>5.1595653216793025</c:v>
                </c:pt>
                <c:pt idx="6406">
                  <c:v>5.1606811681195843</c:v>
                </c:pt>
                <c:pt idx="6407">
                  <c:v>5.1605636825081511</c:v>
                </c:pt>
                <c:pt idx="6408">
                  <c:v>5.1615633649368995</c:v>
                </c:pt>
                <c:pt idx="6409">
                  <c:v>5.1615045964798147</c:v>
                </c:pt>
                <c:pt idx="6410">
                  <c:v>5.1627977311754245</c:v>
                </c:pt>
                <c:pt idx="6411">
                  <c:v>5.1589783502187201</c:v>
                </c:pt>
                <c:pt idx="6412">
                  <c:v>5.1585678212240405</c:v>
                </c:pt>
                <c:pt idx="6413">
                  <c:v>5.1592134561917264</c:v>
                </c:pt>
                <c:pt idx="6414">
                  <c:v>5.1607401434808295</c:v>
                </c:pt>
                <c:pt idx="6415">
                  <c:v>5.1603876965240305</c:v>
                </c:pt>
                <c:pt idx="6416">
                  <c:v>5.1598589076538897</c:v>
                </c:pt>
                <c:pt idx="6417">
                  <c:v>5.1662120742726731</c:v>
                </c:pt>
                <c:pt idx="6418">
                  <c:v>5.1658591642961476</c:v>
                </c:pt>
                <c:pt idx="6419">
                  <c:v>5.1630923862404465</c:v>
                </c:pt>
                <c:pt idx="6420">
                  <c:v>5.1649753824471007</c:v>
                </c:pt>
                <c:pt idx="6421">
                  <c:v>5.1661530211326498</c:v>
                </c:pt>
                <c:pt idx="6422">
                  <c:v>5.1629743810333055</c:v>
                </c:pt>
                <c:pt idx="6423">
                  <c:v>5.1647984864951075</c:v>
                </c:pt>
                <c:pt idx="6424">
                  <c:v>5.1675087417713881</c:v>
                </c:pt>
                <c:pt idx="6425">
                  <c:v>5.1606811681195843</c:v>
                </c:pt>
                <c:pt idx="6426">
                  <c:v>5.1583330177858295</c:v>
                </c:pt>
                <c:pt idx="6427">
                  <c:v>5.169278053395769</c:v>
                </c:pt>
                <c:pt idx="6428">
                  <c:v>5.1637979461466035</c:v>
                </c:pt>
                <c:pt idx="6429">
                  <c:v>5.1613279941770553</c:v>
                </c:pt>
                <c:pt idx="6430">
                  <c:v>5.1566899035826594</c:v>
                </c:pt>
                <c:pt idx="6431">
                  <c:v>5.1564553879356545</c:v>
                </c:pt>
                <c:pt idx="6432">
                  <c:v>5.1629161102634669</c:v>
                </c:pt>
                <c:pt idx="6433">
                  <c:v>5.1617390664021086</c:v>
                </c:pt>
                <c:pt idx="6434">
                  <c:v>5.1580388804521879</c:v>
                </c:pt>
                <c:pt idx="6435">
                  <c:v>5.161093263585574</c:v>
                </c:pt>
                <c:pt idx="6436">
                  <c:v>5.1598004937855224</c:v>
                </c:pt>
                <c:pt idx="6437">
                  <c:v>5.1598592142926822</c:v>
                </c:pt>
                <c:pt idx="6438">
                  <c:v>5.1561613621666806</c:v>
                </c:pt>
                <c:pt idx="6439">
                  <c:v>5.1642105034425603</c:v>
                </c:pt>
                <c:pt idx="6440">
                  <c:v>5.1629159567194431</c:v>
                </c:pt>
                <c:pt idx="6441">
                  <c:v>5.1602118020469332</c:v>
                </c:pt>
                <c:pt idx="6442">
                  <c:v>5.1588021147398715</c:v>
                </c:pt>
                <c:pt idx="6443">
                  <c:v>5.1592717003565713</c:v>
                </c:pt>
                <c:pt idx="6444">
                  <c:v>5.1588021147398715</c:v>
                </c:pt>
                <c:pt idx="6445">
                  <c:v>5.1590368943404403</c:v>
                </c:pt>
                <c:pt idx="6446">
                  <c:v>5.1600350023952872</c:v>
                </c:pt>
                <c:pt idx="6447">
                  <c:v>5.1596241122218114</c:v>
                </c:pt>
                <c:pt idx="6448">
                  <c:v>5.1580979343868893</c:v>
                </c:pt>
                <c:pt idx="6449">
                  <c:v>5.1571588608730261</c:v>
                </c:pt>
                <c:pt idx="6450">
                  <c:v>5.1573353404360107</c:v>
                </c:pt>
                <c:pt idx="6451">
                  <c:v>5.1572759252587561</c:v>
                </c:pt>
                <c:pt idx="6452">
                  <c:v>5.1716394655231275</c:v>
                </c:pt>
                <c:pt idx="6453">
                  <c:v>5.1736483149734429</c:v>
                </c:pt>
                <c:pt idx="6454">
                  <c:v>5.172998361405277</c:v>
                </c:pt>
                <c:pt idx="6455">
                  <c:v>5.158449994858417</c:v>
                </c:pt>
                <c:pt idx="6456">
                  <c:v>5.1549896504853958</c:v>
                </c:pt>
                <c:pt idx="6457">
                  <c:v>5.1530563435486858</c:v>
                </c:pt>
                <c:pt idx="6458">
                  <c:v>5.1555755770305538</c:v>
                </c:pt>
                <c:pt idx="6459">
                  <c:v>5.168805905834275</c:v>
                </c:pt>
                <c:pt idx="6460">
                  <c:v>5.161857232033304</c:v>
                </c:pt>
                <c:pt idx="6461">
                  <c:v>5.1622098503962821</c:v>
                </c:pt>
                <c:pt idx="6462">
                  <c:v>5.1607399900967081</c:v>
                </c:pt>
                <c:pt idx="6463">
                  <c:v>5.1613867576640056</c:v>
                </c:pt>
                <c:pt idx="6464">
                  <c:v>5.1610929567654651</c:v>
                </c:pt>
                <c:pt idx="6465">
                  <c:v>5.1617393733171664</c:v>
                </c:pt>
                <c:pt idx="6466">
                  <c:v>5.1585082943287048</c:v>
                </c:pt>
                <c:pt idx="6467">
                  <c:v>5.1622096201581273</c:v>
                </c:pt>
                <c:pt idx="6468">
                  <c:v>5.1596243421750358</c:v>
                </c:pt>
                <c:pt idx="6469">
                  <c:v>5.1600353857261281</c:v>
                </c:pt>
                <c:pt idx="6470">
                  <c:v>5.1590955933678417</c:v>
                </c:pt>
                <c:pt idx="6471">
                  <c:v>5.1592133795557356</c:v>
                </c:pt>
                <c:pt idx="6472">
                  <c:v>5.1590957466311727</c:v>
                </c:pt>
                <c:pt idx="6473">
                  <c:v>5.1540527397283098</c:v>
                </c:pt>
                <c:pt idx="6474">
                  <c:v>5.1539935708962386</c:v>
                </c:pt>
                <c:pt idx="6475">
                  <c:v>5.1517107383902605</c:v>
                </c:pt>
                <c:pt idx="6476">
                  <c:v>5.1605642193072621</c:v>
                </c:pt>
                <c:pt idx="6477">
                  <c:v>5.1602702274264436</c:v>
                </c:pt>
                <c:pt idx="6478">
                  <c:v>5.1590952868412154</c:v>
                </c:pt>
                <c:pt idx="6479">
                  <c:v>5.158684428377736</c:v>
                </c:pt>
                <c:pt idx="6480">
                  <c:v>5.160445973464074</c:v>
                </c:pt>
                <c:pt idx="6481">
                  <c:v>5.1592717003565722</c:v>
                </c:pt>
                <c:pt idx="6482">
                  <c:v>5.1590955933678417</c:v>
                </c:pt>
                <c:pt idx="6483">
                  <c:v>5.1588022679816445</c:v>
                </c:pt>
                <c:pt idx="6484">
                  <c:v>5.1534670117043699</c:v>
                </c:pt>
                <c:pt idx="6485">
                  <c:v>5.1613862973691695</c:v>
                </c:pt>
                <c:pt idx="6486">
                  <c:v>5.1599173998188359</c:v>
                </c:pt>
                <c:pt idx="6487">
                  <c:v>5.1586260473719605</c:v>
                </c:pt>
                <c:pt idx="6488">
                  <c:v>5.1598005704430685</c:v>
                </c:pt>
                <c:pt idx="6489">
                  <c:v>5.16009418950983</c:v>
                </c:pt>
                <c:pt idx="6490">
                  <c:v>5.1580384974878966</c:v>
                </c:pt>
                <c:pt idx="6491">
                  <c:v>5.157804289695318</c:v>
                </c:pt>
                <c:pt idx="6492">
                  <c:v>5.1599767369269278</c:v>
                </c:pt>
                <c:pt idx="6493">
                  <c:v>5.1599763536068686</c:v>
                </c:pt>
                <c:pt idx="6494">
                  <c:v>5.1600354623922993</c:v>
                </c:pt>
                <c:pt idx="6495">
                  <c:v>5.158801808256344</c:v>
                </c:pt>
                <c:pt idx="6496">
                  <c:v>5.1579216200708871</c:v>
                </c:pt>
                <c:pt idx="6497">
                  <c:v>5.1606815515690876</c:v>
                </c:pt>
                <c:pt idx="6498">
                  <c:v>5.1583910075646884</c:v>
                </c:pt>
                <c:pt idx="6499">
                  <c:v>5.1612695391898002</c:v>
                </c:pt>
                <c:pt idx="6500">
                  <c:v>5.1609757547832684</c:v>
                </c:pt>
                <c:pt idx="6501">
                  <c:v>5.1647989475424163</c:v>
                </c:pt>
                <c:pt idx="6502">
                  <c:v>5.1547553259641026</c:v>
                </c:pt>
                <c:pt idx="6503">
                  <c:v>5.154638326515264</c:v>
                </c:pt>
                <c:pt idx="6504">
                  <c:v>5.1774361592777272</c:v>
                </c:pt>
                <c:pt idx="6505">
                  <c:v>5.16992739181185</c:v>
                </c:pt>
                <c:pt idx="6506">
                  <c:v>5.1665065959564451</c:v>
                </c:pt>
                <c:pt idx="6507">
                  <c:v>5.1643866581915736</c:v>
                </c:pt>
                <c:pt idx="6508">
                  <c:v>5.1662711290808785</c:v>
                </c:pt>
                <c:pt idx="6509">
                  <c:v>5.1656228478728217</c:v>
                </c:pt>
                <c:pt idx="6510">
                  <c:v>5.1642102729837962</c:v>
                </c:pt>
                <c:pt idx="6511">
                  <c:v>5.164504205381939</c:v>
                </c:pt>
                <c:pt idx="6512">
                  <c:v>5.1658590105357245</c:v>
                </c:pt>
                <c:pt idx="6513">
                  <c:v>5.1646807690768748</c:v>
                </c:pt>
                <c:pt idx="6514">
                  <c:v>5.1653876342437748</c:v>
                </c:pt>
                <c:pt idx="6515">
                  <c:v>5.1624452438183166</c:v>
                </c:pt>
                <c:pt idx="6516">
                  <c:v>5.1544622279597432</c:v>
                </c:pt>
                <c:pt idx="6517">
                  <c:v>5.1535836397075441</c:v>
                </c:pt>
                <c:pt idx="6518">
                  <c:v>5.1661534055878011</c:v>
                </c:pt>
                <c:pt idx="6519">
                  <c:v>5.1602118020469332</c:v>
                </c:pt>
                <c:pt idx="6520">
                  <c:v>5.159507145966816</c:v>
                </c:pt>
                <c:pt idx="6521">
                  <c:v>5.1622684084588437</c:v>
                </c:pt>
                <c:pt idx="6522">
                  <c:v>5.1575107629011541</c:v>
                </c:pt>
                <c:pt idx="6523">
                  <c:v>5.1580975514117648</c:v>
                </c:pt>
                <c:pt idx="6524">
                  <c:v>5.1531154857791774</c:v>
                </c:pt>
                <c:pt idx="6525">
                  <c:v>5.1607407570173933</c:v>
                </c:pt>
                <c:pt idx="6526">
                  <c:v>5.1530570312393955</c:v>
                </c:pt>
                <c:pt idx="6527">
                  <c:v>5.1551659465729456</c:v>
                </c:pt>
                <c:pt idx="6528">
                  <c:v>5.153876537752649</c:v>
                </c:pt>
                <c:pt idx="6529">
                  <c:v>5.1513592032222784</c:v>
                </c:pt>
                <c:pt idx="6530">
                  <c:v>5.1549894210425062</c:v>
                </c:pt>
                <c:pt idx="6531">
                  <c:v>5.1544622279597432</c:v>
                </c:pt>
                <c:pt idx="6532">
                  <c:v>5.1518860700185041</c:v>
                </c:pt>
                <c:pt idx="6533">
                  <c:v>5.1518862227528377</c:v>
                </c:pt>
                <c:pt idx="6534">
                  <c:v>5.1524123062243294</c:v>
                </c:pt>
                <c:pt idx="6535">
                  <c:v>5.151885764549875</c:v>
                </c:pt>
                <c:pt idx="6536">
                  <c:v>5.1510669641470095</c:v>
                </c:pt>
                <c:pt idx="6537">
                  <c:v>5.1550479297985383</c:v>
                </c:pt>
                <c:pt idx="6538">
                  <c:v>5.1657412333725352</c:v>
                </c:pt>
                <c:pt idx="6539">
                  <c:v>5.1585675147749273</c:v>
                </c:pt>
                <c:pt idx="6540">
                  <c:v>5.1586848880771745</c:v>
                </c:pt>
                <c:pt idx="6541">
                  <c:v>5.1594479754957501</c:v>
                </c:pt>
                <c:pt idx="6542">
                  <c:v>5.1610345083577434</c:v>
                </c:pt>
                <c:pt idx="6543">
                  <c:v>5.1615633649368995</c:v>
                </c:pt>
                <c:pt idx="6544">
                  <c:v>5.1596828277670745</c:v>
                </c:pt>
                <c:pt idx="6545">
                  <c:v>5.1588015783937333</c:v>
                </c:pt>
                <c:pt idx="6546">
                  <c:v>5.1614455228047165</c:v>
                </c:pt>
                <c:pt idx="6547">
                  <c:v>5.1597417749302403</c:v>
                </c:pt>
                <c:pt idx="6548">
                  <c:v>5.1583322517493375</c:v>
                </c:pt>
                <c:pt idx="6549">
                  <c:v>5.1607986603427225</c:v>
                </c:pt>
                <c:pt idx="6550">
                  <c:v>5.1607991972022624</c:v>
                </c:pt>
                <c:pt idx="6551">
                  <c:v>5.1596827511138539</c:v>
                </c:pt>
                <c:pt idx="6552">
                  <c:v>5.159565858221745</c:v>
                </c:pt>
                <c:pt idx="6553">
                  <c:v>5.1607404502490875</c:v>
                </c:pt>
                <c:pt idx="6554">
                  <c:v>5.159213073011812</c:v>
                </c:pt>
                <c:pt idx="6555">
                  <c:v>5.1611520204668073</c:v>
                </c:pt>
                <c:pt idx="6556">
                  <c:v>5.1589196544888845</c:v>
                </c:pt>
                <c:pt idx="6557">
                  <c:v>5.1579214668937716</c:v>
                </c:pt>
                <c:pt idx="6558">
                  <c:v>5.1593305592691285</c:v>
                </c:pt>
                <c:pt idx="6559">
                  <c:v>5.1593305592691285</c:v>
                </c:pt>
                <c:pt idx="6560">
                  <c:v>5.1562786001643994</c:v>
                </c:pt>
                <c:pt idx="6561">
                  <c:v>5.155986359219372</c:v>
                </c:pt>
                <c:pt idx="6562">
                  <c:v>5.1550479297985383</c:v>
                </c:pt>
                <c:pt idx="6563">
                  <c:v>5.1565138613015726</c:v>
                </c:pt>
                <c:pt idx="6564">
                  <c:v>5.1587435772040964</c:v>
                </c:pt>
                <c:pt idx="6565">
                  <c:v>5.1620332651841387</c:v>
                </c:pt>
                <c:pt idx="6566">
                  <c:v>5.1605642193072638</c:v>
                </c:pt>
                <c:pt idx="6567">
                  <c:v>5.1585086773792268</c:v>
                </c:pt>
                <c:pt idx="6568">
                  <c:v>5.1611517136380698</c:v>
                </c:pt>
                <c:pt idx="6569">
                  <c:v>5.1604462035078456</c:v>
                </c:pt>
                <c:pt idx="6570">
                  <c:v>5.1582734209869585</c:v>
                </c:pt>
                <c:pt idx="6571">
                  <c:v>5.1585081411085101</c:v>
                </c:pt>
                <c:pt idx="6572">
                  <c:v>5.1589196544888845</c:v>
                </c:pt>
                <c:pt idx="6573">
                  <c:v>5.1579216200708871</c:v>
                </c:pt>
                <c:pt idx="6574">
                  <c:v>5.1534667824290024</c:v>
                </c:pt>
                <c:pt idx="6575">
                  <c:v>5.1575105331807256</c:v>
                </c:pt>
                <c:pt idx="6576">
                  <c:v>5.155986053149249</c:v>
                </c:pt>
                <c:pt idx="6577">
                  <c:v>5.156631348739996</c:v>
                </c:pt>
                <c:pt idx="6578">
                  <c:v>5.1558102232902456</c:v>
                </c:pt>
                <c:pt idx="6579">
                  <c:v>5.1578632604039676</c:v>
                </c:pt>
                <c:pt idx="6580">
                  <c:v>5.1577459333102587</c:v>
                </c:pt>
                <c:pt idx="6581">
                  <c:v>5.1541106870599469</c:v>
                </c:pt>
                <c:pt idx="6582">
                  <c:v>5.1554586080433094</c:v>
                </c:pt>
                <c:pt idx="6583">
                  <c:v>5.15498987992832</c:v>
                </c:pt>
                <c:pt idx="6584">
                  <c:v>5.1564553114009053</c:v>
                </c:pt>
                <c:pt idx="6585">
                  <c:v>5.1563963804809143</c:v>
                </c:pt>
                <c:pt idx="6586">
                  <c:v>5.1554581490543274</c:v>
                </c:pt>
                <c:pt idx="6587">
                  <c:v>5.1540522810487355</c:v>
                </c:pt>
                <c:pt idx="6588">
                  <c:v>5.1553417221110935</c:v>
                </c:pt>
                <c:pt idx="6589">
                  <c:v>5.1541112986498767</c:v>
                </c:pt>
                <c:pt idx="6590">
                  <c:v>5.1524712010125482</c:v>
                </c:pt>
                <c:pt idx="6591">
                  <c:v>5.1535838689957583</c:v>
                </c:pt>
                <c:pt idx="6592">
                  <c:v>5.1541108399574087</c:v>
                </c:pt>
                <c:pt idx="6593">
                  <c:v>5.1532911649114723</c:v>
                </c:pt>
                <c:pt idx="6594">
                  <c:v>5.1535838689957583</c:v>
                </c:pt>
                <c:pt idx="6595">
                  <c:v>5.1505411439593329</c:v>
                </c:pt>
                <c:pt idx="6596">
                  <c:v>5.1536424911774334</c:v>
                </c:pt>
                <c:pt idx="6597">
                  <c:v>5.1543453978735085</c:v>
                </c:pt>
                <c:pt idx="6598">
                  <c:v>5.1515938333832469</c:v>
                </c:pt>
                <c:pt idx="6599">
                  <c:v>5.1535834104193547</c:v>
                </c:pt>
                <c:pt idx="6600">
                  <c:v>5.1531736363011316</c:v>
                </c:pt>
                <c:pt idx="6601">
                  <c:v>5.152120301274028</c:v>
                </c:pt>
                <c:pt idx="6602">
                  <c:v>5.1505991463495553</c:v>
                </c:pt>
                <c:pt idx="6603">
                  <c:v>5.1481444635890101</c:v>
                </c:pt>
                <c:pt idx="6604">
                  <c:v>5.1463349386933102</c:v>
                </c:pt>
                <c:pt idx="6605">
                  <c:v>5.1553416456172085</c:v>
                </c:pt>
                <c:pt idx="6606">
                  <c:v>5.1499563259096703</c:v>
                </c:pt>
                <c:pt idx="6607">
                  <c:v>5.1535839454251748</c:v>
                </c:pt>
                <c:pt idx="6608">
                  <c:v>5.1507743081086677</c:v>
                </c:pt>
                <c:pt idx="6609">
                  <c:v>5.1530568784192106</c:v>
                </c:pt>
                <c:pt idx="6610">
                  <c:v>5.1518273444978169</c:v>
                </c:pt>
                <c:pt idx="6611">
                  <c:v>5.1546969783593779</c:v>
                </c:pt>
                <c:pt idx="6612">
                  <c:v>5.1551066696522883</c:v>
                </c:pt>
                <c:pt idx="6613">
                  <c:v>5.1535257070265077</c:v>
                </c:pt>
                <c:pt idx="6614">
                  <c:v>5.1548133693038158</c:v>
                </c:pt>
                <c:pt idx="6615">
                  <c:v>5.1534663238783569</c:v>
                </c:pt>
                <c:pt idx="6616">
                  <c:v>5.1508921594291603</c:v>
                </c:pt>
                <c:pt idx="6617">
                  <c:v>5.1578039833583311</c:v>
                </c:pt>
                <c:pt idx="6618">
                  <c:v>5.1546965195380263</c:v>
                </c:pt>
                <c:pt idx="6619">
                  <c:v>5.1538769199533965</c:v>
                </c:pt>
                <c:pt idx="6620">
                  <c:v>5.1534663238783569</c:v>
                </c:pt>
                <c:pt idx="6621">
                  <c:v>5.1521786531635225</c:v>
                </c:pt>
                <c:pt idx="6622">
                  <c:v>5.148904006134754</c:v>
                </c:pt>
                <c:pt idx="6623">
                  <c:v>5.1543453978735085</c:v>
                </c:pt>
                <c:pt idx="6624">
                  <c:v>5.1493715195033234</c:v>
                </c:pt>
                <c:pt idx="6625">
                  <c:v>5.1512427760023334</c:v>
                </c:pt>
                <c:pt idx="6626">
                  <c:v>5.1504234651257459</c:v>
                </c:pt>
                <c:pt idx="6627">
                  <c:v>5.1513597376573044</c:v>
                </c:pt>
                <c:pt idx="6628">
                  <c:v>5.1497805463235746</c:v>
                </c:pt>
                <c:pt idx="6629">
                  <c:v>5.1453426085180318</c:v>
                </c:pt>
                <c:pt idx="6630">
                  <c:v>5.1523538714065742</c:v>
                </c:pt>
                <c:pt idx="6631">
                  <c:v>5.1496639784616729</c:v>
                </c:pt>
                <c:pt idx="6632">
                  <c:v>5.1502485617917007</c:v>
                </c:pt>
                <c:pt idx="6633">
                  <c:v>5.1519447208252709</c:v>
                </c:pt>
                <c:pt idx="6634">
                  <c:v>5.1503070138895284</c:v>
                </c:pt>
                <c:pt idx="6635">
                  <c:v>5.1511258972536185</c:v>
                </c:pt>
                <c:pt idx="6636">
                  <c:v>5.1514186790477057</c:v>
                </c:pt>
                <c:pt idx="6637">
                  <c:v>5.1506577609322282</c:v>
                </c:pt>
                <c:pt idx="6638">
                  <c:v>5.1523542533281663</c:v>
                </c:pt>
                <c:pt idx="6639">
                  <c:v>5.1499559444274841</c:v>
                </c:pt>
                <c:pt idx="6640">
                  <c:v>5.1513009506260241</c:v>
                </c:pt>
                <c:pt idx="6641">
                  <c:v>5.1511258972536185</c:v>
                </c:pt>
                <c:pt idx="6642">
                  <c:v>5.1497806226135774</c:v>
                </c:pt>
                <c:pt idx="6643">
                  <c:v>5.1484951514660455</c:v>
                </c:pt>
                <c:pt idx="6644">
                  <c:v>5.1522368539272421</c:v>
                </c:pt>
                <c:pt idx="6645">
                  <c:v>5.1458679545740971</c:v>
                </c:pt>
                <c:pt idx="6646">
                  <c:v>5.1476776829636526</c:v>
                </c:pt>
                <c:pt idx="6647">
                  <c:v>5.1496056969777335</c:v>
                </c:pt>
                <c:pt idx="6648">
                  <c:v>5.1485540880752847</c:v>
                </c:pt>
                <c:pt idx="6649">
                  <c:v>5.1463929763320895</c:v>
                </c:pt>
                <c:pt idx="6650">
                  <c:v>5.1504823800270865</c:v>
                </c:pt>
                <c:pt idx="6651">
                  <c:v>5.1493133987506337</c:v>
                </c:pt>
                <c:pt idx="6652">
                  <c:v>5.1483783505939016</c:v>
                </c:pt>
                <c:pt idx="6653">
                  <c:v>5.1479112126340469</c:v>
                </c:pt>
                <c:pt idx="6654">
                  <c:v>5.1477357580643375</c:v>
                </c:pt>
                <c:pt idx="6655">
                  <c:v>5.1468014182025001</c:v>
                </c:pt>
                <c:pt idx="6656">
                  <c:v>5.1523541005595215</c:v>
                </c:pt>
                <c:pt idx="6657">
                  <c:v>5.153115638603647</c:v>
                </c:pt>
                <c:pt idx="6658">
                  <c:v>5.1517103565866131</c:v>
                </c:pt>
                <c:pt idx="6659">
                  <c:v>5.1502485617917015</c:v>
                </c:pt>
                <c:pt idx="6660">
                  <c:v>5.1545208748495854</c:v>
                </c:pt>
                <c:pt idx="6661">
                  <c:v>5.1511255155571485</c:v>
                </c:pt>
                <c:pt idx="6662">
                  <c:v>5.1504823800270865</c:v>
                </c:pt>
                <c:pt idx="6663">
                  <c:v>5.1487874110821314</c:v>
                </c:pt>
                <c:pt idx="6664">
                  <c:v>5.1500732153413384</c:v>
                </c:pt>
                <c:pt idx="6665">
                  <c:v>5.1493133987506337</c:v>
                </c:pt>
                <c:pt idx="6666">
                  <c:v>5.1507160718673717</c:v>
                </c:pt>
                <c:pt idx="6667">
                  <c:v>5.1511259735929205</c:v>
                </c:pt>
                <c:pt idx="6668">
                  <c:v>5.1490205314554789</c:v>
                </c:pt>
                <c:pt idx="6669">
                  <c:v>5.1447600102611926</c:v>
                </c:pt>
                <c:pt idx="6670">
                  <c:v>5.1530563435486858</c:v>
                </c:pt>
                <c:pt idx="6671">
                  <c:v>5.1539934180073805</c:v>
                </c:pt>
                <c:pt idx="6672">
                  <c:v>5.15288098982451</c:v>
                </c:pt>
                <c:pt idx="6673">
                  <c:v>5.1536419561565792</c:v>
                </c:pt>
                <c:pt idx="6674">
                  <c:v>5.1524714301783989</c:v>
                </c:pt>
                <c:pt idx="6675">
                  <c:v>5.1516517123773404</c:v>
                </c:pt>
                <c:pt idx="6676">
                  <c:v>5.1514182209475701</c:v>
                </c:pt>
                <c:pt idx="6677">
                  <c:v>5.1529393630206402</c:v>
                </c:pt>
                <c:pt idx="6678">
                  <c:v>5.1546379441748895</c:v>
                </c:pt>
                <c:pt idx="6679">
                  <c:v>5.1537595111798975</c:v>
                </c:pt>
                <c:pt idx="6680">
                  <c:v>5.1538180618639506</c:v>
                </c:pt>
                <c:pt idx="6681">
                  <c:v>5.1535838689957583</c:v>
                </c:pt>
                <c:pt idx="6682">
                  <c:v>5.1538180618639506</c:v>
                </c:pt>
                <c:pt idx="6683">
                  <c:v>5.1533497024397308</c:v>
                </c:pt>
                <c:pt idx="6684">
                  <c:v>5.1527058800464758</c:v>
                </c:pt>
                <c:pt idx="6685">
                  <c:v>5.1520617982715304</c:v>
                </c:pt>
                <c:pt idx="6686">
                  <c:v>5.151535345162638</c:v>
                </c:pt>
                <c:pt idx="6687">
                  <c:v>5.1520032969117375</c:v>
                </c:pt>
                <c:pt idx="6688">
                  <c:v>5.1481449209695045</c:v>
                </c:pt>
                <c:pt idx="6689">
                  <c:v>5.1560446663968706</c:v>
                </c:pt>
                <c:pt idx="6690">
                  <c:v>5.1514179155475386</c:v>
                </c:pt>
                <c:pt idx="6691">
                  <c:v>5.1498977310656002</c:v>
                </c:pt>
                <c:pt idx="6692">
                  <c:v>5.1522958965206547</c:v>
                </c:pt>
                <c:pt idx="6693">
                  <c:v>5.1511843739789258</c:v>
                </c:pt>
                <c:pt idx="6694">
                  <c:v>5.1553410336662449</c:v>
                </c:pt>
                <c:pt idx="6695">
                  <c:v>5.1524711246239416</c:v>
                </c:pt>
                <c:pt idx="6696">
                  <c:v>5.1491379022293682</c:v>
                </c:pt>
                <c:pt idx="6697">
                  <c:v>5.154052357495325</c:v>
                </c:pt>
                <c:pt idx="6698">
                  <c:v>5.1494882235518364</c:v>
                </c:pt>
                <c:pt idx="6699">
                  <c:v>5.1548725614093502</c:v>
                </c:pt>
                <c:pt idx="6700">
                  <c:v>5.1504827616057121</c:v>
                </c:pt>
                <c:pt idx="6701">
                  <c:v>5.1459267406756934</c:v>
                </c:pt>
                <c:pt idx="6702">
                  <c:v>5.151885840917025</c:v>
                </c:pt>
                <c:pt idx="6703">
                  <c:v>5.1542866030097265</c:v>
                </c:pt>
                <c:pt idx="6704">
                  <c:v>5.1524714301783989</c:v>
                </c:pt>
                <c:pt idx="6705">
                  <c:v>5.1546962136571857</c:v>
                </c:pt>
                <c:pt idx="6706">
                  <c:v>5.1557513105959645</c:v>
                </c:pt>
                <c:pt idx="6707">
                  <c:v>5.1560451255149804</c:v>
                </c:pt>
                <c:pt idx="6708">
                  <c:v>5.1539351681664858</c:v>
                </c:pt>
                <c:pt idx="6709">
                  <c:v>5.1538766141927965</c:v>
                </c:pt>
                <c:pt idx="6710">
                  <c:v>5.1544039650171456</c:v>
                </c:pt>
                <c:pt idx="6711">
                  <c:v>5.1541111457523803</c:v>
                </c:pt>
                <c:pt idx="6712">
                  <c:v>5.1528812954390801</c:v>
                </c:pt>
                <c:pt idx="6713">
                  <c:v>5.1530568784192106</c:v>
                </c:pt>
                <c:pt idx="6714">
                  <c:v>5.154344786214895</c:v>
                </c:pt>
                <c:pt idx="6715">
                  <c:v>5.1552242308142047</c:v>
                </c:pt>
                <c:pt idx="6716">
                  <c:v>5.1539348623973398</c:v>
                </c:pt>
                <c:pt idx="6717">
                  <c:v>5.154638402983351</c:v>
                </c:pt>
                <c:pt idx="6718">
                  <c:v>5.1534083180351846</c:v>
                </c:pt>
                <c:pt idx="6719">
                  <c:v>5.1495468831548896</c:v>
                </c:pt>
                <c:pt idx="6720">
                  <c:v>5.152295820138467</c:v>
                </c:pt>
                <c:pt idx="6721">
                  <c:v>5.1493131699319772</c:v>
                </c:pt>
                <c:pt idx="6722">
                  <c:v>5.1504243045750675</c:v>
                </c:pt>
                <c:pt idx="6723">
                  <c:v>5.1458679545740971</c:v>
                </c:pt>
                <c:pt idx="6724">
                  <c:v>5.1495472645621385</c:v>
                </c:pt>
                <c:pt idx="6725">
                  <c:v>5.1474437222671954</c:v>
                </c:pt>
                <c:pt idx="6726">
                  <c:v>5.1528222362560339</c:v>
                </c:pt>
                <c:pt idx="6727">
                  <c:v>5.152120606777042</c:v>
                </c:pt>
                <c:pt idx="6728">
                  <c:v>5.154638402983351</c:v>
                </c:pt>
                <c:pt idx="6729">
                  <c:v>5.1528222362560339</c:v>
                </c:pt>
                <c:pt idx="6730">
                  <c:v>5.1496637496044873</c:v>
                </c:pt>
                <c:pt idx="6731">
                  <c:v>5.1522372358273891</c:v>
                </c:pt>
                <c:pt idx="6732">
                  <c:v>5.1517103565866131</c:v>
                </c:pt>
                <c:pt idx="6733">
                  <c:v>5.1507746897407785</c:v>
                </c:pt>
                <c:pt idx="6734">
                  <c:v>5.1508331566068026</c:v>
                </c:pt>
                <c:pt idx="6735">
                  <c:v>5.1511839922717471</c:v>
                </c:pt>
                <c:pt idx="6736">
                  <c:v>5.1506573793215358</c:v>
                </c:pt>
                <c:pt idx="6737">
                  <c:v>5.1472686880926322</c:v>
                </c:pt>
                <c:pt idx="6738">
                  <c:v>5.1483785793098296</c:v>
                </c:pt>
                <c:pt idx="6739">
                  <c:v>5.1477356818492295</c:v>
                </c:pt>
                <c:pt idx="6740">
                  <c:v>5.1466854741101624</c:v>
                </c:pt>
                <c:pt idx="6741">
                  <c:v>5.1506574556436737</c:v>
                </c:pt>
                <c:pt idx="6742">
                  <c:v>5.15563410223709</c:v>
                </c:pt>
                <c:pt idx="6743">
                  <c:v>5.1494300232642374</c:v>
                </c:pt>
                <c:pt idx="6744">
                  <c:v>5.1514767822319509</c:v>
                </c:pt>
                <c:pt idx="6745">
                  <c:v>5.1507751476994077</c:v>
                </c:pt>
                <c:pt idx="6746">
                  <c:v>5.1524712774011645</c:v>
                </c:pt>
                <c:pt idx="6747">
                  <c:v>5.152178729541407</c:v>
                </c:pt>
                <c:pt idx="6748">
                  <c:v>5.1517685442695917</c:v>
                </c:pt>
                <c:pt idx="6749">
                  <c:v>5.1501312810033726</c:v>
                </c:pt>
                <c:pt idx="6750">
                  <c:v>5.1517690788096484</c:v>
                </c:pt>
                <c:pt idx="6751">
                  <c:v>5.1506573793215358</c:v>
                </c:pt>
                <c:pt idx="6752">
                  <c:v>5.1537595876157489</c:v>
                </c:pt>
                <c:pt idx="6753">
                  <c:v>5.1515937570267951</c:v>
                </c:pt>
                <c:pt idx="6754">
                  <c:v>5.1522372358273891</c:v>
                </c:pt>
                <c:pt idx="6755">
                  <c:v>5.1538766906329441</c:v>
                </c:pt>
                <c:pt idx="6756">
                  <c:v>5.1514179155475386</c:v>
                </c:pt>
                <c:pt idx="6757">
                  <c:v>5.1527642483374931</c:v>
                </c:pt>
                <c:pt idx="6758">
                  <c:v>5.1529398214553508</c:v>
                </c:pt>
                <c:pt idx="6759">
                  <c:v>5.1531734070580395</c:v>
                </c:pt>
                <c:pt idx="6760">
                  <c:v>5.1539934180073805</c:v>
                </c:pt>
                <c:pt idx="6761">
                  <c:v>5.1541690947077274</c:v>
                </c:pt>
                <c:pt idx="6762">
                  <c:v>5.1534666295787765</c:v>
                </c:pt>
                <c:pt idx="6763">
                  <c:v>5.1526472078100776</c:v>
                </c:pt>
                <c:pt idx="6764">
                  <c:v>5.1507743081086677</c:v>
                </c:pt>
                <c:pt idx="6765">
                  <c:v>5.1525301738562543</c:v>
                </c:pt>
                <c:pt idx="6766">
                  <c:v>5.1520032205402764</c:v>
                </c:pt>
                <c:pt idx="6767">
                  <c:v>5.1505404570985975</c:v>
                </c:pt>
                <c:pt idx="6768">
                  <c:v>5.1513006452431824</c:v>
                </c:pt>
                <c:pt idx="6769">
                  <c:v>5.1492547457250719</c:v>
                </c:pt>
                <c:pt idx="6770">
                  <c:v>5.1475610041626094</c:v>
                </c:pt>
                <c:pt idx="6771">
                  <c:v>5.150657837254375</c:v>
                </c:pt>
                <c:pt idx="6772">
                  <c:v>5.1480280635216138</c:v>
                </c:pt>
                <c:pt idx="6773">
                  <c:v>5.1483200288518969</c:v>
                </c:pt>
                <c:pt idx="6774">
                  <c:v>5.1505413729129605</c:v>
                </c:pt>
                <c:pt idx="6775">
                  <c:v>5.1505405334164447</c:v>
                </c:pt>
                <c:pt idx="6776">
                  <c:v>5.1487874110821314</c:v>
                </c:pt>
                <c:pt idx="6777">
                  <c:v>5.1511836869060454</c:v>
                </c:pt>
                <c:pt idx="6778">
                  <c:v>5.1534665531536694</c:v>
                </c:pt>
                <c:pt idx="6779">
                  <c:v>5.1508920067676955</c:v>
                </c:pt>
                <c:pt idx="6780">
                  <c:v>5.1520617982715304</c:v>
                </c:pt>
                <c:pt idx="6781">
                  <c:v>5.150774384435084</c:v>
                </c:pt>
                <c:pt idx="6782">
                  <c:v>5.150131509911942</c:v>
                </c:pt>
                <c:pt idx="6783">
                  <c:v>5.1500730627398905</c:v>
                </c:pt>
                <c:pt idx="6784">
                  <c:v>5.1479698278170059</c:v>
                </c:pt>
                <c:pt idx="6785">
                  <c:v>5.150658142542988</c:v>
                </c:pt>
                <c:pt idx="6786">
                  <c:v>5.153466858854121</c:v>
                </c:pt>
                <c:pt idx="6787">
                  <c:v>5.1521785767856283</c:v>
                </c:pt>
                <c:pt idx="6788">
                  <c:v>5.1524711246239416</c:v>
                </c:pt>
                <c:pt idx="6789">
                  <c:v>5.153466858854121</c:v>
                </c:pt>
                <c:pt idx="6790">
                  <c:v>5.1484956089236009</c:v>
                </c:pt>
                <c:pt idx="6791">
                  <c:v>5.1506576082879389</c:v>
                </c:pt>
                <c:pt idx="6792">
                  <c:v>5.1500146172081891</c:v>
                </c:pt>
                <c:pt idx="6793">
                  <c:v>5.1531739419586229</c:v>
                </c:pt>
                <c:pt idx="6794">
                  <c:v>5.1475610803713154</c:v>
                </c:pt>
                <c:pt idx="6795">
                  <c:v>5.1588023446025391</c:v>
                </c:pt>
                <c:pt idx="6796">
                  <c:v>5.1510084143826989</c:v>
                </c:pt>
                <c:pt idx="6797">
                  <c:v>5.158743807060322</c:v>
                </c:pt>
                <c:pt idx="6798">
                  <c:v>5.1492549745373042</c:v>
                </c:pt>
                <c:pt idx="6799">
                  <c:v>5.1517107383902605</c:v>
                </c:pt>
                <c:pt idx="6800">
                  <c:v>5.1526466730446874</c:v>
                </c:pt>
                <c:pt idx="6801">
                  <c:v>5.152822771066484</c:v>
                </c:pt>
                <c:pt idx="6802">
                  <c:v>5.151359432265842</c:v>
                </c:pt>
                <c:pt idx="6803">
                  <c:v>5.1510670404841523</c:v>
                </c:pt>
                <c:pt idx="6804">
                  <c:v>5.1511258972536185</c:v>
                </c:pt>
                <c:pt idx="6805">
                  <c:v>5.1511255155571485</c:v>
                </c:pt>
                <c:pt idx="6806">
                  <c:v>5.1546380206429605</c:v>
                </c:pt>
                <c:pt idx="6807">
                  <c:v>5.1510674221699073</c:v>
                </c:pt>
                <c:pt idx="6808">
                  <c:v>5.1532327054439131</c:v>
                </c:pt>
                <c:pt idx="6809">
                  <c:v>5.1539347095127859</c:v>
                </c:pt>
                <c:pt idx="6810">
                  <c:v>5.1514182972975879</c:v>
                </c:pt>
                <c:pt idx="6811">
                  <c:v>5.1521791114308995</c:v>
                </c:pt>
                <c:pt idx="6812">
                  <c:v>5.1524716593442772</c:v>
                </c:pt>
                <c:pt idx="6813">
                  <c:v>5.152120606777042</c:v>
                </c:pt>
                <c:pt idx="6814">
                  <c:v>5.1514767822319509</c:v>
                </c:pt>
                <c:pt idx="6815">
                  <c:v>5.1502489433274885</c:v>
                </c:pt>
                <c:pt idx="6816">
                  <c:v>5.1541694769621209</c:v>
                </c:pt>
                <c:pt idx="6817">
                  <c:v>5.1535839454251748</c:v>
                </c:pt>
                <c:pt idx="6818">
                  <c:v>5.1514767822319509</c:v>
                </c:pt>
                <c:pt idx="6819">
                  <c:v>5.1538181383019506</c:v>
                </c:pt>
                <c:pt idx="6820">
                  <c:v>5.153115638603647</c:v>
                </c:pt>
                <c:pt idx="6821">
                  <c:v>5.1515936043139074</c:v>
                </c:pt>
                <c:pt idx="6822">
                  <c:v>5.1526466730446874</c:v>
                </c:pt>
                <c:pt idx="6823">
                  <c:v>5.1482615562751768</c:v>
                </c:pt>
                <c:pt idx="6824">
                  <c:v>5.1505408386878653</c:v>
                </c:pt>
                <c:pt idx="6825">
                  <c:v>5.1527637135420781</c:v>
                </c:pt>
                <c:pt idx="6826">
                  <c:v>5.1522955909919315</c:v>
                </c:pt>
                <c:pt idx="6827">
                  <c:v>5.1528807606136127</c:v>
                </c:pt>
                <c:pt idx="6828">
                  <c:v>5.1524718885101795</c:v>
                </c:pt>
                <c:pt idx="6829">
                  <c:v>5.1524126117701696</c:v>
                </c:pt>
                <c:pt idx="6830">
                  <c:v>5.1536422618827684</c:v>
                </c:pt>
                <c:pt idx="6831">
                  <c:v>5.151827573592862</c:v>
                </c:pt>
                <c:pt idx="6832">
                  <c:v>5.1490792541474795</c:v>
                </c:pt>
                <c:pt idx="6833">
                  <c:v>5.1508330039496704</c:v>
                </c:pt>
                <c:pt idx="6834">
                  <c:v>5.1525889191902721</c:v>
                </c:pt>
                <c:pt idx="6835">
                  <c:v>5.1503650860708516</c:v>
                </c:pt>
                <c:pt idx="6836">
                  <c:v>5.1521200721467846</c:v>
                </c:pt>
                <c:pt idx="6837">
                  <c:v>5.1532912413301499</c:v>
                </c:pt>
                <c:pt idx="6838">
                  <c:v>5.1524716593442763</c:v>
                </c:pt>
                <c:pt idx="6839">
                  <c:v>5.1542283449754445</c:v>
                </c:pt>
                <c:pt idx="6840">
                  <c:v>5.1525879260824334</c:v>
                </c:pt>
                <c:pt idx="6841">
                  <c:v>5.15674861316021</c:v>
                </c:pt>
                <c:pt idx="6842">
                  <c:v>5.1535839454251748</c:v>
                </c:pt>
                <c:pt idx="6843">
                  <c:v>5.1523546352498295</c:v>
                </c:pt>
                <c:pt idx="6844">
                  <c:v>5.1517105856687966</c:v>
                </c:pt>
                <c:pt idx="6845">
                  <c:v>5.1491382835617037</c:v>
                </c:pt>
                <c:pt idx="6846">
                  <c:v>5.1556344082555574</c:v>
                </c:pt>
                <c:pt idx="6847">
                  <c:v>5.1520030677973674</c:v>
                </c:pt>
                <c:pt idx="6848">
                  <c:v>5.1507166061374106</c:v>
                </c:pt>
                <c:pt idx="6849">
                  <c:v>5.1496637496044873</c:v>
                </c:pt>
                <c:pt idx="6850">
                  <c:v>5.1483780456393688</c:v>
                </c:pt>
                <c:pt idx="6851">
                  <c:v>5.1527640191394388</c:v>
                </c:pt>
                <c:pt idx="6852">
                  <c:v>5.15217842402987</c:v>
                </c:pt>
                <c:pt idx="6853">
                  <c:v>5.1526469786248947</c:v>
                </c:pt>
                <c:pt idx="6854">
                  <c:v>5.1504824563428073</c:v>
                </c:pt>
                <c:pt idx="6855">
                  <c:v>5.1495471119992304</c:v>
                </c:pt>
                <c:pt idx="6856">
                  <c:v>5.1513598903530529</c:v>
                </c:pt>
                <c:pt idx="6857">
                  <c:v>5.1517108911117395</c:v>
                </c:pt>
                <c:pt idx="6858">
                  <c:v>5.1473271327819567</c:v>
                </c:pt>
                <c:pt idx="6859">
                  <c:v>5.1522373885874675</c:v>
                </c:pt>
                <c:pt idx="6860">
                  <c:v>5.1529981198915715</c:v>
                </c:pt>
                <c:pt idx="6861">
                  <c:v>5.1515938333832461</c:v>
                </c:pt>
                <c:pt idx="6862">
                  <c:v>5.1534077830744494</c:v>
                </c:pt>
                <c:pt idx="6863">
                  <c:v>5.1534077830744494</c:v>
                </c:pt>
                <c:pt idx="6864">
                  <c:v>5.1539347095127859</c:v>
                </c:pt>
                <c:pt idx="6865">
                  <c:v>5.1527051924716494</c:v>
                </c:pt>
                <c:pt idx="6866">
                  <c:v>5.1554582255524846</c:v>
                </c:pt>
                <c:pt idx="6867">
                  <c:v>5.1535254013174265</c:v>
                </c:pt>
                <c:pt idx="6868">
                  <c:v>5.1559862827018401</c:v>
                </c:pt>
                <c:pt idx="6869">
                  <c:v>5.1525881552611299</c:v>
                </c:pt>
                <c:pt idx="6870">
                  <c:v>5.151476400471183</c:v>
                </c:pt>
                <c:pt idx="6871">
                  <c:v>5.1502484091774061</c:v>
                </c:pt>
                <c:pt idx="6872">
                  <c:v>5.1515937570267951</c:v>
                </c:pt>
                <c:pt idx="6873">
                  <c:v>5.1525881552611299</c:v>
                </c:pt>
                <c:pt idx="6874">
                  <c:v>5.1551070520786375</c:v>
                </c:pt>
                <c:pt idx="6875">
                  <c:v>5.1517690788096484</c:v>
                </c:pt>
                <c:pt idx="6876">
                  <c:v>5.1531734070580395</c:v>
                </c:pt>
                <c:pt idx="6877">
                  <c:v>5.1549309139283519</c:v>
                </c:pt>
                <c:pt idx="6878">
                  <c:v>5.1542866030097265</c:v>
                </c:pt>
                <c:pt idx="6879">
                  <c:v>5.155399628786034</c:v>
                </c:pt>
                <c:pt idx="6880">
                  <c:v>5.1512424706280164</c:v>
                </c:pt>
                <c:pt idx="6881">
                  <c:v>5.150950095262691</c:v>
                </c:pt>
                <c:pt idx="6882">
                  <c:v>5.1543451685015045</c:v>
                </c:pt>
                <c:pt idx="6883">
                  <c:v>5.1565722597678416</c:v>
                </c:pt>
                <c:pt idx="6884">
                  <c:v>5.1543451685015045</c:v>
                </c:pt>
                <c:pt idx="6885">
                  <c:v>5.1561618978344486</c:v>
                </c:pt>
                <c:pt idx="6886">
                  <c:v>5.1534660946030764</c:v>
                </c:pt>
                <c:pt idx="6887">
                  <c:v>5.1554586080433094</c:v>
                </c:pt>
                <c:pt idx="6888">
                  <c:v>5.1552238483663659</c:v>
                </c:pt>
                <c:pt idx="6889">
                  <c:v>5.1546380206429605</c:v>
                </c:pt>
                <c:pt idx="6890">
                  <c:v>5.1546380206429605</c:v>
                </c:pt>
                <c:pt idx="6891">
                  <c:v>5.1528807606136127</c:v>
                </c:pt>
                <c:pt idx="6892">
                  <c:v>5.1494300232642374</c:v>
                </c:pt>
                <c:pt idx="6893">
                  <c:v>5.1525884608327477</c:v>
                </c:pt>
                <c:pt idx="6894">
                  <c:v>5.1527056508548448</c:v>
                </c:pt>
                <c:pt idx="6895">
                  <c:v>5.1501317388205416</c:v>
                </c:pt>
                <c:pt idx="6896">
                  <c:v>5.1484366739699796</c:v>
                </c:pt>
                <c:pt idx="6897">
                  <c:v>5.1508332329353763</c:v>
                </c:pt>
                <c:pt idx="6898">
                  <c:v>5.1510671168212978</c:v>
                </c:pt>
                <c:pt idx="6899">
                  <c:v>5.1473267517812751</c:v>
                </c:pt>
                <c:pt idx="6900">
                  <c:v>5.1490791778831753</c:v>
                </c:pt>
                <c:pt idx="6901">
                  <c:v>5.1491963231575575</c:v>
                </c:pt>
                <c:pt idx="6902">
                  <c:v>5.1458094747119274</c:v>
                </c:pt>
                <c:pt idx="6903">
                  <c:v>5.1489623442398997</c:v>
                </c:pt>
                <c:pt idx="6904">
                  <c:v>5.1499559444274841</c:v>
                </c:pt>
                <c:pt idx="6905">
                  <c:v>5.1497224141526736</c:v>
                </c:pt>
                <c:pt idx="6906">
                  <c:v>5.1506574556436737</c:v>
                </c:pt>
                <c:pt idx="6907">
                  <c:v>5.1503067086523799</c:v>
                </c:pt>
                <c:pt idx="6908">
                  <c:v>5.1484364452476727</c:v>
                </c:pt>
                <c:pt idx="6909">
                  <c:v>5.1478525991017445</c:v>
                </c:pt>
                <c:pt idx="6910">
                  <c:v>5.1494303283728993</c:v>
                </c:pt>
                <c:pt idx="6911">
                  <c:v>5.1514764768233308</c:v>
                </c:pt>
                <c:pt idx="6912">
                  <c:v>5.1495465780291365</c:v>
                </c:pt>
                <c:pt idx="6913">
                  <c:v>5.1499556392417887</c:v>
                </c:pt>
                <c:pt idx="6914">
                  <c:v>5.1493720534285163</c:v>
                </c:pt>
                <c:pt idx="6915">
                  <c:v>5.1493133987506337</c:v>
                </c:pt>
                <c:pt idx="6916">
                  <c:v>5.1516515596601975</c:v>
                </c:pt>
                <c:pt idx="6917">
                  <c:v>5.1493719008784469</c:v>
                </c:pt>
                <c:pt idx="6918">
                  <c:v>5.1509498662641278</c:v>
                </c:pt>
                <c:pt idx="6919">
                  <c:v>5.1491375971635485</c:v>
                </c:pt>
                <c:pt idx="6920">
                  <c:v>5.1452263650794379</c:v>
                </c:pt>
                <c:pt idx="6921">
                  <c:v>5.1496057732613334</c:v>
                </c:pt>
                <c:pt idx="6922">
                  <c:v>5.1457511487785252</c:v>
                </c:pt>
                <c:pt idx="6923">
                  <c:v>5.1515934516010295</c:v>
                </c:pt>
                <c:pt idx="6924">
                  <c:v>5.1481444635890101</c:v>
                </c:pt>
                <c:pt idx="6925">
                  <c:v>5.1489039298768668</c:v>
                </c:pt>
                <c:pt idx="6926">
                  <c:v>5.1510082617127075</c:v>
                </c:pt>
                <c:pt idx="6927">
                  <c:v>5.1500140831182071</c:v>
                </c:pt>
                <c:pt idx="6928">
                  <c:v>5.1550482357309892</c:v>
                </c:pt>
                <c:pt idx="6929">
                  <c:v>5.1508327749639777</c:v>
                </c:pt>
                <c:pt idx="6930">
                  <c:v>5.1493715957783435</c:v>
                </c:pt>
                <c:pt idx="6931">
                  <c:v>5.1468019514688361</c:v>
                </c:pt>
                <c:pt idx="6932">
                  <c:v>5.1501318914262857</c:v>
                </c:pt>
                <c:pt idx="6933">
                  <c:v>5.1509503242612755</c:v>
                </c:pt>
                <c:pt idx="6934">
                  <c:v>5.1497810803536712</c:v>
                </c:pt>
                <c:pt idx="6935">
                  <c:v>5.1505989173895763</c:v>
                </c:pt>
                <c:pt idx="6936">
                  <c:v>5.1518859172841855</c:v>
                </c:pt>
                <c:pt idx="6937">
                  <c:v>5.1513596613094341</c:v>
                </c:pt>
                <c:pt idx="6938">
                  <c:v>5.1511257445750225</c:v>
                </c:pt>
                <c:pt idx="6939">
                  <c:v>5.1491383598281795</c:v>
                </c:pt>
                <c:pt idx="6940">
                  <c:v>5.1483785793098296</c:v>
                </c:pt>
                <c:pt idx="6941">
                  <c:v>5.1517690788096484</c:v>
                </c:pt>
                <c:pt idx="6942">
                  <c:v>5.1495473408435926</c:v>
                </c:pt>
                <c:pt idx="6943">
                  <c:v>5.1509497135984343</c:v>
                </c:pt>
                <c:pt idx="6944">
                  <c:v>5.1500728338377399</c:v>
                </c:pt>
                <c:pt idx="6945">
                  <c:v>5.1501897298094272</c:v>
                </c:pt>
                <c:pt idx="6946">
                  <c:v>5.150657837254375</c:v>
                </c:pt>
                <c:pt idx="6947">
                  <c:v>5.1499564022061142</c:v>
                </c:pt>
                <c:pt idx="6948">
                  <c:v>5.1515351160997254</c:v>
                </c:pt>
                <c:pt idx="6949">
                  <c:v>5.1483201813249124</c:v>
                </c:pt>
                <c:pt idx="6950">
                  <c:v>5.1518865282215316</c:v>
                </c:pt>
                <c:pt idx="6951">
                  <c:v>5.1521790350529955</c:v>
                </c:pt>
                <c:pt idx="6952">
                  <c:v>5.1497218801376281</c:v>
                </c:pt>
                <c:pt idx="6953">
                  <c:v>5.1517104329473407</c:v>
                </c:pt>
                <c:pt idx="6954">
                  <c:v>5.1517104329473407</c:v>
                </c:pt>
                <c:pt idx="6955">
                  <c:v>5.1501314336090855</c:v>
                </c:pt>
                <c:pt idx="6956">
                  <c:v>5.1507163008402355</c:v>
                </c:pt>
                <c:pt idx="6957">
                  <c:v>5.1515934516010295</c:v>
                </c:pt>
                <c:pt idx="6958">
                  <c:v>5.1496054681269507</c:v>
                </c:pt>
                <c:pt idx="6959">
                  <c:v>5.1529982727074346</c:v>
                </c:pt>
                <c:pt idx="6960">
                  <c:v>5.1541691711585962</c:v>
                </c:pt>
                <c:pt idx="6961">
                  <c:v>5.152295820138467</c:v>
                </c:pt>
                <c:pt idx="6962">
                  <c:v>5.1509501715955448</c:v>
                </c:pt>
                <c:pt idx="6963">
                  <c:v>5.1511840686131745</c:v>
                </c:pt>
                <c:pt idx="6964">
                  <c:v>5.1522958965206556</c:v>
                </c:pt>
                <c:pt idx="6965">
                  <c:v>5.1521788822971963</c:v>
                </c:pt>
                <c:pt idx="6966">
                  <c:v>5.1543448626722057</c:v>
                </c:pt>
                <c:pt idx="6967">
                  <c:v>5.1542277333511786</c:v>
                </c:pt>
                <c:pt idx="6968">
                  <c:v>5.150131509911942</c:v>
                </c:pt>
                <c:pt idx="6969">
                  <c:v>5.1538768435132445</c:v>
                </c:pt>
                <c:pt idx="6970">
                  <c:v>5.153642185451222</c:v>
                </c:pt>
                <c:pt idx="6971">
                  <c:v>5.15352486632663</c:v>
                </c:pt>
                <c:pt idx="6972">
                  <c:v>5.1513014850461136</c:v>
                </c:pt>
                <c:pt idx="6973">
                  <c:v>5.1533497788605516</c:v>
                </c:pt>
                <c:pt idx="6974">
                  <c:v>5.1558685255431422</c:v>
                </c:pt>
                <c:pt idx="6975">
                  <c:v>5.1552238483663659</c:v>
                </c:pt>
                <c:pt idx="6976">
                  <c:v>5.1549894975234682</c:v>
                </c:pt>
                <c:pt idx="6977">
                  <c:v>5.1541109164061476</c:v>
                </c:pt>
                <c:pt idx="6978">
                  <c:v>5.1544623044213713</c:v>
                </c:pt>
                <c:pt idx="6979">
                  <c:v>5.154579446923429</c:v>
                </c:pt>
                <c:pt idx="6980">
                  <c:v>5.1550480827647664</c:v>
                </c:pt>
                <c:pt idx="6981">
                  <c:v>5.1566311191163985</c:v>
                </c:pt>
                <c:pt idx="6982">
                  <c:v>5.1585082177186043</c:v>
                </c:pt>
                <c:pt idx="6983">
                  <c:v>5.1563374512260092</c:v>
                </c:pt>
                <c:pt idx="6984">
                  <c:v>5.1530571076494844</c:v>
                </c:pt>
                <c:pt idx="6985">
                  <c:v>5.1554582255524846</c:v>
                </c:pt>
                <c:pt idx="6986">
                  <c:v>5.1565138613015726</c:v>
                </c:pt>
                <c:pt idx="6987">
                  <c:v>5.1579802877331078</c:v>
                </c:pt>
                <c:pt idx="6988">
                  <c:v>5.1568656545240374</c:v>
                </c:pt>
                <c:pt idx="6989">
                  <c:v>5.1529985783392034</c:v>
                </c:pt>
                <c:pt idx="6990">
                  <c:v>5.1535839454251748</c:v>
                </c:pt>
                <c:pt idx="6991">
                  <c:v>5.1539352446087818</c:v>
                </c:pt>
                <c:pt idx="6992">
                  <c:v>5.1544623044213713</c:v>
                </c:pt>
                <c:pt idx="6993">
                  <c:v>5.1537595876157489</c:v>
                </c:pt>
                <c:pt idx="6994">
                  <c:v>5.1558107588678297</c:v>
                </c:pt>
                <c:pt idx="6995">
                  <c:v>5.1542866794649038</c:v>
                </c:pt>
                <c:pt idx="6996">
                  <c:v>5.1551653346735495</c:v>
                </c:pt>
                <c:pt idx="6997">
                  <c:v>5.1524713537897808</c:v>
                </c:pt>
                <c:pt idx="6998">
                  <c:v>5.1532907063994644</c:v>
                </c:pt>
                <c:pt idx="6999">
                  <c:v>5.154989574004432</c:v>
                </c:pt>
                <c:pt idx="7000">
                  <c:v>5.1544038120981766</c:v>
                </c:pt>
                <c:pt idx="7001">
                  <c:v>5.1544032004224247</c:v>
                </c:pt>
                <c:pt idx="7002">
                  <c:v>5.1556932411404262</c:v>
                </c:pt>
                <c:pt idx="7003">
                  <c:v>5.1556927055930322</c:v>
                </c:pt>
                <c:pt idx="7004">
                  <c:v>5.1539352446087818</c:v>
                </c:pt>
                <c:pt idx="7005">
                  <c:v>5.1544623044213713</c:v>
                </c:pt>
                <c:pt idx="7006">
                  <c:v>5.1569829321179501</c:v>
                </c:pt>
                <c:pt idx="7007">
                  <c:v>5.1542280391632875</c:v>
                </c:pt>
                <c:pt idx="7008">
                  <c:v>5.1535254013174265</c:v>
                </c:pt>
                <c:pt idx="7009">
                  <c:v>5.1534083180351846</c:v>
                </c:pt>
                <c:pt idx="7010">
                  <c:v>5.1559862827018392</c:v>
                </c:pt>
                <c:pt idx="7011">
                  <c:v>5.1521785767856283</c:v>
                </c:pt>
                <c:pt idx="7012">
                  <c:v>5.1532907828181322</c:v>
                </c:pt>
                <c:pt idx="7013">
                  <c:v>5.1521203776497719</c:v>
                </c:pt>
                <c:pt idx="7014">
                  <c:v>5.1523539477908864</c:v>
                </c:pt>
                <c:pt idx="7015">
                  <c:v>5.1517693078982854</c:v>
                </c:pt>
                <c:pt idx="7016">
                  <c:v>5.1525886136185779</c:v>
                </c:pt>
                <c:pt idx="7017">
                  <c:v>5.1507163008402346</c:v>
                </c:pt>
                <c:pt idx="7018">
                  <c:v>5.1490797879977377</c:v>
                </c:pt>
                <c:pt idx="7019">
                  <c:v>5.1506575319658046</c:v>
                </c:pt>
                <c:pt idx="7020">
                  <c:v>5.1479109839694646</c:v>
                </c:pt>
                <c:pt idx="7021">
                  <c:v>5.1501898824194257</c:v>
                </c:pt>
                <c:pt idx="7022">
                  <c:v>5.1462180305173177</c:v>
                </c:pt>
                <c:pt idx="7023">
                  <c:v>5.1471516512504198</c:v>
                </c:pt>
                <c:pt idx="7024">
                  <c:v>5.1488455171528074</c:v>
                </c:pt>
                <c:pt idx="7025">
                  <c:v>5.1480279110699945</c:v>
                </c:pt>
                <c:pt idx="7026">
                  <c:v>5.1489046924558979</c:v>
                </c:pt>
                <c:pt idx="7027">
                  <c:v>5.1470355352634867</c:v>
                </c:pt>
                <c:pt idx="7028">
                  <c:v>5.1483198763788902</c:v>
                </c:pt>
                <c:pt idx="7029">
                  <c:v>5.1474437222671954</c:v>
                </c:pt>
                <c:pt idx="7030">
                  <c:v>5.1444686201283778</c:v>
                </c:pt>
                <c:pt idx="7031">
                  <c:v>5.1477359867096668</c:v>
                </c:pt>
                <c:pt idx="7032">
                  <c:v>5.1467433691699895</c:v>
                </c:pt>
                <c:pt idx="7033">
                  <c:v>5.1491381310287618</c:v>
                </c:pt>
                <c:pt idx="7034">
                  <c:v>5.1476775305376945</c:v>
                </c:pt>
                <c:pt idx="7035">
                  <c:v>5.1509499425969762</c:v>
                </c:pt>
                <c:pt idx="7036">
                  <c:v>5.149839290454568</c:v>
                </c:pt>
                <c:pt idx="7037">
                  <c:v>5.1512426996587504</c:v>
                </c:pt>
                <c:pt idx="7038">
                  <c:v>5.1511842212960417</c:v>
                </c:pt>
                <c:pt idx="7039">
                  <c:v>5.1496637496044873</c:v>
                </c:pt>
                <c:pt idx="7040">
                  <c:v>5.1515351160997245</c:v>
                </c:pt>
                <c:pt idx="7041">
                  <c:v>5.1491963231575575</c:v>
                </c:pt>
                <c:pt idx="7042">
                  <c:v>5.1525299446839465</c:v>
                </c:pt>
                <c:pt idx="7043">
                  <c:v>5.1501899587244244</c:v>
                </c:pt>
                <c:pt idx="7044">
                  <c:v>5.1482614038064591</c:v>
                </c:pt>
                <c:pt idx="7045">
                  <c:v>5.1500145409096119</c:v>
                </c:pt>
                <c:pt idx="7046">
                  <c:v>5.1475024004920211</c:v>
                </c:pt>
                <c:pt idx="7047">
                  <c:v>5.1467436738850951</c:v>
                </c:pt>
                <c:pt idx="7048">
                  <c:v>5.146626971264995</c:v>
                </c:pt>
                <c:pt idx="7049">
                  <c:v>5.1510676511813935</c:v>
                </c:pt>
                <c:pt idx="7050">
                  <c:v>5.1458099315794765</c:v>
                </c:pt>
                <c:pt idx="7051">
                  <c:v>5.1472693738747735</c:v>
                </c:pt>
                <c:pt idx="7052">
                  <c:v>5.1446437232757374</c:v>
                </c:pt>
                <c:pt idx="7053">
                  <c:v>5.1476772256858228</c:v>
                </c:pt>
                <c:pt idx="7054">
                  <c:v>5.1447600863673699</c:v>
                </c:pt>
                <c:pt idx="7055">
                  <c:v>5.1456347302319685</c:v>
                </c:pt>
                <c:pt idx="7056">
                  <c:v>5.1441189145544133</c:v>
                </c:pt>
                <c:pt idx="7057">
                  <c:v>5.1451098997798326</c:v>
                </c:pt>
                <c:pt idx="7058">
                  <c:v>5.1476775305376945</c:v>
                </c:pt>
                <c:pt idx="7059">
                  <c:v>5.1471516512504198</c:v>
                </c:pt>
                <c:pt idx="7060">
                  <c:v>5.1480863008556126</c:v>
                </c:pt>
                <c:pt idx="7061">
                  <c:v>5.1459852238343871</c:v>
                </c:pt>
                <c:pt idx="7062">
                  <c:v>5.1472104736322217</c:v>
                </c:pt>
                <c:pt idx="7063">
                  <c:v>5.1493715957783435</c:v>
                </c:pt>
                <c:pt idx="7064">
                  <c:v>5.1473852743035664</c:v>
                </c:pt>
                <c:pt idx="7065">
                  <c:v>5.1482033902698658</c:v>
                </c:pt>
                <c:pt idx="7066">
                  <c:v>5.1498976547713093</c:v>
                </c:pt>
                <c:pt idx="7067">
                  <c:v>5.1484953801948121</c:v>
                </c:pt>
                <c:pt idx="7068">
                  <c:v>5.1475020194592469</c:v>
                </c:pt>
                <c:pt idx="7069">
                  <c:v>5.1483198763788902</c:v>
                </c:pt>
                <c:pt idx="7070">
                  <c:v>5.1493712906782791</c:v>
                </c:pt>
                <c:pt idx="7071">
                  <c:v>5.1479111364125156</c:v>
                </c:pt>
                <c:pt idx="7072">
                  <c:v>5.145518622736029</c:v>
                </c:pt>
                <c:pt idx="7073">
                  <c:v>5.1482618612126494</c:v>
                </c:pt>
                <c:pt idx="7074">
                  <c:v>5.1476188473750382</c:v>
                </c:pt>
                <c:pt idx="7075">
                  <c:v>5.1469182067923516</c:v>
                </c:pt>
                <c:pt idx="7076">
                  <c:v>5.1459263599313472</c:v>
                </c:pt>
                <c:pt idx="7077">
                  <c:v>5.1456928244803803</c:v>
                </c:pt>
                <c:pt idx="7078">
                  <c:v>5.1458099315794765</c:v>
                </c:pt>
                <c:pt idx="7079">
                  <c:v>5.1432448317862685</c:v>
                </c:pt>
                <c:pt idx="7080">
                  <c:v>5.1414389550274695</c:v>
                </c:pt>
                <c:pt idx="7081">
                  <c:v>5.1468017229261074</c:v>
                </c:pt>
                <c:pt idx="7082">
                  <c:v>5.1464516249344685</c:v>
                </c:pt>
                <c:pt idx="7083">
                  <c:v>5.1480865295394498</c:v>
                </c:pt>
                <c:pt idx="7084">
                  <c:v>5.1455761807895808</c:v>
                </c:pt>
                <c:pt idx="7085">
                  <c:v>5.1459265883779448</c:v>
                </c:pt>
                <c:pt idx="7086">
                  <c:v>5.1461015858418095</c:v>
                </c:pt>
                <c:pt idx="7087">
                  <c:v>5.1455764091977265</c:v>
                </c:pt>
                <c:pt idx="7088">
                  <c:v>5.1471526417689919</c:v>
                </c:pt>
                <c:pt idx="7089">
                  <c:v>5.1475612327887381</c:v>
                </c:pt>
                <c:pt idx="7090">
                  <c:v>5.148320105088402</c:v>
                </c:pt>
                <c:pt idx="7091">
                  <c:v>5.1453433697931379</c:v>
                </c:pt>
                <c:pt idx="7092">
                  <c:v>5.1441769664784642</c:v>
                </c:pt>
                <c:pt idx="7093">
                  <c:v>5.1455766376058918</c:v>
                </c:pt>
                <c:pt idx="7094">
                  <c:v>5.1442930751885481</c:v>
                </c:pt>
                <c:pt idx="7095">
                  <c:v>5.1436525037229073</c:v>
                </c:pt>
                <c:pt idx="7096">
                  <c:v>5.1456346540937803</c:v>
                </c:pt>
                <c:pt idx="7097">
                  <c:v>5.1421957484136387</c:v>
                </c:pt>
                <c:pt idx="7098">
                  <c:v>5.1452265934491797</c:v>
                </c:pt>
                <c:pt idx="7099">
                  <c:v>5.1454012275160848</c:v>
                </c:pt>
                <c:pt idx="7100">
                  <c:v>5.1444101035019605</c:v>
                </c:pt>
                <c:pt idx="7101">
                  <c:v>5.1465101228495858</c:v>
                </c:pt>
                <c:pt idx="7102">
                  <c:v>5.1469185877182415</c:v>
                </c:pt>
                <c:pt idx="7103">
                  <c:v>5.1449347573815434</c:v>
                </c:pt>
                <c:pt idx="7104">
                  <c:v>5.1440021308618116</c:v>
                </c:pt>
                <c:pt idx="7105">
                  <c:v>5.1436520473290335</c:v>
                </c:pt>
                <c:pt idx="7106">
                  <c:v>5.1415550628876776</c:v>
                </c:pt>
                <c:pt idx="7107">
                  <c:v>5.1410312611392817</c:v>
                </c:pt>
                <c:pt idx="7108">
                  <c:v>5.1421962044879068</c:v>
                </c:pt>
                <c:pt idx="7109">
                  <c:v>5.1384133209931715</c:v>
                </c:pt>
                <c:pt idx="7110">
                  <c:v>5.1416717851807325</c:v>
                </c:pt>
                <c:pt idx="7111">
                  <c:v>5.1419050974316036</c:v>
                </c:pt>
                <c:pt idx="7112">
                  <c:v>5.1396926489154815</c:v>
                </c:pt>
                <c:pt idx="7113">
                  <c:v>5.1423120505943549</c:v>
                </c:pt>
                <c:pt idx="7114">
                  <c:v>5.1398672742300704</c:v>
                </c:pt>
                <c:pt idx="7115">
                  <c:v>5.1394023478383088</c:v>
                </c:pt>
                <c:pt idx="7116">
                  <c:v>5.1434774079599395</c:v>
                </c:pt>
                <c:pt idx="7117">
                  <c:v>5.1434774079599395</c:v>
                </c:pt>
                <c:pt idx="7118">
                  <c:v>5.1433610405660071</c:v>
                </c:pt>
                <c:pt idx="7119">
                  <c:v>5.1433029353642103</c:v>
                </c:pt>
                <c:pt idx="7120">
                  <c:v>5.1423123546608736</c:v>
                </c:pt>
                <c:pt idx="7121">
                  <c:v>5.1432443754818733</c:v>
                </c:pt>
                <c:pt idx="7122">
                  <c:v>5.1449352140570186</c:v>
                </c:pt>
                <c:pt idx="7123">
                  <c:v>5.1423708882939705</c:v>
                </c:pt>
                <c:pt idx="7124">
                  <c:v>5.1419625555425714</c:v>
                </c:pt>
                <c:pt idx="7125">
                  <c:v>5.1415550628876776</c:v>
                </c:pt>
                <c:pt idx="7126">
                  <c:v>5.1414386510887056</c:v>
                </c:pt>
                <c:pt idx="7127">
                  <c:v>5.1395181901084879</c:v>
                </c:pt>
                <c:pt idx="7128">
                  <c:v>5.1407403172105752</c:v>
                </c:pt>
                <c:pt idx="7129">
                  <c:v>5.1421955963888957</c:v>
                </c:pt>
                <c:pt idx="7130">
                  <c:v>5.14021702454263</c:v>
                </c:pt>
                <c:pt idx="7131">
                  <c:v>5.1397509569532787</c:v>
                </c:pt>
                <c:pt idx="7132">
                  <c:v>5.1382388178759468</c:v>
                </c:pt>
                <c:pt idx="7133">
                  <c:v>5.1399843573352317</c:v>
                </c:pt>
                <c:pt idx="7134">
                  <c:v>5.1403326084758465</c:v>
                </c:pt>
                <c:pt idx="7135">
                  <c:v>5.1424291194917844</c:v>
                </c:pt>
                <c:pt idx="7136">
                  <c:v>5.1419043374143252</c:v>
                </c:pt>
                <c:pt idx="7137">
                  <c:v>5.1382388178759468</c:v>
                </c:pt>
                <c:pt idx="7138">
                  <c:v>5.1403333679184815</c:v>
                </c:pt>
                <c:pt idx="7139">
                  <c:v>5.1423702801438553</c:v>
                </c:pt>
                <c:pt idx="7140">
                  <c:v>5.1395764932493702</c:v>
                </c:pt>
                <c:pt idx="7141">
                  <c:v>5.140972613288489</c:v>
                </c:pt>
                <c:pt idx="7142">
                  <c:v>5.140041762357888</c:v>
                </c:pt>
                <c:pt idx="7143">
                  <c:v>5.1411471942739535</c:v>
                </c:pt>
                <c:pt idx="7144">
                  <c:v>5.1385300186508305</c:v>
                </c:pt>
                <c:pt idx="7145">
                  <c:v>5.1418458169184813</c:v>
                </c:pt>
                <c:pt idx="7146">
                  <c:v>5.1395760377497348</c:v>
                </c:pt>
                <c:pt idx="7147">
                  <c:v>5.1398675779390546</c:v>
                </c:pt>
                <c:pt idx="7148">
                  <c:v>5.1401582477947354</c:v>
                </c:pt>
                <c:pt idx="7149">
                  <c:v>5.14155559481034</c:v>
                </c:pt>
                <c:pt idx="7150">
                  <c:v>5.1395767209992185</c:v>
                </c:pt>
                <c:pt idx="7151">
                  <c:v>5.1392861324983121</c:v>
                </c:pt>
                <c:pt idx="7152">
                  <c:v>5.1391108729343769</c:v>
                </c:pt>
                <c:pt idx="7153">
                  <c:v>5.1412638176815113</c:v>
                </c:pt>
                <c:pt idx="7154">
                  <c:v>5.1393442773095765</c:v>
                </c:pt>
                <c:pt idx="7155">
                  <c:v>5.1376002614980107</c:v>
                </c:pt>
                <c:pt idx="7156">
                  <c:v>5.1380065997311704</c:v>
                </c:pt>
                <c:pt idx="7157">
                  <c:v>5.138529563380648</c:v>
                </c:pt>
                <c:pt idx="7158">
                  <c:v>5.1396349498642344</c:v>
                </c:pt>
                <c:pt idx="7159">
                  <c:v>5.1413801437043114</c:v>
                </c:pt>
                <c:pt idx="7160">
                  <c:v>5.1413219418887461</c:v>
                </c:pt>
                <c:pt idx="7161">
                  <c:v>5.1397512606452569</c:v>
                </c:pt>
                <c:pt idx="7162">
                  <c:v>5.1391110247335794</c:v>
                </c:pt>
                <c:pt idx="7163">
                  <c:v>5.1390528864516032</c:v>
                </c:pt>
                <c:pt idx="7164">
                  <c:v>5.1384141556085261</c:v>
                </c:pt>
                <c:pt idx="7165">
                  <c:v>5.1388783295874356</c:v>
                </c:pt>
                <c:pt idx="7166">
                  <c:v>5.1344641903030501</c:v>
                </c:pt>
                <c:pt idx="7167">
                  <c:v>5.1380063721534377</c:v>
                </c:pt>
                <c:pt idx="7168">
                  <c:v>5.1403327603643518</c:v>
                </c:pt>
                <c:pt idx="7169">
                  <c:v>5.1368440788267948</c:v>
                </c:pt>
                <c:pt idx="7170">
                  <c:v>5.1382394248179031</c:v>
                </c:pt>
                <c:pt idx="7171">
                  <c:v>5.1383556574713465</c:v>
                </c:pt>
                <c:pt idx="7172">
                  <c:v>5.1379488716453574</c:v>
                </c:pt>
                <c:pt idx="7173">
                  <c:v>5.1333038786154077</c:v>
                </c:pt>
                <c:pt idx="7174">
                  <c:v>5.1338841804566604</c:v>
                </c:pt>
                <c:pt idx="7175">
                  <c:v>5.1368446853611625</c:v>
                </c:pt>
                <c:pt idx="7176">
                  <c:v>5.1423118985611094</c:v>
                </c:pt>
                <c:pt idx="7177">
                  <c:v>5.1394601922534777</c:v>
                </c:pt>
                <c:pt idx="7178">
                  <c:v>5.1386462675708264</c:v>
                </c:pt>
                <c:pt idx="7179">
                  <c:v>5.1374253716675167</c:v>
                </c:pt>
                <c:pt idx="7180">
                  <c:v>5.1383550504954245</c:v>
                </c:pt>
                <c:pt idx="7181">
                  <c:v>5.1374839194412933</c:v>
                </c:pt>
                <c:pt idx="7182">
                  <c:v>5.140972613288489</c:v>
                </c:pt>
                <c:pt idx="7183">
                  <c:v>5.1391694682499214</c:v>
                </c:pt>
                <c:pt idx="7184">
                  <c:v>5.1386462675708264</c:v>
                </c:pt>
                <c:pt idx="7185">
                  <c:v>5.1373096460807135</c:v>
                </c:pt>
                <c:pt idx="7186">
                  <c:v>5.1406816775710569</c:v>
                </c:pt>
                <c:pt idx="7187">
                  <c:v>5.1385881422974133</c:v>
                </c:pt>
                <c:pt idx="7188">
                  <c:v>5.1363798287631584</c:v>
                </c:pt>
                <c:pt idx="7189">
                  <c:v>5.1402164929625194</c:v>
                </c:pt>
                <c:pt idx="7190">
                  <c:v>5.1371931686489001</c:v>
                </c:pt>
                <c:pt idx="7191">
                  <c:v>5.1387042427016469</c:v>
                </c:pt>
                <c:pt idx="7192">
                  <c:v>5.1407400893331312</c:v>
                </c:pt>
                <c:pt idx="7193">
                  <c:v>5.1369027618467715</c:v>
                </c:pt>
                <c:pt idx="7194">
                  <c:v>5.1404491102217005</c:v>
                </c:pt>
                <c:pt idx="7195">
                  <c:v>5.1392854493444062</c:v>
                </c:pt>
                <c:pt idx="7196">
                  <c:v>5.1372515582112586</c:v>
                </c:pt>
                <c:pt idx="7197">
                  <c:v>5.1375999581204157</c:v>
                </c:pt>
                <c:pt idx="7198">
                  <c:v>5.1387040909321788</c:v>
                </c:pt>
                <c:pt idx="7199">
                  <c:v>5.139460419990578</c:v>
                </c:pt>
                <c:pt idx="7200">
                  <c:v>5.1330140155985626</c:v>
                </c:pt>
                <c:pt idx="7201">
                  <c:v>5.1357987528261013</c:v>
                </c:pt>
                <c:pt idx="7202">
                  <c:v>5.1366700107900964</c:v>
                </c:pt>
                <c:pt idx="7203">
                  <c:v>5.135682663243216</c:v>
                </c:pt>
                <c:pt idx="7204">
                  <c:v>5.1346961639150015</c:v>
                </c:pt>
                <c:pt idx="7205">
                  <c:v>5.1345221244754775</c:v>
                </c:pt>
                <c:pt idx="7206">
                  <c:v>5.1357407072229178</c:v>
                </c:pt>
                <c:pt idx="7207">
                  <c:v>5.1353932253324395</c:v>
                </c:pt>
                <c:pt idx="7208">
                  <c:v>5.1357410861054005</c:v>
                </c:pt>
                <c:pt idx="7209">
                  <c:v>5.1369025343900061</c:v>
                </c:pt>
                <c:pt idx="7210">
                  <c:v>5.1369023069332611</c:v>
                </c:pt>
                <c:pt idx="7211">
                  <c:v>5.1362054206854166</c:v>
                </c:pt>
                <c:pt idx="7212">
                  <c:v>5.1377160791338667</c:v>
                </c:pt>
                <c:pt idx="7213">
                  <c:v>5.1363802077623335</c:v>
                </c:pt>
                <c:pt idx="7214">
                  <c:v>5.1381227434891183</c:v>
                </c:pt>
                <c:pt idx="7215">
                  <c:v>5.137483616080698</c:v>
                </c:pt>
                <c:pt idx="7216">
                  <c:v>5.1349285422002682</c:v>
                </c:pt>
                <c:pt idx="7217">
                  <c:v>5.1380062962941979</c:v>
                </c:pt>
                <c:pt idx="7218">
                  <c:v>5.1375995788984801</c:v>
                </c:pt>
                <c:pt idx="7219">
                  <c:v>5.1374833885602795</c:v>
                </c:pt>
                <c:pt idx="7220">
                  <c:v>5.1368446095443536</c:v>
                </c:pt>
                <c:pt idx="7221">
                  <c:v>5.1367284614516331</c:v>
                </c:pt>
                <c:pt idx="7222">
                  <c:v>5.1364381196498394</c:v>
                </c:pt>
                <c:pt idx="7223">
                  <c:v>5.1363216153111599</c:v>
                </c:pt>
                <c:pt idx="7224">
                  <c:v>5.1377742558522073</c:v>
                </c:pt>
                <c:pt idx="7225">
                  <c:v>5.1405075913964131</c:v>
                </c:pt>
                <c:pt idx="7226">
                  <c:v>5.13556695900468</c:v>
                </c:pt>
                <c:pt idx="7227">
                  <c:v>5.1360313304104901</c:v>
                </c:pt>
                <c:pt idx="7228">
                  <c:v>5.1384714413735679</c:v>
                </c:pt>
                <c:pt idx="7229">
                  <c:v>5.1371931686489001</c:v>
                </c:pt>
                <c:pt idx="7230">
                  <c:v>5.1417880580448587</c:v>
                </c:pt>
                <c:pt idx="7231">
                  <c:v>5.1368440788267948</c:v>
                </c:pt>
                <c:pt idx="7232">
                  <c:v>5.1361477426642077</c:v>
                </c:pt>
                <c:pt idx="7233">
                  <c:v>5.1369611432414501</c:v>
                </c:pt>
                <c:pt idx="7234">
                  <c:v>5.1387039391627152</c:v>
                </c:pt>
                <c:pt idx="7235">
                  <c:v>5.1391116319304855</c:v>
                </c:pt>
                <c:pt idx="7236">
                  <c:v>5.138472276012279</c:v>
                </c:pt>
                <c:pt idx="7237">
                  <c:v>5.1412055431476675</c:v>
                </c:pt>
                <c:pt idx="7238">
                  <c:v>5.141672013160373</c:v>
                </c:pt>
                <c:pt idx="7239">
                  <c:v>5.1389945980062937</c:v>
                </c:pt>
                <c:pt idx="7240">
                  <c:v>5.1409151825413515</c:v>
                </c:pt>
                <c:pt idx="7241">
                  <c:v>5.1360896872996182</c:v>
                </c:pt>
                <c:pt idx="7242">
                  <c:v>5.1385297151373699</c:v>
                </c:pt>
                <c:pt idx="7243">
                  <c:v>5.1412637417032254</c:v>
                </c:pt>
                <c:pt idx="7244">
                  <c:v>5.1378907658893507</c:v>
                </c:pt>
                <c:pt idx="7245">
                  <c:v>5.1392857529683384</c:v>
                </c:pt>
                <c:pt idx="7246">
                  <c:v>5.1395767969158408</c:v>
                </c:pt>
                <c:pt idx="7247">
                  <c:v>5.140216417022514</c:v>
                </c:pt>
                <c:pt idx="7248">
                  <c:v>5.1418466529139684</c:v>
                </c:pt>
                <c:pt idx="7249">
                  <c:v>5.140041762357888</c:v>
                </c:pt>
                <c:pt idx="7250">
                  <c:v>5.1410308053205895</c:v>
                </c:pt>
                <c:pt idx="7251">
                  <c:v>5.1416711772351329</c:v>
                </c:pt>
                <c:pt idx="7252">
                  <c:v>5.1414965522258349</c:v>
                </c:pt>
                <c:pt idx="7253">
                  <c:v>5.1397512606452569</c:v>
                </c:pt>
                <c:pt idx="7254">
                  <c:v>5.1399254353109214</c:v>
                </c:pt>
                <c:pt idx="7255">
                  <c:v>5.1385875352535368</c:v>
                </c:pt>
                <c:pt idx="7256">
                  <c:v>5.1417877540550325</c:v>
                </c:pt>
                <c:pt idx="7257">
                  <c:v>5.1346959366999458</c:v>
                </c:pt>
                <c:pt idx="7258">
                  <c:v>5.1391690128395426</c:v>
                </c:pt>
                <c:pt idx="7259">
                  <c:v>5.1405078951990264</c:v>
                </c:pt>
                <c:pt idx="7260">
                  <c:v>5.1398091147775462</c:v>
                </c:pt>
                <c:pt idx="7261">
                  <c:v>5.1389950533784345</c:v>
                </c:pt>
                <c:pt idx="7262">
                  <c:v>5.1373672805600838</c:v>
                </c:pt>
                <c:pt idx="7263">
                  <c:v>5.1379488716453574</c:v>
                </c:pt>
                <c:pt idx="7264">
                  <c:v>5.1394020441973378</c:v>
                </c:pt>
                <c:pt idx="7265">
                  <c:v>5.1401002320671374</c:v>
                </c:pt>
                <c:pt idx="7266">
                  <c:v>5.1398091147775462</c:v>
                </c:pt>
                <c:pt idx="7267">
                  <c:v>5.1371931686489001</c:v>
                </c:pt>
                <c:pt idx="7268">
                  <c:v>5.1389369183426385</c:v>
                </c:pt>
                <c:pt idx="7269">
                  <c:v>5.1362634034918173</c:v>
                </c:pt>
                <c:pt idx="7270">
                  <c:v>5.1392852975324566</c:v>
                </c:pt>
                <c:pt idx="7271">
                  <c:v>5.1388201978187871</c:v>
                </c:pt>
                <c:pt idx="7272">
                  <c:v>5.1375417104433714</c:v>
                </c:pt>
                <c:pt idx="7273">
                  <c:v>5.1378322824949079</c:v>
                </c:pt>
                <c:pt idx="7274">
                  <c:v>5.1380065997311704</c:v>
                </c:pt>
                <c:pt idx="7275">
                  <c:v>5.1367285372641902</c:v>
                </c:pt>
                <c:pt idx="7276">
                  <c:v>5.1349281634661166</c:v>
                </c:pt>
                <c:pt idx="7277">
                  <c:v>5.1418461209168038</c:v>
                </c:pt>
                <c:pt idx="7278">
                  <c:v>5.1392857529683384</c:v>
                </c:pt>
                <c:pt idx="7279">
                  <c:v>5.1379482647883306</c:v>
                </c:pt>
                <c:pt idx="7280">
                  <c:v>5.1388206531526883</c:v>
                </c:pt>
                <c:pt idx="7281">
                  <c:v>5.1375415587588416</c:v>
                </c:pt>
                <c:pt idx="7282">
                  <c:v>5.139518341937455</c:v>
                </c:pt>
                <c:pt idx="7283">
                  <c:v>5.140041762357888</c:v>
                </c:pt>
                <c:pt idx="7284">
                  <c:v>5.1381811591995765</c:v>
                </c:pt>
                <c:pt idx="7285">
                  <c:v>5.1396346461892541</c:v>
                </c:pt>
                <c:pt idx="7286">
                  <c:v>5.1414971601203474</c:v>
                </c:pt>
                <c:pt idx="7287">
                  <c:v>5.1427196917000009</c:v>
                </c:pt>
                <c:pt idx="7288">
                  <c:v>5.1396928007572074</c:v>
                </c:pt>
                <c:pt idx="7289">
                  <c:v>5.1376577523525535</c:v>
                </c:pt>
                <c:pt idx="7290">
                  <c:v>5.1349864893404256</c:v>
                </c:pt>
                <c:pt idx="7291">
                  <c:v>5.1394601922534777</c:v>
                </c:pt>
                <c:pt idx="7292">
                  <c:v>5.140041762357888</c:v>
                </c:pt>
                <c:pt idx="7293">
                  <c:v>5.1389950533784345</c:v>
                </c:pt>
                <c:pt idx="7294">
                  <c:v>5.1398091147775462</c:v>
                </c:pt>
                <c:pt idx="7295">
                  <c:v>5.1407403172105743</c:v>
                </c:pt>
                <c:pt idx="7296">
                  <c:v>5.1393438977689794</c:v>
                </c:pt>
                <c:pt idx="7297">
                  <c:v>5.1428947236566085</c:v>
                </c:pt>
                <c:pt idx="7298">
                  <c:v>5.1419047934246622</c:v>
                </c:pt>
                <c:pt idx="7299">
                  <c:v>5.1429526653702107</c:v>
                </c:pt>
                <c:pt idx="7300">
                  <c:v>5.1462769788351386</c:v>
                </c:pt>
                <c:pt idx="7301">
                  <c:v>5.1445268340107635</c:v>
                </c:pt>
                <c:pt idx="7302">
                  <c:v>5.1456931290416597</c:v>
                </c:pt>
                <c:pt idx="7303">
                  <c:v>5.147093821021854</c:v>
                </c:pt>
                <c:pt idx="7304">
                  <c:v>5.1433607363460609</c:v>
                </c:pt>
                <c:pt idx="7305">
                  <c:v>5.1427782368045287</c:v>
                </c:pt>
                <c:pt idx="7306">
                  <c:v>5.1391113283320085</c:v>
                </c:pt>
                <c:pt idx="7307">
                  <c:v>5.1402751954161534</c:v>
                </c:pt>
                <c:pt idx="7308">
                  <c:v>5.1393438977689794</c:v>
                </c:pt>
                <c:pt idx="7309">
                  <c:v>5.1389372978088765</c:v>
                </c:pt>
                <c:pt idx="7310">
                  <c:v>5.1434773319006952</c:v>
                </c:pt>
                <c:pt idx="7311">
                  <c:v>5.1393434423203548</c:v>
                </c:pt>
                <c:pt idx="7312">
                  <c:v>5.1421373717328089</c:v>
                </c:pt>
                <c:pt idx="7313">
                  <c:v>5.1403909344785506</c:v>
                </c:pt>
                <c:pt idx="7314">
                  <c:v>5.1438852776534185</c:v>
                </c:pt>
                <c:pt idx="7315">
                  <c:v>5.1389950533784345</c:v>
                </c:pt>
                <c:pt idx="7316">
                  <c:v>5.1421955963888957</c:v>
                </c:pt>
                <c:pt idx="7317">
                  <c:v>5.1438273099439078</c:v>
                </c:pt>
                <c:pt idx="7318">
                  <c:v>5.1423120505943549</c:v>
                </c:pt>
                <c:pt idx="7319">
                  <c:v>5.1424867441367415</c:v>
                </c:pt>
                <c:pt idx="7320">
                  <c:v>5.1433611926759983</c:v>
                </c:pt>
                <c:pt idx="7321">
                  <c:v>5.1433021748356884</c:v>
                </c:pt>
                <c:pt idx="7322">
                  <c:v>5.1427196917000009</c:v>
                </c:pt>
                <c:pt idx="7323">
                  <c:v>5.1427779326698557</c:v>
                </c:pt>
                <c:pt idx="7324">
                  <c:v>5.1433607363460609</c:v>
                </c:pt>
                <c:pt idx="7325">
                  <c:v>5.1423702801438553</c:v>
                </c:pt>
                <c:pt idx="7326">
                  <c:v>5.1426036708189615</c:v>
                </c:pt>
                <c:pt idx="7327">
                  <c:v>5.1426032146552787</c:v>
                </c:pt>
                <c:pt idx="7328">
                  <c:v>5.1433611926759983</c:v>
                </c:pt>
                <c:pt idx="7329">
                  <c:v>5.1401580959189905</c:v>
                </c:pt>
                <c:pt idx="7330">
                  <c:v>5.1399840536091785</c:v>
                </c:pt>
                <c:pt idx="7331">
                  <c:v>5.1435359744062668</c:v>
                </c:pt>
                <c:pt idx="7332">
                  <c:v>5.1426614523618328</c:v>
                </c:pt>
                <c:pt idx="7333">
                  <c:v>5.142836175271464</c:v>
                </c:pt>
                <c:pt idx="7334">
                  <c:v>5.1434194516202218</c:v>
                </c:pt>
                <c:pt idx="7335">
                  <c:v>5.1438270056557336</c:v>
                </c:pt>
                <c:pt idx="7336">
                  <c:v>5.1435942382482267</c:v>
                </c:pt>
                <c:pt idx="7337">
                  <c:v>5.1431281732228076</c:v>
                </c:pt>
                <c:pt idx="7338">
                  <c:v>5.1414386510887056</c:v>
                </c:pt>
                <c:pt idx="7339">
                  <c:v>5.1411476501181754</c:v>
                </c:pt>
                <c:pt idx="7340">
                  <c:v>5.1410899106454035</c:v>
                </c:pt>
                <c:pt idx="7341">
                  <c:v>5.1437688874308494</c:v>
                </c:pt>
                <c:pt idx="7342">
                  <c:v>5.1433024790470618</c:v>
                </c:pt>
                <c:pt idx="7343">
                  <c:v>5.1413809035299147</c:v>
                </c:pt>
                <c:pt idx="7344">
                  <c:v>5.1420207753016118</c:v>
                </c:pt>
                <c:pt idx="7345">
                  <c:v>5.1427782368045278</c:v>
                </c:pt>
                <c:pt idx="7346">
                  <c:v>5.1407983508147774</c:v>
                </c:pt>
                <c:pt idx="7347">
                  <c:v>5.1447020181638168</c:v>
                </c:pt>
                <c:pt idx="7348">
                  <c:v>5.1427785409392426</c:v>
                </c:pt>
                <c:pt idx="7349">
                  <c:v>5.1441183819754537</c:v>
                </c:pt>
                <c:pt idx="7350">
                  <c:v>5.1446434188680774</c:v>
                </c:pt>
                <c:pt idx="7351">
                  <c:v>5.1449927559688238</c:v>
                </c:pt>
                <c:pt idx="7352">
                  <c:v>5.1472102450446187</c:v>
                </c:pt>
                <c:pt idx="7353">
                  <c:v>5.1456932813223153</c:v>
                </c:pt>
                <c:pt idx="7354">
                  <c:v>5.1445846690238666</c:v>
                </c:pt>
                <c:pt idx="7355">
                  <c:v>5.1456346540937803</c:v>
                </c:pt>
                <c:pt idx="7356">
                  <c:v>5.1437103144237017</c:v>
                </c:pt>
                <c:pt idx="7357">
                  <c:v>5.1421954443641784</c:v>
                </c:pt>
                <c:pt idx="7358">
                  <c:v>5.143652199460317</c:v>
                </c:pt>
                <c:pt idx="7359">
                  <c:v>5.1428947236566085</c:v>
                </c:pt>
                <c:pt idx="7360">
                  <c:v>5.1419047934246622</c:v>
                </c:pt>
                <c:pt idx="7361">
                  <c:v>5.1401002320671365</c:v>
                </c:pt>
                <c:pt idx="7362">
                  <c:v>5.14021702454263</c:v>
                </c:pt>
                <c:pt idx="7363">
                  <c:v>5.1452259844632673</c:v>
                </c:pt>
                <c:pt idx="7364">
                  <c:v>5.1442938360795845</c:v>
                </c:pt>
                <c:pt idx="7365">
                  <c:v>5.1421376757737765</c:v>
                </c:pt>
                <c:pt idx="7366">
                  <c:v>5.1431859693460984</c:v>
                </c:pt>
                <c:pt idx="7367">
                  <c:v>5.1427202999523507</c:v>
                </c:pt>
                <c:pt idx="7368">
                  <c:v>5.1454600004296891</c:v>
                </c:pt>
                <c:pt idx="7369">
                  <c:v>5.1452259844632673</c:v>
                </c:pt>
                <c:pt idx="7370">
                  <c:v>5.1463932809958823</c:v>
                </c:pt>
                <c:pt idx="7371">
                  <c:v>5.1469188924590075</c:v>
                </c:pt>
                <c:pt idx="7372">
                  <c:v>5.1447012571234145</c:v>
                </c:pt>
                <c:pt idx="7373">
                  <c:v>5.1458682591610145</c:v>
                </c:pt>
                <c:pt idx="7374">
                  <c:v>5.1465683177199457</c:v>
                </c:pt>
                <c:pt idx="7375">
                  <c:v>5.1445266818154831</c:v>
                </c:pt>
                <c:pt idx="7376">
                  <c:v>5.1462765980266916</c:v>
                </c:pt>
                <c:pt idx="7377">
                  <c:v>5.1423123546608736</c:v>
                </c:pt>
                <c:pt idx="7378">
                  <c:v>5.1476193046400454</c:v>
                </c:pt>
                <c:pt idx="7379">
                  <c:v>5.1463929763320895</c:v>
                </c:pt>
                <c:pt idx="7380">
                  <c:v>5.1469188924590075</c:v>
                </c:pt>
                <c:pt idx="7381">
                  <c:v>5.1476193046400454</c:v>
                </c:pt>
                <c:pt idx="7382">
                  <c:v>5.1480863770835548</c:v>
                </c:pt>
                <c:pt idx="7383">
                  <c:v>5.1447600102611917</c:v>
                </c:pt>
                <c:pt idx="7384">
                  <c:v>5.1468600783187073</c:v>
                </c:pt>
                <c:pt idx="7385">
                  <c:v>5.1468600783187073</c:v>
                </c:pt>
                <c:pt idx="7386">
                  <c:v>5.1464516249344685</c:v>
                </c:pt>
                <c:pt idx="7387">
                  <c:v>5.1465687747541713</c:v>
                </c:pt>
                <c:pt idx="7388">
                  <c:v>5.1464516249344685</c:v>
                </c:pt>
                <c:pt idx="7389">
                  <c:v>5.1469184353478825</c:v>
                </c:pt>
                <c:pt idx="7390">
                  <c:v>5.1455758762454131</c:v>
                </c:pt>
                <c:pt idx="7391">
                  <c:v>5.1449349096066905</c:v>
                </c:pt>
                <c:pt idx="7392">
                  <c:v>5.1461599216010061</c:v>
                </c:pt>
                <c:pt idx="7393">
                  <c:v>5.1471518798315845</c:v>
                </c:pt>
                <c:pt idx="7394">
                  <c:v>5.1449927559688238</c:v>
                </c:pt>
                <c:pt idx="7395">
                  <c:v>5.1451093669470378</c:v>
                </c:pt>
                <c:pt idx="7396">
                  <c:v>5.1456932813223153</c:v>
                </c:pt>
                <c:pt idx="7397">
                  <c:v>5.1463349386933102</c:v>
                </c:pt>
                <c:pt idx="7398">
                  <c:v>5.1430696182627429</c:v>
                </c:pt>
                <c:pt idx="7399">
                  <c:v>5.1419630115656814</c:v>
                </c:pt>
                <c:pt idx="7400">
                  <c:v>5.1426039749281411</c:v>
                </c:pt>
                <c:pt idx="7401">
                  <c:v>5.1436517430665063</c:v>
                </c:pt>
                <c:pt idx="7402">
                  <c:v>5.1420794527401714</c:v>
                </c:pt>
                <c:pt idx="7403">
                  <c:v>5.1423705842188925</c:v>
                </c:pt>
                <c:pt idx="7404">
                  <c:v>5.143652199460317</c:v>
                </c:pt>
                <c:pt idx="7405">
                  <c:v>5.1456934336029834</c:v>
                </c:pt>
                <c:pt idx="7406">
                  <c:v>5.1433604321261646</c:v>
                </c:pt>
                <c:pt idx="7407">
                  <c:v>5.1424867441367415</c:v>
                </c:pt>
                <c:pt idx="7408">
                  <c:v>5.1416134232147508</c:v>
                </c:pt>
                <c:pt idx="7409">
                  <c:v>5.1423705842188925</c:v>
                </c:pt>
                <c:pt idx="7410">
                  <c:v>5.1435355940993484</c:v>
                </c:pt>
                <c:pt idx="7411">
                  <c:v>5.1417879060499354</c:v>
                </c:pt>
                <c:pt idx="7412">
                  <c:v>5.1432442233804316</c:v>
                </c:pt>
                <c:pt idx="7413">
                  <c:v>5.1386461158055914</c:v>
                </c:pt>
                <c:pt idx="7414">
                  <c:v>5.144235476545</c:v>
                </c:pt>
                <c:pt idx="7415">
                  <c:v>5.1438851255050873</c:v>
                </c:pt>
                <c:pt idx="7416">
                  <c:v>5.1452264412026834</c:v>
                </c:pt>
                <c:pt idx="7417">
                  <c:v>5.1447600863673699</c:v>
                </c:pt>
                <c:pt idx="7418">
                  <c:v>5.1416711772351329</c:v>
                </c:pt>
                <c:pt idx="7419">
                  <c:v>5.1381808557370903</c:v>
                </c:pt>
                <c:pt idx="7420">
                  <c:v>5.140333064141398</c:v>
                </c:pt>
                <c:pt idx="7421">
                  <c:v>5.1369030651225023</c:v>
                </c:pt>
                <c:pt idx="7422">
                  <c:v>5.1407985027373329</c:v>
                </c:pt>
                <c:pt idx="7423">
                  <c:v>5.1423125066941475</c:v>
                </c:pt>
                <c:pt idx="7424">
                  <c:v>5.1429525132901075</c:v>
                </c:pt>
                <c:pt idx="7425">
                  <c:v>5.1449932126570284</c:v>
                </c:pt>
                <c:pt idx="7426">
                  <c:v>5.1434772558414465</c:v>
                </c:pt>
                <c:pt idx="7427">
                  <c:v>5.1434772558414465</c:v>
                </c:pt>
                <c:pt idx="7428">
                  <c:v>5.1430695422184103</c:v>
                </c:pt>
                <c:pt idx="7429">
                  <c:v>5.1417298448043294</c:v>
                </c:pt>
                <c:pt idx="7430">
                  <c:v>5.1433029353642103</c:v>
                </c:pt>
                <c:pt idx="7431">
                  <c:v>5.1437103904914707</c:v>
                </c:pt>
                <c:pt idx="7432">
                  <c:v>5.1424288154081843</c:v>
                </c:pt>
                <c:pt idx="7433">
                  <c:v>5.1437685831512248</c:v>
                </c:pt>
                <c:pt idx="7434">
                  <c:v>5.1416134232147508</c:v>
                </c:pt>
                <c:pt idx="7435">
                  <c:v>5.142603518764389</c:v>
                </c:pt>
                <c:pt idx="7436">
                  <c:v>5.1437690395706799</c:v>
                </c:pt>
                <c:pt idx="7437">
                  <c:v>5.1443513602483568</c:v>
                </c:pt>
                <c:pt idx="7438">
                  <c:v>5.1438275381600675</c:v>
                </c:pt>
                <c:pt idx="7439">
                  <c:v>5.1435355180379689</c:v>
                </c:pt>
                <c:pt idx="7440">
                  <c:v>5.1427782368045278</c:v>
                </c:pt>
                <c:pt idx="7441">
                  <c:v>5.1434189952775027</c:v>
                </c:pt>
                <c:pt idx="7442">
                  <c:v>5.1447598580488414</c:v>
                </c:pt>
                <c:pt idx="7443">
                  <c:v>5.1420204712777426</c:v>
                </c:pt>
                <c:pt idx="7444">
                  <c:v>5.1428951798842668</c:v>
                </c:pt>
                <c:pt idx="7445">
                  <c:v>5.1437107708303644</c:v>
                </c:pt>
                <c:pt idx="7446">
                  <c:v>5.1441769664784642</c:v>
                </c:pt>
                <c:pt idx="7447">
                  <c:v>5.1438855819501272</c:v>
                </c:pt>
                <c:pt idx="7448">
                  <c:v>5.1430112170362472</c:v>
                </c:pt>
                <c:pt idx="7449">
                  <c:v>5.1414383471499798</c:v>
                </c:pt>
                <c:pt idx="7450">
                  <c:v>5.1380647087287858</c:v>
                </c:pt>
                <c:pt idx="7451">
                  <c:v>5.1390534936315238</c:v>
                </c:pt>
                <c:pt idx="7452">
                  <c:v>5.1390528864516032</c:v>
                </c:pt>
                <c:pt idx="7453">
                  <c:v>5.1360893841427124</c:v>
                </c:pt>
                <c:pt idx="7454">
                  <c:v>5.1396347221079965</c:v>
                </c:pt>
                <c:pt idx="7455">
                  <c:v>5.13446411457317</c:v>
                </c:pt>
                <c:pt idx="7456">
                  <c:v>5.1342897917037531</c:v>
                </c:pt>
                <c:pt idx="7457">
                  <c:v>5.1331878528639665</c:v>
                </c:pt>
                <c:pt idx="7458">
                  <c:v>5.1352188243873309</c:v>
                </c:pt>
                <c:pt idx="7459">
                  <c:v>5.1360890051966361</c:v>
                </c:pt>
                <c:pt idx="7460">
                  <c:v>5.1353924676945484</c:v>
                </c:pt>
                <c:pt idx="7461">
                  <c:v>5.133710133418905</c:v>
                </c:pt>
                <c:pt idx="7462">
                  <c:v>5.1346383763550465</c:v>
                </c:pt>
                <c:pt idx="7463">
                  <c:v>5.1348704451889695</c:v>
                </c:pt>
                <c:pt idx="7464">
                  <c:v>5.1331879285472706</c:v>
                </c:pt>
                <c:pt idx="7465">
                  <c:v>5.13301401559856</c:v>
                </c:pt>
                <c:pt idx="7466">
                  <c:v>5.1314486988565511</c:v>
                </c:pt>
                <c:pt idx="7467">
                  <c:v>5.1337683493541864</c:v>
                </c:pt>
                <c:pt idx="7468">
                  <c:v>5.133710360526007</c:v>
                </c:pt>
                <c:pt idx="7469">
                  <c:v>5.1287274151059945</c:v>
                </c:pt>
                <c:pt idx="7470">
                  <c:v>5.1330720606401714</c:v>
                </c:pt>
                <c:pt idx="7471">
                  <c:v>5.1321446695566806</c:v>
                </c:pt>
                <c:pt idx="7472">
                  <c:v>5.1289588987544255</c:v>
                </c:pt>
                <c:pt idx="7473">
                  <c:v>5.1294801903938936</c:v>
                </c:pt>
                <c:pt idx="7474">
                  <c:v>5.1284967879529386</c:v>
                </c:pt>
                <c:pt idx="7475">
                  <c:v>5.1272236656929548</c:v>
                </c:pt>
                <c:pt idx="7476">
                  <c:v>5.1253169188248986</c:v>
                </c:pt>
                <c:pt idx="7477">
                  <c:v>5.1331880042305844</c:v>
                </c:pt>
                <c:pt idx="7478">
                  <c:v>5.1317971087990708</c:v>
                </c:pt>
                <c:pt idx="7479">
                  <c:v>5.1271084325904521</c:v>
                </c:pt>
                <c:pt idx="7480">
                  <c:v>5.1294221702898604</c:v>
                </c:pt>
                <c:pt idx="7481">
                  <c:v>5.1281490833662726</c:v>
                </c:pt>
                <c:pt idx="7482">
                  <c:v>5.1286703222997945</c:v>
                </c:pt>
                <c:pt idx="7483">
                  <c:v>5.1300589694143497</c:v>
                </c:pt>
                <c:pt idx="7484">
                  <c:v>5.1317967306362844</c:v>
                </c:pt>
                <c:pt idx="7485">
                  <c:v>5.1323185852625324</c:v>
                </c:pt>
                <c:pt idx="7486">
                  <c:v>5.1308697584807552</c:v>
                </c:pt>
                <c:pt idx="7487">
                  <c:v>5.1321443669757318</c:v>
                </c:pt>
                <c:pt idx="7488">
                  <c:v>5.1284382668098436</c:v>
                </c:pt>
                <c:pt idx="7489">
                  <c:v>5.1304644376775075</c:v>
                </c:pt>
                <c:pt idx="7490">
                  <c:v>5.1335938578459777</c:v>
                </c:pt>
                <c:pt idx="7491">
                  <c:v>5.1327242687551955</c:v>
                </c:pt>
                <c:pt idx="7492">
                  <c:v>5.1301163272088957</c:v>
                </c:pt>
                <c:pt idx="7493">
                  <c:v>5.1322600317605884</c:v>
                </c:pt>
                <c:pt idx="7494">
                  <c:v>5.131275687849608</c:v>
                </c:pt>
                <c:pt idx="7495">
                  <c:v>5.1294801903938936</c:v>
                </c:pt>
                <c:pt idx="7496">
                  <c:v>5.1325503946828901</c:v>
                </c:pt>
                <c:pt idx="7497">
                  <c:v>5.12780204102779</c:v>
                </c:pt>
                <c:pt idx="7498">
                  <c:v>5.1326659307899076</c:v>
                </c:pt>
                <c:pt idx="7499">
                  <c:v>5.1312174662386143</c:v>
                </c:pt>
                <c:pt idx="7500">
                  <c:v>5.126241409160901</c:v>
                </c:pt>
                <c:pt idx="7501">
                  <c:v>5.1294801903938936</c:v>
                </c:pt>
                <c:pt idx="7502">
                  <c:v>5.1312172394043705</c:v>
                </c:pt>
                <c:pt idx="7503">
                  <c:v>5.1316808648080565</c:v>
                </c:pt>
                <c:pt idx="7504">
                  <c:v>5.130406541175347</c:v>
                </c:pt>
                <c:pt idx="7505">
                  <c:v>5.1301745934713772</c:v>
                </c:pt>
                <c:pt idx="7506">
                  <c:v>5.1284382668098436</c:v>
                </c:pt>
                <c:pt idx="7507">
                  <c:v>5.1267614891163804</c:v>
                </c:pt>
                <c:pt idx="7508">
                  <c:v>5.130117309635545</c:v>
                </c:pt>
                <c:pt idx="7509">
                  <c:v>5.1302326346454663</c:v>
                </c:pt>
                <c:pt idx="7510">
                  <c:v>5.1268770801807335</c:v>
                </c:pt>
                <c:pt idx="7511">
                  <c:v>5.1297116826045297</c:v>
                </c:pt>
                <c:pt idx="7512">
                  <c:v>5.1287858688947265</c:v>
                </c:pt>
                <c:pt idx="7513">
                  <c:v>5.1262414091609028</c:v>
                </c:pt>
                <c:pt idx="7514">
                  <c:v>5.1282652804258575</c:v>
                </c:pt>
                <c:pt idx="7515">
                  <c:v>5.1315647029583538</c:v>
                </c:pt>
                <c:pt idx="7516">
                  <c:v>5.1288437201337125</c:v>
                </c:pt>
                <c:pt idx="7517">
                  <c:v>5.1311595486999497</c:v>
                </c:pt>
                <c:pt idx="7518">
                  <c:v>5.1313333061705402</c:v>
                </c:pt>
                <c:pt idx="7519">
                  <c:v>5.130117309635545</c:v>
                </c:pt>
                <c:pt idx="7520">
                  <c:v>5.1312174662386143</c:v>
                </c:pt>
                <c:pt idx="7521">
                  <c:v>5.1311016327794068</c:v>
                </c:pt>
                <c:pt idx="7522">
                  <c:v>5.1315070782059573</c:v>
                </c:pt>
                <c:pt idx="7523">
                  <c:v>5.129537909921809</c:v>
                </c:pt>
                <c:pt idx="7524">
                  <c:v>5.1264722379274543</c:v>
                </c:pt>
                <c:pt idx="7525">
                  <c:v>5.1324920616087395</c:v>
                </c:pt>
                <c:pt idx="7526">
                  <c:v>5.1269921494957353</c:v>
                </c:pt>
                <c:pt idx="7527">
                  <c:v>5.1312172394043705</c:v>
                </c:pt>
                <c:pt idx="7528">
                  <c:v>5.1293639251788594</c:v>
                </c:pt>
                <c:pt idx="7529">
                  <c:v>5.1275709885218443</c:v>
                </c:pt>
                <c:pt idx="7530">
                  <c:v>5.1260103044383154</c:v>
                </c:pt>
                <c:pt idx="7531">
                  <c:v>5.1279173882188838</c:v>
                </c:pt>
                <c:pt idx="7532">
                  <c:v>5.1282069168255351</c:v>
                </c:pt>
                <c:pt idx="7533">
                  <c:v>5.1277439169322054</c:v>
                </c:pt>
                <c:pt idx="7534">
                  <c:v>5.1261253255944661</c:v>
                </c:pt>
                <c:pt idx="7535">
                  <c:v>5.1251433636859591</c:v>
                </c:pt>
                <c:pt idx="7536">
                  <c:v>5.1250274924433299</c:v>
                </c:pt>
                <c:pt idx="7537">
                  <c:v>5.1268767783679801</c:v>
                </c:pt>
                <c:pt idx="7538">
                  <c:v>5.1268189820377117</c:v>
                </c:pt>
                <c:pt idx="7539">
                  <c:v>5.1256633940798837</c:v>
                </c:pt>
                <c:pt idx="7540">
                  <c:v>5.1265878128463003</c:v>
                </c:pt>
                <c:pt idx="7541">
                  <c:v>5.1264722379274543</c:v>
                </c:pt>
                <c:pt idx="7542">
                  <c:v>5.1255477199405455</c:v>
                </c:pt>
                <c:pt idx="7543">
                  <c:v>5.1254321276648085</c:v>
                </c:pt>
                <c:pt idx="7544">
                  <c:v>5.1300010842377137</c:v>
                </c:pt>
                <c:pt idx="7545">
                  <c:v>5.1259520043515705</c:v>
                </c:pt>
                <c:pt idx="7546">
                  <c:v>5.1281490833662726</c:v>
                </c:pt>
                <c:pt idx="7547">
                  <c:v>5.131275687849608</c:v>
                </c:pt>
                <c:pt idx="7548">
                  <c:v>5.1293065882056945</c:v>
                </c:pt>
                <c:pt idx="7549">
                  <c:v>5.1295954044006971</c:v>
                </c:pt>
                <c:pt idx="7550">
                  <c:v>5.1265303263427402</c:v>
                </c:pt>
                <c:pt idx="7551">
                  <c:v>5.1287274151059945</c:v>
                </c:pt>
                <c:pt idx="7552">
                  <c:v>5.1312174662386143</c:v>
                </c:pt>
                <c:pt idx="7553">
                  <c:v>5.1313330793236194</c:v>
                </c:pt>
                <c:pt idx="7554">
                  <c:v>5.131623388079376</c:v>
                </c:pt>
                <c:pt idx="7555">
                  <c:v>5.1306960398597976</c:v>
                </c:pt>
                <c:pt idx="7556">
                  <c:v>5.1329560478563083</c:v>
                </c:pt>
                <c:pt idx="7557">
                  <c:v>5.1327236634241835</c:v>
                </c:pt>
                <c:pt idx="7558">
                  <c:v>5.1300589694143497</c:v>
                </c:pt>
                <c:pt idx="7559">
                  <c:v>5.133245978456487</c:v>
                </c:pt>
                <c:pt idx="7560">
                  <c:v>5.1335937821478712</c:v>
                </c:pt>
                <c:pt idx="7561">
                  <c:v>5.1305221090387718</c:v>
                </c:pt>
                <c:pt idx="7562">
                  <c:v>5.134116316370128</c:v>
                </c:pt>
                <c:pt idx="7563">
                  <c:v>5.1295380610221626</c:v>
                </c:pt>
                <c:pt idx="7564">
                  <c:v>5.1284389464007285</c:v>
                </c:pt>
                <c:pt idx="7565">
                  <c:v>5.1312177686843174</c:v>
                </c:pt>
                <c:pt idx="7566">
                  <c:v>5.1308116238662205</c:v>
                </c:pt>
                <c:pt idx="7567">
                  <c:v>5.1340577878084863</c:v>
                </c:pt>
                <c:pt idx="7568">
                  <c:v>5.1308695316845538</c:v>
                </c:pt>
                <c:pt idx="7569">
                  <c:v>5.1319129054870753</c:v>
                </c:pt>
                <c:pt idx="7570">
                  <c:v>5.1275129463860285</c:v>
                </c:pt>
                <c:pt idx="7571">
                  <c:v>5.131275158554871</c:v>
                </c:pt>
                <c:pt idx="7572">
                  <c:v>5.1327822300191057</c:v>
                </c:pt>
                <c:pt idx="7573">
                  <c:v>5.1332459784564861</c:v>
                </c:pt>
                <c:pt idx="7574">
                  <c:v>5.1320287842836256</c:v>
                </c:pt>
                <c:pt idx="7575">
                  <c:v>5.1319123760296286</c:v>
                </c:pt>
                <c:pt idx="7576">
                  <c:v>5.1334199108578185</c:v>
                </c:pt>
                <c:pt idx="7577">
                  <c:v>5.1330140912755242</c:v>
                </c:pt>
                <c:pt idx="7578">
                  <c:v>5.1326083510871632</c:v>
                </c:pt>
                <c:pt idx="7579">
                  <c:v>5.1312749317143114</c:v>
                </c:pt>
                <c:pt idx="7580">
                  <c:v>5.129364227354194</c:v>
                </c:pt>
                <c:pt idx="7581">
                  <c:v>5.1323188878688999</c:v>
                </c:pt>
                <c:pt idx="7582">
                  <c:v>5.134116316370128</c:v>
                </c:pt>
                <c:pt idx="7583">
                  <c:v>5.1368444579107493</c:v>
                </c:pt>
                <c:pt idx="7584">
                  <c:v>5.1353924676945484</c:v>
                </c:pt>
                <c:pt idx="7585">
                  <c:v>5.1353350395476447</c:v>
                </c:pt>
                <c:pt idx="7586">
                  <c:v>5.1357989801619439</c:v>
                </c:pt>
                <c:pt idx="7587">
                  <c:v>5.1320863478949414</c:v>
                </c:pt>
                <c:pt idx="7588">
                  <c:v>5.1353348880242891</c:v>
                </c:pt>
                <c:pt idx="7589">
                  <c:v>5.1333039543029528</c:v>
                </c:pt>
                <c:pt idx="7590">
                  <c:v>5.1350447411032398</c:v>
                </c:pt>
                <c:pt idx="7591">
                  <c:v>5.1369609157782836</c:v>
                </c:pt>
                <c:pt idx="7592">
                  <c:v>5.1357993590550661</c:v>
                </c:pt>
                <c:pt idx="7593">
                  <c:v>5.134928239212937</c:v>
                </c:pt>
                <c:pt idx="7594">
                  <c:v>5.1354511096851043</c:v>
                </c:pt>
                <c:pt idx="7595">
                  <c:v>5.1369606124941072</c:v>
                </c:pt>
                <c:pt idx="7596">
                  <c:v>5.1331886096971546</c:v>
                </c:pt>
                <c:pt idx="7597">
                  <c:v>5.1338845590002737</c:v>
                </c:pt>
                <c:pt idx="7598">
                  <c:v>5.1353929222772488</c:v>
                </c:pt>
                <c:pt idx="7599">
                  <c:v>5.1378319790834048</c:v>
                </c:pt>
                <c:pt idx="7600">
                  <c:v>5.1386461916882107</c:v>
                </c:pt>
                <c:pt idx="7601">
                  <c:v>5.1374252958295079</c:v>
                </c:pt>
                <c:pt idx="7602">
                  <c:v>5.1372510273896639</c:v>
                </c:pt>
                <c:pt idx="7603">
                  <c:v>5.1367279307637714</c:v>
                </c:pt>
                <c:pt idx="7604">
                  <c:v>5.1309851253657497</c:v>
                </c:pt>
                <c:pt idx="7605">
                  <c:v>5.131101405957839</c:v>
                </c:pt>
                <c:pt idx="7606">
                  <c:v>5.1297698619325525</c:v>
                </c:pt>
                <c:pt idx="7607">
                  <c:v>5.1349286936939516</c:v>
                </c:pt>
                <c:pt idx="7608">
                  <c:v>5.134406409203927</c:v>
                </c:pt>
                <c:pt idx="7609">
                  <c:v>5.1346963911300794</c:v>
                </c:pt>
                <c:pt idx="7610">
                  <c:v>5.134696315391718</c:v>
                </c:pt>
                <c:pt idx="7611">
                  <c:v>5.1339995637498177</c:v>
                </c:pt>
                <c:pt idx="7612">
                  <c:v>5.1322023876800289</c:v>
                </c:pt>
                <c:pt idx="7613">
                  <c:v>5.1356831178894895</c:v>
                </c:pt>
                <c:pt idx="7614">
                  <c:v>5.1352764008370704</c:v>
                </c:pt>
                <c:pt idx="7615">
                  <c:v>5.1339997908886188</c:v>
                </c:pt>
                <c:pt idx="7616">
                  <c:v>5.1381812350652014</c:v>
                </c:pt>
                <c:pt idx="7617">
                  <c:v>5.136437968045926</c:v>
                </c:pt>
                <c:pt idx="7618">
                  <c:v>5.1353348880242891</c:v>
                </c:pt>
                <c:pt idx="7619">
                  <c:v>5.1372514823795994</c:v>
                </c:pt>
                <c:pt idx="7620">
                  <c:v>5.1358572547372576</c:v>
                </c:pt>
                <c:pt idx="7621">
                  <c:v>5.1375417862856398</c:v>
                </c:pt>
                <c:pt idx="7622">
                  <c:v>5.1399256630990351</c:v>
                </c:pt>
                <c:pt idx="7623">
                  <c:v>5.1384716690022705</c:v>
                </c:pt>
                <c:pt idx="7624">
                  <c:v>5.1369608399572346</c:v>
                </c:pt>
                <c:pt idx="7625">
                  <c:v>5.1374260542097785</c:v>
                </c:pt>
                <c:pt idx="7626">
                  <c:v>5.1341740893899992</c:v>
                </c:pt>
                <c:pt idx="7627">
                  <c:v>5.1382390454791675</c:v>
                </c:pt>
                <c:pt idx="7628">
                  <c:v>5.1394597367793438</c:v>
                </c:pt>
                <c:pt idx="7629">
                  <c:v>5.1392271543722146</c:v>
                </c:pt>
                <c:pt idx="7630">
                  <c:v>5.1355665801539825</c:v>
                </c:pt>
                <c:pt idx="7631">
                  <c:v>5.1407982748535002</c:v>
                </c:pt>
                <c:pt idx="7632">
                  <c:v>5.1384133968672758</c:v>
                </c:pt>
                <c:pt idx="7633">
                  <c:v>5.1357411618819082</c:v>
                </c:pt>
                <c:pt idx="7634">
                  <c:v>5.1334197594742772</c:v>
                </c:pt>
                <c:pt idx="7635">
                  <c:v>5.1345802874680819</c:v>
                </c:pt>
                <c:pt idx="7636">
                  <c:v>5.134580135999844</c:v>
                </c:pt>
                <c:pt idx="7637">
                  <c:v>5.1372510273896639</c:v>
                </c:pt>
                <c:pt idx="7638">
                  <c:v>5.1378905383243083</c:v>
                </c:pt>
                <c:pt idx="7639">
                  <c:v>5.1370186922231174</c:v>
                </c:pt>
                <c:pt idx="7640">
                  <c:v>5.1363799045629905</c:v>
                </c:pt>
                <c:pt idx="7641">
                  <c:v>5.1328981574070154</c:v>
                </c:pt>
                <c:pt idx="7642">
                  <c:v>5.1357987528261013</c:v>
                </c:pt>
                <c:pt idx="7643">
                  <c:v>5.1391693923481876</c:v>
                </c:pt>
                <c:pt idx="7644">
                  <c:v>5.1369606124941072</c:v>
                </c:pt>
                <c:pt idx="7645">
                  <c:v>5.1355671863151304</c:v>
                </c:pt>
                <c:pt idx="7646">
                  <c:v>5.1384712137448814</c:v>
                </c:pt>
                <c:pt idx="7647">
                  <c:v>5.1372510273896639</c:v>
                </c:pt>
                <c:pt idx="7648">
                  <c:v>5.1342320911830797</c:v>
                </c:pt>
                <c:pt idx="7649">
                  <c:v>5.1373672047241934</c:v>
                </c:pt>
                <c:pt idx="7650">
                  <c:v>5.1371929411603103</c:v>
                </c:pt>
                <c:pt idx="7651">
                  <c:v>5.1367863830562772</c:v>
                </c:pt>
                <c:pt idx="7652">
                  <c:v>5.1362057238592795</c:v>
                </c:pt>
                <c:pt idx="7653">
                  <c:v>5.1333042570531395</c:v>
                </c:pt>
                <c:pt idx="7654">
                  <c:v>5.1342320911830797</c:v>
                </c:pt>
                <c:pt idx="7655">
                  <c:v>5.1341740893899992</c:v>
                </c:pt>
                <c:pt idx="7656">
                  <c:v>5.1326663091112454</c:v>
                </c:pt>
                <c:pt idx="7657">
                  <c:v>5.1388205772636955</c:v>
                </c:pt>
                <c:pt idx="7658">
                  <c:v>5.1356828905663399</c:v>
                </c:pt>
                <c:pt idx="7659">
                  <c:v>5.1350445138500094</c:v>
                </c:pt>
                <c:pt idx="7660">
                  <c:v>5.1330140912755216</c:v>
                </c:pt>
                <c:pt idx="7661">
                  <c:v>5.1336521462181812</c:v>
                </c:pt>
                <c:pt idx="7662">
                  <c:v>5.1328404955855191</c:v>
                </c:pt>
                <c:pt idx="7663">
                  <c:v>5.1335934036573097</c:v>
                </c:pt>
                <c:pt idx="7664">
                  <c:v>5.1388205772636955</c:v>
                </c:pt>
                <c:pt idx="7665">
                  <c:v>5.1352768553943475</c:v>
                </c:pt>
                <c:pt idx="7666">
                  <c:v>5.1351027672418486</c:v>
                </c:pt>
                <c:pt idx="7667">
                  <c:v>5.1328401929030258</c:v>
                </c:pt>
                <c:pt idx="7668">
                  <c:v>5.1367862314269273</c:v>
                </c:pt>
                <c:pt idx="7669">
                  <c:v>5.1356246208869267</c:v>
                </c:pt>
                <c:pt idx="7670">
                  <c:v>5.1341740893899992</c:v>
                </c:pt>
                <c:pt idx="7671">
                  <c:v>5.13446434176283</c:v>
                </c:pt>
                <c:pt idx="7672">
                  <c:v>5.1343483268113843</c:v>
                </c:pt>
                <c:pt idx="7673">
                  <c:v>5.13301401559856</c:v>
                </c:pt>
                <c:pt idx="7674">
                  <c:v>5.1306965690066848</c:v>
                </c:pt>
                <c:pt idx="7675">
                  <c:v>5.1339423255659815</c:v>
                </c:pt>
                <c:pt idx="7676">
                  <c:v>5.130406541175347</c:v>
                </c:pt>
                <c:pt idx="7677">
                  <c:v>5.1301747446181576</c:v>
                </c:pt>
                <c:pt idx="7678">
                  <c:v>5.1351022369695265</c:v>
                </c:pt>
                <c:pt idx="7679">
                  <c:v>5.1267611873204784</c:v>
                </c:pt>
                <c:pt idx="7680">
                  <c:v>5.1291324718131799</c:v>
                </c:pt>
                <c:pt idx="7681">
                  <c:v>5.1289588987544255</c:v>
                </c:pt>
                <c:pt idx="7682">
                  <c:v>5.1302907530226625</c:v>
                </c:pt>
                <c:pt idx="7683">
                  <c:v>5.1287853402355008</c:v>
                </c:pt>
                <c:pt idx="7684">
                  <c:v>5.1300009331035987</c:v>
                </c:pt>
                <c:pt idx="7685">
                  <c:v>5.1272813978505445</c:v>
                </c:pt>
                <c:pt idx="7686">
                  <c:v>5.1309852009686958</c:v>
                </c:pt>
                <c:pt idx="7687">
                  <c:v>5.1314491525757306</c:v>
                </c:pt>
                <c:pt idx="7688">
                  <c:v>5.1295961599235218</c:v>
                </c:pt>
                <c:pt idx="7689">
                  <c:v>5.1253165418431479</c:v>
                </c:pt>
                <c:pt idx="7690">
                  <c:v>5.1292485729623527</c:v>
                </c:pt>
                <c:pt idx="7691">
                  <c:v>5.1306956618978168</c:v>
                </c:pt>
                <c:pt idx="7692">
                  <c:v>5.1329561235311623</c:v>
                </c:pt>
                <c:pt idx="7693">
                  <c:v>5.133130031625166</c:v>
                </c:pt>
                <c:pt idx="7694">
                  <c:v>5.1291330005609845</c:v>
                </c:pt>
                <c:pt idx="7695">
                  <c:v>5.1284967879529386</c:v>
                </c:pt>
                <c:pt idx="7696">
                  <c:v>5.1315074563159113</c:v>
                </c:pt>
                <c:pt idx="7697">
                  <c:v>5.1330716822448119</c:v>
                </c:pt>
                <c:pt idx="7698">
                  <c:v>5.1319705415202295</c:v>
                </c:pt>
                <c:pt idx="7699">
                  <c:v>5.1295383632228955</c:v>
                </c:pt>
                <c:pt idx="7700">
                  <c:v>5.1291328494901673</c:v>
                </c:pt>
                <c:pt idx="7701">
                  <c:v>5.1315070782059573</c:v>
                </c:pt>
                <c:pt idx="7702">
                  <c:v>5.131275385395452</c:v>
                </c:pt>
                <c:pt idx="7703">
                  <c:v>5.1295379099218081</c:v>
                </c:pt>
                <c:pt idx="7704">
                  <c:v>5.1308120774459738</c:v>
                </c:pt>
                <c:pt idx="7705">
                  <c:v>5.1327246470871781</c:v>
                </c:pt>
                <c:pt idx="7706">
                  <c:v>5.1286700202256386</c:v>
                </c:pt>
                <c:pt idx="7707">
                  <c:v>5.1287852647127679</c:v>
                </c:pt>
                <c:pt idx="7708">
                  <c:v>5.1280913270190345</c:v>
                </c:pt>
                <c:pt idx="7709">
                  <c:v>5.1285540270055989</c:v>
                </c:pt>
                <c:pt idx="7710">
                  <c:v>5.1275130973387633</c:v>
                </c:pt>
                <c:pt idx="7711">
                  <c:v>5.1279756681689577</c:v>
                </c:pt>
                <c:pt idx="7712">
                  <c:v>5.1278600157764442</c:v>
                </c:pt>
                <c:pt idx="7713">
                  <c:v>5.1290751412443223</c:v>
                </c:pt>
                <c:pt idx="7714">
                  <c:v>5.1299432006778352</c:v>
                </c:pt>
                <c:pt idx="7715">
                  <c:v>5.1297695596980555</c:v>
                </c:pt>
                <c:pt idx="7716">
                  <c:v>5.1290751412443214</c:v>
                </c:pt>
                <c:pt idx="7717">
                  <c:v>5.1247387849024229</c:v>
                </c:pt>
                <c:pt idx="7718">
                  <c:v>5.1305804622983358</c:v>
                </c:pt>
                <c:pt idx="7719">
                  <c:v>5.1314491525757306</c:v>
                </c:pt>
                <c:pt idx="7720">
                  <c:v>5.1262986613473815</c:v>
                </c:pt>
                <c:pt idx="7721">
                  <c:v>5.1344060305650672</c:v>
                </c:pt>
                <c:pt idx="7722">
                  <c:v>5.1291325473485667</c:v>
                </c:pt>
                <c:pt idx="7723">
                  <c:v>5.1323185852625324</c:v>
                </c:pt>
                <c:pt idx="7724">
                  <c:v>5.126819283842039</c:v>
                </c:pt>
                <c:pt idx="7725">
                  <c:v>5.1299436540675805</c:v>
                </c:pt>
                <c:pt idx="7726">
                  <c:v>5.1293643028980362</c:v>
                </c:pt>
                <c:pt idx="7727">
                  <c:v>5.1236993190653966</c:v>
                </c:pt>
                <c:pt idx="7728">
                  <c:v>5.1288440222331904</c:v>
                </c:pt>
                <c:pt idx="7729">
                  <c:v>5.1330720606401714</c:v>
                </c:pt>
                <c:pt idx="7730">
                  <c:v>5.1296532782466873</c:v>
                </c:pt>
                <c:pt idx="7731">
                  <c:v>5.133245978456487</c:v>
                </c:pt>
                <c:pt idx="7732">
                  <c:v>5.1297116826045297</c:v>
                </c:pt>
                <c:pt idx="7733">
                  <c:v>5.1342323183473315</c:v>
                </c:pt>
                <c:pt idx="7734">
                  <c:v>5.1340577878084863</c:v>
                </c:pt>
                <c:pt idx="7735">
                  <c:v>5.1330140912755242</c:v>
                </c:pt>
                <c:pt idx="7736">
                  <c:v>5.1339420227226515</c:v>
                </c:pt>
                <c:pt idx="7737">
                  <c:v>5.1313910017106839</c:v>
                </c:pt>
                <c:pt idx="7738">
                  <c:v>5.1347544832678462</c:v>
                </c:pt>
                <c:pt idx="7739">
                  <c:v>5.1324341084544507</c:v>
                </c:pt>
                <c:pt idx="7740">
                  <c:v>5.1323769134567865</c:v>
                </c:pt>
                <c:pt idx="7741">
                  <c:v>5.132260258708949</c:v>
                </c:pt>
                <c:pt idx="7742">
                  <c:v>5.1317387969127788</c:v>
                </c:pt>
                <c:pt idx="7743">
                  <c:v>5.1319126029399467</c:v>
                </c:pt>
                <c:pt idx="7744">
                  <c:v>5.1324920616087395</c:v>
                </c:pt>
                <c:pt idx="7745">
                  <c:v>5.1310432648464568</c:v>
                </c:pt>
                <c:pt idx="7746">
                  <c:v>5.1326665361040797</c:v>
                </c:pt>
                <c:pt idx="7747">
                  <c:v>5.1325506216630377</c:v>
                </c:pt>
                <c:pt idx="7748">
                  <c:v>5.1270504788756988</c:v>
                </c:pt>
                <c:pt idx="7749">
                  <c:v>5.1305807646511088</c:v>
                </c:pt>
                <c:pt idx="7750">
                  <c:v>5.1311019352082106</c:v>
                </c:pt>
                <c:pt idx="7751">
                  <c:v>5.1330146210143406</c:v>
                </c:pt>
                <c:pt idx="7752">
                  <c:v>5.1299437296325507</c:v>
                </c:pt>
                <c:pt idx="7753">
                  <c:v>5.132376459534548</c:v>
                </c:pt>
                <c:pt idx="7754">
                  <c:v>5.1288434935591329</c:v>
                </c:pt>
                <c:pt idx="7755">
                  <c:v>5.1348124255469685</c:v>
                </c:pt>
                <c:pt idx="7756">
                  <c:v>5.1342323183473315</c:v>
                </c:pt>
                <c:pt idx="7757">
                  <c:v>5.1366704656527062</c:v>
                </c:pt>
                <c:pt idx="7758">
                  <c:v>5.1366702382213854</c:v>
                </c:pt>
                <c:pt idx="7759">
                  <c:v>5.1367860039829303</c:v>
                </c:pt>
                <c:pt idx="7760">
                  <c:v>5.1367283098265117</c:v>
                </c:pt>
                <c:pt idx="7761">
                  <c:v>5.1370767735771086</c:v>
                </c:pt>
                <c:pt idx="7762">
                  <c:v>5.1352188243873318</c:v>
                </c:pt>
                <c:pt idx="7763">
                  <c:v>5.1347541803059285</c:v>
                </c:pt>
                <c:pt idx="7764">
                  <c:v>5.1387622953378091</c:v>
                </c:pt>
                <c:pt idx="7765">
                  <c:v>5.1364958815450343</c:v>
                </c:pt>
                <c:pt idx="7766">
                  <c:v>5.1359153036003296</c:v>
                </c:pt>
                <c:pt idx="7767">
                  <c:v>5.1372508757263695</c:v>
                </c:pt>
                <c:pt idx="7768">
                  <c:v>5.1356250755204851</c:v>
                </c:pt>
                <c:pt idx="7769">
                  <c:v>5.1395185696809307</c:v>
                </c:pt>
                <c:pt idx="7770">
                  <c:v>5.1360310272621073</c:v>
                </c:pt>
                <c:pt idx="7771">
                  <c:v>5.1325502433628065</c:v>
                </c:pt>
                <c:pt idx="7772">
                  <c:v>5.1370772285288497</c:v>
                </c:pt>
                <c:pt idx="7773">
                  <c:v>5.1326664604397987</c:v>
                </c:pt>
                <c:pt idx="7774">
                  <c:v>5.1317965037386504</c:v>
                </c:pt>
                <c:pt idx="7775">
                  <c:v>5.1350442865968065</c:v>
                </c:pt>
                <c:pt idx="7776">
                  <c:v>5.1327238147569201</c:v>
                </c:pt>
                <c:pt idx="7777">
                  <c:v>5.1309278191248984</c:v>
                </c:pt>
                <c:pt idx="7778">
                  <c:v>5.1317970331665084</c:v>
                </c:pt>
                <c:pt idx="7779">
                  <c:v>5.1345805904046085</c:v>
                </c:pt>
                <c:pt idx="7780">
                  <c:v>5.1324341084544507</c:v>
                </c:pt>
                <c:pt idx="7781">
                  <c:v>5.1315650054547213</c:v>
                </c:pt>
                <c:pt idx="7782">
                  <c:v>5.1295383632228955</c:v>
                </c:pt>
                <c:pt idx="7783">
                  <c:v>5.1317387969127788</c:v>
                </c:pt>
                <c:pt idx="7784">
                  <c:v>5.1328401929030258</c:v>
                </c:pt>
                <c:pt idx="7785">
                  <c:v>5.1331880042305844</c:v>
                </c:pt>
                <c:pt idx="7786">
                  <c:v>5.1304063144298295</c:v>
                </c:pt>
                <c:pt idx="7787">
                  <c:v>5.1349865650893758</c:v>
                </c:pt>
                <c:pt idx="7788">
                  <c:v>5.1359154551660655</c:v>
                </c:pt>
                <c:pt idx="7789">
                  <c:v>5.1342323183473315</c:v>
                </c:pt>
                <c:pt idx="7790">
                  <c:v>5.1342323183473315</c:v>
                </c:pt>
                <c:pt idx="7791">
                  <c:v>5.1344637359237826</c:v>
                </c:pt>
                <c:pt idx="7792">
                  <c:v>5.1375998064316386</c:v>
                </c:pt>
                <c:pt idx="7793">
                  <c:v>5.1356828905663399</c:v>
                </c:pt>
                <c:pt idx="7794">
                  <c:v>5.13301401559856</c:v>
                </c:pt>
                <c:pt idx="7795">
                  <c:v>5.1330143939834016</c:v>
                </c:pt>
                <c:pt idx="7796">
                  <c:v>5.1355668832345387</c:v>
                </c:pt>
                <c:pt idx="7797">
                  <c:v>5.1289590498125586</c:v>
                </c:pt>
                <c:pt idx="7798">
                  <c:v>5.1343477967318494</c:v>
                </c:pt>
                <c:pt idx="7799">
                  <c:v>5.1286124759024005</c:v>
                </c:pt>
                <c:pt idx="7800">
                  <c:v>5.1324344867335006</c:v>
                </c:pt>
                <c:pt idx="7801">
                  <c:v>5.1300589694143497</c:v>
                </c:pt>
                <c:pt idx="7802">
                  <c:v>5.1315653079511305</c:v>
                </c:pt>
                <c:pt idx="7803">
                  <c:v>5.1306381368880398</c:v>
                </c:pt>
                <c:pt idx="7804">
                  <c:v>5.1288440222331904</c:v>
                </c:pt>
                <c:pt idx="7805">
                  <c:v>5.130059196121878</c:v>
                </c:pt>
                <c:pt idx="7806">
                  <c:v>5.1290171324809473</c:v>
                </c:pt>
                <c:pt idx="7807">
                  <c:v>5.127512644480607</c:v>
                </c:pt>
                <c:pt idx="7808">
                  <c:v>5.1304646644293896</c:v>
                </c:pt>
                <c:pt idx="7809">
                  <c:v>5.1291328494901673</c:v>
                </c:pt>
                <c:pt idx="7810">
                  <c:v>5.1293065882056945</c:v>
                </c:pt>
                <c:pt idx="7811">
                  <c:v>5.130116856207799</c:v>
                </c:pt>
                <c:pt idx="7812">
                  <c:v>5.1304646644293896</c:v>
                </c:pt>
                <c:pt idx="7813">
                  <c:v>5.1297694085808301</c:v>
                </c:pt>
                <c:pt idx="7814">
                  <c:v>5.1290171324809473</c:v>
                </c:pt>
                <c:pt idx="7815">
                  <c:v>5.1317387969127788</c:v>
                </c:pt>
                <c:pt idx="7816">
                  <c:v>5.1313330793236194</c:v>
                </c:pt>
                <c:pt idx="7817">
                  <c:v>5.1310440208972565</c:v>
                </c:pt>
                <c:pt idx="7818">
                  <c:v>5.1317385700214775</c:v>
                </c:pt>
                <c:pt idx="7819">
                  <c:v>5.1292481952642746</c:v>
                </c:pt>
                <c:pt idx="7820">
                  <c:v>5.1351606434925614</c:v>
                </c:pt>
                <c:pt idx="7821">
                  <c:v>5.1323185852625324</c:v>
                </c:pt>
                <c:pt idx="7822">
                  <c:v>5.133130031625166</c:v>
                </c:pt>
                <c:pt idx="7823">
                  <c:v>5.1320288599246364</c:v>
                </c:pt>
                <c:pt idx="7824">
                  <c:v>5.1337100577165371</c:v>
                </c:pt>
                <c:pt idx="7825">
                  <c:v>5.1313912285639418</c:v>
                </c:pt>
                <c:pt idx="7826">
                  <c:v>5.1333039543029528</c:v>
                </c:pt>
                <c:pt idx="7827">
                  <c:v>5.1283804268915461</c:v>
                </c:pt>
                <c:pt idx="7828">
                  <c:v>5.1338838019131137</c:v>
                </c:pt>
                <c:pt idx="7829">
                  <c:v>5.1319126029399467</c:v>
                </c:pt>
                <c:pt idx="7830">
                  <c:v>5.1284964859040878</c:v>
                </c:pt>
                <c:pt idx="7831">
                  <c:v>5.1315653835752384</c:v>
                </c:pt>
                <c:pt idx="7832">
                  <c:v>5.1300005552683565</c:v>
                </c:pt>
                <c:pt idx="7833">
                  <c:v>5.1276288058424706</c:v>
                </c:pt>
                <c:pt idx="7834">
                  <c:v>5.1317391750649914</c:v>
                </c:pt>
                <c:pt idx="7835">
                  <c:v>5.1330140912755242</c:v>
                </c:pt>
                <c:pt idx="7836">
                  <c:v>5.1313333061705402</c:v>
                </c:pt>
                <c:pt idx="7837">
                  <c:v>5.1269929040697244</c:v>
                </c:pt>
                <c:pt idx="7838">
                  <c:v>5.127166086072104</c:v>
                </c:pt>
                <c:pt idx="7839">
                  <c:v>5.1310434916616776</c:v>
                </c:pt>
                <c:pt idx="7840">
                  <c:v>5.1272819261260771</c:v>
                </c:pt>
                <c:pt idx="7841">
                  <c:v>5.1285539514912974</c:v>
                </c:pt>
                <c:pt idx="7842">
                  <c:v>5.1313912285639418</c:v>
                </c:pt>
                <c:pt idx="7843">
                  <c:v>5.1314491525757306</c:v>
                </c:pt>
                <c:pt idx="7844">
                  <c:v>5.1294801903938927</c:v>
                </c:pt>
                <c:pt idx="7845">
                  <c:v>5.125836464916528</c:v>
                </c:pt>
                <c:pt idx="7846">
                  <c:v>5.1290172835433294</c:v>
                </c:pt>
                <c:pt idx="7847">
                  <c:v>5.1284966369285021</c:v>
                </c:pt>
                <c:pt idx="7848">
                  <c:v>5.1267616400143474</c:v>
                </c:pt>
                <c:pt idx="7849">
                  <c:v>5.1301747446181576</c:v>
                </c:pt>
                <c:pt idx="7850">
                  <c:v>5.1273973198267253</c:v>
                </c:pt>
                <c:pt idx="7851">
                  <c:v>5.1297118337175442</c:v>
                </c:pt>
                <c:pt idx="7852">
                  <c:v>5.1286118717709943</c:v>
                </c:pt>
                <c:pt idx="7853">
                  <c:v>5.1248544138455072</c:v>
                </c:pt>
                <c:pt idx="7854">
                  <c:v>5.1256633940798837</c:v>
                </c:pt>
                <c:pt idx="7855">
                  <c:v>5.1217381602349397</c:v>
                </c:pt>
                <c:pt idx="7856">
                  <c:v>5.1273396599077596</c:v>
                </c:pt>
                <c:pt idx="7857">
                  <c:v>5.1294220191979552</c:v>
                </c:pt>
                <c:pt idx="7858">
                  <c:v>5.1246815004655701</c:v>
                </c:pt>
                <c:pt idx="7859">
                  <c:v>5.1228343245881662</c:v>
                </c:pt>
                <c:pt idx="7860">
                  <c:v>5.1234109473913714</c:v>
                </c:pt>
                <c:pt idx="7861">
                  <c:v>5.1263571220645794</c:v>
                </c:pt>
                <c:pt idx="7862">
                  <c:v>5.1267032433224875</c:v>
                </c:pt>
                <c:pt idx="7863">
                  <c:v>5.1257214598066225</c:v>
                </c:pt>
                <c:pt idx="7864">
                  <c:v>5.1267038468974366</c:v>
                </c:pt>
                <c:pt idx="7865">
                  <c:v>5.1260677765058054</c:v>
                </c:pt>
                <c:pt idx="7866">
                  <c:v>5.1265878128463003</c:v>
                </c:pt>
                <c:pt idx="7867">
                  <c:v>5.1246815004655701</c:v>
                </c:pt>
                <c:pt idx="7868">
                  <c:v>5.1290752923109295</c:v>
                </c:pt>
                <c:pt idx="7869">
                  <c:v>5.1284384933401199</c:v>
                </c:pt>
                <c:pt idx="7870">
                  <c:v>5.1239880323240659</c:v>
                </c:pt>
                <c:pt idx="7871">
                  <c:v>5.1263565185906765</c:v>
                </c:pt>
                <c:pt idx="7872">
                  <c:v>5.1279756681689577</c:v>
                </c:pt>
                <c:pt idx="7873">
                  <c:v>5.1300010842377137</c:v>
                </c:pt>
                <c:pt idx="7874">
                  <c:v>5.1284966369285021</c:v>
                </c:pt>
                <c:pt idx="7875">
                  <c:v>5.1286118717709943</c:v>
                </c:pt>
                <c:pt idx="7876">
                  <c:v>5.1257214598066225</c:v>
                </c:pt>
                <c:pt idx="7877">
                  <c:v>5.1273396599077596</c:v>
                </c:pt>
                <c:pt idx="7878">
                  <c:v>5.1239883337159391</c:v>
                </c:pt>
                <c:pt idx="7879">
                  <c:v>5.1252588644437918</c:v>
                </c:pt>
                <c:pt idx="7880">
                  <c:v>5.1216799803824404</c:v>
                </c:pt>
                <c:pt idx="7881">
                  <c:v>5.1209313148575752</c:v>
                </c:pt>
                <c:pt idx="7882">
                  <c:v>5.135973505657061</c:v>
                </c:pt>
                <c:pt idx="7883">
                  <c:v>5.1308702876719874</c:v>
                </c:pt>
                <c:pt idx="7884">
                  <c:v>5.1315072294499346</c:v>
                </c:pt>
                <c:pt idx="7885">
                  <c:v>5.1267614891163804</c:v>
                </c:pt>
                <c:pt idx="7886">
                  <c:v>5.1305221090387709</c:v>
                </c:pt>
                <c:pt idx="7887">
                  <c:v>5.1252007362986394</c:v>
                </c:pt>
                <c:pt idx="7888">
                  <c:v>5.126703394216209</c:v>
                </c:pt>
                <c:pt idx="7889">
                  <c:v>5.1271084325904521</c:v>
                </c:pt>
                <c:pt idx="7890">
                  <c:v>5.1291330005609845</c:v>
                </c:pt>
                <c:pt idx="7891">
                  <c:v>5.1280334967867747</c:v>
                </c:pt>
                <c:pt idx="7892">
                  <c:v>5.128090874034438</c:v>
                </c:pt>
                <c:pt idx="7893">
                  <c:v>5.1245083000624101</c:v>
                </c:pt>
                <c:pt idx="7894">
                  <c:v>5.1260098519086856</c:v>
                </c:pt>
                <c:pt idx="7895">
                  <c:v>5.1270500261186873</c:v>
                </c:pt>
                <c:pt idx="7896">
                  <c:v>5.1196059184472862</c:v>
                </c:pt>
                <c:pt idx="7897">
                  <c:v>5.1205271827473293</c:v>
                </c:pt>
                <c:pt idx="7898">
                  <c:v>5.1170727169633841</c:v>
                </c:pt>
                <c:pt idx="7899">
                  <c:v>5.1164968079619877</c:v>
                </c:pt>
                <c:pt idx="7900">
                  <c:v>5.1141401831565769</c:v>
                </c:pt>
                <c:pt idx="7901">
                  <c:v>5.1210462797456255</c:v>
                </c:pt>
                <c:pt idx="7902">
                  <c:v>5.1215074073424498</c:v>
                </c:pt>
                <c:pt idx="7903">
                  <c:v>5.1217380097028071</c:v>
                </c:pt>
                <c:pt idx="7904">
                  <c:v>5.1190294534552025</c:v>
                </c:pt>
                <c:pt idx="7905">
                  <c:v>5.1212196420284917</c:v>
                </c:pt>
                <c:pt idx="7906">
                  <c:v>5.1242189867221786</c:v>
                </c:pt>
                <c:pt idx="7907">
                  <c:v>5.1228343245881662</c:v>
                </c:pt>
                <c:pt idx="7908">
                  <c:v>5.1215646792233045</c:v>
                </c:pt>
                <c:pt idx="7909">
                  <c:v>5.1216799803824404</c:v>
                </c:pt>
                <c:pt idx="7910">
                  <c:v>5.1215070310541329</c:v>
                </c:pt>
                <c:pt idx="7911">
                  <c:v>5.1209307882006785</c:v>
                </c:pt>
                <c:pt idx="7912">
                  <c:v>5.1209889469802761</c:v>
                </c:pt>
                <c:pt idx="7913">
                  <c:v>5.1205279349675301</c:v>
                </c:pt>
                <c:pt idx="7914">
                  <c:v>5.1197784832455762</c:v>
                </c:pt>
                <c:pt idx="7915">
                  <c:v>5.122198915154681</c:v>
                </c:pt>
                <c:pt idx="7916">
                  <c:v>5.123757028358888</c:v>
                </c:pt>
                <c:pt idx="7917">
                  <c:v>5.1239309193551108</c:v>
                </c:pt>
                <c:pt idx="7918">
                  <c:v>5.1226608269234655</c:v>
                </c:pt>
                <c:pt idx="7919">
                  <c:v>5.123583905306516</c:v>
                </c:pt>
                <c:pt idx="7920">
                  <c:v>5.1234688746299515</c:v>
                </c:pt>
                <c:pt idx="7921">
                  <c:v>5.1241040714426331</c:v>
                </c:pt>
                <c:pt idx="7922">
                  <c:v>5.1200090432713905</c:v>
                </c:pt>
                <c:pt idx="7923">
                  <c:v>5.121103915072478</c:v>
                </c:pt>
                <c:pt idx="7924">
                  <c:v>5.1226033740895875</c:v>
                </c:pt>
                <c:pt idx="7925">
                  <c:v>5.1276865492943822</c:v>
                </c:pt>
                <c:pt idx="7926">
                  <c:v>5.1301170073503757</c:v>
                </c:pt>
                <c:pt idx="7927">
                  <c:v>5.1300591205527004</c:v>
                </c:pt>
                <c:pt idx="7928">
                  <c:v>5.1290746880445637</c:v>
                </c:pt>
                <c:pt idx="7929">
                  <c:v>5.1263566694591365</c:v>
                </c:pt>
                <c:pt idx="7930">
                  <c:v>5.1308117750594615</c:v>
                </c:pt>
                <c:pt idx="7931">
                  <c:v>5.1278598647984257</c:v>
                </c:pt>
                <c:pt idx="7932">
                  <c:v>5.1273973198267253</c:v>
                </c:pt>
                <c:pt idx="7933">
                  <c:v>5.1315650054547213</c:v>
                </c:pt>
                <c:pt idx="7934">
                  <c:v>5.1291323962777859</c:v>
                </c:pt>
                <c:pt idx="7935">
                  <c:v>5.1322023120326827</c:v>
                </c:pt>
                <c:pt idx="7936">
                  <c:v>5.1336520705179343</c:v>
                </c:pt>
                <c:pt idx="7937">
                  <c:v>5.1314489257161311</c:v>
                </c:pt>
                <c:pt idx="7938">
                  <c:v>5.1341157863498745</c:v>
                </c:pt>
                <c:pt idx="7939">
                  <c:v>5.1307539444491281</c:v>
                </c:pt>
                <c:pt idx="7940">
                  <c:v>5.1320867261105487</c:v>
                </c:pt>
                <c:pt idx="7941">
                  <c:v>5.1354507308555535</c:v>
                </c:pt>
                <c:pt idx="7942">
                  <c:v>5.13446434176283</c:v>
                </c:pt>
                <c:pt idx="7943">
                  <c:v>5.1349284664534345</c:v>
                </c:pt>
                <c:pt idx="7944">
                  <c:v>5.1334198351660465</c:v>
                </c:pt>
                <c:pt idx="7945">
                  <c:v>5.1367863830562772</c:v>
                </c:pt>
                <c:pt idx="7946">
                  <c:v>5.1360892325642702</c:v>
                </c:pt>
                <c:pt idx="7947">
                  <c:v>5.1349859590978122</c:v>
                </c:pt>
                <c:pt idx="7948">
                  <c:v>5.1345218215474864</c:v>
                </c:pt>
                <c:pt idx="7949">
                  <c:v>5.1331879285472706</c:v>
                </c:pt>
                <c:pt idx="7950">
                  <c:v>5.1335941606384869</c:v>
                </c:pt>
                <c:pt idx="7951">
                  <c:v>5.1361476668728505</c:v>
                </c:pt>
                <c:pt idx="7952">
                  <c:v>5.1384133209931715</c:v>
                </c:pt>
                <c:pt idx="7953">
                  <c:v>5.13446411457317</c:v>
                </c:pt>
                <c:pt idx="7954">
                  <c:v>5.132376459534548</c:v>
                </c:pt>
                <c:pt idx="7955">
                  <c:v>5.1327245714207779</c:v>
                </c:pt>
                <c:pt idx="7956">
                  <c:v>5.1364383470557247</c:v>
                </c:pt>
                <c:pt idx="7957">
                  <c:v>5.1363214637157562</c:v>
                </c:pt>
                <c:pt idx="7958">
                  <c:v>5.1352189759022098</c:v>
                </c:pt>
                <c:pt idx="7959">
                  <c:v>5.1350442865968065</c:v>
                </c:pt>
                <c:pt idx="7960">
                  <c:v>5.1367867621296925</c:v>
                </c:pt>
                <c:pt idx="7961">
                  <c:v>5.1346381491463298</c:v>
                </c:pt>
                <c:pt idx="7962">
                  <c:v>5.1345803632022085</c:v>
                </c:pt>
                <c:pt idx="7963">
                  <c:v>5.1350445138500103</c:v>
                </c:pt>
                <c:pt idx="7964">
                  <c:v>5.1342317882974378</c:v>
                </c:pt>
                <c:pt idx="7965">
                  <c:v>5.133130031625166</c:v>
                </c:pt>
                <c:pt idx="7966">
                  <c:v>5.1303486462904226</c:v>
                </c:pt>
                <c:pt idx="7967">
                  <c:v>5.1325503946828901</c:v>
                </c:pt>
                <c:pt idx="7968">
                  <c:v>5.1338258098573464</c:v>
                </c:pt>
                <c:pt idx="7969">
                  <c:v>5.1335358738957151</c:v>
                </c:pt>
                <c:pt idx="7970">
                  <c:v>5.1333039543029528</c:v>
                </c:pt>
                <c:pt idx="7971">
                  <c:v>5.1332456000293964</c:v>
                </c:pt>
                <c:pt idx="7972">
                  <c:v>5.1315074563159113</c:v>
                </c:pt>
                <c:pt idx="7973">
                  <c:v>5.1311593218720484</c:v>
                </c:pt>
                <c:pt idx="7974">
                  <c:v>5.1286701712627094</c:v>
                </c:pt>
                <c:pt idx="7975">
                  <c:v>5.1359735814420535</c:v>
                </c:pt>
                <c:pt idx="7976">
                  <c:v>5.1287278682297943</c:v>
                </c:pt>
                <c:pt idx="7977">
                  <c:v>5.1330716822448119</c:v>
                </c:pt>
                <c:pt idx="7978">
                  <c:v>5.1284964859040878</c:v>
                </c:pt>
                <c:pt idx="7979">
                  <c:v>5.1321445182661973</c:v>
                </c:pt>
                <c:pt idx="7980">
                  <c:v>5.1313334574018379</c:v>
                </c:pt>
                <c:pt idx="7981">
                  <c:v>5.1295380610221626</c:v>
                </c:pt>
                <c:pt idx="7982">
                  <c:v>5.1324922129245802</c:v>
                </c:pt>
                <c:pt idx="7983">
                  <c:v>5.1293065882056945</c:v>
                </c:pt>
                <c:pt idx="7984">
                  <c:v>5.1289015729880854</c:v>
                </c:pt>
                <c:pt idx="7985">
                  <c:v>5.1285544800914833</c:v>
                </c:pt>
                <c:pt idx="7986">
                  <c:v>5.1302905262898015</c:v>
                </c:pt>
                <c:pt idx="7987">
                  <c:v>5.1304064655935084</c:v>
                </c:pt>
                <c:pt idx="7988">
                  <c:v>5.1253166926358409</c:v>
                </c:pt>
                <c:pt idx="7989">
                  <c:v>5.1219106019856921</c:v>
                </c:pt>
                <c:pt idx="7990">
                  <c:v>5.1220841120151643</c:v>
                </c:pt>
                <c:pt idx="7991">
                  <c:v>5.1232377026499343</c:v>
                </c:pt>
                <c:pt idx="7992">
                  <c:v>5.1227766410242843</c:v>
                </c:pt>
                <c:pt idx="7993">
                  <c:v>5.1323767621493674</c:v>
                </c:pt>
                <c:pt idx="7994">
                  <c:v>5.1331882312805286</c:v>
                </c:pt>
                <c:pt idx="7995">
                  <c:v>5.1306383636589263</c:v>
                </c:pt>
                <c:pt idx="7996">
                  <c:v>5.1254322030653645</c:v>
                </c:pt>
                <c:pt idx="7997">
                  <c:v>5.1316229343220678</c:v>
                </c:pt>
                <c:pt idx="7998">
                  <c:v>5.1261831779943661</c:v>
                </c:pt>
                <c:pt idx="7999">
                  <c:v>5.1339420227226507</c:v>
                </c:pt>
                <c:pt idx="8000">
                  <c:v>5.1290751412443223</c:v>
                </c:pt>
                <c:pt idx="8001">
                  <c:v>5.1233530970993284</c:v>
                </c:pt>
                <c:pt idx="8002">
                  <c:v>5.1254322030653645</c:v>
                </c:pt>
                <c:pt idx="8003">
                  <c:v>5.1243349634310817</c:v>
                </c:pt>
                <c:pt idx="8004">
                  <c:v>5.1167272273803661</c:v>
                </c:pt>
                <c:pt idx="8005">
                  <c:v>5.1335360252877376</c:v>
                </c:pt>
                <c:pt idx="8006">
                  <c:v>5.1323187365657068</c:v>
                </c:pt>
                <c:pt idx="8007">
                  <c:v>5.1324338814870618</c:v>
                </c:pt>
                <c:pt idx="8008">
                  <c:v>5.1344059548373044</c:v>
                </c:pt>
                <c:pt idx="8009">
                  <c:v>5.1345219730114779</c:v>
                </c:pt>
                <c:pt idx="8010">
                  <c:v>5.1328980060615566</c:v>
                </c:pt>
                <c:pt idx="8011">
                  <c:v>5.1346964668684407</c:v>
                </c:pt>
                <c:pt idx="8012">
                  <c:v>5.1238151913118264</c:v>
                </c:pt>
                <c:pt idx="8013">
                  <c:v>5.1322023120326827</c:v>
                </c:pt>
                <c:pt idx="8014">
                  <c:v>5.1298278917724955</c:v>
                </c:pt>
                <c:pt idx="8015">
                  <c:v>5.1262988876437516</c:v>
                </c:pt>
                <c:pt idx="8016">
                  <c:v>5.1285540270055989</c:v>
                </c:pt>
                <c:pt idx="8017">
                  <c:v>5.129596235475816</c:v>
                </c:pt>
                <c:pt idx="8018">
                  <c:v>5.129364453985727</c:v>
                </c:pt>
                <c:pt idx="8019">
                  <c:v>5.1263566694591365</c:v>
                </c:pt>
                <c:pt idx="8020">
                  <c:v>5.1250274924433299</c:v>
                </c:pt>
                <c:pt idx="8021">
                  <c:v>5.1278024939492335</c:v>
                </c:pt>
                <c:pt idx="8022">
                  <c:v>5.1286121738366797</c:v>
                </c:pt>
                <c:pt idx="8023">
                  <c:v>5.1324344867335006</c:v>
                </c:pt>
                <c:pt idx="8024">
                  <c:v>5.1283225130822405</c:v>
                </c:pt>
                <c:pt idx="8025">
                  <c:v>5.1262988876437516</c:v>
                </c:pt>
                <c:pt idx="8026">
                  <c:v>5.128380804431468</c:v>
                </c:pt>
                <c:pt idx="8027">
                  <c:v>5.1366704656527062</c:v>
                </c:pt>
                <c:pt idx="8028">
                  <c:v>5.1346960881766499</c:v>
                </c:pt>
                <c:pt idx="8029">
                  <c:v>5.1331882312805286</c:v>
                </c:pt>
                <c:pt idx="8030">
                  <c:v>5.129190861493389</c:v>
                </c:pt>
                <c:pt idx="8031">
                  <c:v>5.1294800392977562</c:v>
                </c:pt>
                <c:pt idx="8032">
                  <c:v>5.1314493038154776</c:v>
                </c:pt>
                <c:pt idx="8033">
                  <c:v>5.1323183583077769</c:v>
                </c:pt>
                <c:pt idx="8034">
                  <c:v>5.1322599561111373</c:v>
                </c:pt>
                <c:pt idx="8035">
                  <c:v>5.136553872466215</c:v>
                </c:pt>
                <c:pt idx="8036">
                  <c:v>5.1369606883151437</c:v>
                </c:pt>
                <c:pt idx="8037">
                  <c:v>5.1306962666370142</c:v>
                </c:pt>
                <c:pt idx="8038">
                  <c:v>5.1362638582653224</c:v>
                </c:pt>
                <c:pt idx="8039">
                  <c:v>5.1353347365009459</c:v>
                </c:pt>
                <c:pt idx="8040">
                  <c:v>5.1327242687551955</c:v>
                </c:pt>
                <c:pt idx="8041">
                  <c:v>5.1338263398035275</c:v>
                </c:pt>
                <c:pt idx="8042">
                  <c:v>5.1323768378030765</c:v>
                </c:pt>
                <c:pt idx="8043">
                  <c:v>5.1373091152442711</c:v>
                </c:pt>
                <c:pt idx="8044">
                  <c:v>5.1300008575365386</c:v>
                </c:pt>
                <c:pt idx="8045">
                  <c:v>5.1360315577718092</c:v>
                </c:pt>
                <c:pt idx="8046">
                  <c:v>5.1330719849610924</c:v>
                </c:pt>
                <c:pt idx="8047">
                  <c:v>5.1301170829216689</c:v>
                </c:pt>
                <c:pt idx="8048">
                  <c:v>5.1365544789157767</c:v>
                </c:pt>
                <c:pt idx="8049">
                  <c:v>5.1389948256923565</c:v>
                </c:pt>
                <c:pt idx="8050">
                  <c:v>5.1361476668728505</c:v>
                </c:pt>
                <c:pt idx="8051">
                  <c:v>5.1358572547372576</c:v>
                </c:pt>
                <c:pt idx="8052">
                  <c:v>5.1317969575339459</c:v>
                </c:pt>
                <c:pt idx="8053">
                  <c:v>5.1364963363694809</c:v>
                </c:pt>
                <c:pt idx="8054">
                  <c:v>5.1365544031095789</c:v>
                </c:pt>
                <c:pt idx="8055">
                  <c:v>5.1333622345286924</c:v>
                </c:pt>
                <c:pt idx="8056">
                  <c:v>5.1373670530524151</c:v>
                </c:pt>
                <c:pt idx="8057">
                  <c:v>5.1365540998847852</c:v>
                </c:pt>
                <c:pt idx="8058">
                  <c:v>5.1380647087287858</c:v>
                </c:pt>
                <c:pt idx="8059">
                  <c:v>5.1378327376122375</c:v>
                </c:pt>
                <c:pt idx="8060">
                  <c:v>5.1382976162012683</c:v>
                </c:pt>
                <c:pt idx="8061">
                  <c:v>5.1319702389646942</c:v>
                </c:pt>
                <c:pt idx="8062">
                  <c:v>5.1373091152442711</c:v>
                </c:pt>
                <c:pt idx="8063">
                  <c:v>5.1419627835541188</c:v>
                </c:pt>
                <c:pt idx="8064">
                  <c:v>5.1396343425143298</c:v>
                </c:pt>
                <c:pt idx="8065">
                  <c:v>5.1387040909321788</c:v>
                </c:pt>
                <c:pt idx="8066">
                  <c:v>5.1369603850309984</c:v>
                </c:pt>
                <c:pt idx="8067">
                  <c:v>5.1401585515462616</c:v>
                </c:pt>
                <c:pt idx="8068">
                  <c:v>5.1392273061799099</c:v>
                </c:pt>
                <c:pt idx="8069">
                  <c:v>5.1410899866173425</c:v>
                </c:pt>
                <c:pt idx="8070">
                  <c:v>5.1407403172105752</c:v>
                </c:pt>
                <c:pt idx="8071">
                  <c:v>5.1397511847222654</c:v>
                </c:pt>
                <c:pt idx="8072">
                  <c:v>5.1399251315934764</c:v>
                </c:pt>
                <c:pt idx="8073">
                  <c:v>5.1423123546608736</c:v>
                </c:pt>
                <c:pt idx="8074">
                  <c:v>5.1409151825413515</c:v>
                </c:pt>
                <c:pt idx="8075">
                  <c:v>5.144935214057015</c:v>
                </c:pt>
                <c:pt idx="8076">
                  <c:v>5.136553872466215</c:v>
                </c:pt>
                <c:pt idx="8077">
                  <c:v>5.1361477426642077</c:v>
                </c:pt>
                <c:pt idx="8078">
                  <c:v>5.1356827390175877</c:v>
                </c:pt>
                <c:pt idx="8079">
                  <c:v>5.1442347917622762</c:v>
                </c:pt>
                <c:pt idx="8080">
                  <c:v>5.1458096270010962</c:v>
                </c:pt>
                <c:pt idx="8081">
                  <c:v>5.1468602306848021</c:v>
                </c:pt>
                <c:pt idx="8082">
                  <c:v>5.1460429471057365</c:v>
                </c:pt>
                <c:pt idx="8083">
                  <c:v>5.1435352137924957</c:v>
                </c:pt>
                <c:pt idx="8084">
                  <c:v>5.1465678606858267</c:v>
                </c:pt>
                <c:pt idx="8085">
                  <c:v>5.1465099705091291</c:v>
                </c:pt>
                <c:pt idx="8086">
                  <c:v>5.1480865295394498</c:v>
                </c:pt>
                <c:pt idx="8087">
                  <c:v>5.146568470064679</c:v>
                </c:pt>
                <c:pt idx="8088">
                  <c:v>5.1459849192303402</c:v>
                </c:pt>
                <c:pt idx="8089">
                  <c:v>5.1473853505058376</c:v>
                </c:pt>
                <c:pt idx="8090">
                  <c:v>5.1494299469870741</c:v>
                </c:pt>
                <c:pt idx="8091">
                  <c:v>5.1454016842939891</c:v>
                </c:pt>
                <c:pt idx="8092">
                  <c:v>5.1460429471057356</c:v>
                </c:pt>
                <c:pt idx="8093">
                  <c:v>5.1501316625176745</c:v>
                </c:pt>
                <c:pt idx="8094">
                  <c:v>5.1470932114891363</c:v>
                </c:pt>
                <c:pt idx="8095">
                  <c:v>5.1497810040636471</c:v>
                </c:pt>
                <c:pt idx="8096">
                  <c:v>5.1508920830984284</c:v>
                </c:pt>
                <c:pt idx="8097">
                  <c:v>5.1537005035383885</c:v>
                </c:pt>
                <c:pt idx="8098">
                  <c:v>5.1514183736476085</c:v>
                </c:pt>
                <c:pt idx="8099">
                  <c:v>5.151944797194588</c:v>
                </c:pt>
                <c:pt idx="8100">
                  <c:v>5.1469770987629744</c:v>
                </c:pt>
                <c:pt idx="8101">
                  <c:v>5.1520617982715304</c:v>
                </c:pt>
                <c:pt idx="8102">
                  <c:v>5.151944797194588</c:v>
                </c:pt>
                <c:pt idx="8103">
                  <c:v>5.1513014087003786</c:v>
                </c:pt>
                <c:pt idx="8104">
                  <c:v>5.1507745370879201</c:v>
                </c:pt>
                <c:pt idx="8105">
                  <c:v>5.1524713537897808</c:v>
                </c:pt>
                <c:pt idx="8106">
                  <c:v>5.1529980434836435</c:v>
                </c:pt>
                <c:pt idx="8107">
                  <c:v>5.153817603236015</c:v>
                </c:pt>
                <c:pt idx="8108">
                  <c:v>5.150423770380006</c:v>
                </c:pt>
                <c:pt idx="8109">
                  <c:v>5.1477362153550246</c:v>
                </c:pt>
                <c:pt idx="8110">
                  <c:v>5.15288098982451</c:v>
                </c:pt>
                <c:pt idx="8111">
                  <c:v>5.1503653150051285</c:v>
                </c:pt>
                <c:pt idx="8112">
                  <c:v>5.1500147698053533</c:v>
                </c:pt>
                <c:pt idx="8113">
                  <c:v>5.1500732153413384</c:v>
                </c:pt>
                <c:pt idx="8114">
                  <c:v>5.1499563259096703</c:v>
                </c:pt>
                <c:pt idx="8115">
                  <c:v>5.1500143120138979</c:v>
                </c:pt>
                <c:pt idx="8116">
                  <c:v>5.1473853505058376</c:v>
                </c:pt>
                <c:pt idx="8117">
                  <c:v>5.1487289253757815</c:v>
                </c:pt>
                <c:pt idx="8118">
                  <c:v>5.1491957892774254</c:v>
                </c:pt>
                <c:pt idx="8119">
                  <c:v>5.1469185877182415</c:v>
                </c:pt>
                <c:pt idx="8120">
                  <c:v>5.146801418202501</c:v>
                </c:pt>
                <c:pt idx="8121">
                  <c:v>5.1463929763320895</c:v>
                </c:pt>
                <c:pt idx="8122">
                  <c:v>5.1465680130305262</c:v>
                </c:pt>
                <c:pt idx="8123">
                  <c:v>5.1438851255050873</c:v>
                </c:pt>
                <c:pt idx="8124">
                  <c:v>5.1430112930784482</c:v>
                </c:pt>
                <c:pt idx="8125">
                  <c:v>5.1453426085180318</c:v>
                </c:pt>
                <c:pt idx="8126">
                  <c:v>5.1419048694263845</c:v>
                </c:pt>
                <c:pt idx="8127">
                  <c:v>5.1441183819754537</c:v>
                </c:pt>
                <c:pt idx="8128">
                  <c:v>5.1459262837824875</c:v>
                </c:pt>
                <c:pt idx="8129">
                  <c:v>5.1429529695304455</c:v>
                </c:pt>
                <c:pt idx="8130">
                  <c:v>5.1408564620032964</c:v>
                </c:pt>
                <c:pt idx="8131">
                  <c:v>5.1369030651225023</c:v>
                </c:pt>
                <c:pt idx="8132">
                  <c:v>5.1459843861733745</c:v>
                </c:pt>
                <c:pt idx="8133">
                  <c:v>5.1397506532613413</c:v>
                </c:pt>
                <c:pt idx="8134">
                  <c:v>5.1417881340423248</c:v>
                </c:pt>
                <c:pt idx="8135">
                  <c:v>5.1406823611842674</c:v>
                </c:pt>
                <c:pt idx="8136">
                  <c:v>5.1420210033195382</c:v>
                </c:pt>
                <c:pt idx="8137">
                  <c:v>5.1429527414102685</c:v>
                </c:pt>
                <c:pt idx="8138">
                  <c:v>5.1387044703558695</c:v>
                </c:pt>
                <c:pt idx="8139">
                  <c:v>5.1396347221079965</c:v>
                </c:pt>
                <c:pt idx="8140">
                  <c:v>5.1400418382915065</c:v>
                </c:pt>
                <c:pt idx="8141">
                  <c:v>5.1381225158986537</c:v>
                </c:pt>
                <c:pt idx="8142">
                  <c:v>5.141380675582206</c:v>
                </c:pt>
                <c:pt idx="8143">
                  <c:v>5.1407405450880495</c:v>
                </c:pt>
                <c:pt idx="8144">
                  <c:v>5.1412055431476684</c:v>
                </c:pt>
                <c:pt idx="8145">
                  <c:v>5.1368444579107493</c:v>
                </c:pt>
                <c:pt idx="8146">
                  <c:v>5.1374258266956652</c:v>
                </c:pt>
                <c:pt idx="8147">
                  <c:v>5.1395184178519475</c:v>
                </c:pt>
                <c:pt idx="8148">
                  <c:v>5.1349860348467473</c:v>
                </c:pt>
                <c:pt idx="8149">
                  <c:v>5.1331877771806669</c:v>
                </c:pt>
                <c:pt idx="8150">
                  <c:v>5.1344058791095408</c:v>
                </c:pt>
                <c:pt idx="8151">
                  <c:v>5.1381234262606563</c:v>
                </c:pt>
                <c:pt idx="8152">
                  <c:v>5.1373094185793677</c:v>
                </c:pt>
                <c:pt idx="8153">
                  <c:v>5.1399838258146664</c:v>
                </c:pt>
                <c:pt idx="8154">
                  <c:v>5.1366120166242109</c:v>
                </c:pt>
                <c:pt idx="8155">
                  <c:v>5.1391118596293692</c:v>
                </c:pt>
                <c:pt idx="8156">
                  <c:v>5.1394018164666315</c:v>
                </c:pt>
                <c:pt idx="8157">
                  <c:v>5.1337676680138911</c:v>
                </c:pt>
                <c:pt idx="8158">
                  <c:v>5.1363218427042785</c:v>
                </c:pt>
                <c:pt idx="8159">
                  <c:v>5.1370186922231174</c:v>
                </c:pt>
                <c:pt idx="8160">
                  <c:v>5.137483843601145</c:v>
                </c:pt>
                <c:pt idx="8161">
                  <c:v>5.1380062962941979</c:v>
                </c:pt>
                <c:pt idx="8162">
                  <c:v>5.1373091152442711</c:v>
                </c:pt>
                <c:pt idx="8163">
                  <c:v>5.1351027672418477</c:v>
                </c:pt>
                <c:pt idx="8164">
                  <c:v>5.1388204254857284</c:v>
                </c:pt>
                <c:pt idx="8165">
                  <c:v>5.1372514823795994</c:v>
                </c:pt>
                <c:pt idx="8166">
                  <c:v>5.1365540998847852</c:v>
                </c:pt>
                <c:pt idx="8167">
                  <c:v>5.1375995788984801</c:v>
                </c:pt>
                <c:pt idx="8168">
                  <c:v>5.1374252958295079</c:v>
                </c:pt>
                <c:pt idx="8169">
                  <c:v>5.1346381491463298</c:v>
                </c:pt>
                <c:pt idx="8170">
                  <c:v>5.1344645689525166</c:v>
                </c:pt>
                <c:pt idx="8171">
                  <c:v>5.1369029893035707</c:v>
                </c:pt>
                <c:pt idx="8172">
                  <c:v>5.1359733540870858</c:v>
                </c:pt>
                <c:pt idx="8173">
                  <c:v>5.1364958815450343</c:v>
                </c:pt>
                <c:pt idx="8174">
                  <c:v>5.1370191471621318</c:v>
                </c:pt>
                <c:pt idx="8175">
                  <c:v>5.1373091152442711</c:v>
                </c:pt>
                <c:pt idx="8176">
                  <c:v>5.1378319790834048</c:v>
                </c:pt>
                <c:pt idx="8177">
                  <c:v>5.1359153036003296</c:v>
                </c:pt>
                <c:pt idx="8178">
                  <c:v>5.1351603404713382</c:v>
                </c:pt>
                <c:pt idx="8179">
                  <c:v>5.134986262093574</c:v>
                </c:pt>
                <c:pt idx="8180">
                  <c:v>5.1347546347488153</c:v>
                </c:pt>
                <c:pt idx="8181">
                  <c:v>5.1349286936939516</c:v>
                </c:pt>
                <c:pt idx="8182">
                  <c:v>5.137483843601145</c:v>
                </c:pt>
                <c:pt idx="8183">
                  <c:v>5.137483843601145</c:v>
                </c:pt>
                <c:pt idx="8184">
                  <c:v>5.136728764701898</c:v>
                </c:pt>
                <c:pt idx="8185">
                  <c:v>5.1371929411603103</c:v>
                </c:pt>
                <c:pt idx="8186">
                  <c:v>5.1346386035638014</c:v>
                </c:pt>
                <c:pt idx="8187">
                  <c:v>5.1360314061975965</c:v>
                </c:pt>
                <c:pt idx="8188">
                  <c:v>5.1376581315851118</c:v>
                </c:pt>
                <c:pt idx="8189">
                  <c:v>5.1354509581532755</c:v>
                </c:pt>
                <c:pt idx="8190">
                  <c:v>5.1380648604515295</c:v>
                </c:pt>
                <c:pt idx="8191">
                  <c:v>5.136728764701898</c:v>
                </c:pt>
                <c:pt idx="8192">
                  <c:v>5.135856800052836</c:v>
                </c:pt>
                <c:pt idx="8193">
                  <c:v>5.1312750073278277</c:v>
                </c:pt>
                <c:pt idx="8194">
                  <c:v>5.1320861966087215</c:v>
                </c:pt>
                <c:pt idx="8195">
                  <c:v>5.1374833885602849</c:v>
                </c:pt>
                <c:pt idx="8196">
                  <c:v>5.1374833885602849</c:v>
                </c:pt>
                <c:pt idx="8197">
                  <c:v>5.1339417955901832</c:v>
                </c:pt>
                <c:pt idx="8198">
                  <c:v>5.1334778915663559</c:v>
                </c:pt>
                <c:pt idx="8199">
                  <c:v>5.1351604919819485</c:v>
                </c:pt>
                <c:pt idx="8200">
                  <c:v>5.1284958818065061</c:v>
                </c:pt>
                <c:pt idx="8201">
                  <c:v>5.1312170125701462</c:v>
                </c:pt>
                <c:pt idx="8202">
                  <c:v>5.1300011598047774</c:v>
                </c:pt>
                <c:pt idx="8203">
                  <c:v>5.134870217954834</c:v>
                </c:pt>
                <c:pt idx="8204">
                  <c:v>5.1375419379701786</c:v>
                </c:pt>
                <c:pt idx="8205">
                  <c:v>5.1345218215474873</c:v>
                </c:pt>
                <c:pt idx="8206">
                  <c:v>5.1432439952282927</c:v>
                </c:pt>
                <c:pt idx="8207">
                  <c:v>5.1375995788984801</c:v>
                </c:pt>
                <c:pt idx="8208">
                  <c:v>5.1356252270650256</c:v>
                </c:pt>
                <c:pt idx="8209">
                  <c:v>5.1341745437058357</c:v>
                </c:pt>
                <c:pt idx="8210">
                  <c:v>5.1391112524323965</c:v>
                </c:pt>
                <c:pt idx="8211">
                  <c:v>5.1400998523883903</c:v>
                </c:pt>
                <c:pt idx="8212">
                  <c:v>5.1398090388524293</c:v>
                </c:pt>
                <c:pt idx="8213">
                  <c:v>5.1363797529633342</c:v>
                </c:pt>
                <c:pt idx="8214">
                  <c:v>5.1382971609820318</c:v>
                </c:pt>
                <c:pt idx="8215">
                  <c:v>5.1378322824949079</c:v>
                </c:pt>
                <c:pt idx="8216">
                  <c:v>5.1338841047479455</c:v>
                </c:pt>
                <c:pt idx="8217">
                  <c:v>5.138704166816904</c:v>
                </c:pt>
                <c:pt idx="8218">
                  <c:v>5.14097299312676</c:v>
                </c:pt>
                <c:pt idx="8219">
                  <c:v>5.1423118225444933</c:v>
                </c:pt>
                <c:pt idx="8220">
                  <c:v>5.1426029865734719</c:v>
                </c:pt>
                <c:pt idx="8221">
                  <c:v>5.1413806755822025</c:v>
                </c:pt>
                <c:pt idx="8222">
                  <c:v>5.1447597819426809</c:v>
                </c:pt>
                <c:pt idx="8223">
                  <c:v>5.1409727652237907</c:v>
                </c:pt>
                <c:pt idx="8224">
                  <c:v>5.13986735015731</c:v>
                </c:pt>
                <c:pt idx="8225">
                  <c:v>5.1395765691659738</c:v>
                </c:pt>
                <c:pt idx="8226">
                  <c:v>5.1441187623889819</c:v>
                </c:pt>
                <c:pt idx="8227">
                  <c:v>5.1402745878790306</c:v>
                </c:pt>
                <c:pt idx="8228">
                  <c:v>5.1388784813696438</c:v>
                </c:pt>
                <c:pt idx="8229">
                  <c:v>5.1405075913964131</c:v>
                </c:pt>
                <c:pt idx="8230">
                  <c:v>5.1401000042598843</c:v>
                </c:pt>
                <c:pt idx="8231">
                  <c:v>5.144992984312915</c:v>
                </c:pt>
                <c:pt idx="8232">
                  <c:v>5.1393439736770929</c:v>
                </c:pt>
                <c:pt idx="8233">
                  <c:v>5.1406817535280735</c:v>
                </c:pt>
                <c:pt idx="8234">
                  <c:v>5.1420207753016118</c:v>
                </c:pt>
                <c:pt idx="8235">
                  <c:v>5.1387037115085485</c:v>
                </c:pt>
                <c:pt idx="8236">
                  <c:v>5.141205847052337</c:v>
                </c:pt>
                <c:pt idx="8237">
                  <c:v>5.1425450546054101</c:v>
                </c:pt>
                <c:pt idx="8238">
                  <c:v>5.1409151065758021</c:v>
                </c:pt>
                <c:pt idx="8239">
                  <c:v>5.1398095703282856</c:v>
                </c:pt>
                <c:pt idx="8240">
                  <c:v>5.1369023069332611</c:v>
                </c:pt>
                <c:pt idx="8241">
                  <c:v>5.1445854300216043</c:v>
                </c:pt>
                <c:pt idx="8242">
                  <c:v>5.1406235712705906</c:v>
                </c:pt>
                <c:pt idx="8243">
                  <c:v>5.1400422179596506</c:v>
                </c:pt>
                <c:pt idx="8244">
                  <c:v>5.1399258908871728</c:v>
                </c:pt>
                <c:pt idx="8245">
                  <c:v>5.1399836739516696</c:v>
                </c:pt>
                <c:pt idx="8246">
                  <c:v>5.1375998822760272</c:v>
                </c:pt>
                <c:pt idx="8247">
                  <c:v>5.141380675582206</c:v>
                </c:pt>
                <c:pt idx="8248">
                  <c:v>5.1372511032213124</c:v>
                </c:pt>
                <c:pt idx="8249">
                  <c:v>5.146334786365685</c:v>
                </c:pt>
                <c:pt idx="8250">
                  <c:v>5.1428948757324804</c:v>
                </c:pt>
                <c:pt idx="8251">
                  <c:v>5.1430696182627429</c:v>
                </c:pt>
                <c:pt idx="8252">
                  <c:v>5.1428948757324804</c:v>
                </c:pt>
                <c:pt idx="8253">
                  <c:v>5.1427780087035186</c:v>
                </c:pt>
                <c:pt idx="8254">
                  <c:v>5.1448183084088441</c:v>
                </c:pt>
                <c:pt idx="8255">
                  <c:v>5.1429525132901075</c:v>
                </c:pt>
                <c:pt idx="8256">
                  <c:v>5.1414391829815793</c:v>
                </c:pt>
                <c:pt idx="8257">
                  <c:v>5.1443520450694766</c:v>
                </c:pt>
                <c:pt idx="8258">
                  <c:v>5.1470348495583957</c:v>
                </c:pt>
                <c:pt idx="8259">
                  <c:v>5.145459848166106</c:v>
                </c:pt>
                <c:pt idx="8260">
                  <c:v>5.1444096469417744</c:v>
                </c:pt>
                <c:pt idx="8261">
                  <c:v>5.1465680130305262</c:v>
                </c:pt>
                <c:pt idx="8262">
                  <c:v>5.1413219418887461</c:v>
                </c:pt>
                <c:pt idx="8263">
                  <c:v>5.1455180136646179</c:v>
                </c:pt>
                <c:pt idx="8264">
                  <c:v>5.1471523369939955</c:v>
                </c:pt>
                <c:pt idx="8265">
                  <c:v>5.1462762933799837</c:v>
                </c:pt>
                <c:pt idx="8266">
                  <c:v>5.1462179543577795</c:v>
                </c:pt>
                <c:pt idx="8267">
                  <c:v>5.1445269101084046</c:v>
                </c:pt>
                <c:pt idx="8268">
                  <c:v>5.1450515934585717</c:v>
                </c:pt>
                <c:pt idx="8269">
                  <c:v>5.1461597692861885</c:v>
                </c:pt>
                <c:pt idx="8270">
                  <c:v>5.1445846690238666</c:v>
                </c:pt>
                <c:pt idx="8271">
                  <c:v>5.1442349439361914</c:v>
                </c:pt>
                <c:pt idx="8272">
                  <c:v>5.1428948757324777</c:v>
                </c:pt>
                <c:pt idx="8273">
                  <c:v>5.1451099758988148</c:v>
                </c:pt>
                <c:pt idx="8274">
                  <c:v>5.1419045654194742</c:v>
                </c:pt>
                <c:pt idx="8275">
                  <c:v>5.1435941621847086</c:v>
                </c:pt>
                <c:pt idx="8276">
                  <c:v>5.144060331686835</c:v>
                </c:pt>
                <c:pt idx="8277">
                  <c:v>5.1429527414102685</c:v>
                </c:pt>
                <c:pt idx="8278">
                  <c:v>5.1430696182627429</c:v>
                </c:pt>
                <c:pt idx="8279">
                  <c:v>5.1430109889096798</c:v>
                </c:pt>
                <c:pt idx="8280">
                  <c:v>5.143826625295576</c:v>
                </c:pt>
                <c:pt idx="8281">
                  <c:v>5.1426036708189615</c:v>
                </c:pt>
                <c:pt idx="8282">
                  <c:v>5.1442934556340401</c:v>
                </c:pt>
                <c:pt idx="8283">
                  <c:v>5.1448763798593431</c:v>
                </c:pt>
                <c:pt idx="8284">
                  <c:v>5.144992984312915</c:v>
                </c:pt>
                <c:pt idx="8285">
                  <c:v>5.1435935536766406</c:v>
                </c:pt>
                <c:pt idx="8286">
                  <c:v>5.1430696182627429</c:v>
                </c:pt>
                <c:pt idx="8287">
                  <c:v>5.1442349439361914</c:v>
                </c:pt>
                <c:pt idx="8288">
                  <c:v>5.1438270056557336</c:v>
                </c:pt>
                <c:pt idx="8289">
                  <c:v>5.1413227776735164</c:v>
                </c:pt>
                <c:pt idx="8290">
                  <c:v>5.1440018265480454</c:v>
                </c:pt>
                <c:pt idx="8291">
                  <c:v>5.1446429622566727</c:v>
                </c:pt>
                <c:pt idx="8292">
                  <c:v>5.1452259844632673</c:v>
                </c:pt>
                <c:pt idx="8293">
                  <c:v>5.1437687352910331</c:v>
                </c:pt>
                <c:pt idx="8294">
                  <c:v>5.1434774079599395</c:v>
                </c:pt>
                <c:pt idx="8295">
                  <c:v>5.1463936618256874</c:v>
                </c:pt>
                <c:pt idx="8296">
                  <c:v>5.1444103317820851</c:v>
                </c:pt>
                <c:pt idx="8297">
                  <c:v>5.1449927559688238</c:v>
                </c:pt>
                <c:pt idx="8298">
                  <c:v>5.1425448265299831</c:v>
                </c:pt>
                <c:pt idx="8299">
                  <c:v>5.1453432175380884</c:v>
                </c:pt>
                <c:pt idx="8300">
                  <c:v>5.1462764457033394</c:v>
                </c:pt>
                <c:pt idx="8301">
                  <c:v>5.1428942674290443</c:v>
                </c:pt>
                <c:pt idx="8302">
                  <c:v>5.1451098997798326</c:v>
                </c:pt>
                <c:pt idx="8303">
                  <c:v>5.1447012571234145</c:v>
                </c:pt>
                <c:pt idx="8304">
                  <c:v>5.1451676748878699</c:v>
                </c:pt>
                <c:pt idx="8305">
                  <c:v>5.1454016842939891</c:v>
                </c:pt>
                <c:pt idx="8306">
                  <c:v>5.1430696182627429</c:v>
                </c:pt>
                <c:pt idx="8307">
                  <c:v>5.1438272338718587</c:v>
                </c:pt>
                <c:pt idx="8308">
                  <c:v>5.144060331686835</c:v>
                </c:pt>
                <c:pt idx="8309">
                  <c:v>5.1420789966915104</c:v>
                </c:pt>
                <c:pt idx="8310">
                  <c:v>5.1444097991284901</c:v>
                </c:pt>
                <c:pt idx="8311">
                  <c:v>5.1430109889096798</c:v>
                </c:pt>
                <c:pt idx="8312">
                  <c:v>5.1430698463957469</c:v>
                </c:pt>
                <c:pt idx="8313">
                  <c:v>5.1431274888046579</c:v>
                </c:pt>
                <c:pt idx="8314">
                  <c:v>5.1413224737517433</c:v>
                </c:pt>
                <c:pt idx="8315">
                  <c:v>5.1393439736770929</c:v>
                </c:pt>
                <c:pt idx="8316">
                  <c:v>5.1417884380322016</c:v>
                </c:pt>
                <c:pt idx="8317">
                  <c:v>5.142312278644237</c:v>
                </c:pt>
                <c:pt idx="8318">
                  <c:v>5.1420211553315074</c:v>
                </c:pt>
                <c:pt idx="8319">
                  <c:v>5.1406819054421033</c:v>
                </c:pt>
                <c:pt idx="8320">
                  <c:v>5.1388784054785406</c:v>
                </c:pt>
                <c:pt idx="8321">
                  <c:v>5.1395767209992167</c:v>
                </c:pt>
                <c:pt idx="8322">
                  <c:v>5.1401586274841549</c:v>
                </c:pt>
                <c:pt idx="8323">
                  <c:v>5.140332988197132</c:v>
                </c:pt>
                <c:pt idx="8324">
                  <c:v>5.138587914655937</c:v>
                </c:pt>
                <c:pt idx="8325">
                  <c:v>5.1392273820837699</c:v>
                </c:pt>
                <c:pt idx="8326">
                  <c:v>5.1389948256923565</c:v>
                </c:pt>
                <c:pt idx="8327">
                  <c:v>5.1405073635444865</c:v>
                </c:pt>
                <c:pt idx="8328">
                  <c:v>5.1387622953378091</c:v>
                </c:pt>
                <c:pt idx="8329">
                  <c:v>5.1377743317029694</c:v>
                </c:pt>
                <c:pt idx="8330">
                  <c:v>5.1403911623177105</c:v>
                </c:pt>
                <c:pt idx="8331">
                  <c:v>5.1387622953378091</c:v>
                </c:pt>
                <c:pt idx="8332">
                  <c:v>5.1379486440739557</c:v>
                </c:pt>
                <c:pt idx="8333">
                  <c:v>5.1396925729946332</c:v>
                </c:pt>
                <c:pt idx="8334">
                  <c:v>5.1385297910157304</c:v>
                </c:pt>
                <c:pt idx="8335">
                  <c:v>5.1388785572607416</c:v>
                </c:pt>
                <c:pt idx="8336">
                  <c:v>5.1392855252503864</c:v>
                </c:pt>
                <c:pt idx="8337">
                  <c:v>5.1380647087287858</c:v>
                </c:pt>
                <c:pt idx="8338">
                  <c:v>5.1394599645163952</c:v>
                </c:pt>
                <c:pt idx="8339">
                  <c:v>5.1348123498043741</c:v>
                </c:pt>
                <c:pt idx="8340">
                  <c:v>5.1396927248363502</c:v>
                </c:pt>
                <c:pt idx="8341">
                  <c:v>5.1381810833339525</c:v>
                </c:pt>
                <c:pt idx="8342">
                  <c:v>5.138006751449673</c:v>
                </c:pt>
                <c:pt idx="8343">
                  <c:v>5.1369610674203905</c:v>
                </c:pt>
                <c:pt idx="8344">
                  <c:v>5.1373095702469262</c:v>
                </c:pt>
                <c:pt idx="8345">
                  <c:v>5.1375414829165864</c:v>
                </c:pt>
                <c:pt idx="8346">
                  <c:v>5.1350445138500094</c:v>
                </c:pt>
                <c:pt idx="8347">
                  <c:v>5.135160946513829</c:v>
                </c:pt>
                <c:pt idx="8348">
                  <c:v>5.1347544075273595</c:v>
                </c:pt>
                <c:pt idx="8349">
                  <c:v>5.13446411457317</c:v>
                </c:pt>
                <c:pt idx="8350">
                  <c:v>5.1352183698427689</c:v>
                </c:pt>
                <c:pt idx="8351">
                  <c:v>5.1391112524323965</c:v>
                </c:pt>
                <c:pt idx="8352">
                  <c:v>5.1358574062987543</c:v>
                </c:pt>
                <c:pt idx="8353">
                  <c:v>5.1380650121742937</c:v>
                </c:pt>
                <c:pt idx="8354">
                  <c:v>5.1383552022393895</c:v>
                </c:pt>
                <c:pt idx="8355">
                  <c:v>5.1336521462181812</c:v>
                </c:pt>
                <c:pt idx="8356">
                  <c:v>5.134116316370128</c:v>
                </c:pt>
                <c:pt idx="8357">
                  <c:v>5.1370189196926095</c:v>
                </c:pt>
                <c:pt idx="8358">
                  <c:v>5.1357990559405664</c:v>
                </c:pt>
                <c:pt idx="8359">
                  <c:v>5.129190861493389</c:v>
                </c:pt>
                <c:pt idx="8360">
                  <c:v>5.1322020850906602</c:v>
                </c:pt>
                <c:pt idx="8361">
                  <c:v>5.1307544736107893</c:v>
                </c:pt>
                <c:pt idx="8362">
                  <c:v>5.1337678194228289</c:v>
                </c:pt>
                <c:pt idx="8363">
                  <c:v>5.1333039543029528</c:v>
                </c:pt>
                <c:pt idx="8364">
                  <c:v>5.134116316370128</c:v>
                </c:pt>
                <c:pt idx="8365">
                  <c:v>5.1338257341507694</c:v>
                </c:pt>
                <c:pt idx="8366">
                  <c:v>5.1348124255469685</c:v>
                </c:pt>
                <c:pt idx="8367">
                  <c:v>5.1341160892185718</c:v>
                </c:pt>
                <c:pt idx="8368">
                  <c:v>5.1330719849610924</c:v>
                </c:pt>
                <c:pt idx="8369">
                  <c:v>5.1341157106327016</c:v>
                </c:pt>
                <c:pt idx="8370">
                  <c:v>5.1353346607392831</c:v>
                </c:pt>
                <c:pt idx="8371">
                  <c:v>5.1296532782466873</c:v>
                </c:pt>
                <c:pt idx="8372">
                  <c:v>5.1327822300191057</c:v>
                </c:pt>
                <c:pt idx="8373">
                  <c:v>5.1318546659786515</c:v>
                </c:pt>
                <c:pt idx="8374">
                  <c:v>5.1291903327308201</c:v>
                </c:pt>
                <c:pt idx="8375">
                  <c:v>5.1319705415202295</c:v>
                </c:pt>
                <c:pt idx="8376">
                  <c:v>5.1297694085808301</c:v>
                </c:pt>
                <c:pt idx="8377">
                  <c:v>5.1327240417560445</c:v>
                </c:pt>
                <c:pt idx="8378">
                  <c:v>5.1341160135013935</c:v>
                </c:pt>
                <c:pt idx="8379">
                  <c:v>5.1318548172479757</c:v>
                </c:pt>
                <c:pt idx="8380">
                  <c:v>5.1277446717801372</c:v>
                </c:pt>
                <c:pt idx="8381">
                  <c:v>5.1284381912997654</c:v>
                </c:pt>
                <c:pt idx="8382">
                  <c:v>5.1310437184769038</c:v>
                </c:pt>
                <c:pt idx="8383">
                  <c:v>5.1285538759769951</c:v>
                </c:pt>
                <c:pt idx="8384">
                  <c:v>5.1292487240416111</c:v>
                </c:pt>
                <c:pt idx="8385">
                  <c:v>5.1305800087692539</c:v>
                </c:pt>
                <c:pt idx="8386">
                  <c:v>5.1330143183064241</c:v>
                </c:pt>
                <c:pt idx="8387">
                  <c:v>5.1297116826045297</c:v>
                </c:pt>
                <c:pt idx="8388">
                  <c:v>5.1309853521746049</c:v>
                </c:pt>
                <c:pt idx="8389">
                  <c:v>5.132145123428189</c:v>
                </c:pt>
                <c:pt idx="8390">
                  <c:v>5.1326665361040797</c:v>
                </c:pt>
                <c:pt idx="8391">
                  <c:v>5.1334776644847011</c:v>
                </c:pt>
                <c:pt idx="8392">
                  <c:v>5.1313336086331462</c:v>
                </c:pt>
                <c:pt idx="8393">
                  <c:v>5.1231800078385445</c:v>
                </c:pt>
                <c:pt idx="8394">
                  <c:v>5.1279176901833141</c:v>
                </c:pt>
                <c:pt idx="8395">
                  <c:v>5.1271084325904521</c:v>
                </c:pt>
                <c:pt idx="8396">
                  <c:v>5.1292482708038794</c:v>
                </c:pt>
                <c:pt idx="8397">
                  <c:v>5.1307538688546108</c:v>
                </c:pt>
                <c:pt idx="8398">
                  <c:v>5.1288437201337116</c:v>
                </c:pt>
                <c:pt idx="8399">
                  <c:v>5.1312755366225229</c:v>
                </c:pt>
                <c:pt idx="8400">
                  <c:v>5.1342320154616665</c:v>
                </c:pt>
                <c:pt idx="8401">
                  <c:v>5.1312758390766975</c:v>
                </c:pt>
                <c:pt idx="8402">
                  <c:v>5.1311595486999497</c:v>
                </c:pt>
                <c:pt idx="8403">
                  <c:v>5.1304642109256475</c:v>
                </c:pt>
                <c:pt idx="8404">
                  <c:v>5.130927441120658</c:v>
                </c:pt>
                <c:pt idx="8405">
                  <c:v>5.1304063144298295</c:v>
                </c:pt>
                <c:pt idx="8406">
                  <c:v>5.1305221090387709</c:v>
                </c:pt>
                <c:pt idx="8407">
                  <c:v>5.1330722876774155</c:v>
                </c:pt>
                <c:pt idx="8408">
                  <c:v>5.1309861082042785</c:v>
                </c:pt>
                <c:pt idx="8409">
                  <c:v>5.1295959332666445</c:v>
                </c:pt>
                <c:pt idx="8410">
                  <c:v>5.1341743165479024</c:v>
                </c:pt>
                <c:pt idx="8411">
                  <c:v>5.1312176174614601</c:v>
                </c:pt>
                <c:pt idx="8412">
                  <c:v>5.1301170073503766</c:v>
                </c:pt>
                <c:pt idx="8413">
                  <c:v>5.1243348127098924</c:v>
                </c:pt>
                <c:pt idx="8414">
                  <c:v>5.1297697108152995</c:v>
                </c:pt>
                <c:pt idx="8415">
                  <c:v>5.1292488751208714</c:v>
                </c:pt>
                <c:pt idx="8416">
                  <c:v>5.1287277171885215</c:v>
                </c:pt>
                <c:pt idx="8417">
                  <c:v>5.1268767783679801</c:v>
                </c:pt>
                <c:pt idx="8418">
                  <c:v>5.1268767783679801</c:v>
                </c:pt>
                <c:pt idx="8419">
                  <c:v>5.1264140002690386</c:v>
                </c:pt>
                <c:pt idx="8420">
                  <c:v>5.1268192838420372</c:v>
                </c:pt>
                <c:pt idx="8421">
                  <c:v>5.1253163910504673</c:v>
                </c:pt>
                <c:pt idx="8422">
                  <c:v>5.127339358027589</c:v>
                </c:pt>
                <c:pt idx="8423">
                  <c:v>5.127108130743987</c:v>
                </c:pt>
                <c:pt idx="8424">
                  <c:v>5.1245657304436865</c:v>
                </c:pt>
                <c:pt idx="8425">
                  <c:v>5.1249698984809546</c:v>
                </c:pt>
                <c:pt idx="8426">
                  <c:v>5.1250853895599038</c:v>
                </c:pt>
                <c:pt idx="8427">
                  <c:v>5.1266457536143673</c:v>
                </c:pt>
                <c:pt idx="8428">
                  <c:v>5.1261834797060297</c:v>
                </c:pt>
                <c:pt idx="8429">
                  <c:v>5.1253741454511426</c:v>
                </c:pt>
                <c:pt idx="8430">
                  <c:v>5.1228921603765665</c:v>
                </c:pt>
                <c:pt idx="8431">
                  <c:v>5.1276862473636484</c:v>
                </c:pt>
                <c:pt idx="8432">
                  <c:v>5.1242193635040785</c:v>
                </c:pt>
                <c:pt idx="8433">
                  <c:v>5.1232960016522373</c:v>
                </c:pt>
                <c:pt idx="8434">
                  <c:v>5.1232953990701704</c:v>
                </c:pt>
                <c:pt idx="8435">
                  <c:v>5.1230070836813644</c:v>
                </c:pt>
                <c:pt idx="8436">
                  <c:v>5.1232956250384225</c:v>
                </c:pt>
                <c:pt idx="8437">
                  <c:v>5.1237571790379999</c:v>
                </c:pt>
                <c:pt idx="8438">
                  <c:v>5.1215071063117872</c:v>
                </c:pt>
                <c:pt idx="8439">
                  <c:v>5.123238154573869</c:v>
                </c:pt>
                <c:pt idx="8440">
                  <c:v>5.1230649242994879</c:v>
                </c:pt>
                <c:pt idx="8441">
                  <c:v>5.1216807330220879</c:v>
                </c:pt>
                <c:pt idx="8442">
                  <c:v>5.1234110980452847</c:v>
                </c:pt>
                <c:pt idx="8443">
                  <c:v>5.1228920097604345</c:v>
                </c:pt>
                <c:pt idx="8444">
                  <c:v>5.1227184319564358</c:v>
                </c:pt>
                <c:pt idx="8445">
                  <c:v>5.1175899705202879</c:v>
                </c:pt>
                <c:pt idx="8446">
                  <c:v>5.1221997432660435</c:v>
                </c:pt>
                <c:pt idx="8447">
                  <c:v>5.1185113886078177</c:v>
                </c:pt>
                <c:pt idx="8448">
                  <c:v>5.1173599806111785</c:v>
                </c:pt>
                <c:pt idx="8449">
                  <c:v>5.1193751778343284</c:v>
                </c:pt>
                <c:pt idx="8450">
                  <c:v>5.1176472090874041</c:v>
                </c:pt>
                <c:pt idx="8451">
                  <c:v>5.115576662956868</c:v>
                </c:pt>
                <c:pt idx="8452">
                  <c:v>5.1174751976986705</c:v>
                </c:pt>
                <c:pt idx="8453">
                  <c:v>5.1161512645515677</c:v>
                </c:pt>
                <c:pt idx="8454">
                  <c:v>5.1178779822280864</c:v>
                </c:pt>
                <c:pt idx="8455">
                  <c:v>5.1177055009113515</c:v>
                </c:pt>
                <c:pt idx="8456">
                  <c:v>5.1162667145117178</c:v>
                </c:pt>
                <c:pt idx="8457">
                  <c:v>5.1148290796478486</c:v>
                </c:pt>
                <c:pt idx="8458">
                  <c:v>5.1175327335387655</c:v>
                </c:pt>
                <c:pt idx="8459">
                  <c:v>5.1162096643100794</c:v>
                </c:pt>
                <c:pt idx="8460">
                  <c:v>5.1171298661038049</c:v>
                </c:pt>
                <c:pt idx="8461">
                  <c:v>5.1177627426789725</c:v>
                </c:pt>
                <c:pt idx="8462">
                  <c:v>5.1162667145117178</c:v>
                </c:pt>
                <c:pt idx="8463">
                  <c:v>5.11741766346071</c:v>
                </c:pt>
                <c:pt idx="8464">
                  <c:v>5.1148290796478486</c:v>
                </c:pt>
                <c:pt idx="8465">
                  <c:v>5.1182808452854456</c:v>
                </c:pt>
                <c:pt idx="8466">
                  <c:v>5.1129911339160516</c:v>
                </c:pt>
                <c:pt idx="8467">
                  <c:v>5.1133930447374549</c:v>
                </c:pt>
                <c:pt idx="8468">
                  <c:v>5.1178779822280864</c:v>
                </c:pt>
                <c:pt idx="8469">
                  <c:v>5.1144849401805734</c:v>
                </c:pt>
                <c:pt idx="8470">
                  <c:v>5.1141398082074634</c:v>
                </c:pt>
                <c:pt idx="8471">
                  <c:v>5.1153464468856527</c:v>
                </c:pt>
                <c:pt idx="8472">
                  <c:v>5.1139671138876954</c:v>
                </c:pt>
                <c:pt idx="8473">
                  <c:v>5.1158069046939305</c:v>
                </c:pt>
                <c:pt idx="8474">
                  <c:v>5.1154616267511344</c:v>
                </c:pt>
                <c:pt idx="8475">
                  <c:v>5.1115559273625655</c:v>
                </c:pt>
                <c:pt idx="8476">
                  <c:v>5.1129334996346705</c:v>
                </c:pt>
                <c:pt idx="8477">
                  <c:v>5.1124166617699069</c:v>
                </c:pt>
                <c:pt idx="8478">
                  <c:v>5.1140250019936015</c:v>
                </c:pt>
                <c:pt idx="8479">
                  <c:v>5.1149443806968478</c:v>
                </c:pt>
                <c:pt idx="8480">
                  <c:v>5.1121299351557088</c:v>
                </c:pt>
                <c:pt idx="8481">
                  <c:v>5.1135076658757255</c:v>
                </c:pt>
                <c:pt idx="8482">
                  <c:v>5.1155765879148545</c:v>
                </c:pt>
                <c:pt idx="8483">
                  <c:v>5.1139674888054367</c:v>
                </c:pt>
                <c:pt idx="8484">
                  <c:v>5.1120151657693382</c:v>
                </c:pt>
                <c:pt idx="8485">
                  <c:v>5.1144847151735355</c:v>
                </c:pt>
                <c:pt idx="8486">
                  <c:v>5.1130483201058201</c:v>
                </c:pt>
                <c:pt idx="8487">
                  <c:v>5.1137951837859985</c:v>
                </c:pt>
                <c:pt idx="8488">
                  <c:v>5.1145993969414878</c:v>
                </c:pt>
                <c:pt idx="8489">
                  <c:v>5.1168998523143978</c:v>
                </c:pt>
                <c:pt idx="8490">
                  <c:v>5.1135082656106494</c:v>
                </c:pt>
                <c:pt idx="8491">
                  <c:v>5.1166697890500989</c:v>
                </c:pt>
                <c:pt idx="8492">
                  <c:v>5.1147140100689406</c:v>
                </c:pt>
                <c:pt idx="8493">
                  <c:v>5.1145416427369677</c:v>
                </c:pt>
                <c:pt idx="8494">
                  <c:v>5.1136800218700005</c:v>
                </c:pt>
                <c:pt idx="8495">
                  <c:v>5.1094335684795666</c:v>
                </c:pt>
                <c:pt idx="8496">
                  <c:v>5.11132645881671</c:v>
                </c:pt>
                <c:pt idx="8497">
                  <c:v>5.1142546958000441</c:v>
                </c:pt>
                <c:pt idx="8498">
                  <c:v>5.1117854214327041</c:v>
                </c:pt>
                <c:pt idx="8499">
                  <c:v>5.1108098735450591</c:v>
                </c:pt>
                <c:pt idx="8500">
                  <c:v>5.1140246270654046</c:v>
                </c:pt>
                <c:pt idx="8501">
                  <c:v>5.1140251519648965</c:v>
                </c:pt>
                <c:pt idx="8502">
                  <c:v>5.1144848651782233</c:v>
                </c:pt>
                <c:pt idx="8503">
                  <c:v>5.1154620019403474</c:v>
                </c:pt>
                <c:pt idx="8504">
                  <c:v>5.1160368718661502</c:v>
                </c:pt>
                <c:pt idx="8505">
                  <c:v>5.1155194817327159</c:v>
                </c:pt>
                <c:pt idx="8506">
                  <c:v>5.1141398082074634</c:v>
                </c:pt>
                <c:pt idx="8507">
                  <c:v>5.1144848651782233</c:v>
                </c:pt>
                <c:pt idx="8508">
                  <c:v>5.1161514897402673</c:v>
                </c:pt>
                <c:pt idx="8509">
                  <c:v>5.1162089887250284</c:v>
                </c:pt>
                <c:pt idx="8510">
                  <c:v>5.1123594930801888</c:v>
                </c:pt>
                <c:pt idx="8511">
                  <c:v>5.1132779802126533</c:v>
                </c:pt>
                <c:pt idx="8512">
                  <c:v>5.1124742816193498</c:v>
                </c:pt>
                <c:pt idx="8513">
                  <c:v>5.1143121419938975</c:v>
                </c:pt>
                <c:pt idx="8514">
                  <c:v>5.1124746562660244</c:v>
                </c:pt>
                <c:pt idx="8515">
                  <c:v>5.1137951837859985</c:v>
                </c:pt>
                <c:pt idx="8516">
                  <c:v>5.1112117341140646</c:v>
                </c:pt>
                <c:pt idx="8517">
                  <c:v>5.1105232204144215</c:v>
                </c:pt>
                <c:pt idx="8518">
                  <c:v>5.1111543741550669</c:v>
                </c:pt>
                <c:pt idx="8519">
                  <c:v>5.1142546958000441</c:v>
                </c:pt>
                <c:pt idx="8520">
                  <c:v>5.1119004027661736</c:v>
                </c:pt>
                <c:pt idx="8521">
                  <c:v>5.1150593130683504</c:v>
                </c:pt>
                <c:pt idx="8522">
                  <c:v>5.1090322786042215</c:v>
                </c:pt>
                <c:pt idx="8523">
                  <c:v>5.1129334996346705</c:v>
                </c:pt>
                <c:pt idx="8524">
                  <c:v>5.1076575328588385</c:v>
                </c:pt>
                <c:pt idx="8525">
                  <c:v>5.112990909071776</c:v>
                </c:pt>
                <c:pt idx="8526">
                  <c:v>5.1096628265293109</c:v>
                </c:pt>
                <c:pt idx="8527">
                  <c:v>5.1109819294708396</c:v>
                </c:pt>
                <c:pt idx="8528">
                  <c:v>5.1121874720805858</c:v>
                </c:pt>
                <c:pt idx="8529">
                  <c:v>5.1112119587645557</c:v>
                </c:pt>
                <c:pt idx="8530">
                  <c:v>5.1096632006657563</c:v>
                </c:pt>
                <c:pt idx="8531">
                  <c:v>5.1150018460829649</c:v>
                </c:pt>
                <c:pt idx="8532">
                  <c:v>5.1139677137561161</c:v>
                </c:pt>
                <c:pt idx="8533">
                  <c:v>5.111958083112218</c:v>
                </c:pt>
                <c:pt idx="8534">
                  <c:v>5.11310580768912</c:v>
                </c:pt>
                <c:pt idx="8535">
                  <c:v>5.1136800218700005</c:v>
                </c:pt>
                <c:pt idx="8536">
                  <c:v>5.1114414145748581</c:v>
                </c:pt>
                <c:pt idx="8537">
                  <c:v>5.1128760917944254</c:v>
                </c:pt>
                <c:pt idx="8538">
                  <c:v>5.1136231180604863</c:v>
                </c:pt>
                <c:pt idx="8539">
                  <c:v>5.1112687212400791</c:v>
                </c:pt>
                <c:pt idx="8540">
                  <c:v>5.1123594930801888</c:v>
                </c:pt>
                <c:pt idx="8541">
                  <c:v>5.1138523172770078</c:v>
                </c:pt>
                <c:pt idx="8542">
                  <c:v>5.1127613558440164</c:v>
                </c:pt>
                <c:pt idx="8543">
                  <c:v>5.1056535160117944</c:v>
                </c:pt>
                <c:pt idx="8544">
                  <c:v>5.1097775399437966</c:v>
                </c:pt>
                <c:pt idx="8545">
                  <c:v>5.111440965223915</c:v>
                </c:pt>
                <c:pt idx="8546">
                  <c:v>5.1092617164796996</c:v>
                </c:pt>
                <c:pt idx="8547">
                  <c:v>5.1110969409115485</c:v>
                </c:pt>
                <c:pt idx="8548">
                  <c:v>5.1110964916356414</c:v>
                </c:pt>
                <c:pt idx="8549">
                  <c:v>5.1106954770256658</c:v>
                </c:pt>
                <c:pt idx="8550">
                  <c:v>5.1102361580261535</c:v>
                </c:pt>
                <c:pt idx="8551">
                  <c:v>5.111958083112218</c:v>
                </c:pt>
                <c:pt idx="8552">
                  <c:v>5.1137954087179001</c:v>
                </c:pt>
                <c:pt idx="8553">
                  <c:v>5.1106952524314062</c:v>
                </c:pt>
                <c:pt idx="8554">
                  <c:v>5.1123594930801888</c:v>
                </c:pt>
                <c:pt idx="8555">
                  <c:v>5.1128187604928108</c:v>
                </c:pt>
                <c:pt idx="8556">
                  <c:v>5.1141395082482264</c:v>
                </c:pt>
                <c:pt idx="8557">
                  <c:v>5.1106379068315659</c:v>
                </c:pt>
                <c:pt idx="8558">
                  <c:v>5.1140246270654046</c:v>
                </c:pt>
                <c:pt idx="8559">
                  <c:v>5.1134502420638261</c:v>
                </c:pt>
                <c:pt idx="8560">
                  <c:v>5.1120146413807843</c:v>
                </c:pt>
                <c:pt idx="8561">
                  <c:v>5.113795558672515</c:v>
                </c:pt>
                <c:pt idx="8562">
                  <c:v>5.1114408154402895</c:v>
                </c:pt>
                <c:pt idx="8563">
                  <c:v>5.1108678228938373</c:v>
                </c:pt>
                <c:pt idx="8564">
                  <c:v>5.1144847151735355</c:v>
                </c:pt>
                <c:pt idx="8565">
                  <c:v>5.1141401831565769</c:v>
                </c:pt>
                <c:pt idx="8566">
                  <c:v>5.1140825917718074</c:v>
                </c:pt>
                <c:pt idx="8567">
                  <c:v>5.1114411898993772</c:v>
                </c:pt>
                <c:pt idx="8568">
                  <c:v>5.1152317236207763</c:v>
                </c:pt>
                <c:pt idx="8569">
                  <c:v>5.1150018460829649</c:v>
                </c:pt>
                <c:pt idx="8570">
                  <c:v>5.1117282702287516</c:v>
                </c:pt>
                <c:pt idx="8571">
                  <c:v>5.1092620157306401</c:v>
                </c:pt>
                <c:pt idx="8572">
                  <c:v>5.1128187604928108</c:v>
                </c:pt>
                <c:pt idx="8573">
                  <c:v>5.1142549207820158</c:v>
                </c:pt>
                <c:pt idx="8574">
                  <c:v>5.1126464764007675</c:v>
                </c:pt>
                <c:pt idx="8575">
                  <c:v>5.1170145180837254</c:v>
                </c:pt>
                <c:pt idx="8576">
                  <c:v>5.1159215098066007</c:v>
                </c:pt>
                <c:pt idx="8577">
                  <c:v>5.1150593130683504</c:v>
                </c:pt>
                <c:pt idx="8578">
                  <c:v>5.1144847151735355</c:v>
                </c:pt>
                <c:pt idx="8579">
                  <c:v>5.1133931946628497</c:v>
                </c:pt>
                <c:pt idx="8580">
                  <c:v>5.112990909071776</c:v>
                </c:pt>
                <c:pt idx="8581">
                  <c:v>5.1141394332584271</c:v>
                </c:pt>
                <c:pt idx="8582">
                  <c:v>5.1155769631249477</c:v>
                </c:pt>
                <c:pt idx="8583">
                  <c:v>5.1148866918590814</c:v>
                </c:pt>
                <c:pt idx="8584">
                  <c:v>5.1114408903321022</c:v>
                </c:pt>
                <c:pt idx="8585">
                  <c:v>5.1137376020249254</c:v>
                </c:pt>
                <c:pt idx="8586">
                  <c:v>5.1145993969414878</c:v>
                </c:pt>
                <c:pt idx="8587">
                  <c:v>5.1136803217624793</c:v>
                </c:pt>
                <c:pt idx="8588">
                  <c:v>5.1132779802126533</c:v>
                </c:pt>
                <c:pt idx="8589">
                  <c:v>5.1131631469649719</c:v>
                </c:pt>
                <c:pt idx="8590">
                  <c:v>5.1158640188241966</c:v>
                </c:pt>
                <c:pt idx="8591">
                  <c:v>5.1149443806968478</c:v>
                </c:pt>
                <c:pt idx="8592">
                  <c:v>5.1132209375723852</c:v>
                </c:pt>
                <c:pt idx="8593">
                  <c:v>5.1142549207820158</c:v>
                </c:pt>
                <c:pt idx="8594">
                  <c:v>5.1150595381380146</c:v>
                </c:pt>
                <c:pt idx="8595">
                  <c:v>5.1108678228938373</c:v>
                </c:pt>
                <c:pt idx="8596">
                  <c:v>5.1132206377466405</c:v>
                </c:pt>
                <c:pt idx="8597">
                  <c:v>5.1133929697747638</c:v>
                </c:pt>
                <c:pt idx="8598">
                  <c:v>5.1137374520745178</c:v>
                </c:pt>
                <c:pt idx="8599">
                  <c:v>5.1109250251395455</c:v>
                </c:pt>
                <c:pt idx="8600">
                  <c:v>5.1108098735450591</c:v>
                </c:pt>
                <c:pt idx="8601">
                  <c:v>5.1105809371288808</c:v>
                </c:pt>
                <c:pt idx="8602">
                  <c:v>5.1118427240325079</c:v>
                </c:pt>
                <c:pt idx="8603">
                  <c:v>5.1116703716062393</c:v>
                </c:pt>
                <c:pt idx="8604">
                  <c:v>5.1129334996346705</c:v>
                </c:pt>
                <c:pt idx="8605">
                  <c:v>5.1128187604928108</c:v>
                </c:pt>
                <c:pt idx="8606">
                  <c:v>5.1135076658757255</c:v>
                </c:pt>
                <c:pt idx="8607">
                  <c:v>5.1114982582577673</c:v>
                </c:pt>
                <c:pt idx="8608">
                  <c:v>5.1137374520745178</c:v>
                </c:pt>
                <c:pt idx="8609">
                  <c:v>5.1151742518371837</c:v>
                </c:pt>
                <c:pt idx="8610">
                  <c:v>5.1135651662541015</c:v>
                </c:pt>
                <c:pt idx="8611">
                  <c:v>5.1149443806968478</c:v>
                </c:pt>
                <c:pt idx="8612">
                  <c:v>5.11431236698213</c:v>
                </c:pt>
                <c:pt idx="8613">
                  <c:v>5.11431236698213</c:v>
                </c:pt>
                <c:pt idx="8614">
                  <c:v>5.1133353992323549</c:v>
                </c:pt>
                <c:pt idx="8615">
                  <c:v>5.1157490416601243</c:v>
                </c:pt>
                <c:pt idx="8616">
                  <c:v>5.1145419427546415</c:v>
                </c:pt>
                <c:pt idx="8617">
                  <c:v>5.1175898202899139</c:v>
                </c:pt>
                <c:pt idx="8618">
                  <c:v>5.1138526171945244</c:v>
                </c:pt>
                <c:pt idx="8619">
                  <c:v>5.1163242167041485</c:v>
                </c:pt>
                <c:pt idx="8620">
                  <c:v>5.1170149686493964</c:v>
                </c:pt>
                <c:pt idx="8621">
                  <c:v>5.1174753479207036</c:v>
                </c:pt>
                <c:pt idx="8622">
                  <c:v>5.1170718909032953</c:v>
                </c:pt>
                <c:pt idx="8623">
                  <c:v>5.115692230894143</c:v>
                </c:pt>
                <c:pt idx="8624">
                  <c:v>5.1171872421267599</c:v>
                </c:pt>
                <c:pt idx="8625">
                  <c:v>5.1177055009113515</c:v>
                </c:pt>
                <c:pt idx="8626">
                  <c:v>5.1185110880130793</c:v>
                </c:pt>
                <c:pt idx="8627">
                  <c:v>5.118914074517896</c:v>
                </c:pt>
                <c:pt idx="8628">
                  <c:v>5.1177052004338206</c:v>
                </c:pt>
                <c:pt idx="8629">
                  <c:v>5.1182231383349874</c:v>
                </c:pt>
                <c:pt idx="8630">
                  <c:v>5.1189715001024707</c:v>
                </c:pt>
                <c:pt idx="8631">
                  <c:v>5.1215651307818888</c:v>
                </c:pt>
                <c:pt idx="8632">
                  <c:v>5.1215074826001317</c:v>
                </c:pt>
                <c:pt idx="8633">
                  <c:v>5.1206423508468761</c:v>
                </c:pt>
                <c:pt idx="8634">
                  <c:v>5.1219687130513121</c:v>
                </c:pt>
                <c:pt idx="8635">
                  <c:v>5.1230653008713141</c:v>
                </c:pt>
                <c:pt idx="8636">
                  <c:v>5.1216804319661904</c:v>
                </c:pt>
                <c:pt idx="8637">
                  <c:v>5.1204700900324767</c:v>
                </c:pt>
                <c:pt idx="8638">
                  <c:v>5.1209310891474562</c:v>
                </c:pt>
                <c:pt idx="8639">
                  <c:v>5.1198937600443797</c:v>
                </c:pt>
                <c:pt idx="8640">
                  <c:v>5.1185111631617604</c:v>
                </c:pt>
                <c:pt idx="8641">
                  <c:v>5.1189717255987475</c:v>
                </c:pt>
                <c:pt idx="8642">
                  <c:v>5.117532808651875</c:v>
                </c:pt>
                <c:pt idx="8643">
                  <c:v>5.1215071815694495</c:v>
                </c:pt>
                <c:pt idx="8644">
                  <c:v>5.1178776817254672</c:v>
                </c:pt>
                <c:pt idx="8645">
                  <c:v>5.1257211581622757</c:v>
                </c:pt>
                <c:pt idx="8646">
                  <c:v>5.1207007271994245</c:v>
                </c:pt>
                <c:pt idx="8647">
                  <c:v>5.1208728567604558</c:v>
                </c:pt>
                <c:pt idx="8648">
                  <c:v>5.1212192657925284</c:v>
                </c:pt>
                <c:pt idx="8649">
                  <c:v>5.1194326162308688</c:v>
                </c:pt>
                <c:pt idx="8650">
                  <c:v>5.1202390273199345</c:v>
                </c:pt>
                <c:pt idx="8651">
                  <c:v>5.1204700900324767</c:v>
                </c:pt>
                <c:pt idx="8652">
                  <c:v>5.1217957395786557</c:v>
                </c:pt>
                <c:pt idx="8653">
                  <c:v>5.1206423508468761</c:v>
                </c:pt>
                <c:pt idx="8654">
                  <c:v>5.1219110536198045</c:v>
                </c:pt>
                <c:pt idx="8655">
                  <c:v>5.1212763039465905</c:v>
                </c:pt>
                <c:pt idx="8656">
                  <c:v>5.1198933840495906</c:v>
                </c:pt>
                <c:pt idx="8657">
                  <c:v>5.1220263740901872</c:v>
                </c:pt>
                <c:pt idx="8658">
                  <c:v>5.1221993668517438</c:v>
                </c:pt>
                <c:pt idx="8659">
                  <c:v>5.1238150406284797</c:v>
                </c:pt>
                <c:pt idx="8660">
                  <c:v>5.1237573297171277</c:v>
                </c:pt>
                <c:pt idx="8661">
                  <c:v>5.1245076971272265</c:v>
                </c:pt>
                <c:pt idx="8662">
                  <c:v>5.1192025715250216</c:v>
                </c:pt>
                <c:pt idx="8663">
                  <c:v>5.120699974916362</c:v>
                </c:pt>
                <c:pt idx="8664">
                  <c:v>5.1215074826001317</c:v>
                </c:pt>
                <c:pt idx="8665">
                  <c:v>5.1230649242994879</c:v>
                </c:pt>
                <c:pt idx="8666">
                  <c:v>5.1228918591443113</c:v>
                </c:pt>
                <c:pt idx="8667">
                  <c:v>5.1212190400509785</c:v>
                </c:pt>
                <c:pt idx="8668">
                  <c:v>5.1223144775364089</c:v>
                </c:pt>
                <c:pt idx="8669">
                  <c:v>5.1234687993008974</c:v>
                </c:pt>
                <c:pt idx="8670">
                  <c:v>5.1243345112675476</c:v>
                </c:pt>
                <c:pt idx="8671">
                  <c:v>5.1206426517516874</c:v>
                </c:pt>
                <c:pt idx="8672">
                  <c:v>5.1228340233643355</c:v>
                </c:pt>
                <c:pt idx="8673">
                  <c:v>5.1226610528224237</c:v>
                </c:pt>
                <c:pt idx="8674">
                  <c:v>5.1250856157236955</c:v>
                </c:pt>
                <c:pt idx="8675">
                  <c:v>5.1253166172394886</c:v>
                </c:pt>
                <c:pt idx="8676">
                  <c:v>5.1236418373873605</c:v>
                </c:pt>
                <c:pt idx="8677">
                  <c:v>5.1257786976168775</c:v>
                </c:pt>
                <c:pt idx="8678">
                  <c:v>5.1230647736707775</c:v>
                </c:pt>
                <c:pt idx="8679">
                  <c:v>5.1258942338280686</c:v>
                </c:pt>
                <c:pt idx="8680">
                  <c:v>5.1246231624185876</c:v>
                </c:pt>
                <c:pt idx="8681">
                  <c:v>5.1217960406513319</c:v>
                </c:pt>
                <c:pt idx="8682">
                  <c:v>5.1250278693724356</c:v>
                </c:pt>
                <c:pt idx="8683">
                  <c:v>5.121103764586505</c:v>
                </c:pt>
                <c:pt idx="8684">
                  <c:v>5.1233533983987405</c:v>
                </c:pt>
                <c:pt idx="8685">
                  <c:v>5.1229495459208341</c:v>
                </c:pt>
                <c:pt idx="8686">
                  <c:v>5.1238150406284797</c:v>
                </c:pt>
                <c:pt idx="8687">
                  <c:v>5.1245654289677036</c:v>
                </c:pt>
                <c:pt idx="8688">
                  <c:v>5.1252005855143974</c:v>
                </c:pt>
                <c:pt idx="8689">
                  <c:v>5.1254893574760167</c:v>
                </c:pt>
                <c:pt idx="8690">
                  <c:v>5.125836464916528</c:v>
                </c:pt>
                <c:pt idx="8691">
                  <c:v>5.1252011132593074</c:v>
                </c:pt>
                <c:pt idx="8692">
                  <c:v>5.1239887104558539</c:v>
                </c:pt>
                <c:pt idx="8693">
                  <c:v>5.1273974707710295</c:v>
                </c:pt>
                <c:pt idx="8694">
                  <c:v>5.1271663124632845</c:v>
                </c:pt>
                <c:pt idx="8695">
                  <c:v>5.1239307686633477</c:v>
                </c:pt>
                <c:pt idx="8696">
                  <c:v>5.1257213089844385</c:v>
                </c:pt>
                <c:pt idx="8697">
                  <c:v>5.1252586382610765</c:v>
                </c:pt>
                <c:pt idx="8698">
                  <c:v>5.1245657304436865</c:v>
                </c:pt>
                <c:pt idx="8699">
                  <c:v>5.1267035451099403</c:v>
                </c:pt>
                <c:pt idx="8700">
                  <c:v>5.129132698419367</c:v>
                </c:pt>
                <c:pt idx="8701">
                  <c:v>5.1298857721117272</c:v>
                </c:pt>
                <c:pt idx="8702">
                  <c:v>5.1301744423246083</c:v>
                </c:pt>
                <c:pt idx="8703">
                  <c:v>5.1305806134747165</c:v>
                </c:pt>
                <c:pt idx="8704">
                  <c:v>5.1313333061705402</c:v>
                </c:pt>
                <c:pt idx="8705">
                  <c:v>5.1298854698603265</c:v>
                </c:pt>
                <c:pt idx="8706">
                  <c:v>5.1305801599456045</c:v>
                </c:pt>
                <c:pt idx="8707">
                  <c:v>5.1278021920015986</c:v>
                </c:pt>
                <c:pt idx="8708">
                  <c:v>5.1306955107130454</c:v>
                </c:pt>
                <c:pt idx="8709">
                  <c:v>5.1313330037079803</c:v>
                </c:pt>
                <c:pt idx="8710">
                  <c:v>5.1287854157582418</c:v>
                </c:pt>
                <c:pt idx="8711">
                  <c:v>5.1295960843712294</c:v>
                </c:pt>
                <c:pt idx="8712">
                  <c:v>5.1310437184769038</c:v>
                </c:pt>
                <c:pt idx="8713">
                  <c:v>5.1302327857964833</c:v>
                </c:pt>
                <c:pt idx="8714">
                  <c:v>5.1295377588214679</c:v>
                </c:pt>
                <c:pt idx="8715">
                  <c:v>5.1296535049098413</c:v>
                </c:pt>
                <c:pt idx="8716">
                  <c:v>5.129132698419367</c:v>
                </c:pt>
                <c:pt idx="8717">
                  <c:v>5.1272815487863905</c:v>
                </c:pt>
                <c:pt idx="8718">
                  <c:v>5.1265878128463003</c:v>
                </c:pt>
                <c:pt idx="8719">
                  <c:v>5.1249121553578298</c:v>
                </c:pt>
                <c:pt idx="8720">
                  <c:v>5.1275123425752218</c:v>
                </c:pt>
                <c:pt idx="8721">
                  <c:v>5.1258946109150321</c:v>
                </c:pt>
                <c:pt idx="8722">
                  <c:v>5.1259523814490517</c:v>
                </c:pt>
                <c:pt idx="8723">
                  <c:v>5.1260679273532297</c:v>
                </c:pt>
                <c:pt idx="8724">
                  <c:v>5.1265878128463003</c:v>
                </c:pt>
                <c:pt idx="8725">
                  <c:v>5.1263566694591365</c:v>
                </c:pt>
                <c:pt idx="8726">
                  <c:v>5.1282066903205896</c:v>
                </c:pt>
                <c:pt idx="8727">
                  <c:v>5.1262988876437516</c:v>
                </c:pt>
                <c:pt idx="8728">
                  <c:v>5.129422019197956</c:v>
                </c:pt>
                <c:pt idx="8729">
                  <c:v>5.1281493098649209</c:v>
                </c:pt>
                <c:pt idx="8730">
                  <c:v>5.1280916290088161</c:v>
                </c:pt>
                <c:pt idx="8731">
                  <c:v>5.1258362386706926</c:v>
                </c:pt>
                <c:pt idx="8732">
                  <c:v>5.1271657842172358</c:v>
                </c:pt>
                <c:pt idx="8733">
                  <c:v>5.1308699852769823</c:v>
                </c:pt>
                <c:pt idx="8734">
                  <c:v>5.1295956310575122</c:v>
                </c:pt>
                <c:pt idx="8735">
                  <c:v>5.1319126029399467</c:v>
                </c:pt>
                <c:pt idx="8736">
                  <c:v>5.1286120228038374</c:v>
                </c:pt>
                <c:pt idx="8737">
                  <c:v>5.1279758191554139</c:v>
                </c:pt>
                <c:pt idx="8738">
                  <c:v>5.1289594274579366</c:v>
                </c:pt>
                <c:pt idx="8739">
                  <c:v>5.1279753661960772</c:v>
                </c:pt>
                <c:pt idx="8740">
                  <c:v>5.1284387953805188</c:v>
                </c:pt>
                <c:pt idx="8741">
                  <c:v>5.1271659351446637</c:v>
                </c:pt>
                <c:pt idx="8742">
                  <c:v>5.1277440679017667</c:v>
                </c:pt>
                <c:pt idx="8743">
                  <c:v>5.1242766351510705</c:v>
                </c:pt>
                <c:pt idx="8744">
                  <c:v>5.1283805023995255</c:v>
                </c:pt>
                <c:pt idx="8745">
                  <c:v>5.1256631678529612</c:v>
                </c:pt>
                <c:pt idx="8746">
                  <c:v>5.1268764765552755</c:v>
                </c:pt>
                <c:pt idx="8747">
                  <c:v>5.1241613398990813</c:v>
                </c:pt>
                <c:pt idx="8748">
                  <c:v>5.1242774640944377</c:v>
                </c:pt>
                <c:pt idx="8749">
                  <c:v>5.1245082246955036</c:v>
                </c:pt>
                <c:pt idx="8750">
                  <c:v>5.126241635451013</c:v>
                </c:pt>
                <c:pt idx="8751">
                  <c:v>5.1262994156687096</c:v>
                </c:pt>
                <c:pt idx="8752">
                  <c:v>5.1239309947009994</c:v>
                </c:pt>
                <c:pt idx="8753">
                  <c:v>5.1233533983987405</c:v>
                </c:pt>
                <c:pt idx="8754">
                  <c:v>5.1242773133774353</c:v>
                </c:pt>
                <c:pt idx="8755">
                  <c:v>5.1241041467948234</c:v>
                </c:pt>
                <c:pt idx="8756">
                  <c:v>5.1253166172394886</c:v>
                </c:pt>
                <c:pt idx="8757">
                  <c:v>5.1270498751997069</c:v>
                </c:pt>
                <c:pt idx="8758">
                  <c:v>5.1276865492943822</c:v>
                </c:pt>
                <c:pt idx="8759">
                  <c:v>5.1231225405853058</c:v>
                </c:pt>
                <c:pt idx="8760">
                  <c:v>5.1253743716464726</c:v>
                </c:pt>
                <c:pt idx="8761">
                  <c:v>5.1240459003698726</c:v>
                </c:pt>
                <c:pt idx="8762">
                  <c:v>5.1207003510578568</c:v>
                </c:pt>
                <c:pt idx="8763">
                  <c:v>5.1237569530193365</c:v>
                </c:pt>
                <c:pt idx="8764">
                  <c:v>5.1204694882731312</c:v>
                </c:pt>
                <c:pt idx="8765">
                  <c:v>5.1197203585042486</c:v>
                </c:pt>
                <c:pt idx="8766">
                  <c:v>5.1222570343207945</c:v>
                </c:pt>
                <c:pt idx="8767">
                  <c:v>5.1204124723691349</c:v>
                </c:pt>
                <c:pt idx="8768">
                  <c:v>5.1187412060801787</c:v>
                </c:pt>
                <c:pt idx="8769">
                  <c:v>5.1204696387129465</c:v>
                </c:pt>
                <c:pt idx="8770">
                  <c:v>5.1216230816180603</c:v>
                </c:pt>
                <c:pt idx="8771">
                  <c:v>5.1228917838362555</c:v>
                </c:pt>
                <c:pt idx="8772">
                  <c:v>5.121334547695584</c:v>
                </c:pt>
                <c:pt idx="8773">
                  <c:v>5.1196633632556106</c:v>
                </c:pt>
                <c:pt idx="8774">
                  <c:v>5.1216804319661904</c:v>
                </c:pt>
                <c:pt idx="8775">
                  <c:v>5.1178782827307492</c:v>
                </c:pt>
                <c:pt idx="8776">
                  <c:v>5.1214501370475265</c:v>
                </c:pt>
                <c:pt idx="8777">
                  <c:v>5.1211042912874545</c:v>
                </c:pt>
                <c:pt idx="8778">
                  <c:v>5.1217383860331571</c:v>
                </c:pt>
                <c:pt idx="8779">
                  <c:v>5.1205844274868326</c:v>
                </c:pt>
                <c:pt idx="8780">
                  <c:v>5.120700125372954</c:v>
                </c:pt>
                <c:pt idx="8781">
                  <c:v>5.1231802337941987</c:v>
                </c:pt>
                <c:pt idx="8782">
                  <c:v>5.1201238064757568</c:v>
                </c:pt>
                <c:pt idx="8783">
                  <c:v>5.1215651307818888</c:v>
                </c:pt>
                <c:pt idx="8784">
                  <c:v>5.1183962640208343</c:v>
                </c:pt>
                <c:pt idx="8785">
                  <c:v>5.1217952879697215</c:v>
                </c:pt>
                <c:pt idx="8786">
                  <c:v>5.1227184319564358</c:v>
                </c:pt>
                <c:pt idx="8787">
                  <c:v>5.1220840367365028</c:v>
                </c:pt>
                <c:pt idx="8788">
                  <c:v>5.1216804319661957</c:v>
                </c:pt>
                <c:pt idx="8789">
                  <c:v>5.1178202865265963</c:v>
                </c:pt>
                <c:pt idx="8790">
                  <c:v>5.1182231383349874</c:v>
                </c:pt>
                <c:pt idx="8791">
                  <c:v>5.1198359328493144</c:v>
                </c:pt>
                <c:pt idx="8792">
                  <c:v>5.1196631376838742</c:v>
                </c:pt>
                <c:pt idx="8793">
                  <c:v>5.1228340986702854</c:v>
                </c:pt>
                <c:pt idx="8794">
                  <c:v>5.1200663488720277</c:v>
                </c:pt>
                <c:pt idx="8795">
                  <c:v>5.1201239568904295</c:v>
                </c:pt>
                <c:pt idx="8796">
                  <c:v>5.1178780573537468</c:v>
                </c:pt>
                <c:pt idx="8797">
                  <c:v>5.1219690141491725</c:v>
                </c:pt>
                <c:pt idx="8798">
                  <c:v>5.1208734586372096</c:v>
                </c:pt>
                <c:pt idx="8799">
                  <c:v>5.122372675238716</c:v>
                </c:pt>
                <c:pt idx="8800">
                  <c:v>5.1218529441740888</c:v>
                </c:pt>
                <c:pt idx="8801">
                  <c:v>5.1200661984615481</c:v>
                </c:pt>
                <c:pt idx="8802">
                  <c:v>5.1217380849688734</c:v>
                </c:pt>
                <c:pt idx="8803">
                  <c:v>5.1215072568271118</c:v>
                </c:pt>
                <c:pt idx="8804">
                  <c:v>5.1232957003611803</c:v>
                </c:pt>
                <c:pt idx="8805">
                  <c:v>5.126414151141689</c:v>
                </c:pt>
                <c:pt idx="8806">
                  <c:v>5.1240459003698726</c:v>
                </c:pt>
                <c:pt idx="8807">
                  <c:v>5.1224879461548314</c:v>
                </c:pt>
                <c:pt idx="8808">
                  <c:v>5.1254898098918957</c:v>
                </c:pt>
                <c:pt idx="8809">
                  <c:v>5.1221420021133817</c:v>
                </c:pt>
                <c:pt idx="8810">
                  <c:v>5.1257786976168775</c:v>
                </c:pt>
                <c:pt idx="8811">
                  <c:v>5.1217953632378705</c:v>
                </c:pt>
                <c:pt idx="8812">
                  <c:v>5.1241035439773714</c:v>
                </c:pt>
                <c:pt idx="8813">
                  <c:v>5.1263563677222281</c:v>
                </c:pt>
                <c:pt idx="8814">
                  <c:v>5.1232955497156665</c:v>
                </c:pt>
                <c:pt idx="8815">
                  <c:v>5.1268195101953058</c:v>
                </c:pt>
                <c:pt idx="8816">
                  <c:v>5.1262408811507392</c:v>
                </c:pt>
                <c:pt idx="8817">
                  <c:v>5.1239881830200007</c:v>
                </c:pt>
                <c:pt idx="8818">
                  <c:v>5.1228921603765665</c:v>
                </c:pt>
                <c:pt idx="8819">
                  <c:v>5.1273971688824354</c:v>
                </c:pt>
                <c:pt idx="8820">
                  <c:v>5.1241039207382562</c:v>
                </c:pt>
                <c:pt idx="8821">
                  <c:v>5.1261834797060306</c:v>
                </c:pt>
                <c:pt idx="8822">
                  <c:v>5.1257784713773544</c:v>
                </c:pt>
                <c:pt idx="8823">
                  <c:v>5.1256051791679758</c:v>
                </c:pt>
                <c:pt idx="8824">
                  <c:v>5.1261257027235203</c:v>
                </c:pt>
                <c:pt idx="8825">
                  <c:v>5.1252586382610765</c:v>
                </c:pt>
                <c:pt idx="8826">
                  <c:v>5.126414151141689</c:v>
                </c:pt>
                <c:pt idx="8827">
                  <c:v>5.1265881146169354</c:v>
                </c:pt>
                <c:pt idx="8828">
                  <c:v>5.1254896590865897</c:v>
                </c:pt>
                <c:pt idx="8829">
                  <c:v>5.1247965231891195</c:v>
                </c:pt>
                <c:pt idx="8830">
                  <c:v>5.1279182941123045</c:v>
                </c:pt>
                <c:pt idx="8831">
                  <c:v>5.1273971688824354</c:v>
                </c:pt>
                <c:pt idx="8832">
                  <c:v>5.1240460510700201</c:v>
                </c:pt>
                <c:pt idx="8833">
                  <c:v>5.1260100027518858</c:v>
                </c:pt>
                <c:pt idx="8834">
                  <c:v>5.1246815004655701</c:v>
                </c:pt>
                <c:pt idx="8835">
                  <c:v>5.1283228151057285</c:v>
                </c:pt>
                <c:pt idx="8836">
                  <c:v>5.1300007819694944</c:v>
                </c:pt>
                <c:pt idx="8837">
                  <c:v>5.1300591205527004</c:v>
                </c:pt>
                <c:pt idx="8838">
                  <c:v>5.1281487058685782</c:v>
                </c:pt>
                <c:pt idx="8839">
                  <c:v>5.1305222602108955</c:v>
                </c:pt>
                <c:pt idx="8840">
                  <c:v>5.1308117750594615</c:v>
                </c:pt>
                <c:pt idx="8841">
                  <c:v>5.1280917800037304</c:v>
                </c:pt>
                <c:pt idx="8842">
                  <c:v>5.1300589694143497</c:v>
                </c:pt>
                <c:pt idx="8843">
                  <c:v>5.1316805622947879</c:v>
                </c:pt>
                <c:pt idx="8844">
                  <c:v>5.1309280459274795</c:v>
                </c:pt>
                <c:pt idx="8845">
                  <c:v>5.1302908286002795</c:v>
                </c:pt>
                <c:pt idx="8846">
                  <c:v>5.1313330037079812</c:v>
                </c:pt>
                <c:pt idx="8847">
                  <c:v>5.1316230855744935</c:v>
                </c:pt>
                <c:pt idx="8848">
                  <c:v>5.1295959332666445</c:v>
                </c:pt>
                <c:pt idx="8849">
                  <c:v>5.1323763082271547</c:v>
                </c:pt>
                <c:pt idx="8850">
                  <c:v>5.1313328524767146</c:v>
                </c:pt>
                <c:pt idx="8851">
                  <c:v>5.1305222602108955</c:v>
                </c:pt>
                <c:pt idx="8852">
                  <c:v>5.1340003208792346</c:v>
                </c:pt>
                <c:pt idx="8853">
                  <c:v>5.1321445182661973</c:v>
                </c:pt>
                <c:pt idx="8854">
                  <c:v>5.1328399658911783</c:v>
                </c:pt>
                <c:pt idx="8855">
                  <c:v>5.1324922129245802</c:v>
                </c:pt>
                <c:pt idx="8856">
                  <c:v>5.1349284664534345</c:v>
                </c:pt>
                <c:pt idx="8857">
                  <c:v>5.1283808044314672</c:v>
                </c:pt>
                <c:pt idx="8858">
                  <c:v>5.1312749317143114</c:v>
                </c:pt>
                <c:pt idx="8859">
                  <c:v>5.1324922129245802</c:v>
                </c:pt>
                <c:pt idx="8860">
                  <c:v>5.1325501677027665</c:v>
                </c:pt>
                <c:pt idx="8861">
                  <c:v>5.1310432648464568</c:v>
                </c:pt>
                <c:pt idx="8862">
                  <c:v>5.1337100577165371</c:v>
                </c:pt>
                <c:pt idx="8863">
                  <c:v>5.1351022369695265</c:v>
                </c:pt>
                <c:pt idx="8864">
                  <c:v>5.1304067679208956</c:v>
                </c:pt>
                <c:pt idx="8865">
                  <c:v>5.1319705415202295</c:v>
                </c:pt>
                <c:pt idx="8866">
                  <c:v>5.1331877771806669</c:v>
                </c:pt>
                <c:pt idx="8867">
                  <c:v>5.1337675923094315</c:v>
                </c:pt>
                <c:pt idx="8868">
                  <c:v>5.1344635844640472</c:v>
                </c:pt>
                <c:pt idx="8869">
                  <c:v>5.1330718336029442</c:v>
                </c:pt>
                <c:pt idx="8870">
                  <c:v>5.1313333061705402</c:v>
                </c:pt>
                <c:pt idx="8871">
                  <c:v>5.1321443669757318</c:v>
                </c:pt>
                <c:pt idx="8872">
                  <c:v>5.1329557451569467</c:v>
                </c:pt>
                <c:pt idx="8873">
                  <c:v>5.1318546659786515</c:v>
                </c:pt>
                <c:pt idx="8874">
                  <c:v>5.1334201379331494</c:v>
                </c:pt>
                <c:pt idx="8875">
                  <c:v>5.1320861966087215</c:v>
                </c:pt>
                <c:pt idx="8876">
                  <c:v>5.1315650054547213</c:v>
                </c:pt>
                <c:pt idx="8877">
                  <c:v>5.1317390994345464</c:v>
                </c:pt>
                <c:pt idx="8878">
                  <c:v>5.1361477426642077</c:v>
                </c:pt>
                <c:pt idx="8879">
                  <c:v>5.1332457514002288</c:v>
                </c:pt>
                <c:pt idx="8880">
                  <c:v>5.1327820030136104</c:v>
                </c:pt>
                <c:pt idx="8881">
                  <c:v>5.1331302586687597</c:v>
                </c:pt>
                <c:pt idx="8882">
                  <c:v>5.1327246470871781</c:v>
                </c:pt>
                <c:pt idx="8883">
                  <c:v>5.1326079727763965</c:v>
                </c:pt>
                <c:pt idx="8884">
                  <c:v>5.1354511854510259</c:v>
                </c:pt>
                <c:pt idx="8885">
                  <c:v>5.1337100577165371</c:v>
                </c:pt>
                <c:pt idx="8886">
                  <c:v>5.1312174662386143</c:v>
                </c:pt>
                <c:pt idx="8887">
                  <c:v>5.1297694085808301</c:v>
                </c:pt>
                <c:pt idx="8888">
                  <c:v>5.1341740136707026</c:v>
                </c:pt>
                <c:pt idx="8889">
                  <c:v>5.1348701422101284</c:v>
                </c:pt>
                <c:pt idx="8890">
                  <c:v>5.1309278947257555</c:v>
                </c:pt>
                <c:pt idx="8891">
                  <c:v>5.137076849402388</c:v>
                </c:pt>
                <c:pt idx="8892">
                  <c:v>5.1363219185019879</c:v>
                </c:pt>
                <c:pt idx="8893">
                  <c:v>5.1359150762517389</c:v>
                </c:pt>
                <c:pt idx="8894">
                  <c:v>5.1346963911300794</c:v>
                </c:pt>
                <c:pt idx="8895">
                  <c:v>5.1338840290392289</c:v>
                </c:pt>
                <c:pt idx="8896">
                  <c:v>5.1358570273950317</c:v>
                </c:pt>
                <c:pt idx="8897">
                  <c:v>5.1316229343220661</c:v>
                </c:pt>
                <c:pt idx="8898">
                  <c:v>5.13446434176283</c:v>
                </c:pt>
                <c:pt idx="8899">
                  <c:v>5.1324928181880445</c:v>
                </c:pt>
                <c:pt idx="8900">
                  <c:v>5.1320864235380617</c:v>
                </c:pt>
                <c:pt idx="8901">
                  <c:v>5.136496108957247</c:v>
                </c:pt>
                <c:pt idx="8902">
                  <c:v>5.1351026157354545</c:v>
                </c:pt>
                <c:pt idx="8903">
                  <c:v>5.1341735593549833</c:v>
                </c:pt>
                <c:pt idx="8904">
                  <c:v>5.1324928181880445</c:v>
                </c:pt>
                <c:pt idx="8905">
                  <c:v>5.1349861863446336</c:v>
                </c:pt>
                <c:pt idx="8906">
                  <c:v>5.1360896872996182</c:v>
                </c:pt>
                <c:pt idx="8907">
                  <c:v>5.1357406314464296</c:v>
                </c:pt>
                <c:pt idx="8908">
                  <c:v>5.1339420227226507</c:v>
                </c:pt>
                <c:pt idx="8909">
                  <c:v>5.1326083510871632</c:v>
                </c:pt>
                <c:pt idx="8910">
                  <c:v>5.1312174662386143</c:v>
                </c:pt>
                <c:pt idx="8911">
                  <c:v>5.1322604100078815</c:v>
                </c:pt>
                <c:pt idx="8912">
                  <c:v>5.1349864893404256</c:v>
                </c:pt>
                <c:pt idx="8913">
                  <c:v>5.1337100577165371</c:v>
                </c:pt>
                <c:pt idx="8914">
                  <c:v>5.1292485729623527</c:v>
                </c:pt>
                <c:pt idx="8915">
                  <c:v>5.1519445680866465</c:v>
                </c:pt>
                <c:pt idx="8916">
                  <c:v>5.1447595536241879</c:v>
                </c:pt>
                <c:pt idx="8917">
                  <c:v>5.1385300186508305</c:v>
                </c:pt>
                <c:pt idx="8918">
                  <c:v>5.1381813109308361</c:v>
                </c:pt>
                <c:pt idx="8919">
                  <c:v>5.1344640388432801</c:v>
                </c:pt>
                <c:pt idx="8920">
                  <c:v>5.1325505460029772</c:v>
                </c:pt>
                <c:pt idx="8921">
                  <c:v>5.125894761749838</c:v>
                </c:pt>
                <c:pt idx="8922">
                  <c:v>5.1300591205527004</c:v>
                </c:pt>
                <c:pt idx="8923">
                  <c:v>5.1254317506620755</c:v>
                </c:pt>
                <c:pt idx="8924">
                  <c:v>5.1242196649296545</c:v>
                </c:pt>
                <c:pt idx="8925">
                  <c:v>5.1253744470449289</c:v>
                </c:pt>
                <c:pt idx="8926">
                  <c:v>5.1256632432619336</c:v>
                </c:pt>
                <c:pt idx="8927">
                  <c:v>5.1266460553934419</c:v>
                </c:pt>
                <c:pt idx="8928">
                  <c:v>5.1291333027026509</c:v>
                </c:pt>
                <c:pt idx="8929">
                  <c:v>5.1360893841427124</c:v>
                </c:pt>
                <c:pt idx="8930">
                  <c:v>5.1259522306100473</c:v>
                </c:pt>
                <c:pt idx="8931">
                  <c:v>5.1257210073401165</c:v>
                </c:pt>
                <c:pt idx="8932">
                  <c:v>5.126703394216209</c:v>
                </c:pt>
                <c:pt idx="8933">
                  <c:v>5.1243923890025957</c:v>
                </c:pt>
                <c:pt idx="8934">
                  <c:v>5.1238729038369089</c:v>
                </c:pt>
                <c:pt idx="8935">
                  <c:v>5.1260682290481041</c:v>
                </c:pt>
                <c:pt idx="8936">
                  <c:v>5.1275709130433684</c:v>
                </c:pt>
                <c:pt idx="8937">
                  <c:v>5.1249702000158504</c:v>
                </c:pt>
                <c:pt idx="8938">
                  <c:v>5.1278018900540054</c:v>
                </c:pt>
                <c:pt idx="8939">
                  <c:v>5.1307541712326792</c:v>
                </c:pt>
                <c:pt idx="8940">
                  <c:v>5.1270503279566846</c:v>
                </c:pt>
                <c:pt idx="8941">
                  <c:v>5.1257783205510261</c:v>
                </c:pt>
                <c:pt idx="8942">
                  <c:v>5.1263562168537877</c:v>
                </c:pt>
                <c:pt idx="8943">
                  <c:v>5.1254901115025406</c:v>
                </c:pt>
                <c:pt idx="8944">
                  <c:v>5.1288437201337116</c:v>
                </c:pt>
                <c:pt idx="8945">
                  <c:v>5.1282066903205896</c:v>
                </c:pt>
                <c:pt idx="8946">
                  <c:v>5.1251431375158658</c:v>
                </c:pt>
                <c:pt idx="8947">
                  <c:v>5.1287855668037237</c:v>
                </c:pt>
                <c:pt idx="8948">
                  <c:v>5.1285541780342179</c:v>
                </c:pt>
                <c:pt idx="8949">
                  <c:v>5.1267611873204784</c:v>
                </c:pt>
                <c:pt idx="8950">
                  <c:v>5.1276860963982998</c:v>
                </c:pt>
                <c:pt idx="8951">
                  <c:v>5.1290169814185802</c:v>
                </c:pt>
                <c:pt idx="8952">
                  <c:v>5.1282066903205896</c:v>
                </c:pt>
                <c:pt idx="8953">
                  <c:v>5.1289008177184803</c:v>
                </c:pt>
                <c:pt idx="8954">
                  <c:v>5.1267035451099403</c:v>
                </c:pt>
                <c:pt idx="8955">
                  <c:v>5.1275127954333186</c:v>
                </c:pt>
                <c:pt idx="8956">
                  <c:v>5.1234694019334688</c:v>
                </c:pt>
                <c:pt idx="8957">
                  <c:v>5.1273971688824354</c:v>
                </c:pt>
                <c:pt idx="8958">
                  <c:v>5.1238147392618414</c:v>
                </c:pt>
                <c:pt idx="8959">
                  <c:v>5.1268189820377117</c:v>
                </c:pt>
                <c:pt idx="8960">
                  <c:v>5.1261255518718869</c:v>
                </c:pt>
                <c:pt idx="8961">
                  <c:v>5.1264720870505815</c:v>
                </c:pt>
                <c:pt idx="8962">
                  <c:v>5.1268767783679801</c:v>
                </c:pt>
                <c:pt idx="8963">
                  <c:v>5.1289591253416322</c:v>
                </c:pt>
                <c:pt idx="8964">
                  <c:v>5.1283223620705085</c:v>
                </c:pt>
                <c:pt idx="8965">
                  <c:v>5.1282071433305108</c:v>
                </c:pt>
                <c:pt idx="8966">
                  <c:v>5.13150707820596</c:v>
                </c:pt>
                <c:pt idx="8967">
                  <c:v>5.1290169814185802</c:v>
                </c:pt>
                <c:pt idx="8968">
                  <c:v>5.1291905593433293</c:v>
                </c:pt>
                <c:pt idx="8969">
                  <c:v>5.1268772310871249</c:v>
                </c:pt>
                <c:pt idx="8970">
                  <c:v>5.1322027659168024</c:v>
                </c:pt>
                <c:pt idx="8971">
                  <c:v>5.1279176901833141</c:v>
                </c:pt>
                <c:pt idx="8972">
                  <c:v>5.133652373318939</c:v>
                </c:pt>
                <c:pt idx="8973">
                  <c:v>5.1325497137425984</c:v>
                </c:pt>
                <c:pt idx="8974">
                  <c:v>5.1338843318741008</c:v>
                </c:pt>
                <c:pt idx="8975">
                  <c:v>5.1319127542135039</c:v>
                </c:pt>
                <c:pt idx="8976">
                  <c:v>5.1325501677027665</c:v>
                </c:pt>
                <c:pt idx="8977">
                  <c:v>5.1306383636589254</c:v>
                </c:pt>
                <c:pt idx="8978">
                  <c:v>5.1332457514002288</c:v>
                </c:pt>
                <c:pt idx="8979">
                  <c:v>5.1336520705179343</c:v>
                </c:pt>
                <c:pt idx="8980">
                  <c:v>5.1334781186480338</c:v>
                </c:pt>
                <c:pt idx="8981">
                  <c:v>5.1320864235380617</c:v>
                </c:pt>
                <c:pt idx="8982">
                  <c:v>5.1332456000293964</c:v>
                </c:pt>
                <c:pt idx="8983">
                  <c:v>5.1323761569197703</c:v>
                </c:pt>
                <c:pt idx="8984">
                  <c:v>5.1317967306362844</c:v>
                </c:pt>
                <c:pt idx="8985">
                  <c:v>5.1345220487434755</c:v>
                </c:pt>
                <c:pt idx="8986">
                  <c:v>5.1342903974920118</c:v>
                </c:pt>
                <c:pt idx="8987">
                  <c:v>5.1353343576926473</c:v>
                </c:pt>
                <c:pt idx="8988">
                  <c:v>5.1348705209336885</c:v>
                </c:pt>
                <c:pt idx="8989">
                  <c:v>5.1343480239087764</c:v>
                </c:pt>
                <c:pt idx="8990">
                  <c:v>5.1356825874688461</c:v>
                </c:pt>
                <c:pt idx="8991">
                  <c:v>5.1377160032852291</c:v>
                </c:pt>
                <c:pt idx="8992">
                  <c:v>5.1357410103288998</c:v>
                </c:pt>
                <c:pt idx="8993">
                  <c:v>5.136321539513454</c:v>
                </c:pt>
                <c:pt idx="8994">
                  <c:v>5.1358571031757743</c:v>
                </c:pt>
                <c:pt idx="8995">
                  <c:v>5.1375992755209881</c:v>
                </c:pt>
                <c:pt idx="8996">
                  <c:v>5.1333038786154077</c:v>
                </c:pt>
                <c:pt idx="8997">
                  <c:v>5.138297085112173</c:v>
                </c:pt>
                <c:pt idx="8998">
                  <c:v>5.1375417104433732</c:v>
                </c:pt>
                <c:pt idx="8999">
                  <c:v>5.138645812275155</c:v>
                </c:pt>
                <c:pt idx="9000">
                  <c:v>5.137483616080698</c:v>
                </c:pt>
                <c:pt idx="9001">
                  <c:v>5.1335941606384869</c:v>
                </c:pt>
                <c:pt idx="9002">
                  <c:v>5.1370189196926095</c:v>
                </c:pt>
                <c:pt idx="9003">
                  <c:v>5.1380065238719235</c:v>
                </c:pt>
                <c:pt idx="9004">
                  <c:v>5.1399839017461684</c:v>
                </c:pt>
                <c:pt idx="9005">
                  <c:v>5.1358574062987543</c:v>
                </c:pt>
                <c:pt idx="9006">
                  <c:v>5.1386461916882107</c:v>
                </c:pt>
                <c:pt idx="9007">
                  <c:v>5.1407987306211904</c:v>
                </c:pt>
                <c:pt idx="9008">
                  <c:v>5.1399253593815555</c:v>
                </c:pt>
                <c:pt idx="9009">
                  <c:v>5.138529335745595</c:v>
                </c:pt>
                <c:pt idx="9010">
                  <c:v>5.1399253593815555</c:v>
                </c:pt>
                <c:pt idx="9011">
                  <c:v>5.138529335745595</c:v>
                </c:pt>
                <c:pt idx="9012">
                  <c:v>5.138704166816904</c:v>
                </c:pt>
                <c:pt idx="9013">
                  <c:v>5.1367862314269273</c:v>
                </c:pt>
                <c:pt idx="9014">
                  <c:v>5.1414970841335306</c:v>
                </c:pt>
                <c:pt idx="9015">
                  <c:v>5.1377163825284295</c:v>
                </c:pt>
                <c:pt idx="9016">
                  <c:v>5.1411478780403259</c:v>
                </c:pt>
                <c:pt idx="9017">
                  <c:v>5.1384138521119889</c:v>
                </c:pt>
                <c:pt idx="9018">
                  <c:v>5.138704166816904</c:v>
                </c:pt>
                <c:pt idx="9019">
                  <c:v>5.1385297910157304</c:v>
                </c:pt>
                <c:pt idx="9020">
                  <c:v>5.1430109889096807</c:v>
                </c:pt>
                <c:pt idx="9021">
                  <c:v>5.14097299312676</c:v>
                </c:pt>
                <c:pt idx="9022">
                  <c:v>5.1397513365682617</c:v>
                </c:pt>
                <c:pt idx="9023">
                  <c:v>5.1389948256923565</c:v>
                </c:pt>
                <c:pt idx="9024">
                  <c:v>5.1402166448425364</c:v>
                </c:pt>
                <c:pt idx="9025">
                  <c:v>5.1391111006331824</c:v>
                </c:pt>
                <c:pt idx="9026">
                  <c:v>5.138064860451534</c:v>
                </c:pt>
                <c:pt idx="9027">
                  <c:v>5.1408561581497167</c:v>
                </c:pt>
                <c:pt idx="9028">
                  <c:v>5.1365540998847852</c:v>
                </c:pt>
                <c:pt idx="9029">
                  <c:v>5.139343821860872</c:v>
                </c:pt>
                <c:pt idx="9030">
                  <c:v>5.1373672047241934</c:v>
                </c:pt>
                <c:pt idx="9031">
                  <c:v>5.1354509581532755</c:v>
                </c:pt>
                <c:pt idx="9032">
                  <c:v>5.14097299312676</c:v>
                </c:pt>
                <c:pt idx="9033">
                  <c:v>5.1401003080028955</c:v>
                </c:pt>
                <c:pt idx="9034">
                  <c:v>5.1387627506590094</c:v>
                </c:pt>
                <c:pt idx="9035">
                  <c:v>5.1372513307162748</c:v>
                </c:pt>
                <c:pt idx="9036">
                  <c:v>5.1399839776776695</c:v>
                </c:pt>
                <c:pt idx="9037">
                  <c:v>5.1389368424493966</c:v>
                </c:pt>
                <c:pt idx="9038">
                  <c:v>5.1369029893035707</c:v>
                </c:pt>
                <c:pt idx="9039">
                  <c:v>5.1361479700382757</c:v>
                </c:pt>
                <c:pt idx="9040">
                  <c:v>5.139460571815321</c:v>
                </c:pt>
                <c:pt idx="9041">
                  <c:v>5.1412057710761694</c:v>
                </c:pt>
                <c:pt idx="9042">
                  <c:v>5.1396931803615722</c:v>
                </c:pt>
                <c:pt idx="9043">
                  <c:v>5.1376581315851118</c:v>
                </c:pt>
                <c:pt idx="9044">
                  <c:v>5.1388199701518715</c:v>
                </c:pt>
                <c:pt idx="9045">
                  <c:v>5.1371933961375165</c:v>
                </c:pt>
                <c:pt idx="9046">
                  <c:v>5.1394024237485594</c:v>
                </c:pt>
                <c:pt idx="9047">
                  <c:v>5.1381229710796044</c:v>
                </c:pt>
                <c:pt idx="9048">
                  <c:v>5.1387622953378091</c:v>
                </c:pt>
                <c:pt idx="9049">
                  <c:v>5.1345805904046085</c:v>
                </c:pt>
                <c:pt idx="9050">
                  <c:v>5.136728764701898</c:v>
                </c:pt>
                <c:pt idx="9051">
                  <c:v>5.1396927248363502</c:v>
                </c:pt>
                <c:pt idx="9052">
                  <c:v>5.1365539482724056</c:v>
                </c:pt>
                <c:pt idx="9053">
                  <c:v>5.1371351598657835</c:v>
                </c:pt>
                <c:pt idx="9054">
                  <c:v>5.1377743317029694</c:v>
                </c:pt>
                <c:pt idx="9055">
                  <c:v>5.1394018164666315</c:v>
                </c:pt>
                <c:pt idx="9056">
                  <c:v>5.139343821860872</c:v>
                </c:pt>
                <c:pt idx="9057">
                  <c:v>5.1398671983028335</c:v>
                </c:pt>
                <c:pt idx="9058">
                  <c:v>5.1377162308311375</c:v>
                </c:pt>
                <c:pt idx="9059">
                  <c:v>5.1372508757263695</c:v>
                </c:pt>
                <c:pt idx="9060">
                  <c:v>5.1382976162012683</c:v>
                </c:pt>
                <c:pt idx="9061">
                  <c:v>5.1362051175115999</c:v>
                </c:pt>
                <c:pt idx="9062">
                  <c:v>5.1367863830562772</c:v>
                </c:pt>
                <c:pt idx="9063">
                  <c:v>5.1385295633806498</c:v>
                </c:pt>
                <c:pt idx="9064">
                  <c:v>5.1373093427455858</c:v>
                </c:pt>
                <c:pt idx="9065">
                  <c:v>5.1360311788362907</c:v>
                </c:pt>
                <c:pt idx="9066">
                  <c:v>5.1349864893404256</c:v>
                </c:pt>
                <c:pt idx="9067">
                  <c:v>5.1332459027710708</c:v>
                </c:pt>
                <c:pt idx="9068">
                  <c:v>5.1326082754250058</c:v>
                </c:pt>
                <c:pt idx="9069">
                  <c:v>5.1356828905663399</c:v>
                </c:pt>
                <c:pt idx="9070">
                  <c:v>5.1348704451889695</c:v>
                </c:pt>
                <c:pt idx="9071">
                  <c:v>5.135740934552401</c:v>
                </c:pt>
                <c:pt idx="9072">
                  <c:v>5.1341743165479024</c:v>
                </c:pt>
                <c:pt idx="9073">
                  <c:v>5.1344063334761465</c:v>
                </c:pt>
                <c:pt idx="9074">
                  <c:v>5.1335358738957151</c:v>
                </c:pt>
                <c:pt idx="9075">
                  <c:v>5.1333624615977094</c:v>
                </c:pt>
                <c:pt idx="9076">
                  <c:v>5.1339417955901832</c:v>
                </c:pt>
                <c:pt idx="9077">
                  <c:v>5.1322020850906602</c:v>
                </c:pt>
                <c:pt idx="9078">
                  <c:v>5.1315653079511305</c:v>
                </c:pt>
                <c:pt idx="9079">
                  <c:v>5.1339997908886188</c:v>
                </c:pt>
                <c:pt idx="9080">
                  <c:v>5.1357410103288998</c:v>
                </c:pt>
                <c:pt idx="9081">
                  <c:v>5.131275158554871</c:v>
                </c:pt>
                <c:pt idx="9082">
                  <c:v>5.1338258098573464</c:v>
                </c:pt>
                <c:pt idx="9083">
                  <c:v>5.1331300316251669</c:v>
                </c:pt>
                <c:pt idx="9084">
                  <c:v>5.1333038786154077</c:v>
                </c:pt>
                <c:pt idx="9085">
                  <c:v>5.1308702876719892</c:v>
                </c:pt>
                <c:pt idx="9086">
                  <c:v>5.129422472473693</c:v>
                </c:pt>
                <c:pt idx="9087">
                  <c:v>5.1302905262898015</c:v>
                </c:pt>
                <c:pt idx="9088">
                  <c:v>5.1311590950441675</c:v>
                </c:pt>
                <c:pt idx="9089">
                  <c:v>5.1352767038752418</c:v>
                </c:pt>
                <c:pt idx="9090">
                  <c:v>5.1333619317700414</c:v>
                </c:pt>
                <c:pt idx="9091">
                  <c:v>5.1332459784564861</c:v>
                </c:pt>
                <c:pt idx="9092">
                  <c:v>5.1301170829216689</c:v>
                </c:pt>
                <c:pt idx="9093">
                  <c:v>5.1330137128907394</c:v>
                </c:pt>
                <c:pt idx="9094">
                  <c:v>5.1338838019131137</c:v>
                </c:pt>
                <c:pt idx="9095">
                  <c:v>5.1312172394043705</c:v>
                </c:pt>
                <c:pt idx="9096">
                  <c:v>5.1334775130969446</c:v>
                </c:pt>
                <c:pt idx="9097">
                  <c:v>5.1368449128115872</c:v>
                </c:pt>
                <c:pt idx="9098">
                  <c:v>5.1337678194228289</c:v>
                </c:pt>
                <c:pt idx="9099">
                  <c:v>5.1323186609141214</c:v>
                </c:pt>
                <c:pt idx="9100">
                  <c:v>5.1348699149760204</c:v>
                </c:pt>
                <c:pt idx="9101">
                  <c:v>5.1346964668684398</c:v>
                </c:pt>
                <c:pt idx="9102">
                  <c:v>5.1341743922672149</c:v>
                </c:pt>
                <c:pt idx="9103">
                  <c:v>5.1341737865128376</c:v>
                </c:pt>
                <c:pt idx="9104">
                  <c:v>5.1346958609616067</c:v>
                </c:pt>
                <c:pt idx="9105">
                  <c:v>5.1314489257161311</c:v>
                </c:pt>
                <c:pt idx="9106">
                  <c:v>5.1324925155562875</c:v>
                </c:pt>
                <c:pt idx="9107">
                  <c:v>5.1329561235311623</c:v>
                </c:pt>
                <c:pt idx="9108">
                  <c:v>5.1304066923390463</c:v>
                </c:pt>
                <c:pt idx="9109">
                  <c:v>5.1338258098573464</c:v>
                </c:pt>
                <c:pt idx="9110">
                  <c:v>5.1326663091112454</c:v>
                </c:pt>
                <c:pt idx="9111">
                  <c:v>5.1353347365009459</c:v>
                </c:pt>
                <c:pt idx="9112">
                  <c:v>5.1340583178139285</c:v>
                </c:pt>
                <c:pt idx="9113">
                  <c:v>5.1338838019131137</c:v>
                </c:pt>
                <c:pt idx="9114">
                  <c:v>5.1340577878084863</c:v>
                </c:pt>
                <c:pt idx="9115">
                  <c:v>5.1326083510871632</c:v>
                </c:pt>
                <c:pt idx="9116">
                  <c:v>5.1331300316251669</c:v>
                </c:pt>
                <c:pt idx="9117">
                  <c:v>5.1362054206854166</c:v>
                </c:pt>
                <c:pt idx="9118">
                  <c:v>5.1331879285472706</c:v>
                </c:pt>
                <c:pt idx="9119">
                  <c:v>5.1351020097100015</c:v>
                </c:pt>
                <c:pt idx="9120">
                  <c:v>5.1340577878084863</c:v>
                </c:pt>
                <c:pt idx="9121">
                  <c:v>5.1345218215474864</c:v>
                </c:pt>
                <c:pt idx="9122">
                  <c:v>5.1335364037678239</c:v>
                </c:pt>
                <c:pt idx="9123">
                  <c:v>5.1348124255469685</c:v>
                </c:pt>
                <c:pt idx="9124">
                  <c:v>5.1343485539883709</c:v>
                </c:pt>
                <c:pt idx="9125">
                  <c:v>5.1315068513400215</c:v>
                </c:pt>
                <c:pt idx="9126">
                  <c:v>5.1330143939834016</c:v>
                </c:pt>
                <c:pt idx="9127">
                  <c:v>5.1318542121707251</c:v>
                </c:pt>
                <c:pt idx="9128">
                  <c:v>5.1322605613068095</c:v>
                </c:pt>
                <c:pt idx="9129">
                  <c:v>5.1293646050734294</c:v>
                </c:pt>
                <c:pt idx="9130">
                  <c:v>5.1332465082545404</c:v>
                </c:pt>
                <c:pt idx="9131">
                  <c:v>5.1349285422002682</c:v>
                </c:pt>
                <c:pt idx="9132">
                  <c:v>5.1336518434172085</c:v>
                </c:pt>
                <c:pt idx="9133">
                  <c:v>5.1352768553943475</c:v>
                </c:pt>
                <c:pt idx="9134">
                  <c:v>5.1298855454231749</c:v>
                </c:pt>
                <c:pt idx="9135">
                  <c:v>5.1350447411032398</c:v>
                </c:pt>
                <c:pt idx="9136">
                  <c:v>5.1341737865128376</c:v>
                </c:pt>
                <c:pt idx="9137">
                  <c:v>5.1324918346350046</c:v>
                </c:pt>
                <c:pt idx="9138">
                  <c:v>5.1356829663407169</c:v>
                </c:pt>
                <c:pt idx="9139">
                  <c:v>5.1342323183473315</c:v>
                </c:pt>
                <c:pt idx="9140">
                  <c:v>5.1337678194228289</c:v>
                </c:pt>
                <c:pt idx="9141">
                  <c:v>5.1342897917037531</c:v>
                </c:pt>
                <c:pt idx="9142">
                  <c:v>5.1341743165479024</c:v>
                </c:pt>
                <c:pt idx="9143">
                  <c:v>5.1326663091112454</c:v>
                </c:pt>
                <c:pt idx="9144">
                  <c:v>5.1331305613935942</c:v>
                </c:pt>
                <c:pt idx="9145">
                  <c:v>5.1345223516714933</c:v>
                </c:pt>
                <c:pt idx="9146">
                  <c:v>5.1332459784564861</c:v>
                </c:pt>
                <c:pt idx="9147">
                  <c:v>5.1356829663407169</c:v>
                </c:pt>
                <c:pt idx="9148">
                  <c:v>5.1347544075273595</c:v>
                </c:pt>
                <c:pt idx="9149">
                  <c:v>5.1341743165479032</c:v>
                </c:pt>
                <c:pt idx="9150">
                  <c:v>5.133710360526007</c:v>
                </c:pt>
                <c:pt idx="9151">
                  <c:v>5.1349284664534345</c:v>
                </c:pt>
                <c:pt idx="9152">
                  <c:v>5.1334198351660465</c:v>
                </c:pt>
                <c:pt idx="9153">
                  <c:v>5.1367860039829303</c:v>
                </c:pt>
                <c:pt idx="9154">
                  <c:v>5.1357995863909744</c:v>
                </c:pt>
                <c:pt idx="9155">
                  <c:v>5.1345803632022085</c:v>
                </c:pt>
                <c:pt idx="9156">
                  <c:v>5.1326662334469715</c:v>
                </c:pt>
                <c:pt idx="9157">
                  <c:v>5.1329560478563083</c:v>
                </c:pt>
                <c:pt idx="9158">
                  <c:v>5.1334778915663559</c:v>
                </c:pt>
                <c:pt idx="9159">
                  <c:v>5.133245978456487</c:v>
                </c:pt>
                <c:pt idx="9160">
                  <c:v>5.1369027618467715</c:v>
                </c:pt>
                <c:pt idx="9161">
                  <c:v>5.133710360526007</c:v>
                </c:pt>
                <c:pt idx="9162">
                  <c:v>5.1333624615977094</c:v>
                </c:pt>
                <c:pt idx="9163">
                  <c:v>5.1307537176655895</c:v>
                </c:pt>
                <c:pt idx="9164">
                  <c:v>5.134753877344064</c:v>
                </c:pt>
                <c:pt idx="9165">
                  <c:v>5.133130031625166</c:v>
                </c:pt>
                <c:pt idx="9166">
                  <c:v>5.1330720606401714</c:v>
                </c:pt>
                <c:pt idx="9167">
                  <c:v>5.132550394682891</c:v>
                </c:pt>
                <c:pt idx="9168">
                  <c:v>5.1315647785824385</c:v>
                </c:pt>
                <c:pt idx="9169">
                  <c:v>5.1332465082545404</c:v>
                </c:pt>
                <c:pt idx="9170">
                  <c:v>5.1277442188713449</c:v>
                </c:pt>
                <c:pt idx="9171">
                  <c:v>5.1314494550552334</c:v>
                </c:pt>
                <c:pt idx="9172">
                  <c:v>5.1303484195512334</c:v>
                </c:pt>
                <c:pt idx="9173">
                  <c:v>5.1312177686843174</c:v>
                </c:pt>
                <c:pt idx="9174">
                  <c:v>5.1290746125112765</c:v>
                </c:pt>
                <c:pt idx="9175">
                  <c:v>5.1287274906266287</c:v>
                </c:pt>
                <c:pt idx="9176">
                  <c:v>5.129943200677836</c:v>
                </c:pt>
                <c:pt idx="9177">
                  <c:v>5.1301749713383442</c:v>
                </c:pt>
                <c:pt idx="9178">
                  <c:v>5.1302907530226625</c:v>
                </c:pt>
                <c:pt idx="9179">
                  <c:v>5.1294796615574807</c:v>
                </c:pt>
                <c:pt idx="9180">
                  <c:v>5.1316811673213714</c:v>
                </c:pt>
                <c:pt idx="9181">
                  <c:v>5.1337100577165371</c:v>
                </c:pt>
                <c:pt idx="9182">
                  <c:v>5.1345220487434755</c:v>
                </c:pt>
                <c:pt idx="9183">
                  <c:v>5.1328405712561462</c:v>
                </c:pt>
                <c:pt idx="9184">
                  <c:v>5.1302903751345816</c:v>
                </c:pt>
                <c:pt idx="9185">
                  <c:v>5.1314491525757306</c:v>
                </c:pt>
                <c:pt idx="9186">
                  <c:v>5.1313333061705402</c:v>
                </c:pt>
                <c:pt idx="9187">
                  <c:v>5.1295957821620783</c:v>
                </c:pt>
                <c:pt idx="9188">
                  <c:v>5.1314491525757306</c:v>
                </c:pt>
                <c:pt idx="9189">
                  <c:v>5.1283803513835702</c:v>
                </c:pt>
                <c:pt idx="9190">
                  <c:v>5.13162248056486</c:v>
                </c:pt>
                <c:pt idx="9191">
                  <c:v>5.1288435690839833</c:v>
                </c:pt>
                <c:pt idx="9192">
                  <c:v>5.1325500163826971</c:v>
                </c:pt>
                <c:pt idx="9193">
                  <c:v>5.1298272872866226</c:v>
                </c:pt>
                <c:pt idx="9194">
                  <c:v>5.131275385395452</c:v>
                </c:pt>
                <c:pt idx="9195">
                  <c:v>5.1319705415202295</c:v>
                </c:pt>
                <c:pt idx="9196">
                  <c:v>5.1300010842377137</c:v>
                </c:pt>
                <c:pt idx="9197">
                  <c:v>5.1297116826045297</c:v>
                </c:pt>
                <c:pt idx="9198">
                  <c:v>5.1290746880445637</c:v>
                </c:pt>
                <c:pt idx="9199">
                  <c:v>5.1288432669845685</c:v>
                </c:pt>
                <c:pt idx="9200">
                  <c:v>5.1300010842377137</c:v>
                </c:pt>
                <c:pt idx="9201">
                  <c:v>5.1308696828820244</c:v>
                </c:pt>
                <c:pt idx="9202">
                  <c:v>5.1291325473485667</c:v>
                </c:pt>
                <c:pt idx="9203">
                  <c:v>5.1291904082683217</c:v>
                </c:pt>
                <c:pt idx="9204">
                  <c:v>5.1255478707500757</c:v>
                </c:pt>
                <c:pt idx="9205">
                  <c:v>5.1309853521746049</c:v>
                </c:pt>
                <c:pt idx="9206">
                  <c:v>5.1288435690839833</c:v>
                </c:pt>
                <c:pt idx="9207">
                  <c:v>5.1284386443603101</c:v>
                </c:pt>
                <c:pt idx="9208">
                  <c:v>5.1294801903938927</c:v>
                </c:pt>
                <c:pt idx="9209">
                  <c:v>5.1315072294499346</c:v>
                </c:pt>
                <c:pt idx="9210">
                  <c:v>5.129364453985727</c:v>
                </c:pt>
                <c:pt idx="9211">
                  <c:v>5.1300015376401262</c:v>
                </c:pt>
                <c:pt idx="9212">
                  <c:v>5.1328398145499605</c:v>
                </c:pt>
                <c:pt idx="9213">
                  <c:v>5.1298278917724955</c:v>
                </c:pt>
                <c:pt idx="9214">
                  <c:v>5.1326079727763965</c:v>
                </c:pt>
                <c:pt idx="9215">
                  <c:v>5.1289009687723839</c:v>
                </c:pt>
                <c:pt idx="9216">
                  <c:v>5.1312755366225229</c:v>
                </c:pt>
                <c:pt idx="9217">
                  <c:v>5.1280913270190345</c:v>
                </c:pt>
                <c:pt idx="9218">
                  <c:v>5.1295959332666445</c:v>
                </c:pt>
                <c:pt idx="9219">
                  <c:v>5.1308695316845538</c:v>
                </c:pt>
                <c:pt idx="9220">
                  <c:v>5.1319706927980189</c:v>
                </c:pt>
                <c:pt idx="9221">
                  <c:v>5.1301747446181576</c:v>
                </c:pt>
                <c:pt idx="9222">
                  <c:v>5.1291907104183565</c:v>
                </c:pt>
                <c:pt idx="9223">
                  <c:v>5.1302326346454663</c:v>
                </c:pt>
                <c:pt idx="9224">
                  <c:v>5.1262987367795025</c:v>
                </c:pt>
                <c:pt idx="9225">
                  <c:v>5.1311592462627456</c:v>
                </c:pt>
                <c:pt idx="9226">
                  <c:v>5.1279761211283654</c:v>
                </c:pt>
                <c:pt idx="9227">
                  <c:v>5.1266460553934419</c:v>
                </c:pt>
                <c:pt idx="9228">
                  <c:v>5.1284381912997654</c:v>
                </c:pt>
                <c:pt idx="9229">
                  <c:v>5.1258940075759218</c:v>
                </c:pt>
                <c:pt idx="9230">
                  <c:v>5.1315651567029175</c:v>
                </c:pt>
                <c:pt idx="9231">
                  <c:v>5.1261254010202695</c:v>
                </c:pt>
                <c:pt idx="9232">
                  <c:v>5.1276290322842373</c:v>
                </c:pt>
                <c:pt idx="9233">
                  <c:v>5.1268767783679801</c:v>
                </c:pt>
                <c:pt idx="9234">
                  <c:v>5.124450720545072</c:v>
                </c:pt>
                <c:pt idx="9235">
                  <c:v>5.1260100027518858</c:v>
                </c:pt>
                <c:pt idx="9236">
                  <c:v>5.1282649784107521</c:v>
                </c:pt>
                <c:pt idx="9237">
                  <c:v>5.1270503279566846</c:v>
                </c:pt>
                <c:pt idx="9238">
                  <c:v>5.1279175392010883</c:v>
                </c:pt>
                <c:pt idx="9239">
                  <c:v>5.1276288813230586</c:v>
                </c:pt>
                <c:pt idx="9240">
                  <c:v>5.1296535049098413</c:v>
                </c:pt>
                <c:pt idx="9241">
                  <c:v>5.1287280192710885</c:v>
                </c:pt>
                <c:pt idx="9242">
                  <c:v>5.1276284284395794</c:v>
                </c:pt>
                <c:pt idx="9243">
                  <c:v>5.126241409160901</c:v>
                </c:pt>
                <c:pt idx="9244">
                  <c:v>5.1224877955681292</c:v>
                </c:pt>
                <c:pt idx="9245">
                  <c:v>5.1222573354606284</c:v>
                </c:pt>
                <c:pt idx="9246">
                  <c:v>5.1212190400509785</c:v>
                </c:pt>
                <c:pt idx="9247">
                  <c:v>5.1213919652966231</c:v>
                </c:pt>
                <c:pt idx="9248">
                  <c:v>5.1206427269778949</c:v>
                </c:pt>
                <c:pt idx="9249">
                  <c:v>5.1225451698967248</c:v>
                </c:pt>
                <c:pt idx="9250">
                  <c:v>5.1178202865265963</c:v>
                </c:pt>
                <c:pt idx="9251">
                  <c:v>5.1225453957830585</c:v>
                </c:pt>
                <c:pt idx="9252">
                  <c:v>5.1220263740901872</c:v>
                </c:pt>
                <c:pt idx="9253">
                  <c:v>5.1177629680433965</c:v>
                </c:pt>
                <c:pt idx="9254">
                  <c:v>5.117245145461693</c:v>
                </c:pt>
                <c:pt idx="9255">
                  <c:v>5.1216229310943024</c:v>
                </c:pt>
                <c:pt idx="9256">
                  <c:v>5.1227761138973085</c:v>
                </c:pt>
                <c:pt idx="9257">
                  <c:v>5.1179931530745515</c:v>
                </c:pt>
                <c:pt idx="9258">
                  <c:v>5.1166698641318415</c:v>
                </c:pt>
                <c:pt idx="9259">
                  <c:v>5.120527483635378</c:v>
                </c:pt>
                <c:pt idx="9260">
                  <c:v>5.1179352287740647</c:v>
                </c:pt>
                <c:pt idx="9261">
                  <c:v>5.120699974916362</c:v>
                </c:pt>
                <c:pt idx="9262">
                  <c:v>5.119605768070306</c:v>
                </c:pt>
                <c:pt idx="9263">
                  <c:v>5.1228337974464857</c:v>
                </c:pt>
                <c:pt idx="9264">
                  <c:v>5.1216225547849596</c:v>
                </c:pt>
                <c:pt idx="9265">
                  <c:v>5.1220844131298202</c:v>
                </c:pt>
                <c:pt idx="9266">
                  <c:v>5.1207576005917392</c:v>
                </c:pt>
                <c:pt idx="9267">
                  <c:v>5.1215074826001317</c:v>
                </c:pt>
                <c:pt idx="9268">
                  <c:v>5.1204120210621795</c:v>
                </c:pt>
                <c:pt idx="9269">
                  <c:v>5.118798777180162</c:v>
                </c:pt>
                <c:pt idx="9270">
                  <c:v>5.1204696387129465</c:v>
                </c:pt>
                <c:pt idx="9271">
                  <c:v>5.1204702404723363</c:v>
                </c:pt>
                <c:pt idx="9272">
                  <c:v>5.120411870626544</c:v>
                </c:pt>
                <c:pt idx="9273">
                  <c:v>5.1187992281350514</c:v>
                </c:pt>
                <c:pt idx="9274">
                  <c:v>5.1197781824665114</c:v>
                </c:pt>
                <c:pt idx="9275">
                  <c:v>5.1181655832681425</c:v>
                </c:pt>
                <c:pt idx="9276">
                  <c:v>5.1189715001024707</c:v>
                </c:pt>
                <c:pt idx="9277">
                  <c:v>5.1160370219836384</c:v>
                </c:pt>
                <c:pt idx="9278">
                  <c:v>5.1183959634428398</c:v>
                </c:pt>
                <c:pt idx="9279">
                  <c:v>5.1171875425289777</c:v>
                </c:pt>
                <c:pt idx="9280">
                  <c:v>5.1163242167041467</c:v>
                </c:pt>
                <c:pt idx="9281">
                  <c:v>5.1182808452854456</c:v>
                </c:pt>
                <c:pt idx="9282">
                  <c:v>5.1151170067289939</c:v>
                </c:pt>
                <c:pt idx="9283">
                  <c:v>5.1147141600902906</c:v>
                </c:pt>
                <c:pt idx="9284">
                  <c:v>5.1161517149289883</c:v>
                </c:pt>
                <c:pt idx="9285">
                  <c:v>5.1141396582278391</c:v>
                </c:pt>
                <c:pt idx="9286">
                  <c:v>5.1167844420499877</c:v>
                </c:pt>
                <c:pt idx="9287">
                  <c:v>5.1183384035625723</c:v>
                </c:pt>
                <c:pt idx="9288">
                  <c:v>5.1185110880130793</c:v>
                </c:pt>
                <c:pt idx="9289">
                  <c:v>5.1185110880130793</c:v>
                </c:pt>
                <c:pt idx="9290">
                  <c:v>5.1178204367737301</c:v>
                </c:pt>
                <c:pt idx="9291">
                  <c:v>5.1184535249263208</c:v>
                </c:pt>
                <c:pt idx="9292">
                  <c:v>5.1178779822280864</c:v>
                </c:pt>
                <c:pt idx="9293">
                  <c:v>5.1179353790295501</c:v>
                </c:pt>
                <c:pt idx="9294">
                  <c:v>5.1166117516797156</c:v>
                </c:pt>
                <c:pt idx="9295">
                  <c:v>5.1193747267537555</c:v>
                </c:pt>
                <c:pt idx="9296">
                  <c:v>5.1162096643100794</c:v>
                </c:pt>
                <c:pt idx="9297">
                  <c:v>5.1148869919268867</c:v>
                </c:pt>
                <c:pt idx="9298">
                  <c:v>5.1183384035625723</c:v>
                </c:pt>
                <c:pt idx="9299">
                  <c:v>5.1183959634428398</c:v>
                </c:pt>
                <c:pt idx="9300">
                  <c:v>5.116899326683745</c:v>
                </c:pt>
                <c:pt idx="9301">
                  <c:v>5.1194903569606094</c:v>
                </c:pt>
                <c:pt idx="9302">
                  <c:v>5.1163245169808906</c:v>
                </c:pt>
                <c:pt idx="9303">
                  <c:v>5.1147141600902906</c:v>
                </c:pt>
                <c:pt idx="9304">
                  <c:v>5.1133930447374549</c:v>
                </c:pt>
                <c:pt idx="9305">
                  <c:v>5.1173025997909685</c:v>
                </c:pt>
                <c:pt idx="9306">
                  <c:v>5.1143119920017499</c:v>
                </c:pt>
                <c:pt idx="9307">
                  <c:v>5.1171300163007345</c:v>
                </c:pt>
                <c:pt idx="9308">
                  <c:v>5.1159792275592659</c:v>
                </c:pt>
                <c:pt idx="9309">
                  <c:v>5.1160367217486815</c:v>
                </c:pt>
                <c:pt idx="9310">
                  <c:v>5.1152319487092317</c:v>
                </c:pt>
                <c:pt idx="9311">
                  <c:v>5.1158637936668425</c:v>
                </c:pt>
                <c:pt idx="9312">
                  <c:v>5.116726927045069</c:v>
                </c:pt>
                <c:pt idx="9313">
                  <c:v>5.1118427989389037</c:v>
                </c:pt>
                <c:pt idx="9314">
                  <c:v>5.1149443806968478</c:v>
                </c:pt>
                <c:pt idx="9315">
                  <c:v>5.1144844901665163</c:v>
                </c:pt>
                <c:pt idx="9316">
                  <c:v>5.1136803217624793</c:v>
                </c:pt>
                <c:pt idx="9317">
                  <c:v>5.1144270391770661</c:v>
                </c:pt>
                <c:pt idx="9318">
                  <c:v>5.1129912838122502</c:v>
                </c:pt>
                <c:pt idx="9319">
                  <c:v>5.1133353992323549</c:v>
                </c:pt>
                <c:pt idx="9320">
                  <c:v>5.1109819294708396</c:v>
                </c:pt>
                <c:pt idx="9321">
                  <c:v>5.1084591321147981</c:v>
                </c:pt>
                <c:pt idx="9322">
                  <c:v>5.1104658047405662</c:v>
                </c:pt>
                <c:pt idx="9323">
                  <c:v>5.1120151657693382</c:v>
                </c:pt>
                <c:pt idx="9324">
                  <c:v>5.1136225182921926</c:v>
                </c:pt>
                <c:pt idx="9325">
                  <c:v>5.1140249270079501</c:v>
                </c:pt>
                <c:pt idx="9326">
                  <c:v>5.1148292296775653</c:v>
                </c:pt>
                <c:pt idx="9327">
                  <c:v>5.1137377519753375</c:v>
                </c:pt>
                <c:pt idx="9328">
                  <c:v>5.1150598382309402</c:v>
                </c:pt>
                <c:pt idx="9329">
                  <c:v>5.116900077584714</c:v>
                </c:pt>
                <c:pt idx="9330">
                  <c:v>5.1183384035625723</c:v>
                </c:pt>
                <c:pt idx="9331">
                  <c:v>5.1140249270079501</c:v>
                </c:pt>
                <c:pt idx="9332">
                  <c:v>5.1145998469805907</c:v>
                </c:pt>
                <c:pt idx="9333">
                  <c:v>5.1151740267550112</c:v>
                </c:pt>
                <c:pt idx="9334">
                  <c:v>5.1162662641092149</c:v>
                </c:pt>
                <c:pt idx="9335">
                  <c:v>5.1136803217624793</c:v>
                </c:pt>
                <c:pt idx="9336">
                  <c:v>5.1145423927812237</c:v>
                </c:pt>
                <c:pt idx="9337">
                  <c:v>5.1156919307093052</c:v>
                </c:pt>
                <c:pt idx="9338">
                  <c:v>5.1171295657099707</c:v>
                </c:pt>
                <c:pt idx="9339">
                  <c:v>5.116151865054821</c:v>
                </c:pt>
                <c:pt idx="9340">
                  <c:v>5.1149441556397344</c:v>
                </c:pt>
                <c:pt idx="9341">
                  <c:v>5.1155196318125915</c:v>
                </c:pt>
                <c:pt idx="9342">
                  <c:v>5.1162093640500297</c:v>
                </c:pt>
                <c:pt idx="9343">
                  <c:v>5.1156340708965802</c:v>
                </c:pt>
                <c:pt idx="9344">
                  <c:v>5.1158069046939305</c:v>
                </c:pt>
                <c:pt idx="9345">
                  <c:v>5.1113266834797022</c:v>
                </c:pt>
                <c:pt idx="9346">
                  <c:v>5.1117282702287516</c:v>
                </c:pt>
                <c:pt idx="9347">
                  <c:v>5.1132779802126533</c:v>
                </c:pt>
                <c:pt idx="9348">
                  <c:v>5.1131631469649719</c:v>
                </c:pt>
                <c:pt idx="9349">
                  <c:v>5.1124742816193498</c:v>
                </c:pt>
                <c:pt idx="9350">
                  <c:v>5.1104084655192166</c:v>
                </c:pt>
                <c:pt idx="9351">
                  <c:v>5.1126459518517677</c:v>
                </c:pt>
                <c:pt idx="9352">
                  <c:v>5.1111540746294377</c:v>
                </c:pt>
                <c:pt idx="9353">
                  <c:v>5.1129909840198691</c:v>
                </c:pt>
                <c:pt idx="9354">
                  <c:v>5.1104658795969797</c:v>
                </c:pt>
                <c:pt idx="9355">
                  <c:v>5.1116129988947776</c:v>
                </c:pt>
                <c:pt idx="9356">
                  <c:v>5.1101791245725279</c:v>
                </c:pt>
                <c:pt idx="9357">
                  <c:v>5.1128763166261857</c:v>
                </c:pt>
                <c:pt idx="9358">
                  <c:v>5.1109819294708396</c:v>
                </c:pt>
                <c:pt idx="9359">
                  <c:v>5.1151167816530707</c:v>
                </c:pt>
                <c:pt idx="9360">
                  <c:v>5.1131631469649719</c:v>
                </c:pt>
                <c:pt idx="9361">
                  <c:v>5.1153466719866154</c:v>
                </c:pt>
                <c:pt idx="9362">
                  <c:v>5.11207202526146</c:v>
                </c:pt>
                <c:pt idx="9363">
                  <c:v>5.1132779802126533</c:v>
                </c:pt>
                <c:pt idx="9364">
                  <c:v>5.1154045237477739</c:v>
                </c:pt>
                <c:pt idx="9365">
                  <c:v>5.1137951837859985</c:v>
                </c:pt>
                <c:pt idx="9366">
                  <c:v>5.1158069046939305</c:v>
                </c:pt>
                <c:pt idx="9367">
                  <c:v>5.1144266641758573</c:v>
                </c:pt>
                <c:pt idx="9368">
                  <c:v>5.1144270391770661</c:v>
                </c:pt>
                <c:pt idx="9369">
                  <c:v>5.1132779802126533</c:v>
                </c:pt>
                <c:pt idx="9370">
                  <c:v>5.1123594930801888</c:v>
                </c:pt>
                <c:pt idx="9371">
                  <c:v>5.1132205627902065</c:v>
                </c:pt>
                <c:pt idx="9372">
                  <c:v>5.1156915554783176</c:v>
                </c:pt>
                <c:pt idx="9373">
                  <c:v>5.1159790023893486</c:v>
                </c:pt>
                <c:pt idx="9374">
                  <c:v>5.1154616267511344</c:v>
                </c:pt>
                <c:pt idx="9375">
                  <c:v>5.1116706712068352</c:v>
                </c:pt>
                <c:pt idx="9376">
                  <c:v>5.1119004027661736</c:v>
                </c:pt>
                <c:pt idx="9377">
                  <c:v>5.1127038778542113</c:v>
                </c:pt>
                <c:pt idx="9378">
                  <c:v>5.1126464764007675</c:v>
                </c:pt>
                <c:pt idx="9379">
                  <c:v>5.1153470471549456</c:v>
                </c:pt>
                <c:pt idx="9380">
                  <c:v>5.1121299351557088</c:v>
                </c:pt>
                <c:pt idx="9381">
                  <c:v>5.1119571841853704</c:v>
                </c:pt>
                <c:pt idx="9382">
                  <c:v>5.1142543208301365</c:v>
                </c:pt>
                <c:pt idx="9383">
                  <c:v>5.1156344461171255</c:v>
                </c:pt>
                <c:pt idx="9384">
                  <c:v>5.1127036530412315</c:v>
                </c:pt>
                <c:pt idx="9385">
                  <c:v>5.1148866918590814</c:v>
                </c:pt>
                <c:pt idx="9386">
                  <c:v>5.1173021491625601</c:v>
                </c:pt>
                <c:pt idx="9387">
                  <c:v>5.1160942175385653</c:v>
                </c:pt>
                <c:pt idx="9388">
                  <c:v>5.1167267768774378</c:v>
                </c:pt>
                <c:pt idx="9389">
                  <c:v>5.1151170067289939</c:v>
                </c:pt>
                <c:pt idx="9390">
                  <c:v>5.1166117516797156</c:v>
                </c:pt>
                <c:pt idx="9391">
                  <c:v>5.1178204367737301</c:v>
                </c:pt>
                <c:pt idx="9392">
                  <c:v>5.1164392258914946</c:v>
                </c:pt>
                <c:pt idx="9393">
                  <c:v>5.1179924769060303</c:v>
                </c:pt>
                <c:pt idx="9394">
                  <c:v>5.1148295297370199</c:v>
                </c:pt>
                <c:pt idx="9395">
                  <c:v>5.120700125372954</c:v>
                </c:pt>
                <c:pt idx="9396">
                  <c:v>5.1166116015204555</c:v>
                </c:pt>
                <c:pt idx="9397">
                  <c:v>5.1174179638964334</c:v>
                </c:pt>
                <c:pt idx="9398">
                  <c:v>5.1169572970417931</c:v>
                </c:pt>
                <c:pt idx="9399">
                  <c:v>5.1174750474766366</c:v>
                </c:pt>
                <c:pt idx="9400">
                  <c:v>5.1168416583042786</c:v>
                </c:pt>
                <c:pt idx="9401">
                  <c:v>5.1180504779432265</c:v>
                </c:pt>
                <c:pt idx="9402">
                  <c:v>5.1226030728993805</c:v>
                </c:pt>
                <c:pt idx="9403">
                  <c:v>5.1209887212638758</c:v>
                </c:pt>
                <c:pt idx="9404">
                  <c:v>5.1216804319661904</c:v>
                </c:pt>
                <c:pt idx="9405">
                  <c:v>5.1222570343207945</c:v>
                </c:pt>
                <c:pt idx="9406">
                  <c:v>5.1239308440092266</c:v>
                </c:pt>
                <c:pt idx="9407">
                  <c:v>5.1185109377157225</c:v>
                </c:pt>
                <c:pt idx="9408">
                  <c:v>5.1187990026575969</c:v>
                </c:pt>
                <c:pt idx="9409">
                  <c:v>5.1178201362794757</c:v>
                </c:pt>
                <c:pt idx="9410">
                  <c:v>5.1201238064757568</c:v>
                </c:pt>
                <c:pt idx="9411">
                  <c:v>5.1166691883962594</c:v>
                </c:pt>
                <c:pt idx="9412">
                  <c:v>5.1179931530745515</c:v>
                </c:pt>
                <c:pt idx="9413">
                  <c:v>5.1205847283832142</c:v>
                </c:pt>
                <c:pt idx="9414">
                  <c:v>5.1202390273199345</c:v>
                </c:pt>
                <c:pt idx="9415">
                  <c:v>5.1207582024349465</c:v>
                </c:pt>
                <c:pt idx="9416">
                  <c:v>5.1181080298042465</c:v>
                </c:pt>
                <c:pt idx="9417">
                  <c:v>5.1175899705202879</c:v>
                </c:pt>
                <c:pt idx="9418">
                  <c:v>5.1198933840495906</c:v>
                </c:pt>
                <c:pt idx="9419">
                  <c:v>5.118626519608199</c:v>
                </c:pt>
                <c:pt idx="9420">
                  <c:v>5.1200085920524891</c:v>
                </c:pt>
                <c:pt idx="9421">
                  <c:v>5.1220840367365028</c:v>
                </c:pt>
                <c:pt idx="9422">
                  <c:v>5.1188568008512769</c:v>
                </c:pt>
                <c:pt idx="9423">
                  <c:v>5.1181084806084405</c:v>
                </c:pt>
                <c:pt idx="9424">
                  <c:v>5.1187416570225075</c:v>
                </c:pt>
                <c:pt idx="9425">
                  <c:v>5.1177050501950649</c:v>
                </c:pt>
                <c:pt idx="9426">
                  <c:v>5.1202390273199345</c:v>
                </c:pt>
                <c:pt idx="9427">
                  <c:v>5.117244769948452</c:v>
                </c:pt>
                <c:pt idx="9428">
                  <c:v>5.1236419127227286</c:v>
                </c:pt>
                <c:pt idx="9429">
                  <c:v>5.1194323906843104</c:v>
                </c:pt>
                <c:pt idx="9430">
                  <c:v>5.1200661984615481</c:v>
                </c:pt>
                <c:pt idx="9431">
                  <c:v>5.1160941424777455</c:v>
                </c:pt>
                <c:pt idx="9432">
                  <c:v>5.1196053921278919</c:v>
                </c:pt>
                <c:pt idx="9433">
                  <c:v>5.1210461292638501</c:v>
                </c:pt>
                <c:pt idx="9434">
                  <c:v>5.1208732329334099</c:v>
                </c:pt>
                <c:pt idx="9435">
                  <c:v>5.1208728567604558</c:v>
                </c:pt>
                <c:pt idx="9436">
                  <c:v>5.1228914826040652</c:v>
                </c:pt>
                <c:pt idx="9437">
                  <c:v>5.1211614015155273</c:v>
                </c:pt>
                <c:pt idx="9438">
                  <c:v>5.1213919652966231</c:v>
                </c:pt>
                <c:pt idx="9439">
                  <c:v>5.1262412583008405</c:v>
                </c:pt>
                <c:pt idx="9440">
                  <c:v>5.1207579767437226</c:v>
                </c:pt>
                <c:pt idx="9441">
                  <c:v>5.1231226159017664</c:v>
                </c:pt>
                <c:pt idx="9442">
                  <c:v>5.1217955137741784</c:v>
                </c:pt>
                <c:pt idx="9443">
                  <c:v>5.1211613262704416</c:v>
                </c:pt>
                <c:pt idx="9444">
                  <c:v>5.1220265999198755</c:v>
                </c:pt>
                <c:pt idx="9445">
                  <c:v>5.1238153419951669</c:v>
                </c:pt>
                <c:pt idx="9446">
                  <c:v>5.1253742962480269</c:v>
                </c:pt>
                <c:pt idx="9447">
                  <c:v>5.1247969000761779</c:v>
                </c:pt>
                <c:pt idx="9448">
                  <c:v>5.1244498161675267</c:v>
                </c:pt>
                <c:pt idx="9449">
                  <c:v>5.1239307686633477</c:v>
                </c:pt>
                <c:pt idx="9450">
                  <c:v>5.1253741454511426</c:v>
                </c:pt>
                <c:pt idx="9451">
                  <c:v>5.1227185072581785</c:v>
                </c:pt>
                <c:pt idx="9452">
                  <c:v>5.1223724493712464</c:v>
                </c:pt>
                <c:pt idx="9453">
                  <c:v>5.1256051791679758</c:v>
                </c:pt>
                <c:pt idx="9454">
                  <c:v>5.1241614906076389</c:v>
                </c:pt>
                <c:pt idx="9455">
                  <c:v>5.1225456216694036</c:v>
                </c:pt>
                <c:pt idx="9456">
                  <c:v>5.1246810482263259</c:v>
                </c:pt>
                <c:pt idx="9457">
                  <c:v>5.1271079798207682</c:v>
                </c:pt>
                <c:pt idx="9458">
                  <c:v>5.126703394216209</c:v>
                </c:pt>
                <c:pt idx="9459">
                  <c:v>5.1264722379274543</c:v>
                </c:pt>
                <c:pt idx="9460">
                  <c:v>5.1255478707500757</c:v>
                </c:pt>
                <c:pt idx="9461">
                  <c:v>5.1280334967867747</c:v>
                </c:pt>
                <c:pt idx="9462">
                  <c:v>5.1292490262001484</c:v>
                </c:pt>
                <c:pt idx="9463">
                  <c:v>5.1297697108152995</c:v>
                </c:pt>
                <c:pt idx="9464">
                  <c:v>5.1302327857964825</c:v>
                </c:pt>
                <c:pt idx="9465">
                  <c:v>5.1273973198267253</c:v>
                </c:pt>
                <c:pt idx="9466">
                  <c:v>5.1308701364744795</c:v>
                </c:pt>
                <c:pt idx="9467">
                  <c:v>5.1319706927980198</c:v>
                </c:pt>
                <c:pt idx="9468">
                  <c:v>5.1315072294499346</c:v>
                </c:pt>
                <c:pt idx="9469">
                  <c:v>5.1283229661174845</c:v>
                </c:pt>
                <c:pt idx="9470">
                  <c:v>5.1305225625551785</c:v>
                </c:pt>
                <c:pt idx="9471">
                  <c:v>5.1326079727763965</c:v>
                </c:pt>
                <c:pt idx="9472">
                  <c:v>5.1297694085808301</c:v>
                </c:pt>
                <c:pt idx="9473">
                  <c:v>5.1344060305650672</c:v>
                </c:pt>
                <c:pt idx="9474">
                  <c:v>5.1301747446181576</c:v>
                </c:pt>
                <c:pt idx="9475">
                  <c:v>5.1352182940853508</c:v>
                </c:pt>
                <c:pt idx="9476">
                  <c:v>5.1333620074597004</c:v>
                </c:pt>
                <c:pt idx="9477">
                  <c:v>5.1319123760296286</c:v>
                </c:pt>
                <c:pt idx="9478">
                  <c:v>5.138006751449673</c:v>
                </c:pt>
                <c:pt idx="9479">
                  <c:v>5.1350447411032398</c:v>
                </c:pt>
                <c:pt idx="9480">
                  <c:v>5.1346378462013957</c:v>
                </c:pt>
                <c:pt idx="9481">
                  <c:v>5.1369027618467715</c:v>
                </c:pt>
                <c:pt idx="9482">
                  <c:v>5.1364962605653979</c:v>
                </c:pt>
                <c:pt idx="9483">
                  <c:v>5.1364962605653988</c:v>
                </c:pt>
                <c:pt idx="9484">
                  <c:v>5.1375998064316386</c:v>
                </c:pt>
                <c:pt idx="9485">
                  <c:v>5.13742552334356</c:v>
                </c:pt>
                <c:pt idx="9486">
                  <c:v>5.1371929411603103</c:v>
                </c:pt>
                <c:pt idx="9487">
                  <c:v>5.1384133209931715</c:v>
                </c:pt>
                <c:pt idx="9488">
                  <c:v>5.1382387420082214</c:v>
                </c:pt>
                <c:pt idx="9489">
                  <c:v>5.1362051175115999</c:v>
                </c:pt>
                <c:pt idx="9490">
                  <c:v>5.1372513307162748</c:v>
                </c:pt>
                <c:pt idx="9491">
                  <c:v>5.134870445188974</c:v>
                </c:pt>
                <c:pt idx="9492">
                  <c:v>5.1394599645163952</c:v>
                </c:pt>
                <c:pt idx="9493">
                  <c:v>5.1425452066557042</c:v>
                </c:pt>
                <c:pt idx="9494">
                  <c:v>5.1385296392590059</c:v>
                </c:pt>
                <c:pt idx="9495">
                  <c:v>5.1374251441534877</c:v>
                </c:pt>
                <c:pt idx="9496">
                  <c:v>5.1408564620032964</c:v>
                </c:pt>
                <c:pt idx="9497">
                  <c:v>5.1405654665950857</c:v>
                </c:pt>
                <c:pt idx="9498">
                  <c:v>5.140041990158756</c:v>
                </c:pt>
                <c:pt idx="9499">
                  <c:v>5.1442934556340401</c:v>
                </c:pt>
                <c:pt idx="9500">
                  <c:v>5.1435360504676657</c:v>
                </c:pt>
                <c:pt idx="9501">
                  <c:v>5.1381810074683285</c:v>
                </c:pt>
                <c:pt idx="9502">
                  <c:v>5.1421956724012654</c:v>
                </c:pt>
                <c:pt idx="9503">
                  <c:v>5.1423703561626075</c:v>
                </c:pt>
                <c:pt idx="9504">
                  <c:v>5.1444100274085818</c:v>
                </c:pt>
                <c:pt idx="9505">
                  <c:v>5.1441768903936316</c:v>
                </c:pt>
                <c:pt idx="9506">
                  <c:v>5.1389950533784345</c:v>
                </c:pt>
                <c:pt idx="9507">
                  <c:v>5.1446431905623689</c:v>
                </c:pt>
                <c:pt idx="9508">
                  <c:v>5.1435939339941692</c:v>
                </c:pt>
                <c:pt idx="9509">
                  <c:v>5.1456348063701549</c:v>
                </c:pt>
                <c:pt idx="9510">
                  <c:v>5.1440018265480454</c:v>
                </c:pt>
                <c:pt idx="9511">
                  <c:v>5.1467432168124576</c:v>
                </c:pt>
                <c:pt idx="9512">
                  <c:v>5.1459263599313472</c:v>
                </c:pt>
                <c:pt idx="9513">
                  <c:v>5.1474440270848669</c:v>
                </c:pt>
                <c:pt idx="9514">
                  <c:v>5.1473856553149666</c:v>
                </c:pt>
                <c:pt idx="9515">
                  <c:v>5.1454013797753744</c:v>
                </c:pt>
                <c:pt idx="9516">
                  <c:v>5.1441769664784642</c:v>
                </c:pt>
                <c:pt idx="9517">
                  <c:v>5.1483786555484787</c:v>
                </c:pt>
                <c:pt idx="9518">
                  <c:v>5.1471515750567001</c:v>
                </c:pt>
                <c:pt idx="9519">
                  <c:v>5.1482028566443097</c:v>
                </c:pt>
                <c:pt idx="9520">
                  <c:v>5.1500729101384533</c:v>
                </c:pt>
                <c:pt idx="9521">
                  <c:v>5.15001446461104</c:v>
                </c:pt>
                <c:pt idx="9522">
                  <c:v>5.1513006452431824</c:v>
                </c:pt>
                <c:pt idx="9523">
                  <c:v>5.149606002112149</c:v>
                </c:pt>
                <c:pt idx="9524">
                  <c:v>5.1479697515933385</c:v>
                </c:pt>
                <c:pt idx="9525">
                  <c:v>5.1504819221328306</c:v>
                </c:pt>
                <c:pt idx="9526">
                  <c:v>5.1496052392761964</c:v>
                </c:pt>
                <c:pt idx="9527">
                  <c:v>5.1493715195033234</c:v>
                </c:pt>
                <c:pt idx="9528">
                  <c:v>5.1504234651257459</c:v>
                </c:pt>
                <c:pt idx="9529">
                  <c:v>5.1539934180073805</c:v>
                </c:pt>
                <c:pt idx="9530">
                  <c:v>5.1535838689957583</c:v>
                </c:pt>
                <c:pt idx="9531">
                  <c:v>5.1494888337862674</c:v>
                </c:pt>
                <c:pt idx="9532">
                  <c:v>5.1491962468889536</c:v>
                </c:pt>
                <c:pt idx="9533">
                  <c:v>5.1518859936513444</c:v>
                </c:pt>
                <c:pt idx="9534">
                  <c:v>5.1509500952626901</c:v>
                </c:pt>
                <c:pt idx="9535">
                  <c:v>5.1515935279574645</c:v>
                </c:pt>
                <c:pt idx="9536">
                  <c:v>5.1527640955387906</c:v>
                </c:pt>
                <c:pt idx="9537">
                  <c:v>5.1521204540255283</c:v>
                </c:pt>
                <c:pt idx="9538">
                  <c:v>5.1511839922717471</c:v>
                </c:pt>
                <c:pt idx="9539">
                  <c:v>5.1535831047018084</c:v>
                </c:pt>
                <c:pt idx="9540">
                  <c:v>5.151359432265842</c:v>
                </c:pt>
                <c:pt idx="9541">
                  <c:v>5.153290859236785</c:v>
                </c:pt>
                <c:pt idx="9542">
                  <c:v>5.1528811426317889</c:v>
                </c:pt>
                <c:pt idx="9543">
                  <c:v>5.1528226182634844</c:v>
                </c:pt>
                <c:pt idx="9544">
                  <c:v>5.1493135512964088</c:v>
                </c:pt>
                <c:pt idx="9545">
                  <c:v>5.1501312047005205</c:v>
                </c:pt>
                <c:pt idx="9546">
                  <c:v>5.152763637142737</c:v>
                </c:pt>
                <c:pt idx="9547">
                  <c:v>5.1500147698053524</c:v>
                </c:pt>
                <c:pt idx="9548">
                  <c:v>5.1518274972278437</c:v>
                </c:pt>
                <c:pt idx="9549">
                  <c:v>5.1493715195033234</c:v>
                </c:pt>
                <c:pt idx="9550">
                  <c:v>5.1517105093080655</c:v>
                </c:pt>
                <c:pt idx="9551">
                  <c:v>5.1508917777755192</c:v>
                </c:pt>
                <c:pt idx="9552">
                  <c:v>5.1512426233151718</c:v>
                </c:pt>
                <c:pt idx="9553">
                  <c:v>5.147560927953899</c:v>
                </c:pt>
                <c:pt idx="9554">
                  <c:v>5.1459846146263439</c:v>
                </c:pt>
                <c:pt idx="9555">
                  <c:v>5.152529868293179</c:v>
                </c:pt>
                <c:pt idx="9556">
                  <c:v>5.1507748423936475</c:v>
                </c:pt>
                <c:pt idx="9557">
                  <c:v>5.1516520178116538</c:v>
                </c:pt>
                <c:pt idx="9558">
                  <c:v>5.1503071665081155</c:v>
                </c:pt>
                <c:pt idx="9559">
                  <c:v>5.1480281397474252</c:v>
                </c:pt>
                <c:pt idx="9560">
                  <c:v>5.1507159192188121</c:v>
                </c:pt>
                <c:pt idx="9561">
                  <c:v>5.1489041586505451</c:v>
                </c:pt>
                <c:pt idx="9562">
                  <c:v>5.1498391378702575</c:v>
                </c:pt>
                <c:pt idx="9563">
                  <c:v>5.1518862991200045</c:v>
                </c:pt>
                <c:pt idx="9564">
                  <c:v>5.1508913197912456</c:v>
                </c:pt>
                <c:pt idx="9565">
                  <c:v>5.1491957892774254</c:v>
                </c:pt>
                <c:pt idx="9566">
                  <c:v>5.1486122638809775</c:v>
                </c:pt>
                <c:pt idx="9567">
                  <c:v>5.146626818915979</c:v>
                </c:pt>
                <c:pt idx="9568">
                  <c:v>5.1493716720533662</c:v>
                </c:pt>
                <c:pt idx="9569">
                  <c:v>5.150131357306222</c:v>
                </c:pt>
                <c:pt idx="9570">
                  <c:v>5.1500729101384533</c:v>
                </c:pt>
                <c:pt idx="9571">
                  <c:v>5.1493132462048576</c:v>
                </c:pt>
                <c:pt idx="9572">
                  <c:v>5.147385502910395</c:v>
                </c:pt>
                <c:pt idx="9573">
                  <c:v>5.1454012275160848</c:v>
                </c:pt>
                <c:pt idx="9574">
                  <c:v>5.1481444635890101</c:v>
                </c:pt>
                <c:pt idx="9575">
                  <c:v>5.1502482565631196</c:v>
                </c:pt>
                <c:pt idx="9576">
                  <c:v>5.1485532493796278</c:v>
                </c:pt>
                <c:pt idx="9577">
                  <c:v>5.1494885286690275</c:v>
                </c:pt>
                <c:pt idx="9578">
                  <c:v>5.1507748423936475</c:v>
                </c:pt>
                <c:pt idx="9579">
                  <c:v>5.1461012812207274</c:v>
                </c:pt>
                <c:pt idx="9580">
                  <c:v>5.1503071665081155</c:v>
                </c:pt>
                <c:pt idx="9581">
                  <c:v>5.1494299469870741</c:v>
                </c:pt>
                <c:pt idx="9582">
                  <c:v>5.1500143120138979</c:v>
                </c:pt>
                <c:pt idx="9583">
                  <c:v>5.1514180682475459</c:v>
                </c:pt>
                <c:pt idx="9584">
                  <c:v>5.1498974258884394</c:v>
                </c:pt>
                <c:pt idx="9585">
                  <c:v>5.15048253265853</c:v>
                </c:pt>
                <c:pt idx="9586">
                  <c:v>5.1517694606240587</c:v>
                </c:pt>
                <c:pt idx="9587">
                  <c:v>5.1514180682475459</c:v>
                </c:pt>
                <c:pt idx="9588">
                  <c:v>5.1513601957445889</c:v>
                </c:pt>
                <c:pt idx="9589">
                  <c:v>5.1482612513377504</c:v>
                </c:pt>
                <c:pt idx="9590">
                  <c:v>5.1478525228823635</c:v>
                </c:pt>
                <c:pt idx="9591">
                  <c:v>5.1487284678669498</c:v>
                </c:pt>
                <c:pt idx="9592">
                  <c:v>5.1525880788682246</c:v>
                </c:pt>
                <c:pt idx="9593">
                  <c:v>9.9240474827355456</c:v>
                </c:pt>
                <c:pt idx="9594">
                  <c:v>9.9206545525571492</c:v>
                </c:pt>
                <c:pt idx="9595">
                  <c:v>9.9130619270967184</c:v>
                </c:pt>
                <c:pt idx="9596">
                  <c:v>9.9058338670751898</c:v>
                </c:pt>
                <c:pt idx="9597">
                  <c:v>9.9019915270903809</c:v>
                </c:pt>
                <c:pt idx="9598">
                  <c:v>9.9007121435562784</c:v>
                </c:pt>
                <c:pt idx="9599">
                  <c:v>9.8947820705714733</c:v>
                </c:pt>
                <c:pt idx="9600">
                  <c:v>9.9004786044226574</c:v>
                </c:pt>
                <c:pt idx="9601">
                  <c:v>9.8939695456535688</c:v>
                </c:pt>
                <c:pt idx="9602">
                  <c:v>9.8888612128284343</c:v>
                </c:pt>
                <c:pt idx="9603">
                  <c:v>9.8901372522369346</c:v>
                </c:pt>
                <c:pt idx="9604">
                  <c:v>9.8793585515887088</c:v>
                </c:pt>
                <c:pt idx="9605">
                  <c:v>9.8764656494772858</c:v>
                </c:pt>
                <c:pt idx="9606">
                  <c:v>9.8745002449698678</c:v>
                </c:pt>
                <c:pt idx="9607">
                  <c:v>9.8695311281943248</c:v>
                </c:pt>
                <c:pt idx="9608">
                  <c:v>9.8686070607886567</c:v>
                </c:pt>
                <c:pt idx="9609">
                  <c:v>9.8637622501411624</c:v>
                </c:pt>
                <c:pt idx="9610">
                  <c:v>9.8561586218275057</c:v>
                </c:pt>
                <c:pt idx="9611">
                  <c:v>9.8484537982749352</c:v>
                </c:pt>
                <c:pt idx="9612">
                  <c:v>9.8553525865637539</c:v>
                </c:pt>
                <c:pt idx="9613">
                  <c:v>9.8616867359045219</c:v>
                </c:pt>
                <c:pt idx="9614">
                  <c:v>9.8607650204486159</c:v>
                </c:pt>
                <c:pt idx="9615">
                  <c:v>9.8609951292470246</c:v>
                </c:pt>
                <c:pt idx="9616">
                  <c:v>9.8658379029141727</c:v>
                </c:pt>
                <c:pt idx="9617">
                  <c:v>9.8618028673726847</c:v>
                </c:pt>
                <c:pt idx="9618">
                  <c:v>9.8629544302045762</c:v>
                </c:pt>
                <c:pt idx="9619">
                  <c:v>9.8620330339352247</c:v>
                </c:pt>
                <c:pt idx="9620">
                  <c:v>9.8603048412675687</c:v>
                </c:pt>
                <c:pt idx="9621">
                  <c:v>9.8578856827916397</c:v>
                </c:pt>
                <c:pt idx="9622">
                  <c:v>9.8545477596783666</c:v>
                </c:pt>
                <c:pt idx="9623">
                  <c:v>9.8469595544513222</c:v>
                </c:pt>
                <c:pt idx="9624">
                  <c:v>9.8451228869874203</c:v>
                </c:pt>
                <c:pt idx="9625">
                  <c:v>9.8453524257268281</c:v>
                </c:pt>
                <c:pt idx="9626">
                  <c:v>9.8445499948164716</c:v>
                </c:pt>
                <c:pt idx="9627">
                  <c:v>9.8389292656322986</c:v>
                </c:pt>
                <c:pt idx="9628">
                  <c:v>9.8335453684474068</c:v>
                </c:pt>
                <c:pt idx="9629">
                  <c:v>9.8366362281186763</c:v>
                </c:pt>
                <c:pt idx="9630">
                  <c:v>9.8348041506716886</c:v>
                </c:pt>
                <c:pt idx="9631">
                  <c:v>9.830340676661617</c:v>
                </c:pt>
                <c:pt idx="9632">
                  <c:v>9.8314846886590868</c:v>
                </c:pt>
                <c:pt idx="9633">
                  <c:v>9.8307984225063461</c:v>
                </c:pt>
                <c:pt idx="9634">
                  <c:v>9.8304553322944148</c:v>
                </c:pt>
                <c:pt idx="9635">
                  <c:v>9.8344613245404755</c:v>
                </c:pt>
                <c:pt idx="9636">
                  <c:v>9.8299971767391128</c:v>
                </c:pt>
                <c:pt idx="9637">
                  <c:v>9.8293111583254635</c:v>
                </c:pt>
                <c:pt idx="9638">
                  <c:v>9.8264539775952233</c:v>
                </c:pt>
                <c:pt idx="9639">
                  <c:v>9.8262254887538756</c:v>
                </c:pt>
                <c:pt idx="9640">
                  <c:v>9.8237111594874467</c:v>
                </c:pt>
                <c:pt idx="9641">
                  <c:v>9.8196025898964141</c:v>
                </c:pt>
                <c:pt idx="9642">
                  <c:v>9.8205155984251356</c:v>
                </c:pt>
                <c:pt idx="9643">
                  <c:v>9.818348594507821</c:v>
                </c:pt>
                <c:pt idx="9644">
                  <c:v>9.8136739355911686</c:v>
                </c:pt>
                <c:pt idx="9645">
                  <c:v>9.8169796555590967</c:v>
                </c:pt>
                <c:pt idx="9646">
                  <c:v>9.8132201718152992</c:v>
                </c:pt>
                <c:pt idx="9647">
                  <c:v>9.8131052520450375</c:v>
                </c:pt>
                <c:pt idx="9648">
                  <c:v>9.8066181672555413</c:v>
                </c:pt>
                <c:pt idx="9649">
                  <c:v>9.8070729839360382</c:v>
                </c:pt>
                <c:pt idx="9650">
                  <c:v>9.8071856568167828</c:v>
                </c:pt>
                <c:pt idx="9651">
                  <c:v>9.8142440361697378</c:v>
                </c:pt>
                <c:pt idx="9652">
                  <c:v>9.8096893059969013</c:v>
                </c:pt>
                <c:pt idx="9653">
                  <c:v>9.8046847195012319</c:v>
                </c:pt>
                <c:pt idx="9654">
                  <c:v>9.8065034319679683</c:v>
                </c:pt>
                <c:pt idx="9655">
                  <c:v>9.8053666422999708</c:v>
                </c:pt>
                <c:pt idx="9656">
                  <c:v>9.8065034319679683</c:v>
                </c:pt>
                <c:pt idx="9657">
                  <c:v>9.8051403607595926</c:v>
                </c:pt>
                <c:pt idx="9658">
                  <c:v>9.8026394820077041</c:v>
                </c:pt>
                <c:pt idx="9659">
                  <c:v>9.8075268117346326</c:v>
                </c:pt>
                <c:pt idx="9660">
                  <c:v>9.8099168780984964</c:v>
                </c:pt>
                <c:pt idx="9661">
                  <c:v>9.8075282963697248</c:v>
                </c:pt>
                <c:pt idx="9662">
                  <c:v>9.8053670874562702</c:v>
                </c:pt>
                <c:pt idx="9663">
                  <c:v>9.8067308276614842</c:v>
                </c:pt>
                <c:pt idx="9664">
                  <c:v>9.8049120145197364</c:v>
                </c:pt>
                <c:pt idx="9665">
                  <c:v>9.8024117196323708</c:v>
                </c:pt>
                <c:pt idx="9666">
                  <c:v>9.8034348217330649</c:v>
                </c:pt>
                <c:pt idx="9667">
                  <c:v>9.8066171282411467</c:v>
                </c:pt>
                <c:pt idx="9668">
                  <c:v>9.8053676809980814</c:v>
                </c:pt>
                <c:pt idx="9669">
                  <c:v>9.8083239895147223</c:v>
                </c:pt>
                <c:pt idx="9670">
                  <c:v>9.8117388004278627</c:v>
                </c:pt>
                <c:pt idx="9671">
                  <c:v>9.8019572706212852</c:v>
                </c:pt>
                <c:pt idx="9672">
                  <c:v>9.8096890089136242</c:v>
                </c:pt>
                <c:pt idx="9673">
                  <c:v>9.7982100218545565</c:v>
                </c:pt>
                <c:pt idx="9674">
                  <c:v>9.8074139810370049</c:v>
                </c:pt>
                <c:pt idx="9675">
                  <c:v>9.8133325673500842</c:v>
                </c:pt>
                <c:pt idx="9676">
                  <c:v>9.8054803071089687</c:v>
                </c:pt>
                <c:pt idx="9677">
                  <c:v>9.8022976949083223</c:v>
                </c:pt>
                <c:pt idx="9678">
                  <c:v>9.8074130902806704</c:v>
                </c:pt>
                <c:pt idx="9679">
                  <c:v>9.8051393221189773</c:v>
                </c:pt>
                <c:pt idx="9680">
                  <c:v>9.8027523298967747</c:v>
                </c:pt>
                <c:pt idx="9681">
                  <c:v>9.809233902550325</c:v>
                </c:pt>
                <c:pt idx="9682">
                  <c:v>9.7935593981502205</c:v>
                </c:pt>
                <c:pt idx="9683">
                  <c:v>9.8059360366464041</c:v>
                </c:pt>
                <c:pt idx="9684">
                  <c:v>9.8049124596267667</c:v>
                </c:pt>
                <c:pt idx="9685">
                  <c:v>9.8065038772475024</c:v>
                </c:pt>
                <c:pt idx="9686">
                  <c:v>9.7956012985454528</c:v>
                </c:pt>
                <c:pt idx="9687">
                  <c:v>9.8069586812728939</c:v>
                </c:pt>
                <c:pt idx="9688">
                  <c:v>9.8066165345187652</c:v>
                </c:pt>
                <c:pt idx="9689">
                  <c:v>9.8020709893577536</c:v>
                </c:pt>
                <c:pt idx="9690">
                  <c:v>9.7950343720503863</c:v>
                </c:pt>
                <c:pt idx="9691">
                  <c:v>9.7986643524195607</c:v>
                </c:pt>
                <c:pt idx="9692">
                  <c:v>9.8020699514932517</c:v>
                </c:pt>
                <c:pt idx="9693">
                  <c:v>9.7968488126930957</c:v>
                </c:pt>
                <c:pt idx="9694">
                  <c:v>9.8002542387119895</c:v>
                </c:pt>
                <c:pt idx="9695">
                  <c:v>9.8041172786901036</c:v>
                </c:pt>
                <c:pt idx="9696">
                  <c:v>9.8005948182152736</c:v>
                </c:pt>
                <c:pt idx="9697">
                  <c:v>9.792766709716469</c:v>
                </c:pt>
                <c:pt idx="9698">
                  <c:v>9.8005948182152736</c:v>
                </c:pt>
                <c:pt idx="9699">
                  <c:v>9.7979833938501137</c:v>
                </c:pt>
                <c:pt idx="9700">
                  <c:v>9.7902740982917678</c:v>
                </c:pt>
                <c:pt idx="9701">
                  <c:v>9.7957139530629735</c:v>
                </c:pt>
                <c:pt idx="9702">
                  <c:v>9.790499857153149</c:v>
                </c:pt>
                <c:pt idx="9703">
                  <c:v>9.7945794073046901</c:v>
                </c:pt>
                <c:pt idx="9704">
                  <c:v>9.7996866690014368</c:v>
                </c:pt>
                <c:pt idx="9705">
                  <c:v>9.8032068669266845</c:v>
                </c:pt>
                <c:pt idx="9706">
                  <c:v>9.7936725884511233</c:v>
                </c:pt>
                <c:pt idx="9707">
                  <c:v>9.8008218869183299</c:v>
                </c:pt>
                <c:pt idx="9708">
                  <c:v>9.7869898042313324</c:v>
                </c:pt>
                <c:pt idx="9709">
                  <c:v>9.8018428137440612</c:v>
                </c:pt>
                <c:pt idx="9710">
                  <c:v>9.7934465068834093</c:v>
                </c:pt>
                <c:pt idx="9711">
                  <c:v>9.796281713779317</c:v>
                </c:pt>
                <c:pt idx="9712">
                  <c:v>9.7963954234139319</c:v>
                </c:pt>
                <c:pt idx="9713">
                  <c:v>9.7954868707770579</c:v>
                </c:pt>
                <c:pt idx="9714">
                  <c:v>9.797755741587709</c:v>
                </c:pt>
                <c:pt idx="9715">
                  <c:v>9.7912937340797814</c:v>
                </c:pt>
                <c:pt idx="9716">
                  <c:v>9.7957136569892267</c:v>
                </c:pt>
                <c:pt idx="9717">
                  <c:v>9.799004800006248</c:v>
                </c:pt>
                <c:pt idx="9718">
                  <c:v>9.8009343884030855</c:v>
                </c:pt>
                <c:pt idx="9719">
                  <c:v>9.796849108848777</c:v>
                </c:pt>
                <c:pt idx="9720">
                  <c:v>9.7959417881455817</c:v>
                </c:pt>
                <c:pt idx="9721">
                  <c:v>9.7935601379459705</c:v>
                </c:pt>
                <c:pt idx="9722">
                  <c:v>9.7953748145941173</c:v>
                </c:pt>
                <c:pt idx="9723">
                  <c:v>9.7858578175714701</c:v>
                </c:pt>
                <c:pt idx="9724">
                  <c:v>9.800368058482821</c:v>
                </c:pt>
                <c:pt idx="9725">
                  <c:v>9.7940132139274958</c:v>
                </c:pt>
                <c:pt idx="9726">
                  <c:v>9.7985508761668658</c:v>
                </c:pt>
                <c:pt idx="9727">
                  <c:v>9.7914064182118032</c:v>
                </c:pt>
                <c:pt idx="9728">
                  <c:v>9.7951471590154444</c:v>
                </c:pt>
                <c:pt idx="9729">
                  <c:v>9.7949212921699687</c:v>
                </c:pt>
                <c:pt idx="9730">
                  <c:v>9.7985508761668658</c:v>
                </c:pt>
                <c:pt idx="9731">
                  <c:v>9.797870084541513</c:v>
                </c:pt>
                <c:pt idx="9732">
                  <c:v>9.7960551922600239</c:v>
                </c:pt>
                <c:pt idx="9733">
                  <c:v>9.7980970025335186</c:v>
                </c:pt>
                <c:pt idx="9734">
                  <c:v>9.7958274989200902</c:v>
                </c:pt>
                <c:pt idx="9735">
                  <c:v>9.7982107624894699</c:v>
                </c:pt>
                <c:pt idx="9736">
                  <c:v>9.793558954272827</c:v>
                </c:pt>
                <c:pt idx="9737">
                  <c:v>9.7970762665533115</c:v>
                </c:pt>
                <c:pt idx="9738">
                  <c:v>9.7915194012119819</c:v>
                </c:pt>
                <c:pt idx="9739">
                  <c:v>9.7976425866719197</c:v>
                </c:pt>
                <c:pt idx="9740">
                  <c:v>9.7937868176474225</c:v>
                </c:pt>
                <c:pt idx="9741">
                  <c:v>9.7956007064142447</c:v>
                </c:pt>
                <c:pt idx="9742">
                  <c:v>9.7970753780371389</c:v>
                </c:pt>
                <c:pt idx="9743">
                  <c:v>9.7936722925247022</c:v>
                </c:pt>
                <c:pt idx="9744">
                  <c:v>9.7951471590154444</c:v>
                </c:pt>
                <c:pt idx="9745">
                  <c:v>9.7954873148631343</c:v>
                </c:pt>
                <c:pt idx="9746">
                  <c:v>9.8009343884030855</c:v>
                </c:pt>
                <c:pt idx="9747">
                  <c:v>9.7979826532562502</c:v>
                </c:pt>
                <c:pt idx="9748">
                  <c:v>9.8001410148840975</c:v>
                </c:pt>
                <c:pt idx="9749">
                  <c:v>9.7968482203817935</c:v>
                </c:pt>
                <c:pt idx="9750">
                  <c:v>9.7979835419689163</c:v>
                </c:pt>
                <c:pt idx="9751">
                  <c:v>9.7952600971023305</c:v>
                </c:pt>
                <c:pt idx="9752">
                  <c:v>9.7940130659519795</c:v>
                </c:pt>
                <c:pt idx="9753">
                  <c:v>9.7946936617602507</c:v>
                </c:pt>
                <c:pt idx="9754">
                  <c:v>9.79923207708352</c:v>
                </c:pt>
                <c:pt idx="9755">
                  <c:v>9.7999127983364449</c:v>
                </c:pt>
                <c:pt idx="9756">
                  <c:v>9.7968482203817935</c:v>
                </c:pt>
                <c:pt idx="9757">
                  <c:v>9.798437699322406</c:v>
                </c:pt>
                <c:pt idx="9758">
                  <c:v>9.7967347943440828</c:v>
                </c:pt>
                <c:pt idx="9759">
                  <c:v>9.7980961137962908</c:v>
                </c:pt>
                <c:pt idx="9760">
                  <c:v>9.7958277950020509</c:v>
                </c:pt>
                <c:pt idx="9761">
                  <c:v>9.7953742224955924</c:v>
                </c:pt>
                <c:pt idx="9762">
                  <c:v>9.7915196969830838</c:v>
                </c:pt>
                <c:pt idx="9763">
                  <c:v>9.7868775368880847</c:v>
                </c:pt>
                <c:pt idx="9764">
                  <c:v>9.7866512389082487</c:v>
                </c:pt>
                <c:pt idx="9765">
                  <c:v>9.7931071120135282</c:v>
                </c:pt>
                <c:pt idx="9766">
                  <c:v>9.7932192542033594</c:v>
                </c:pt>
                <c:pt idx="9767">
                  <c:v>9.7950337800010114</c:v>
                </c:pt>
                <c:pt idx="9768">
                  <c:v>9.7888009832791258</c:v>
                </c:pt>
                <c:pt idx="9769">
                  <c:v>9.7902735069292923</c:v>
                </c:pt>
                <c:pt idx="9770">
                  <c:v>9.7894802709646278</c:v>
                </c:pt>
                <c:pt idx="9771">
                  <c:v>9.7908406627423616</c:v>
                </c:pt>
                <c:pt idx="9772">
                  <c:v>9.7899346702532348</c:v>
                </c:pt>
                <c:pt idx="9773">
                  <c:v>9.7945798512925197</c:v>
                </c:pt>
                <c:pt idx="9774">
                  <c:v>9.7940132139274958</c:v>
                </c:pt>
                <c:pt idx="9775">
                  <c:v>9.7882349961935482</c:v>
                </c:pt>
                <c:pt idx="9776">
                  <c:v>9.793900162196687</c:v>
                </c:pt>
                <c:pt idx="9777">
                  <c:v>9.7893685266119039</c:v>
                </c:pt>
                <c:pt idx="9778">
                  <c:v>9.7926535444160514</c:v>
                </c:pt>
                <c:pt idx="9779">
                  <c:v>9.7952614292870486</c:v>
                </c:pt>
                <c:pt idx="9780">
                  <c:v>9.7928798781399706</c:v>
                </c:pt>
                <c:pt idx="9781">
                  <c:v>9.7961672670301052</c:v>
                </c:pt>
                <c:pt idx="9782">
                  <c:v>9.8015025754198888</c:v>
                </c:pt>
                <c:pt idx="9783">
                  <c:v>9.8001401257040825</c:v>
                </c:pt>
                <c:pt idx="9784">
                  <c:v>9.8018432585184865</c:v>
                </c:pt>
                <c:pt idx="9785">
                  <c:v>9.7985508761668658</c:v>
                </c:pt>
                <c:pt idx="9786">
                  <c:v>9.8020703962922866</c:v>
                </c:pt>
                <c:pt idx="9787">
                  <c:v>9.8032071635414937</c:v>
                </c:pt>
                <c:pt idx="9788">
                  <c:v>9.8043433555146162</c:v>
                </c:pt>
                <c:pt idx="9789">
                  <c:v>9.803093413330739</c:v>
                </c:pt>
                <c:pt idx="9790">
                  <c:v>9.8044568436521171</c:v>
                </c:pt>
                <c:pt idx="9791">
                  <c:v>9.8043445423024398</c:v>
                </c:pt>
                <c:pt idx="9792">
                  <c:v>9.8061623620299248</c:v>
                </c:pt>
                <c:pt idx="9793">
                  <c:v>9.8041153502667893</c:v>
                </c:pt>
                <c:pt idx="9794">
                  <c:v>9.806049271984314</c:v>
                </c:pt>
                <c:pt idx="9795">
                  <c:v>9.795374074470983</c:v>
                </c:pt>
                <c:pt idx="9796">
                  <c:v>9.8070725385948165</c:v>
                </c:pt>
                <c:pt idx="9797">
                  <c:v>9.8047983654379554</c:v>
                </c:pt>
                <c:pt idx="9798">
                  <c:v>9.8024106816817227</c:v>
                </c:pt>
                <c:pt idx="9799">
                  <c:v>9.8041162403082147</c:v>
                </c:pt>
                <c:pt idx="9800">
                  <c:v>9.8107134797153197</c:v>
                </c:pt>
                <c:pt idx="9801">
                  <c:v>9.8069592750447558</c:v>
                </c:pt>
                <c:pt idx="9802">
                  <c:v>9.7974164342999668</c:v>
                </c:pt>
                <c:pt idx="9803">
                  <c:v>9.8029804077673539</c:v>
                </c:pt>
                <c:pt idx="9804">
                  <c:v>9.8046851645836206</c:v>
                </c:pt>
                <c:pt idx="9805">
                  <c:v>9.8025253026750168</c:v>
                </c:pt>
                <c:pt idx="9806">
                  <c:v>9.8000272014091827</c:v>
                </c:pt>
                <c:pt idx="9807">
                  <c:v>9.8085508920056963</c:v>
                </c:pt>
                <c:pt idx="9808">
                  <c:v>9.80547971355087</c:v>
                </c:pt>
                <c:pt idx="9809">
                  <c:v>9.7863104860902652</c:v>
                </c:pt>
                <c:pt idx="9810">
                  <c:v>9.7951477510811849</c:v>
                </c:pt>
                <c:pt idx="9811">
                  <c:v>9.795487166834425</c:v>
                </c:pt>
                <c:pt idx="9812">
                  <c:v>9.8061617683732507</c:v>
                </c:pt>
                <c:pt idx="9813">
                  <c:v>9.8058207268040576</c:v>
                </c:pt>
                <c:pt idx="9814">
                  <c:v>9.7924266315108</c:v>
                </c:pt>
                <c:pt idx="9815">
                  <c:v>9.7921991395214025</c:v>
                </c:pt>
                <c:pt idx="9816">
                  <c:v>9.7941274526114981</c:v>
                </c:pt>
                <c:pt idx="9817">
                  <c:v>9.8043442456054528</c:v>
                </c:pt>
                <c:pt idx="9818">
                  <c:v>9.7946942537605342</c:v>
                </c:pt>
                <c:pt idx="9819">
                  <c:v>9.7992317807557896</c:v>
                </c:pt>
                <c:pt idx="9820">
                  <c:v>9.8043432071661627</c:v>
                </c:pt>
                <c:pt idx="9821">
                  <c:v>9.7974162862016456</c:v>
                </c:pt>
                <c:pt idx="9822">
                  <c:v>9.8046851645836188</c:v>
                </c:pt>
                <c:pt idx="9823">
                  <c:v>9.8025255992406048</c:v>
                </c:pt>
                <c:pt idx="9824">
                  <c:v>9.8010479305771891</c:v>
                </c:pt>
                <c:pt idx="9825">
                  <c:v>9.8072998173405797</c:v>
                </c:pt>
                <c:pt idx="9826">
                  <c:v>9.8047979203433027</c:v>
                </c:pt>
                <c:pt idx="9827">
                  <c:v>9.8013885759444968</c:v>
                </c:pt>
                <c:pt idx="9828">
                  <c:v>9.7995721272442537</c:v>
                </c:pt>
                <c:pt idx="9829">
                  <c:v>9.8044578821201398</c:v>
                </c:pt>
                <c:pt idx="9830">
                  <c:v>9.7966212233725329</c:v>
                </c:pt>
                <c:pt idx="9831">
                  <c:v>9.8018438515511424</c:v>
                </c:pt>
                <c:pt idx="9832">
                  <c:v>9.8045715217794829</c:v>
                </c:pt>
                <c:pt idx="9833">
                  <c:v>9.8047991072624967</c:v>
                </c:pt>
                <c:pt idx="9834">
                  <c:v>9.8087784010632149</c:v>
                </c:pt>
                <c:pt idx="9835">
                  <c:v>9.803774923573771</c:v>
                </c:pt>
                <c:pt idx="9836">
                  <c:v>9.8049124596267667</c:v>
                </c:pt>
                <c:pt idx="9837">
                  <c:v>9.801729842598192</c:v>
                </c:pt>
                <c:pt idx="9838">
                  <c:v>9.8073008565276751</c:v>
                </c:pt>
                <c:pt idx="9839">
                  <c:v>9.8050249248812449</c:v>
                </c:pt>
                <c:pt idx="9840">
                  <c:v>9.8062764941173555</c:v>
                </c:pt>
                <c:pt idx="9841">
                  <c:v>9.8040021682388172</c:v>
                </c:pt>
                <c:pt idx="9842">
                  <c:v>9.8032068669266845</c:v>
                </c:pt>
                <c:pt idx="9843">
                  <c:v>9.7943534237327885</c:v>
                </c:pt>
                <c:pt idx="9844">
                  <c:v>9.8032068669266845</c:v>
                </c:pt>
                <c:pt idx="9845">
                  <c:v>9.8059354430224364</c:v>
                </c:pt>
                <c:pt idx="9846">
                  <c:v>9.8061628072724751</c:v>
                </c:pt>
                <c:pt idx="9847">
                  <c:v>9.8055939750637808</c:v>
                </c:pt>
                <c:pt idx="9848">
                  <c:v>9.7997989911898173</c:v>
                </c:pt>
                <c:pt idx="9849">
                  <c:v>9.8019574188835552</c:v>
                </c:pt>
                <c:pt idx="9850">
                  <c:v>9.7995731644773816</c:v>
                </c:pt>
                <c:pt idx="9851">
                  <c:v>9.8067312729656582</c:v>
                </c:pt>
                <c:pt idx="9852">
                  <c:v>9.8049112726747989</c:v>
                </c:pt>
                <c:pt idx="9853">
                  <c:v>9.8044578821201398</c:v>
                </c:pt>
                <c:pt idx="9854">
                  <c:v>9.7975294348766049</c:v>
                </c:pt>
                <c:pt idx="9855">
                  <c:v>9.7986652412798723</c:v>
                </c:pt>
                <c:pt idx="9856">
                  <c:v>9.8000263122538378</c:v>
                </c:pt>
                <c:pt idx="9857">
                  <c:v>9.799572127244252</c:v>
                </c:pt>
                <c:pt idx="9858">
                  <c:v>9.8052534257806663</c:v>
                </c:pt>
                <c:pt idx="9859">
                  <c:v>9.8024117196323708</c:v>
                </c:pt>
                <c:pt idx="9860">
                  <c:v>9.7991191777703985</c:v>
                </c:pt>
                <c:pt idx="9861">
                  <c:v>9.8037756652134487</c:v>
                </c:pt>
                <c:pt idx="9862">
                  <c:v>9.7994596630923905</c:v>
                </c:pt>
                <c:pt idx="9863">
                  <c:v>9.7976428828849045</c:v>
                </c:pt>
                <c:pt idx="9864">
                  <c:v>9.8059357398344087</c:v>
                </c:pt>
                <c:pt idx="9865">
                  <c:v>9.7954879069779768</c:v>
                </c:pt>
                <c:pt idx="9866">
                  <c:v>9.7962806773778688</c:v>
                </c:pt>
                <c:pt idx="9867">
                  <c:v>9.7980961137962908</c:v>
                </c:pt>
                <c:pt idx="9868">
                  <c:v>9.7983242293371227</c:v>
                </c:pt>
                <c:pt idx="9869">
                  <c:v>9.7905003006994811</c:v>
                </c:pt>
                <c:pt idx="9870">
                  <c:v>9.798437699322406</c:v>
                </c:pt>
                <c:pt idx="9871">
                  <c:v>9.7950328919271108</c:v>
                </c:pt>
                <c:pt idx="9872">
                  <c:v>9.8140169678592262</c:v>
                </c:pt>
                <c:pt idx="9873">
                  <c:v>9.8291974300211695</c:v>
                </c:pt>
                <c:pt idx="9874">
                  <c:v>9.8213145540115114</c:v>
                </c:pt>
                <c:pt idx="9875">
                  <c:v>9.8367509095199726</c:v>
                </c:pt>
                <c:pt idx="9876">
                  <c:v>9.8247394275968531</c:v>
                </c:pt>
                <c:pt idx="9877">
                  <c:v>9.8188044132667205</c:v>
                </c:pt>
                <c:pt idx="9878">
                  <c:v>9.8133327160234671</c:v>
                </c:pt>
                <c:pt idx="9879">
                  <c:v>9.8104869034893234</c:v>
                </c:pt>
                <c:pt idx="9880">
                  <c:v>9.8146998463667074</c:v>
                </c:pt>
                <c:pt idx="9881">
                  <c:v>9.7958277950020509</c:v>
                </c:pt>
                <c:pt idx="9882">
                  <c:v>9.7996857799198569</c:v>
                </c:pt>
                <c:pt idx="9883">
                  <c:v>9.7997992875584963</c:v>
                </c:pt>
                <c:pt idx="9884">
                  <c:v>9.7957141010998487</c:v>
                </c:pt>
                <c:pt idx="9885">
                  <c:v>9.7878948504365511</c:v>
                </c:pt>
                <c:pt idx="9886">
                  <c:v>9.7912935862023787</c:v>
                </c:pt>
                <c:pt idx="9887">
                  <c:v>9.7820129648068157</c:v>
                </c:pt>
                <c:pt idx="9888">
                  <c:v>9.7813338813514417</c:v>
                </c:pt>
                <c:pt idx="9889">
                  <c:v>9.7850655834196427</c:v>
                </c:pt>
                <c:pt idx="9890">
                  <c:v>9.7804301359093753</c:v>
                </c:pt>
                <c:pt idx="9891">
                  <c:v>9.7807696623796687</c:v>
                </c:pt>
                <c:pt idx="9892">
                  <c:v>9.7808819099462507</c:v>
                </c:pt>
                <c:pt idx="9893">
                  <c:v>9.7745593969044773</c:v>
                </c:pt>
                <c:pt idx="9894">
                  <c:v>9.770498700084719</c:v>
                </c:pt>
                <c:pt idx="9895">
                  <c:v>9.7637393307033591</c:v>
                </c:pt>
                <c:pt idx="9896">
                  <c:v>9.7641899994682984</c:v>
                </c:pt>
                <c:pt idx="9897">
                  <c:v>9.769484817410456</c:v>
                </c:pt>
                <c:pt idx="9898">
                  <c:v>9.7693709699076177</c:v>
                </c:pt>
                <c:pt idx="9899">
                  <c:v>9.766103691815033</c:v>
                </c:pt>
                <c:pt idx="9900">
                  <c:v>9.7536235428553759</c:v>
                </c:pt>
                <c:pt idx="9901">
                  <c:v>9.7635151899759549</c:v>
                </c:pt>
                <c:pt idx="9902">
                  <c:v>9.7644153524905981</c:v>
                </c:pt>
                <c:pt idx="9903">
                  <c:v>9.7536235428553759</c:v>
                </c:pt>
                <c:pt idx="9904">
                  <c:v>9.7634018023646227</c:v>
                </c:pt>
                <c:pt idx="9905">
                  <c:v>9.7584544412845453</c:v>
                </c:pt>
                <c:pt idx="9906">
                  <c:v>9.7602527350638351</c:v>
                </c:pt>
                <c:pt idx="9907">
                  <c:v>9.7596899494945255</c:v>
                </c:pt>
                <c:pt idx="9908">
                  <c:v>9.7644153524905981</c:v>
                </c:pt>
                <c:pt idx="9909">
                  <c:v>9.770835932094549</c:v>
                </c:pt>
                <c:pt idx="9910">
                  <c:v>9.7476786499726913</c:v>
                </c:pt>
                <c:pt idx="9911">
                  <c:v>9.7681315022411859</c:v>
                </c:pt>
                <c:pt idx="9912">
                  <c:v>9.7592415375514356</c:v>
                </c:pt>
                <c:pt idx="9913">
                  <c:v>9.7630648893494367</c:v>
                </c:pt>
                <c:pt idx="9914">
                  <c:v>9.7564306940935843</c:v>
                </c:pt>
                <c:pt idx="9915">
                  <c:v>9.7670053067174187</c:v>
                </c:pt>
                <c:pt idx="9916">
                  <c:v>9.7656533997952728</c:v>
                </c:pt>
                <c:pt idx="9917">
                  <c:v>9.754970593812514</c:v>
                </c:pt>
                <c:pt idx="9918">
                  <c:v>9.7681315022411859</c:v>
                </c:pt>
                <c:pt idx="9919">
                  <c:v>9.7742192070789731</c:v>
                </c:pt>
                <c:pt idx="9920">
                  <c:v>9.7688073684967929</c:v>
                </c:pt>
                <c:pt idx="9921">
                  <c:v>9.7688079567667376</c:v>
                </c:pt>
                <c:pt idx="9922">
                  <c:v>9.758790827519114</c:v>
                </c:pt>
                <c:pt idx="9923">
                  <c:v>9.7647529645616977</c:v>
                </c:pt>
                <c:pt idx="9924">
                  <c:v>9.7638527276814511</c:v>
                </c:pt>
                <c:pt idx="9925">
                  <c:v>9.7577786718428623</c:v>
                </c:pt>
                <c:pt idx="9926">
                  <c:v>9.7630648893494367</c:v>
                </c:pt>
                <c:pt idx="9927">
                  <c:v>9.7664417373526735</c:v>
                </c:pt>
                <c:pt idx="9928">
                  <c:v>9.764865508117099</c:v>
                </c:pt>
                <c:pt idx="9929">
                  <c:v>9.7646413056114501</c:v>
                </c:pt>
                <c:pt idx="9930">
                  <c:v>9.7683573667843451</c:v>
                </c:pt>
                <c:pt idx="9931">
                  <c:v>9.7676809868014729</c:v>
                </c:pt>
                <c:pt idx="9932">
                  <c:v>9.7736564096594467</c:v>
                </c:pt>
                <c:pt idx="9933">
                  <c:v>9.7708365206564025</c:v>
                </c:pt>
                <c:pt idx="9934">
                  <c:v>9.7704984058280928</c:v>
                </c:pt>
                <c:pt idx="9935">
                  <c:v>9.7742199433900332</c:v>
                </c:pt>
                <c:pt idx="9936">
                  <c:v>9.7711755463563961</c:v>
                </c:pt>
                <c:pt idx="9937">
                  <c:v>9.7710619460726953</c:v>
                </c:pt>
                <c:pt idx="9938">
                  <c:v>9.7558697544376667</c:v>
                </c:pt>
                <c:pt idx="9939">
                  <c:v>9.774783260185183</c:v>
                </c:pt>
                <c:pt idx="9940">
                  <c:v>9.7733180616630015</c:v>
                </c:pt>
                <c:pt idx="9941">
                  <c:v>9.772978858342336</c:v>
                </c:pt>
                <c:pt idx="9942">
                  <c:v>9.7746719161277529</c:v>
                </c:pt>
                <c:pt idx="9943">
                  <c:v>9.7718510328897974</c:v>
                </c:pt>
                <c:pt idx="9944">
                  <c:v>9.7707229297891978</c:v>
                </c:pt>
                <c:pt idx="9945">
                  <c:v>9.7748972584306788</c:v>
                </c:pt>
                <c:pt idx="9946">
                  <c:v>9.7634023898570952</c:v>
                </c:pt>
                <c:pt idx="9947">
                  <c:v>9.7662168604688837</c:v>
                </c:pt>
                <c:pt idx="9948">
                  <c:v>9.7702730114718133</c:v>
                </c:pt>
                <c:pt idx="9949">
                  <c:v>9.7665546213935137</c:v>
                </c:pt>
                <c:pt idx="9950">
                  <c:v>9.7699337663646304</c:v>
                </c:pt>
                <c:pt idx="9951">
                  <c:v>9.7689209061648317</c:v>
                </c:pt>
                <c:pt idx="9952">
                  <c:v>9.7676809868014729</c:v>
                </c:pt>
                <c:pt idx="9953">
                  <c:v>9.7729785639072286</c:v>
                </c:pt>
                <c:pt idx="9954">
                  <c:v>9.7658791274526759</c:v>
                </c:pt>
                <c:pt idx="9955">
                  <c:v>9.7647526707183516</c:v>
                </c:pt>
                <c:pt idx="9956">
                  <c:v>9.7670053067174187</c:v>
                </c:pt>
                <c:pt idx="9957">
                  <c:v>9.7658794213770239</c:v>
                </c:pt>
                <c:pt idx="9958">
                  <c:v>9.7720768086005467</c:v>
                </c:pt>
                <c:pt idx="9959">
                  <c:v>9.7697086973266227</c:v>
                </c:pt>
                <c:pt idx="9960">
                  <c:v>9.7668927042272546</c:v>
                </c:pt>
                <c:pt idx="9961">
                  <c:v>9.7699343547966571</c:v>
                </c:pt>
                <c:pt idx="9962">
                  <c:v>9.7732049907643468</c:v>
                </c:pt>
                <c:pt idx="9963">
                  <c:v>9.7695971971239874</c:v>
                </c:pt>
                <c:pt idx="9964">
                  <c:v>9.7694833464922688</c:v>
                </c:pt>
                <c:pt idx="9965">
                  <c:v>9.7719631832822458</c:v>
                </c:pt>
                <c:pt idx="9966">
                  <c:v>9.7702721287507153</c:v>
                </c:pt>
                <c:pt idx="9967">
                  <c:v>9.7623899719591538</c:v>
                </c:pt>
                <c:pt idx="9968">
                  <c:v>9.7691453435253095</c:v>
                </c:pt>
                <c:pt idx="9969">
                  <c:v>9.767455747697749</c:v>
                </c:pt>
                <c:pt idx="9970">
                  <c:v>9.7620525550696264</c:v>
                </c:pt>
                <c:pt idx="9971">
                  <c:v>9.7706102248707989</c:v>
                </c:pt>
                <c:pt idx="9972">
                  <c:v>9.7702724229910594</c:v>
                </c:pt>
                <c:pt idx="9973">
                  <c:v>9.7671170302692527</c:v>
                </c:pt>
                <c:pt idx="9974">
                  <c:v>9.7631776801512142</c:v>
                </c:pt>
                <c:pt idx="9975">
                  <c:v>9.7576663233644148</c:v>
                </c:pt>
                <c:pt idx="9976">
                  <c:v>9.7698218187129857</c:v>
                </c:pt>
                <c:pt idx="9977">
                  <c:v>9.7671179123094376</c:v>
                </c:pt>
                <c:pt idx="9978">
                  <c:v>9.7649780547718983</c:v>
                </c:pt>
                <c:pt idx="9979">
                  <c:v>9.7635151899759549</c:v>
                </c:pt>
                <c:pt idx="9980">
                  <c:v>9.7688079567667376</c:v>
                </c:pt>
                <c:pt idx="9981">
                  <c:v>9.770610519135472</c:v>
                </c:pt>
                <c:pt idx="9982">
                  <c:v>9.772414170759582</c:v>
                </c:pt>
                <c:pt idx="9983">
                  <c:v>9.7677936110071801</c:v>
                </c:pt>
                <c:pt idx="9984">
                  <c:v>9.7634028304765028</c:v>
                </c:pt>
                <c:pt idx="9985">
                  <c:v>9.7710619460726953</c:v>
                </c:pt>
                <c:pt idx="9986">
                  <c:v>9.7665546213935137</c:v>
                </c:pt>
                <c:pt idx="9987">
                  <c:v>9.7589036470753339</c:v>
                </c:pt>
                <c:pt idx="9988">
                  <c:v>9.7661042796960569</c:v>
                </c:pt>
                <c:pt idx="9989">
                  <c:v>9.7702721287507153</c:v>
                </c:pt>
                <c:pt idx="9990">
                  <c:v>9.7754611104083224</c:v>
                </c:pt>
                <c:pt idx="9991">
                  <c:v>9.7704979644431926</c:v>
                </c:pt>
                <c:pt idx="9992">
                  <c:v>9.7774925348006363</c:v>
                </c:pt>
                <c:pt idx="9993">
                  <c:v>9.7692594789136447</c:v>
                </c:pt>
                <c:pt idx="9994">
                  <c:v>9.7714006961389295</c:v>
                </c:pt>
                <c:pt idx="9995">
                  <c:v>9.7691457847642358</c:v>
                </c:pt>
                <c:pt idx="9996">
                  <c:v>9.7779453113289492</c:v>
                </c:pt>
                <c:pt idx="9997">
                  <c:v>9.7723025967741997</c:v>
                </c:pt>
                <c:pt idx="9998">
                  <c:v>9.7754608157945224</c:v>
                </c:pt>
                <c:pt idx="9999">
                  <c:v>9.7787360216878376</c:v>
                </c:pt>
                <c:pt idx="10000">
                  <c:v>9.7799779693054703</c:v>
                </c:pt>
                <c:pt idx="10001">
                  <c:v>9.7742197961278183</c:v>
                </c:pt>
                <c:pt idx="10002">
                  <c:v>9.7733182088927677</c:v>
                </c:pt>
                <c:pt idx="10003">
                  <c:v>9.7777193589687368</c:v>
                </c:pt>
                <c:pt idx="10004">
                  <c:v>9.7735430349332262</c:v>
                </c:pt>
                <c:pt idx="10005">
                  <c:v>9.7718508857128175</c:v>
                </c:pt>
                <c:pt idx="10006">
                  <c:v>9.7803180482084713</c:v>
                </c:pt>
                <c:pt idx="10007">
                  <c:v>9.7721898483186145</c:v>
                </c:pt>
                <c:pt idx="10008">
                  <c:v>9.7768162636647524</c:v>
                </c:pt>
                <c:pt idx="10009">
                  <c:v>9.7765894895386527</c:v>
                </c:pt>
                <c:pt idx="10010">
                  <c:v>9.7783968112329802</c:v>
                </c:pt>
                <c:pt idx="10011">
                  <c:v>9.7691459318438856</c:v>
                </c:pt>
                <c:pt idx="10012">
                  <c:v>9.7799779693054703</c:v>
                </c:pt>
                <c:pt idx="10013">
                  <c:v>9.7702725701112509</c:v>
                </c:pt>
                <c:pt idx="10014">
                  <c:v>9.7772680811524015</c:v>
                </c:pt>
                <c:pt idx="10015">
                  <c:v>9.7690331233051353</c:v>
                </c:pt>
                <c:pt idx="10016">
                  <c:v>9.7756870854380971</c:v>
                </c:pt>
                <c:pt idx="10017">
                  <c:v>9.782691127915399</c:v>
                </c:pt>
                <c:pt idx="10018">
                  <c:v>9.7742199433900332</c:v>
                </c:pt>
                <c:pt idx="10019">
                  <c:v>9.769371116995357</c:v>
                </c:pt>
                <c:pt idx="10020">
                  <c:v>9.7709489375223502</c:v>
                </c:pt>
                <c:pt idx="10021">
                  <c:v>9.773090892439555</c:v>
                </c:pt>
                <c:pt idx="10022">
                  <c:v>9.7778322598935787</c:v>
                </c:pt>
                <c:pt idx="10023">
                  <c:v>9.7737693457895709</c:v>
                </c:pt>
                <c:pt idx="10024">
                  <c:v>9.7779451639325856</c:v>
                </c:pt>
                <c:pt idx="10025">
                  <c:v>9.77523588435084</c:v>
                </c:pt>
                <c:pt idx="10026">
                  <c:v>9.7759123363314853</c:v>
                </c:pt>
                <c:pt idx="10027">
                  <c:v>9.776929139680842</c:v>
                </c:pt>
                <c:pt idx="10028">
                  <c:v>9.7823520323241056</c:v>
                </c:pt>
                <c:pt idx="10029">
                  <c:v>9.7821259841934456</c:v>
                </c:pt>
                <c:pt idx="10030">
                  <c:v>9.7773809696299843</c:v>
                </c:pt>
                <c:pt idx="10031">
                  <c:v>9.7753491586928689</c:v>
                </c:pt>
                <c:pt idx="10032">
                  <c:v>9.7804299884235313</c:v>
                </c:pt>
                <c:pt idx="10033">
                  <c:v>9.7805428166382917</c:v>
                </c:pt>
                <c:pt idx="10034">
                  <c:v>9.7806565329260255</c:v>
                </c:pt>
                <c:pt idx="10035">
                  <c:v>9.7791873139340968</c:v>
                </c:pt>
                <c:pt idx="10036">
                  <c:v>9.7764766228896587</c:v>
                </c:pt>
                <c:pt idx="10037">
                  <c:v>9.7777193589687368</c:v>
                </c:pt>
                <c:pt idx="10038">
                  <c:v>9.7703855599728655</c:v>
                </c:pt>
                <c:pt idx="10039">
                  <c:v>9.7773811170060121</c:v>
                </c:pt>
                <c:pt idx="10040">
                  <c:v>9.7807689248894114</c:v>
                </c:pt>
                <c:pt idx="10041">
                  <c:v>9.7834824601580408</c:v>
                </c:pt>
                <c:pt idx="10042">
                  <c:v>9.7744461444235053</c:v>
                </c:pt>
                <c:pt idx="10043">
                  <c:v>9.7805442915375025</c:v>
                </c:pt>
                <c:pt idx="10044">
                  <c:v>9.7833694033339533</c:v>
                </c:pt>
                <c:pt idx="10045">
                  <c:v>9.7797521996510337</c:v>
                </c:pt>
                <c:pt idx="10046">
                  <c:v>9.7770409872634687</c:v>
                </c:pt>
                <c:pt idx="10047">
                  <c:v>9.7804310208244729</c:v>
                </c:pt>
                <c:pt idx="10048">
                  <c:v>9.7737693457895709</c:v>
                </c:pt>
                <c:pt idx="10049">
                  <c:v>9.7834824601580408</c:v>
                </c:pt>
                <c:pt idx="10050">
                  <c:v>9.7799779693054703</c:v>
                </c:pt>
                <c:pt idx="10051">
                  <c:v>9.7636269650403573</c:v>
                </c:pt>
                <c:pt idx="10052">
                  <c:v>9.7671174712893158</c:v>
                </c:pt>
                <c:pt idx="10053">
                  <c:v>9.7854063803796727</c:v>
                </c:pt>
                <c:pt idx="10054">
                  <c:v>9.7829161742134136</c:v>
                </c:pt>
                <c:pt idx="10055">
                  <c:v>9.7798650091893027</c:v>
                </c:pt>
                <c:pt idx="10056">
                  <c:v>9.7747845857279341</c:v>
                </c:pt>
                <c:pt idx="10057">
                  <c:v>9.7752351478569288</c:v>
                </c:pt>
                <c:pt idx="10058">
                  <c:v>9.7825791258747259</c:v>
                </c:pt>
                <c:pt idx="10059">
                  <c:v>9.7806565329260255</c:v>
                </c:pt>
                <c:pt idx="10060">
                  <c:v>9.7847270294158157</c:v>
                </c:pt>
                <c:pt idx="10061">
                  <c:v>9.7788485083704391</c:v>
                </c:pt>
                <c:pt idx="10062">
                  <c:v>9.7793002553532471</c:v>
                </c:pt>
                <c:pt idx="10063">
                  <c:v>9.7816739253600389</c:v>
                </c:pt>
                <c:pt idx="10064">
                  <c:v>9.7817869353902367</c:v>
                </c:pt>
                <c:pt idx="10065">
                  <c:v>9.781221473880521</c:v>
                </c:pt>
                <c:pt idx="10066">
                  <c:v>9.7850655834196427</c:v>
                </c:pt>
                <c:pt idx="10067">
                  <c:v>9.7781717183760826</c:v>
                </c:pt>
                <c:pt idx="10068">
                  <c:v>9.7820129648068157</c:v>
                </c:pt>
                <c:pt idx="10069">
                  <c:v>9.7846132000545492</c:v>
                </c:pt>
                <c:pt idx="10070">
                  <c:v>9.7859719768899325</c:v>
                </c:pt>
                <c:pt idx="10071">
                  <c:v>9.7807695148816176</c:v>
                </c:pt>
                <c:pt idx="10072">
                  <c:v>9.7769286976015959</c:v>
                </c:pt>
                <c:pt idx="10073">
                  <c:v>9.7783968112329802</c:v>
                </c:pt>
                <c:pt idx="10074">
                  <c:v>9.7815609184484167</c:v>
                </c:pt>
                <c:pt idx="10075">
                  <c:v>9.7848401237163181</c:v>
                </c:pt>
                <c:pt idx="10076">
                  <c:v>9.7797527894967455</c:v>
                </c:pt>
                <c:pt idx="10077">
                  <c:v>9.7856318712480181</c:v>
                </c:pt>
                <c:pt idx="10078">
                  <c:v>9.7706109605325118</c:v>
                </c:pt>
                <c:pt idx="10079">
                  <c:v>9.7786222113093793</c:v>
                </c:pt>
                <c:pt idx="10080">
                  <c:v>9.7774931243208254</c:v>
                </c:pt>
                <c:pt idx="10081">
                  <c:v>9.778849245514861</c:v>
                </c:pt>
                <c:pt idx="10082">
                  <c:v>9.7733179144332407</c:v>
                </c:pt>
                <c:pt idx="10083">
                  <c:v>9.783595077303147</c:v>
                </c:pt>
                <c:pt idx="10084">
                  <c:v>9.7826906852135505</c:v>
                </c:pt>
                <c:pt idx="10085">
                  <c:v>9.7816734827681415</c:v>
                </c:pt>
                <c:pt idx="10086">
                  <c:v>9.7840473482419057</c:v>
                </c:pt>
                <c:pt idx="10087">
                  <c:v>9.7837096163959867</c:v>
                </c:pt>
                <c:pt idx="10088">
                  <c:v>9.7803176057631021</c:v>
                </c:pt>
                <c:pt idx="10089">
                  <c:v>9.7772673442926781</c:v>
                </c:pt>
                <c:pt idx="10090">
                  <c:v>9.7807695148816176</c:v>
                </c:pt>
                <c:pt idx="10091">
                  <c:v>9.782804608732544</c:v>
                </c:pt>
                <c:pt idx="10092">
                  <c:v>9.7871026655555351</c:v>
                </c:pt>
                <c:pt idx="10093">
                  <c:v>9.7882341095910199</c:v>
                </c:pt>
                <c:pt idx="10094">
                  <c:v>9.7899331919695829</c:v>
                </c:pt>
                <c:pt idx="10095">
                  <c:v>9.7760254820730594</c:v>
                </c:pt>
                <c:pt idx="10096">
                  <c:v>9.7820125221782721</c:v>
                </c:pt>
                <c:pt idx="10097">
                  <c:v>9.7891414998485811</c:v>
                </c:pt>
                <c:pt idx="10098">
                  <c:v>9.7797527894967455</c:v>
                </c:pt>
                <c:pt idx="10099">
                  <c:v>9.7960537117683586</c:v>
                </c:pt>
                <c:pt idx="10100">
                  <c:v>9.7916323873256648</c:v>
                </c:pt>
                <c:pt idx="10101">
                  <c:v>9.7894805665886526</c:v>
                </c:pt>
                <c:pt idx="10102">
                  <c:v>9.7901599669125794</c:v>
                </c:pt>
                <c:pt idx="10103">
                  <c:v>9.773655084482149</c:v>
                </c:pt>
                <c:pt idx="10104">
                  <c:v>9.783370141292659</c:v>
                </c:pt>
                <c:pt idx="10105">
                  <c:v>9.7804298409377051</c:v>
                </c:pt>
                <c:pt idx="10106">
                  <c:v>9.783482017370666</c:v>
                </c:pt>
                <c:pt idx="10107">
                  <c:v>9.7745586605323105</c:v>
                </c:pt>
                <c:pt idx="10108">
                  <c:v>9.7859712384623876</c:v>
                </c:pt>
                <c:pt idx="10109">
                  <c:v>9.7821255415526984</c:v>
                </c:pt>
                <c:pt idx="10110">
                  <c:v>9.7844996691210167</c:v>
                </c:pt>
                <c:pt idx="10111">
                  <c:v>9.7787360216878376</c:v>
                </c:pt>
                <c:pt idx="10112">
                  <c:v>9.790839479854009</c:v>
                </c:pt>
                <c:pt idx="10113">
                  <c:v>9.7871023701029927</c:v>
                </c:pt>
                <c:pt idx="10114">
                  <c:v>9.773768462313603</c:v>
                </c:pt>
                <c:pt idx="10115">
                  <c:v>9.7829176499676507</c:v>
                </c:pt>
                <c:pt idx="10116">
                  <c:v>9.7790748179417086</c:v>
                </c:pt>
                <c:pt idx="10117">
                  <c:v>9.7882352917277711</c:v>
                </c:pt>
                <c:pt idx="10118">
                  <c:v>9.7821255415526984</c:v>
                </c:pt>
                <c:pt idx="10119">
                  <c:v>9.7845001120184101</c:v>
                </c:pt>
                <c:pt idx="10120">
                  <c:v>9.7726401247617858</c:v>
                </c:pt>
                <c:pt idx="10121">
                  <c:v>9.7820125221782721</c:v>
                </c:pt>
                <c:pt idx="10122">
                  <c:v>9.7790743756306622</c:v>
                </c:pt>
                <c:pt idx="10123">
                  <c:v>9.7745582187090942</c:v>
                </c:pt>
                <c:pt idx="10124">
                  <c:v>9.7825780929320789</c:v>
                </c:pt>
                <c:pt idx="10125">
                  <c:v>9.7839347186619108</c:v>
                </c:pt>
                <c:pt idx="10126">
                  <c:v>9.7842746834330168</c:v>
                </c:pt>
                <c:pt idx="10127">
                  <c:v>9.7834824601580408</c:v>
                </c:pt>
                <c:pt idx="10128">
                  <c:v>9.7839351614982188</c:v>
                </c:pt>
                <c:pt idx="10129">
                  <c:v>9.7686951575521839</c:v>
                </c:pt>
                <c:pt idx="10130">
                  <c:v>9.7816734827681415</c:v>
                </c:pt>
                <c:pt idx="10131">
                  <c:v>9.7797527894967455</c:v>
                </c:pt>
                <c:pt idx="10132">
                  <c:v>9.7842739453113321</c:v>
                </c:pt>
                <c:pt idx="10133">
                  <c:v>9.7661038387852894</c:v>
                </c:pt>
                <c:pt idx="10134">
                  <c:v>9.7783968112329802</c:v>
                </c:pt>
                <c:pt idx="10135">
                  <c:v>9.7793006976886847</c:v>
                </c:pt>
                <c:pt idx="10136">
                  <c:v>9.7814474720877396</c:v>
                </c:pt>
                <c:pt idx="10137">
                  <c:v>9.7798654515857688</c:v>
                </c:pt>
                <c:pt idx="10138">
                  <c:v>9.7736565569014022</c:v>
                </c:pt>
                <c:pt idx="10139">
                  <c:v>9.7808824999547301</c:v>
                </c:pt>
                <c:pt idx="10140">
                  <c:v>9.7868763551429367</c:v>
                </c:pt>
                <c:pt idx="10141">
                  <c:v>9.7880080322069212</c:v>
                </c:pt>
                <c:pt idx="10142">
                  <c:v>9.7863115199744719</c:v>
                </c:pt>
                <c:pt idx="10143">
                  <c:v>9.785744695174877</c:v>
                </c:pt>
                <c:pt idx="10144">
                  <c:v>9.7816731877069039</c:v>
                </c:pt>
                <c:pt idx="10145">
                  <c:v>9.7779441321583498</c:v>
                </c:pt>
                <c:pt idx="10146">
                  <c:v>9.7892541248352583</c:v>
                </c:pt>
                <c:pt idx="10147">
                  <c:v>9.7821252464588859</c:v>
                </c:pt>
                <c:pt idx="10148">
                  <c:v>9.783934866274004</c:v>
                </c:pt>
                <c:pt idx="10149">
                  <c:v>9.782804608732544</c:v>
                </c:pt>
                <c:pt idx="10150">
                  <c:v>9.7889144856590473</c:v>
                </c:pt>
                <c:pt idx="10151">
                  <c:v>9.790159671239568</c:v>
                </c:pt>
                <c:pt idx="10152">
                  <c:v>9.7895934965243168</c:v>
                </c:pt>
                <c:pt idx="10153">
                  <c:v>9.7851791300374824</c:v>
                </c:pt>
                <c:pt idx="10154">
                  <c:v>9.7708360792350177</c:v>
                </c:pt>
                <c:pt idx="10155">
                  <c:v>9.7727536216765252</c:v>
                </c:pt>
                <c:pt idx="10156">
                  <c:v>9.7921994353415425</c:v>
                </c:pt>
                <c:pt idx="10157">
                  <c:v>9.791407009737723</c:v>
                </c:pt>
                <c:pt idx="10158">
                  <c:v>9.7921994353415425</c:v>
                </c:pt>
                <c:pt idx="10159">
                  <c:v>9.7924260398377676</c:v>
                </c:pt>
                <c:pt idx="10160">
                  <c:v>9.7874433365188356</c:v>
                </c:pt>
                <c:pt idx="10161">
                  <c:v>9.7791873139340968</c:v>
                </c:pt>
                <c:pt idx="10162">
                  <c:v>9.786764386335971</c:v>
                </c:pt>
                <c:pt idx="10163">
                  <c:v>9.7874424500875641</c:v>
                </c:pt>
                <c:pt idx="10164">
                  <c:v>9.785291941497281</c:v>
                </c:pt>
                <c:pt idx="10165">
                  <c:v>9.7935595461093605</c:v>
                </c:pt>
                <c:pt idx="10166">
                  <c:v>9.7943529797694691</c:v>
                </c:pt>
                <c:pt idx="10167">
                  <c:v>9.7894802709646296</c:v>
                </c:pt>
                <c:pt idx="10168">
                  <c:v>9.7779447217436015</c:v>
                </c:pt>
                <c:pt idx="10169">
                  <c:v>9.7949198120874907</c:v>
                </c:pt>
                <c:pt idx="10170">
                  <c:v>9.787669973739769</c:v>
                </c:pt>
                <c:pt idx="10171">
                  <c:v>9.7900467257053645</c:v>
                </c:pt>
                <c:pt idx="10172">
                  <c:v>9.7851800159792717</c:v>
                </c:pt>
                <c:pt idx="10173">
                  <c:v>9.7791877562573326</c:v>
                </c:pt>
                <c:pt idx="10174">
                  <c:v>9.7770415767186503</c:v>
                </c:pt>
                <c:pt idx="10175">
                  <c:v>9.7807692198855047</c:v>
                </c:pt>
                <c:pt idx="10176">
                  <c:v>9.7772682285243739</c:v>
                </c:pt>
                <c:pt idx="10177">
                  <c:v>9.7878945549268845</c:v>
                </c:pt>
                <c:pt idx="10178">
                  <c:v>9.7839342758256418</c:v>
                </c:pt>
                <c:pt idx="10179">
                  <c:v>9.7846139382373689</c:v>
                </c:pt>
                <c:pt idx="10180">
                  <c:v>9.7764772122635506</c:v>
                </c:pt>
                <c:pt idx="10181">
                  <c:v>9.7777189168041279</c:v>
                </c:pt>
                <c:pt idx="10182">
                  <c:v>9.7852925321413853</c:v>
                </c:pt>
                <c:pt idx="10183">
                  <c:v>9.7769286976015959</c:v>
                </c:pt>
                <c:pt idx="10184">
                  <c:v>9.7821252464588859</c:v>
                </c:pt>
                <c:pt idx="10185">
                  <c:v>9.78156047586873</c:v>
                </c:pt>
                <c:pt idx="10186">
                  <c:v>9.7797520521896271</c:v>
                </c:pt>
                <c:pt idx="10187">
                  <c:v>9.7716246809655676</c:v>
                </c:pt>
                <c:pt idx="10188">
                  <c:v>9.7799787066532833</c:v>
                </c:pt>
                <c:pt idx="10189">
                  <c:v>9.7864234764071494</c:v>
                </c:pt>
                <c:pt idx="10190">
                  <c:v>9.7847270294158157</c:v>
                </c:pt>
                <c:pt idx="10191">
                  <c:v>9.7842746834330168</c:v>
                </c:pt>
                <c:pt idx="10192">
                  <c:v>9.7795268848056693</c:v>
                </c:pt>
                <c:pt idx="10193">
                  <c:v>9.7780580710859191</c:v>
                </c:pt>
                <c:pt idx="10194">
                  <c:v>9.7824650610683648</c:v>
                </c:pt>
                <c:pt idx="10195">
                  <c:v>9.7721891123728408</c:v>
                </c:pt>
                <c:pt idx="10196">
                  <c:v>9.7756872327531408</c:v>
                </c:pt>
                <c:pt idx="10197">
                  <c:v>9.7774931243208272</c:v>
                </c:pt>
                <c:pt idx="10198">
                  <c:v>9.7805435540878207</c:v>
                </c:pt>
                <c:pt idx="10199">
                  <c:v>9.7776060190055247</c:v>
                </c:pt>
                <c:pt idx="10200">
                  <c:v>9.7774931243208272</c:v>
                </c:pt>
                <c:pt idx="10201">
                  <c:v>9.784500554915855</c:v>
                </c:pt>
                <c:pt idx="10202">
                  <c:v>9.7794139371343505</c:v>
                </c:pt>
                <c:pt idx="10203">
                  <c:v>9.7868763551429367</c:v>
                </c:pt>
                <c:pt idx="10204">
                  <c:v>9.7785092885948153</c:v>
                </c:pt>
                <c:pt idx="10205">
                  <c:v>9.7779447217436015</c:v>
                </c:pt>
                <c:pt idx="10206">
                  <c:v>9.7769286976015959</c:v>
                </c:pt>
                <c:pt idx="10207">
                  <c:v>9.7745586605323105</c:v>
                </c:pt>
                <c:pt idx="10208">
                  <c:v>9.7799787066532833</c:v>
                </c:pt>
                <c:pt idx="10209">
                  <c:v>9.7717378553618826</c:v>
                </c:pt>
                <c:pt idx="10210">
                  <c:v>9.782804608732544</c:v>
                </c:pt>
                <c:pt idx="10211">
                  <c:v>9.7837081403563655</c:v>
                </c:pt>
                <c:pt idx="10212">
                  <c:v>9.7805426691483994</c:v>
                </c:pt>
                <c:pt idx="10213">
                  <c:v>9.7875550283937809</c:v>
                </c:pt>
                <c:pt idx="10214">
                  <c:v>9.7838217969625614</c:v>
                </c:pt>
                <c:pt idx="10215">
                  <c:v>9.7793006976886847</c:v>
                </c:pt>
                <c:pt idx="10216">
                  <c:v>9.7814471770427858</c:v>
                </c:pt>
                <c:pt idx="10217">
                  <c:v>9.7864234764071494</c:v>
                </c:pt>
                <c:pt idx="10218">
                  <c:v>9.787443041041719</c:v>
                </c:pt>
                <c:pt idx="10219">
                  <c:v>9.7832559068674403</c:v>
                </c:pt>
                <c:pt idx="10220">
                  <c:v>9.7847264388532604</c:v>
                </c:pt>
                <c:pt idx="10221">
                  <c:v>9.7890273999994193</c:v>
                </c:pt>
                <c:pt idx="10222">
                  <c:v>9.7817870829249518</c:v>
                </c:pt>
                <c:pt idx="10223">
                  <c:v>9.7918598478720131</c:v>
                </c:pt>
                <c:pt idx="10224">
                  <c:v>9.7882352917277693</c:v>
                </c:pt>
                <c:pt idx="10225">
                  <c:v>9.7866497618084303</c:v>
                </c:pt>
                <c:pt idx="10226">
                  <c:v>9.7833689605587892</c:v>
                </c:pt>
                <c:pt idx="10227">
                  <c:v>9.7838220921786423</c:v>
                </c:pt>
                <c:pt idx="10228">
                  <c:v>9.7881212171030789</c:v>
                </c:pt>
                <c:pt idx="10229">
                  <c:v>9.7869892133425278</c:v>
                </c:pt>
                <c:pt idx="10230">
                  <c:v>9.7778318177167822</c:v>
                </c:pt>
                <c:pt idx="10231">
                  <c:v>9.7890276955907716</c:v>
                </c:pt>
                <c:pt idx="10232">
                  <c:v>9.7872164163704021</c:v>
                </c:pt>
                <c:pt idx="10233">
                  <c:v>9.7869892133425278</c:v>
                </c:pt>
                <c:pt idx="10234">
                  <c:v>9.7874418591334855</c:v>
                </c:pt>
                <c:pt idx="10235">
                  <c:v>9.7888012788541623</c:v>
                </c:pt>
                <c:pt idx="10236">
                  <c:v>9.7882349961935482</c:v>
                </c:pt>
                <c:pt idx="10237">
                  <c:v>9.7875550283937809</c:v>
                </c:pt>
                <c:pt idx="10238">
                  <c:v>9.7848395331374522</c:v>
                </c:pt>
                <c:pt idx="10239">
                  <c:v>9.7874427455646327</c:v>
                </c:pt>
                <c:pt idx="10240">
                  <c:v>9.792198547881183</c:v>
                </c:pt>
                <c:pt idx="10241">
                  <c:v>9.7867635000515438</c:v>
                </c:pt>
                <c:pt idx="10242">
                  <c:v>9.7866503526483015</c:v>
                </c:pt>
                <c:pt idx="10243">
                  <c:v>9.7900476127000555</c:v>
                </c:pt>
                <c:pt idx="10244">
                  <c:v>9.7921994353415425</c:v>
                </c:pt>
                <c:pt idx="10245">
                  <c:v>9.7901605582586964</c:v>
                </c:pt>
                <c:pt idx="10246">
                  <c:v>9.7843880605029607</c:v>
                </c:pt>
                <c:pt idx="10247">
                  <c:v>9.7926526568574097</c:v>
                </c:pt>
                <c:pt idx="10248">
                  <c:v>9.7812211788518511</c:v>
                </c:pt>
                <c:pt idx="10249">
                  <c:v>9.7805432591080024</c:v>
                </c:pt>
                <c:pt idx="10250">
                  <c:v>9.7874428933031776</c:v>
                </c:pt>
                <c:pt idx="10251">
                  <c:v>9.7803179007266809</c:v>
                </c:pt>
                <c:pt idx="10252">
                  <c:v>9.7826906852135487</c:v>
                </c:pt>
                <c:pt idx="10253">
                  <c:v>9.7837081403563655</c:v>
                </c:pt>
                <c:pt idx="10254">
                  <c:v>9.784613642964235</c:v>
                </c:pt>
                <c:pt idx="10255">
                  <c:v>9.787330170342889</c:v>
                </c:pt>
                <c:pt idx="10256">
                  <c:v>9.7929923099932257</c:v>
                </c:pt>
                <c:pt idx="10257">
                  <c:v>9.7983248218615397</c:v>
                </c:pt>
                <c:pt idx="10258">
                  <c:v>9.7945799992884872</c:v>
                </c:pt>
                <c:pt idx="10259">
                  <c:v>9.7893669007244988</c:v>
                </c:pt>
                <c:pt idx="10260">
                  <c:v>9.793673180304042</c:v>
                </c:pt>
                <c:pt idx="10261">
                  <c:v>9.8017292495820065</c:v>
                </c:pt>
                <c:pt idx="10262">
                  <c:v>9.8019574188835552</c:v>
                </c:pt>
                <c:pt idx="10263">
                  <c:v>9.7991191777703985</c:v>
                </c:pt>
                <c:pt idx="10264">
                  <c:v>9.8003667246391029</c:v>
                </c:pt>
                <c:pt idx="10265">
                  <c:v>9.8008218869183299</c:v>
                </c:pt>
                <c:pt idx="10266">
                  <c:v>9.7973025482699985</c:v>
                </c:pt>
                <c:pt idx="10267">
                  <c:v>9.804912014519747</c:v>
                </c:pt>
                <c:pt idx="10268">
                  <c:v>9.8111697901430652</c:v>
                </c:pt>
                <c:pt idx="10269">
                  <c:v>9.8038889893303978</c:v>
                </c:pt>
                <c:pt idx="10270">
                  <c:v>9.8103720601139131</c:v>
                </c:pt>
                <c:pt idx="10271">
                  <c:v>9.8074136841182042</c:v>
                </c:pt>
                <c:pt idx="10272">
                  <c:v>9.8104864577779054</c:v>
                </c:pt>
                <c:pt idx="10273">
                  <c:v>9.8087788465893961</c:v>
                </c:pt>
                <c:pt idx="10274">
                  <c:v>9.804230167202169</c:v>
                </c:pt>
                <c:pt idx="10275">
                  <c:v>9.8052528322553769</c:v>
                </c:pt>
                <c:pt idx="10276">
                  <c:v>9.8052526838740555</c:v>
                </c:pt>
                <c:pt idx="10277">
                  <c:v>9.8143588390669247</c:v>
                </c:pt>
                <c:pt idx="10278">
                  <c:v>9.809916283899053</c:v>
                </c:pt>
                <c:pt idx="10279">
                  <c:v>9.8041171303498142</c:v>
                </c:pt>
                <c:pt idx="10280">
                  <c:v>9.8135603412700299</c:v>
                </c:pt>
                <c:pt idx="10281">
                  <c:v>9.8124215978543408</c:v>
                </c:pt>
                <c:pt idx="10282">
                  <c:v>9.8162955056916701</c:v>
                </c:pt>
                <c:pt idx="10283">
                  <c:v>9.8152699404811088</c:v>
                </c:pt>
                <c:pt idx="10284">
                  <c:v>9.8153838795410575</c:v>
                </c:pt>
                <c:pt idx="10285">
                  <c:v>9.8147002925351998</c:v>
                </c:pt>
                <c:pt idx="10286">
                  <c:v>9.814928885898814</c:v>
                </c:pt>
                <c:pt idx="10287">
                  <c:v>9.8193744810876549</c:v>
                </c:pt>
                <c:pt idx="10288">
                  <c:v>9.820058845459986</c:v>
                </c:pt>
                <c:pt idx="10289">
                  <c:v>9.814585926259717</c:v>
                </c:pt>
                <c:pt idx="10290">
                  <c:v>9.8094618950314043</c:v>
                </c:pt>
                <c:pt idx="10291">
                  <c:v>9.8299979231224928</c:v>
                </c:pt>
                <c:pt idx="10292">
                  <c:v>9.826682031646838</c:v>
                </c:pt>
                <c:pt idx="10293">
                  <c:v>9.8217708504791474</c:v>
                </c:pt>
                <c:pt idx="10294">
                  <c:v>9.827710892905225</c:v>
                </c:pt>
                <c:pt idx="10295">
                  <c:v>9.8265677793135353</c:v>
                </c:pt>
                <c:pt idx="10296">
                  <c:v>9.8242822056408343</c:v>
                </c:pt>
                <c:pt idx="10297">
                  <c:v>9.8328572652193724</c:v>
                </c:pt>
                <c:pt idx="10298">
                  <c:v>9.8186914214787109</c:v>
                </c:pt>
                <c:pt idx="10299">
                  <c:v>9.8287400112741388</c:v>
                </c:pt>
                <c:pt idx="10300">
                  <c:v>9.8249682812613539</c:v>
                </c:pt>
                <c:pt idx="10301">
                  <c:v>9.8249682812613539</c:v>
                </c:pt>
                <c:pt idx="10302">
                  <c:v>9.8297680434345196</c:v>
                </c:pt>
                <c:pt idx="10303">
                  <c:v>9.8234829718633456</c:v>
                </c:pt>
                <c:pt idx="10304">
                  <c:v>9.820743919452422</c:v>
                </c:pt>
                <c:pt idx="10305">
                  <c:v>9.8186893373378705</c:v>
                </c:pt>
                <c:pt idx="10306">
                  <c:v>9.8249682812613539</c:v>
                </c:pt>
                <c:pt idx="10307">
                  <c:v>9.8291969822781464</c:v>
                </c:pt>
                <c:pt idx="10308">
                  <c:v>9.8189180036600909</c:v>
                </c:pt>
                <c:pt idx="10309">
                  <c:v>9.8315987787963213</c:v>
                </c:pt>
                <c:pt idx="10310">
                  <c:v>9.8281681973623911</c:v>
                </c:pt>
                <c:pt idx="10311">
                  <c:v>9.8258826301369311</c:v>
                </c:pt>
                <c:pt idx="10312">
                  <c:v>9.8326293171470116</c:v>
                </c:pt>
                <c:pt idx="10313">
                  <c:v>9.834803851769875</c:v>
                </c:pt>
                <c:pt idx="10314">
                  <c:v>9.8376680269248684</c:v>
                </c:pt>
                <c:pt idx="10315">
                  <c:v>9.8341170326627356</c:v>
                </c:pt>
                <c:pt idx="10316">
                  <c:v>9.826682031646838</c:v>
                </c:pt>
                <c:pt idx="10317">
                  <c:v>9.8318284619791054</c:v>
                </c:pt>
                <c:pt idx="10318">
                  <c:v>9.834803851769875</c:v>
                </c:pt>
                <c:pt idx="10319">
                  <c:v>9.8269102474946628</c:v>
                </c:pt>
                <c:pt idx="10320">
                  <c:v>9.8334306267963942</c:v>
                </c:pt>
                <c:pt idx="10321">
                  <c:v>9.8250824892166708</c:v>
                </c:pt>
                <c:pt idx="10322">
                  <c:v>9.8239408503347772</c:v>
                </c:pt>
                <c:pt idx="10323">
                  <c:v>9.816181392593835</c:v>
                </c:pt>
                <c:pt idx="10324">
                  <c:v>9.827596612022468</c:v>
                </c:pt>
                <c:pt idx="10325">
                  <c:v>9.8289689381568159</c:v>
                </c:pt>
                <c:pt idx="10326">
                  <c:v>9.8271390726838703</c:v>
                </c:pt>
                <c:pt idx="10327">
                  <c:v>9.8180060937914924</c:v>
                </c:pt>
                <c:pt idx="10328">
                  <c:v>9.8178923797381863</c:v>
                </c:pt>
                <c:pt idx="10329">
                  <c:v>9.8143575006727133</c:v>
                </c:pt>
                <c:pt idx="10330">
                  <c:v>9.8083242864993352</c:v>
                </c:pt>
                <c:pt idx="10331">
                  <c:v>9.8044566952995655</c:v>
                </c:pt>
                <c:pt idx="10332">
                  <c:v>9.805254019306064</c:v>
                </c:pt>
                <c:pt idx="10333">
                  <c:v>9.8057077945623092</c:v>
                </c:pt>
                <c:pt idx="10334">
                  <c:v>9.8021854525968397</c:v>
                </c:pt>
                <c:pt idx="10335">
                  <c:v>9.8222273465423502</c:v>
                </c:pt>
                <c:pt idx="10336">
                  <c:v>9.8050253700004948</c:v>
                </c:pt>
                <c:pt idx="10337">
                  <c:v>9.8020711376241287</c:v>
                </c:pt>
                <c:pt idx="10338">
                  <c:v>9.8044580304727358</c:v>
                </c:pt>
                <c:pt idx="10339">
                  <c:v>9.8005939289369408</c:v>
                </c:pt>
                <c:pt idx="10340">
                  <c:v>9.8024120161897592</c:v>
                </c:pt>
                <c:pt idx="10341">
                  <c:v>9.8041160919679662</c:v>
                </c:pt>
                <c:pt idx="10342">
                  <c:v>9.8033207685921457</c:v>
                </c:pt>
                <c:pt idx="10343">
                  <c:v>9.8027526264787568</c:v>
                </c:pt>
                <c:pt idx="10344">
                  <c:v>9.8016162815612748</c:v>
                </c:pt>
                <c:pt idx="10345">
                  <c:v>9.8247395766830579</c:v>
                </c:pt>
                <c:pt idx="10346">
                  <c:v>9.8062769393722871</c:v>
                </c:pt>
                <c:pt idx="10347">
                  <c:v>9.8131052520450375</c:v>
                </c:pt>
                <c:pt idx="10348">
                  <c:v>9.8058213204114217</c:v>
                </c:pt>
                <c:pt idx="10349">
                  <c:v>9.8052529806366824</c:v>
                </c:pt>
                <c:pt idx="10350">
                  <c:v>9.7982103181085183</c:v>
                </c:pt>
                <c:pt idx="10351">
                  <c:v>9.7996862244606291</c:v>
                </c:pt>
                <c:pt idx="10352">
                  <c:v>9.7988917587938236</c:v>
                </c:pt>
                <c:pt idx="10353">
                  <c:v>9.795940751830015</c:v>
                </c:pt>
                <c:pt idx="10354">
                  <c:v>9.797869047738768</c:v>
                </c:pt>
                <c:pt idx="10355">
                  <c:v>9.8083229500688009</c:v>
                </c:pt>
                <c:pt idx="10356">
                  <c:v>9.8004812885741206</c:v>
                </c:pt>
                <c:pt idx="10357">
                  <c:v>9.7919728433677129</c:v>
                </c:pt>
                <c:pt idx="10358">
                  <c:v>9.7983236368127962</c:v>
                </c:pt>
                <c:pt idx="10359">
                  <c:v>9.7889146334506609</c:v>
                </c:pt>
                <c:pt idx="10360">
                  <c:v>9.7968488126930957</c:v>
                </c:pt>
                <c:pt idx="10361">
                  <c:v>9.79084007129814</c:v>
                </c:pt>
                <c:pt idx="10362">
                  <c:v>9.7990046518505789</c:v>
                </c:pt>
                <c:pt idx="10363">
                  <c:v>9.7926531006367039</c:v>
                </c:pt>
                <c:pt idx="10364">
                  <c:v>9.7994586258879508</c:v>
                </c:pt>
                <c:pt idx="10365">
                  <c:v>9.7943541636717786</c:v>
                </c:pt>
                <c:pt idx="10366">
                  <c:v>9.8043432071661627</c:v>
                </c:pt>
                <c:pt idx="10367">
                  <c:v>9.796847776148379</c:v>
                </c:pt>
                <c:pt idx="10368">
                  <c:v>9.7912921074286476</c:v>
                </c:pt>
                <c:pt idx="10369">
                  <c:v>9.7961677111898489</c:v>
                </c:pt>
                <c:pt idx="10370">
                  <c:v>9.796962834210861</c:v>
                </c:pt>
                <c:pt idx="10371">
                  <c:v>9.7956001142831148</c:v>
                </c:pt>
                <c:pt idx="10372">
                  <c:v>9.7917462639152397</c:v>
                </c:pt>
                <c:pt idx="10373">
                  <c:v>9.7813350614987389</c:v>
                </c:pt>
                <c:pt idx="10374">
                  <c:v>9.7834817221790971</c:v>
                </c:pt>
                <c:pt idx="10375">
                  <c:v>9.7728662384592493</c:v>
                </c:pt>
                <c:pt idx="10376">
                  <c:v>9.7821255415526984</c:v>
                </c:pt>
                <c:pt idx="10377">
                  <c:v>9.7732048435386467</c:v>
                </c:pt>
                <c:pt idx="10378">
                  <c:v>9.7802043413209141</c:v>
                </c:pt>
                <c:pt idx="10379">
                  <c:v>9.7858578175714701</c:v>
                </c:pt>
                <c:pt idx="10380">
                  <c:v>9.787330170342889</c:v>
                </c:pt>
                <c:pt idx="10381">
                  <c:v>9.7761386309430378</c:v>
                </c:pt>
                <c:pt idx="10382">
                  <c:v>9.7817864927861233</c:v>
                </c:pt>
                <c:pt idx="10383">
                  <c:v>9.778849245514861</c:v>
                </c:pt>
                <c:pt idx="10384">
                  <c:v>9.7780580710859191</c:v>
                </c:pt>
                <c:pt idx="10385">
                  <c:v>9.7698218187129857</c:v>
                </c:pt>
                <c:pt idx="10386">
                  <c:v>9.7780580710859191</c:v>
                </c:pt>
                <c:pt idx="10387">
                  <c:v>9.7656532528412274</c:v>
                </c:pt>
                <c:pt idx="10388">
                  <c:v>9.7747839965977654</c:v>
                </c:pt>
                <c:pt idx="10389">
                  <c:v>9.7723015664217652</c:v>
                </c:pt>
                <c:pt idx="10390">
                  <c:v>9.7754609631014127</c:v>
                </c:pt>
                <c:pt idx="10391">
                  <c:v>9.7717378553618826</c:v>
                </c:pt>
                <c:pt idx="10392">
                  <c:v>9.7627268293225207</c:v>
                </c:pt>
                <c:pt idx="10393">
                  <c:v>9.7677933169451627</c:v>
                </c:pt>
                <c:pt idx="10394">
                  <c:v>9.7641908808770186</c:v>
                </c:pt>
                <c:pt idx="10395">
                  <c:v>9.7607025790304842</c:v>
                </c:pt>
                <c:pt idx="10396">
                  <c:v>9.7723020080013505</c:v>
                </c:pt>
                <c:pt idx="10397">
                  <c:v>9.7730913341043557</c:v>
                </c:pt>
                <c:pt idx="10398">
                  <c:v>9.7601400249901182</c:v>
                </c:pt>
                <c:pt idx="10399">
                  <c:v>9.7647535522484556</c:v>
                </c:pt>
                <c:pt idx="10400">
                  <c:v>9.7655414223414443</c:v>
                </c:pt>
                <c:pt idx="10401">
                  <c:v>9.7676809868014729</c:v>
                </c:pt>
                <c:pt idx="10402">
                  <c:v>9.7483512854933405</c:v>
                </c:pt>
                <c:pt idx="10403">
                  <c:v>9.7668918222356513</c:v>
                </c:pt>
                <c:pt idx="10404">
                  <c:v>9.7635148962216096</c:v>
                </c:pt>
                <c:pt idx="10405">
                  <c:v>9.7640777683094697</c:v>
                </c:pt>
                <c:pt idx="10406">
                  <c:v>9.7535118947463229</c:v>
                </c:pt>
                <c:pt idx="10407">
                  <c:v>9.754971033523141</c:v>
                </c:pt>
                <c:pt idx="10408">
                  <c:v>9.7582295635436029</c:v>
                </c:pt>
                <c:pt idx="10409">
                  <c:v>9.7581172026586511</c:v>
                </c:pt>
                <c:pt idx="10410">
                  <c:v>9.7592409506570696</c:v>
                </c:pt>
                <c:pt idx="10411">
                  <c:v>9.7645280336621632</c:v>
                </c:pt>
                <c:pt idx="10412">
                  <c:v>9.7565430085756848</c:v>
                </c:pt>
                <c:pt idx="10413">
                  <c:v>9.7557570186810736</c:v>
                </c:pt>
                <c:pt idx="10414">
                  <c:v>9.7480153196671484</c:v>
                </c:pt>
                <c:pt idx="10415">
                  <c:v>9.7545224067517182</c:v>
                </c:pt>
                <c:pt idx="10416">
                  <c:v>9.7527266347654358</c:v>
                </c:pt>
                <c:pt idx="10417">
                  <c:v>9.752501486410992</c:v>
                </c:pt>
                <c:pt idx="10418">
                  <c:v>9.7582291234818825</c:v>
                </c:pt>
                <c:pt idx="10419">
                  <c:v>9.7544094151003424</c:v>
                </c:pt>
                <c:pt idx="10420">
                  <c:v>9.7520526916215591</c:v>
                </c:pt>
                <c:pt idx="10421">
                  <c:v>9.7484629388003921</c:v>
                </c:pt>
                <c:pt idx="10422">
                  <c:v>9.7509309205693597</c:v>
                </c:pt>
                <c:pt idx="10423">
                  <c:v>9.7571052139252235</c:v>
                </c:pt>
                <c:pt idx="10424">
                  <c:v>9.7472290688154555</c:v>
                </c:pt>
                <c:pt idx="10425">
                  <c:v>9.7563189691757373</c:v>
                </c:pt>
                <c:pt idx="10426">
                  <c:v>9.752277082846069</c:v>
                </c:pt>
                <c:pt idx="10427">
                  <c:v>9.7528381148988448</c:v>
                </c:pt>
                <c:pt idx="10428">
                  <c:v>9.7501444003432667</c:v>
                </c:pt>
                <c:pt idx="10429">
                  <c:v>9.7530625493192229</c:v>
                </c:pt>
                <c:pt idx="10430">
                  <c:v>9.7558701942451513</c:v>
                </c:pt>
                <c:pt idx="10431">
                  <c:v>9.7501458643130157</c:v>
                </c:pt>
                <c:pt idx="10432">
                  <c:v>9.7496964502744632</c:v>
                </c:pt>
                <c:pt idx="10433">
                  <c:v>9.7555321428690256</c:v>
                </c:pt>
                <c:pt idx="10434">
                  <c:v>9.7454367963662172</c:v>
                </c:pt>
                <c:pt idx="10435">
                  <c:v>9.7487989415026934</c:v>
                </c:pt>
                <c:pt idx="10436">
                  <c:v>9.7433084178060732</c:v>
                </c:pt>
                <c:pt idx="10437">
                  <c:v>9.7426367598088408</c:v>
                </c:pt>
                <c:pt idx="10438">
                  <c:v>9.7510422052212871</c:v>
                </c:pt>
                <c:pt idx="10439">
                  <c:v>9.7407331612526402</c:v>
                </c:pt>
                <c:pt idx="10440">
                  <c:v>9.74689275658322</c:v>
                </c:pt>
                <c:pt idx="10441">
                  <c:v>9.7571056538658176</c:v>
                </c:pt>
                <c:pt idx="10442">
                  <c:v>9.7575539779771709</c:v>
                </c:pt>
                <c:pt idx="10443">
                  <c:v>9.7528372359371378</c:v>
                </c:pt>
                <c:pt idx="10444">
                  <c:v>9.7383843269099355</c:v>
                </c:pt>
                <c:pt idx="10445">
                  <c:v>9.7437568359725457</c:v>
                </c:pt>
                <c:pt idx="10446">
                  <c:v>9.75171642082754</c:v>
                </c:pt>
                <c:pt idx="10447">
                  <c:v>9.7459970345359537</c:v>
                </c:pt>
                <c:pt idx="10448">
                  <c:v>9.749248256662181</c:v>
                </c:pt>
                <c:pt idx="10449">
                  <c:v>9.7433084178060732</c:v>
                </c:pt>
                <c:pt idx="10450">
                  <c:v>9.7416290420369673</c:v>
                </c:pt>
                <c:pt idx="10451">
                  <c:v>9.7503695650650553</c:v>
                </c:pt>
                <c:pt idx="10452">
                  <c:v>9.7516033603923589</c:v>
                </c:pt>
                <c:pt idx="10453">
                  <c:v>9.7360362625955599</c:v>
                </c:pt>
                <c:pt idx="10454">
                  <c:v>9.7440924510742253</c:v>
                </c:pt>
                <c:pt idx="10455">
                  <c:v>9.7529497445754885</c:v>
                </c:pt>
                <c:pt idx="10456">
                  <c:v>9.7531741851354763</c:v>
                </c:pt>
                <c:pt idx="10457">
                  <c:v>9.7480140027823889</c:v>
                </c:pt>
                <c:pt idx="10458">
                  <c:v>9.7440930357936431</c:v>
                </c:pt>
                <c:pt idx="10459">
                  <c:v>9.7336889681484813</c:v>
                </c:pt>
                <c:pt idx="10460">
                  <c:v>9.7374898889852126</c:v>
                </c:pt>
                <c:pt idx="10461">
                  <c:v>9.7400622196068856</c:v>
                </c:pt>
                <c:pt idx="10462">
                  <c:v>9.7383846188603833</c:v>
                </c:pt>
                <c:pt idx="10463">
                  <c:v>9.7382728033702932</c:v>
                </c:pt>
                <c:pt idx="10464">
                  <c:v>9.7353658023612635</c:v>
                </c:pt>
                <c:pt idx="10465">
                  <c:v>9.7379364995599271</c:v>
                </c:pt>
                <c:pt idx="10466">
                  <c:v>9.7397266441884209</c:v>
                </c:pt>
                <c:pt idx="10467">
                  <c:v>9.7405105728049506</c:v>
                </c:pt>
                <c:pt idx="10468">
                  <c:v>9.7406209891764597</c:v>
                </c:pt>
                <c:pt idx="10469">
                  <c:v>9.7371545253948373</c:v>
                </c:pt>
                <c:pt idx="10470">
                  <c:v>9.742748695122188</c:v>
                </c:pt>
                <c:pt idx="10471">
                  <c:v>9.7481272564259491</c:v>
                </c:pt>
                <c:pt idx="10472">
                  <c:v>9.744764933815361</c:v>
                </c:pt>
                <c:pt idx="10473">
                  <c:v>9.7457732810064499</c:v>
                </c:pt>
                <c:pt idx="10474">
                  <c:v>9.7406224497305214</c:v>
                </c:pt>
                <c:pt idx="10475">
                  <c:v>9.7351429235818188</c:v>
                </c:pt>
                <c:pt idx="10476">
                  <c:v>9.7442050111069509</c:v>
                </c:pt>
                <c:pt idx="10477">
                  <c:v>9.7407337454902851</c:v>
                </c:pt>
                <c:pt idx="10478">
                  <c:v>9.7429719904132295</c:v>
                </c:pt>
                <c:pt idx="10479">
                  <c:v>9.7383852027613305</c:v>
                </c:pt>
                <c:pt idx="10480">
                  <c:v>9.7438688020507094</c:v>
                </c:pt>
                <c:pt idx="10481">
                  <c:v>9.7520526916215591</c:v>
                </c:pt>
                <c:pt idx="10482">
                  <c:v>9.7519394754068696</c:v>
                </c:pt>
                <c:pt idx="10483">
                  <c:v>9.7505934244975929</c:v>
                </c:pt>
                <c:pt idx="10484">
                  <c:v>9.7486868399632165</c:v>
                </c:pt>
                <c:pt idx="10485">
                  <c:v>9.7462216778824029</c:v>
                </c:pt>
                <c:pt idx="10486">
                  <c:v>9.7464445784353941</c:v>
                </c:pt>
                <c:pt idx="10487">
                  <c:v>9.7547462010061992</c:v>
                </c:pt>
                <c:pt idx="10488">
                  <c:v>9.7508178818990814</c:v>
                </c:pt>
                <c:pt idx="10489">
                  <c:v>9.7539604104505155</c:v>
                </c:pt>
                <c:pt idx="10490">
                  <c:v>9.7459976195285947</c:v>
                </c:pt>
                <c:pt idx="10491">
                  <c:v>9.7434209561901781</c:v>
                </c:pt>
                <c:pt idx="10492">
                  <c:v>9.7510430837963984</c:v>
                </c:pt>
                <c:pt idx="10493">
                  <c:v>9.75261369282142</c:v>
                </c:pt>
                <c:pt idx="10494">
                  <c:v>9.7612652105587259</c:v>
                </c:pt>
                <c:pt idx="10495">
                  <c:v>9.7536236893772141</c:v>
                </c:pt>
                <c:pt idx="10496">
                  <c:v>9.7535121877819755</c:v>
                </c:pt>
                <c:pt idx="10497">
                  <c:v>9.751042351650451</c:v>
                </c:pt>
                <c:pt idx="10498">
                  <c:v>9.7603645676640731</c:v>
                </c:pt>
                <c:pt idx="10499">
                  <c:v>9.7523885506983721</c:v>
                </c:pt>
                <c:pt idx="10500">
                  <c:v>9.7565435950824018</c:v>
                </c:pt>
                <c:pt idx="10501">
                  <c:v>9.7589029135180922</c:v>
                </c:pt>
                <c:pt idx="10502">
                  <c:v>9.761489668291766</c:v>
                </c:pt>
                <c:pt idx="10503">
                  <c:v>9.7641904401726212</c:v>
                </c:pt>
                <c:pt idx="10504">
                  <c:v>9.7526126674225004</c:v>
                </c:pt>
                <c:pt idx="10505">
                  <c:v>9.7594666177587666</c:v>
                </c:pt>
                <c:pt idx="10506">
                  <c:v>9.7613769240823984</c:v>
                </c:pt>
                <c:pt idx="10507">
                  <c:v>9.7549711800933441</c:v>
                </c:pt>
                <c:pt idx="10508">
                  <c:v>9.75643186707482</c:v>
                </c:pt>
                <c:pt idx="10509">
                  <c:v>9.7513785668913897</c:v>
                </c:pt>
                <c:pt idx="10510">
                  <c:v>9.7563185293199037</c:v>
                </c:pt>
                <c:pt idx="10511">
                  <c:v>9.7572169603614682</c:v>
                </c:pt>
                <c:pt idx="10512">
                  <c:v>9.7601404652577983</c:v>
                </c:pt>
                <c:pt idx="10513">
                  <c:v>9.7518275804495502</c:v>
                </c:pt>
                <c:pt idx="10514">
                  <c:v>9.7562066608570124</c:v>
                </c:pt>
                <c:pt idx="10515">
                  <c:v>9.7582286834202137</c:v>
                </c:pt>
                <c:pt idx="10516">
                  <c:v>9.7431964671199331</c:v>
                </c:pt>
                <c:pt idx="10517">
                  <c:v>9.7537359266481953</c:v>
                </c:pt>
                <c:pt idx="10518">
                  <c:v>9.7540738292859697</c:v>
                </c:pt>
                <c:pt idx="10519">
                  <c:v>9.7547462010061992</c:v>
                </c:pt>
                <c:pt idx="10520">
                  <c:v>9.7545216739812641</c:v>
                </c:pt>
                <c:pt idx="10521">
                  <c:v>9.749696889417109</c:v>
                </c:pt>
                <c:pt idx="10522">
                  <c:v>9.7560943556278481</c:v>
                </c:pt>
                <c:pt idx="10523">
                  <c:v>9.7532862635348696</c:v>
                </c:pt>
                <c:pt idx="10524">
                  <c:v>9.7601403185019091</c:v>
                </c:pt>
                <c:pt idx="10525">
                  <c:v>9.7602517077444233</c:v>
                </c:pt>
                <c:pt idx="10526">
                  <c:v>9.7634015086184203</c:v>
                </c:pt>
                <c:pt idx="10527">
                  <c:v>9.7584542945892352</c:v>
                </c:pt>
                <c:pt idx="10528">
                  <c:v>9.7598030873797477</c:v>
                </c:pt>
                <c:pt idx="10529">
                  <c:v>9.7643028213314995</c:v>
                </c:pt>
                <c:pt idx="10530">
                  <c:v>9.7644153524905981</c:v>
                </c:pt>
                <c:pt idx="10531">
                  <c:v>9.7638527276814511</c:v>
                </c:pt>
                <c:pt idx="10532">
                  <c:v>9.7601410522814351</c:v>
                </c:pt>
                <c:pt idx="10533">
                  <c:v>9.7519400612524159</c:v>
                </c:pt>
                <c:pt idx="10534">
                  <c:v>9.7456599464854623</c:v>
                </c:pt>
                <c:pt idx="10535">
                  <c:v>9.7590155894554531</c:v>
                </c:pt>
                <c:pt idx="10536">
                  <c:v>9.7639649526595687</c:v>
                </c:pt>
                <c:pt idx="10537">
                  <c:v>9.7610390036998407</c:v>
                </c:pt>
                <c:pt idx="10538">
                  <c:v>9.7631773864211251</c:v>
                </c:pt>
                <c:pt idx="10539">
                  <c:v>9.759352755555895</c:v>
                </c:pt>
                <c:pt idx="10540">
                  <c:v>9.7637407995560057</c:v>
                </c:pt>
                <c:pt idx="10541">
                  <c:v>9.7725275142038068</c:v>
                </c:pt>
                <c:pt idx="10542">
                  <c:v>9.7711755463563961</c:v>
                </c:pt>
                <c:pt idx="10543">
                  <c:v>9.7714009904604833</c:v>
                </c:pt>
                <c:pt idx="10544">
                  <c:v>9.7708362263754704</c:v>
                </c:pt>
                <c:pt idx="10545">
                  <c:v>9.7711746634404655</c:v>
                </c:pt>
                <c:pt idx="10546">
                  <c:v>9.7662161255973849</c:v>
                </c:pt>
                <c:pt idx="10547">
                  <c:v>9.7686944222350487</c:v>
                </c:pt>
                <c:pt idx="10548">
                  <c:v>9.7702735999526631</c:v>
                </c:pt>
                <c:pt idx="10549">
                  <c:v>9.7617147256084333</c:v>
                </c:pt>
                <c:pt idx="10550">
                  <c:v>9.7706106662678156</c:v>
                </c:pt>
                <c:pt idx="10551">
                  <c:v>9.7742199433900332</c:v>
                </c:pt>
                <c:pt idx="10552">
                  <c:v>9.7644154994001422</c:v>
                </c:pt>
                <c:pt idx="10553">
                  <c:v>9.7711742219825819</c:v>
                </c:pt>
                <c:pt idx="10554">
                  <c:v>9.7724156427322342</c:v>
                </c:pt>
                <c:pt idx="10555">
                  <c:v>9.7640779152068831</c:v>
                </c:pt>
                <c:pt idx="10556">
                  <c:v>9.7667805458225008</c:v>
                </c:pt>
                <c:pt idx="10557">
                  <c:v>9.7654281254417121</c:v>
                </c:pt>
                <c:pt idx="10558">
                  <c:v>9.770498111571488</c:v>
                </c:pt>
                <c:pt idx="10559">
                  <c:v>9.764865508117099</c:v>
                </c:pt>
                <c:pt idx="10560">
                  <c:v>9.7612650637624139</c:v>
                </c:pt>
                <c:pt idx="10561">
                  <c:v>9.7680185746486838</c:v>
                </c:pt>
                <c:pt idx="10562">
                  <c:v>9.7628393170863852</c:v>
                </c:pt>
                <c:pt idx="10563">
                  <c:v>9.7605892694548775</c:v>
                </c:pt>
                <c:pt idx="10564">
                  <c:v>9.768581773212011</c:v>
                </c:pt>
                <c:pt idx="10565">
                  <c:v>9.7630653299324486</c:v>
                </c:pt>
                <c:pt idx="10566">
                  <c:v>9.7627268293225207</c:v>
                </c:pt>
                <c:pt idx="10567">
                  <c:v>9.7654288601715411</c:v>
                </c:pt>
                <c:pt idx="10568">
                  <c:v>9.7640783558991409</c:v>
                </c:pt>
                <c:pt idx="10569">
                  <c:v>9.7654288601715411</c:v>
                </c:pt>
                <c:pt idx="10570">
                  <c:v>9.7702730114718133</c:v>
                </c:pt>
                <c:pt idx="10571">
                  <c:v>9.7676806927475575</c:v>
                </c:pt>
                <c:pt idx="10572">
                  <c:v>9.7694830523087024</c:v>
                </c:pt>
                <c:pt idx="10573">
                  <c:v>9.7619397953245404</c:v>
                </c:pt>
                <c:pt idx="10574">
                  <c:v>9.767455453660034</c:v>
                </c:pt>
                <c:pt idx="10575">
                  <c:v>9.7589032069409729</c:v>
                </c:pt>
                <c:pt idx="10576">
                  <c:v>9.7677936110071784</c:v>
                </c:pt>
                <c:pt idx="10577">
                  <c:v>9.7589037937867982</c:v>
                </c:pt>
                <c:pt idx="10578">
                  <c:v>9.7553088918499267</c:v>
                </c:pt>
                <c:pt idx="10579">
                  <c:v>9.7565430085756848</c:v>
                </c:pt>
                <c:pt idx="10580">
                  <c:v>9.7622766155701477</c:v>
                </c:pt>
                <c:pt idx="10581">
                  <c:v>9.7650906045262396</c:v>
                </c:pt>
                <c:pt idx="10582">
                  <c:v>9.7621641432979338</c:v>
                </c:pt>
                <c:pt idx="10583">
                  <c:v>9.7641911746799739</c:v>
                </c:pt>
                <c:pt idx="10584">
                  <c:v>9.7538480204760187</c:v>
                </c:pt>
                <c:pt idx="10585">
                  <c:v>9.7652031573802205</c:v>
                </c:pt>
                <c:pt idx="10586">
                  <c:v>9.7557568720826353</c:v>
                </c:pt>
                <c:pt idx="10587">
                  <c:v>9.7567688198878706</c:v>
                </c:pt>
                <c:pt idx="10588">
                  <c:v>9.761827625957789</c:v>
                </c:pt>
                <c:pt idx="10589">
                  <c:v>9.7562057811695819</c:v>
                </c:pt>
                <c:pt idx="10590">
                  <c:v>9.7649777609123589</c:v>
                </c:pt>
                <c:pt idx="10591">
                  <c:v>9.7668918222356513</c:v>
                </c:pt>
                <c:pt idx="10592">
                  <c:v>9.7604783113104183</c:v>
                </c:pt>
                <c:pt idx="10593">
                  <c:v>9.7604783113104183</c:v>
                </c:pt>
                <c:pt idx="10594">
                  <c:v>9.765315713333985</c:v>
                </c:pt>
                <c:pt idx="10595">
                  <c:v>9.7576663233644148</c:v>
                </c:pt>
                <c:pt idx="10596">
                  <c:v>9.7560937691856662</c:v>
                </c:pt>
                <c:pt idx="10597">
                  <c:v>9.7593533424663281</c:v>
                </c:pt>
                <c:pt idx="10598">
                  <c:v>9.7616018283791881</c:v>
                </c:pt>
                <c:pt idx="10599">
                  <c:v>9.7566553261477225</c:v>
                </c:pt>
                <c:pt idx="10600">
                  <c:v>9.7594658841003827</c:v>
                </c:pt>
                <c:pt idx="10601">
                  <c:v>9.7592409506570696</c:v>
                </c:pt>
                <c:pt idx="10602">
                  <c:v>9.7603651547199188</c:v>
                </c:pt>
                <c:pt idx="10603">
                  <c:v>9.7571062404533588</c:v>
                </c:pt>
                <c:pt idx="10604">
                  <c:v>9.762390412469399</c:v>
                </c:pt>
                <c:pt idx="10605">
                  <c:v>9.7513788597738902</c:v>
                </c:pt>
                <c:pt idx="10606">
                  <c:v>9.7559820534881094</c:v>
                </c:pt>
                <c:pt idx="10607">
                  <c:v>9.750369272255007</c:v>
                </c:pt>
                <c:pt idx="10608">
                  <c:v>9.7529495980778549</c:v>
                </c:pt>
                <c:pt idx="10609">
                  <c:v>9.748462646127166</c:v>
                </c:pt>
                <c:pt idx="10610">
                  <c:v>9.7533992240950251</c:v>
                </c:pt>
                <c:pt idx="10611">
                  <c:v>9.7511542250746732</c:v>
                </c:pt>
                <c:pt idx="10612">
                  <c:v>9.7472298002772515</c:v>
                </c:pt>
                <c:pt idx="10613">
                  <c:v>9.7513795919802302</c:v>
                </c:pt>
                <c:pt idx="10614">
                  <c:v>9.7484623534539789</c:v>
                </c:pt>
                <c:pt idx="10615">
                  <c:v>9.7402856598219234</c:v>
                </c:pt>
                <c:pt idx="10616">
                  <c:v>9.7480148807055098</c:v>
                </c:pt>
                <c:pt idx="10617">
                  <c:v>9.7467812925331589</c:v>
                </c:pt>
                <c:pt idx="10618">
                  <c:v>9.7484632314736199</c:v>
                </c:pt>
                <c:pt idx="10619">
                  <c:v>9.7419657968963627</c:v>
                </c:pt>
                <c:pt idx="10620">
                  <c:v>9.7493600808952454</c:v>
                </c:pt>
                <c:pt idx="10621">
                  <c:v>9.7507057248632147</c:v>
                </c:pt>
                <c:pt idx="10622">
                  <c:v>9.743420663878668</c:v>
                </c:pt>
                <c:pt idx="10623">
                  <c:v>9.7492479639326071</c:v>
                </c:pt>
                <c:pt idx="10624">
                  <c:v>9.7530616703091599</c:v>
                </c:pt>
                <c:pt idx="10625">
                  <c:v>9.7520529845524493</c:v>
                </c:pt>
                <c:pt idx="10626">
                  <c:v>9.7443164047446782</c:v>
                </c:pt>
                <c:pt idx="10627">
                  <c:v>9.7491358500516334</c:v>
                </c:pt>
                <c:pt idx="10628">
                  <c:v>9.7504814200413037</c:v>
                </c:pt>
                <c:pt idx="10629">
                  <c:v>9.7440930357936431</c:v>
                </c:pt>
                <c:pt idx="10630">
                  <c:v>9.7438690943943715</c:v>
                </c:pt>
                <c:pt idx="10631">
                  <c:v>9.7392798373181773</c:v>
                </c:pt>
                <c:pt idx="10632">
                  <c:v>9.738607383149418</c:v>
                </c:pt>
                <c:pt idx="10633">
                  <c:v>9.7500331401791289</c:v>
                </c:pt>
                <c:pt idx="10634">
                  <c:v>9.7493600808952472</c:v>
                </c:pt>
                <c:pt idx="10635">
                  <c:v>9.7435323284033348</c:v>
                </c:pt>
                <c:pt idx="10636">
                  <c:v>9.7457724035657982</c:v>
                </c:pt>
                <c:pt idx="10637">
                  <c:v>9.7428612180525711</c:v>
                </c:pt>
                <c:pt idx="10638">
                  <c:v>9.7520518128290234</c:v>
                </c:pt>
                <c:pt idx="10639">
                  <c:v>9.7501449859311009</c:v>
                </c:pt>
                <c:pt idx="10640">
                  <c:v>9.7480140027823889</c:v>
                </c:pt>
                <c:pt idx="10641">
                  <c:v>9.7454375275065548</c:v>
                </c:pt>
                <c:pt idx="10642">
                  <c:v>9.7430845195085993</c:v>
                </c:pt>
                <c:pt idx="10643">
                  <c:v>9.7528370894435348</c:v>
                </c:pt>
                <c:pt idx="10644">
                  <c:v>9.7535121877819755</c:v>
                </c:pt>
                <c:pt idx="10645">
                  <c:v>9.7555328758209132</c:v>
                </c:pt>
                <c:pt idx="10646">
                  <c:v>9.7564323069428767</c:v>
                </c:pt>
                <c:pt idx="10647">
                  <c:v>9.7539607035183824</c:v>
                </c:pt>
                <c:pt idx="10648">
                  <c:v>9.7616021219960185</c:v>
                </c:pt>
                <c:pt idx="10649">
                  <c:v>9.7472290688154555</c:v>
                </c:pt>
                <c:pt idx="10650">
                  <c:v>9.751155103673911</c:v>
                </c:pt>
                <c:pt idx="10651">
                  <c:v>9.7605901500871273</c:v>
                </c:pt>
                <c:pt idx="10652">
                  <c:v>9.7555328758209132</c:v>
                </c:pt>
                <c:pt idx="10653">
                  <c:v>9.7594658841003827</c:v>
                </c:pt>
                <c:pt idx="10654">
                  <c:v>9.7482386109428028</c:v>
                </c:pt>
                <c:pt idx="10655">
                  <c:v>9.7634028304765028</c:v>
                </c:pt>
                <c:pt idx="10656">
                  <c:v>9.7620516741220396</c:v>
                </c:pt>
                <c:pt idx="10657">
                  <c:v>9.7595781353643751</c:v>
                </c:pt>
                <c:pt idx="10658">
                  <c:v>9.7599153479121679</c:v>
                </c:pt>
                <c:pt idx="10659">
                  <c:v>9.7627274167179507</c:v>
                </c:pt>
                <c:pt idx="10660">
                  <c:v>9.7628390233806179</c:v>
                </c:pt>
                <c:pt idx="10661">
                  <c:v>9.7629523953750947</c:v>
                </c:pt>
                <c:pt idx="10662">
                  <c:v>9.7573301764053717</c:v>
                </c:pt>
                <c:pt idx="10663">
                  <c:v>9.7577795518692678</c:v>
                </c:pt>
                <c:pt idx="10664">
                  <c:v>9.761827625957789</c:v>
                </c:pt>
                <c:pt idx="10665">
                  <c:v>9.7580039647904595</c:v>
                </c:pt>
                <c:pt idx="10666">
                  <c:v>9.7662171544175109</c:v>
                </c:pt>
                <c:pt idx="10667">
                  <c:v>9.7659919959564672</c:v>
                </c:pt>
                <c:pt idx="10668">
                  <c:v>9.7676809868014729</c:v>
                </c:pt>
                <c:pt idx="10669">
                  <c:v>9.7708362263754704</c:v>
                </c:pt>
                <c:pt idx="10670">
                  <c:v>9.7698222600249096</c:v>
                </c:pt>
                <c:pt idx="10671">
                  <c:v>9.767455453660034</c:v>
                </c:pt>
                <c:pt idx="10672">
                  <c:v>9.7584534144173993</c:v>
                </c:pt>
                <c:pt idx="10673">
                  <c:v>9.7601404652577983</c:v>
                </c:pt>
                <c:pt idx="10674">
                  <c:v>9.755083747574405</c:v>
                </c:pt>
                <c:pt idx="10675">
                  <c:v>9.7532858240057223</c:v>
                </c:pt>
                <c:pt idx="10676">
                  <c:v>9.7665546213935137</c:v>
                </c:pt>
                <c:pt idx="10677">
                  <c:v>9.760252881823769</c:v>
                </c:pt>
                <c:pt idx="10678">
                  <c:v>9.7627274167179507</c:v>
                </c:pt>
                <c:pt idx="10679">
                  <c:v>9.7557580448702677</c:v>
                </c:pt>
                <c:pt idx="10680">
                  <c:v>9.759802060173433</c:v>
                </c:pt>
                <c:pt idx="10681">
                  <c:v>9.7622764687374879</c:v>
                </c:pt>
                <c:pt idx="10682">
                  <c:v>9.7646402771879472</c:v>
                </c:pt>
                <c:pt idx="10683">
                  <c:v>9.7710615046269815</c:v>
                </c:pt>
                <c:pt idx="10684">
                  <c:v>9.7697092857262664</c:v>
                </c:pt>
                <c:pt idx="10685">
                  <c:v>9.7623905593061551</c:v>
                </c:pt>
                <c:pt idx="10686">
                  <c:v>9.7611535000900727</c:v>
                </c:pt>
                <c:pt idx="10687">
                  <c:v>9.7582286834202137</c:v>
                </c:pt>
                <c:pt idx="10688">
                  <c:v>9.7608155981891027</c:v>
                </c:pt>
                <c:pt idx="10689">
                  <c:v>9.7575539779771692</c:v>
                </c:pt>
                <c:pt idx="10690">
                  <c:v>9.7578916101130488</c:v>
                </c:pt>
                <c:pt idx="10691">
                  <c:v>9.7484632314736199</c:v>
                </c:pt>
                <c:pt idx="10692">
                  <c:v>9.7589037937867982</c:v>
                </c:pt>
                <c:pt idx="10693">
                  <c:v>9.7635151899759549</c:v>
                </c:pt>
                <c:pt idx="10694">
                  <c:v>9.7568799705621192</c:v>
                </c:pt>
                <c:pt idx="10695">
                  <c:v>9.754522113643521</c:v>
                </c:pt>
                <c:pt idx="10696">
                  <c:v>9.7535104295683492</c:v>
                </c:pt>
                <c:pt idx="10697">
                  <c:v>9.7625024504486717</c:v>
                </c:pt>
                <c:pt idx="10698">
                  <c:v>9.7629523953750947</c:v>
                </c:pt>
                <c:pt idx="10699">
                  <c:v>9.7600271712747819</c:v>
                </c:pt>
                <c:pt idx="10700">
                  <c:v>9.7601395847224968</c:v>
                </c:pt>
                <c:pt idx="10701">
                  <c:v>9.7550828681289428</c:v>
                </c:pt>
                <c:pt idx="10702">
                  <c:v>9.7584537078079876</c:v>
                </c:pt>
                <c:pt idx="10703">
                  <c:v>9.754522113643521</c:v>
                </c:pt>
                <c:pt idx="10704">
                  <c:v>9.7571046273378172</c:v>
                </c:pt>
                <c:pt idx="10705">
                  <c:v>9.7507057248632147</c:v>
                </c:pt>
                <c:pt idx="10706">
                  <c:v>9.7569924440475493</c:v>
                </c:pt>
                <c:pt idx="10707">
                  <c:v>9.7583404606078474</c:v>
                </c:pt>
                <c:pt idx="10708">
                  <c:v>9.7548583225842709</c:v>
                </c:pt>
                <c:pt idx="10709">
                  <c:v>9.7623893846122467</c:v>
                </c:pt>
                <c:pt idx="10710">
                  <c:v>9.7553077191913147</c:v>
                </c:pt>
                <c:pt idx="10711">
                  <c:v>9.7575551512811671</c:v>
                </c:pt>
                <c:pt idx="10712">
                  <c:v>9.7555319962786609</c:v>
                </c:pt>
                <c:pt idx="10713">
                  <c:v>9.7641899994682984</c:v>
                </c:pt>
                <c:pt idx="10714">
                  <c:v>9.7509307741441837</c:v>
                </c:pt>
                <c:pt idx="10715">
                  <c:v>9.759352755555895</c:v>
                </c:pt>
                <c:pt idx="10716">
                  <c:v>9.751827287534848</c:v>
                </c:pt>
                <c:pt idx="10717">
                  <c:v>9.7509298955932504</c:v>
                </c:pt>
                <c:pt idx="10718">
                  <c:v>9.7574422223168327</c:v>
                </c:pt>
                <c:pt idx="10719">
                  <c:v>9.7594657373687248</c:v>
                </c:pt>
                <c:pt idx="10720">
                  <c:v>9.7565430085756848</c:v>
                </c:pt>
                <c:pt idx="10721">
                  <c:v>9.7483509928281489</c:v>
                </c:pt>
                <c:pt idx="10722">
                  <c:v>9.7481256468559998</c:v>
                </c:pt>
                <c:pt idx="10723">
                  <c:v>9.7558691680277523</c:v>
                </c:pt>
                <c:pt idx="10724">
                  <c:v>9.7589037937867982</c:v>
                </c:pt>
                <c:pt idx="10725">
                  <c:v>9.7607022854783008</c:v>
                </c:pt>
                <c:pt idx="10726">
                  <c:v>9.7525010469663709</c:v>
                </c:pt>
                <c:pt idx="10727">
                  <c:v>9.7600283452895731</c:v>
                </c:pt>
                <c:pt idx="10728">
                  <c:v>9.7564312805841595</c:v>
                </c:pt>
                <c:pt idx="10729">
                  <c:v>9.7611523257518389</c:v>
                </c:pt>
                <c:pt idx="10730">
                  <c:v>9.7577801385536276</c:v>
                </c:pt>
                <c:pt idx="10731">
                  <c:v>9.7586791847066685</c:v>
                </c:pt>
                <c:pt idx="10732">
                  <c:v>9.7492484030269679</c:v>
                </c:pt>
                <c:pt idx="10733">
                  <c:v>9.7377134800536851</c:v>
                </c:pt>
                <c:pt idx="10734">
                  <c:v>9.750592985258427</c:v>
                </c:pt>
                <c:pt idx="10735">
                  <c:v>9.7454362114540345</c:v>
                </c:pt>
                <c:pt idx="10736">
                  <c:v>9.7431970517108173</c:v>
                </c:pt>
                <c:pt idx="10737">
                  <c:v>9.7442044263714642</c:v>
                </c:pt>
                <c:pt idx="10738">
                  <c:v>9.7445403707194522</c:v>
                </c:pt>
                <c:pt idx="10739">
                  <c:v>9.7463340041970739</c:v>
                </c:pt>
                <c:pt idx="10740">
                  <c:v>9.7428600489672021</c:v>
                </c:pt>
                <c:pt idx="10741">
                  <c:v>9.7392792532889843</c:v>
                </c:pt>
                <c:pt idx="10742">
                  <c:v>9.7463331266357418</c:v>
                </c:pt>
                <c:pt idx="10743">
                  <c:v>9.7435317437643487</c:v>
                </c:pt>
                <c:pt idx="10744">
                  <c:v>9.7397257680485616</c:v>
                </c:pt>
                <c:pt idx="10745">
                  <c:v>9.7389437423538467</c:v>
                </c:pt>
                <c:pt idx="10746">
                  <c:v>9.7360362625955599</c:v>
                </c:pt>
                <c:pt idx="10747">
                  <c:v>9.7401746683795523</c:v>
                </c:pt>
                <c:pt idx="10748">
                  <c:v>9.7401740842220637</c:v>
                </c:pt>
                <c:pt idx="10749">
                  <c:v>9.7428606335098475</c:v>
                </c:pt>
                <c:pt idx="10750">
                  <c:v>9.7378246963700974</c:v>
                </c:pt>
                <c:pt idx="10751">
                  <c:v>9.733578447938168</c:v>
                </c:pt>
                <c:pt idx="10752">
                  <c:v>9.7391668292273206</c:v>
                </c:pt>
                <c:pt idx="10753">
                  <c:v>9.7388324954807359</c:v>
                </c:pt>
                <c:pt idx="10754">
                  <c:v>9.742524827569671</c:v>
                </c:pt>
                <c:pt idx="10755">
                  <c:v>9.7411818804395036</c:v>
                </c:pt>
                <c:pt idx="10756">
                  <c:v>9.7330191858640109</c:v>
                </c:pt>
                <c:pt idx="10757">
                  <c:v>9.7400630958190835</c:v>
                </c:pt>
                <c:pt idx="10758">
                  <c:v>9.7326841902711649</c:v>
                </c:pt>
                <c:pt idx="10759">
                  <c:v>9.7392786692598534</c:v>
                </c:pt>
                <c:pt idx="10760">
                  <c:v>9.7453243485423506</c:v>
                </c:pt>
                <c:pt idx="10761">
                  <c:v>9.7352540697204812</c:v>
                </c:pt>
                <c:pt idx="10762">
                  <c:v>9.7423003878509586</c:v>
                </c:pt>
                <c:pt idx="10763">
                  <c:v>9.7409580989391991</c:v>
                </c:pt>
                <c:pt idx="10764">
                  <c:v>9.7415169913842607</c:v>
                </c:pt>
                <c:pt idx="10765">
                  <c:v>9.731008460046505</c:v>
                </c:pt>
                <c:pt idx="10766">
                  <c:v>9.7289998922706609</c:v>
                </c:pt>
                <c:pt idx="10767">
                  <c:v>9.7316793688773959</c:v>
                </c:pt>
                <c:pt idx="10768">
                  <c:v>9.7322381553813386</c:v>
                </c:pt>
                <c:pt idx="10769">
                  <c:v>9.732238592646512</c:v>
                </c:pt>
                <c:pt idx="10770">
                  <c:v>9.7277723397263447</c:v>
                </c:pt>
                <c:pt idx="10771">
                  <c:v>9.7286646448374494</c:v>
                </c:pt>
                <c:pt idx="10772">
                  <c:v>9.7307858196981147</c:v>
                </c:pt>
                <c:pt idx="10773">
                  <c:v>9.7367077087224487</c:v>
                </c:pt>
                <c:pt idx="10774">
                  <c:v>9.727438649259442</c:v>
                </c:pt>
                <c:pt idx="10775">
                  <c:v>9.7342471556305679</c:v>
                </c:pt>
                <c:pt idx="10776">
                  <c:v>9.7293348760265523</c:v>
                </c:pt>
                <c:pt idx="10777">
                  <c:v>9.7378241125494931</c:v>
                </c:pt>
                <c:pt idx="10778">
                  <c:v>9.7368191894163179</c:v>
                </c:pt>
                <c:pt idx="10779">
                  <c:v>9.7324608751908137</c:v>
                </c:pt>
                <c:pt idx="10780">
                  <c:v>9.7365944801466711</c:v>
                </c:pt>
                <c:pt idx="10781">
                  <c:v>9.7317910034500432</c:v>
                </c:pt>
                <c:pt idx="10782">
                  <c:v>9.7333547922067609</c:v>
                </c:pt>
                <c:pt idx="10783">
                  <c:v>9.7352531945421727</c:v>
                </c:pt>
                <c:pt idx="10784">
                  <c:v>9.7330191858640109</c:v>
                </c:pt>
                <c:pt idx="10785">
                  <c:v>9.742076544921952</c:v>
                </c:pt>
                <c:pt idx="10786">
                  <c:v>9.7387194997983819</c:v>
                </c:pt>
                <c:pt idx="10787">
                  <c:v>9.7361480167007191</c:v>
                </c:pt>
                <c:pt idx="10788">
                  <c:v>9.742637636574802</c:v>
                </c:pt>
                <c:pt idx="10789">
                  <c:v>9.7307861111042246</c:v>
                </c:pt>
                <c:pt idx="10790">
                  <c:v>9.7314558174632797</c:v>
                </c:pt>
                <c:pt idx="10791">
                  <c:v>9.7342477389386151</c:v>
                </c:pt>
                <c:pt idx="10792">
                  <c:v>9.7288883342371459</c:v>
                </c:pt>
                <c:pt idx="10793">
                  <c:v>9.7384955615445055</c:v>
                </c:pt>
                <c:pt idx="10794">
                  <c:v>9.7437556666302481</c:v>
                </c:pt>
                <c:pt idx="10795">
                  <c:v>9.7332431147396949</c:v>
                </c:pt>
                <c:pt idx="10796">
                  <c:v>9.7370430355218183</c:v>
                </c:pt>
                <c:pt idx="10797">
                  <c:v>9.7387200837473404</c:v>
                </c:pt>
                <c:pt idx="10798">
                  <c:v>9.7367063954864008</c:v>
                </c:pt>
                <c:pt idx="10799">
                  <c:v>9.744653527920816</c:v>
                </c:pt>
                <c:pt idx="10800">
                  <c:v>9.7415175757343011</c:v>
                </c:pt>
                <c:pt idx="10801">
                  <c:v>9.7411814422130636</c:v>
                </c:pt>
                <c:pt idx="10802">
                  <c:v>9.739167121233832</c:v>
                </c:pt>
                <c:pt idx="10803">
                  <c:v>9.7345833007367339</c:v>
                </c:pt>
                <c:pt idx="10804">
                  <c:v>9.7427476722007054</c:v>
                </c:pt>
                <c:pt idx="10805">
                  <c:v>9.7353653647600762</c:v>
                </c:pt>
                <c:pt idx="10806">
                  <c:v>9.7325720938985381</c:v>
                </c:pt>
                <c:pt idx="10807">
                  <c:v>9.7281073680305887</c:v>
                </c:pt>
                <c:pt idx="10808">
                  <c:v>9.7376012451437131</c:v>
                </c:pt>
                <c:pt idx="10809">
                  <c:v>9.7287766336311616</c:v>
                </c:pt>
                <c:pt idx="10810">
                  <c:v>9.7207509615877452</c:v>
                </c:pt>
                <c:pt idx="10811">
                  <c:v>20.250404555940403</c:v>
                </c:pt>
                <c:pt idx="10812">
                  <c:v>20.231866379048604</c:v>
                </c:pt>
                <c:pt idx="10813">
                  <c:v>20.211060664455491</c:v>
                </c:pt>
                <c:pt idx="10814">
                  <c:v>20.225850765672021</c:v>
                </c:pt>
                <c:pt idx="10815">
                  <c:v>20.243216185146704</c:v>
                </c:pt>
                <c:pt idx="10816">
                  <c:v>20.244143403213364</c:v>
                </c:pt>
                <c:pt idx="10817">
                  <c:v>20.227470815561766</c:v>
                </c:pt>
                <c:pt idx="10818">
                  <c:v>20.172819780854933</c:v>
                </c:pt>
                <c:pt idx="10819">
                  <c:v>20.202059515863187</c:v>
                </c:pt>
                <c:pt idx="10820">
                  <c:v>20.192379651414363</c:v>
                </c:pt>
                <c:pt idx="10821">
                  <c:v>20.1801775655345</c:v>
                </c:pt>
                <c:pt idx="10822">
                  <c:v>20.163170103681392</c:v>
                </c:pt>
                <c:pt idx="10823">
                  <c:v>20.173277879264788</c:v>
                </c:pt>
                <c:pt idx="10824">
                  <c:v>20.16776375275683</c:v>
                </c:pt>
                <c:pt idx="10825">
                  <c:v>20.159039577464426</c:v>
                </c:pt>
                <c:pt idx="10826">
                  <c:v>20.136810073166327</c:v>
                </c:pt>
                <c:pt idx="10827">
                  <c:v>20.110075025260738</c:v>
                </c:pt>
                <c:pt idx="10828">
                  <c:v>20.095712570815806</c:v>
                </c:pt>
                <c:pt idx="10829">
                  <c:v>20.134292021667605</c:v>
                </c:pt>
                <c:pt idx="10830">
                  <c:v>20.129030471156376</c:v>
                </c:pt>
                <c:pt idx="10831">
                  <c:v>20.108248753145329</c:v>
                </c:pt>
                <c:pt idx="10832">
                  <c:v>20.13864017296844</c:v>
                </c:pt>
                <c:pt idx="10833">
                  <c:v>20.13566370027673</c:v>
                </c:pt>
                <c:pt idx="10834">
                  <c:v>20.134292917530978</c:v>
                </c:pt>
                <c:pt idx="10835">
                  <c:v>20.111443054280894</c:v>
                </c:pt>
                <c:pt idx="10836">
                  <c:v>20.130861863470077</c:v>
                </c:pt>
                <c:pt idx="10837">
                  <c:v>20.05957655627779</c:v>
                </c:pt>
                <c:pt idx="10838">
                  <c:v>20.123544651738026</c:v>
                </c:pt>
                <c:pt idx="10839">
                  <c:v>20.127660172546467</c:v>
                </c:pt>
                <c:pt idx="10840">
                  <c:v>20.122174054364343</c:v>
                </c:pt>
                <c:pt idx="10841">
                  <c:v>20.128343503470951</c:v>
                </c:pt>
                <c:pt idx="10842">
                  <c:v>20.127431015486355</c:v>
                </c:pt>
                <c:pt idx="10843">
                  <c:v>20.126744775199072</c:v>
                </c:pt>
                <c:pt idx="10844">
                  <c:v>20.130632619121673</c:v>
                </c:pt>
                <c:pt idx="10845">
                  <c:v>20.085925885882276</c:v>
                </c:pt>
                <c:pt idx="10846">
                  <c:v>20.136350668915878</c:v>
                </c:pt>
                <c:pt idx="10847">
                  <c:v>20.140242658776689</c:v>
                </c:pt>
                <c:pt idx="10848">
                  <c:v>20.146199302400053</c:v>
                </c:pt>
                <c:pt idx="10849">
                  <c:v>20.151929741363126</c:v>
                </c:pt>
                <c:pt idx="10850">
                  <c:v>20.158122257249477</c:v>
                </c:pt>
                <c:pt idx="10851">
                  <c:v>20.156744218612811</c:v>
                </c:pt>
                <c:pt idx="10852">
                  <c:v>20.158579257703909</c:v>
                </c:pt>
                <c:pt idx="10853">
                  <c:v>20.14642717708076</c:v>
                </c:pt>
                <c:pt idx="10854">
                  <c:v>20.150094954089568</c:v>
                </c:pt>
                <c:pt idx="10855">
                  <c:v>20.154908980621123</c:v>
                </c:pt>
                <c:pt idx="10856">
                  <c:v>20.148259968436218</c:v>
                </c:pt>
                <c:pt idx="10857">
                  <c:v>20.16110308950379</c:v>
                </c:pt>
                <c:pt idx="10858">
                  <c:v>20.157891071184114</c:v>
                </c:pt>
                <c:pt idx="10859">
                  <c:v>20.167993111202449</c:v>
                </c:pt>
                <c:pt idx="10860">
                  <c:v>20.15743350918623</c:v>
                </c:pt>
                <c:pt idx="10861">
                  <c:v>20.152386405825986</c:v>
                </c:pt>
                <c:pt idx="10862">
                  <c:v>20.155137689931738</c:v>
                </c:pt>
                <c:pt idx="10863">
                  <c:v>20.172358407622447</c:v>
                </c:pt>
                <c:pt idx="10864">
                  <c:v>20.163628876430483</c:v>
                </c:pt>
                <c:pt idx="10865">
                  <c:v>20.158122856185322</c:v>
                </c:pt>
                <c:pt idx="10866">
                  <c:v>20.157893466862113</c:v>
                </c:pt>
                <c:pt idx="10867">
                  <c:v>20.157432311412613</c:v>
                </c:pt>
                <c:pt idx="10868">
                  <c:v>20.15697357663209</c:v>
                </c:pt>
                <c:pt idx="10869">
                  <c:v>20.146885337501491</c:v>
                </c:pt>
                <c:pt idx="10870">
                  <c:v>20.137953913566509</c:v>
                </c:pt>
                <c:pt idx="10871">
                  <c:v>20.144825007994267</c:v>
                </c:pt>
                <c:pt idx="10872">
                  <c:v>20.141387264939766</c:v>
                </c:pt>
                <c:pt idx="10873">
                  <c:v>20.127659874160781</c:v>
                </c:pt>
                <c:pt idx="10874">
                  <c:v>20.13337679777721</c:v>
                </c:pt>
                <c:pt idx="10875">
                  <c:v>20.138411612791643</c:v>
                </c:pt>
                <c:pt idx="10876">
                  <c:v>20.123545248217226</c:v>
                </c:pt>
                <c:pt idx="10877">
                  <c:v>20.135436415615871</c:v>
                </c:pt>
                <c:pt idx="10878">
                  <c:v>20.135435818292397</c:v>
                </c:pt>
                <c:pt idx="10879">
                  <c:v>20.127431612241431</c:v>
                </c:pt>
                <c:pt idx="10880">
                  <c:v>20.116920677828883</c:v>
                </c:pt>
                <c:pt idx="10881">
                  <c:v>20.13566459628624</c:v>
                </c:pt>
                <c:pt idx="10882">
                  <c:v>20.119203702981405</c:v>
                </c:pt>
                <c:pt idx="10883">
                  <c:v>20.137266216516824</c:v>
                </c:pt>
                <c:pt idx="10884">
                  <c:v>20.13337679777721</c:v>
                </c:pt>
                <c:pt idx="10885">
                  <c:v>20.134064475461791</c:v>
                </c:pt>
                <c:pt idx="10886">
                  <c:v>20.133147186271636</c:v>
                </c:pt>
                <c:pt idx="10887">
                  <c:v>20.124916964116991</c:v>
                </c:pt>
                <c:pt idx="10888">
                  <c:v>20.149636618919821</c:v>
                </c:pt>
                <c:pt idx="10889">
                  <c:v>20.161334363757007</c:v>
                </c:pt>
                <c:pt idx="10890">
                  <c:v>20.167304754799581</c:v>
                </c:pt>
                <c:pt idx="10891">
                  <c:v>20.159727558320789</c:v>
                </c:pt>
                <c:pt idx="10892">
                  <c:v>20.158351053852808</c:v>
                </c:pt>
                <c:pt idx="10893">
                  <c:v>20.149866082559431</c:v>
                </c:pt>
                <c:pt idx="10894">
                  <c:v>20.175346081987716</c:v>
                </c:pt>
                <c:pt idx="10895">
                  <c:v>20.173740202901779</c:v>
                </c:pt>
                <c:pt idx="10896">
                  <c:v>20.172591190960219</c:v>
                </c:pt>
                <c:pt idx="10897">
                  <c:v>20.16340023607188</c:v>
                </c:pt>
                <c:pt idx="10898">
                  <c:v>20.164088273525696</c:v>
                </c:pt>
                <c:pt idx="10899">
                  <c:v>20.152157771242155</c:v>
                </c:pt>
                <c:pt idx="10900">
                  <c:v>20.156055583246964</c:v>
                </c:pt>
                <c:pt idx="10901">
                  <c:v>20.154221093986926</c:v>
                </c:pt>
                <c:pt idx="10902">
                  <c:v>20.165006843165283</c:v>
                </c:pt>
                <c:pt idx="10903">
                  <c:v>20.147342924696805</c:v>
                </c:pt>
                <c:pt idx="10904">
                  <c:v>20.162253531977335</c:v>
                </c:pt>
                <c:pt idx="10905">
                  <c:v>20.148718228645432</c:v>
                </c:pt>
                <c:pt idx="10906">
                  <c:v>20.148489095421908</c:v>
                </c:pt>
                <c:pt idx="10907">
                  <c:v>20.145052845462587</c:v>
                </c:pt>
                <c:pt idx="10908">
                  <c:v>20.141389058178657</c:v>
                </c:pt>
                <c:pt idx="10909">
                  <c:v>20.15123910587161</c:v>
                </c:pt>
                <c:pt idx="10910">
                  <c:v>20.14642717708076</c:v>
                </c:pt>
                <c:pt idx="10911">
                  <c:v>20.15032413103367</c:v>
                </c:pt>
                <c:pt idx="10912">
                  <c:v>20.13772567077925</c:v>
                </c:pt>
                <c:pt idx="10913">
                  <c:v>20.142074701189511</c:v>
                </c:pt>
                <c:pt idx="10914">
                  <c:v>20.151011100875831</c:v>
                </c:pt>
                <c:pt idx="10915">
                  <c:v>20.159498125285211</c:v>
                </c:pt>
                <c:pt idx="10916">
                  <c:v>20.163170403328856</c:v>
                </c:pt>
                <c:pt idx="10917">
                  <c:v>20.166844582731777</c:v>
                </c:pt>
                <c:pt idx="10918">
                  <c:v>20.176267080051041</c:v>
                </c:pt>
                <c:pt idx="10919">
                  <c:v>20.160414996281979</c:v>
                </c:pt>
                <c:pt idx="10920">
                  <c:v>20.156744518031729</c:v>
                </c:pt>
                <c:pt idx="10921">
                  <c:v>20.181786172876436</c:v>
                </c:pt>
                <c:pt idx="10922">
                  <c:v>20.188923957733756</c:v>
                </c:pt>
                <c:pt idx="10923">
                  <c:v>20.176955568564306</c:v>
                </c:pt>
                <c:pt idx="10924">
                  <c:v>20.193760220089747</c:v>
                </c:pt>
                <c:pt idx="10925">
                  <c:v>20.173279679307633</c:v>
                </c:pt>
                <c:pt idx="10926">
                  <c:v>20.190766016555219</c:v>
                </c:pt>
                <c:pt idx="10927">
                  <c:v>20.232792656257487</c:v>
                </c:pt>
                <c:pt idx="10928">
                  <c:v>20.20367531133828</c:v>
                </c:pt>
                <c:pt idx="10929">
                  <c:v>20.203674709158275</c:v>
                </c:pt>
                <c:pt idx="10930">
                  <c:v>20.199756029176797</c:v>
                </c:pt>
                <c:pt idx="10931">
                  <c:v>20.191458094925384</c:v>
                </c:pt>
                <c:pt idx="10932">
                  <c:v>20.199291976604087</c:v>
                </c:pt>
                <c:pt idx="10933">
                  <c:v>20.207137954080107</c:v>
                </c:pt>
                <c:pt idx="10934">
                  <c:v>20.205290512614614</c:v>
                </c:pt>
                <c:pt idx="10935">
                  <c:v>20.209675757733301</c:v>
                </c:pt>
                <c:pt idx="10936">
                  <c:v>20.208522444743124</c:v>
                </c:pt>
                <c:pt idx="10937">
                  <c:v>20.218683521630329</c:v>
                </c:pt>
                <c:pt idx="10938">
                  <c:v>20.218916681274273</c:v>
                </c:pt>
                <c:pt idx="10939">
                  <c:v>20.226546932455783</c:v>
                </c:pt>
                <c:pt idx="10940">
                  <c:v>20.234181053568818</c:v>
                </c:pt>
                <c:pt idx="10941">
                  <c:v>20.23070912824997</c:v>
                </c:pt>
                <c:pt idx="10942">
                  <c:v>20.241363263434437</c:v>
                </c:pt>
                <c:pt idx="10943">
                  <c:v>20.249243556582417</c:v>
                </c:pt>
                <c:pt idx="10944">
                  <c:v>20.239739341479137</c:v>
                </c:pt>
                <c:pt idx="10945">
                  <c:v>20.248318503911474</c:v>
                </c:pt>
                <c:pt idx="10946">
                  <c:v>20.265262132947075</c:v>
                </c:pt>
                <c:pt idx="10947">
                  <c:v>20.257830238630753</c:v>
                </c:pt>
                <c:pt idx="10948">
                  <c:v>20.260386935659469</c:v>
                </c:pt>
                <c:pt idx="10949">
                  <c:v>20.271306127458544</c:v>
                </c:pt>
                <c:pt idx="10950">
                  <c:v>20.26108352384669</c:v>
                </c:pt>
                <c:pt idx="10951">
                  <c:v>20.252958709291903</c:v>
                </c:pt>
                <c:pt idx="10952">
                  <c:v>20.248781017613272</c:v>
                </c:pt>
                <c:pt idx="10953">
                  <c:v>20.24043423306642</c:v>
                </c:pt>
                <c:pt idx="10954">
                  <c:v>20.23858433898592</c:v>
                </c:pt>
                <c:pt idx="10955">
                  <c:v>20.231403278480485</c:v>
                </c:pt>
                <c:pt idx="10956">
                  <c:v>20.221689753220492</c:v>
                </c:pt>
                <c:pt idx="10957">
                  <c:v>20.204137798258191</c:v>
                </c:pt>
                <c:pt idx="10958">
                  <c:v>20.187541475444856</c:v>
                </c:pt>
                <c:pt idx="10959">
                  <c:v>20.187081099020791</c:v>
                </c:pt>
                <c:pt idx="10960">
                  <c:v>20.188923356605287</c:v>
                </c:pt>
                <c:pt idx="10961">
                  <c:v>20.155825352071581</c:v>
                </c:pt>
                <c:pt idx="10962">
                  <c:v>20.179949076295788</c:v>
                </c:pt>
                <c:pt idx="10963">
                  <c:v>20.192610281784706</c:v>
                </c:pt>
                <c:pt idx="10964">
                  <c:v>20.186159219677034</c:v>
                </c:pt>
                <c:pt idx="10965">
                  <c:v>20.18547178201576</c:v>
                </c:pt>
                <c:pt idx="10966">
                  <c:v>20.177645914282191</c:v>
                </c:pt>
                <c:pt idx="10967">
                  <c:v>20.163400535727522</c:v>
                </c:pt>
                <c:pt idx="10968">
                  <c:v>20.170060017326691</c:v>
                </c:pt>
                <c:pt idx="10969">
                  <c:v>20.173508287875229</c:v>
                </c:pt>
                <c:pt idx="10970">
                  <c:v>20.173969724055116</c:v>
                </c:pt>
                <c:pt idx="10971">
                  <c:v>20.180177265281763</c:v>
                </c:pt>
                <c:pt idx="10972">
                  <c:v>20.182247461682433</c:v>
                </c:pt>
                <c:pt idx="10973">
                  <c:v>20.186390581490034</c:v>
                </c:pt>
                <c:pt idx="10974">
                  <c:v>20.199756029176797</c:v>
                </c:pt>
                <c:pt idx="10975">
                  <c:v>20.192379350726974</c:v>
                </c:pt>
                <c:pt idx="10976">
                  <c:v>20.173737502690127</c:v>
                </c:pt>
                <c:pt idx="10977">
                  <c:v>20.170750998180704</c:v>
                </c:pt>
                <c:pt idx="10978">
                  <c:v>20.16294177541355</c:v>
                </c:pt>
                <c:pt idx="10979">
                  <c:v>20.171671194322034</c:v>
                </c:pt>
                <c:pt idx="10980">
                  <c:v>20.17856626304696</c:v>
                </c:pt>
                <c:pt idx="10981">
                  <c:v>20.171439336217126</c:v>
                </c:pt>
                <c:pt idx="10982">
                  <c:v>20.163859321026479</c:v>
                </c:pt>
                <c:pt idx="10983">
                  <c:v>20.151930339858698</c:v>
                </c:pt>
                <c:pt idx="10984">
                  <c:v>20.154910178035887</c:v>
                </c:pt>
                <c:pt idx="10985">
                  <c:v>20.133836338203039</c:v>
                </c:pt>
                <c:pt idx="10986">
                  <c:v>20.152158070498043</c:v>
                </c:pt>
                <c:pt idx="10987">
                  <c:v>20.133605519762376</c:v>
                </c:pt>
                <c:pt idx="10988">
                  <c:v>20.138184253862455</c:v>
                </c:pt>
                <c:pt idx="10989">
                  <c:v>20.105510684768138</c:v>
                </c:pt>
                <c:pt idx="10990">
                  <c:v>20.116919783815231</c:v>
                </c:pt>
                <c:pt idx="10991">
                  <c:v>20.121717834594037</c:v>
                </c:pt>
                <c:pt idx="10992">
                  <c:v>20.116235891248635</c:v>
                </c:pt>
                <c:pt idx="10993">
                  <c:v>20.15215687347461</c:v>
                </c:pt>
                <c:pt idx="10994">
                  <c:v>20.119890818288301</c:v>
                </c:pt>
                <c:pt idx="10995">
                  <c:v>20.162252633132827</c:v>
                </c:pt>
                <c:pt idx="10996">
                  <c:v>20.126518328198255</c:v>
                </c:pt>
                <c:pt idx="10997">
                  <c:v>20.131776216586985</c:v>
                </c:pt>
                <c:pt idx="10998">
                  <c:v>20.146887131912507</c:v>
                </c:pt>
                <c:pt idx="10999">
                  <c:v>20.139555969824546</c:v>
                </c:pt>
                <c:pt idx="11000">
                  <c:v>20.148260566670881</c:v>
                </c:pt>
                <c:pt idx="11001">
                  <c:v>20.125146052645825</c:v>
                </c:pt>
                <c:pt idx="11002">
                  <c:v>20.141845151012596</c:v>
                </c:pt>
                <c:pt idx="11003">
                  <c:v>20.132002506719644</c:v>
                </c:pt>
                <c:pt idx="11004">
                  <c:v>20.145741179326482</c:v>
                </c:pt>
                <c:pt idx="11005">
                  <c:v>20.11555235231053</c:v>
                </c:pt>
                <c:pt idx="11006">
                  <c:v>20.128117013398917</c:v>
                </c:pt>
                <c:pt idx="11007">
                  <c:v>20.140700482554227</c:v>
                </c:pt>
                <c:pt idx="11008">
                  <c:v>20.13108902451723</c:v>
                </c:pt>
                <c:pt idx="11009">
                  <c:v>20.145512127141931</c:v>
                </c:pt>
                <c:pt idx="11010">
                  <c:v>20.141848139906926</c:v>
                </c:pt>
                <c:pt idx="11011">
                  <c:v>20.140015250352761</c:v>
                </c:pt>
                <c:pt idx="11012">
                  <c:v>20.130632619121673</c:v>
                </c:pt>
                <c:pt idx="11013">
                  <c:v>20.138413106628843</c:v>
                </c:pt>
                <c:pt idx="11014">
                  <c:v>20.131773828333092</c:v>
                </c:pt>
                <c:pt idx="11015">
                  <c:v>20.134064475461791</c:v>
                </c:pt>
                <c:pt idx="11016">
                  <c:v>20.142992964532354</c:v>
                </c:pt>
                <c:pt idx="11017">
                  <c:v>20.129258776494595</c:v>
                </c:pt>
                <c:pt idx="11018">
                  <c:v>20.143449742216941</c:v>
                </c:pt>
                <c:pt idx="11019">
                  <c:v>20.136582160118831</c:v>
                </c:pt>
                <c:pt idx="11020">
                  <c:v>20.144364866878931</c:v>
                </c:pt>
                <c:pt idx="11021">
                  <c:v>20.136350370221653</c:v>
                </c:pt>
                <c:pt idx="11022">
                  <c:v>20.138640471743976</c:v>
                </c:pt>
                <c:pt idx="11023">
                  <c:v>20.150321438317942</c:v>
                </c:pt>
                <c:pt idx="11024">
                  <c:v>20.149636618919821</c:v>
                </c:pt>
                <c:pt idx="11025">
                  <c:v>20.153075938297267</c:v>
                </c:pt>
                <c:pt idx="11026">
                  <c:v>20.163170403328856</c:v>
                </c:pt>
                <c:pt idx="11027">
                  <c:v>20.164777266291818</c:v>
                </c:pt>
                <c:pt idx="11028">
                  <c:v>20.158348957520623</c:v>
                </c:pt>
                <c:pt idx="11029">
                  <c:v>20.171209584024822</c:v>
                </c:pt>
                <c:pt idx="11030">
                  <c:v>20.169830302733587</c:v>
                </c:pt>
                <c:pt idx="11031">
                  <c:v>20.175116223283656</c:v>
                </c:pt>
                <c:pt idx="11032">
                  <c:v>20.169372391672319</c:v>
                </c:pt>
                <c:pt idx="11033">
                  <c:v>20.170981937573121</c:v>
                </c:pt>
                <c:pt idx="11034">
                  <c:v>20.147343223781526</c:v>
                </c:pt>
                <c:pt idx="11035">
                  <c:v>20.163399337104998</c:v>
                </c:pt>
                <c:pt idx="11036">
                  <c:v>20.157662885980628</c:v>
                </c:pt>
                <c:pt idx="11037">
                  <c:v>20.155596923459751</c:v>
                </c:pt>
                <c:pt idx="11038">
                  <c:v>20.141617400386163</c:v>
                </c:pt>
                <c:pt idx="11039">
                  <c:v>20.159956997606713</c:v>
                </c:pt>
                <c:pt idx="11040">
                  <c:v>20.16248423857456</c:v>
                </c:pt>
                <c:pt idx="11041">
                  <c:v>20.157201743157753</c:v>
                </c:pt>
                <c:pt idx="11042">
                  <c:v>20.167535000159607</c:v>
                </c:pt>
                <c:pt idx="11043">
                  <c:v>20.156745416288604</c:v>
                </c:pt>
                <c:pt idx="11044">
                  <c:v>20.168681823686388</c:v>
                </c:pt>
                <c:pt idx="11045">
                  <c:v>20.162251734288443</c:v>
                </c:pt>
                <c:pt idx="11046">
                  <c:v>20.155140084826517</c:v>
                </c:pt>
                <c:pt idx="11047">
                  <c:v>20.168223375372847</c:v>
                </c:pt>
                <c:pt idx="11048">
                  <c:v>20.159728756420936</c:v>
                </c:pt>
                <c:pt idx="11049">
                  <c:v>20.133376499188621</c:v>
                </c:pt>
                <c:pt idx="11050">
                  <c:v>20.13658036790439</c:v>
                </c:pt>
                <c:pt idx="11051">
                  <c:v>20.137037992389999</c:v>
                </c:pt>
                <c:pt idx="11052">
                  <c:v>20.142989975231274</c:v>
                </c:pt>
                <c:pt idx="11053">
                  <c:v>20.141845151012596</c:v>
                </c:pt>
                <c:pt idx="11054">
                  <c:v>20.135893081825657</c:v>
                </c:pt>
                <c:pt idx="11055">
                  <c:v>20.125830074171301</c:v>
                </c:pt>
                <c:pt idx="11056">
                  <c:v>20.121718132768816</c:v>
                </c:pt>
                <c:pt idx="11057">
                  <c:v>20.1240024619749</c:v>
                </c:pt>
                <c:pt idx="11058">
                  <c:v>20.131775918055233</c:v>
                </c:pt>
                <c:pt idx="11059">
                  <c:v>20.123773702862973</c:v>
                </c:pt>
                <c:pt idx="11060">
                  <c:v>20.136123365689311</c:v>
                </c:pt>
                <c:pt idx="11061">
                  <c:v>20.127201566303778</c:v>
                </c:pt>
                <c:pt idx="11062">
                  <c:v>20.122860219754987</c:v>
                </c:pt>
                <c:pt idx="11063">
                  <c:v>20.124688180112393</c:v>
                </c:pt>
                <c:pt idx="11064">
                  <c:v>20.1262877105796</c:v>
                </c:pt>
                <c:pt idx="11065">
                  <c:v>20.122631789940044</c:v>
                </c:pt>
                <c:pt idx="11066">
                  <c:v>20.133834247968814</c:v>
                </c:pt>
                <c:pt idx="11067">
                  <c:v>20.13474982028702</c:v>
                </c:pt>
                <c:pt idx="11068">
                  <c:v>20.129947609779759</c:v>
                </c:pt>
                <c:pt idx="11069">
                  <c:v>20.135893977859617</c:v>
                </c:pt>
                <c:pt idx="11070">
                  <c:v>20.138413106628843</c:v>
                </c:pt>
                <c:pt idx="11071">
                  <c:v>20.146885935638462</c:v>
                </c:pt>
                <c:pt idx="11072">
                  <c:v>20.133375902011448</c:v>
                </c:pt>
                <c:pt idx="11073">
                  <c:v>20.122174650746281</c:v>
                </c:pt>
                <c:pt idx="11074">
                  <c:v>20.114409768655811</c:v>
                </c:pt>
                <c:pt idx="11075">
                  <c:v>20.116466233158548</c:v>
                </c:pt>
                <c:pt idx="11076">
                  <c:v>20.119203702981405</c:v>
                </c:pt>
                <c:pt idx="11077">
                  <c:v>20.09616946067473</c:v>
                </c:pt>
                <c:pt idx="11078">
                  <c:v>20.090475721108518</c:v>
                </c:pt>
                <c:pt idx="11079">
                  <c:v>20.132004596498625</c:v>
                </c:pt>
                <c:pt idx="11080">
                  <c:v>20.115780589728686</c:v>
                </c:pt>
                <c:pt idx="11081">
                  <c:v>20.115780589728686</c:v>
                </c:pt>
                <c:pt idx="11082">
                  <c:v>20.109615889155872</c:v>
                </c:pt>
                <c:pt idx="11083">
                  <c:v>20.108478578390532</c:v>
                </c:pt>
                <c:pt idx="11084">
                  <c:v>20.11555235231053</c:v>
                </c:pt>
                <c:pt idx="11085">
                  <c:v>20.11577909990821</c:v>
                </c:pt>
                <c:pt idx="11086">
                  <c:v>20.113954864004334</c:v>
                </c:pt>
                <c:pt idx="11087">
                  <c:v>20.125603055186247</c:v>
                </c:pt>
                <c:pt idx="11088">
                  <c:v>20.121259552481533</c:v>
                </c:pt>
                <c:pt idx="11089">
                  <c:v>20.126058889260896</c:v>
                </c:pt>
                <c:pt idx="11090">
                  <c:v>20.121718729118395</c:v>
                </c:pt>
                <c:pt idx="11091">
                  <c:v>20.119435020558768</c:v>
                </c:pt>
                <c:pt idx="11092">
                  <c:v>20.124457612703296</c:v>
                </c:pt>
                <c:pt idx="11093">
                  <c:v>20.128118207006491</c:v>
                </c:pt>
                <c:pt idx="11094">
                  <c:v>20.129486491131978</c:v>
                </c:pt>
                <c:pt idx="11095">
                  <c:v>20.133378887897734</c:v>
                </c:pt>
                <c:pt idx="11096">
                  <c:v>20.125829179209269</c:v>
                </c:pt>
                <c:pt idx="11097">
                  <c:v>20.126517134817828</c:v>
                </c:pt>
                <c:pt idx="11098">
                  <c:v>20.133378887897734</c:v>
                </c:pt>
                <c:pt idx="11099">
                  <c:v>20.123545844696491</c:v>
                </c:pt>
                <c:pt idx="11100">
                  <c:v>20.111899609859581</c:v>
                </c:pt>
                <c:pt idx="11101">
                  <c:v>20.121031762474434</c:v>
                </c:pt>
                <c:pt idx="11102">
                  <c:v>20.10665205815857</c:v>
                </c:pt>
                <c:pt idx="11103">
                  <c:v>20.12400216371908</c:v>
                </c:pt>
                <c:pt idx="11104">
                  <c:v>20.116693601418991</c:v>
                </c:pt>
                <c:pt idx="11105">
                  <c:v>20.098445660081588</c:v>
                </c:pt>
                <c:pt idx="11106">
                  <c:v>20.138184851381137</c:v>
                </c:pt>
                <c:pt idx="11107">
                  <c:v>20.12080427678459</c:v>
                </c:pt>
                <c:pt idx="11108">
                  <c:v>20.118291610683691</c:v>
                </c:pt>
                <c:pt idx="11109">
                  <c:v>20.118291610683691</c:v>
                </c:pt>
                <c:pt idx="11110">
                  <c:v>20.15215657421879</c:v>
                </c:pt>
                <c:pt idx="11111">
                  <c:v>20.116465935170115</c:v>
                </c:pt>
                <c:pt idx="11112">
                  <c:v>20.134292618909843</c:v>
                </c:pt>
                <c:pt idx="11113">
                  <c:v>20.137267411423831</c:v>
                </c:pt>
                <c:pt idx="11114">
                  <c:v>20.140244451771604</c:v>
                </c:pt>
                <c:pt idx="11115">
                  <c:v>20.137037992389999</c:v>
                </c:pt>
                <c:pt idx="11116">
                  <c:v>20.147803527783591</c:v>
                </c:pt>
                <c:pt idx="11117">
                  <c:v>20.149177710406541</c:v>
                </c:pt>
                <c:pt idx="11118">
                  <c:v>20.152386405825986</c:v>
                </c:pt>
                <c:pt idx="11119">
                  <c:v>20.151011100875831</c:v>
                </c:pt>
                <c:pt idx="11120">
                  <c:v>20.155828046548283</c:v>
                </c:pt>
                <c:pt idx="11121">
                  <c:v>20.132919372469644</c:v>
                </c:pt>
                <c:pt idx="11122">
                  <c:v>20.148489095421908</c:v>
                </c:pt>
                <c:pt idx="11123">
                  <c:v>20.105055369193131</c:v>
                </c:pt>
                <c:pt idx="11124">
                  <c:v>20.097536414418585</c:v>
                </c:pt>
                <c:pt idx="11125">
                  <c:v>20.099584288754556</c:v>
                </c:pt>
                <c:pt idx="11126">
                  <c:v>20.08637986757212</c:v>
                </c:pt>
                <c:pt idx="11127">
                  <c:v>20.158120460442131</c:v>
                </c:pt>
                <c:pt idx="11128">
                  <c:v>20.119432933902644</c:v>
                </c:pt>
                <c:pt idx="11129">
                  <c:v>20.147803826884701</c:v>
                </c:pt>
                <c:pt idx="11130">
                  <c:v>20.127888440672432</c:v>
                </c:pt>
                <c:pt idx="11131">
                  <c:v>20.097534630514744</c:v>
                </c:pt>
                <c:pt idx="11132">
                  <c:v>20.123090146896434</c:v>
                </c:pt>
                <c:pt idx="11133">
                  <c:v>20.127201566303778</c:v>
                </c:pt>
                <c:pt idx="11134">
                  <c:v>20.13291817818029</c:v>
                </c:pt>
                <c:pt idx="11135">
                  <c:v>20.119434424371242</c:v>
                </c:pt>
                <c:pt idx="11136">
                  <c:v>20.111215828106644</c:v>
                </c:pt>
                <c:pt idx="11137">
                  <c:v>20.102094039949602</c:v>
                </c:pt>
                <c:pt idx="11138">
                  <c:v>20.12080427678459</c:v>
                </c:pt>
                <c:pt idx="11139">
                  <c:v>20.123318589170804</c:v>
                </c:pt>
                <c:pt idx="11140">
                  <c:v>20.124686390431563</c:v>
                </c:pt>
                <c:pt idx="11141">
                  <c:v>20.119661276772732</c:v>
                </c:pt>
                <c:pt idx="11142">
                  <c:v>20.119432933902644</c:v>
                </c:pt>
                <c:pt idx="11143">
                  <c:v>20.130402784057758</c:v>
                </c:pt>
                <c:pt idx="11144">
                  <c:v>20.103915998113422</c:v>
                </c:pt>
                <c:pt idx="11145">
                  <c:v>20.113953970306248</c:v>
                </c:pt>
                <c:pt idx="11146">
                  <c:v>20.112812795482551</c:v>
                </c:pt>
                <c:pt idx="11147">
                  <c:v>20.110075620784304</c:v>
                </c:pt>
                <c:pt idx="11148">
                  <c:v>20.094346805771988</c:v>
                </c:pt>
                <c:pt idx="11149">
                  <c:v>20.098447146829461</c:v>
                </c:pt>
                <c:pt idx="11150">
                  <c:v>20.113267638280774</c:v>
                </c:pt>
                <c:pt idx="11151">
                  <c:v>20.116921571842628</c:v>
                </c:pt>
                <c:pt idx="11152">
                  <c:v>20.085243920342773</c:v>
                </c:pt>
                <c:pt idx="11153">
                  <c:v>20.075467066923032</c:v>
                </c:pt>
                <c:pt idx="11154">
                  <c:v>20.087974491165927</c:v>
                </c:pt>
                <c:pt idx="11155">
                  <c:v>20.085014730620287</c:v>
                </c:pt>
                <c:pt idx="11156">
                  <c:v>20.086153615940226</c:v>
                </c:pt>
                <c:pt idx="11157">
                  <c:v>20.097080639326084</c:v>
                </c:pt>
                <c:pt idx="11158">
                  <c:v>20.093891798286499</c:v>
                </c:pt>
                <c:pt idx="11159">
                  <c:v>20.096623699849104</c:v>
                </c:pt>
                <c:pt idx="11160">
                  <c:v>20.100040199852987</c:v>
                </c:pt>
                <c:pt idx="11161">
                  <c:v>20.10528510703719</c:v>
                </c:pt>
                <c:pt idx="11162">
                  <c:v>20.106424366330987</c:v>
                </c:pt>
                <c:pt idx="11163">
                  <c:v>20.10916243501131</c:v>
                </c:pt>
                <c:pt idx="11164">
                  <c:v>20.094118853150107</c:v>
                </c:pt>
                <c:pt idx="11165">
                  <c:v>20.107564970933016</c:v>
                </c:pt>
                <c:pt idx="11166">
                  <c:v>20.084560525975917</c:v>
                </c:pt>
                <c:pt idx="11167">
                  <c:v>20.082512754522853</c:v>
                </c:pt>
                <c:pt idx="11168">
                  <c:v>20.082286903995517</c:v>
                </c:pt>
                <c:pt idx="11169">
                  <c:v>20.070015546045404</c:v>
                </c:pt>
                <c:pt idx="11170">
                  <c:v>20.072288805205776</c:v>
                </c:pt>
                <c:pt idx="11171">
                  <c:v>20.060941106849601</c:v>
                </c:pt>
                <c:pt idx="11172">
                  <c:v>20.060941106849601</c:v>
                </c:pt>
                <c:pt idx="11173">
                  <c:v>20.06252556691291</c:v>
                </c:pt>
                <c:pt idx="11174">
                  <c:v>20.055950182488235</c:v>
                </c:pt>
                <c:pt idx="11175">
                  <c:v>20.075012193242852</c:v>
                </c:pt>
                <c:pt idx="11176">
                  <c:v>20.076149720301903</c:v>
                </c:pt>
                <c:pt idx="11177">
                  <c:v>20.065930565052671</c:v>
                </c:pt>
                <c:pt idx="11178">
                  <c:v>20.07092359019051</c:v>
                </c:pt>
                <c:pt idx="11179">
                  <c:v>20.069560671898884</c:v>
                </c:pt>
                <c:pt idx="11180">
                  <c:v>20.085470147430019</c:v>
                </c:pt>
                <c:pt idx="11181">
                  <c:v>20.089338030873126</c:v>
                </c:pt>
                <c:pt idx="11182">
                  <c:v>20.082969816255304</c:v>
                </c:pt>
                <c:pt idx="11183">
                  <c:v>20.077285622185247</c:v>
                </c:pt>
                <c:pt idx="11184">
                  <c:v>20.083878374639728</c:v>
                </c:pt>
                <c:pt idx="11185">
                  <c:v>20.085925885882276</c:v>
                </c:pt>
                <c:pt idx="11186">
                  <c:v>20.082967441844264</c:v>
                </c:pt>
                <c:pt idx="11187">
                  <c:v>20.086151240627377</c:v>
                </c:pt>
                <c:pt idx="11188">
                  <c:v>20.077059022676035</c:v>
                </c:pt>
                <c:pt idx="11189">
                  <c:v>20.085472225659885</c:v>
                </c:pt>
                <c:pt idx="11190">
                  <c:v>20.067745866215226</c:v>
                </c:pt>
                <c:pt idx="11191">
                  <c:v>20.081150620926433</c:v>
                </c:pt>
                <c:pt idx="11192">
                  <c:v>20.070015546045404</c:v>
                </c:pt>
                <c:pt idx="11193">
                  <c:v>20.080466966702318</c:v>
                </c:pt>
                <c:pt idx="11194">
                  <c:v>20.070471333969529</c:v>
                </c:pt>
                <c:pt idx="11195">
                  <c:v>20.078423457885759</c:v>
                </c:pt>
                <c:pt idx="11196">
                  <c:v>20.0686536643517</c:v>
                </c:pt>
                <c:pt idx="11197">
                  <c:v>20.069334577522575</c:v>
                </c:pt>
                <c:pt idx="11198">
                  <c:v>20.063888821443207</c:v>
                </c:pt>
                <c:pt idx="11199">
                  <c:v>20.076604062580323</c:v>
                </c:pt>
                <c:pt idx="11200">
                  <c:v>20.067292004038787</c:v>
                </c:pt>
                <c:pt idx="11201">
                  <c:v>20.05662976752642</c:v>
                </c:pt>
                <c:pt idx="11202">
                  <c:v>20.070016731417461</c:v>
                </c:pt>
                <c:pt idx="11203">
                  <c:v>20.077513414254394</c:v>
                </c:pt>
                <c:pt idx="11204">
                  <c:v>20.076830056620242</c:v>
                </c:pt>
                <c:pt idx="11205">
                  <c:v>20.083195388371486</c:v>
                </c:pt>
                <c:pt idx="11206">
                  <c:v>20.088429177766063</c:v>
                </c:pt>
                <c:pt idx="11207">
                  <c:v>20.08342274746148</c:v>
                </c:pt>
                <c:pt idx="11208">
                  <c:v>20.085014136872687</c:v>
                </c:pt>
                <c:pt idx="11209">
                  <c:v>20.096167974330335</c:v>
                </c:pt>
                <c:pt idx="11210">
                  <c:v>20.092980668720415</c:v>
                </c:pt>
                <c:pt idx="11211">
                  <c:v>20.097991916935175</c:v>
                </c:pt>
                <c:pt idx="11212">
                  <c:v>20.107562887223814</c:v>
                </c:pt>
                <c:pt idx="11213">
                  <c:v>20.110302518338344</c:v>
                </c:pt>
                <c:pt idx="11214">
                  <c:v>20.105966917887496</c:v>
                </c:pt>
                <c:pt idx="11215">
                  <c:v>20.109389010153929</c:v>
                </c:pt>
                <c:pt idx="11216">
                  <c:v>20.11418156848185</c:v>
                </c:pt>
                <c:pt idx="11217">
                  <c:v>20.109618866611349</c:v>
                </c:pt>
                <c:pt idx="11218">
                  <c:v>20.116005555654617</c:v>
                </c:pt>
                <c:pt idx="11219">
                  <c:v>20.102775889153286</c:v>
                </c:pt>
                <c:pt idx="11220">
                  <c:v>20.113040660603026</c:v>
                </c:pt>
                <c:pt idx="11221">
                  <c:v>20.16156504517987</c:v>
                </c:pt>
                <c:pt idx="11222">
                  <c:v>20.148718228645432</c:v>
                </c:pt>
                <c:pt idx="11223">
                  <c:v>20.164318131312328</c:v>
                </c:pt>
                <c:pt idx="11224">
                  <c:v>20.166157219410106</c:v>
                </c:pt>
                <c:pt idx="11225">
                  <c:v>20.159037181460388</c:v>
                </c:pt>
                <c:pt idx="11226">
                  <c:v>20.16179273693534</c:v>
                </c:pt>
                <c:pt idx="11227">
                  <c:v>20.157660789819776</c:v>
                </c:pt>
                <c:pt idx="11228">
                  <c:v>20.150321438317942</c:v>
                </c:pt>
                <c:pt idx="11229">
                  <c:v>20.151927945876803</c:v>
                </c:pt>
                <c:pt idx="11230">
                  <c:v>20.141158630113342</c:v>
                </c:pt>
                <c:pt idx="11231">
                  <c:v>20.157204138639631</c:v>
                </c:pt>
                <c:pt idx="11232">
                  <c:v>20.166157219410106</c:v>
                </c:pt>
                <c:pt idx="11233">
                  <c:v>20.167994310478704</c:v>
                </c:pt>
                <c:pt idx="11234">
                  <c:v>20.180869075945552</c:v>
                </c:pt>
                <c:pt idx="11235">
                  <c:v>20.173736302596321</c:v>
                </c:pt>
                <c:pt idx="11236">
                  <c:v>20.176499671232822</c:v>
                </c:pt>
                <c:pt idx="11237">
                  <c:v>20.171210783758905</c:v>
                </c:pt>
                <c:pt idx="11238">
                  <c:v>20.179485511371027</c:v>
                </c:pt>
                <c:pt idx="11239">
                  <c:v>20.183168913557939</c:v>
                </c:pt>
                <c:pt idx="11240">
                  <c:v>20.184089264550497</c:v>
                </c:pt>
                <c:pt idx="11241">
                  <c:v>20.182247461682433</c:v>
                </c:pt>
                <c:pt idx="11242">
                  <c:v>20.183628475749035</c:v>
                </c:pt>
                <c:pt idx="11243">
                  <c:v>20.181788575356929</c:v>
                </c:pt>
                <c:pt idx="11244">
                  <c:v>20.178568964805716</c:v>
                </c:pt>
                <c:pt idx="11245">
                  <c:v>20.175346982229932</c:v>
                </c:pt>
                <c:pt idx="11246">
                  <c:v>20.180408763312993</c:v>
                </c:pt>
                <c:pt idx="11247">
                  <c:v>20.161793635730795</c:v>
                </c:pt>
                <c:pt idx="11248">
                  <c:v>20.186390281016042</c:v>
                </c:pt>
                <c:pt idx="11249">
                  <c:v>20.18040726200827</c:v>
                </c:pt>
                <c:pt idx="11250">
                  <c:v>20.187313087133283</c:v>
                </c:pt>
                <c:pt idx="11251">
                  <c:v>20.193762024509379</c:v>
                </c:pt>
                <c:pt idx="11252">
                  <c:v>20.200448243191818</c:v>
                </c:pt>
                <c:pt idx="11253">
                  <c:v>20.197679125871385</c:v>
                </c:pt>
                <c:pt idx="11254">
                  <c:v>20.19606838816107</c:v>
                </c:pt>
                <c:pt idx="11255">
                  <c:v>20.19606537997328</c:v>
                </c:pt>
                <c:pt idx="11256">
                  <c:v>20.202520409044244</c:v>
                </c:pt>
                <c:pt idx="11257">
                  <c:v>20.194222164109199</c:v>
                </c:pt>
                <c:pt idx="11258">
                  <c:v>20.201136901972372</c:v>
                </c:pt>
                <c:pt idx="11259">
                  <c:v>20.197679125871385</c:v>
                </c:pt>
                <c:pt idx="11260">
                  <c:v>20.195835557596091</c:v>
                </c:pt>
                <c:pt idx="11261">
                  <c:v>20.190536338451402</c:v>
                </c:pt>
                <c:pt idx="11262">
                  <c:v>20.186159219677034</c:v>
                </c:pt>
                <c:pt idx="11263">
                  <c:v>20.19053573720803</c:v>
                </c:pt>
                <c:pt idx="11264">
                  <c:v>20.177649216071426</c:v>
                </c:pt>
                <c:pt idx="11265">
                  <c:v>20.170980737871627</c:v>
                </c:pt>
                <c:pt idx="11266">
                  <c:v>20.173969123991661</c:v>
                </c:pt>
                <c:pt idx="11267">
                  <c:v>20.170981037796988</c:v>
                </c:pt>
                <c:pt idx="11268">
                  <c:v>20.173049876944113</c:v>
                </c:pt>
                <c:pt idx="11269">
                  <c:v>20.181788275046827</c:v>
                </c:pt>
                <c:pt idx="11270">
                  <c:v>20.17902617489349</c:v>
                </c:pt>
                <c:pt idx="11271">
                  <c:v>20.167994910116896</c:v>
                </c:pt>
                <c:pt idx="11272">
                  <c:v>20.149863988338868</c:v>
                </c:pt>
                <c:pt idx="11273">
                  <c:v>20.157662885980628</c:v>
                </c:pt>
                <c:pt idx="11274">
                  <c:v>20.147114427065755</c:v>
                </c:pt>
                <c:pt idx="11275">
                  <c:v>20.154221692645358</c:v>
                </c:pt>
                <c:pt idx="11276">
                  <c:v>20.153534460769411</c:v>
                </c:pt>
                <c:pt idx="11277">
                  <c:v>20.152615046619424</c:v>
                </c:pt>
                <c:pt idx="11278">
                  <c:v>20.144822018042241</c:v>
                </c:pt>
                <c:pt idx="11279">
                  <c:v>20.145512127141931</c:v>
                </c:pt>
                <c:pt idx="11280">
                  <c:v>20.150093757359507</c:v>
                </c:pt>
                <c:pt idx="11281">
                  <c:v>20.147573223089154</c:v>
                </c:pt>
                <c:pt idx="11282">
                  <c:v>20.144822018042237</c:v>
                </c:pt>
                <c:pt idx="11283">
                  <c:v>20.147804724188084</c:v>
                </c:pt>
                <c:pt idx="11284">
                  <c:v>20.160876614653507</c:v>
                </c:pt>
                <c:pt idx="11285">
                  <c:v>20.148030847688059</c:v>
                </c:pt>
                <c:pt idx="11286">
                  <c:v>20.159267500464953</c:v>
                </c:pt>
                <c:pt idx="11287">
                  <c:v>20.157432311412613</c:v>
                </c:pt>
                <c:pt idx="11288">
                  <c:v>20.155139486102762</c:v>
                </c:pt>
                <c:pt idx="11289">
                  <c:v>20.15697357663209</c:v>
                </c:pt>
                <c:pt idx="11290">
                  <c:v>20.166384435795081</c:v>
                </c:pt>
                <c:pt idx="11291">
                  <c:v>20.158807767231288</c:v>
                </c:pt>
                <c:pt idx="11292">
                  <c:v>20.153534460769411</c:v>
                </c:pt>
                <c:pt idx="11293">
                  <c:v>20.151242098104209</c:v>
                </c:pt>
                <c:pt idx="11294">
                  <c:v>20.151239704318044</c:v>
                </c:pt>
                <c:pt idx="11295">
                  <c:v>20.15399061364673</c:v>
                </c:pt>
                <c:pt idx="11296">
                  <c:v>20.156285521314945</c:v>
                </c:pt>
                <c:pt idx="11297">
                  <c:v>20.151927347381431</c:v>
                </c:pt>
                <c:pt idx="11298">
                  <c:v>20.14871942517992</c:v>
                </c:pt>
                <c:pt idx="11299">
                  <c:v>20.151010502445637</c:v>
                </c:pt>
                <c:pt idx="11300">
                  <c:v>20.146884440296148</c:v>
                </c:pt>
                <c:pt idx="11301">
                  <c:v>20.135207046521838</c:v>
                </c:pt>
                <c:pt idx="11302">
                  <c:v>20.12400097069586</c:v>
                </c:pt>
                <c:pt idx="11303">
                  <c:v>20.132006387738119</c:v>
                </c:pt>
                <c:pt idx="11304">
                  <c:v>20.12240485732978</c:v>
                </c:pt>
                <c:pt idx="11305">
                  <c:v>20.118976862933888</c:v>
                </c:pt>
                <c:pt idx="11306">
                  <c:v>20.115093810499094</c:v>
                </c:pt>
                <c:pt idx="11307">
                  <c:v>20.113953970306255</c:v>
                </c:pt>
                <c:pt idx="11308">
                  <c:v>20.125374252505459</c:v>
                </c:pt>
                <c:pt idx="11309">
                  <c:v>20.108704241941115</c:v>
                </c:pt>
                <c:pt idx="11310">
                  <c:v>20.11440798116298</c:v>
                </c:pt>
                <c:pt idx="11311">
                  <c:v>20.111213743491291</c:v>
                </c:pt>
                <c:pt idx="11312">
                  <c:v>20.117148654414844</c:v>
                </c:pt>
                <c:pt idx="11313">
                  <c:v>20.101637124883201</c:v>
                </c:pt>
                <c:pt idx="11314">
                  <c:v>20.107562887223814</c:v>
                </c:pt>
                <c:pt idx="11315">
                  <c:v>20.097308969741654</c:v>
                </c:pt>
                <c:pt idx="11316">
                  <c:v>20.100952988673004</c:v>
                </c:pt>
                <c:pt idx="11317">
                  <c:v>20.095711976310429</c:v>
                </c:pt>
                <c:pt idx="11318">
                  <c:v>20.10824994393348</c:v>
                </c:pt>
                <c:pt idx="11319">
                  <c:v>20.095939674961734</c:v>
                </c:pt>
                <c:pt idx="11320">
                  <c:v>20.101637124883201</c:v>
                </c:pt>
                <c:pt idx="11321">
                  <c:v>20.095713759826769</c:v>
                </c:pt>
                <c:pt idx="11322">
                  <c:v>20.108704837367476</c:v>
                </c:pt>
                <c:pt idx="11323">
                  <c:v>20.089110808362744</c:v>
                </c:pt>
                <c:pt idx="11324">
                  <c:v>20.108476792159703</c:v>
                </c:pt>
                <c:pt idx="11325">
                  <c:v>20.110531804246786</c:v>
                </c:pt>
                <c:pt idx="11326">
                  <c:v>20.124231227313675</c:v>
                </c:pt>
                <c:pt idx="11327">
                  <c:v>20.111900503339033</c:v>
                </c:pt>
                <c:pt idx="11328">
                  <c:v>20.117148654414844</c:v>
                </c:pt>
                <c:pt idx="11329">
                  <c:v>20.121258658006095</c:v>
                </c:pt>
                <c:pt idx="11330">
                  <c:v>20.116009727265091</c:v>
                </c:pt>
                <c:pt idx="11331">
                  <c:v>20.122859325109125</c:v>
                </c:pt>
                <c:pt idx="11332">
                  <c:v>20.118291312630504</c:v>
                </c:pt>
                <c:pt idx="11333">
                  <c:v>20.13474982028702</c:v>
                </c:pt>
                <c:pt idx="11334">
                  <c:v>20.139558061481235</c:v>
                </c:pt>
                <c:pt idx="11335">
                  <c:v>20.144593289862524</c:v>
                </c:pt>
                <c:pt idx="11336">
                  <c:v>20.132691266275287</c:v>
                </c:pt>
                <c:pt idx="11337">
                  <c:v>20.135893380503628</c:v>
                </c:pt>
                <c:pt idx="11338">
                  <c:v>20.122175247128229</c:v>
                </c:pt>
                <c:pt idx="11339">
                  <c:v>20.132689474889876</c:v>
                </c:pt>
                <c:pt idx="11340">
                  <c:v>20.125143964571134</c:v>
                </c:pt>
                <c:pt idx="11341">
                  <c:v>20.125146947535125</c:v>
                </c:pt>
                <c:pt idx="11342">
                  <c:v>20.124461490240048</c:v>
                </c:pt>
                <c:pt idx="11343">
                  <c:v>20.11760760643633</c:v>
                </c:pt>
                <c:pt idx="11344">
                  <c:v>20.105969298816795</c:v>
                </c:pt>
                <c:pt idx="11345">
                  <c:v>20.13063142515708</c:v>
                </c:pt>
                <c:pt idx="11346">
                  <c:v>20.126743581786489</c:v>
                </c:pt>
                <c:pt idx="11347">
                  <c:v>20.120806065638877</c:v>
                </c:pt>
                <c:pt idx="11348">
                  <c:v>20.131088726009882</c:v>
                </c:pt>
                <c:pt idx="11349">
                  <c:v>20.127429225221416</c:v>
                </c:pt>
                <c:pt idx="11350">
                  <c:v>20.124001567207454</c:v>
                </c:pt>
                <c:pt idx="11351">
                  <c:v>20.111670584421777</c:v>
                </c:pt>
                <c:pt idx="11352">
                  <c:v>20.111442458660346</c:v>
                </c:pt>
                <c:pt idx="11353">
                  <c:v>20.108931697883943</c:v>
                </c:pt>
                <c:pt idx="11354">
                  <c:v>20.108249348539371</c:v>
                </c:pt>
                <c:pt idx="11355">
                  <c:v>20.135664894956093</c:v>
                </c:pt>
                <c:pt idx="11356">
                  <c:v>20.110072643166852</c:v>
                </c:pt>
                <c:pt idx="11357">
                  <c:v>20.136581264011571</c:v>
                </c:pt>
                <c:pt idx="11358">
                  <c:v>20.108931697883943</c:v>
                </c:pt>
                <c:pt idx="11359">
                  <c:v>20.120574710313647</c:v>
                </c:pt>
                <c:pt idx="11360">
                  <c:v>20.1262877105796</c:v>
                </c:pt>
                <c:pt idx="11361">
                  <c:v>20.118520816720569</c:v>
                </c:pt>
                <c:pt idx="11362">
                  <c:v>20.141386069447393</c:v>
                </c:pt>
                <c:pt idx="11363">
                  <c:v>20.137266515243564</c:v>
                </c:pt>
                <c:pt idx="11364">
                  <c:v>20.159039277963856</c:v>
                </c:pt>
                <c:pt idx="11365">
                  <c:v>20.149406862377525</c:v>
                </c:pt>
                <c:pt idx="11366">
                  <c:v>20.154449185937743</c:v>
                </c:pt>
                <c:pt idx="11367">
                  <c:v>20.145510333024099</c:v>
                </c:pt>
                <c:pt idx="11368">
                  <c:v>20.126286517231929</c:v>
                </c:pt>
                <c:pt idx="11369">
                  <c:v>20.143219257707266</c:v>
                </c:pt>
                <c:pt idx="11370">
                  <c:v>20.142074402291993</c:v>
                </c:pt>
                <c:pt idx="11371">
                  <c:v>20.148718527779028</c:v>
                </c:pt>
                <c:pt idx="11372">
                  <c:v>20.139556866248775</c:v>
                </c:pt>
                <c:pt idx="11373">
                  <c:v>20.130404574956042</c:v>
                </c:pt>
                <c:pt idx="11374">
                  <c:v>20.1388714284092</c:v>
                </c:pt>
                <c:pt idx="11375">
                  <c:v>20.140701379100442</c:v>
                </c:pt>
                <c:pt idx="11376">
                  <c:v>20.123773404615264</c:v>
                </c:pt>
                <c:pt idx="11377">
                  <c:v>20.122859623324388</c:v>
                </c:pt>
                <c:pt idx="11378">
                  <c:v>20.110987714697927</c:v>
                </c:pt>
                <c:pt idx="11379">
                  <c:v>20.113954864004334</c:v>
                </c:pt>
                <c:pt idx="11380">
                  <c:v>20.114639464647865</c:v>
                </c:pt>
                <c:pt idx="11381">
                  <c:v>20.094348588998162</c:v>
                </c:pt>
                <c:pt idx="11382">
                  <c:v>20.083651893670499</c:v>
                </c:pt>
                <c:pt idx="11383">
                  <c:v>20.083878671473329</c:v>
                </c:pt>
                <c:pt idx="11384">
                  <c:v>20.066384353459508</c:v>
                </c:pt>
                <c:pt idx="11385">
                  <c:v>20.071152098521935</c:v>
                </c:pt>
                <c:pt idx="11386">
                  <c:v>20.038289689013716</c:v>
                </c:pt>
                <c:pt idx="11387">
                  <c:v>20.132005492118328</c:v>
                </c:pt>
                <c:pt idx="11388">
                  <c:v>20.036703908062425</c:v>
                </c:pt>
                <c:pt idx="11389">
                  <c:v>20.047342839395363</c:v>
                </c:pt>
                <c:pt idx="11390">
                  <c:v>20.039646047821183</c:v>
                </c:pt>
                <c:pt idx="11391">
                  <c:v>20.073875710016829</c:v>
                </c:pt>
                <c:pt idx="11392">
                  <c:v>20.051872056412893</c:v>
                </c:pt>
                <c:pt idx="11393">
                  <c:v>20.060483469225726</c:v>
                </c:pt>
                <c:pt idx="11394">
                  <c:v>20.053457166692432</c:v>
                </c:pt>
                <c:pt idx="11395">
                  <c:v>20.049152340128206</c:v>
                </c:pt>
                <c:pt idx="11396">
                  <c:v>20.051871465009874</c:v>
                </c:pt>
                <c:pt idx="11397">
                  <c:v>20.043491933530234</c:v>
                </c:pt>
                <c:pt idx="11398">
                  <c:v>20.045303260612993</c:v>
                </c:pt>
                <c:pt idx="11399">
                  <c:v>20.033539444372657</c:v>
                </c:pt>
                <c:pt idx="11400">
                  <c:v>20.036027415462083</c:v>
                </c:pt>
                <c:pt idx="11401">
                  <c:v>20.041681293967915</c:v>
                </c:pt>
                <c:pt idx="11402">
                  <c:v>20.034668102392711</c:v>
                </c:pt>
                <c:pt idx="11403">
                  <c:v>20.031730073590786</c:v>
                </c:pt>
                <c:pt idx="11404">
                  <c:v>20.053457166692432</c:v>
                </c:pt>
                <c:pt idx="11405">
                  <c:v>20.052324491974677</c:v>
                </c:pt>
                <c:pt idx="11406">
                  <c:v>20.035803110628237</c:v>
                </c:pt>
                <c:pt idx="11407">
                  <c:v>20.041004398575456</c:v>
                </c:pt>
                <c:pt idx="11408">
                  <c:v>20.043491933530234</c:v>
                </c:pt>
                <c:pt idx="11409">
                  <c:v>20.046661643972293</c:v>
                </c:pt>
                <c:pt idx="11410">
                  <c:v>20.055724751140886</c:v>
                </c:pt>
                <c:pt idx="11411">
                  <c:v>20.054590586323947</c:v>
                </c:pt>
                <c:pt idx="11412">
                  <c:v>20.057309999530059</c:v>
                </c:pt>
                <c:pt idx="11413">
                  <c:v>20.062526455147243</c:v>
                </c:pt>
                <c:pt idx="11414">
                  <c:v>20.066382872386836</c:v>
                </c:pt>
                <c:pt idx="11415">
                  <c:v>20.066385834532422</c:v>
                </c:pt>
                <c:pt idx="11416">
                  <c:v>20.057083348015428</c:v>
                </c:pt>
                <c:pt idx="11417">
                  <c:v>20.049380255016658</c:v>
                </c:pt>
                <c:pt idx="11418">
                  <c:v>20.064796497752788</c:v>
                </c:pt>
                <c:pt idx="11419">
                  <c:v>20.033763983537721</c:v>
                </c:pt>
                <c:pt idx="11420">
                  <c:v>20.046661643972293</c:v>
                </c:pt>
                <c:pt idx="11421">
                  <c:v>20.041229433634289</c:v>
                </c:pt>
                <c:pt idx="11422">
                  <c:v>20.039419874320185</c:v>
                </c:pt>
                <c:pt idx="11423">
                  <c:v>20.03376516378583</c:v>
                </c:pt>
                <c:pt idx="11424">
                  <c:v>20.026761555747377</c:v>
                </c:pt>
                <c:pt idx="11425">
                  <c:v>20.022019035805023</c:v>
                </c:pt>
                <c:pt idx="11426">
                  <c:v>20.013895723617818</c:v>
                </c:pt>
                <c:pt idx="11427">
                  <c:v>20.010061961891626</c:v>
                </c:pt>
                <c:pt idx="11428">
                  <c:v>20.015248716873142</c:v>
                </c:pt>
                <c:pt idx="11429">
                  <c:v>20.009160502238167</c:v>
                </c:pt>
                <c:pt idx="11430">
                  <c:v>20.016601046029372</c:v>
                </c:pt>
                <c:pt idx="11431">
                  <c:v>20.010287930485099</c:v>
                </c:pt>
                <c:pt idx="11432">
                  <c:v>20.008933975790988</c:v>
                </c:pt>
                <c:pt idx="11433">
                  <c:v>20.00014831841953</c:v>
                </c:pt>
                <c:pt idx="11434">
                  <c:v>20.001725997310054</c:v>
                </c:pt>
                <c:pt idx="11435">
                  <c:v>19.999473017269125</c:v>
                </c:pt>
                <c:pt idx="11436">
                  <c:v>19.99362034716178</c:v>
                </c:pt>
                <c:pt idx="11437">
                  <c:v>19.992495756102826</c:v>
                </c:pt>
                <c:pt idx="11438">
                  <c:v>19.991596779595703</c:v>
                </c:pt>
                <c:pt idx="11439">
                  <c:v>19.986425584111633</c:v>
                </c:pt>
                <c:pt idx="11440">
                  <c:v>19.993397765927202</c:v>
                </c:pt>
                <c:pt idx="11441">
                  <c:v>19.98485255707612</c:v>
                </c:pt>
                <c:pt idx="11442">
                  <c:v>19.968910228856217</c:v>
                </c:pt>
                <c:pt idx="11443">
                  <c:v>20.010963813165514</c:v>
                </c:pt>
                <c:pt idx="11444">
                  <c:v>20.009386152226764</c:v>
                </c:pt>
                <c:pt idx="11445">
                  <c:v>20.008936035094656</c:v>
                </c:pt>
                <c:pt idx="11446">
                  <c:v>20.029473113271123</c:v>
                </c:pt>
                <c:pt idx="11447">
                  <c:v>20.032634857533882</c:v>
                </c:pt>
                <c:pt idx="11448">
                  <c:v>20.013218426188146</c:v>
                </c:pt>
                <c:pt idx="11449">
                  <c:v>20.080695141969542</c:v>
                </c:pt>
                <c:pt idx="11450">
                  <c:v>20.054364008433691</c:v>
                </c:pt>
                <c:pt idx="11451">
                  <c:v>20.058444532898154</c:v>
                </c:pt>
                <c:pt idx="11452">
                  <c:v>20.043946574913566</c:v>
                </c:pt>
                <c:pt idx="11453">
                  <c:v>20.04145683741719</c:v>
                </c:pt>
                <c:pt idx="11454">
                  <c:v>20.062301438791664</c:v>
                </c:pt>
                <c:pt idx="11455">
                  <c:v>20.067972806526029</c:v>
                </c:pt>
                <c:pt idx="11456">
                  <c:v>20.078423161245272</c:v>
                </c:pt>
                <c:pt idx="11457">
                  <c:v>20.097762973284556</c:v>
                </c:pt>
                <c:pt idx="11458">
                  <c:v>20.090705060126922</c:v>
                </c:pt>
                <c:pt idx="11459">
                  <c:v>20.082060762783197</c:v>
                </c:pt>
                <c:pt idx="11460">
                  <c:v>20.101636827420553</c:v>
                </c:pt>
                <c:pt idx="11461">
                  <c:v>20.106652653439404</c:v>
                </c:pt>
                <c:pt idx="11462">
                  <c:v>20.110075323022521</c:v>
                </c:pt>
                <c:pt idx="11463">
                  <c:v>20.103458983859447</c:v>
                </c:pt>
                <c:pt idx="11464">
                  <c:v>20.101638017271188</c:v>
                </c:pt>
                <c:pt idx="11465">
                  <c:v>20.095713759826769</c:v>
                </c:pt>
                <c:pt idx="11466">
                  <c:v>20.08660731302955</c:v>
                </c:pt>
                <c:pt idx="11467">
                  <c:v>20.095486067306329</c:v>
                </c:pt>
                <c:pt idx="11468">
                  <c:v>20.121487646830438</c:v>
                </c:pt>
                <c:pt idx="11469">
                  <c:v>20.101180234689604</c:v>
                </c:pt>
                <c:pt idx="11470">
                  <c:v>20.105969894049228</c:v>
                </c:pt>
                <c:pt idx="11471">
                  <c:v>20.120575306582065</c:v>
                </c:pt>
                <c:pt idx="11472">
                  <c:v>20.105966917887496</c:v>
                </c:pt>
                <c:pt idx="11473">
                  <c:v>20.110757522983285</c:v>
                </c:pt>
                <c:pt idx="11474">
                  <c:v>20.114865591740621</c:v>
                </c:pt>
                <c:pt idx="11475">
                  <c:v>20.1162367851895</c:v>
                </c:pt>
                <c:pt idx="11476">
                  <c:v>20.106653248720271</c:v>
                </c:pt>
                <c:pt idx="11477">
                  <c:v>20.120346342618824</c:v>
                </c:pt>
                <c:pt idx="11478">
                  <c:v>20.122403664533312</c:v>
                </c:pt>
                <c:pt idx="11479">
                  <c:v>20.108934079654176</c:v>
                </c:pt>
                <c:pt idx="11480">
                  <c:v>20.132463763381093</c:v>
                </c:pt>
                <c:pt idx="11481">
                  <c:v>20.134291723046541</c:v>
                </c:pt>
                <c:pt idx="11482">
                  <c:v>20.127203654889691</c:v>
                </c:pt>
                <c:pt idx="11483">
                  <c:v>20.124002760230738</c:v>
                </c:pt>
                <c:pt idx="11484">
                  <c:v>20.113040064869143</c:v>
                </c:pt>
                <c:pt idx="11485">
                  <c:v>20.129259074936982</c:v>
                </c:pt>
                <c:pt idx="11486">
                  <c:v>20.12240247173699</c:v>
                </c:pt>
                <c:pt idx="11487">
                  <c:v>20.134065371300927</c:v>
                </c:pt>
                <c:pt idx="11488">
                  <c:v>20.125375445723623</c:v>
                </c:pt>
                <c:pt idx="11489">
                  <c:v>20.10072574880925</c:v>
                </c:pt>
                <c:pt idx="11490">
                  <c:v>20.123774895853924</c:v>
                </c:pt>
                <c:pt idx="11491">
                  <c:v>20.11418097266704</c:v>
                </c:pt>
                <c:pt idx="11492">
                  <c:v>20.117833515405547</c:v>
                </c:pt>
                <c:pt idx="11493">
                  <c:v>20.095031889716687</c:v>
                </c:pt>
                <c:pt idx="11494">
                  <c:v>20.084106345935176</c:v>
                </c:pt>
                <c:pt idx="11495">
                  <c:v>20.093665343928262</c:v>
                </c:pt>
                <c:pt idx="11496">
                  <c:v>20.121717238244546</c:v>
                </c:pt>
                <c:pt idx="11497">
                  <c:v>20.11326823403078</c:v>
                </c:pt>
                <c:pt idx="11498">
                  <c:v>20.110532399802736</c:v>
                </c:pt>
                <c:pt idx="11499">
                  <c:v>20.125602160248388</c:v>
                </c:pt>
                <c:pt idx="11500">
                  <c:v>20.124231227313675</c:v>
                </c:pt>
                <c:pt idx="11501">
                  <c:v>20.117376935208384</c:v>
                </c:pt>
                <c:pt idx="11502">
                  <c:v>20.127658979003911</c:v>
                </c:pt>
                <c:pt idx="11503">
                  <c:v>20.129716301147763</c:v>
                </c:pt>
                <c:pt idx="11504">
                  <c:v>20.126515046402528</c:v>
                </c:pt>
                <c:pt idx="11505">
                  <c:v>20.12971689806507</c:v>
                </c:pt>
                <c:pt idx="11506">
                  <c:v>20.128116714997049</c:v>
                </c:pt>
                <c:pt idx="11507">
                  <c:v>20.144822317037388</c:v>
                </c:pt>
                <c:pt idx="11508">
                  <c:v>20.145969041602054</c:v>
                </c:pt>
                <c:pt idx="11509">
                  <c:v>20.151470707819776</c:v>
                </c:pt>
                <c:pt idx="11510">
                  <c:v>20.14413674906681</c:v>
                </c:pt>
                <c:pt idx="11511">
                  <c:v>20.145969340637969</c:v>
                </c:pt>
                <c:pt idx="11512">
                  <c:v>20.131774723928231</c:v>
                </c:pt>
                <c:pt idx="11513">
                  <c:v>20.133834247968814</c:v>
                </c:pt>
                <c:pt idx="11514">
                  <c:v>20.133607311342956</c:v>
                </c:pt>
                <c:pt idx="11515">
                  <c:v>20.129946714379226</c:v>
                </c:pt>
                <c:pt idx="11516">
                  <c:v>20.136579471797319</c:v>
                </c:pt>
                <c:pt idx="11517">
                  <c:v>20.127659575775134</c:v>
                </c:pt>
                <c:pt idx="11518">
                  <c:v>20.135666089635624</c:v>
                </c:pt>
                <c:pt idx="11519">
                  <c:v>20.135436116954128</c:v>
                </c:pt>
                <c:pt idx="11520">
                  <c:v>20.124230034257927</c:v>
                </c:pt>
                <c:pt idx="11521">
                  <c:v>20.123316203318627</c:v>
                </c:pt>
                <c:pt idx="11522">
                  <c:v>20.130860072474348</c:v>
                </c:pt>
                <c:pt idx="11523">
                  <c:v>20.100497920253531</c:v>
                </c:pt>
                <c:pt idx="11524">
                  <c:v>20.110302518338344</c:v>
                </c:pt>
                <c:pt idx="11525">
                  <c:v>20.120575306582065</c:v>
                </c:pt>
                <c:pt idx="11526">
                  <c:v>20.116008535376157</c:v>
                </c:pt>
                <c:pt idx="11527">
                  <c:v>20.11509381049909</c:v>
                </c:pt>
                <c:pt idx="11528">
                  <c:v>20.107792396015011</c:v>
                </c:pt>
                <c:pt idx="11529">
                  <c:v>20.114866187603958</c:v>
                </c:pt>
                <c:pt idx="11530">
                  <c:v>20.107792396015011</c:v>
                </c:pt>
                <c:pt idx="11531">
                  <c:v>20.10756437558749</c:v>
                </c:pt>
                <c:pt idx="11532">
                  <c:v>20.10300526710828</c:v>
                </c:pt>
                <c:pt idx="11533">
                  <c:v>20.104144514571356</c:v>
                </c:pt>
                <c:pt idx="11534">
                  <c:v>20.104372739690721</c:v>
                </c:pt>
                <c:pt idx="11535">
                  <c:v>20.109619164356953</c:v>
                </c:pt>
                <c:pt idx="11536">
                  <c:v>20.095713759826769</c:v>
                </c:pt>
                <c:pt idx="11537">
                  <c:v>20.08728998337272</c:v>
                </c:pt>
                <c:pt idx="11538">
                  <c:v>20.072969421011027</c:v>
                </c:pt>
                <c:pt idx="11539">
                  <c:v>20.076831242956739</c:v>
                </c:pt>
                <c:pt idx="11540">
                  <c:v>20.063433391572527</c:v>
                </c:pt>
                <c:pt idx="11541">
                  <c:v>20.068426409307211</c:v>
                </c:pt>
                <c:pt idx="11542">
                  <c:v>20.051872056412897</c:v>
                </c:pt>
                <c:pt idx="11543">
                  <c:v>20.07546884613846</c:v>
                </c:pt>
                <c:pt idx="11544">
                  <c:v>20.038287917683292</c:v>
                </c:pt>
                <c:pt idx="11545">
                  <c:v>20.070469555815027</c:v>
                </c:pt>
                <c:pt idx="11546">
                  <c:v>20.061166974740832</c:v>
                </c:pt>
                <c:pt idx="11547">
                  <c:v>20.07569451302259</c:v>
                </c:pt>
                <c:pt idx="11548">
                  <c:v>20.064115361129726</c:v>
                </c:pt>
                <c:pt idx="11549">
                  <c:v>20.068201826937134</c:v>
                </c:pt>
                <c:pt idx="11550">
                  <c:v>20.056856702637528</c:v>
                </c:pt>
                <c:pt idx="11551">
                  <c:v>20.05889673198201</c:v>
                </c:pt>
                <c:pt idx="11552">
                  <c:v>20.069108785559326</c:v>
                </c:pt>
                <c:pt idx="11553">
                  <c:v>20.072060858700187</c:v>
                </c:pt>
                <c:pt idx="11554">
                  <c:v>20.058671517212332</c:v>
                </c:pt>
                <c:pt idx="11555">
                  <c:v>20.07433170799009</c:v>
                </c:pt>
                <c:pt idx="11556">
                  <c:v>20.057764504609565</c:v>
                </c:pt>
                <c:pt idx="11557">
                  <c:v>20.082513348093375</c:v>
                </c:pt>
                <c:pt idx="11558">
                  <c:v>20.074786841244066</c:v>
                </c:pt>
                <c:pt idx="11559">
                  <c:v>20.087063707184154</c:v>
                </c:pt>
                <c:pt idx="11560">
                  <c:v>20.09571465158507</c:v>
                </c:pt>
                <c:pt idx="11561">
                  <c:v>20.100040794665102</c:v>
                </c:pt>
                <c:pt idx="11562">
                  <c:v>20.074559716282675</c:v>
                </c:pt>
                <c:pt idx="11563">
                  <c:v>20.095711679057729</c:v>
                </c:pt>
                <c:pt idx="11564">
                  <c:v>20.086835358532792</c:v>
                </c:pt>
                <c:pt idx="11565">
                  <c:v>20.050736935255806</c:v>
                </c:pt>
                <c:pt idx="11566">
                  <c:v>20.058216962886704</c:v>
                </c:pt>
                <c:pt idx="11567">
                  <c:v>20.082513348093368</c:v>
                </c:pt>
                <c:pt idx="11568">
                  <c:v>20.08274276624109</c:v>
                </c:pt>
                <c:pt idx="11569">
                  <c:v>20.09799013293453</c:v>
                </c:pt>
                <c:pt idx="11570">
                  <c:v>20.091842341582428</c:v>
                </c:pt>
                <c:pt idx="11571">
                  <c:v>20.061167566800993</c:v>
                </c:pt>
                <c:pt idx="11572">
                  <c:v>20.078421084762116</c:v>
                </c:pt>
                <c:pt idx="11573">
                  <c:v>20.098219380124522</c:v>
                </c:pt>
                <c:pt idx="11574">
                  <c:v>20.090478394713784</c:v>
                </c:pt>
                <c:pt idx="11575">
                  <c:v>20.078875550192905</c:v>
                </c:pt>
                <c:pt idx="11576">
                  <c:v>20.094345914159074</c:v>
                </c:pt>
                <c:pt idx="11577">
                  <c:v>20.226543913395435</c:v>
                </c:pt>
                <c:pt idx="11578">
                  <c:v>20.214295106918353</c:v>
                </c:pt>
                <c:pt idx="11579">
                  <c:v>20.232793260515766</c:v>
                </c:pt>
                <c:pt idx="11580">
                  <c:v>20.108020720324127</c:v>
                </c:pt>
                <c:pt idx="11581">
                  <c:v>20.106424961595692</c:v>
                </c:pt>
                <c:pt idx="11582">
                  <c:v>20.108933186490248</c:v>
                </c:pt>
                <c:pt idx="11583">
                  <c:v>20.136810073166327</c:v>
                </c:pt>
                <c:pt idx="11584">
                  <c:v>20.114867379330807</c:v>
                </c:pt>
                <c:pt idx="11585">
                  <c:v>20.119431741527976</c:v>
                </c:pt>
                <c:pt idx="11586">
                  <c:v>20.113951587111931</c:v>
                </c:pt>
                <c:pt idx="11587">
                  <c:v>20.098675514432106</c:v>
                </c:pt>
                <c:pt idx="11588">
                  <c:v>20.090476612310166</c:v>
                </c:pt>
                <c:pt idx="11589">
                  <c:v>20.104370656773693</c:v>
                </c:pt>
                <c:pt idx="11590">
                  <c:v>20.094346805771973</c:v>
                </c:pt>
                <c:pt idx="11591">
                  <c:v>20.086152428283732</c:v>
                </c:pt>
                <c:pt idx="11592">
                  <c:v>20.09799013293453</c:v>
                </c:pt>
                <c:pt idx="11593">
                  <c:v>20.089340407088788</c:v>
                </c:pt>
                <c:pt idx="11594">
                  <c:v>20.063435464344202</c:v>
                </c:pt>
                <c:pt idx="11595">
                  <c:v>20.070015842388408</c:v>
                </c:pt>
                <c:pt idx="11596">
                  <c:v>20.058896140082435</c:v>
                </c:pt>
                <c:pt idx="11597">
                  <c:v>20.052097975426626</c:v>
                </c:pt>
                <c:pt idx="11598">
                  <c:v>20.041457132750811</c:v>
                </c:pt>
                <c:pt idx="11599">
                  <c:v>20.041228842983156</c:v>
                </c:pt>
                <c:pt idx="11600">
                  <c:v>20.038290574679056</c:v>
                </c:pt>
                <c:pt idx="11601">
                  <c:v>20.038287327239903</c:v>
                </c:pt>
                <c:pt idx="11602">
                  <c:v>20.048925909435077</c:v>
                </c:pt>
                <c:pt idx="11603">
                  <c:v>20.044398286634987</c:v>
                </c:pt>
                <c:pt idx="11604">
                  <c:v>20.040324014443446</c:v>
                </c:pt>
                <c:pt idx="11605">
                  <c:v>20.03082922204003</c:v>
                </c:pt>
                <c:pt idx="11606">
                  <c:v>20.034897098405576</c:v>
                </c:pt>
                <c:pt idx="11607">
                  <c:v>20.033313436008356</c:v>
                </c:pt>
                <c:pt idx="11608">
                  <c:v>20.031053688409084</c:v>
                </c:pt>
                <c:pt idx="11609">
                  <c:v>20.038514651027587</c:v>
                </c:pt>
                <c:pt idx="11610">
                  <c:v>20.039193116429185</c:v>
                </c:pt>
                <c:pt idx="11611">
                  <c:v>20.029244855616</c:v>
                </c:pt>
                <c:pt idx="11612">
                  <c:v>20.045530479708102</c:v>
                </c:pt>
                <c:pt idx="11613">
                  <c:v>20.031053688409084</c:v>
                </c:pt>
                <c:pt idx="11614">
                  <c:v>20.034895622895732</c:v>
                </c:pt>
                <c:pt idx="11615">
                  <c:v>20.030601812194988</c:v>
                </c:pt>
                <c:pt idx="11616">
                  <c:v>20.031958104133583</c:v>
                </c:pt>
                <c:pt idx="11617">
                  <c:v>20.033766048971966</c:v>
                </c:pt>
                <c:pt idx="11618">
                  <c:v>20.028795141398465</c:v>
                </c:pt>
                <c:pt idx="11619">
                  <c:v>20.027437593610721</c:v>
                </c:pt>
                <c:pt idx="11620">
                  <c:v>20.025631606726144</c:v>
                </c:pt>
                <c:pt idx="11621">
                  <c:v>20.025179434094593</c:v>
                </c:pt>
                <c:pt idx="11622">
                  <c:v>20.021791570977541</c:v>
                </c:pt>
                <c:pt idx="11623">
                  <c:v>20.023373935207882</c:v>
                </c:pt>
                <c:pt idx="11624">
                  <c:v>20.031506179020351</c:v>
                </c:pt>
                <c:pt idx="11625">
                  <c:v>20.02472787541987</c:v>
                </c:pt>
                <c:pt idx="11626">
                  <c:v>20.017052165559555</c:v>
                </c:pt>
                <c:pt idx="11627">
                  <c:v>20.017053637921663</c:v>
                </c:pt>
                <c:pt idx="11628">
                  <c:v>20.022019919747791</c:v>
                </c:pt>
                <c:pt idx="11629">
                  <c:v>20.015249305690777</c:v>
                </c:pt>
                <c:pt idx="11630">
                  <c:v>20.020665829129587</c:v>
                </c:pt>
                <c:pt idx="11631">
                  <c:v>20.01795565575264</c:v>
                </c:pt>
                <c:pt idx="11632">
                  <c:v>20.020663177731439</c:v>
                </c:pt>
                <c:pt idx="11633">
                  <c:v>20.019083977788405</c:v>
                </c:pt>
                <c:pt idx="11634">
                  <c:v>20.010963518907786</c:v>
                </c:pt>
                <c:pt idx="11635">
                  <c:v>20.001500554355189</c:v>
                </c:pt>
                <c:pt idx="11636">
                  <c:v>20.001273353994304</c:v>
                </c:pt>
                <c:pt idx="11637">
                  <c:v>20.006004983623029</c:v>
                </c:pt>
                <c:pt idx="11638">
                  <c:v>20.002853009496366</c:v>
                </c:pt>
                <c:pt idx="11639">
                  <c:v>20.004879898009698</c:v>
                </c:pt>
                <c:pt idx="11640">
                  <c:v>20.008935152535884</c:v>
                </c:pt>
                <c:pt idx="11641">
                  <c:v>20.014797989153521</c:v>
                </c:pt>
                <c:pt idx="11642">
                  <c:v>20.009610043055329</c:v>
                </c:pt>
                <c:pt idx="11643">
                  <c:v>20.024051172604867</c:v>
                </c:pt>
                <c:pt idx="11644">
                  <c:v>20.010060784987857</c:v>
                </c:pt>
                <c:pt idx="11645">
                  <c:v>20.024051467324131</c:v>
                </c:pt>
                <c:pt idx="11646">
                  <c:v>20.010962341876915</c:v>
                </c:pt>
                <c:pt idx="11647">
                  <c:v>20.026083214248473</c:v>
                </c:pt>
                <c:pt idx="11648">
                  <c:v>20.024276341150067</c:v>
                </c:pt>
                <c:pt idx="11649">
                  <c:v>20.020663766930973</c:v>
                </c:pt>
                <c:pt idx="11650">
                  <c:v>20.0224692694262</c:v>
                </c:pt>
                <c:pt idx="11651">
                  <c:v>20.028339848838282</c:v>
                </c:pt>
                <c:pt idx="11652">
                  <c:v>20.031279635678221</c:v>
                </c:pt>
                <c:pt idx="11653">
                  <c:v>20.042360016344283</c:v>
                </c:pt>
                <c:pt idx="11654">
                  <c:v>20.043038793805657</c:v>
                </c:pt>
                <c:pt idx="11655">
                  <c:v>20.037611001713056</c:v>
                </c:pt>
                <c:pt idx="11656">
                  <c:v>20.02382483128314</c:v>
                </c:pt>
                <c:pt idx="11657">
                  <c:v>20.02450210523449</c:v>
                </c:pt>
                <c:pt idx="11658">
                  <c:v>20.02156764792301</c:v>
                </c:pt>
                <c:pt idx="11659">
                  <c:v>20.013667596878133</c:v>
                </c:pt>
                <c:pt idx="11660">
                  <c:v>20.019083683244354</c:v>
                </c:pt>
                <c:pt idx="11661">
                  <c:v>20.020663177731439</c:v>
                </c:pt>
                <c:pt idx="11662">
                  <c:v>20.016827780606047</c:v>
                </c:pt>
                <c:pt idx="11663">
                  <c:v>20.008484471382889</c:v>
                </c:pt>
                <c:pt idx="11664">
                  <c:v>20.00532744395608</c:v>
                </c:pt>
                <c:pt idx="11665">
                  <c:v>20.0109652844544</c:v>
                </c:pt>
                <c:pt idx="11666">
                  <c:v>20.02472787541987</c:v>
                </c:pt>
                <c:pt idx="11667">
                  <c:v>20.027437593610721</c:v>
                </c:pt>
                <c:pt idx="11668">
                  <c:v>20.025631017176156</c:v>
                </c:pt>
                <c:pt idx="11669">
                  <c:v>20.030374703479985</c:v>
                </c:pt>
                <c:pt idx="11670">
                  <c:v>20.01727891238523</c:v>
                </c:pt>
                <c:pt idx="11671">
                  <c:v>20.007581711383487</c:v>
                </c:pt>
                <c:pt idx="11672">
                  <c:v>20.003527702309214</c:v>
                </c:pt>
                <c:pt idx="11673">
                  <c:v>19.980582942322865</c:v>
                </c:pt>
                <c:pt idx="11674">
                  <c:v>19.990921876936337</c:v>
                </c:pt>
                <c:pt idx="11675">
                  <c:v>19.990247322430836</c:v>
                </c:pt>
                <c:pt idx="11676">
                  <c:v>20.000147730666278</c:v>
                </c:pt>
                <c:pt idx="11677">
                  <c:v>19.99587174670696</c:v>
                </c:pt>
                <c:pt idx="11678">
                  <c:v>20.003076725119634</c:v>
                </c:pt>
                <c:pt idx="11679">
                  <c:v>20.001950858476594</c:v>
                </c:pt>
                <c:pt idx="11680">
                  <c:v>20.002401186903143</c:v>
                </c:pt>
                <c:pt idx="11681">
                  <c:v>19.99947448653343</c:v>
                </c:pt>
                <c:pt idx="11682">
                  <c:v>19.994296055613216</c:v>
                </c:pt>
                <c:pt idx="11683">
                  <c:v>19.999247341343388</c:v>
                </c:pt>
                <c:pt idx="11684">
                  <c:v>19.983952351226026</c:v>
                </c:pt>
                <c:pt idx="11685">
                  <c:v>20.009160208043987</c:v>
                </c:pt>
                <c:pt idx="11686">
                  <c:v>19.992722717487119</c:v>
                </c:pt>
                <c:pt idx="11687">
                  <c:v>20.013219897874389</c:v>
                </c:pt>
                <c:pt idx="11688">
                  <c:v>20.011866056171076</c:v>
                </c:pt>
                <c:pt idx="11689">
                  <c:v>20.013444185893157</c:v>
                </c:pt>
                <c:pt idx="11690">
                  <c:v>20.003527702309214</c:v>
                </c:pt>
                <c:pt idx="11691">
                  <c:v>20.010511845502869</c:v>
                </c:pt>
                <c:pt idx="11692">
                  <c:v>20.015474531482312</c:v>
                </c:pt>
                <c:pt idx="11693">
                  <c:v>20.006003219125354</c:v>
                </c:pt>
                <c:pt idx="11694">
                  <c:v>20.055725638653964</c:v>
                </c:pt>
                <c:pt idx="11695">
                  <c:v>20.033766344034056</c:v>
                </c:pt>
                <c:pt idx="11696">
                  <c:v>20.029020437823956</c:v>
                </c:pt>
                <c:pt idx="11697">
                  <c:v>20.001949388776069</c:v>
                </c:pt>
                <c:pt idx="11698">
                  <c:v>20.014571309685191</c:v>
                </c:pt>
                <c:pt idx="11699">
                  <c:v>20.026084393412333</c:v>
                </c:pt>
                <c:pt idx="11700">
                  <c:v>20.018408615587372</c:v>
                </c:pt>
                <c:pt idx="11701">
                  <c:v>20.022694984679873</c:v>
                </c:pt>
                <c:pt idx="11702">
                  <c:v>20.016602223855418</c:v>
                </c:pt>
                <c:pt idx="11703">
                  <c:v>20.014572487224957</c:v>
                </c:pt>
                <c:pt idx="11704">
                  <c:v>19.999471254152294</c:v>
                </c:pt>
                <c:pt idx="11705">
                  <c:v>20.018181838086807</c:v>
                </c:pt>
                <c:pt idx="11706">
                  <c:v>19.987324590003926</c:v>
                </c:pt>
                <c:pt idx="11707">
                  <c:v>19.985074323590116</c:v>
                </c:pt>
                <c:pt idx="11708">
                  <c:v>19.996094981449229</c:v>
                </c:pt>
                <c:pt idx="11709">
                  <c:v>19.986199380860196</c:v>
                </c:pt>
                <c:pt idx="11710">
                  <c:v>19.995872334158957</c:v>
                </c:pt>
                <c:pt idx="11711">
                  <c:v>19.98305224259909</c:v>
                </c:pt>
                <c:pt idx="11712">
                  <c:v>19.981478972408837</c:v>
                </c:pt>
                <c:pt idx="11713">
                  <c:v>19.982830529883486</c:v>
                </c:pt>
                <c:pt idx="11714">
                  <c:v>19.976765632215532</c:v>
                </c:pt>
                <c:pt idx="11715">
                  <c:v>19.969805004141389</c:v>
                </c:pt>
                <c:pt idx="11716">
                  <c:v>19.98215545685343</c:v>
                </c:pt>
                <c:pt idx="11717">
                  <c:v>20.001723645852749</c:v>
                </c:pt>
                <c:pt idx="11718">
                  <c:v>19.97833596085205</c:v>
                </c:pt>
                <c:pt idx="11719">
                  <c:v>19.978784722421729</c:v>
                </c:pt>
                <c:pt idx="11720">
                  <c:v>19.971154083054817</c:v>
                </c:pt>
                <c:pt idx="11721">
                  <c:v>19.973622054452409</c:v>
                </c:pt>
                <c:pt idx="11722">
                  <c:v>19.979458349822714</c:v>
                </c:pt>
                <c:pt idx="11723">
                  <c:v>19.970479955527441</c:v>
                </c:pt>
                <c:pt idx="11724">
                  <c:v>19.966890018296471</c:v>
                </c:pt>
                <c:pt idx="11725">
                  <c:v>19.965095922610438</c:v>
                </c:pt>
                <c:pt idx="11726">
                  <c:v>19.958597685338624</c:v>
                </c:pt>
                <c:pt idx="11727">
                  <c:v>19.954116174420829</c:v>
                </c:pt>
                <c:pt idx="11728">
                  <c:v>19.969581008505234</c:v>
                </c:pt>
                <c:pt idx="11729">
                  <c:v>19.957701774801873</c:v>
                </c:pt>
                <c:pt idx="11730">
                  <c:v>19.973172106272465</c:v>
                </c:pt>
                <c:pt idx="11731">
                  <c:v>19.973396491454046</c:v>
                </c:pt>
                <c:pt idx="11732">
                  <c:v>19.966441019092027</c:v>
                </c:pt>
                <c:pt idx="11733">
                  <c:v>19.961508305773538</c:v>
                </c:pt>
                <c:pt idx="11734">
                  <c:v>19.961286580820271</c:v>
                </c:pt>
                <c:pt idx="11735">
                  <c:v>19.982153697394818</c:v>
                </c:pt>
                <c:pt idx="11736">
                  <c:v>19.99947331112195</c:v>
                </c:pt>
                <c:pt idx="11737">
                  <c:v>20.019761751149673</c:v>
                </c:pt>
                <c:pt idx="11738">
                  <c:v>20.014798872332303</c:v>
                </c:pt>
                <c:pt idx="11739">
                  <c:v>20.027664622518191</c:v>
                </c:pt>
                <c:pt idx="11740">
                  <c:v>20.020665534529737</c:v>
                </c:pt>
                <c:pt idx="11741">
                  <c:v>20.008033520409207</c:v>
                </c:pt>
                <c:pt idx="11742">
                  <c:v>20.017504781902641</c:v>
                </c:pt>
                <c:pt idx="11743">
                  <c:v>20.015246950420483</c:v>
                </c:pt>
                <c:pt idx="11744">
                  <c:v>20.017053343449231</c:v>
                </c:pt>
                <c:pt idx="11745">
                  <c:v>20.030149665477101</c:v>
                </c:pt>
                <c:pt idx="11746">
                  <c:v>20.014795928403373</c:v>
                </c:pt>
                <c:pt idx="11747">
                  <c:v>20.017730363032975</c:v>
                </c:pt>
                <c:pt idx="11748">
                  <c:v>20.02540492781738</c:v>
                </c:pt>
                <c:pt idx="11749">
                  <c:v>20.020210390193103</c:v>
                </c:pt>
                <c:pt idx="11750">
                  <c:v>20.029698427975269</c:v>
                </c:pt>
                <c:pt idx="11751">
                  <c:v>20.042360607075295</c:v>
                </c:pt>
                <c:pt idx="11752">
                  <c:v>20.044624003921083</c:v>
                </c:pt>
                <c:pt idx="11753">
                  <c:v>20.026986502527489</c:v>
                </c:pt>
                <c:pt idx="11754">
                  <c:v>20.011641516263303</c:v>
                </c:pt>
                <c:pt idx="11755">
                  <c:v>20.027439067804515</c:v>
                </c:pt>
                <c:pt idx="11756">
                  <c:v>20.012993261246191</c:v>
                </c:pt>
                <c:pt idx="11757">
                  <c:v>20.011638867729012</c:v>
                </c:pt>
                <c:pt idx="11758">
                  <c:v>20.035121969151302</c:v>
                </c:pt>
                <c:pt idx="11759">
                  <c:v>20.0548180577651</c:v>
                </c:pt>
                <c:pt idx="11760">
                  <c:v>20.028115455348686</c:v>
                </c:pt>
                <c:pt idx="11761">
                  <c:v>20.013893957451344</c:v>
                </c:pt>
                <c:pt idx="11762">
                  <c:v>20.03376516378583</c:v>
                </c:pt>
                <c:pt idx="11763">
                  <c:v>20.035347436181755</c:v>
                </c:pt>
                <c:pt idx="11764">
                  <c:v>20.039193116429185</c:v>
                </c:pt>
                <c:pt idx="11765">
                  <c:v>20.042814300819963</c:v>
                </c:pt>
                <c:pt idx="11766">
                  <c:v>20.035801339824545</c:v>
                </c:pt>
                <c:pt idx="11767">
                  <c:v>20.038516422406047</c:v>
                </c:pt>
                <c:pt idx="11768">
                  <c:v>20.036704498394023</c:v>
                </c:pt>
                <c:pt idx="11769">
                  <c:v>20.047568931697885</c:v>
                </c:pt>
                <c:pt idx="11770">
                  <c:v>20.048474544339083</c:v>
                </c:pt>
                <c:pt idx="11771">
                  <c:v>20.053230619484363</c:v>
                </c:pt>
                <c:pt idx="11772">
                  <c:v>20.048927387422321</c:v>
                </c:pt>
                <c:pt idx="11773">
                  <c:v>20.042134360146967</c:v>
                </c:pt>
                <c:pt idx="11774">
                  <c:v>20.042361788537473</c:v>
                </c:pt>
                <c:pt idx="11775">
                  <c:v>20.047567158401154</c:v>
                </c:pt>
                <c:pt idx="11776">
                  <c:v>20.037384588061286</c:v>
                </c:pt>
                <c:pt idx="11777">
                  <c:v>20.05776509642914</c:v>
                </c:pt>
                <c:pt idx="11778">
                  <c:v>20.054138324021928</c:v>
                </c:pt>
                <c:pt idx="11779">
                  <c:v>20.04779384788085</c:v>
                </c:pt>
                <c:pt idx="11780">
                  <c:v>20.047114980002046</c:v>
                </c:pt>
                <c:pt idx="11781">
                  <c:v>20.052099749683862</c:v>
                </c:pt>
                <c:pt idx="11782">
                  <c:v>20.04734106614659</c:v>
                </c:pt>
                <c:pt idx="11783">
                  <c:v>20.05277902213323</c:v>
                </c:pt>
                <c:pt idx="11784">
                  <c:v>20.063208646947231</c:v>
                </c:pt>
                <c:pt idx="11785">
                  <c:v>20.051873239219063</c:v>
                </c:pt>
                <c:pt idx="11786">
                  <c:v>20.055951365870925</c:v>
                </c:pt>
                <c:pt idx="11787">
                  <c:v>20.051420236682187</c:v>
                </c:pt>
                <c:pt idx="11788">
                  <c:v>20.049379072562797</c:v>
                </c:pt>
                <c:pt idx="11789">
                  <c:v>20.046888604441865</c:v>
                </c:pt>
                <c:pt idx="11790">
                  <c:v>20.060257915770279</c:v>
                </c:pt>
                <c:pt idx="11791">
                  <c:v>20.059351619185236</c:v>
                </c:pt>
                <c:pt idx="11792">
                  <c:v>20.071151802138754</c:v>
                </c:pt>
                <c:pt idx="11793">
                  <c:v>20.075239330468708</c:v>
                </c:pt>
                <c:pt idx="11794">
                  <c:v>20.08183344062606</c:v>
                </c:pt>
                <c:pt idx="11795">
                  <c:v>20.077285622185247</c:v>
                </c:pt>
                <c:pt idx="11796">
                  <c:v>20.056404317875934</c:v>
                </c:pt>
                <c:pt idx="11797">
                  <c:v>20.063207166436133</c:v>
                </c:pt>
                <c:pt idx="11798">
                  <c:v>20.082969222652491</c:v>
                </c:pt>
                <c:pt idx="11799">
                  <c:v>20.091615348327245</c:v>
                </c:pt>
                <c:pt idx="11800">
                  <c:v>20.079559667990491</c:v>
                </c:pt>
                <c:pt idx="11801">
                  <c:v>20.092296346521511</c:v>
                </c:pt>
                <c:pt idx="11802">
                  <c:v>20.083424528366429</c:v>
                </c:pt>
                <c:pt idx="11803">
                  <c:v>20.080239687760223</c:v>
                </c:pt>
                <c:pt idx="11804">
                  <c:v>25.713219737062527</c:v>
                </c:pt>
                <c:pt idx="11805">
                  <c:v>25.69955981794708</c:v>
                </c:pt>
                <c:pt idx="11806">
                  <c:v>25.686790562625774</c:v>
                </c:pt>
                <c:pt idx="11807">
                  <c:v>25.693464191112529</c:v>
                </c:pt>
                <c:pt idx="11808">
                  <c:v>25.672007447967772</c:v>
                </c:pt>
                <c:pt idx="11809">
                  <c:v>25.67838477104425</c:v>
                </c:pt>
                <c:pt idx="11810">
                  <c:v>25.667088558014868</c:v>
                </c:pt>
                <c:pt idx="11811">
                  <c:v>25.647416722250735</c:v>
                </c:pt>
                <c:pt idx="11812">
                  <c:v>25.654356436489632</c:v>
                </c:pt>
                <c:pt idx="11813">
                  <c:v>25.647709401651564</c:v>
                </c:pt>
                <c:pt idx="11814">
                  <c:v>25.649150285601724</c:v>
                </c:pt>
                <c:pt idx="11815">
                  <c:v>25.655512864378974</c:v>
                </c:pt>
                <c:pt idx="11816">
                  <c:v>25.663322024206092</c:v>
                </c:pt>
                <c:pt idx="11817">
                  <c:v>25.651753798871997</c:v>
                </c:pt>
                <c:pt idx="11818">
                  <c:v>25.641928958591304</c:v>
                </c:pt>
                <c:pt idx="11819">
                  <c:v>25.636442126898277</c:v>
                </c:pt>
                <c:pt idx="11820">
                  <c:v>25.619423333880203</c:v>
                </c:pt>
                <c:pt idx="11821">
                  <c:v>25.619136694487914</c:v>
                </c:pt>
                <c:pt idx="11822">
                  <c:v>25.622594936713789</c:v>
                </c:pt>
                <c:pt idx="11823">
                  <c:v>25.618558925083221</c:v>
                </c:pt>
                <c:pt idx="11824">
                  <c:v>25.621154618819396</c:v>
                </c:pt>
                <c:pt idx="11825">
                  <c:v>25.605022644919281</c:v>
                </c:pt>
                <c:pt idx="11826">
                  <c:v>25.598977652126106</c:v>
                </c:pt>
                <c:pt idx="11827">
                  <c:v>25.606175999103055</c:v>
                </c:pt>
                <c:pt idx="11828">
                  <c:v>25.61366117804744</c:v>
                </c:pt>
                <c:pt idx="11829">
                  <c:v>25.599265252483118</c:v>
                </c:pt>
                <c:pt idx="11830">
                  <c:v>25.606173744869064</c:v>
                </c:pt>
                <c:pt idx="11831">
                  <c:v>25.606751595764287</c:v>
                </c:pt>
                <c:pt idx="11832">
                  <c:v>25.601856257961533</c:v>
                </c:pt>
                <c:pt idx="11833">
                  <c:v>25.615965366381541</c:v>
                </c:pt>
                <c:pt idx="11834">
                  <c:v>25.597539766632149</c:v>
                </c:pt>
                <c:pt idx="11835">
                  <c:v>25.611646548837122</c:v>
                </c:pt>
                <c:pt idx="11836">
                  <c:v>25.603296603385129</c:v>
                </c:pt>
                <c:pt idx="11837">
                  <c:v>25.597541268239127</c:v>
                </c:pt>
                <c:pt idx="11838">
                  <c:v>25.61250776663589</c:v>
                </c:pt>
                <c:pt idx="11839">
                  <c:v>25.612797235622132</c:v>
                </c:pt>
                <c:pt idx="11840">
                  <c:v>25.620577492652327</c:v>
                </c:pt>
                <c:pt idx="11841">
                  <c:v>25.610491099930091</c:v>
                </c:pt>
                <c:pt idx="11842">
                  <c:v>25.609627414027827</c:v>
                </c:pt>
                <c:pt idx="11843">
                  <c:v>25.620575611588034</c:v>
                </c:pt>
                <c:pt idx="11844">
                  <c:v>25.616830693473695</c:v>
                </c:pt>
                <c:pt idx="11845">
                  <c:v>25.630958863955335</c:v>
                </c:pt>
                <c:pt idx="11846">
                  <c:v>25.628649556335986</c:v>
                </c:pt>
                <c:pt idx="11847">
                  <c:v>25.640196565701796</c:v>
                </c:pt>
                <c:pt idx="11848">
                  <c:v>25.651173131445791</c:v>
                </c:pt>
                <c:pt idx="11849">
                  <c:v>25.628072778016328</c:v>
                </c:pt>
                <c:pt idx="11850">
                  <c:v>25.625477660894667</c:v>
                </c:pt>
                <c:pt idx="11851">
                  <c:v>25.61452519039527</c:v>
                </c:pt>
                <c:pt idx="11852">
                  <c:v>25.6142394344472</c:v>
                </c:pt>
                <c:pt idx="11853">
                  <c:v>25.60185625796154</c:v>
                </c:pt>
                <c:pt idx="11854">
                  <c:v>25.598979904840292</c:v>
                </c:pt>
                <c:pt idx="11855">
                  <c:v>25.59782882987399</c:v>
                </c:pt>
                <c:pt idx="11856">
                  <c:v>25.608764925399033</c:v>
                </c:pt>
                <c:pt idx="11857">
                  <c:v>25.601280174230233</c:v>
                </c:pt>
                <c:pt idx="11858">
                  <c:v>25.583167439808484</c:v>
                </c:pt>
                <c:pt idx="11859">
                  <c:v>25.58633053258853</c:v>
                </c:pt>
                <c:pt idx="11860">
                  <c:v>25.589200850197589</c:v>
                </c:pt>
                <c:pt idx="11861">
                  <c:v>25.576566064337804</c:v>
                </c:pt>
                <c:pt idx="11862">
                  <c:v>25.580009033149199</c:v>
                </c:pt>
                <c:pt idx="11863">
                  <c:v>25.580012781000306</c:v>
                </c:pt>
                <c:pt idx="11864">
                  <c:v>25.586905809392213</c:v>
                </c:pt>
                <c:pt idx="11865">
                  <c:v>25.575418155700564</c:v>
                </c:pt>
                <c:pt idx="11866">
                  <c:v>25.563939878709352</c:v>
                </c:pt>
                <c:pt idx="11867">
                  <c:v>25.558494869770527</c:v>
                </c:pt>
                <c:pt idx="11868">
                  <c:v>25.543890086169924</c:v>
                </c:pt>
                <c:pt idx="11869">
                  <c:v>25.545320748952214</c:v>
                </c:pt>
                <c:pt idx="11870">
                  <c:v>25.534163692494324</c:v>
                </c:pt>
                <c:pt idx="11871">
                  <c:v>25.540169022637286</c:v>
                </c:pt>
                <c:pt idx="11872">
                  <c:v>25.506464343020234</c:v>
                </c:pt>
                <c:pt idx="11873">
                  <c:v>25.55276404495946</c:v>
                </c:pt>
                <c:pt idx="11874">
                  <c:v>25.544746219479968</c:v>
                </c:pt>
                <c:pt idx="11875">
                  <c:v>25.552192851630487</c:v>
                </c:pt>
                <c:pt idx="11876">
                  <c:v>25.553624631002133</c:v>
                </c:pt>
                <c:pt idx="11877">
                  <c:v>25.553049653117856</c:v>
                </c:pt>
                <c:pt idx="11878">
                  <c:v>25.551618698650035</c:v>
                </c:pt>
                <c:pt idx="11879">
                  <c:v>25.5662355929563</c:v>
                </c:pt>
                <c:pt idx="11880">
                  <c:v>25.554771688758898</c:v>
                </c:pt>
                <c:pt idx="11881">
                  <c:v>25.569391416888877</c:v>
                </c:pt>
                <c:pt idx="11882">
                  <c:v>25.578863002101777</c:v>
                </c:pt>
                <c:pt idx="11883">
                  <c:v>25.570538676396882</c:v>
                </c:pt>
                <c:pt idx="11884">
                  <c:v>25.573407365764229</c:v>
                </c:pt>
                <c:pt idx="11885">
                  <c:v>25.563082200490442</c:v>
                </c:pt>
                <c:pt idx="11886">
                  <c:v>25.582307462823778</c:v>
                </c:pt>
                <c:pt idx="11887">
                  <c:v>25.57139920210982</c:v>
                </c:pt>
                <c:pt idx="11888">
                  <c:v>25.576276827662987</c:v>
                </c:pt>
                <c:pt idx="11889">
                  <c:v>25.589778907787</c:v>
                </c:pt>
                <c:pt idx="11890">
                  <c:v>25.581732808940796</c:v>
                </c:pt>
                <c:pt idx="11891">
                  <c:v>25.591215747332328</c:v>
                </c:pt>
                <c:pt idx="11892">
                  <c:v>25.582593489316931</c:v>
                </c:pt>
                <c:pt idx="11893">
                  <c:v>25.588341136585701</c:v>
                </c:pt>
                <c:pt idx="11894">
                  <c:v>25.60761504896918</c:v>
                </c:pt>
                <c:pt idx="11895">
                  <c:v>25.59495356230952</c:v>
                </c:pt>
                <c:pt idx="11896">
                  <c:v>25.5935162191257</c:v>
                </c:pt>
                <c:pt idx="11897">
                  <c:v>25.58517969712701</c:v>
                </c:pt>
                <c:pt idx="11898">
                  <c:v>25.581446055869531</c:v>
                </c:pt>
                <c:pt idx="11899">
                  <c:v>25.604159401435432</c:v>
                </c:pt>
                <c:pt idx="11900">
                  <c:v>25.605023020584404</c:v>
                </c:pt>
                <c:pt idx="11901">
                  <c:v>25.600417233460817</c:v>
                </c:pt>
                <c:pt idx="11902">
                  <c:v>25.58632865755192</c:v>
                </c:pt>
                <c:pt idx="11903">
                  <c:v>25.579721951672333</c:v>
                </c:pt>
                <c:pt idx="11904">
                  <c:v>25.586330532588537</c:v>
                </c:pt>
                <c:pt idx="11905">
                  <c:v>25.578576326225839</c:v>
                </c:pt>
                <c:pt idx="11906">
                  <c:v>25.596678629842913</c:v>
                </c:pt>
                <c:pt idx="11907">
                  <c:v>25.596102450279027</c:v>
                </c:pt>
                <c:pt idx="11908">
                  <c:v>25.612222440602732</c:v>
                </c:pt>
                <c:pt idx="11909">
                  <c:v>25.59322877373182</c:v>
                </c:pt>
                <c:pt idx="11910">
                  <c:v>25.58489210141013</c:v>
                </c:pt>
                <c:pt idx="11911">
                  <c:v>25.568817833461761</c:v>
                </c:pt>
                <c:pt idx="11912">
                  <c:v>25.561360316903627</c:v>
                </c:pt>
                <c:pt idx="11913">
                  <c:v>25.549329123104169</c:v>
                </c:pt>
                <c:pt idx="11914">
                  <c:v>25.557348158812395</c:v>
                </c:pt>
                <c:pt idx="11915">
                  <c:v>25.569389919241789</c:v>
                </c:pt>
                <c:pt idx="11916">
                  <c:v>25.580297246744077</c:v>
                </c:pt>
                <c:pt idx="11917">
                  <c:v>25.567385507359401</c:v>
                </c:pt>
                <c:pt idx="11918">
                  <c:v>25.561076730447102</c:v>
                </c:pt>
                <c:pt idx="11919">
                  <c:v>25.592365358371243</c:v>
                </c:pt>
                <c:pt idx="11920">
                  <c:v>25.567669261843829</c:v>
                </c:pt>
                <c:pt idx="11921">
                  <c:v>25.557061313379165</c:v>
                </c:pt>
                <c:pt idx="11922">
                  <c:v>25.547322879128224</c:v>
                </c:pt>
                <c:pt idx="11923">
                  <c:v>25.548181904332747</c:v>
                </c:pt>
                <c:pt idx="11924">
                  <c:v>25.551903528484317</c:v>
                </c:pt>
                <c:pt idx="11925">
                  <c:v>25.545033853894889</c:v>
                </c:pt>
                <c:pt idx="11926">
                  <c:v>25.53759633441781</c:v>
                </c:pt>
                <c:pt idx="11927">
                  <c:v>25.531875631134731</c:v>
                </c:pt>
                <c:pt idx="11928">
                  <c:v>25.565373238612722</c:v>
                </c:pt>
                <c:pt idx="11929">
                  <c:v>25.546178118167546</c:v>
                </c:pt>
                <c:pt idx="11930">
                  <c:v>25.548755124574146</c:v>
                </c:pt>
                <c:pt idx="11931">
                  <c:v>25.551618698650035</c:v>
                </c:pt>
                <c:pt idx="11932">
                  <c:v>25.557348906789716</c:v>
                </c:pt>
                <c:pt idx="11933">
                  <c:v>25.547036303716826</c:v>
                </c:pt>
                <c:pt idx="11934">
                  <c:v>25.522735015805686</c:v>
                </c:pt>
                <c:pt idx="11935">
                  <c:v>25.529017365523003</c:v>
                </c:pt>
                <c:pt idx="11936">
                  <c:v>25.525876099507592</c:v>
                </c:pt>
                <c:pt idx="11937">
                  <c:v>25.521875806806683</c:v>
                </c:pt>
                <c:pt idx="11938">
                  <c:v>25.527018677507453</c:v>
                </c:pt>
                <c:pt idx="11939">
                  <c:v>25.532447600326815</c:v>
                </c:pt>
                <c:pt idx="11940">
                  <c:v>25.51730732349635</c:v>
                </c:pt>
                <c:pt idx="11941">
                  <c:v>25.50931654903308</c:v>
                </c:pt>
                <c:pt idx="11942">
                  <c:v>25.506750199145433</c:v>
                </c:pt>
                <c:pt idx="11943">
                  <c:v>25.537595214532288</c:v>
                </c:pt>
                <c:pt idx="11944">
                  <c:v>25.540457280130926</c:v>
                </c:pt>
                <c:pt idx="11945">
                  <c:v>25.527589639611872</c:v>
                </c:pt>
                <c:pt idx="11946">
                  <c:v>25.494780233486292</c:v>
                </c:pt>
                <c:pt idx="11947">
                  <c:v>25.508459168812127</c:v>
                </c:pt>
                <c:pt idx="11948">
                  <c:v>25.506179983361811</c:v>
                </c:pt>
                <c:pt idx="11949">
                  <c:v>25.504184469154744</c:v>
                </c:pt>
                <c:pt idx="11950">
                  <c:v>25.485953049641054</c:v>
                </c:pt>
                <c:pt idx="11951">
                  <c:v>25.504467658991807</c:v>
                </c:pt>
                <c:pt idx="11952">
                  <c:v>25.493070489764829</c:v>
                </c:pt>
                <c:pt idx="11953">
                  <c:v>25.506466948444988</c:v>
                </c:pt>
                <c:pt idx="11954">
                  <c:v>25.506749454718427</c:v>
                </c:pt>
                <c:pt idx="11955">
                  <c:v>25.501902480281505</c:v>
                </c:pt>
                <c:pt idx="11956">
                  <c:v>25.509888794831618</c:v>
                </c:pt>
                <c:pt idx="11957">
                  <c:v>25.50190248028149</c:v>
                </c:pt>
                <c:pt idx="11958">
                  <c:v>25.503043971551289</c:v>
                </c:pt>
                <c:pt idx="11959">
                  <c:v>25.508178478382725</c:v>
                </c:pt>
                <c:pt idx="11960">
                  <c:v>25.499052264359193</c:v>
                </c:pt>
                <c:pt idx="11961">
                  <c:v>25.493640373742345</c:v>
                </c:pt>
                <c:pt idx="11962">
                  <c:v>25.485098668319729</c:v>
                </c:pt>
                <c:pt idx="11963">
                  <c:v>25.483960590665486</c:v>
                </c:pt>
                <c:pt idx="11964">
                  <c:v>25.478839266425773</c:v>
                </c:pt>
                <c:pt idx="11965">
                  <c:v>25.486806013697443</c:v>
                </c:pt>
                <c:pt idx="11966">
                  <c:v>25.483960590665472</c:v>
                </c:pt>
                <c:pt idx="11967">
                  <c:v>25.478837039009409</c:v>
                </c:pt>
                <c:pt idx="11968">
                  <c:v>25.463487889926299</c:v>
                </c:pt>
                <c:pt idx="11969">
                  <c:v>25.446177784815287</c:v>
                </c:pt>
                <c:pt idx="11970">
                  <c:v>25.440791696674989</c:v>
                </c:pt>
                <c:pt idx="11971">
                  <c:v>25.445327343011332</c:v>
                </c:pt>
                <c:pt idx="11972">
                  <c:v>25.436825569809226</c:v>
                </c:pt>
                <c:pt idx="11973">
                  <c:v>25.468317345123282</c:v>
                </c:pt>
                <c:pt idx="11974">
                  <c:v>25.453270048743253</c:v>
                </c:pt>
                <c:pt idx="11975">
                  <c:v>25.476280273433673</c:v>
                </c:pt>
                <c:pt idx="11976">
                  <c:v>25.445894296626616</c:v>
                </c:pt>
                <c:pt idx="11977">
                  <c:v>25.452418667084633</c:v>
                </c:pt>
                <c:pt idx="11978">
                  <c:v>25.445894296626609</c:v>
                </c:pt>
                <c:pt idx="11979">
                  <c:v>25.443907871649717</c:v>
                </c:pt>
                <c:pt idx="11980">
                  <c:v>25.43087657714802</c:v>
                </c:pt>
                <c:pt idx="11981">
                  <c:v>25.464341273522479</c:v>
                </c:pt>
                <c:pt idx="11982">
                  <c:v>25.476846658195527</c:v>
                </c:pt>
                <c:pt idx="11983">
                  <c:v>25.473721897675073</c:v>
                </c:pt>
                <c:pt idx="11984">
                  <c:v>25.45979933468907</c:v>
                </c:pt>
                <c:pt idx="11985">
                  <c:v>25.470875530097153</c:v>
                </c:pt>
                <c:pt idx="11986">
                  <c:v>25.475425186243633</c:v>
                </c:pt>
                <c:pt idx="11987">
                  <c:v>25.483103398670476</c:v>
                </c:pt>
                <c:pt idx="11988">
                  <c:v>25.495064288036414</c:v>
                </c:pt>
                <c:pt idx="11989">
                  <c:v>25.5010468143557</c:v>
                </c:pt>
                <c:pt idx="11990">
                  <c:v>25.509602109609077</c:v>
                </c:pt>
                <c:pt idx="11991">
                  <c:v>25.51473829798562</c:v>
                </c:pt>
                <c:pt idx="11992">
                  <c:v>25.521591407152936</c:v>
                </c:pt>
                <c:pt idx="11993">
                  <c:v>25.468035489211402</c:v>
                </c:pt>
                <c:pt idx="11994">
                  <c:v>25.483105255597323</c:v>
                </c:pt>
                <c:pt idx="11995">
                  <c:v>25.482818921311857</c:v>
                </c:pt>
                <c:pt idx="11996">
                  <c:v>25.479976423551353</c:v>
                </c:pt>
                <c:pt idx="11997">
                  <c:v>25.479404674075905</c:v>
                </c:pt>
                <c:pt idx="11998">
                  <c:v>25.535020909413859</c:v>
                </c:pt>
                <c:pt idx="11999">
                  <c:v>25.511883891435904</c:v>
                </c:pt>
                <c:pt idx="12000">
                  <c:v>25.519590388030437</c:v>
                </c:pt>
                <c:pt idx="12001">
                  <c:v>25.525018128021216</c:v>
                </c:pt>
                <c:pt idx="12002">
                  <c:v>25.516735795720709</c:v>
                </c:pt>
                <c:pt idx="12003">
                  <c:v>25.534161453446135</c:v>
                </c:pt>
                <c:pt idx="12004">
                  <c:v>25.52301907327481</c:v>
                </c:pt>
                <c:pt idx="12005">
                  <c:v>25.536452246189697</c:v>
                </c:pt>
                <c:pt idx="12006">
                  <c:v>25.517021183192931</c:v>
                </c:pt>
                <c:pt idx="12007">
                  <c:v>25.522162450592226</c:v>
                </c:pt>
                <c:pt idx="12008">
                  <c:v>25.533021839090292</c:v>
                </c:pt>
                <c:pt idx="12009">
                  <c:v>25.531589098447601</c:v>
                </c:pt>
                <c:pt idx="12010">
                  <c:v>25.53101941381259</c:v>
                </c:pt>
                <c:pt idx="12011">
                  <c:v>25.536450379914658</c:v>
                </c:pt>
                <c:pt idx="12012">
                  <c:v>25.53416294614485</c:v>
                </c:pt>
                <c:pt idx="12013">
                  <c:v>25.534737650729689</c:v>
                </c:pt>
                <c:pt idx="12014">
                  <c:v>25.525017009459525</c:v>
                </c:pt>
                <c:pt idx="12015">
                  <c:v>25.527016439963162</c:v>
                </c:pt>
                <c:pt idx="12016">
                  <c:v>25.526730784011633</c:v>
                </c:pt>
                <c:pt idx="12017">
                  <c:v>25.510459582081989</c:v>
                </c:pt>
                <c:pt idx="12018">
                  <c:v>25.50732305117592</c:v>
                </c:pt>
                <c:pt idx="12019">
                  <c:v>25.518734414251377</c:v>
                </c:pt>
                <c:pt idx="12020">
                  <c:v>25.52587498085563</c:v>
                </c:pt>
                <c:pt idx="12021">
                  <c:v>25.52587498085563</c:v>
                </c:pt>
                <c:pt idx="12022">
                  <c:v>25.514168398253801</c:v>
                </c:pt>
                <c:pt idx="12023">
                  <c:v>25.503043971551289</c:v>
                </c:pt>
                <c:pt idx="12024">
                  <c:v>25.520446803445466</c:v>
                </c:pt>
                <c:pt idx="12025">
                  <c:v>25.507889978044744</c:v>
                </c:pt>
                <c:pt idx="12026">
                  <c:v>25.50960136498221</c:v>
                </c:pt>
                <c:pt idx="12027">
                  <c:v>25.513027200746532</c:v>
                </c:pt>
                <c:pt idx="12028">
                  <c:v>25.521876179550393</c:v>
                </c:pt>
                <c:pt idx="12029">
                  <c:v>25.5181635549535</c:v>
                </c:pt>
                <c:pt idx="12030">
                  <c:v>25.502759703452092</c:v>
                </c:pt>
                <c:pt idx="12031">
                  <c:v>25.517879627217116</c:v>
                </c:pt>
                <c:pt idx="12032">
                  <c:v>25.507320073307707</c:v>
                </c:pt>
                <c:pt idx="12033">
                  <c:v>25.515022141803588</c:v>
                </c:pt>
                <c:pt idx="12034">
                  <c:v>25.502188957757507</c:v>
                </c:pt>
                <c:pt idx="12035">
                  <c:v>25.523588702200691</c:v>
                </c:pt>
                <c:pt idx="12036">
                  <c:v>25.505610170361496</c:v>
                </c:pt>
                <c:pt idx="12037">
                  <c:v>25.506467692852187</c:v>
                </c:pt>
                <c:pt idx="12038">
                  <c:v>25.533877844485357</c:v>
                </c:pt>
                <c:pt idx="12039">
                  <c:v>25.513883087386134</c:v>
                </c:pt>
                <c:pt idx="12040">
                  <c:v>25.518450471263932</c:v>
                </c:pt>
                <c:pt idx="12041">
                  <c:v>25.519877715536246</c:v>
                </c:pt>
                <c:pt idx="12042">
                  <c:v>25.487660532497312</c:v>
                </c:pt>
                <c:pt idx="12043">
                  <c:v>25.60185663351519</c:v>
                </c:pt>
                <c:pt idx="12044">
                  <c:v>25.57685156212203</c:v>
                </c:pt>
                <c:pt idx="12045">
                  <c:v>25.582019569726256</c:v>
                </c:pt>
                <c:pt idx="12046">
                  <c:v>25.586904309281952</c:v>
                </c:pt>
                <c:pt idx="12047">
                  <c:v>25.590926863258854</c:v>
                </c:pt>
                <c:pt idx="12048">
                  <c:v>25.603008143151211</c:v>
                </c:pt>
                <c:pt idx="12049">
                  <c:v>25.582593864192873</c:v>
                </c:pt>
                <c:pt idx="12050">
                  <c:v>25.563939878709352</c:v>
                </c:pt>
                <c:pt idx="12051">
                  <c:v>25.561932750567486</c:v>
                </c:pt>
                <c:pt idx="12052">
                  <c:v>25.577424079412893</c:v>
                </c:pt>
                <c:pt idx="12053">
                  <c:v>25.582305963360426</c:v>
                </c:pt>
                <c:pt idx="12054">
                  <c:v>25.574268123203872</c:v>
                </c:pt>
                <c:pt idx="12055">
                  <c:v>25.575418155700568</c:v>
                </c:pt>
                <c:pt idx="12056">
                  <c:v>25.567668887492587</c:v>
                </c:pt>
                <c:pt idx="12057">
                  <c:v>25.573122709326114</c:v>
                </c:pt>
                <c:pt idx="12058">
                  <c:v>25.557635385972336</c:v>
                </c:pt>
                <c:pt idx="12059">
                  <c:v>25.55906939371069</c:v>
                </c:pt>
                <c:pt idx="12060">
                  <c:v>25.542745694424617</c:v>
                </c:pt>
                <c:pt idx="12061">
                  <c:v>25.548755124574146</c:v>
                </c:pt>
                <c:pt idx="12062">
                  <c:v>25.561073737490478</c:v>
                </c:pt>
                <c:pt idx="12063">
                  <c:v>25.569391416888877</c:v>
                </c:pt>
                <c:pt idx="12064">
                  <c:v>25.564802117006728</c:v>
                </c:pt>
                <c:pt idx="12065">
                  <c:v>25.569106118921944</c:v>
                </c:pt>
                <c:pt idx="12066">
                  <c:v>25.561073737490478</c:v>
                </c:pt>
                <c:pt idx="12067">
                  <c:v>25.56222309469651</c:v>
                </c:pt>
                <c:pt idx="12068">
                  <c:v>25.561932376417786</c:v>
                </c:pt>
                <c:pt idx="12069">
                  <c:v>25.568245778402027</c:v>
                </c:pt>
                <c:pt idx="12070">
                  <c:v>25.576563441690215</c:v>
                </c:pt>
                <c:pt idx="12071">
                  <c:v>25.580585842937737</c:v>
                </c:pt>
                <c:pt idx="12072">
                  <c:v>25.566810160319768</c:v>
                </c:pt>
                <c:pt idx="12073">
                  <c:v>25.567383261311829</c:v>
                </c:pt>
                <c:pt idx="12074">
                  <c:v>25.571398453145147</c:v>
                </c:pt>
                <c:pt idx="12075">
                  <c:v>25.577713721930728</c:v>
                </c:pt>
                <c:pt idx="12076">
                  <c:v>25.58632790753737</c:v>
                </c:pt>
                <c:pt idx="12077">
                  <c:v>25.575127826339383</c:v>
                </c:pt>
                <c:pt idx="12078">
                  <c:v>25.569388796006631</c:v>
                </c:pt>
                <c:pt idx="12079">
                  <c:v>25.557064305208218</c:v>
                </c:pt>
                <c:pt idx="12080">
                  <c:v>25.562509330870977</c:v>
                </c:pt>
                <c:pt idx="12081">
                  <c:v>25.573983443770434</c:v>
                </c:pt>
                <c:pt idx="12082">
                  <c:v>25.563081077920213</c:v>
                </c:pt>
                <c:pt idx="12083">
                  <c:v>25.602144311491877</c:v>
                </c:pt>
                <c:pt idx="12084">
                  <c:v>25.5869031841994</c:v>
                </c:pt>
                <c:pt idx="12085">
                  <c:v>25.577999625175927</c:v>
                </c:pt>
                <c:pt idx="12086">
                  <c:v>25.584030860512112</c:v>
                </c:pt>
                <c:pt idx="12087">
                  <c:v>25.581159310512156</c:v>
                </c:pt>
                <c:pt idx="12088">
                  <c:v>25.59006738562492</c:v>
                </c:pt>
                <c:pt idx="12089">
                  <c:v>25.595528553822202</c:v>
                </c:pt>
                <c:pt idx="12090">
                  <c:v>25.582882897459321</c:v>
                </c:pt>
                <c:pt idx="12091">
                  <c:v>25.59581455983836</c:v>
                </c:pt>
                <c:pt idx="12092">
                  <c:v>25.598690059522241</c:v>
                </c:pt>
                <c:pt idx="12093">
                  <c:v>25.595239928228889</c:v>
                </c:pt>
                <c:pt idx="12094">
                  <c:v>25.60185625796154</c:v>
                </c:pt>
                <c:pt idx="12095">
                  <c:v>25.602141682545735</c:v>
                </c:pt>
                <c:pt idx="12096">
                  <c:v>25.602145813747089</c:v>
                </c:pt>
                <c:pt idx="12097">
                  <c:v>25.58977928291565</c:v>
                </c:pt>
                <c:pt idx="12098">
                  <c:v>25.603007016368711</c:v>
                </c:pt>
                <c:pt idx="12099">
                  <c:v>25.600128100076226</c:v>
                </c:pt>
                <c:pt idx="12100">
                  <c:v>25.604447141504156</c:v>
                </c:pt>
                <c:pt idx="12101">
                  <c:v>25.590353995522428</c:v>
                </c:pt>
                <c:pt idx="12102">
                  <c:v>25.588052330376783</c:v>
                </c:pt>
                <c:pt idx="12103">
                  <c:v>25.587477741806858</c:v>
                </c:pt>
                <c:pt idx="12104">
                  <c:v>25.5935162191257</c:v>
                </c:pt>
                <c:pt idx="12105">
                  <c:v>25.581731684403891</c:v>
                </c:pt>
                <c:pt idx="12106">
                  <c:v>25.57340886397612</c:v>
                </c:pt>
                <c:pt idx="12107">
                  <c:v>25.580583219300799</c:v>
                </c:pt>
                <c:pt idx="12108">
                  <c:v>25.579434877927618</c:v>
                </c:pt>
                <c:pt idx="12109">
                  <c:v>25.564803239758326</c:v>
                </c:pt>
                <c:pt idx="12110">
                  <c:v>25.582022568572622</c:v>
                </c:pt>
                <c:pt idx="12111">
                  <c:v>25.568528807039769</c:v>
                </c:pt>
                <c:pt idx="12112">
                  <c:v>25.58402898587989</c:v>
                </c:pt>
                <c:pt idx="12113">
                  <c:v>25.55276554027018</c:v>
                </c:pt>
                <c:pt idx="12114">
                  <c:v>25.55190726645932</c:v>
                </c:pt>
                <c:pt idx="12115">
                  <c:v>25.57685156212203</c:v>
                </c:pt>
                <c:pt idx="12116">
                  <c:v>25.578861877867592</c:v>
                </c:pt>
                <c:pt idx="12117">
                  <c:v>25.580010532289496</c:v>
                </c:pt>
                <c:pt idx="12118">
                  <c:v>25.578575202021899</c:v>
                </c:pt>
                <c:pt idx="12119">
                  <c:v>25.575705121267834</c:v>
                </c:pt>
                <c:pt idx="12120">
                  <c:v>25.569965031199725</c:v>
                </c:pt>
                <c:pt idx="12121">
                  <c:v>25.56422803218004</c:v>
                </c:pt>
                <c:pt idx="12122">
                  <c:v>25.553050400793257</c:v>
                </c:pt>
                <c:pt idx="12123">
                  <c:v>25.548755124574146</c:v>
                </c:pt>
                <c:pt idx="12124">
                  <c:v>25.548470378978536</c:v>
                </c:pt>
                <c:pt idx="12125">
                  <c:v>25.540742558189759</c:v>
                </c:pt>
                <c:pt idx="12126">
                  <c:v>25.553338259721407</c:v>
                </c:pt>
                <c:pt idx="12127">
                  <c:v>25.555627949978572</c:v>
                </c:pt>
                <c:pt idx="12128">
                  <c:v>25.545036095232536</c:v>
                </c:pt>
                <c:pt idx="12129">
                  <c:v>25.545893815099461</c:v>
                </c:pt>
                <c:pt idx="12130">
                  <c:v>25.564514696485052</c:v>
                </c:pt>
                <c:pt idx="12131">
                  <c:v>25.55333676433024</c:v>
                </c:pt>
                <c:pt idx="12132">
                  <c:v>25.553626126433752</c:v>
                </c:pt>
                <c:pt idx="12133">
                  <c:v>25.5510475667758</c:v>
                </c:pt>
                <c:pt idx="12134">
                  <c:v>25.568244280915973</c:v>
                </c:pt>
                <c:pt idx="12135">
                  <c:v>25.58058471852182</c:v>
                </c:pt>
                <c:pt idx="12136">
                  <c:v>25.568244280915973</c:v>
                </c:pt>
                <c:pt idx="12137">
                  <c:v>25.564803614008905</c:v>
                </c:pt>
                <c:pt idx="12138">
                  <c:v>25.551332381327537</c:v>
                </c:pt>
                <c:pt idx="12139">
                  <c:v>25.554195901163521</c:v>
                </c:pt>
                <c:pt idx="12140">
                  <c:v>25.563081452110278</c:v>
                </c:pt>
                <c:pt idx="12141">
                  <c:v>25.561360316903627</c:v>
                </c:pt>
                <c:pt idx="12142">
                  <c:v>25.583168939392994</c:v>
                </c:pt>
                <c:pt idx="12143">
                  <c:v>25.575992094562917</c:v>
                </c:pt>
                <c:pt idx="12144">
                  <c:v>25.572835813295132</c:v>
                </c:pt>
                <c:pt idx="12145">
                  <c:v>25.572257924768099</c:v>
                </c:pt>
                <c:pt idx="12146">
                  <c:v>25.567385507359401</c:v>
                </c:pt>
                <c:pt idx="12147">
                  <c:v>25.56566143086463</c:v>
                </c:pt>
                <c:pt idx="12148">
                  <c:v>25.580296122358618</c:v>
                </c:pt>
                <c:pt idx="12149">
                  <c:v>25.5869031841994</c:v>
                </c:pt>
                <c:pt idx="12150">
                  <c:v>25.587764282105752</c:v>
                </c:pt>
                <c:pt idx="12151">
                  <c:v>25.590065134792333</c:v>
                </c:pt>
                <c:pt idx="12152">
                  <c:v>25.585752661913748</c:v>
                </c:pt>
                <c:pt idx="12153">
                  <c:v>25.590066635347313</c:v>
                </c:pt>
                <c:pt idx="12154">
                  <c:v>25.588051205173098</c:v>
                </c:pt>
                <c:pt idx="12155">
                  <c:v>25.634420182871796</c:v>
                </c:pt>
                <c:pt idx="12156">
                  <c:v>25.636153523443905</c:v>
                </c:pt>
                <c:pt idx="12157">
                  <c:v>25.650307282440654</c:v>
                </c:pt>
                <c:pt idx="12158">
                  <c:v>25.633845729718615</c:v>
                </c:pt>
                <c:pt idx="12159">
                  <c:v>25.635288513304733</c:v>
                </c:pt>
                <c:pt idx="12160">
                  <c:v>25.644526943280475</c:v>
                </c:pt>
                <c:pt idx="12161">
                  <c:v>25.643949307426933</c:v>
                </c:pt>
                <c:pt idx="12162">
                  <c:v>25.644815772911478</c:v>
                </c:pt>
                <c:pt idx="12163">
                  <c:v>25.64163907607891</c:v>
                </c:pt>
                <c:pt idx="12164">
                  <c:v>25.61193185947738</c:v>
                </c:pt>
                <c:pt idx="12165">
                  <c:v>25.635864927783327</c:v>
                </c:pt>
                <c:pt idx="12166">
                  <c:v>25.644529205623218</c:v>
                </c:pt>
                <c:pt idx="12167">
                  <c:v>25.64395081557392</c:v>
                </c:pt>
                <c:pt idx="12168">
                  <c:v>25.653485801258729</c:v>
                </c:pt>
                <c:pt idx="12169">
                  <c:v>25.640195434988748</c:v>
                </c:pt>
                <c:pt idx="12170">
                  <c:v>25.661587295671229</c:v>
                </c:pt>
                <c:pt idx="12171">
                  <c:v>25.653777137278031</c:v>
                </c:pt>
                <c:pt idx="12172">
                  <c:v>25.6465489145763</c:v>
                </c:pt>
                <c:pt idx="12173">
                  <c:v>25.645682308625048</c:v>
                </c:pt>
                <c:pt idx="12174">
                  <c:v>25.648571268323547</c:v>
                </c:pt>
                <c:pt idx="12175">
                  <c:v>25.656959707566561</c:v>
                </c:pt>
                <c:pt idx="12176">
                  <c:v>25.647128953795217</c:v>
                </c:pt>
                <c:pt idx="12177">
                  <c:v>25.636439866266507</c:v>
                </c:pt>
                <c:pt idx="12178">
                  <c:v>25.64106235011559</c:v>
                </c:pt>
                <c:pt idx="12179">
                  <c:v>25.642506485284997</c:v>
                </c:pt>
                <c:pt idx="12180">
                  <c:v>25.640196188797443</c:v>
                </c:pt>
                <c:pt idx="12181">
                  <c:v>25.645394586846447</c:v>
                </c:pt>
                <c:pt idx="12182">
                  <c:v>25.64510536450063</c:v>
                </c:pt>
                <c:pt idx="12183">
                  <c:v>25.646263809304003</c:v>
                </c:pt>
                <c:pt idx="12184">
                  <c:v>25.673456523221468</c:v>
                </c:pt>
                <c:pt idx="12185">
                  <c:v>25.662455946696923</c:v>
                </c:pt>
                <c:pt idx="12186">
                  <c:v>25.665927478019061</c:v>
                </c:pt>
                <c:pt idx="12187">
                  <c:v>25.650598531884874</c:v>
                </c:pt>
                <c:pt idx="12188">
                  <c:v>25.664193460333827</c:v>
                </c:pt>
                <c:pt idx="12189">
                  <c:v>25.653777137278031</c:v>
                </c:pt>
                <c:pt idx="12190">
                  <c:v>25.647419362364133</c:v>
                </c:pt>
                <c:pt idx="12191">
                  <c:v>25.665349440903537</c:v>
                </c:pt>
                <c:pt idx="12192">
                  <c:v>25.658692553198573</c:v>
                </c:pt>
                <c:pt idx="12193">
                  <c:v>25.682440780523844</c:v>
                </c:pt>
                <c:pt idx="12194">
                  <c:v>25.643371702782574</c:v>
                </c:pt>
                <c:pt idx="12195">
                  <c:v>25.649441880765792</c:v>
                </c:pt>
                <c:pt idx="12196">
                  <c:v>25.644530713852031</c:v>
                </c:pt>
                <c:pt idx="12197">
                  <c:v>25.634999941003173</c:v>
                </c:pt>
                <c:pt idx="12198">
                  <c:v>25.655222613381717</c:v>
                </c:pt>
                <c:pt idx="12199">
                  <c:v>25.641638322168475</c:v>
                </c:pt>
                <c:pt idx="12200">
                  <c:v>25.636730738146685</c:v>
                </c:pt>
                <c:pt idx="12201">
                  <c:v>25.644529205623225</c:v>
                </c:pt>
                <c:pt idx="12202">
                  <c:v>25.637886391556101</c:v>
                </c:pt>
                <c:pt idx="12203">
                  <c:v>25.63500031772432</c:v>
                </c:pt>
                <c:pt idx="12204">
                  <c:v>25.635285876185741</c:v>
                </c:pt>
                <c:pt idx="12205">
                  <c:v>25.647417853727813</c:v>
                </c:pt>
                <c:pt idx="12206">
                  <c:v>25.631536927910055</c:v>
                </c:pt>
                <c:pt idx="12207">
                  <c:v>25.629225612762649</c:v>
                </c:pt>
                <c:pt idx="12208">
                  <c:v>25.661300656308143</c:v>
                </c:pt>
                <c:pt idx="12209">
                  <c:v>25.635576339916142</c:v>
                </c:pt>
                <c:pt idx="12210">
                  <c:v>25.624035448878459</c:v>
                </c:pt>
                <c:pt idx="12211">
                  <c:v>25.634710623072131</c:v>
                </c:pt>
                <c:pt idx="12212">
                  <c:v>25.63932859016769</c:v>
                </c:pt>
                <c:pt idx="12213">
                  <c:v>25.644818035315346</c:v>
                </c:pt>
                <c:pt idx="12214">
                  <c:v>25.637883753795997</c:v>
                </c:pt>
                <c:pt idx="12215">
                  <c:v>25.642218471989267</c:v>
                </c:pt>
                <c:pt idx="12216">
                  <c:v>25.637595111408846</c:v>
                </c:pt>
                <c:pt idx="12217">
                  <c:v>25.638461061957535</c:v>
                </c:pt>
                <c:pt idx="12218">
                  <c:v>25.644815772911478</c:v>
                </c:pt>
                <c:pt idx="12219">
                  <c:v>25.641348070592517</c:v>
                </c:pt>
                <c:pt idx="12220">
                  <c:v>25.641929712522259</c:v>
                </c:pt>
                <c:pt idx="12221">
                  <c:v>25.652619387661488</c:v>
                </c:pt>
                <c:pt idx="12222">
                  <c:v>25.640194681180102</c:v>
                </c:pt>
                <c:pt idx="12223">
                  <c:v>25.638749727732559</c:v>
                </c:pt>
                <c:pt idx="12224">
                  <c:v>25.626055051917461</c:v>
                </c:pt>
                <c:pt idx="12225">
                  <c:v>25.626343382717195</c:v>
                </c:pt>
                <c:pt idx="12226">
                  <c:v>25.623460424903854</c:v>
                </c:pt>
                <c:pt idx="12227">
                  <c:v>25.601568587751274</c:v>
                </c:pt>
                <c:pt idx="12228">
                  <c:v>25.571113475899697</c:v>
                </c:pt>
                <c:pt idx="12229">
                  <c:v>25.604158274531329</c:v>
                </c:pt>
                <c:pt idx="12230">
                  <c:v>25.594954688241724</c:v>
                </c:pt>
                <c:pt idx="12231">
                  <c:v>25.61625455307437</c:v>
                </c:pt>
                <c:pt idx="12232">
                  <c:v>25.57283056983643</c:v>
                </c:pt>
                <c:pt idx="12233">
                  <c:v>25.571398078662824</c:v>
                </c:pt>
                <c:pt idx="12234">
                  <c:v>25.569677096918106</c:v>
                </c:pt>
                <c:pt idx="12235">
                  <c:v>25.549900910228946</c:v>
                </c:pt>
                <c:pt idx="12236">
                  <c:v>25.572832442499934</c:v>
                </c:pt>
                <c:pt idx="12237">
                  <c:v>25.554769819268259</c:v>
                </c:pt>
                <c:pt idx="12238">
                  <c:v>25.542744573996906</c:v>
                </c:pt>
                <c:pt idx="12239">
                  <c:v>25.534735038365856</c:v>
                </c:pt>
                <c:pt idx="12240">
                  <c:v>25.547037424596525</c:v>
                </c:pt>
                <c:pt idx="12241">
                  <c:v>25.525302246503792</c:v>
                </c:pt>
                <c:pt idx="12242">
                  <c:v>25.527017185811218</c:v>
                </c:pt>
                <c:pt idx="12243">
                  <c:v>25.527303968259993</c:v>
                </c:pt>
                <c:pt idx="12244">
                  <c:v>25.515021769300187</c:v>
                </c:pt>
                <c:pt idx="12245">
                  <c:v>25.523305375097575</c:v>
                </c:pt>
                <c:pt idx="12246">
                  <c:v>25.510457720364681</c:v>
                </c:pt>
                <c:pt idx="12247">
                  <c:v>25.487659046317919</c:v>
                </c:pt>
                <c:pt idx="12248">
                  <c:v>25.475140543605523</c:v>
                </c:pt>
                <c:pt idx="12249">
                  <c:v>25.47656309087769</c:v>
                </c:pt>
                <c:pt idx="12250">
                  <c:v>25.483107855295522</c:v>
                </c:pt>
                <c:pt idx="12251">
                  <c:v>25.477131717799693</c:v>
                </c:pt>
                <c:pt idx="12252">
                  <c:v>25.482252217609041</c:v>
                </c:pt>
                <c:pt idx="12253">
                  <c:v>25.500761111696377</c:v>
                </c:pt>
                <c:pt idx="12254">
                  <c:v>25.503614763199163</c:v>
                </c:pt>
                <c:pt idx="12255">
                  <c:v>25.505610170361496</c:v>
                </c:pt>
                <c:pt idx="12256">
                  <c:v>25.498768846962189</c:v>
                </c:pt>
                <c:pt idx="12257">
                  <c:v>25.501333268749303</c:v>
                </c:pt>
                <c:pt idx="12258">
                  <c:v>25.51730732349635</c:v>
                </c:pt>
                <c:pt idx="12259">
                  <c:v>25.503330107727862</c:v>
                </c:pt>
                <c:pt idx="12260">
                  <c:v>25.513310253972087</c:v>
                </c:pt>
                <c:pt idx="12261">
                  <c:v>25.511314144780641</c:v>
                </c:pt>
                <c:pt idx="12262">
                  <c:v>25.522446492761222</c:v>
                </c:pt>
                <c:pt idx="12263">
                  <c:v>25.511886125796675</c:v>
                </c:pt>
                <c:pt idx="12264">
                  <c:v>25.50504001577492</c:v>
                </c:pt>
                <c:pt idx="12265">
                  <c:v>25.500764831733665</c:v>
                </c:pt>
                <c:pt idx="12266">
                  <c:v>25.498196828067254</c:v>
                </c:pt>
                <c:pt idx="12267">
                  <c:v>25.480545604771635</c:v>
                </c:pt>
                <c:pt idx="12268">
                  <c:v>25.485380235085913</c:v>
                </c:pt>
                <c:pt idx="12269">
                  <c:v>25.489937603733583</c:v>
                </c:pt>
                <c:pt idx="12270">
                  <c:v>25.481681088146527</c:v>
                </c:pt>
                <c:pt idx="12271">
                  <c:v>25.458663968761911</c:v>
                </c:pt>
                <c:pt idx="12272">
                  <c:v>25.458947798841169</c:v>
                </c:pt>
                <c:pt idx="12273">
                  <c:v>25.462068948881182</c:v>
                </c:pt>
                <c:pt idx="12274">
                  <c:v>25.472012204665624</c:v>
                </c:pt>
                <c:pt idx="12275">
                  <c:v>25.460082083436159</c:v>
                </c:pt>
                <c:pt idx="12276">
                  <c:v>25.464056928263343</c:v>
                </c:pt>
                <c:pt idx="12277">
                  <c:v>25.483957619343119</c:v>
                </c:pt>
                <c:pt idx="12278">
                  <c:v>25.452418667084636</c:v>
                </c:pt>
                <c:pt idx="12279">
                  <c:v>25.466046022104695</c:v>
                </c:pt>
                <c:pt idx="12280">
                  <c:v>25.455255637327109</c:v>
                </c:pt>
                <c:pt idx="12281">
                  <c:v>25.445043877584144</c:v>
                </c:pt>
                <c:pt idx="12282">
                  <c:v>25.464909986922613</c:v>
                </c:pt>
                <c:pt idx="12283">
                  <c:v>25.45923163652186</c:v>
                </c:pt>
                <c:pt idx="12284">
                  <c:v>25.452419778020879</c:v>
                </c:pt>
                <c:pt idx="12285">
                  <c:v>25.45525489650468</c:v>
                </c:pt>
                <c:pt idx="12286">
                  <c:v>25.469455600022513</c:v>
                </c:pt>
                <c:pt idx="12287">
                  <c:v>25.481967763071438</c:v>
                </c:pt>
                <c:pt idx="12288">
                  <c:v>25.479124379583112</c:v>
                </c:pt>
                <c:pt idx="12289">
                  <c:v>25.493922167208755</c:v>
                </c:pt>
                <c:pt idx="12290">
                  <c:v>25.513598529086284</c:v>
                </c:pt>
                <c:pt idx="12291">
                  <c:v>25.514169143200817</c:v>
                </c:pt>
                <c:pt idx="12292">
                  <c:v>25.514739042972586</c:v>
                </c:pt>
                <c:pt idx="12293">
                  <c:v>25.527589639611872</c:v>
                </c:pt>
                <c:pt idx="12294">
                  <c:v>25.541598811701629</c:v>
                </c:pt>
                <c:pt idx="12295">
                  <c:v>25.527872707960753</c:v>
                </c:pt>
                <c:pt idx="12296">
                  <c:v>25.541601052315826</c:v>
                </c:pt>
                <c:pt idx="12297">
                  <c:v>25.546181106939223</c:v>
                </c:pt>
                <c:pt idx="12298">
                  <c:v>25.539025031045167</c:v>
                </c:pt>
                <c:pt idx="12299">
                  <c:v>25.564800620004753</c:v>
                </c:pt>
                <c:pt idx="12300">
                  <c:v>25.580583219300799</c:v>
                </c:pt>
                <c:pt idx="12301">
                  <c:v>25.578574827287287</c:v>
                </c:pt>
                <c:pt idx="12302">
                  <c:v>25.564229903331924</c:v>
                </c:pt>
                <c:pt idx="12303">
                  <c:v>25.541600678880087</c:v>
                </c:pt>
                <c:pt idx="12304">
                  <c:v>25.537310394145663</c:v>
                </c:pt>
                <c:pt idx="12305">
                  <c:v>25.556203441083177</c:v>
                </c:pt>
                <c:pt idx="12306">
                  <c:v>25.541600678880087</c:v>
                </c:pt>
                <c:pt idx="12307">
                  <c:v>25.555629071763281</c:v>
                </c:pt>
                <c:pt idx="12308">
                  <c:v>25.547039666356188</c:v>
                </c:pt>
                <c:pt idx="12309">
                  <c:v>25.533590138385563</c:v>
                </c:pt>
                <c:pt idx="12310">
                  <c:v>25.542744947472809</c:v>
                </c:pt>
                <c:pt idx="12311">
                  <c:v>25.526162851178313</c:v>
                </c:pt>
                <c:pt idx="12312">
                  <c:v>25.523305002303729</c:v>
                </c:pt>
                <c:pt idx="12313">
                  <c:v>25.498767731160619</c:v>
                </c:pt>
                <c:pt idx="12314">
                  <c:v>25.527017185811218</c:v>
                </c:pt>
                <c:pt idx="12315">
                  <c:v>25.532734902395081</c:v>
                </c:pt>
                <c:pt idx="12316">
                  <c:v>25.525304856551315</c:v>
                </c:pt>
                <c:pt idx="12317">
                  <c:v>25.535020163004251</c:v>
                </c:pt>
                <c:pt idx="12318">
                  <c:v>25.526159868026202</c:v>
                </c:pt>
                <c:pt idx="12319">
                  <c:v>25.546176997378382</c:v>
                </c:pt>
                <c:pt idx="12320">
                  <c:v>25.577712597817776</c:v>
                </c:pt>
                <c:pt idx="12321">
                  <c:v>25.575990595987793</c:v>
                </c:pt>
                <c:pt idx="12322">
                  <c:v>25.558495617828427</c:v>
                </c:pt>
                <c:pt idx="12323">
                  <c:v>25.549329496811222</c:v>
                </c:pt>
                <c:pt idx="12324">
                  <c:v>25.528161378306912</c:v>
                </c:pt>
                <c:pt idx="12325">
                  <c:v>25.529018484505649</c:v>
                </c:pt>
                <c:pt idx="12326">
                  <c:v>25.547038545476287</c:v>
                </c:pt>
                <c:pt idx="12327">
                  <c:v>25.557922620880795</c:v>
                </c:pt>
                <c:pt idx="12328">
                  <c:v>25.529018484505649</c:v>
                </c:pt>
                <c:pt idx="12329">
                  <c:v>25.52616210539022</c:v>
                </c:pt>
                <c:pt idx="12330">
                  <c:v>25.516452278679957</c:v>
                </c:pt>
                <c:pt idx="12331">
                  <c:v>25.522162077838463</c:v>
                </c:pt>
                <c:pt idx="12332">
                  <c:v>25.522732033615281</c:v>
                </c:pt>
                <c:pt idx="12333">
                  <c:v>25.521874315831891</c:v>
                </c:pt>
                <c:pt idx="12334">
                  <c:v>25.52301646378848</c:v>
                </c:pt>
                <c:pt idx="12335">
                  <c:v>25.531017921554991</c:v>
                </c:pt>
                <c:pt idx="12336">
                  <c:v>25.527588520779599</c:v>
                </c:pt>
                <c:pt idx="12337">
                  <c:v>25.525016263751777</c:v>
                </c:pt>
                <c:pt idx="12338">
                  <c:v>25.525877218159685</c:v>
                </c:pt>
                <c:pt idx="12339">
                  <c:v>25.51245441347244</c:v>
                </c:pt>
                <c:pt idx="12340">
                  <c:v>25.516451906126431</c:v>
                </c:pt>
                <c:pt idx="12341">
                  <c:v>25.493353011591786</c:v>
                </c:pt>
                <c:pt idx="12342">
                  <c:v>25.497058460828598</c:v>
                </c:pt>
                <c:pt idx="12343">
                  <c:v>25.445044247638517</c:v>
                </c:pt>
                <c:pt idx="12344">
                  <c:v>25.448162414610724</c:v>
                </c:pt>
                <c:pt idx="12345">
                  <c:v>25.435125516448981</c:v>
                </c:pt>
                <c:pt idx="12346">
                  <c:v>25.431159293952</c:v>
                </c:pt>
                <c:pt idx="12347">
                  <c:v>25.43455913911755</c:v>
                </c:pt>
                <c:pt idx="12348">
                  <c:v>25.451001947825628</c:v>
                </c:pt>
                <c:pt idx="12349">
                  <c:v>25.438527005685113</c:v>
                </c:pt>
                <c:pt idx="12350">
                  <c:v>25.420405855455737</c:v>
                </c:pt>
                <c:pt idx="12351">
                  <c:v>25.407119528012633</c:v>
                </c:pt>
                <c:pt idx="12352">
                  <c:v>25.417295853190321</c:v>
                </c:pt>
                <c:pt idx="12353">
                  <c:v>25.394415183029604</c:v>
                </c:pt>
                <c:pt idx="12354">
                  <c:v>25.399210269312277</c:v>
                </c:pt>
                <c:pt idx="12355">
                  <c:v>25.499622469522251</c:v>
                </c:pt>
                <c:pt idx="12356">
                  <c:v>25.477702231187383</c:v>
                </c:pt>
                <c:pt idx="12357">
                  <c:v>25.480828535957869</c:v>
                </c:pt>
                <c:pt idx="12358">
                  <c:v>25.49421103186382</c:v>
                </c:pt>
                <c:pt idx="12359">
                  <c:v>25.473435445510717</c:v>
                </c:pt>
                <c:pt idx="12360">
                  <c:v>25.486522923077544</c:v>
                </c:pt>
                <c:pt idx="12361">
                  <c:v>25.508746567758667</c:v>
                </c:pt>
                <c:pt idx="12362">
                  <c:v>25.519019855399172</c:v>
                </c:pt>
                <c:pt idx="12363">
                  <c:v>25.520447176139079</c:v>
                </c:pt>
                <c:pt idx="12364">
                  <c:v>25.511600876206451</c:v>
                </c:pt>
                <c:pt idx="12365">
                  <c:v>25.510456230991029</c:v>
                </c:pt>
                <c:pt idx="12366">
                  <c:v>25.511028910546724</c:v>
                </c:pt>
                <c:pt idx="12367">
                  <c:v>25.52587498085563</c:v>
                </c:pt>
                <c:pt idx="12368">
                  <c:v>25.50789332832629</c:v>
                </c:pt>
                <c:pt idx="12369">
                  <c:v>25.50903136842642</c:v>
                </c:pt>
                <c:pt idx="12370">
                  <c:v>25.532734529270499</c:v>
                </c:pt>
                <c:pt idx="12371">
                  <c:v>25.531589098447601</c:v>
                </c:pt>
                <c:pt idx="12372">
                  <c:v>25.515021769300187</c:v>
                </c:pt>
                <c:pt idx="12373">
                  <c:v>25.51759272631719</c:v>
                </c:pt>
                <c:pt idx="12374">
                  <c:v>25.517021928339954</c:v>
                </c:pt>
                <c:pt idx="12375">
                  <c:v>25.506180727748905</c:v>
                </c:pt>
                <c:pt idx="12376">
                  <c:v>25.510743311616999</c:v>
                </c:pt>
                <c:pt idx="12377">
                  <c:v>25.543603229682454</c:v>
                </c:pt>
                <c:pt idx="12378">
                  <c:v>25.535879315130781</c:v>
                </c:pt>
                <c:pt idx="12379">
                  <c:v>25.538169357967529</c:v>
                </c:pt>
                <c:pt idx="12380">
                  <c:v>25.543317874911992</c:v>
                </c:pt>
                <c:pt idx="12381">
                  <c:v>25.559068271563373</c:v>
                </c:pt>
                <c:pt idx="12382">
                  <c:v>25.548755124574146</c:v>
                </c:pt>
                <c:pt idx="12383">
                  <c:v>25.54331750141602</c:v>
                </c:pt>
                <c:pt idx="12384">
                  <c:v>25.542744573996906</c:v>
                </c:pt>
                <c:pt idx="12385">
                  <c:v>25.548756245634827</c:v>
                </c:pt>
                <c:pt idx="12386">
                  <c:v>25.543318995400071</c:v>
                </c:pt>
                <c:pt idx="12387">
                  <c:v>25.548756245634827</c:v>
                </c:pt>
                <c:pt idx="12388">
                  <c:v>25.563082574680529</c:v>
                </c:pt>
                <c:pt idx="12389">
                  <c:v>25.539309897344424</c:v>
                </c:pt>
                <c:pt idx="12390">
                  <c:v>25.529588434966318</c:v>
                </c:pt>
                <c:pt idx="12391">
                  <c:v>25.524730288692592</c:v>
                </c:pt>
                <c:pt idx="12392">
                  <c:v>25.520447921526344</c:v>
                </c:pt>
                <c:pt idx="12393">
                  <c:v>25.498196828067268</c:v>
                </c:pt>
                <c:pt idx="12394">
                  <c:v>25.461217601295644</c:v>
                </c:pt>
                <c:pt idx="12395">
                  <c:v>25.464342385709251</c:v>
                </c:pt>
                <c:pt idx="12396">
                  <c:v>25.468887013630628</c:v>
                </c:pt>
                <c:pt idx="12397">
                  <c:v>25.503040994882593</c:v>
                </c:pt>
                <c:pt idx="12398">
                  <c:v>25.489368290121284</c:v>
                </c:pt>
                <c:pt idx="12399">
                  <c:v>25.489366803702758</c:v>
                </c:pt>
                <c:pt idx="12400">
                  <c:v>25.493639630233861</c:v>
                </c:pt>
                <c:pt idx="12401">
                  <c:v>25.482253331675739</c:v>
                </c:pt>
                <c:pt idx="12402">
                  <c:v>25.502759703452092</c:v>
                </c:pt>
                <c:pt idx="12403">
                  <c:v>25.492499892951603</c:v>
                </c:pt>
                <c:pt idx="12404">
                  <c:v>25.490504718018531</c:v>
                </c:pt>
                <c:pt idx="12405">
                  <c:v>25.483959105004196</c:v>
                </c:pt>
                <c:pt idx="12406">
                  <c:v>25.506465459630796</c:v>
                </c:pt>
                <c:pt idx="12407">
                  <c:v>25.504184841278327</c:v>
                </c:pt>
                <c:pt idx="12408">
                  <c:v>25.518734414251377</c:v>
                </c:pt>
                <c:pt idx="12409">
                  <c:v>25.527303222391826</c:v>
                </c:pt>
                <c:pt idx="12410">
                  <c:v>25.525303737959469</c:v>
                </c:pt>
                <c:pt idx="12411">
                  <c:v>25.530731785031204</c:v>
                </c:pt>
                <c:pt idx="12412">
                  <c:v>25.509888050184664</c:v>
                </c:pt>
                <c:pt idx="12413">
                  <c:v>25.507319328840808</c:v>
                </c:pt>
                <c:pt idx="12414">
                  <c:v>25.509602109609077</c:v>
                </c:pt>
                <c:pt idx="12415">
                  <c:v>25.527305459996487</c:v>
                </c:pt>
                <c:pt idx="12416">
                  <c:v>25.524163581185533</c:v>
                </c:pt>
                <c:pt idx="12417">
                  <c:v>25.533877844485357</c:v>
                </c:pt>
                <c:pt idx="12418">
                  <c:v>25.541315377811028</c:v>
                </c:pt>
                <c:pt idx="12419">
                  <c:v>25.540171262950405</c:v>
                </c:pt>
                <c:pt idx="12420">
                  <c:v>25.529589554009053</c:v>
                </c:pt>
                <c:pt idx="12421">
                  <c:v>25.521304406042258</c:v>
                </c:pt>
                <c:pt idx="12422">
                  <c:v>25.543890086169924</c:v>
                </c:pt>
                <c:pt idx="12423">
                  <c:v>25.543031780822162</c:v>
                </c:pt>
                <c:pt idx="12424">
                  <c:v>25.548471126332331</c:v>
                </c:pt>
                <c:pt idx="12425">
                  <c:v>25.537596707713</c:v>
                </c:pt>
                <c:pt idx="12426">
                  <c:v>25.543603229682454</c:v>
                </c:pt>
                <c:pt idx="12427">
                  <c:v>25.537310767430835</c:v>
                </c:pt>
                <c:pt idx="12428">
                  <c:v>25.542460736116787</c:v>
                </c:pt>
                <c:pt idx="12429">
                  <c:v>25.539310644055096</c:v>
                </c:pt>
                <c:pt idx="12430">
                  <c:v>25.557063183272231</c:v>
                </c:pt>
                <c:pt idx="12431">
                  <c:v>25.55734703684649</c:v>
                </c:pt>
                <c:pt idx="12432">
                  <c:v>25.553050774630968</c:v>
                </c:pt>
                <c:pt idx="12433">
                  <c:v>25.54102672365158</c:v>
                </c:pt>
                <c:pt idx="12434">
                  <c:v>25.530161027217748</c:v>
                </c:pt>
                <c:pt idx="12435">
                  <c:v>25.509604343489986</c:v>
                </c:pt>
                <c:pt idx="12436">
                  <c:v>25.512742665367078</c:v>
                </c:pt>
                <c:pt idx="12437">
                  <c:v>25.499621353630989</c:v>
                </c:pt>
                <c:pt idx="12438">
                  <c:v>25.499907769573532</c:v>
                </c:pt>
                <c:pt idx="12439">
                  <c:v>25.481681830817656</c:v>
                </c:pt>
                <c:pt idx="12440">
                  <c:v>25.464342014980303</c:v>
                </c:pt>
                <c:pt idx="12441">
                  <c:v>25.489651828266329</c:v>
                </c:pt>
                <c:pt idx="12442">
                  <c:v>25.492500636380271</c:v>
                </c:pt>
                <c:pt idx="12443">
                  <c:v>25.47599412330106</c:v>
                </c:pt>
                <c:pt idx="12444">
                  <c:v>25.495349837443467</c:v>
                </c:pt>
                <c:pt idx="12445">
                  <c:v>25.492784629937812</c:v>
                </c:pt>
                <c:pt idx="12446">
                  <c:v>25.491076322579353</c:v>
                </c:pt>
                <c:pt idx="12447">
                  <c:v>25.462354352796488</c:v>
                </c:pt>
                <c:pt idx="12448">
                  <c:v>25.469453374576009</c:v>
                </c:pt>
                <c:pt idx="12449">
                  <c:v>25.465194355064217</c:v>
                </c:pt>
                <c:pt idx="12450">
                  <c:v>25.453552993679036</c:v>
                </c:pt>
                <c:pt idx="12451">
                  <c:v>25.464624143453513</c:v>
                </c:pt>
                <c:pt idx="12452">
                  <c:v>25.457243450454691</c:v>
                </c:pt>
                <c:pt idx="12453">
                  <c:v>25.452133900928626</c:v>
                </c:pt>
                <c:pt idx="12454">
                  <c:v>25.458376811600228</c:v>
                </c:pt>
                <c:pt idx="12455">
                  <c:v>25.445326232818623</c:v>
                </c:pt>
                <c:pt idx="12456">
                  <c:v>25.452132419720247</c:v>
                </c:pt>
                <c:pt idx="12457">
                  <c:v>25.44051057200144</c:v>
                </c:pt>
                <c:pt idx="12458">
                  <c:v>25.46121723067596</c:v>
                </c:pt>
                <c:pt idx="12459">
                  <c:v>25.46235324081826</c:v>
                </c:pt>
                <c:pt idx="12460">
                  <c:v>25.468887755406445</c:v>
                </c:pt>
                <c:pt idx="12461">
                  <c:v>25.465193984305483</c:v>
                </c:pt>
                <c:pt idx="12462">
                  <c:v>25.473151969379611</c:v>
                </c:pt>
                <c:pt idx="12463">
                  <c:v>25.452419778020879</c:v>
                </c:pt>
                <c:pt idx="12464">
                  <c:v>25.448730260365995</c:v>
                </c:pt>
                <c:pt idx="12465">
                  <c:v>25.448165746081127</c:v>
                </c:pt>
                <c:pt idx="12466">
                  <c:v>25.450717960251602</c:v>
                </c:pt>
                <c:pt idx="12467">
                  <c:v>25.472297505367475</c:v>
                </c:pt>
                <c:pt idx="12468">
                  <c:v>25.45383557580929</c:v>
                </c:pt>
                <c:pt idx="12469">
                  <c:v>25.466897015931245</c:v>
                </c:pt>
                <c:pt idx="12470">
                  <c:v>25.455824974691783</c:v>
                </c:pt>
                <c:pt idx="12471">
                  <c:v>25.45440631840173</c:v>
                </c:pt>
                <c:pt idx="12472">
                  <c:v>25.450717960251602</c:v>
                </c:pt>
                <c:pt idx="12473">
                  <c:v>25.476562348564819</c:v>
                </c:pt>
                <c:pt idx="12474">
                  <c:v>25.507891839312133</c:v>
                </c:pt>
                <c:pt idx="12475">
                  <c:v>25.523304256716077</c:v>
                </c:pt>
                <c:pt idx="12476">
                  <c:v>25.517594589285046</c:v>
                </c:pt>
                <c:pt idx="12477">
                  <c:v>25.528158767558086</c:v>
                </c:pt>
                <c:pt idx="12478">
                  <c:v>25.527303222391826</c:v>
                </c:pt>
                <c:pt idx="12479">
                  <c:v>25.517591235943112</c:v>
                </c:pt>
                <c:pt idx="12480">
                  <c:v>25.503900542641034</c:v>
                </c:pt>
                <c:pt idx="12481">
                  <c:v>25.508462146999666</c:v>
                </c:pt>
                <c:pt idx="12482">
                  <c:v>25.516735050593727</c:v>
                </c:pt>
                <c:pt idx="12483">
                  <c:v>25.515025121831396</c:v>
                </c:pt>
                <c:pt idx="12484">
                  <c:v>25.517021928339954</c:v>
                </c:pt>
                <c:pt idx="12485">
                  <c:v>25.534449548185947</c:v>
                </c:pt>
                <c:pt idx="12486">
                  <c:v>25.520733408696721</c:v>
                </c:pt>
                <c:pt idx="12487">
                  <c:v>25.525590101318762</c:v>
                </c:pt>
                <c:pt idx="12488">
                  <c:v>25.527303968259993</c:v>
                </c:pt>
                <c:pt idx="12489">
                  <c:v>25.531305931150303</c:v>
                </c:pt>
                <c:pt idx="12490">
                  <c:v>25.538738679032583</c:v>
                </c:pt>
                <c:pt idx="12491">
                  <c:v>25.52644438992683</c:v>
                </c:pt>
                <c:pt idx="12492">
                  <c:v>25.545318133988374</c:v>
                </c:pt>
                <c:pt idx="12493">
                  <c:v>25.527874199777031</c:v>
                </c:pt>
                <c:pt idx="12494">
                  <c:v>25.517305460578836</c:v>
                </c:pt>
                <c:pt idx="12495">
                  <c:v>25.531874511851431</c:v>
                </c:pt>
                <c:pt idx="12496">
                  <c:v>25.546465044076271</c:v>
                </c:pt>
                <c:pt idx="12497">
                  <c:v>25.543889712653886</c:v>
                </c:pt>
                <c:pt idx="12498">
                  <c:v>25.528731282825909</c:v>
                </c:pt>
                <c:pt idx="12499">
                  <c:v>25.560787539898673</c:v>
                </c:pt>
                <c:pt idx="12500">
                  <c:v>25.558208741481312</c:v>
                </c:pt>
                <c:pt idx="12501">
                  <c:v>25.544463448809495</c:v>
                </c:pt>
                <c:pt idx="12502">
                  <c:v>25.539596638098647</c:v>
                </c:pt>
                <c:pt idx="12503">
                  <c:v>25.53673890992453</c:v>
                </c:pt>
                <c:pt idx="12504">
                  <c:v>25.525302246503799</c:v>
                </c:pt>
                <c:pt idx="12505">
                  <c:v>25.516165788854547</c:v>
                </c:pt>
                <c:pt idx="12506">
                  <c:v>25.541602546058886</c:v>
                </c:pt>
                <c:pt idx="12507">
                  <c:v>25.539596638098637</c:v>
                </c:pt>
                <c:pt idx="12508">
                  <c:v>25.518163182339933</c:v>
                </c:pt>
                <c:pt idx="12509">
                  <c:v>25.503042111133237</c:v>
                </c:pt>
                <c:pt idx="12510">
                  <c:v>25.498484321358227</c:v>
                </c:pt>
                <c:pt idx="12511">
                  <c:v>25.494208057670324</c:v>
                </c:pt>
                <c:pt idx="12512">
                  <c:v>25.491645356133333</c:v>
                </c:pt>
                <c:pt idx="12513">
                  <c:v>25.486806385212404</c:v>
                </c:pt>
                <c:pt idx="12514">
                  <c:v>25.489937232108989</c:v>
                </c:pt>
                <c:pt idx="12515">
                  <c:v>25.489937232108989</c:v>
                </c:pt>
                <c:pt idx="12516">
                  <c:v>25.506181472136028</c:v>
                </c:pt>
                <c:pt idx="12517">
                  <c:v>25.492216278716164</c:v>
                </c:pt>
                <c:pt idx="12518">
                  <c:v>25.457242709493247</c:v>
                </c:pt>
                <c:pt idx="12519">
                  <c:v>25.450434350532767</c:v>
                </c:pt>
                <c:pt idx="12520">
                  <c:v>25.454120387705252</c:v>
                </c:pt>
                <c:pt idx="12521">
                  <c:v>25.516166533941576</c:v>
                </c:pt>
                <c:pt idx="12522">
                  <c:v>25.505037782853709</c:v>
                </c:pt>
                <c:pt idx="12523">
                  <c:v>25.518735159518535</c:v>
                </c:pt>
                <c:pt idx="12524">
                  <c:v>25.53273676801831</c:v>
                </c:pt>
                <c:pt idx="12525">
                  <c:v>25.530161027217748</c:v>
                </c:pt>
                <c:pt idx="12526">
                  <c:v>25.519022836548203</c:v>
                </c:pt>
                <c:pt idx="12527">
                  <c:v>25.516451161019368</c:v>
                </c:pt>
                <c:pt idx="12528">
                  <c:v>25.496489880757203</c:v>
                </c:pt>
                <c:pt idx="12529">
                  <c:v>25.496205044373689</c:v>
                </c:pt>
                <c:pt idx="12530">
                  <c:v>25.498768846962189</c:v>
                </c:pt>
                <c:pt idx="12531">
                  <c:v>25.506178866781323</c:v>
                </c:pt>
                <c:pt idx="12532">
                  <c:v>25.503614763199163</c:v>
                </c:pt>
                <c:pt idx="12533">
                  <c:v>25.517593471504288</c:v>
                </c:pt>
                <c:pt idx="12534">
                  <c:v>25.522446492761222</c:v>
                </c:pt>
                <c:pt idx="12535">
                  <c:v>25.507321562241732</c:v>
                </c:pt>
                <c:pt idx="12536">
                  <c:v>25.506463970816778</c:v>
                </c:pt>
                <c:pt idx="12537">
                  <c:v>25.507035690740139</c:v>
                </c:pt>
                <c:pt idx="12538">
                  <c:v>25.492500636380271</c:v>
                </c:pt>
                <c:pt idx="12539">
                  <c:v>25.500476160710921</c:v>
                </c:pt>
                <c:pt idx="12540">
                  <c:v>25.47770000400978</c:v>
                </c:pt>
                <c:pt idx="12541">
                  <c:v>25.486805270667546</c:v>
                </c:pt>
                <c:pt idx="12542">
                  <c:v>25.488228268246534</c:v>
                </c:pt>
                <c:pt idx="12543">
                  <c:v>25.495917984627422</c:v>
                </c:pt>
                <c:pt idx="12544">
                  <c:v>25.468889238958223</c:v>
                </c:pt>
                <c:pt idx="12545">
                  <c:v>25.464625997147657</c:v>
                </c:pt>
                <c:pt idx="12546">
                  <c:v>25.46917185936211</c:v>
                </c:pt>
                <c:pt idx="12547">
                  <c:v>25.447311443317176</c:v>
                </c:pt>
                <c:pt idx="12548">
                  <c:v>25.445328083139863</c:v>
                </c:pt>
                <c:pt idx="12549">
                  <c:v>25.445040917149736</c:v>
                </c:pt>
                <c:pt idx="12550">
                  <c:v>25.445611926247921</c:v>
                </c:pt>
                <c:pt idx="12551">
                  <c:v>25.454119276590649</c:v>
                </c:pt>
                <c:pt idx="12552">
                  <c:v>25.452419778020882</c:v>
                </c:pt>
                <c:pt idx="12553">
                  <c:v>25.481112959952316</c:v>
                </c:pt>
                <c:pt idx="12554">
                  <c:v>25.473152340416714</c:v>
                </c:pt>
                <c:pt idx="12555">
                  <c:v>25.458376811600228</c:v>
                </c:pt>
                <c:pt idx="12556">
                  <c:v>25.465480584677536</c:v>
                </c:pt>
                <c:pt idx="12557">
                  <c:v>25.480259710843864</c:v>
                </c:pt>
                <c:pt idx="12558">
                  <c:v>25.476562348564819</c:v>
                </c:pt>
                <c:pt idx="12559">
                  <c:v>25.471728024600946</c:v>
                </c:pt>
                <c:pt idx="12560">
                  <c:v>25.487660532497312</c:v>
                </c:pt>
                <c:pt idx="12561">
                  <c:v>25.477130975447022</c:v>
                </c:pt>
                <c:pt idx="12562">
                  <c:v>25.470024587833091</c:v>
                </c:pt>
                <c:pt idx="12563">
                  <c:v>25.475993752164527</c:v>
                </c:pt>
                <c:pt idx="12564">
                  <c:v>25.482821892315332</c:v>
                </c:pt>
                <c:pt idx="12565">
                  <c:v>25.477415300319592</c:v>
                </c:pt>
                <c:pt idx="12566">
                  <c:v>25.493352639847597</c:v>
                </c:pt>
                <c:pt idx="12567">
                  <c:v>25.499336433228766</c:v>
                </c:pt>
                <c:pt idx="12568">
                  <c:v>25.506465831834294</c:v>
                </c:pt>
                <c:pt idx="12569">
                  <c:v>25.541026350235974</c:v>
                </c:pt>
                <c:pt idx="12570">
                  <c:v>25.542458868787389</c:v>
                </c:pt>
                <c:pt idx="12571">
                  <c:v>25.525018873729056</c:v>
                </c:pt>
                <c:pt idx="12572">
                  <c:v>25.525016636605621</c:v>
                </c:pt>
                <c:pt idx="12573">
                  <c:v>25.52187319760095</c:v>
                </c:pt>
                <c:pt idx="12574">
                  <c:v>25.517021928339954</c:v>
                </c:pt>
                <c:pt idx="12575">
                  <c:v>25.515024376824353</c:v>
                </c:pt>
                <c:pt idx="12576">
                  <c:v>25.515880424352915</c:v>
                </c:pt>
                <c:pt idx="12577">
                  <c:v>25.497913433502756</c:v>
                </c:pt>
                <c:pt idx="12578">
                  <c:v>25.522448729343889</c:v>
                </c:pt>
                <c:pt idx="12579">
                  <c:v>25.528161005342746</c:v>
                </c:pt>
                <c:pt idx="12580">
                  <c:v>25.505322484097814</c:v>
                </c:pt>
                <c:pt idx="12581">
                  <c:v>25.533592004158812</c:v>
                </c:pt>
                <c:pt idx="12582">
                  <c:v>25.51131563427456</c:v>
                </c:pt>
                <c:pt idx="12583">
                  <c:v>25.521589916218044</c:v>
                </c:pt>
                <c:pt idx="12584">
                  <c:v>25.50589525913238</c:v>
                </c:pt>
                <c:pt idx="12585">
                  <c:v>25.531591336954296</c:v>
                </c:pt>
                <c:pt idx="12586">
                  <c:v>25.538452708052994</c:v>
                </c:pt>
                <c:pt idx="12587">
                  <c:v>25.543032901280089</c:v>
                </c:pt>
                <c:pt idx="12588">
                  <c:v>25.52073452680775</c:v>
                </c:pt>
                <c:pt idx="12589">
                  <c:v>25.553050774630968</c:v>
                </c:pt>
                <c:pt idx="12590">
                  <c:v>25.538452708052994</c:v>
                </c:pt>
                <c:pt idx="12591">
                  <c:v>25.551905397471661</c:v>
                </c:pt>
                <c:pt idx="12592">
                  <c:v>25.545321869651197</c:v>
                </c:pt>
                <c:pt idx="12593">
                  <c:v>25.549326880862175</c:v>
                </c:pt>
                <c:pt idx="12594">
                  <c:v>25.54675272495443</c:v>
                </c:pt>
                <c:pt idx="12595">
                  <c:v>25.519019482755596</c:v>
                </c:pt>
                <c:pt idx="12596">
                  <c:v>25.554197396675377</c:v>
                </c:pt>
                <c:pt idx="12597">
                  <c:v>25.538738679032583</c:v>
                </c:pt>
                <c:pt idx="12598">
                  <c:v>25.542172797793654</c:v>
                </c:pt>
                <c:pt idx="12599">
                  <c:v>25.540456533339764</c:v>
                </c:pt>
                <c:pt idx="12600">
                  <c:v>25.539884506708088</c:v>
                </c:pt>
                <c:pt idx="12601">
                  <c:v>25.537882655681628</c:v>
                </c:pt>
                <c:pt idx="12602">
                  <c:v>25.541315377811028</c:v>
                </c:pt>
                <c:pt idx="12603">
                  <c:v>25.516451161019368</c:v>
                </c:pt>
                <c:pt idx="12604">
                  <c:v>25.526160613814174</c:v>
                </c:pt>
                <c:pt idx="12605">
                  <c:v>25.503614763199156</c:v>
                </c:pt>
                <c:pt idx="12606">
                  <c:v>25.504467658991807</c:v>
                </c:pt>
                <c:pt idx="12607">
                  <c:v>25.518451216511192</c:v>
                </c:pt>
                <c:pt idx="12608">
                  <c:v>25.522446492761222</c:v>
                </c:pt>
                <c:pt idx="12609">
                  <c:v>25.522732033615281</c:v>
                </c:pt>
                <c:pt idx="12610">
                  <c:v>25.506465459630796</c:v>
                </c:pt>
                <c:pt idx="12611">
                  <c:v>25.50874656775866</c:v>
                </c:pt>
                <c:pt idx="12612">
                  <c:v>25.510171019789187</c:v>
                </c:pt>
                <c:pt idx="12613">
                  <c:v>25.499623585413655</c:v>
                </c:pt>
                <c:pt idx="12614">
                  <c:v>25.503899798413784</c:v>
                </c:pt>
                <c:pt idx="12615">
                  <c:v>25.506463970816768</c:v>
                </c:pt>
                <c:pt idx="12616">
                  <c:v>25.505038527160718</c:v>
                </c:pt>
                <c:pt idx="12617">
                  <c:v>25.501903224368832</c:v>
                </c:pt>
                <c:pt idx="12618">
                  <c:v>25.501616010533368</c:v>
                </c:pt>
                <c:pt idx="12619">
                  <c:v>25.477131717799693</c:v>
                </c:pt>
                <c:pt idx="12620">
                  <c:v>25.478551191122627</c:v>
                </c:pt>
                <c:pt idx="12621">
                  <c:v>25.474570910158832</c:v>
                </c:pt>
                <c:pt idx="12622">
                  <c:v>25.464339790606946</c:v>
                </c:pt>
                <c:pt idx="12623">
                  <c:v>25.472869242879941</c:v>
                </c:pt>
                <c:pt idx="12624">
                  <c:v>25.459513258443689</c:v>
                </c:pt>
                <c:pt idx="12625">
                  <c:v>25.48196887710828</c:v>
                </c:pt>
                <c:pt idx="12626">
                  <c:v>25.487658303228329</c:v>
                </c:pt>
                <c:pt idx="12627">
                  <c:v>25.489652943110151</c:v>
                </c:pt>
                <c:pt idx="12628">
                  <c:v>25.505609798187951</c:v>
                </c:pt>
                <c:pt idx="12629">
                  <c:v>25.529303828921499</c:v>
                </c:pt>
                <c:pt idx="12630">
                  <c:v>25.541026723651587</c:v>
                </c:pt>
                <c:pt idx="12631">
                  <c:v>25.545320748952214</c:v>
                </c:pt>
                <c:pt idx="12632">
                  <c:v>25.537879669240144</c:v>
                </c:pt>
                <c:pt idx="12633">
                  <c:v>25.535306414930652</c:v>
                </c:pt>
                <c:pt idx="12634">
                  <c:v>25.591790912560569</c:v>
                </c:pt>
                <c:pt idx="12635">
                  <c:v>25.550188310259447</c:v>
                </c:pt>
                <c:pt idx="12636">
                  <c:v>25.586617417075509</c:v>
                </c:pt>
                <c:pt idx="12637">
                  <c:v>25.561936117915373</c:v>
                </c:pt>
                <c:pt idx="12638">
                  <c:v>25.56480249125724</c:v>
                </c:pt>
                <c:pt idx="12639">
                  <c:v>25.574269996120037</c:v>
                </c:pt>
                <c:pt idx="12640">
                  <c:v>25.567956393138687</c:v>
                </c:pt>
                <c:pt idx="12641">
                  <c:v>25.587478866950043</c:v>
                </c:pt>
                <c:pt idx="12642">
                  <c:v>25.569965031199725</c:v>
                </c:pt>
                <c:pt idx="12643">
                  <c:v>25.582594239068797</c:v>
                </c:pt>
                <c:pt idx="12644">
                  <c:v>25.533590138385563</c:v>
                </c:pt>
                <c:pt idx="12645">
                  <c:v>25.571113475899701</c:v>
                </c:pt>
                <c:pt idx="12646">
                  <c:v>25.590641738600286</c:v>
                </c:pt>
                <c:pt idx="12647">
                  <c:v>25.61452519039527</c:v>
                </c:pt>
                <c:pt idx="12648">
                  <c:v>25.58690618441981</c:v>
                </c:pt>
                <c:pt idx="12649">
                  <c:v>25.610780890100884</c:v>
                </c:pt>
                <c:pt idx="12650">
                  <c:v>25.579721951672333</c:v>
                </c:pt>
                <c:pt idx="12651">
                  <c:v>25.586904309281959</c:v>
                </c:pt>
                <c:pt idx="12652">
                  <c:v>25.57627607835537</c:v>
                </c:pt>
                <c:pt idx="12653">
                  <c:v>25.589777407272503</c:v>
                </c:pt>
                <c:pt idx="12654">
                  <c:v>25.600707125707736</c:v>
                </c:pt>
                <c:pt idx="12655">
                  <c:v>25.609343668245803</c:v>
                </c:pt>
                <c:pt idx="12656">
                  <c:v>25.603010021122302</c:v>
                </c:pt>
                <c:pt idx="12657">
                  <c:v>25.608765301195888</c:v>
                </c:pt>
                <c:pt idx="12658">
                  <c:v>25.589201975522602</c:v>
                </c:pt>
                <c:pt idx="12659">
                  <c:v>25.613374693306866</c:v>
                </c:pt>
                <c:pt idx="12660">
                  <c:v>25.600994772691525</c:v>
                </c:pt>
                <c:pt idx="12661">
                  <c:v>25.575415158711923</c:v>
                </c:pt>
                <c:pt idx="12662">
                  <c:v>25.614524814395558</c:v>
                </c:pt>
                <c:pt idx="12663">
                  <c:v>25.613948046455604</c:v>
                </c:pt>
                <c:pt idx="12664">
                  <c:v>25.609917556587792</c:v>
                </c:pt>
                <c:pt idx="12665">
                  <c:v>25.602144311491877</c:v>
                </c:pt>
                <c:pt idx="12666">
                  <c:v>25.598403600967529</c:v>
                </c:pt>
                <c:pt idx="12667">
                  <c:v>25.602722319803938</c:v>
                </c:pt>
                <c:pt idx="12668">
                  <c:v>25.591790912560569</c:v>
                </c:pt>
                <c:pt idx="12669">
                  <c:v>25.582596113448737</c:v>
                </c:pt>
                <c:pt idx="12670">
                  <c:v>25.571684935982727</c:v>
                </c:pt>
                <c:pt idx="12671">
                  <c:v>25.574843873144729</c:v>
                </c:pt>
                <c:pt idx="12672">
                  <c:v>25.555055481244871</c:v>
                </c:pt>
                <c:pt idx="12673">
                  <c:v>25.562507085851472</c:v>
                </c:pt>
                <c:pt idx="12674">
                  <c:v>25.565376607048552</c:v>
                </c:pt>
                <c:pt idx="12675">
                  <c:v>25.554196275041456</c:v>
                </c:pt>
                <c:pt idx="12676">
                  <c:v>25.530447894472552</c:v>
                </c:pt>
                <c:pt idx="12677">
                  <c:v>25.553051522306465</c:v>
                </c:pt>
                <c:pt idx="12678">
                  <c:v>25.546178118167546</c:v>
                </c:pt>
                <c:pt idx="12679">
                  <c:v>25.549331365346632</c:v>
                </c:pt>
                <c:pt idx="12680">
                  <c:v>25.547896426759426</c:v>
                </c:pt>
                <c:pt idx="12681">
                  <c:v>25.556774849642139</c:v>
                </c:pt>
                <c:pt idx="12682">
                  <c:v>25.559926374716056</c:v>
                </c:pt>
                <c:pt idx="12683">
                  <c:v>25.547323252764823</c:v>
                </c:pt>
                <c:pt idx="12684">
                  <c:v>25.567382886970609</c:v>
                </c:pt>
                <c:pt idx="12685">
                  <c:v>25.55505622906113</c:v>
                </c:pt>
                <c:pt idx="12686">
                  <c:v>25.548756993008723</c:v>
                </c:pt>
                <c:pt idx="12687">
                  <c:v>25.560787539898673</c:v>
                </c:pt>
                <c:pt idx="12688">
                  <c:v>25.549041372575687</c:v>
                </c:pt>
                <c:pt idx="12689">
                  <c:v>25.546464296863313</c:v>
                </c:pt>
                <c:pt idx="12690">
                  <c:v>25.55734778482373</c:v>
                </c:pt>
                <c:pt idx="12691">
                  <c:v>25.56480249125724</c:v>
                </c:pt>
                <c:pt idx="12692">
                  <c:v>25.539312137476607</c:v>
                </c:pt>
                <c:pt idx="12693">
                  <c:v>25.54617811816755</c:v>
                </c:pt>
                <c:pt idx="12694">
                  <c:v>25.53559342101088</c:v>
                </c:pt>
                <c:pt idx="12695">
                  <c:v>25.550474596808591</c:v>
                </c:pt>
                <c:pt idx="12696">
                  <c:v>25.540742931595357</c:v>
                </c:pt>
                <c:pt idx="12697">
                  <c:v>25.561074859849104</c:v>
                </c:pt>
                <c:pt idx="12698">
                  <c:v>25.535020536209043</c:v>
                </c:pt>
                <c:pt idx="12699">
                  <c:v>25.555344516150612</c:v>
                </c:pt>
                <c:pt idx="12700">
                  <c:v>25.543317874911992</c:v>
                </c:pt>
                <c:pt idx="12701">
                  <c:v>25.540740691161879</c:v>
                </c:pt>
                <c:pt idx="12702">
                  <c:v>25.542172797793654</c:v>
                </c:pt>
                <c:pt idx="12703">
                  <c:v>25.566234844354536</c:v>
                </c:pt>
                <c:pt idx="12704">
                  <c:v>25.539596638098633</c:v>
                </c:pt>
                <c:pt idx="12705">
                  <c:v>25.537592974761615</c:v>
                </c:pt>
                <c:pt idx="12706">
                  <c:v>25.522447611052524</c:v>
                </c:pt>
                <c:pt idx="12707">
                  <c:v>25.527591131388434</c:v>
                </c:pt>
                <c:pt idx="12708">
                  <c:v>25.522446492761222</c:v>
                </c:pt>
                <c:pt idx="12709">
                  <c:v>25.491362879752693</c:v>
                </c:pt>
                <c:pt idx="12710">
                  <c:v>25.499623585413655</c:v>
                </c:pt>
                <c:pt idx="12711">
                  <c:v>25.494493212263063</c:v>
                </c:pt>
                <c:pt idx="12712">
                  <c:v>25.525591592814784</c:v>
                </c:pt>
                <c:pt idx="12713">
                  <c:v>25.545606157439174</c:v>
                </c:pt>
                <c:pt idx="12714">
                  <c:v>25.551049061845433</c:v>
                </c:pt>
                <c:pt idx="12715">
                  <c:v>25.532734156145896</c:v>
                </c:pt>
                <c:pt idx="12716">
                  <c:v>25.550188310259447</c:v>
                </c:pt>
                <c:pt idx="12717">
                  <c:v>25.539027271117355</c:v>
                </c:pt>
                <c:pt idx="12718">
                  <c:v>25.52730545999648</c:v>
                </c:pt>
                <c:pt idx="12719">
                  <c:v>25.533590511540186</c:v>
                </c:pt>
                <c:pt idx="12720">
                  <c:v>25.53044677533947</c:v>
                </c:pt>
                <c:pt idx="12721">
                  <c:v>25.530162519355084</c:v>
                </c:pt>
                <c:pt idx="12722">
                  <c:v>25.518447490275427</c:v>
                </c:pt>
                <c:pt idx="12723">
                  <c:v>25.497343691992945</c:v>
                </c:pt>
                <c:pt idx="12724">
                  <c:v>25.498199059550551</c:v>
                </c:pt>
                <c:pt idx="12725">
                  <c:v>25.479692401291427</c:v>
                </c:pt>
                <c:pt idx="12726">
                  <c:v>25.479405787843643</c:v>
                </c:pt>
                <c:pt idx="12727">
                  <c:v>25.472869613907179</c:v>
                </c:pt>
                <c:pt idx="12728">
                  <c:v>25.452418296772553</c:v>
                </c:pt>
                <c:pt idx="12729">
                  <c:v>25.439089527020979</c:v>
                </c:pt>
                <c:pt idx="12730">
                  <c:v>25.44107578813755</c:v>
                </c:pt>
                <c:pt idx="12731">
                  <c:v>25.442774207406529</c:v>
                </c:pt>
                <c:pt idx="12732">
                  <c:v>25.436257992277696</c:v>
                </c:pt>
                <c:pt idx="12733">
                  <c:v>25.421254666520461</c:v>
                </c:pt>
                <c:pt idx="12734">
                  <c:v>25.421817747535602</c:v>
                </c:pt>
                <c:pt idx="12735">
                  <c:v>25.441358407519584</c:v>
                </c:pt>
                <c:pt idx="12736">
                  <c:v>25.428047607630877</c:v>
                </c:pt>
                <c:pt idx="12737">
                  <c:v>25.429177109394761</c:v>
                </c:pt>
                <c:pt idx="12738">
                  <c:v>25.436257992277696</c:v>
                </c:pt>
                <c:pt idx="12739">
                  <c:v>25.425216808620533</c:v>
                </c:pt>
                <c:pt idx="12740">
                  <c:v>25.425780839306078</c:v>
                </c:pt>
                <c:pt idx="12741">
                  <c:v>25.419557850820066</c:v>
                </c:pt>
                <c:pt idx="12742">
                  <c:v>25.437676068670555</c:v>
                </c:pt>
                <c:pt idx="12743">
                  <c:v>25.440509092417649</c:v>
                </c:pt>
                <c:pt idx="12744">
                  <c:v>25.453552993679036</c:v>
                </c:pt>
                <c:pt idx="12745">
                  <c:v>25.43966058516472</c:v>
                </c:pt>
                <c:pt idx="12746">
                  <c:v>25.442775317331723</c:v>
                </c:pt>
                <c:pt idx="12747">
                  <c:v>25.449014935045223</c:v>
                </c:pt>
                <c:pt idx="12748">
                  <c:v>25.431160772229639</c:v>
                </c:pt>
                <c:pt idx="12749">
                  <c:v>25.453838168340795</c:v>
                </c:pt>
                <c:pt idx="12750">
                  <c:v>25.458945946139753</c:v>
                </c:pt>
                <c:pt idx="12751">
                  <c:v>25.454690034465276</c:v>
                </c:pt>
                <c:pt idx="12752">
                  <c:v>25.464339790606946</c:v>
                </c:pt>
                <c:pt idx="12753">
                  <c:v>25.482252217609041</c:v>
                </c:pt>
                <c:pt idx="12754">
                  <c:v>25.484814880352889</c:v>
                </c:pt>
                <c:pt idx="12755">
                  <c:v>25.489651456651757</c:v>
                </c:pt>
                <c:pt idx="12756">
                  <c:v>25.493352639847597</c:v>
                </c:pt>
                <c:pt idx="12757">
                  <c:v>25.496204300685559</c:v>
                </c:pt>
                <c:pt idx="12758">
                  <c:v>25.498768103094491</c:v>
                </c:pt>
                <c:pt idx="12759">
                  <c:v>25.488228268246527</c:v>
                </c:pt>
                <c:pt idx="12760">
                  <c:v>25.504752717097311</c:v>
                </c:pt>
                <c:pt idx="12761">
                  <c:v>25.509602109609077</c:v>
                </c:pt>
                <c:pt idx="12762">
                  <c:v>25.496202813309452</c:v>
                </c:pt>
                <c:pt idx="12763">
                  <c:v>25.503614763199156</c:v>
                </c:pt>
                <c:pt idx="12764">
                  <c:v>25.492215163603088</c:v>
                </c:pt>
                <c:pt idx="12765">
                  <c:v>25.496202069621489</c:v>
                </c:pt>
                <c:pt idx="12766">
                  <c:v>25.492500636380257</c:v>
                </c:pt>
                <c:pt idx="12767">
                  <c:v>25.483390854819422</c:v>
                </c:pt>
                <c:pt idx="12768">
                  <c:v>25.482819664062657</c:v>
                </c:pt>
                <c:pt idx="12769">
                  <c:v>25.479975309723716</c:v>
                </c:pt>
                <c:pt idx="12770">
                  <c:v>25.493069374561962</c:v>
                </c:pt>
                <c:pt idx="12771">
                  <c:v>25.487659046317923</c:v>
                </c:pt>
                <c:pt idx="12772">
                  <c:v>25.494780977074686</c:v>
                </c:pt>
                <c:pt idx="12773">
                  <c:v>25.495920215631777</c:v>
                </c:pt>
                <c:pt idx="12774">
                  <c:v>25.489650713422627</c:v>
                </c:pt>
                <c:pt idx="12775">
                  <c:v>25.489938346982822</c:v>
                </c:pt>
                <c:pt idx="12776">
                  <c:v>25.482250732186948</c:v>
                </c:pt>
                <c:pt idx="12777">
                  <c:v>25.482821149564412</c:v>
                </c:pt>
                <c:pt idx="12778">
                  <c:v>25.467751044854538</c:v>
                </c:pt>
                <c:pt idx="12779">
                  <c:v>25.471728766575527</c:v>
                </c:pt>
                <c:pt idx="12780">
                  <c:v>25.473151969379611</c:v>
                </c:pt>
                <c:pt idx="12781">
                  <c:v>25.471443852151477</c:v>
                </c:pt>
                <c:pt idx="12782">
                  <c:v>25.482252217609041</c:v>
                </c:pt>
                <c:pt idx="12783">
                  <c:v>25.482535194311332</c:v>
                </c:pt>
                <c:pt idx="12784">
                  <c:v>25.471159687316987</c:v>
                </c:pt>
                <c:pt idx="12785">
                  <c:v>25.475139430285573</c:v>
                </c:pt>
                <c:pt idx="12786">
                  <c:v>25.465760518781916</c:v>
                </c:pt>
                <c:pt idx="12787">
                  <c:v>25.450715368483507</c:v>
                </c:pt>
                <c:pt idx="12788">
                  <c:v>25.460647232960756</c:v>
                </c:pt>
                <c:pt idx="12789">
                  <c:v>25.45696114790109</c:v>
                </c:pt>
                <c:pt idx="12790">
                  <c:v>25.493067887625038</c:v>
                </c:pt>
                <c:pt idx="12791">
                  <c:v>25.488799378630855</c:v>
                </c:pt>
                <c:pt idx="12792">
                  <c:v>25.479692772557364</c:v>
                </c:pt>
                <c:pt idx="12793">
                  <c:v>25.482820035438071</c:v>
                </c:pt>
                <c:pt idx="12794">
                  <c:v>25.492500264665924</c:v>
                </c:pt>
                <c:pt idx="12795">
                  <c:v>25.483959476419493</c:v>
                </c:pt>
                <c:pt idx="12796">
                  <c:v>25.470024216905429</c:v>
                </c:pt>
                <c:pt idx="12797">
                  <c:v>25.467466237290303</c:v>
                </c:pt>
                <c:pt idx="12798">
                  <c:v>25.462638281719059</c:v>
                </c:pt>
                <c:pt idx="12799">
                  <c:v>25.468035489211402</c:v>
                </c:pt>
                <c:pt idx="12800">
                  <c:v>25.465760889560478</c:v>
                </c:pt>
                <c:pt idx="12801">
                  <c:v>25.440791696674989</c:v>
                </c:pt>
                <c:pt idx="12802">
                  <c:v>25.426347116465951</c:v>
                </c:pt>
                <c:pt idx="12803">
                  <c:v>25.432010076869794</c:v>
                </c:pt>
                <c:pt idx="12804">
                  <c:v>25.431441648728619</c:v>
                </c:pt>
                <c:pt idx="12805">
                  <c:v>25.451850993887447</c:v>
                </c:pt>
                <c:pt idx="12806">
                  <c:v>25.472580958659194</c:v>
                </c:pt>
                <c:pt idx="12807">
                  <c:v>25.485098296864528</c:v>
                </c:pt>
                <c:pt idx="12808">
                  <c:v>25.488512519085518</c:v>
                </c:pt>
                <c:pt idx="12809">
                  <c:v>25.472580587642089</c:v>
                </c:pt>
                <c:pt idx="12810">
                  <c:v>25.474572394505891</c:v>
                </c:pt>
                <c:pt idx="12811">
                  <c:v>25.47656309087769</c:v>
                </c:pt>
                <c:pt idx="12812">
                  <c:v>25.474002791572229</c:v>
                </c:pt>
                <c:pt idx="12813">
                  <c:v>25.465193984305479</c:v>
                </c:pt>
                <c:pt idx="12814">
                  <c:v>25.467182179033053</c:v>
                </c:pt>
                <c:pt idx="12815">
                  <c:v>25.472298618389146</c:v>
                </c:pt>
                <c:pt idx="12816">
                  <c:v>25.475425186243633</c:v>
                </c:pt>
                <c:pt idx="12817">
                  <c:v>25.483390854819422</c:v>
                </c:pt>
                <c:pt idx="12818">
                  <c:v>25.479977908655044</c:v>
                </c:pt>
                <c:pt idx="12819">
                  <c:v>25.464059152577359</c:v>
                </c:pt>
                <c:pt idx="12820">
                  <c:v>25.472583184762126</c:v>
                </c:pt>
                <c:pt idx="12821">
                  <c:v>25.471161913121623</c:v>
                </c:pt>
                <c:pt idx="12822">
                  <c:v>25.469174084749504</c:v>
                </c:pt>
                <c:pt idx="12823">
                  <c:v>25.454686700942627</c:v>
                </c:pt>
                <c:pt idx="12824">
                  <c:v>25.45184877213428</c:v>
                </c:pt>
                <c:pt idx="12825">
                  <c:v>25.464056186825456</c:v>
                </c:pt>
                <c:pt idx="12826">
                  <c:v>25.446462020799512</c:v>
                </c:pt>
                <c:pt idx="12827">
                  <c:v>25.454403355349783</c:v>
                </c:pt>
                <c:pt idx="12828">
                  <c:v>25.466331162317744</c:v>
                </c:pt>
                <c:pt idx="12829">
                  <c:v>25.468886642742714</c:v>
                </c:pt>
                <c:pt idx="12830">
                  <c:v>25.477416042692163</c:v>
                </c:pt>
                <c:pt idx="12831">
                  <c:v>25.483674976107675</c:v>
                </c:pt>
                <c:pt idx="12832">
                  <c:v>25.477700375206012</c:v>
                </c:pt>
                <c:pt idx="12833">
                  <c:v>25.478269063099127</c:v>
                </c:pt>
                <c:pt idx="12834">
                  <c:v>25.469740090111273</c:v>
                </c:pt>
                <c:pt idx="12835">
                  <c:v>25.462920735530108</c:v>
                </c:pt>
                <c:pt idx="12836">
                  <c:v>25.462355464774827</c:v>
                </c:pt>
                <c:pt idx="12837">
                  <c:v>25.459513999563857</c:v>
                </c:pt>
                <c:pt idx="12838">
                  <c:v>25.484243612934467</c:v>
                </c:pt>
                <c:pt idx="12839">
                  <c:v>25.491076322579353</c:v>
                </c:pt>
                <c:pt idx="12840">
                  <c:v>25.482821149564419</c:v>
                </c:pt>
                <c:pt idx="12841">
                  <c:v>25.481969991145213</c:v>
                </c:pt>
                <c:pt idx="12842">
                  <c:v>25.479976794827252</c:v>
                </c:pt>
                <c:pt idx="12843">
                  <c:v>25.465764597346706</c:v>
                </c:pt>
                <c:pt idx="12844">
                  <c:v>25.4603633573672</c:v>
                </c:pt>
                <c:pt idx="12845">
                  <c:v>25.463205050313427</c:v>
                </c:pt>
                <c:pt idx="12846">
                  <c:v>25.463490114120919</c:v>
                </c:pt>
                <c:pt idx="12847">
                  <c:v>25.489651456651757</c:v>
                </c:pt>
                <c:pt idx="12848">
                  <c:v>25.471730250524836</c:v>
                </c:pt>
                <c:pt idx="12849">
                  <c:v>25.474288887984102</c:v>
                </c:pt>
                <c:pt idx="12850">
                  <c:v>25.47940615909959</c:v>
                </c:pt>
                <c:pt idx="12851">
                  <c:v>25.464058040420291</c:v>
                </c:pt>
                <c:pt idx="12852">
                  <c:v>25.478837039009409</c:v>
                </c:pt>
                <c:pt idx="12853">
                  <c:v>25.466896645112961</c:v>
                </c:pt>
                <c:pt idx="12854">
                  <c:v>25.46291999417166</c:v>
                </c:pt>
                <c:pt idx="12855">
                  <c:v>25.458947798841169</c:v>
                </c:pt>
                <c:pt idx="12856">
                  <c:v>25.46036706326592</c:v>
                </c:pt>
                <c:pt idx="12857">
                  <c:v>25.455539376132723</c:v>
                </c:pt>
                <c:pt idx="12858">
                  <c:v>25.444762640010463</c:v>
                </c:pt>
                <c:pt idx="12859">
                  <c:v>25.43314148015811</c:v>
                </c:pt>
                <c:pt idx="12860">
                  <c:v>25.414750207956047</c:v>
                </c:pt>
                <c:pt idx="12861">
                  <c:v>25.431728076518624</c:v>
                </c:pt>
                <c:pt idx="12862">
                  <c:v>25.413902287642387</c:v>
                </c:pt>
                <c:pt idx="12863">
                  <c:v>25.42068607741545</c:v>
                </c:pt>
                <c:pt idx="12864">
                  <c:v>25.389897997729829</c:v>
                </c:pt>
                <c:pt idx="12865">
                  <c:v>25.382287442269185</c:v>
                </c:pt>
                <c:pt idx="12866">
                  <c:v>25.424649483919296</c:v>
                </c:pt>
                <c:pt idx="12867">
                  <c:v>25.449582086077324</c:v>
                </c:pt>
                <c:pt idx="12868">
                  <c:v>25.433709260275872</c:v>
                </c:pt>
                <c:pt idx="12869">
                  <c:v>25.430311905274088</c:v>
                </c:pt>
                <c:pt idx="12870">
                  <c:v>25.429460150314988</c:v>
                </c:pt>
                <c:pt idx="12871">
                  <c:v>25.412769619401221</c:v>
                </c:pt>
                <c:pt idx="12872">
                  <c:v>25.394129027513028</c:v>
                </c:pt>
                <c:pt idx="12873">
                  <c:v>25.39497646809572</c:v>
                </c:pt>
                <c:pt idx="12874">
                  <c:v>25.393285337375886</c:v>
                </c:pt>
                <c:pt idx="12875">
                  <c:v>25.394131605456082</c:v>
                </c:pt>
                <c:pt idx="12876">
                  <c:v>25.394130132345683</c:v>
                </c:pt>
                <c:pt idx="12877">
                  <c:v>25.395822871641666</c:v>
                </c:pt>
                <c:pt idx="12878">
                  <c:v>25.40655169834459</c:v>
                </c:pt>
                <c:pt idx="12879">
                  <c:v>25.410509072996536</c:v>
                </c:pt>
                <c:pt idx="12880">
                  <c:v>25.37298750028669</c:v>
                </c:pt>
                <c:pt idx="12881">
                  <c:v>25.372705967641064</c:v>
                </c:pt>
                <c:pt idx="12882">
                  <c:v>25.44135840751958</c:v>
                </c:pt>
                <c:pt idx="12883">
                  <c:v>25.407965798301007</c:v>
                </c:pt>
                <c:pt idx="12884">
                  <c:v>25.395258595077728</c:v>
                </c:pt>
                <c:pt idx="12885">
                  <c:v>25.402034114615734</c:v>
                </c:pt>
                <c:pt idx="12886">
                  <c:v>25.412768881546146</c:v>
                </c:pt>
                <c:pt idx="12887">
                  <c:v>25.389898733989988</c:v>
                </c:pt>
                <c:pt idx="12888">
                  <c:v>25.409380456229286</c:v>
                </c:pt>
                <c:pt idx="12889">
                  <c:v>25.409661492670008</c:v>
                </c:pt>
                <c:pt idx="12890">
                  <c:v>25.404011955699591</c:v>
                </c:pt>
                <c:pt idx="12891">
                  <c:v>25.418142569157091</c:v>
                </c:pt>
                <c:pt idx="12892">
                  <c:v>25.422950277286329</c:v>
                </c:pt>
                <c:pt idx="12893">
                  <c:v>25.413054435307025</c:v>
                </c:pt>
                <c:pt idx="12894">
                  <c:v>25.417295853190321</c:v>
                </c:pt>
                <c:pt idx="12895">
                  <c:v>25.396670816456218</c:v>
                </c:pt>
                <c:pt idx="12896">
                  <c:v>25.400057380533106</c:v>
                </c:pt>
                <c:pt idx="12897">
                  <c:v>25.392721196311662</c:v>
                </c:pt>
                <c:pt idx="12898">
                  <c:v>25.383696458824286</c:v>
                </c:pt>
                <c:pt idx="12899">
                  <c:v>25.405425715949214</c:v>
                </c:pt>
                <c:pt idx="12900">
                  <c:v>25.40316489607692</c:v>
                </c:pt>
                <c:pt idx="12901">
                  <c:v>25.379749479503072</c:v>
                </c:pt>
                <c:pt idx="12902">
                  <c:v>25.376931952018598</c:v>
                </c:pt>
                <c:pt idx="12903">
                  <c:v>25.36623205408258</c:v>
                </c:pt>
                <c:pt idx="12904">
                  <c:v>25.369329263757916</c:v>
                </c:pt>
                <c:pt idx="12905">
                  <c:v>25.350766598930804</c:v>
                </c:pt>
                <c:pt idx="12906">
                  <c:v>25.384821967675332</c:v>
                </c:pt>
                <c:pt idx="12907">
                  <c:v>25.350765498627943</c:v>
                </c:pt>
                <c:pt idx="12908">
                  <c:v>25.341214429938731</c:v>
                </c:pt>
                <c:pt idx="12909">
                  <c:v>25.333075744253254</c:v>
                </c:pt>
                <c:pt idx="12910">
                  <c:v>25.328028442409611</c:v>
                </c:pt>
                <c:pt idx="12911">
                  <c:v>25.321018653816697</c:v>
                </c:pt>
                <c:pt idx="12912">
                  <c:v>25.305340728559212</c:v>
                </c:pt>
                <c:pt idx="12913">
                  <c:v>25.300582293528805</c:v>
                </c:pt>
                <c:pt idx="12914">
                  <c:v>25.312616352106389</c:v>
                </c:pt>
                <c:pt idx="12915">
                  <c:v>25.301982619148205</c:v>
                </c:pt>
                <c:pt idx="12916">
                  <c:v>25.282699645813704</c:v>
                </c:pt>
                <c:pt idx="12917">
                  <c:v>25.275163562818964</c:v>
                </c:pt>
                <c:pt idx="12918">
                  <c:v>25.273768989398906</c:v>
                </c:pt>
                <c:pt idx="12919">
                  <c:v>25.278792505854629</c:v>
                </c:pt>
                <c:pt idx="12920">
                  <c:v>25.27711481980479</c:v>
                </c:pt>
                <c:pt idx="12921">
                  <c:v>25.291918001233505</c:v>
                </c:pt>
                <c:pt idx="12922">
                  <c:v>25.270419128547687</c:v>
                </c:pt>
                <c:pt idx="12923">
                  <c:v>25.273768989398906</c:v>
                </c:pt>
                <c:pt idx="12924">
                  <c:v>25.268469114739723</c:v>
                </c:pt>
                <c:pt idx="12925">
                  <c:v>25.258995702369621</c:v>
                </c:pt>
                <c:pt idx="12926">
                  <c:v>25.260666860067829</c:v>
                </c:pt>
                <c:pt idx="12927">
                  <c:v>25.269305414509351</c:v>
                </c:pt>
                <c:pt idx="12928">
                  <c:v>25.264845918403843</c:v>
                </c:pt>
                <c:pt idx="12929">
                  <c:v>25.265959159618678</c:v>
                </c:pt>
                <c:pt idx="12930">
                  <c:v>25.273766804833798</c:v>
                </c:pt>
                <c:pt idx="12931">
                  <c:v>25.275163562818964</c:v>
                </c:pt>
                <c:pt idx="12932">
                  <c:v>25.26428715945503</c:v>
                </c:pt>
                <c:pt idx="12933">
                  <c:v>25.265680474437019</c:v>
                </c:pt>
                <c:pt idx="12934">
                  <c:v>25.289123861165212</c:v>
                </c:pt>
                <c:pt idx="12935">
                  <c:v>25.280466816537551</c:v>
                </c:pt>
                <c:pt idx="12936">
                  <c:v>25.289400251741636</c:v>
                </c:pt>
                <c:pt idx="12937">
                  <c:v>25.274883176793711</c:v>
                </c:pt>
                <c:pt idx="12938">
                  <c:v>25.293314984993021</c:v>
                </c:pt>
                <c:pt idx="12939">
                  <c:v>25.274324611871727</c:v>
                </c:pt>
                <c:pt idx="12940">
                  <c:v>25.298623756599486</c:v>
                </c:pt>
                <c:pt idx="12941">
                  <c:v>25.286608967888746</c:v>
                </c:pt>
                <c:pt idx="12942">
                  <c:v>25.291357071469822</c:v>
                </c:pt>
                <c:pt idx="12943">
                  <c:v>25.307855356915312</c:v>
                </c:pt>
                <c:pt idx="12944">
                  <c:v>25.301421152339366</c:v>
                </c:pt>
                <c:pt idx="12945">
                  <c:v>25.288563080450526</c:v>
                </c:pt>
                <c:pt idx="12946">
                  <c:v>25.292197383137779</c:v>
                </c:pt>
                <c:pt idx="12947">
                  <c:v>25.294712154369872</c:v>
                </c:pt>
                <c:pt idx="12948">
                  <c:v>25.297229716568282</c:v>
                </c:pt>
                <c:pt idx="12949">
                  <c:v>25.283260113800583</c:v>
                </c:pt>
                <c:pt idx="12950">
                  <c:v>25.288285982687263</c:v>
                </c:pt>
                <c:pt idx="12951">
                  <c:v>25.285771289825917</c:v>
                </c:pt>
                <c:pt idx="12952">
                  <c:v>25.292196653671446</c:v>
                </c:pt>
                <c:pt idx="12953">
                  <c:v>25.303662817824666</c:v>
                </c:pt>
                <c:pt idx="12954">
                  <c:v>25.306459362652948</c:v>
                </c:pt>
                <c:pt idx="12955">
                  <c:v>25.320460924831817</c:v>
                </c:pt>
                <c:pt idx="12956">
                  <c:v>25.322982460692796</c:v>
                </c:pt>
                <c:pt idx="12957">
                  <c:v>25.337845960762333</c:v>
                </c:pt>
                <c:pt idx="12958">
                  <c:v>25.334762011630691</c:v>
                </c:pt>
                <c:pt idx="12959">
                  <c:v>25.355823336420787</c:v>
                </c:pt>
                <c:pt idx="12960">
                  <c:v>25.315978588293927</c:v>
                </c:pt>
                <c:pt idx="12961">
                  <c:v>25.306739496307273</c:v>
                </c:pt>
                <c:pt idx="12962">
                  <c:v>25.460080601116374</c:v>
                </c:pt>
                <c:pt idx="12963">
                  <c:v>25.342056165788399</c:v>
                </c:pt>
                <c:pt idx="12964">
                  <c:v>25.339813640295148</c:v>
                </c:pt>
                <c:pt idx="12965">
                  <c:v>25.329432058255286</c:v>
                </c:pt>
                <c:pt idx="12966">
                  <c:v>25.315978588293927</c:v>
                </c:pt>
                <c:pt idx="12967">
                  <c:v>25.305618641238187</c:v>
                </c:pt>
                <c:pt idx="12968">
                  <c:v>25.286329005391263</c:v>
                </c:pt>
                <c:pt idx="12969">
                  <c:v>25.288285982687263</c:v>
                </c:pt>
                <c:pt idx="12970">
                  <c:v>25.29275471020706</c:v>
                </c:pt>
                <c:pt idx="12971">
                  <c:v>25.288285982687263</c:v>
                </c:pt>
                <c:pt idx="12972">
                  <c:v>25.296946551957323</c:v>
                </c:pt>
                <c:pt idx="12973">
                  <c:v>25.30561718044277</c:v>
                </c:pt>
                <c:pt idx="12974">
                  <c:v>25.298906236437922</c:v>
                </c:pt>
                <c:pt idx="12975">
                  <c:v>25.298625216424103</c:v>
                </c:pt>
                <c:pt idx="12976">
                  <c:v>25.307575558819007</c:v>
                </c:pt>
                <c:pt idx="12977">
                  <c:v>25.30869771829175</c:v>
                </c:pt>
                <c:pt idx="12978">
                  <c:v>25.317658098306278</c:v>
                </c:pt>
                <c:pt idx="12979">
                  <c:v>25.3168179442183</c:v>
                </c:pt>
                <c:pt idx="12980">
                  <c:v>25.326346545776911</c:v>
                </c:pt>
                <c:pt idx="12981">
                  <c:v>25.319057772802619</c:v>
                </c:pt>
                <c:pt idx="12982">
                  <c:v>25.321019385283901</c:v>
                </c:pt>
                <c:pt idx="12983">
                  <c:v>25.313457998251273</c:v>
                </c:pt>
                <c:pt idx="12984">
                  <c:v>25.311774773259831</c:v>
                </c:pt>
                <c:pt idx="12985">
                  <c:v>25.315136009527137</c:v>
                </c:pt>
                <c:pt idx="12986">
                  <c:v>25.315697843060814</c:v>
                </c:pt>
                <c:pt idx="12987">
                  <c:v>25.318217507010957</c:v>
                </c:pt>
                <c:pt idx="12988">
                  <c:v>25.317938164569554</c:v>
                </c:pt>
                <c:pt idx="12989">
                  <c:v>25.309539416434269</c:v>
                </c:pt>
                <c:pt idx="12990">
                  <c:v>25.316257878741524</c:v>
                </c:pt>
                <c:pt idx="12991">
                  <c:v>25.320458364832483</c:v>
                </c:pt>
                <c:pt idx="12992">
                  <c:v>25.317658098306278</c:v>
                </c:pt>
                <c:pt idx="12993">
                  <c:v>25.321298809489733</c:v>
                </c:pt>
                <c:pt idx="12994">
                  <c:v>25.31373795278817</c:v>
                </c:pt>
                <c:pt idx="12995">
                  <c:v>25.327748107652116</c:v>
                </c:pt>
                <c:pt idx="12996">
                  <c:v>25.320739237045444</c:v>
                </c:pt>
                <c:pt idx="12997">
                  <c:v>25.309255920304828</c:v>
                </c:pt>
                <c:pt idx="12998">
                  <c:v>25.307578846220796</c:v>
                </c:pt>
                <c:pt idx="12999">
                  <c:v>25.3017029771867</c:v>
                </c:pt>
                <c:pt idx="13000">
                  <c:v>25.319898837051586</c:v>
                </c:pt>
                <c:pt idx="13001">
                  <c:v>25.314576399038593</c:v>
                </c:pt>
                <c:pt idx="13002">
                  <c:v>25.321581532888992</c:v>
                </c:pt>
                <c:pt idx="13003">
                  <c:v>25.308977911543458</c:v>
                </c:pt>
                <c:pt idx="13004">
                  <c:v>25.302821224535297</c:v>
                </c:pt>
                <c:pt idx="13005">
                  <c:v>25.308977911543458</c:v>
                </c:pt>
                <c:pt idx="13006">
                  <c:v>25.292475678237032</c:v>
                </c:pt>
                <c:pt idx="13007">
                  <c:v>25.29750595537142</c:v>
                </c:pt>
                <c:pt idx="13008">
                  <c:v>25.298624121555623</c:v>
                </c:pt>
                <c:pt idx="13009">
                  <c:v>25.520733781400374</c:v>
                </c:pt>
                <c:pt idx="13010">
                  <c:v>25.445611556173716</c:v>
                </c:pt>
                <c:pt idx="13011">
                  <c:v>25.413901549708292</c:v>
                </c:pt>
                <c:pt idx="13012">
                  <c:v>25.424932403763648</c:v>
                </c:pt>
                <c:pt idx="13013">
                  <c:v>25.44844596351011</c:v>
                </c:pt>
                <c:pt idx="13014">
                  <c:v>25.444761899921417</c:v>
                </c:pt>
                <c:pt idx="13015">
                  <c:v>25.402317535766024</c:v>
                </c:pt>
                <c:pt idx="13016">
                  <c:v>25.45923089542142</c:v>
                </c:pt>
                <c:pt idx="13017">
                  <c:v>25.417011661192955</c:v>
                </c:pt>
                <c:pt idx="13018">
                  <c:v>25.433991683082347</c:v>
                </c:pt>
                <c:pt idx="13019">
                  <c:v>25.459514740684128</c:v>
                </c:pt>
                <c:pt idx="13020">
                  <c:v>25.374676853868227</c:v>
                </c:pt>
                <c:pt idx="13021">
                  <c:v>25.423800769773042</c:v>
                </c:pt>
                <c:pt idx="13022">
                  <c:v>25.430309318495819</c:v>
                </c:pt>
                <c:pt idx="13023">
                  <c:v>25.423234998161437</c:v>
                </c:pt>
                <c:pt idx="13024">
                  <c:v>25.426345269459226</c:v>
                </c:pt>
                <c:pt idx="13025">
                  <c:v>25.420687554230689</c:v>
                </c:pt>
                <c:pt idx="13026">
                  <c:v>25.415032863168278</c:v>
                </c:pt>
                <c:pt idx="13027">
                  <c:v>25.464627480103218</c:v>
                </c:pt>
                <c:pt idx="13028">
                  <c:v>25.507320073307714</c:v>
                </c:pt>
                <c:pt idx="13029">
                  <c:v>25.515881541953497</c:v>
                </c:pt>
                <c:pt idx="13030">
                  <c:v>25.540171636335948</c:v>
                </c:pt>
                <c:pt idx="13031">
                  <c:v>25.547038171849685</c:v>
                </c:pt>
                <c:pt idx="13032">
                  <c:v>25.561362187551762</c:v>
                </c:pt>
                <c:pt idx="13033">
                  <c:v>25.580871448422183</c:v>
                </c:pt>
                <c:pt idx="13034">
                  <c:v>25.587479241997777</c:v>
                </c:pt>
                <c:pt idx="13035">
                  <c:v>25.565374361424546</c:v>
                </c:pt>
                <c:pt idx="13036">
                  <c:v>25.577138940975242</c:v>
                </c:pt>
                <c:pt idx="13037">
                  <c:v>25.524446558328933</c:v>
                </c:pt>
                <c:pt idx="13038">
                  <c:v>25.594664952274734</c:v>
                </c:pt>
                <c:pt idx="13039">
                  <c:v>25.603005889586328</c:v>
                </c:pt>
                <c:pt idx="13040">
                  <c:v>25.573405867552545</c:v>
                </c:pt>
                <c:pt idx="13041">
                  <c:v>25.565088796763462</c:v>
                </c:pt>
                <c:pt idx="13042">
                  <c:v>25.567382886970613</c:v>
                </c:pt>
                <c:pt idx="13043">
                  <c:v>25.547897547729644</c:v>
                </c:pt>
                <c:pt idx="13044">
                  <c:v>25.556203067134732</c:v>
                </c:pt>
                <c:pt idx="13045">
                  <c:v>25.56996615449566</c:v>
                </c:pt>
                <c:pt idx="13046">
                  <c:v>25.563082574680529</c:v>
                </c:pt>
                <c:pt idx="13047">
                  <c:v>25.568818956636747</c:v>
                </c:pt>
                <c:pt idx="13048">
                  <c:v>25.561646529889323</c:v>
                </c:pt>
                <c:pt idx="13049">
                  <c:v>25.578289283336083</c:v>
                </c:pt>
                <c:pt idx="13050">
                  <c:v>25.548183025333078</c:v>
                </c:pt>
                <c:pt idx="13051">
                  <c:v>25.563080329540153</c:v>
                </c:pt>
                <c:pt idx="13052">
                  <c:v>25.529017738517201</c:v>
                </c:pt>
                <c:pt idx="13053">
                  <c:v>25.55276441878712</c:v>
                </c:pt>
                <c:pt idx="13054">
                  <c:v>25.571112352482807</c:v>
                </c:pt>
                <c:pt idx="13055">
                  <c:v>25.562221598056986</c:v>
                </c:pt>
                <c:pt idx="13056">
                  <c:v>25.586905809392213</c:v>
                </c:pt>
                <c:pt idx="13057">
                  <c:v>25.604732259747529</c:v>
                </c:pt>
                <c:pt idx="13058">
                  <c:v>25.504183352783983</c:v>
                </c:pt>
                <c:pt idx="13059">
                  <c:v>25.472581700693471</c:v>
                </c:pt>
                <c:pt idx="13060">
                  <c:v>25.47684665819553</c:v>
                </c:pt>
                <c:pt idx="13061">
                  <c:v>25.461215377577808</c:v>
                </c:pt>
                <c:pt idx="13062">
                  <c:v>25.439656886502529</c:v>
                </c:pt>
                <c:pt idx="13063">
                  <c:v>25.452134641532883</c:v>
                </c:pt>
                <c:pt idx="13064">
                  <c:v>25.450434350532767</c:v>
                </c:pt>
                <c:pt idx="13065">
                  <c:v>25.449298506765711</c:v>
                </c:pt>
                <c:pt idx="13066">
                  <c:v>25.432294671997262</c:v>
                </c:pt>
                <c:pt idx="13067">
                  <c:v>25.441642884122086</c:v>
                </c:pt>
                <c:pt idx="13068">
                  <c:v>25.421534910964819</c:v>
                </c:pt>
                <c:pt idx="13069">
                  <c:v>25.440792806392423</c:v>
                </c:pt>
                <c:pt idx="13070">
                  <c:v>25.412771464039157</c:v>
                </c:pt>
                <c:pt idx="13071">
                  <c:v>25.380875671171086</c:v>
                </c:pt>
                <c:pt idx="13072">
                  <c:v>25.374398952062528</c:v>
                </c:pt>
                <c:pt idx="13073">
                  <c:v>25.367360110485144</c:v>
                </c:pt>
                <c:pt idx="13074">
                  <c:v>25.342337980926068</c:v>
                </c:pt>
                <c:pt idx="13075">
                  <c:v>25.314016087319192</c:v>
                </c:pt>
                <c:pt idx="13076">
                  <c:v>25.316536079865443</c:v>
                </c:pt>
                <c:pt idx="13077">
                  <c:v>25.306739131069481</c:v>
                </c:pt>
                <c:pt idx="13078">
                  <c:v>25.306179601675012</c:v>
                </c:pt>
                <c:pt idx="13079">
                  <c:v>25.327465584610113</c:v>
                </c:pt>
                <c:pt idx="13080">
                  <c:v>25.312616352106389</c:v>
                </c:pt>
                <c:pt idx="13081">
                  <c:v>25.317378770707851</c:v>
                </c:pt>
                <c:pt idx="13082">
                  <c:v>25.302540830096849</c:v>
                </c:pt>
                <c:pt idx="13083">
                  <c:v>25.291917271786549</c:v>
                </c:pt>
                <c:pt idx="13084">
                  <c:v>25.306178140801723</c:v>
                </c:pt>
                <c:pt idx="13085">
                  <c:v>25.302540830096849</c:v>
                </c:pt>
                <c:pt idx="13086">
                  <c:v>25.31625605090036</c:v>
                </c:pt>
                <c:pt idx="13087">
                  <c:v>25.299465014122781</c:v>
                </c:pt>
                <c:pt idx="13088">
                  <c:v>25.305897291675212</c:v>
                </c:pt>
                <c:pt idx="13089">
                  <c:v>25.313455074483375</c:v>
                </c:pt>
                <c:pt idx="13090">
                  <c:v>25.296668503404987</c:v>
                </c:pt>
                <c:pt idx="13091">
                  <c:v>25.296669962958259</c:v>
                </c:pt>
                <c:pt idx="13092">
                  <c:v>25.306179601675016</c:v>
                </c:pt>
                <c:pt idx="13093">
                  <c:v>25.296669962958259</c:v>
                </c:pt>
                <c:pt idx="13094">
                  <c:v>25.306180332111733</c:v>
                </c:pt>
                <c:pt idx="13095">
                  <c:v>25.31065520862785</c:v>
                </c:pt>
                <c:pt idx="13096">
                  <c:v>25.29610804992554</c:v>
                </c:pt>
                <c:pt idx="13097">
                  <c:v>25.286606780652829</c:v>
                </c:pt>
                <c:pt idx="13098">
                  <c:v>25.288563080450526</c:v>
                </c:pt>
                <c:pt idx="13099">
                  <c:v>25.29890696636982</c:v>
                </c:pt>
                <c:pt idx="13100">
                  <c:v>25.300863000800991</c:v>
                </c:pt>
                <c:pt idx="13101">
                  <c:v>25.298625216424096</c:v>
                </c:pt>
                <c:pt idx="13102">
                  <c:v>25.310374970714285</c:v>
                </c:pt>
                <c:pt idx="13103">
                  <c:v>25.321579338370221</c:v>
                </c:pt>
                <c:pt idx="13104">
                  <c:v>25.308695891763072</c:v>
                </c:pt>
                <c:pt idx="13105">
                  <c:v>25.308695891763072</c:v>
                </c:pt>
                <c:pt idx="13106">
                  <c:v>25.306455345145007</c:v>
                </c:pt>
                <c:pt idx="13107">
                  <c:v>25.315137471644487</c:v>
                </c:pt>
                <c:pt idx="13108">
                  <c:v>25.32045873054663</c:v>
                </c:pt>
                <c:pt idx="13109">
                  <c:v>25.318216410102057</c:v>
                </c:pt>
                <c:pt idx="13110">
                  <c:v>25.321577875358006</c:v>
                </c:pt>
                <c:pt idx="13111">
                  <c:v>25.339249786168377</c:v>
                </c:pt>
                <c:pt idx="13112">
                  <c:v>25.326062962602141</c:v>
                </c:pt>
                <c:pt idx="13113">
                  <c:v>25.318500147679302</c:v>
                </c:pt>
                <c:pt idx="13114">
                  <c:v>25.310938377071952</c:v>
                </c:pt>
                <c:pt idx="13115">
                  <c:v>25.53101941381259</c:v>
                </c:pt>
                <c:pt idx="13116">
                  <c:v>25.520450157688536</c:v>
                </c:pt>
                <c:pt idx="13117">
                  <c:v>25.543891206718261</c:v>
                </c:pt>
                <c:pt idx="13118">
                  <c:v>25.441924038858421</c:v>
                </c:pt>
                <c:pt idx="13119">
                  <c:v>25.458380146283901</c:v>
                </c:pt>
                <c:pt idx="13120">
                  <c:v>25.42266851825649</c:v>
                </c:pt>
                <c:pt idx="13121">
                  <c:v>25.412204437494541</c:v>
                </c:pt>
                <c:pt idx="13122">
                  <c:v>25.396670079723968</c:v>
                </c:pt>
                <c:pt idx="13123">
                  <c:v>25.369609971496807</c:v>
                </c:pt>
                <c:pt idx="13124">
                  <c:v>25.373551690788275</c:v>
                </c:pt>
                <c:pt idx="13125">
                  <c:v>25.396106494609928</c:v>
                </c:pt>
                <c:pt idx="13126">
                  <c:v>25.39074399450417</c:v>
                </c:pt>
                <c:pt idx="13127">
                  <c:v>25.37524260515146</c:v>
                </c:pt>
                <c:pt idx="13128">
                  <c:v>25.37580801911793</c:v>
                </c:pt>
                <c:pt idx="13129">
                  <c:v>25.358637802079741</c:v>
                </c:pt>
                <c:pt idx="13130">
                  <c:v>25.341496955460485</c:v>
                </c:pt>
                <c:pt idx="13131">
                  <c:v>25.340093929887765</c:v>
                </c:pt>
                <c:pt idx="13132">
                  <c:v>25.344863659419104</c:v>
                </c:pt>
                <c:pt idx="13133">
                  <c:v>25.347112759311337</c:v>
                </c:pt>
                <c:pt idx="13134">
                  <c:v>25.34233944682423</c:v>
                </c:pt>
                <c:pt idx="13135">
                  <c:v>25.342620170083496</c:v>
                </c:pt>
                <c:pt idx="13136">
                  <c:v>25.336162496127464</c:v>
                </c:pt>
                <c:pt idx="13137">
                  <c:v>25.319056310140695</c:v>
                </c:pt>
                <c:pt idx="13138">
                  <c:v>25.322982094890968</c:v>
                </c:pt>
                <c:pt idx="13139">
                  <c:v>25.326065889873327</c:v>
                </c:pt>
                <c:pt idx="13140">
                  <c:v>25.315696015316913</c:v>
                </c:pt>
                <c:pt idx="13141">
                  <c:v>25.320180791451964</c:v>
                </c:pt>
                <c:pt idx="13142">
                  <c:v>25.315696015316913</c:v>
                </c:pt>
                <c:pt idx="13143">
                  <c:v>25.319056675806163</c:v>
                </c:pt>
                <c:pt idx="13144">
                  <c:v>25.303939225621907</c:v>
                </c:pt>
                <c:pt idx="13145">
                  <c:v>25.504754577815042</c:v>
                </c:pt>
                <c:pt idx="13146">
                  <c:v>25.547326241858144</c:v>
                </c:pt>
                <c:pt idx="13147">
                  <c:v>25.441358037593986</c:v>
                </c:pt>
                <c:pt idx="13148">
                  <c:v>25.438807338026113</c:v>
                </c:pt>
                <c:pt idx="13149">
                  <c:v>25.399495088605185</c:v>
                </c:pt>
                <c:pt idx="13150">
                  <c:v>25.462353611477646</c:v>
                </c:pt>
                <c:pt idx="13151">
                  <c:v>25.543032901280089</c:v>
                </c:pt>
                <c:pt idx="13152">
                  <c:v>25.443344724307877</c:v>
                </c:pt>
                <c:pt idx="13153">
                  <c:v>25.505038527160718</c:v>
                </c:pt>
                <c:pt idx="13154">
                  <c:v>25.472013317657364</c:v>
                </c:pt>
                <c:pt idx="13155">
                  <c:v>25.426061942444981</c:v>
                </c:pt>
                <c:pt idx="13156">
                  <c:v>25.393001053648888</c:v>
                </c:pt>
                <c:pt idx="13157">
                  <c:v>25.42097036814803</c:v>
                </c:pt>
                <c:pt idx="13158">
                  <c:v>25.398928405253468</c:v>
                </c:pt>
                <c:pt idx="13159">
                  <c:v>25.389616750100853</c:v>
                </c:pt>
                <c:pt idx="13160">
                  <c:v>25.384824175394741</c:v>
                </c:pt>
                <c:pt idx="13161">
                  <c:v>25.387925004825849</c:v>
                </c:pt>
                <c:pt idx="13162">
                  <c:v>25.36482499938851</c:v>
                </c:pt>
                <c:pt idx="13163">
                  <c:v>25.389616750100856</c:v>
                </c:pt>
                <c:pt idx="13164">
                  <c:v>25.390180725406598</c:v>
                </c:pt>
                <c:pt idx="13165">
                  <c:v>25.376931584340216</c:v>
                </c:pt>
                <c:pt idx="13166">
                  <c:v>25.374113705966124</c:v>
                </c:pt>
                <c:pt idx="13167">
                  <c:v>25.386232426456278</c:v>
                </c:pt>
                <c:pt idx="13168">
                  <c:v>25.392720091626323</c:v>
                </c:pt>
                <c:pt idx="13169">
                  <c:v>25.391307293636665</c:v>
                </c:pt>
                <c:pt idx="13170">
                  <c:v>25.390181829826417</c:v>
                </c:pt>
                <c:pt idx="13171">
                  <c:v>25.381158893072357</c:v>
                </c:pt>
                <c:pt idx="13172">
                  <c:v>25.388771947867642</c:v>
                </c:pt>
                <c:pt idx="13173">
                  <c:v>25.368766768496741</c:v>
                </c:pt>
                <c:pt idx="13174">
                  <c:v>25.362855952065399</c:v>
                </c:pt>
                <c:pt idx="13175">
                  <c:v>25.347113859233087</c:v>
                </c:pt>
                <c:pt idx="13176">
                  <c:v>25.342616871724996</c:v>
                </c:pt>
                <c:pt idx="13177">
                  <c:v>25.344304666667153</c:v>
                </c:pt>
                <c:pt idx="13178">
                  <c:v>25.325505332281509</c:v>
                </c:pt>
                <c:pt idx="13179">
                  <c:v>25.31709506335185</c:v>
                </c:pt>
                <c:pt idx="13180">
                  <c:v>25.319055578809827</c:v>
                </c:pt>
                <c:pt idx="13181">
                  <c:v>25.311774407847231</c:v>
                </c:pt>
                <c:pt idx="13182">
                  <c:v>25.330553255290688</c:v>
                </c:pt>
                <c:pt idx="13183">
                  <c:v>25.340372028498017</c:v>
                </c:pt>
                <c:pt idx="13184">
                  <c:v>25.326625379517644</c:v>
                </c:pt>
                <c:pt idx="13185">
                  <c:v>25.32606479214655</c:v>
                </c:pt>
                <c:pt idx="13186">
                  <c:v>25.336162862387287</c:v>
                </c:pt>
                <c:pt idx="13187">
                  <c:v>25.334477835613392</c:v>
                </c:pt>
                <c:pt idx="13188">
                  <c:v>25.326346179858227</c:v>
                </c:pt>
                <c:pt idx="13189">
                  <c:v>25.330551424966494</c:v>
                </c:pt>
                <c:pt idx="13190">
                  <c:v>25.336164693686662</c:v>
                </c:pt>
                <c:pt idx="13191">
                  <c:v>25.333074645795691</c:v>
                </c:pt>
                <c:pt idx="13192">
                  <c:v>25.32914875800957</c:v>
                </c:pt>
                <c:pt idx="13193">
                  <c:v>25.319620547051525</c:v>
                </c:pt>
                <c:pt idx="13194">
                  <c:v>25.324661624952657</c:v>
                </c:pt>
                <c:pt idx="13195">
                  <c:v>25.312336427400503</c:v>
                </c:pt>
                <c:pt idx="13196">
                  <c:v>25.317657732689391</c:v>
                </c:pt>
                <c:pt idx="13197">
                  <c:v>25.319058138468133</c:v>
                </c:pt>
                <c:pt idx="13198">
                  <c:v>25.347957533005854</c:v>
                </c:pt>
                <c:pt idx="13199">
                  <c:v>25.337003828536048</c:v>
                </c:pt>
                <c:pt idx="13200">
                  <c:v>25.341497321905763</c:v>
                </c:pt>
                <c:pt idx="13201">
                  <c:v>25.337284775999418</c:v>
                </c:pt>
                <c:pt idx="13202">
                  <c:v>25.319899202746285</c:v>
                </c:pt>
                <c:pt idx="13203">
                  <c:v>25.312615621222797</c:v>
                </c:pt>
                <c:pt idx="13204">
                  <c:v>25.316256050900368</c:v>
                </c:pt>
                <c:pt idx="13205">
                  <c:v>25.306739496307273</c:v>
                </c:pt>
                <c:pt idx="13206">
                  <c:v>25.299185439081946</c:v>
                </c:pt>
                <c:pt idx="13207">
                  <c:v>25.318216410102057</c:v>
                </c:pt>
                <c:pt idx="13208">
                  <c:v>25.324663820113827</c:v>
                </c:pt>
                <c:pt idx="13209">
                  <c:v>25.314016087319199</c:v>
                </c:pt>
                <c:pt idx="13210">
                  <c:v>25.30925774693069</c:v>
                </c:pt>
                <c:pt idx="13211">
                  <c:v>25.292474219265795</c:v>
                </c:pt>
                <c:pt idx="13212">
                  <c:v>25.282418694239741</c:v>
                </c:pt>
                <c:pt idx="13213">
                  <c:v>25.278792505854629</c:v>
                </c:pt>
                <c:pt idx="13214">
                  <c:v>25.27404643285827</c:v>
                </c:pt>
                <c:pt idx="13215">
                  <c:v>25.268748601771264</c:v>
                </c:pt>
                <c:pt idx="13216">
                  <c:v>25.265958795795065</c:v>
                </c:pt>
                <c:pt idx="13217">
                  <c:v>25.272651279603679</c:v>
                </c:pt>
                <c:pt idx="13218">
                  <c:v>25.25342491699989</c:v>
                </c:pt>
                <c:pt idx="13219">
                  <c:v>25.266237852196017</c:v>
                </c:pt>
                <c:pt idx="13220">
                  <c:v>25.257878109571905</c:v>
                </c:pt>
                <c:pt idx="13221">
                  <c:v>25.303941416465698</c:v>
                </c:pt>
                <c:pt idx="13222">
                  <c:v>25.307017811182575</c:v>
                </c:pt>
                <c:pt idx="13223">
                  <c:v>25.275443228022699</c:v>
                </c:pt>
                <c:pt idx="13224">
                  <c:v>25.260107596218585</c:v>
                </c:pt>
                <c:pt idx="13225">
                  <c:v>25.25147442348031</c:v>
                </c:pt>
                <c:pt idx="13226">
                  <c:v>25.2994661090788</c:v>
                </c:pt>
                <c:pt idx="13227">
                  <c:v>25.274606439483012</c:v>
                </c:pt>
                <c:pt idx="13228">
                  <c:v>25.270699395448492</c:v>
                </c:pt>
                <c:pt idx="13229">
                  <c:v>25.265681929692928</c:v>
                </c:pt>
                <c:pt idx="13230">
                  <c:v>25.252310097257485</c:v>
                </c:pt>
                <c:pt idx="13231">
                  <c:v>25.237286851325816</c:v>
                </c:pt>
                <c:pt idx="13232">
                  <c:v>25.251196849174484</c:v>
                </c:pt>
                <c:pt idx="13233">
                  <c:v>25.224505941907641</c:v>
                </c:pt>
                <c:pt idx="13234">
                  <c:v>25.242570274731996</c:v>
                </c:pt>
                <c:pt idx="13235">
                  <c:v>25.246463956767112</c:v>
                </c:pt>
                <c:pt idx="13236">
                  <c:v>25.229505564101913</c:v>
                </c:pt>
                <c:pt idx="13237">
                  <c:v>25.220341833723705</c:v>
                </c:pt>
                <c:pt idx="13238">
                  <c:v>25.21562574175158</c:v>
                </c:pt>
                <c:pt idx="13239">
                  <c:v>25.281863007991927</c:v>
                </c:pt>
                <c:pt idx="13240">
                  <c:v>25.26930395875128</c:v>
                </c:pt>
                <c:pt idx="13241">
                  <c:v>25.277674990004535</c:v>
                </c:pt>
                <c:pt idx="13242">
                  <c:v>25.299183979179546</c:v>
                </c:pt>
                <c:pt idx="13243">
                  <c:v>25.290799089106649</c:v>
                </c:pt>
                <c:pt idx="13244">
                  <c:v>25.296389002689029</c:v>
                </c:pt>
                <c:pt idx="13245">
                  <c:v>25.303101261335872</c:v>
                </c:pt>
                <c:pt idx="13246">
                  <c:v>25.304499731361577</c:v>
                </c:pt>
                <c:pt idx="13247">
                  <c:v>25.329709875585792</c:v>
                </c:pt>
                <c:pt idx="13248">
                  <c:v>25.281860821743411</c:v>
                </c:pt>
                <c:pt idx="13249">
                  <c:v>25.28884237321828</c:v>
                </c:pt>
                <c:pt idx="13250">
                  <c:v>25.299744961589823</c:v>
                </c:pt>
                <c:pt idx="13251">
                  <c:v>25.264286431923669</c:v>
                </c:pt>
                <c:pt idx="13252">
                  <c:v>25.280746258591204</c:v>
                </c:pt>
                <c:pt idx="13253">
                  <c:v>25.305898387300939</c:v>
                </c:pt>
                <c:pt idx="13254">
                  <c:v>25.327748107652123</c:v>
                </c:pt>
                <c:pt idx="13255">
                  <c:v>25.330271389109381</c:v>
                </c:pt>
                <c:pt idx="13256">
                  <c:v>25.324942975175194</c:v>
                </c:pt>
                <c:pt idx="13257">
                  <c:v>25.3100962016801</c:v>
                </c:pt>
                <c:pt idx="13258">
                  <c:v>25.27627935485194</c:v>
                </c:pt>
                <c:pt idx="13259">
                  <c:v>25.262615425475026</c:v>
                </c:pt>
                <c:pt idx="13260">
                  <c:v>25.267352696468986</c:v>
                </c:pt>
                <c:pt idx="13261">
                  <c:v>25.263451259196046</c:v>
                </c:pt>
                <c:pt idx="13262">
                  <c:v>25.266240035195786</c:v>
                </c:pt>
                <c:pt idx="13263">
                  <c:v>25.269306142388473</c:v>
                </c:pt>
                <c:pt idx="13264">
                  <c:v>25.278509473163854</c:v>
                </c:pt>
                <c:pt idx="13265">
                  <c:v>25.410512023786506</c:v>
                </c:pt>
                <c:pt idx="13266">
                  <c:v>25.407684438178492</c:v>
                </c:pt>
                <c:pt idx="13267">
                  <c:v>25.453834835086127</c:v>
                </c:pt>
                <c:pt idx="13268">
                  <c:v>25.441926628476196</c:v>
                </c:pt>
                <c:pt idx="13269">
                  <c:v>25.446461650695618</c:v>
                </c:pt>
                <c:pt idx="13270">
                  <c:v>25.470876642969589</c:v>
                </c:pt>
                <c:pt idx="13271">
                  <c:v>25.352452397780617</c:v>
                </c:pt>
                <c:pt idx="13272">
                  <c:v>25.46604787604748</c:v>
                </c:pt>
                <c:pt idx="13273">
                  <c:v>25.502757471010213</c:v>
                </c:pt>
                <c:pt idx="13274">
                  <c:v>25.376650681823744</c:v>
                </c:pt>
                <c:pt idx="13275">
                  <c:v>25.32858876831288</c:v>
                </c:pt>
                <c:pt idx="13276">
                  <c:v>25.323821643522557</c:v>
                </c:pt>
                <c:pt idx="13277">
                  <c:v>25.320178597225134</c:v>
                </c:pt>
                <c:pt idx="13278">
                  <c:v>25.320737042702241</c:v>
                </c:pt>
                <c:pt idx="13279">
                  <c:v>25.319057772802619</c:v>
                </c:pt>
                <c:pt idx="13280">
                  <c:v>25.307857548574678</c:v>
                </c:pt>
                <c:pt idx="13281">
                  <c:v>25.307859374957815</c:v>
                </c:pt>
                <c:pt idx="13282">
                  <c:v>25.298344203918383</c:v>
                </c:pt>
                <c:pt idx="13283">
                  <c:v>25.278792141586283</c:v>
                </c:pt>
                <c:pt idx="13284">
                  <c:v>25.265959523442277</c:v>
                </c:pt>
                <c:pt idx="13285">
                  <c:v>25.293313890677222</c:v>
                </c:pt>
                <c:pt idx="13286">
                  <c:v>0.82621586025452565</c:v>
                </c:pt>
                <c:pt idx="13287">
                  <c:v>0.82565986603563202</c:v>
                </c:pt>
                <c:pt idx="13288">
                  <c:v>0.82761864390299467</c:v>
                </c:pt>
                <c:pt idx="13289">
                  <c:v>0.82912388970707551</c:v>
                </c:pt>
                <c:pt idx="13290">
                  <c:v>0.82929938940871295</c:v>
                </c:pt>
                <c:pt idx="13291">
                  <c:v>0.83090934793013793</c:v>
                </c:pt>
                <c:pt idx="13292">
                  <c:v>0.8320312749475387</c:v>
                </c:pt>
                <c:pt idx="13293">
                  <c:v>0.83280194774226657</c:v>
                </c:pt>
                <c:pt idx="13294">
                  <c:v>0.83359229946200419</c:v>
                </c:pt>
                <c:pt idx="13295">
                  <c:v>0.8343400748783516</c:v>
                </c:pt>
                <c:pt idx="13296">
                  <c:v>0.83393926423403864</c:v>
                </c:pt>
                <c:pt idx="13297">
                  <c:v>0.83483938197289087</c:v>
                </c:pt>
                <c:pt idx="13298">
                  <c:v>0.83593893993829294</c:v>
                </c:pt>
                <c:pt idx="13299">
                  <c:v>0.83572411173013961</c:v>
                </c:pt>
                <c:pt idx="13300">
                  <c:v>0.83651249020235807</c:v>
                </c:pt>
                <c:pt idx="13301">
                  <c:v>0.83685354216592167</c:v>
                </c:pt>
                <c:pt idx="13302">
                  <c:v>0.83731171632835844</c:v>
                </c:pt>
                <c:pt idx="13303">
                  <c:v>0.83791463826301193</c:v>
                </c:pt>
                <c:pt idx="13304">
                  <c:v>0.83830213112827312</c:v>
                </c:pt>
                <c:pt idx="13305">
                  <c:v>0.83813994174841511</c:v>
                </c:pt>
                <c:pt idx="13306">
                  <c:v>0.83862698202526376</c:v>
                </c:pt>
                <c:pt idx="13307">
                  <c:v>0.8387263089983058</c:v>
                </c:pt>
                <c:pt idx="13308">
                  <c:v>0.83933181656051636</c:v>
                </c:pt>
                <c:pt idx="13309">
                  <c:v>0.83933172211511164</c:v>
                </c:pt>
                <c:pt idx="13310">
                  <c:v>0.83944031652679518</c:v>
                </c:pt>
                <c:pt idx="13311">
                  <c:v>0.8393317457264593</c:v>
                </c:pt>
                <c:pt idx="13312">
                  <c:v>0.83965756390823254</c:v>
                </c:pt>
                <c:pt idx="13313">
                  <c:v>0.8399201737616927</c:v>
                </c:pt>
                <c:pt idx="13314">
                  <c:v>0.8398658947256693</c:v>
                </c:pt>
                <c:pt idx="13315">
                  <c:v>0.83989306861983404</c:v>
                </c:pt>
                <c:pt idx="13316">
                  <c:v>0.8399201737616927</c:v>
                </c:pt>
                <c:pt idx="13317">
                  <c:v>0.84002897119269915</c:v>
                </c:pt>
                <c:pt idx="13318">
                  <c:v>0.84019212714013314</c:v>
                </c:pt>
                <c:pt idx="13319">
                  <c:v>0.840872966434972</c:v>
                </c:pt>
                <c:pt idx="13320">
                  <c:v>0.84049159515813154</c:v>
                </c:pt>
                <c:pt idx="13321">
                  <c:v>0.84047347026459396</c:v>
                </c:pt>
                <c:pt idx="13322">
                  <c:v>0.84113667375361911</c:v>
                </c:pt>
                <c:pt idx="13323">
                  <c:v>0.84134592673543762</c:v>
                </c:pt>
                <c:pt idx="13324">
                  <c:v>0.84142778035691967</c:v>
                </c:pt>
                <c:pt idx="13325">
                  <c:v>0.84110030763998933</c:v>
                </c:pt>
                <c:pt idx="13326">
                  <c:v>0.84191971447737379</c:v>
                </c:pt>
                <c:pt idx="13327">
                  <c:v>0.84178294817571497</c:v>
                </c:pt>
                <c:pt idx="13328">
                  <c:v>0.84202915098919784</c:v>
                </c:pt>
                <c:pt idx="13329">
                  <c:v>0.84228450268781363</c:v>
                </c:pt>
                <c:pt idx="13330">
                  <c:v>0.84235756746555068</c:v>
                </c:pt>
                <c:pt idx="13331">
                  <c:v>0.84216589858333801</c:v>
                </c:pt>
                <c:pt idx="13332">
                  <c:v>0.84265890418480138</c:v>
                </c:pt>
                <c:pt idx="13333">
                  <c:v>0.84279593226603156</c:v>
                </c:pt>
                <c:pt idx="13334">
                  <c:v>0.84280514102965332</c:v>
                </c:pt>
                <c:pt idx="13335">
                  <c:v>0.84275942176274676</c:v>
                </c:pt>
                <c:pt idx="13336">
                  <c:v>0.84296961719817021</c:v>
                </c:pt>
                <c:pt idx="13337">
                  <c:v>0.84335382755261667</c:v>
                </c:pt>
                <c:pt idx="13338">
                  <c:v>0.84337219227185822</c:v>
                </c:pt>
                <c:pt idx="13339">
                  <c:v>0.84359204929489395</c:v>
                </c:pt>
                <c:pt idx="13340">
                  <c:v>0.84392200860722832</c:v>
                </c:pt>
                <c:pt idx="13341">
                  <c:v>0.84329895443973402</c:v>
                </c:pt>
                <c:pt idx="13342">
                  <c:v>0.84364695827152203</c:v>
                </c:pt>
                <c:pt idx="13343">
                  <c:v>0.84360113639888867</c:v>
                </c:pt>
                <c:pt idx="13344">
                  <c:v>0.84387616124844667</c:v>
                </c:pt>
                <c:pt idx="13345">
                  <c:v>0.84408705572399434</c:v>
                </c:pt>
                <c:pt idx="13346">
                  <c:v>0.84410542456679605</c:v>
                </c:pt>
                <c:pt idx="13347">
                  <c:v>0.84376606213684835</c:v>
                </c:pt>
                <c:pt idx="13348">
                  <c:v>0.84392199663894918</c:v>
                </c:pt>
                <c:pt idx="13349">
                  <c:v>0.84421558679369924</c:v>
                </c:pt>
                <c:pt idx="13350">
                  <c:v>0.84521739300984189</c:v>
                </c:pt>
                <c:pt idx="13351">
                  <c:v>0.84464724075653774</c:v>
                </c:pt>
                <c:pt idx="13352">
                  <c:v>0.84467475628128885</c:v>
                </c:pt>
                <c:pt idx="13353">
                  <c:v>0.84613916750770279</c:v>
                </c:pt>
                <c:pt idx="13354">
                  <c:v>0.84961847230595855</c:v>
                </c:pt>
                <c:pt idx="13355">
                  <c:v>0.84918052798769716</c:v>
                </c:pt>
                <c:pt idx="13356">
                  <c:v>0.84924564136454916</c:v>
                </c:pt>
                <c:pt idx="13357">
                  <c:v>0.84924559273152511</c:v>
                </c:pt>
                <c:pt idx="13358">
                  <c:v>0.84868721043823259</c:v>
                </c:pt>
                <c:pt idx="13359">
                  <c:v>0.84915247327427412</c:v>
                </c:pt>
                <c:pt idx="13360">
                  <c:v>0.84924562920629232</c:v>
                </c:pt>
                <c:pt idx="13361">
                  <c:v>0.84958114400655038</c:v>
                </c:pt>
                <c:pt idx="13362">
                  <c:v>0.8501505451095096</c:v>
                </c:pt>
                <c:pt idx="13363">
                  <c:v>0.84973969891054402</c:v>
                </c:pt>
                <c:pt idx="13364">
                  <c:v>0.84947866138011552</c:v>
                </c:pt>
                <c:pt idx="13365">
                  <c:v>0.85076751511578963</c:v>
                </c:pt>
                <c:pt idx="13366">
                  <c:v>0.85102971591693011</c:v>
                </c:pt>
                <c:pt idx="13367">
                  <c:v>0.85066461307444574</c:v>
                </c:pt>
                <c:pt idx="13368">
                  <c:v>0.85044014876755769</c:v>
                </c:pt>
                <c:pt idx="13369">
                  <c:v>0.85013174757360521</c:v>
                </c:pt>
                <c:pt idx="13370">
                  <c:v>0.85004771994297568</c:v>
                </c:pt>
                <c:pt idx="13371">
                  <c:v>0.84973037225057424</c:v>
                </c:pt>
                <c:pt idx="13372">
                  <c:v>0.84974912323705121</c:v>
                </c:pt>
                <c:pt idx="13373">
                  <c:v>0.84992634682652968</c:v>
                </c:pt>
                <c:pt idx="13374">
                  <c:v>0.84968382801015541</c:v>
                </c:pt>
                <c:pt idx="13375">
                  <c:v>0.84961855750729265</c:v>
                </c:pt>
                <c:pt idx="13376">
                  <c:v>0.84932021614697806</c:v>
                </c:pt>
                <c:pt idx="13377">
                  <c:v>0.84927364298536967</c:v>
                </c:pt>
                <c:pt idx="13378">
                  <c:v>0.84923631610962591</c:v>
                </c:pt>
                <c:pt idx="13379">
                  <c:v>0.84919904196538432</c:v>
                </c:pt>
                <c:pt idx="13380">
                  <c:v>0.84903146832246335</c:v>
                </c:pt>
                <c:pt idx="13381">
                  <c:v>0.84887328029076103</c:v>
                </c:pt>
                <c:pt idx="13382">
                  <c:v>0.84871516600042562</c:v>
                </c:pt>
                <c:pt idx="13383">
                  <c:v>0.84886390454185801</c:v>
                </c:pt>
                <c:pt idx="13384">
                  <c:v>0.84875231416905395</c:v>
                </c:pt>
                <c:pt idx="13385">
                  <c:v>0.84988899685614794</c:v>
                </c:pt>
                <c:pt idx="13386">
                  <c:v>0.85114208145662751</c:v>
                </c:pt>
                <c:pt idx="13387">
                  <c:v>0.85255942558868913</c:v>
                </c:pt>
                <c:pt idx="13388">
                  <c:v>0.8532279881478555</c:v>
                </c:pt>
                <c:pt idx="13389">
                  <c:v>0.85402070835043065</c:v>
                </c:pt>
                <c:pt idx="13390">
                  <c:v>0.85365234069593854</c:v>
                </c:pt>
                <c:pt idx="13391">
                  <c:v>0.85397345099378585</c:v>
                </c:pt>
                <c:pt idx="13392">
                  <c:v>0.85369022879475831</c:v>
                </c:pt>
                <c:pt idx="13393">
                  <c:v>0.85384114543525969</c:v>
                </c:pt>
                <c:pt idx="13394">
                  <c:v>0.85363353369799166</c:v>
                </c:pt>
                <c:pt idx="13395">
                  <c:v>0.85337881137572547</c:v>
                </c:pt>
                <c:pt idx="13396">
                  <c:v>0.85337890983000397</c:v>
                </c:pt>
                <c:pt idx="13397">
                  <c:v>0.85338827542307794</c:v>
                </c:pt>
                <c:pt idx="13398">
                  <c:v>0.8535203317839023</c:v>
                </c:pt>
                <c:pt idx="13399">
                  <c:v>0.85352976281773418</c:v>
                </c:pt>
                <c:pt idx="13400">
                  <c:v>0.85327509325679318</c:v>
                </c:pt>
                <c:pt idx="13401">
                  <c:v>0.85303957121840546</c:v>
                </c:pt>
                <c:pt idx="13402">
                  <c:v>0.8532751424689764</c:v>
                </c:pt>
                <c:pt idx="13403">
                  <c:v>0.85305840700176261</c:v>
                </c:pt>
                <c:pt idx="13404">
                  <c:v>0.8534731312803967</c:v>
                </c:pt>
                <c:pt idx="13405">
                  <c:v>0.85341661990658368</c:v>
                </c:pt>
                <c:pt idx="13406">
                  <c:v>0.8533882631159535</c:v>
                </c:pt>
                <c:pt idx="13407">
                  <c:v>0.85437982120812495</c:v>
                </c:pt>
                <c:pt idx="13408">
                  <c:v>0.85437982120812495</c:v>
                </c:pt>
                <c:pt idx="13409">
                  <c:v>0.8538317550929575</c:v>
                </c:pt>
                <c:pt idx="13410">
                  <c:v>0.85444609660776061</c:v>
                </c:pt>
                <c:pt idx="13411">
                  <c:v>0.85445555322501932</c:v>
                </c:pt>
                <c:pt idx="13412">
                  <c:v>0.85472994599368113</c:v>
                </c:pt>
                <c:pt idx="13413">
                  <c:v>0.85437032965731252</c:v>
                </c:pt>
                <c:pt idx="13414">
                  <c:v>0.85420016827717782</c:v>
                </c:pt>
                <c:pt idx="13415">
                  <c:v>0.85495720261442598</c:v>
                </c:pt>
                <c:pt idx="13416">
                  <c:v>0.85444597315495663</c:v>
                </c:pt>
                <c:pt idx="13417">
                  <c:v>0.8547677436536627</c:v>
                </c:pt>
                <c:pt idx="13418">
                  <c:v>0.85473947224140712</c:v>
                </c:pt>
                <c:pt idx="13419">
                  <c:v>0.85446496071992939</c:v>
                </c:pt>
                <c:pt idx="13420">
                  <c:v>0.85442713477933951</c:v>
                </c:pt>
                <c:pt idx="13421">
                  <c:v>0.85546909785459113</c:v>
                </c:pt>
                <c:pt idx="13422">
                  <c:v>0.85528895886797152</c:v>
                </c:pt>
                <c:pt idx="13423">
                  <c:v>0.8547014676780077</c:v>
                </c:pt>
                <c:pt idx="13424">
                  <c:v>0.8545500843863737</c:v>
                </c:pt>
                <c:pt idx="13425">
                  <c:v>0.85458799803109209</c:v>
                </c:pt>
                <c:pt idx="13426">
                  <c:v>0.8546825411023522</c:v>
                </c:pt>
                <c:pt idx="13427">
                  <c:v>0.85525104173328115</c:v>
                </c:pt>
                <c:pt idx="13428">
                  <c:v>0.85502347868190964</c:v>
                </c:pt>
                <c:pt idx="13429">
                  <c:v>0.85533636119196177</c:v>
                </c:pt>
                <c:pt idx="13430">
                  <c:v>0.8553742877765077</c:v>
                </c:pt>
                <c:pt idx="13431">
                  <c:v>0.85548809273934912</c:v>
                </c:pt>
                <c:pt idx="13432">
                  <c:v>0.8549950872129507</c:v>
                </c:pt>
                <c:pt idx="13433">
                  <c:v>0.8546636649863355</c:v>
                </c:pt>
                <c:pt idx="13434">
                  <c:v>0.85552608566956267</c:v>
                </c:pt>
                <c:pt idx="13435">
                  <c:v>0.8550519467092107</c:v>
                </c:pt>
                <c:pt idx="13436">
                  <c:v>0.85600085709257712</c:v>
                </c:pt>
                <c:pt idx="13437">
                  <c:v>0.85532680593956989</c:v>
                </c:pt>
                <c:pt idx="13438">
                  <c:v>0.85560200985293966</c:v>
                </c:pt>
                <c:pt idx="13439">
                  <c:v>0.85524151360963796</c:v>
                </c:pt>
                <c:pt idx="13440">
                  <c:v>0.85572538228056705</c:v>
                </c:pt>
                <c:pt idx="13441">
                  <c:v>0.85550711344487496</c:v>
                </c:pt>
                <c:pt idx="13442">
                  <c:v>0.85531742422838863</c:v>
                </c:pt>
                <c:pt idx="13443">
                  <c:v>0.8554217514371385</c:v>
                </c:pt>
                <c:pt idx="13444">
                  <c:v>0.85654288252015121</c:v>
                </c:pt>
                <c:pt idx="13445">
                  <c:v>0.85556403327192387</c:v>
                </c:pt>
                <c:pt idx="13446">
                  <c:v>0.85556410758597479</c:v>
                </c:pt>
                <c:pt idx="13447">
                  <c:v>0.85552601136376072</c:v>
                </c:pt>
                <c:pt idx="13448">
                  <c:v>0.85524150123562293</c:v>
                </c:pt>
                <c:pt idx="13449">
                  <c:v>0.8558867577217445</c:v>
                </c:pt>
                <c:pt idx="13450">
                  <c:v>0.85592489408035277</c:v>
                </c:pt>
                <c:pt idx="13451">
                  <c:v>0.856552471738662</c:v>
                </c:pt>
                <c:pt idx="13452">
                  <c:v>0.85591534719444851</c:v>
                </c:pt>
                <c:pt idx="13453">
                  <c:v>0.85692382530312905</c:v>
                </c:pt>
                <c:pt idx="13454">
                  <c:v>0.85649531302926585</c:v>
                </c:pt>
                <c:pt idx="13455">
                  <c:v>0.85617189128230831</c:v>
                </c:pt>
                <c:pt idx="13456">
                  <c:v>0.85601025753893889</c:v>
                </c:pt>
                <c:pt idx="13457">
                  <c:v>0.8557634015389548</c:v>
                </c:pt>
                <c:pt idx="13458">
                  <c:v>0.85567795086834464</c:v>
                </c:pt>
                <c:pt idx="13459">
                  <c:v>0.85617199054363025</c:v>
                </c:pt>
                <c:pt idx="13460">
                  <c:v>0.85588683210583005</c:v>
                </c:pt>
                <c:pt idx="13461">
                  <c:v>0.8553933021621376</c:v>
                </c:pt>
                <c:pt idx="13462">
                  <c:v>0.85591532239768853</c:v>
                </c:pt>
                <c:pt idx="13463">
                  <c:v>0.85585834418238194</c:v>
                </c:pt>
                <c:pt idx="13464">
                  <c:v>0.85565890828520963</c:v>
                </c:pt>
                <c:pt idx="13465">
                  <c:v>0.8553457805553657</c:v>
                </c:pt>
                <c:pt idx="13466">
                  <c:v>0.85566839847084364</c:v>
                </c:pt>
                <c:pt idx="13467">
                  <c:v>0.85601984427549671</c:v>
                </c:pt>
                <c:pt idx="13468">
                  <c:v>0.85576331478877865</c:v>
                </c:pt>
                <c:pt idx="13469">
                  <c:v>0.85612443525434356</c:v>
                </c:pt>
                <c:pt idx="13470">
                  <c:v>0.85599137009610493</c:v>
                </c:pt>
                <c:pt idx="13471">
                  <c:v>0.85596279908129247</c:v>
                </c:pt>
                <c:pt idx="13472">
                  <c:v>0.85586780270374263</c:v>
                </c:pt>
                <c:pt idx="13473">
                  <c:v>0.85618138327625026</c:v>
                </c:pt>
                <c:pt idx="13474">
                  <c:v>0.85584883633818898</c:v>
                </c:pt>
                <c:pt idx="13475">
                  <c:v>0.85609585314634773</c:v>
                </c:pt>
                <c:pt idx="13476">
                  <c:v>0.85577285743987286</c:v>
                </c:pt>
                <c:pt idx="13477">
                  <c:v>0.85607679973157569</c:v>
                </c:pt>
                <c:pt idx="13478">
                  <c:v>0.85620046732213961</c:v>
                </c:pt>
                <c:pt idx="13479">
                  <c:v>0.85612443525434356</c:v>
                </c:pt>
                <c:pt idx="13480">
                  <c:v>0.85572539467207642</c:v>
                </c:pt>
                <c:pt idx="13481">
                  <c:v>0.85769634097251135</c:v>
                </c:pt>
                <c:pt idx="13482">
                  <c:v>0.85721925621921835</c:v>
                </c:pt>
                <c:pt idx="13483">
                  <c:v>0.85931389780341982</c:v>
                </c:pt>
                <c:pt idx="13484">
                  <c:v>0.85914131774576863</c:v>
                </c:pt>
                <c:pt idx="13485">
                  <c:v>0.85894963572834948</c:v>
                </c:pt>
                <c:pt idx="13486">
                  <c:v>0.85871955811681122</c:v>
                </c:pt>
                <c:pt idx="13487">
                  <c:v>0.85828895136385464</c:v>
                </c:pt>
                <c:pt idx="13488">
                  <c:v>0.85826982579229327</c:v>
                </c:pt>
                <c:pt idx="13489">
                  <c:v>0.85801156000357937</c:v>
                </c:pt>
                <c:pt idx="13490">
                  <c:v>0.8579255727045062</c:v>
                </c:pt>
                <c:pt idx="13491">
                  <c:v>0.85770592507411336</c:v>
                </c:pt>
                <c:pt idx="13492">
                  <c:v>0.85745772198946257</c:v>
                </c:pt>
                <c:pt idx="13493">
                  <c:v>0.8572097728042779</c:v>
                </c:pt>
                <c:pt idx="13494">
                  <c:v>0.85720023987162342</c:v>
                </c:pt>
                <c:pt idx="13495">
                  <c:v>0.85695227751563563</c:v>
                </c:pt>
                <c:pt idx="13496">
                  <c:v>0.85660001188795531</c:v>
                </c:pt>
                <c:pt idx="13497">
                  <c:v>0.85978434381051183</c:v>
                </c:pt>
                <c:pt idx="13498">
                  <c:v>0.85752453304865972</c:v>
                </c:pt>
                <c:pt idx="13499">
                  <c:v>0.8569428014731113</c:v>
                </c:pt>
                <c:pt idx="13500">
                  <c:v>0.85712386151624931</c:v>
                </c:pt>
                <c:pt idx="13501">
                  <c:v>0.85794476643767703</c:v>
                </c:pt>
                <c:pt idx="13502">
                  <c:v>0.85741958921285177</c:v>
                </c:pt>
                <c:pt idx="13503">
                  <c:v>0.85739094882714706</c:v>
                </c:pt>
                <c:pt idx="13504">
                  <c:v>0.85782053125707625</c:v>
                </c:pt>
                <c:pt idx="13505">
                  <c:v>0.85781098135965239</c:v>
                </c:pt>
                <c:pt idx="13506">
                  <c:v>0.8573336752200067</c:v>
                </c:pt>
                <c:pt idx="13507">
                  <c:v>0.85798295754691911</c:v>
                </c:pt>
                <c:pt idx="13508">
                  <c:v>0.86131529479378666</c:v>
                </c:pt>
                <c:pt idx="13509">
                  <c:v>0.85925642827799209</c:v>
                </c:pt>
                <c:pt idx="13510">
                  <c:v>0.85893995436418824</c:v>
                </c:pt>
                <c:pt idx="13511">
                  <c:v>0.85959227863795351</c:v>
                </c:pt>
                <c:pt idx="13512">
                  <c:v>0.85921803296131261</c:v>
                </c:pt>
                <c:pt idx="13513">
                  <c:v>0.85907425443800289</c:v>
                </c:pt>
                <c:pt idx="13514">
                  <c:v>0.85825062638630689</c:v>
                </c:pt>
                <c:pt idx="13515">
                  <c:v>0.86003423132042778</c:v>
                </c:pt>
                <c:pt idx="13516">
                  <c:v>0.85964031622944792</c:v>
                </c:pt>
                <c:pt idx="13517">
                  <c:v>0.85919889323678711</c:v>
                </c:pt>
                <c:pt idx="13518">
                  <c:v>0.85942911614726969</c:v>
                </c:pt>
                <c:pt idx="13519">
                  <c:v>0.85910299783153299</c:v>
                </c:pt>
                <c:pt idx="13520">
                  <c:v>0.85922763451877726</c:v>
                </c:pt>
                <c:pt idx="13521">
                  <c:v>0.85875793537679146</c:v>
                </c:pt>
                <c:pt idx="13522">
                  <c:v>0.86004388074576055</c:v>
                </c:pt>
                <c:pt idx="13523">
                  <c:v>0.85966916957536033</c:v>
                </c:pt>
                <c:pt idx="13524">
                  <c:v>0.85930435644705194</c:v>
                </c:pt>
                <c:pt idx="13525">
                  <c:v>0.85928524948610163</c:v>
                </c:pt>
                <c:pt idx="13526">
                  <c:v>0.85907416684752291</c:v>
                </c:pt>
                <c:pt idx="13527">
                  <c:v>0.8598900491305822</c:v>
                </c:pt>
                <c:pt idx="13528">
                  <c:v>0.86013032353415764</c:v>
                </c:pt>
                <c:pt idx="13529">
                  <c:v>0.85948663955168492</c:v>
                </c:pt>
                <c:pt idx="13530">
                  <c:v>0.85919891827170258</c:v>
                </c:pt>
                <c:pt idx="13531">
                  <c:v>0.85973633628605872</c:v>
                </c:pt>
                <c:pt idx="13532">
                  <c:v>0.85946744731326241</c:v>
                </c:pt>
                <c:pt idx="13533">
                  <c:v>0.85914134277649923</c:v>
                </c:pt>
                <c:pt idx="13534">
                  <c:v>0.85916051685047801</c:v>
                </c:pt>
                <c:pt idx="13535">
                  <c:v>0.8588440810329796</c:v>
                </c:pt>
                <c:pt idx="13536">
                  <c:v>0.85871000821945864</c:v>
                </c:pt>
                <c:pt idx="13537">
                  <c:v>0.85833681989134059</c:v>
                </c:pt>
                <c:pt idx="13538">
                  <c:v>0.85832718072668646</c:v>
                </c:pt>
                <c:pt idx="13539">
                  <c:v>0.85894958569475954</c:v>
                </c:pt>
                <c:pt idx="13540">
                  <c:v>0.86076570493915805</c:v>
                </c:pt>
                <c:pt idx="13541">
                  <c:v>0.86029388116447514</c:v>
                </c:pt>
                <c:pt idx="13542">
                  <c:v>0.86005349279554111</c:v>
                </c:pt>
                <c:pt idx="13543">
                  <c:v>0.8597171426704715</c:v>
                </c:pt>
                <c:pt idx="13544">
                  <c:v>0.85944824361752814</c:v>
                </c:pt>
                <c:pt idx="13545">
                  <c:v>0.86024586541626968</c:v>
                </c:pt>
                <c:pt idx="13546">
                  <c:v>0.86070785461357735</c:v>
                </c:pt>
                <c:pt idx="13547">
                  <c:v>0.85996704417523329</c:v>
                </c:pt>
                <c:pt idx="13548">
                  <c:v>0.86028427496863769</c:v>
                </c:pt>
                <c:pt idx="13549">
                  <c:v>0.85984206450348</c:v>
                </c:pt>
                <c:pt idx="13550">
                  <c:v>0.85961144023454084</c:v>
                </c:pt>
                <c:pt idx="13551">
                  <c:v>0.85930435644705194</c:v>
                </c:pt>
                <c:pt idx="13552">
                  <c:v>0.85896867403708721</c:v>
                </c:pt>
                <c:pt idx="13553">
                  <c:v>0.85984206450348</c:v>
                </c:pt>
                <c:pt idx="13554">
                  <c:v>0.8597171802793846</c:v>
                </c:pt>
                <c:pt idx="13555">
                  <c:v>0.8592851743625286</c:v>
                </c:pt>
                <c:pt idx="13556">
                  <c:v>0.85897838122792058</c:v>
                </c:pt>
                <c:pt idx="13557">
                  <c:v>0.8588346277132205</c:v>
                </c:pt>
                <c:pt idx="13558">
                  <c:v>0.85874833440999876</c:v>
                </c:pt>
                <c:pt idx="13559">
                  <c:v>0.8590070790861517</c:v>
                </c:pt>
                <c:pt idx="13560">
                  <c:v>0.85936185901815865</c:v>
                </c:pt>
                <c:pt idx="13561">
                  <c:v>0.85891126210132263</c:v>
                </c:pt>
                <c:pt idx="13562">
                  <c:v>0.85875791037392568</c:v>
                </c:pt>
                <c:pt idx="13563">
                  <c:v>0.85861423640787937</c:v>
                </c:pt>
                <c:pt idx="13564">
                  <c:v>0.86170148192160545</c:v>
                </c:pt>
                <c:pt idx="13565">
                  <c:v>0.86019768059919632</c:v>
                </c:pt>
                <c:pt idx="13566">
                  <c:v>0.85993819097070623</c:v>
                </c:pt>
                <c:pt idx="13567">
                  <c:v>0.86020737226224442</c:v>
                </c:pt>
                <c:pt idx="13568">
                  <c:v>0.85957309304484542</c:v>
                </c:pt>
                <c:pt idx="13569">
                  <c:v>0.85928509923897178</c:v>
                </c:pt>
                <c:pt idx="13570">
                  <c:v>0.85926598082647077</c:v>
                </c:pt>
                <c:pt idx="13571">
                  <c:v>0.86013038629085981</c:v>
                </c:pt>
                <c:pt idx="13572">
                  <c:v>0.86065007683534922</c:v>
                </c:pt>
                <c:pt idx="13573">
                  <c:v>0.8611320555066786</c:v>
                </c:pt>
                <c:pt idx="13574">
                  <c:v>0.86037090364571933</c:v>
                </c:pt>
                <c:pt idx="13575">
                  <c:v>0.86025547054230522</c:v>
                </c:pt>
                <c:pt idx="13576">
                  <c:v>0.86002465745011236</c:v>
                </c:pt>
                <c:pt idx="13577">
                  <c:v>0.85978433127176335</c:v>
                </c:pt>
                <c:pt idx="13578">
                  <c:v>0.85979399878216911</c:v>
                </c:pt>
                <c:pt idx="13579">
                  <c:v>0.85955385839858334</c:v>
                </c:pt>
                <c:pt idx="13580">
                  <c:v>0.85938107042239631</c:v>
                </c:pt>
                <c:pt idx="13581">
                  <c:v>0.85921802044315965</c:v>
                </c:pt>
                <c:pt idx="13582">
                  <c:v>0.85937148963379706</c:v>
                </c:pt>
                <c:pt idx="13583">
                  <c:v>0.85950582033079104</c:v>
                </c:pt>
                <c:pt idx="13584">
                  <c:v>0.85914131774576863</c:v>
                </c:pt>
                <c:pt idx="13585">
                  <c:v>0.85875797288109312</c:v>
                </c:pt>
                <c:pt idx="13586">
                  <c:v>0.85861423640787937</c:v>
                </c:pt>
                <c:pt idx="13587">
                  <c:v>0.8588346277132205</c:v>
                </c:pt>
                <c:pt idx="13588">
                  <c:v>0.85836551423704466</c:v>
                </c:pt>
                <c:pt idx="13589">
                  <c:v>0.85843241457359343</c:v>
                </c:pt>
                <c:pt idx="13590">
                  <c:v>0.85944833130320342</c:v>
                </c:pt>
                <c:pt idx="13591">
                  <c:v>0.85914131774576863</c:v>
                </c:pt>
                <c:pt idx="13592">
                  <c:v>0.85923726138166556</c:v>
                </c:pt>
                <c:pt idx="13593">
                  <c:v>0.85952510241242375</c:v>
                </c:pt>
                <c:pt idx="13594">
                  <c:v>0.85938113304280594</c:v>
                </c:pt>
                <c:pt idx="13595">
                  <c:v>0.85935229128696311</c:v>
                </c:pt>
                <c:pt idx="13596">
                  <c:v>0.85910291023374152</c:v>
                </c:pt>
                <c:pt idx="13597">
                  <c:v>0.85918931751489291</c:v>
                </c:pt>
                <c:pt idx="13598">
                  <c:v>0.85958266691073659</c:v>
                </c:pt>
                <c:pt idx="13599">
                  <c:v>0.85928509923897178</c:v>
                </c:pt>
                <c:pt idx="13600">
                  <c:v>0.85940995216368299</c:v>
                </c:pt>
                <c:pt idx="13601">
                  <c:v>0.85912205713821399</c:v>
                </c:pt>
                <c:pt idx="13602">
                  <c:v>0.86011118327295155</c:v>
                </c:pt>
                <c:pt idx="13603">
                  <c:v>0.85929481535501495</c:v>
                </c:pt>
                <c:pt idx="13604">
                  <c:v>0.85906458208116609</c:v>
                </c:pt>
                <c:pt idx="13605">
                  <c:v>0.85923727390051852</c:v>
                </c:pt>
                <c:pt idx="13606">
                  <c:v>0.85932358968798728</c:v>
                </c:pt>
                <c:pt idx="13607">
                  <c:v>0.85910298531756091</c:v>
                </c:pt>
                <c:pt idx="13608">
                  <c:v>0.85896874909163567</c:v>
                </c:pt>
                <c:pt idx="13609">
                  <c:v>0.85884420607863254</c:v>
                </c:pt>
                <c:pt idx="13610">
                  <c:v>0.85855680860401062</c:v>
                </c:pt>
                <c:pt idx="13611">
                  <c:v>0.85867176128704814</c:v>
                </c:pt>
                <c:pt idx="13612">
                  <c:v>0.85893042336468495</c:v>
                </c:pt>
                <c:pt idx="13613">
                  <c:v>0.85901666225167062</c:v>
                </c:pt>
                <c:pt idx="13614">
                  <c:v>0.85886336360920068</c:v>
                </c:pt>
                <c:pt idx="13615">
                  <c:v>0.85905504763055685</c:v>
                </c:pt>
                <c:pt idx="13616">
                  <c:v>0.85862382113710811</c:v>
                </c:pt>
                <c:pt idx="13617">
                  <c:v>0.85848983410513813</c:v>
                </c:pt>
                <c:pt idx="13618">
                  <c:v>0.8585951552190606</c:v>
                </c:pt>
                <c:pt idx="13619">
                  <c:v>0.85858553380286551</c:v>
                </c:pt>
                <c:pt idx="13620">
                  <c:v>0.85895921729482527</c:v>
                </c:pt>
                <c:pt idx="13621">
                  <c:v>0.85913174362488398</c:v>
                </c:pt>
                <c:pt idx="13622">
                  <c:v>0.85926598082647054</c:v>
                </c:pt>
                <c:pt idx="13623">
                  <c:v>0.8594482937236253</c:v>
                </c:pt>
                <c:pt idx="13624">
                  <c:v>0.85944836888278453</c:v>
                </c:pt>
                <c:pt idx="13625">
                  <c:v>0.86028430008252621</c:v>
                </c:pt>
                <c:pt idx="13626">
                  <c:v>0.85989974469264163</c:v>
                </c:pt>
                <c:pt idx="13627">
                  <c:v>0.85994768717183812</c:v>
                </c:pt>
                <c:pt idx="13628">
                  <c:v>0.86023618522657797</c:v>
                </c:pt>
                <c:pt idx="13629">
                  <c:v>0.85997659135420645</c:v>
                </c:pt>
                <c:pt idx="13630">
                  <c:v>0.8604190372998477</c:v>
                </c:pt>
                <c:pt idx="13631">
                  <c:v>0.8601111456210262</c:v>
                </c:pt>
                <c:pt idx="13632">
                  <c:v>0.86002463235512683</c:v>
                </c:pt>
                <c:pt idx="13633">
                  <c:v>0.8601785365989093</c:v>
                </c:pt>
                <c:pt idx="13634">
                  <c:v>0.86043827002967321</c:v>
                </c:pt>
                <c:pt idx="13635">
                  <c:v>0.8608042227152759</c:v>
                </c:pt>
                <c:pt idx="13636">
                  <c:v>0.8599573843552355</c:v>
                </c:pt>
                <c:pt idx="13637">
                  <c:v>0.8600727804452869</c:v>
                </c:pt>
                <c:pt idx="13638">
                  <c:v>0.86080428559469013</c:v>
                </c:pt>
                <c:pt idx="13639">
                  <c:v>0.85988045417918391</c:v>
                </c:pt>
                <c:pt idx="13640">
                  <c:v>0.86130564753380734</c:v>
                </c:pt>
                <c:pt idx="13641">
                  <c:v>0.8608910323659692</c:v>
                </c:pt>
                <c:pt idx="13642">
                  <c:v>0.86077532454907646</c:v>
                </c:pt>
                <c:pt idx="13643">
                  <c:v>0.86159532124578475</c:v>
                </c:pt>
                <c:pt idx="13644">
                  <c:v>0.86135388652841205</c:v>
                </c:pt>
                <c:pt idx="13645">
                  <c:v>0.86092957671124493</c:v>
                </c:pt>
                <c:pt idx="13646">
                  <c:v>0.86060193607567537</c:v>
                </c:pt>
                <c:pt idx="13647">
                  <c:v>0.86014971589869993</c:v>
                </c:pt>
                <c:pt idx="13648">
                  <c:v>0.86030347507023452</c:v>
                </c:pt>
                <c:pt idx="13649">
                  <c:v>0.86174977621690141</c:v>
                </c:pt>
                <c:pt idx="13650">
                  <c:v>0.86169188691354914</c:v>
                </c:pt>
                <c:pt idx="13651">
                  <c:v>0.86104517265143021</c:v>
                </c:pt>
                <c:pt idx="13652">
                  <c:v>0.86212685495232944</c:v>
                </c:pt>
                <c:pt idx="13653">
                  <c:v>0.86120921493307312</c:v>
                </c:pt>
                <c:pt idx="13654">
                  <c:v>0.86070785461357735</c:v>
                </c:pt>
                <c:pt idx="13655">
                  <c:v>0.86201083351215269</c:v>
                </c:pt>
                <c:pt idx="13656">
                  <c:v>0.86129608869993179</c:v>
                </c:pt>
                <c:pt idx="13657">
                  <c:v>0.86222358185774339</c:v>
                </c:pt>
                <c:pt idx="13658">
                  <c:v>0.86129602573088881</c:v>
                </c:pt>
                <c:pt idx="13659">
                  <c:v>0.86125745305260371</c:v>
                </c:pt>
                <c:pt idx="13660">
                  <c:v>0.86184649858147622</c:v>
                </c:pt>
                <c:pt idx="13661">
                  <c:v>0.86119948250367406</c:v>
                </c:pt>
                <c:pt idx="13662">
                  <c:v>0.86324099589658665</c:v>
                </c:pt>
                <c:pt idx="13663">
                  <c:v>0.86165324480143735</c:v>
                </c:pt>
                <c:pt idx="13664">
                  <c:v>0.86154694770594675</c:v>
                </c:pt>
                <c:pt idx="13665">
                  <c:v>0.8625914693516864</c:v>
                </c:pt>
                <c:pt idx="13666">
                  <c:v>0.86159522040801795</c:v>
                </c:pt>
                <c:pt idx="13667">
                  <c:v>0.86243644851688561</c:v>
                </c:pt>
                <c:pt idx="13668">
                  <c:v>0.86219461523974406</c:v>
                </c:pt>
                <c:pt idx="13669">
                  <c:v>0.86183678602502833</c:v>
                </c:pt>
                <c:pt idx="13670">
                  <c:v>0.86136353513580077</c:v>
                </c:pt>
                <c:pt idx="13671">
                  <c:v>0.86235907783245569</c:v>
                </c:pt>
                <c:pt idx="13672">
                  <c:v>0.86238810876182237</c:v>
                </c:pt>
                <c:pt idx="13673">
                  <c:v>0.86187543604917516</c:v>
                </c:pt>
                <c:pt idx="13674">
                  <c:v>0.86249461426299578</c:v>
                </c:pt>
                <c:pt idx="13675">
                  <c:v>0.86222353134714425</c:v>
                </c:pt>
                <c:pt idx="13676">
                  <c:v>0.86166281352228802</c:v>
                </c:pt>
                <c:pt idx="13677">
                  <c:v>0.86320210440229139</c:v>
                </c:pt>
                <c:pt idx="13678">
                  <c:v>0.86218484239462934</c:v>
                </c:pt>
                <c:pt idx="13679">
                  <c:v>0.86183678602502833</c:v>
                </c:pt>
                <c:pt idx="13680">
                  <c:v>0.86146970020775049</c:v>
                </c:pt>
                <c:pt idx="13681">
                  <c:v>0.86117057641329586</c:v>
                </c:pt>
                <c:pt idx="13682">
                  <c:v>0.86098730063919182</c:v>
                </c:pt>
                <c:pt idx="13683">
                  <c:v>0.86086202630724551</c:v>
                </c:pt>
                <c:pt idx="13684">
                  <c:v>0.86068860685095971</c:v>
                </c:pt>
                <c:pt idx="13685">
                  <c:v>0.86078495700229962</c:v>
                </c:pt>
                <c:pt idx="13686">
                  <c:v>0.86068864456596994</c:v>
                </c:pt>
                <c:pt idx="13687">
                  <c:v>0.86051534989214773</c:v>
                </c:pt>
                <c:pt idx="13688">
                  <c:v>0.86017846128035069</c:v>
                </c:pt>
                <c:pt idx="13689">
                  <c:v>0.85993815333766854</c:v>
                </c:pt>
                <c:pt idx="13690">
                  <c:v>0.85970753999557215</c:v>
                </c:pt>
                <c:pt idx="13691">
                  <c:v>0.86002459471265058</c:v>
                </c:pt>
                <c:pt idx="13692">
                  <c:v>0.85993810316029162</c:v>
                </c:pt>
                <c:pt idx="13693">
                  <c:v>0.86001503365707799</c:v>
                </c:pt>
                <c:pt idx="13694">
                  <c:v>0.86263024173572589</c:v>
                </c:pt>
                <c:pt idx="13695">
                  <c:v>0.86222359448539554</c:v>
                </c:pt>
                <c:pt idx="13696">
                  <c:v>0.86205904483150764</c:v>
                </c:pt>
                <c:pt idx="13697">
                  <c:v>0.86150837220416021</c:v>
                </c:pt>
                <c:pt idx="13698">
                  <c:v>0.86124780740808871</c:v>
                </c:pt>
                <c:pt idx="13699">
                  <c:v>0.86106446547801374</c:v>
                </c:pt>
                <c:pt idx="13700">
                  <c:v>0.86118023249056108</c:v>
                </c:pt>
                <c:pt idx="13701">
                  <c:v>0.86086201372925808</c:v>
                </c:pt>
                <c:pt idx="13702">
                  <c:v>0.86060197378121284</c:v>
                </c:pt>
                <c:pt idx="13703">
                  <c:v>0.86062119157359063</c:v>
                </c:pt>
                <c:pt idx="13704">
                  <c:v>0.86066933501991161</c:v>
                </c:pt>
                <c:pt idx="13705">
                  <c:v>0.86025550820999264</c:v>
                </c:pt>
                <c:pt idx="13706">
                  <c:v>0.86016883319349458</c:v>
                </c:pt>
                <c:pt idx="13707">
                  <c:v>0.86039019649594362</c:v>
                </c:pt>
                <c:pt idx="13708">
                  <c:v>0.86014957782622969</c:v>
                </c:pt>
                <c:pt idx="13709">
                  <c:v>0.85986125253608381</c:v>
                </c:pt>
                <c:pt idx="13710">
                  <c:v>0.85976519767324744</c:v>
                </c:pt>
                <c:pt idx="13711">
                  <c:v>0.85974591468872219</c:v>
                </c:pt>
                <c:pt idx="13712">
                  <c:v>0.85992849432721163</c:v>
                </c:pt>
                <c:pt idx="13713">
                  <c:v>0.860785032453387</c:v>
                </c:pt>
                <c:pt idx="13714">
                  <c:v>0.86090059257244711</c:v>
                </c:pt>
                <c:pt idx="13715">
                  <c:v>0.86055377689811885</c:v>
                </c:pt>
                <c:pt idx="13716">
                  <c:v>0.86024585286072508</c:v>
                </c:pt>
                <c:pt idx="13717">
                  <c:v>0.86028435031030914</c:v>
                </c:pt>
                <c:pt idx="13718">
                  <c:v>0.86012087250518054</c:v>
                </c:pt>
                <c:pt idx="13719">
                  <c:v>0.86009195622457235</c:v>
                </c:pt>
                <c:pt idx="13720">
                  <c:v>0.86031313203283943</c:v>
                </c:pt>
                <c:pt idx="13721">
                  <c:v>0.86085234139244959</c:v>
                </c:pt>
                <c:pt idx="13722">
                  <c:v>0.8606019863497274</c:v>
                </c:pt>
                <c:pt idx="13723">
                  <c:v>0.86060191093865146</c:v>
                </c:pt>
                <c:pt idx="13724">
                  <c:v>0.86041903729984781</c:v>
                </c:pt>
                <c:pt idx="13725">
                  <c:v>0.86034199151163604</c:v>
                </c:pt>
                <c:pt idx="13726">
                  <c:v>0.86031320738081474</c:v>
                </c:pt>
                <c:pt idx="13727">
                  <c:v>0.86042863468742303</c:v>
                </c:pt>
                <c:pt idx="13728">
                  <c:v>0.8642126598047617</c:v>
                </c:pt>
                <c:pt idx="13729">
                  <c:v>0.86209779545027565</c:v>
                </c:pt>
                <c:pt idx="13730">
                  <c:v>0.8620011668158557</c:v>
                </c:pt>
                <c:pt idx="13731">
                  <c:v>0.86308575993586067</c:v>
                </c:pt>
                <c:pt idx="13732">
                  <c:v>0.8626882756894052</c:v>
                </c:pt>
                <c:pt idx="13733">
                  <c:v>0.8632797397633396</c:v>
                </c:pt>
                <c:pt idx="13734">
                  <c:v>0.86267864062076416</c:v>
                </c:pt>
                <c:pt idx="13735">
                  <c:v>0.86249458898789932</c:v>
                </c:pt>
                <c:pt idx="13736">
                  <c:v>0.86223325477356605</c:v>
                </c:pt>
                <c:pt idx="13737">
                  <c:v>0.86208812632251652</c:v>
                </c:pt>
                <c:pt idx="13738">
                  <c:v>0.86168216609294657</c:v>
                </c:pt>
                <c:pt idx="13739">
                  <c:v>0.86172089970432764</c:v>
                </c:pt>
                <c:pt idx="13740">
                  <c:v>0.861324980107813</c:v>
                </c:pt>
                <c:pt idx="13741">
                  <c:v>0.86197204216378975</c:v>
                </c:pt>
                <c:pt idx="13742">
                  <c:v>0.86209784594251382</c:v>
                </c:pt>
                <c:pt idx="13743">
                  <c:v>0.86155662691347734</c:v>
                </c:pt>
                <c:pt idx="13744">
                  <c:v>0.86093913798526067</c:v>
                </c:pt>
                <c:pt idx="13745">
                  <c:v>0.86212685495232944</c:v>
                </c:pt>
                <c:pt idx="13746">
                  <c:v>0.86178850479487834</c:v>
                </c:pt>
                <c:pt idx="13747">
                  <c:v>0.86147942765339325</c:v>
                </c:pt>
                <c:pt idx="13748">
                  <c:v>0.86128644197637438</c:v>
                </c:pt>
                <c:pt idx="13749">
                  <c:v>0.86206882674408214</c:v>
                </c:pt>
                <c:pt idx="13750">
                  <c:v>0.86181746263342185</c:v>
                </c:pt>
                <c:pt idx="13751">
                  <c:v>0.86135384874066157</c:v>
                </c:pt>
                <c:pt idx="13752">
                  <c:v>0.86133464050299335</c:v>
                </c:pt>
                <c:pt idx="13753">
                  <c:v>0.86138288354703318</c:v>
                </c:pt>
                <c:pt idx="13754">
                  <c:v>0.8610548378074907</c:v>
                </c:pt>
                <c:pt idx="13755">
                  <c:v>0.86101621655732563</c:v>
                </c:pt>
                <c:pt idx="13756">
                  <c:v>0.86160492617803686</c:v>
                </c:pt>
                <c:pt idx="13757">
                  <c:v>0.86120915197986592</c:v>
                </c:pt>
                <c:pt idx="13758">
                  <c:v>0.86103562102472975</c:v>
                </c:pt>
                <c:pt idx="13759">
                  <c:v>0.8616822417403005</c:v>
                </c:pt>
                <c:pt idx="13760">
                  <c:v>0.86102591865470557</c:v>
                </c:pt>
                <c:pt idx="13761">
                  <c:v>0.86193346965731776</c:v>
                </c:pt>
                <c:pt idx="13762">
                  <c:v>0.86160483794253584</c:v>
                </c:pt>
                <c:pt idx="13763">
                  <c:v>0.86177880647926874</c:v>
                </c:pt>
                <c:pt idx="13764">
                  <c:v>0.86122846656180585</c:v>
                </c:pt>
                <c:pt idx="13765">
                  <c:v>0.86124776963194138</c:v>
                </c:pt>
                <c:pt idx="13766">
                  <c:v>0.86252365656827101</c:v>
                </c:pt>
                <c:pt idx="13767">
                  <c:v>0.8614504603284977</c:v>
                </c:pt>
                <c:pt idx="13768">
                  <c:v>0.86162427550705534</c:v>
                </c:pt>
                <c:pt idx="13769">
                  <c:v>0.86230096012945823</c:v>
                </c:pt>
                <c:pt idx="13770">
                  <c:v>0.86179812770988218</c:v>
                </c:pt>
                <c:pt idx="13771">
                  <c:v>0.86195271121043471</c:v>
                </c:pt>
                <c:pt idx="13772">
                  <c:v>0.86177888214777798</c:v>
                </c:pt>
                <c:pt idx="13773">
                  <c:v>0.86153725616695342</c:v>
                </c:pt>
                <c:pt idx="13774">
                  <c:v>0.86139249517243366</c:v>
                </c:pt>
                <c:pt idx="13775">
                  <c:v>0.86120911420794821</c:v>
                </c:pt>
                <c:pt idx="13776">
                  <c:v>0.86203019295675976</c:v>
                </c:pt>
                <c:pt idx="13777">
                  <c:v>0.86156630639215848</c:v>
                </c:pt>
                <c:pt idx="13778">
                  <c:v>0.8623301124969297</c:v>
                </c:pt>
                <c:pt idx="13779">
                  <c:v>0.8622138839578507</c:v>
                </c:pt>
                <c:pt idx="13780">
                  <c:v>0.8626689173129356</c:v>
                </c:pt>
                <c:pt idx="13781">
                  <c:v>0.86275613338843304</c:v>
                </c:pt>
                <c:pt idx="13782">
                  <c:v>0.86243648642316051</c:v>
                </c:pt>
                <c:pt idx="13783">
                  <c:v>0.86345457801381675</c:v>
                </c:pt>
                <c:pt idx="13784">
                  <c:v>0.86303721550014234</c:v>
                </c:pt>
                <c:pt idx="13785">
                  <c:v>0.86280460047794161</c:v>
                </c:pt>
                <c:pt idx="13786">
                  <c:v>0.86253331260050714</c:v>
                </c:pt>
                <c:pt idx="13787">
                  <c:v>0.86244611475132238</c:v>
                </c:pt>
                <c:pt idx="13788">
                  <c:v>0.86215586639583686</c:v>
                </c:pt>
                <c:pt idx="13789">
                  <c:v>0.86213657566096658</c:v>
                </c:pt>
                <c:pt idx="13790">
                  <c:v>0.86252365656827101</c:v>
                </c:pt>
                <c:pt idx="13791">
                  <c:v>0.86232036108495147</c:v>
                </c:pt>
                <c:pt idx="13792">
                  <c:v>0.86216558792000852</c:v>
                </c:pt>
                <c:pt idx="13793">
                  <c:v>0.86204947775760199</c:v>
                </c:pt>
                <c:pt idx="13794">
                  <c:v>0.86171114024079665</c:v>
                </c:pt>
                <c:pt idx="13795">
                  <c:v>0.86238804559353555</c:v>
                </c:pt>
                <c:pt idx="13796">
                  <c:v>0.86245586970875887</c:v>
                </c:pt>
                <c:pt idx="13797">
                  <c:v>0.86226224988616029</c:v>
                </c:pt>
                <c:pt idx="13798">
                  <c:v>0.86348372630241343</c:v>
                </c:pt>
                <c:pt idx="13799">
                  <c:v>0.86317305577386305</c:v>
                </c:pt>
                <c:pt idx="13800">
                  <c:v>0.86269796160619538</c:v>
                </c:pt>
                <c:pt idx="13801">
                  <c:v>0.86278524824261371</c:v>
                </c:pt>
                <c:pt idx="13802">
                  <c:v>0.86376537434409206</c:v>
                </c:pt>
                <c:pt idx="13803">
                  <c:v>0.8631148645437231</c:v>
                </c:pt>
                <c:pt idx="13804">
                  <c:v>0.86277558517848263</c:v>
                </c:pt>
                <c:pt idx="13805">
                  <c:v>0.86247527935405732</c:v>
                </c:pt>
                <c:pt idx="13806">
                  <c:v>0.86241712949292015</c:v>
                </c:pt>
                <c:pt idx="13807">
                  <c:v>0.8621559168965548</c:v>
                </c:pt>
                <c:pt idx="13808">
                  <c:v>0.86207855844395864</c:v>
                </c:pt>
                <c:pt idx="13809">
                  <c:v>0.86185612311115367</c:v>
                </c:pt>
                <c:pt idx="13810">
                  <c:v>0.86214619564423833</c:v>
                </c:pt>
                <c:pt idx="13811">
                  <c:v>0.86238807086084868</c:v>
                </c:pt>
                <c:pt idx="13812">
                  <c:v>0.86224286481814283</c:v>
                </c:pt>
                <c:pt idx="13813">
                  <c:v>0.86197214311155201</c:v>
                </c:pt>
                <c:pt idx="13814">
                  <c:v>0.86173050812757268</c:v>
                </c:pt>
                <c:pt idx="13815">
                  <c:v>0.86211714714069854</c:v>
                </c:pt>
                <c:pt idx="13816">
                  <c:v>0.86190447686746163</c:v>
                </c:pt>
                <c:pt idx="13817">
                  <c:v>0.86164355028068873</c:v>
                </c:pt>
                <c:pt idx="13818">
                  <c:v>0.86137318401270568</c:v>
                </c:pt>
                <c:pt idx="13819">
                  <c:v>0.86131530738829665</c:v>
                </c:pt>
                <c:pt idx="13820">
                  <c:v>0.86164353767420676</c:v>
                </c:pt>
                <c:pt idx="13821">
                  <c:v>0.86134428857279277</c:v>
                </c:pt>
                <c:pt idx="13822">
                  <c:v>0.86314394627529434</c:v>
                </c:pt>
                <c:pt idx="13823">
                  <c:v>0.86277545870037387</c:v>
                </c:pt>
                <c:pt idx="13824">
                  <c:v>0.86227201228940786</c:v>
                </c:pt>
                <c:pt idx="13825">
                  <c:v>0.86221394709434052</c:v>
                </c:pt>
                <c:pt idx="13826">
                  <c:v>0.8621559168965548</c:v>
                </c:pt>
                <c:pt idx="13827">
                  <c:v>0.86189482576014043</c:v>
                </c:pt>
                <c:pt idx="13828">
                  <c:v>0.86154698551482423</c:v>
                </c:pt>
                <c:pt idx="13829">
                  <c:v>0.86178849218310849</c:v>
                </c:pt>
                <c:pt idx="13830">
                  <c:v>0.86191410301151861</c:v>
                </c:pt>
                <c:pt idx="13831">
                  <c:v>0.86185617356811006</c:v>
                </c:pt>
                <c:pt idx="13832">
                  <c:v>0.86158560314117771</c:v>
                </c:pt>
                <c:pt idx="13833">
                  <c:v>0.86165327001511016</c:v>
                </c:pt>
                <c:pt idx="13834">
                  <c:v>0.86200109109867573</c:v>
                </c:pt>
                <c:pt idx="13835">
                  <c:v>0.86232033582258272</c:v>
                </c:pt>
                <c:pt idx="13836">
                  <c:v>0.86231066047118465</c:v>
                </c:pt>
                <c:pt idx="13837">
                  <c:v>0.86190448948346454</c:v>
                </c:pt>
                <c:pt idx="13838">
                  <c:v>0.86175956199294168</c:v>
                </c:pt>
                <c:pt idx="13839">
                  <c:v>0.8614793394499346</c:v>
                </c:pt>
                <c:pt idx="13840">
                  <c:v>0.86157599874602153</c:v>
                </c:pt>
                <c:pt idx="13841">
                  <c:v>0.86152762791105753</c:v>
                </c:pt>
                <c:pt idx="13842">
                  <c:v>0.86124782000013755</c:v>
                </c:pt>
                <c:pt idx="13843">
                  <c:v>0.86115122730314808</c:v>
                </c:pt>
                <c:pt idx="13844">
                  <c:v>0.8612767829291369</c:v>
                </c:pt>
                <c:pt idx="13845">
                  <c:v>0.86249462690054479</c:v>
                </c:pt>
                <c:pt idx="13846">
                  <c:v>0.8620978080733348</c:v>
                </c:pt>
                <c:pt idx="13847">
                  <c:v>0.8620978080733348</c:v>
                </c:pt>
                <c:pt idx="13848">
                  <c:v>0.8620784700874754</c:v>
                </c:pt>
                <c:pt idx="13849">
                  <c:v>0.86146982620918278</c:v>
                </c:pt>
                <c:pt idx="13850">
                  <c:v>0.86235914099545319</c:v>
                </c:pt>
                <c:pt idx="13851">
                  <c:v>0.86410575179461124</c:v>
                </c:pt>
                <c:pt idx="13852">
                  <c:v>0.86559732094423847</c:v>
                </c:pt>
                <c:pt idx="13853">
                  <c:v>0.86598823529857905</c:v>
                </c:pt>
                <c:pt idx="13854">
                  <c:v>0.86599805208863234</c:v>
                </c:pt>
                <c:pt idx="13855">
                  <c:v>0.86515791442235623</c:v>
                </c:pt>
                <c:pt idx="13856">
                  <c:v>0.86729156458998602</c:v>
                </c:pt>
                <c:pt idx="13857">
                  <c:v>0.86644830083883961</c:v>
                </c:pt>
                <c:pt idx="13858">
                  <c:v>0.8662524661244696</c:v>
                </c:pt>
                <c:pt idx="13859">
                  <c:v>0.86611549208444194</c:v>
                </c:pt>
                <c:pt idx="13860">
                  <c:v>0.86566568647676345</c:v>
                </c:pt>
                <c:pt idx="13861">
                  <c:v>0.86553863244751872</c:v>
                </c:pt>
                <c:pt idx="13862">
                  <c:v>0.8652066547399746</c:v>
                </c:pt>
                <c:pt idx="13863">
                  <c:v>0.8647971279372384</c:v>
                </c:pt>
                <c:pt idx="13864">
                  <c:v>0.8647873068553017</c:v>
                </c:pt>
                <c:pt idx="13865">
                  <c:v>0.86453393760639174</c:v>
                </c:pt>
                <c:pt idx="13866">
                  <c:v>0.86455351486251342</c:v>
                </c:pt>
                <c:pt idx="13867">
                  <c:v>0.8641543826629946</c:v>
                </c:pt>
                <c:pt idx="13868">
                  <c:v>0.86407650037415862</c:v>
                </c:pt>
                <c:pt idx="13869">
                  <c:v>0.86384318677065908</c:v>
                </c:pt>
                <c:pt idx="13870">
                  <c:v>0.8638334687769641</c:v>
                </c:pt>
                <c:pt idx="13871">
                  <c:v>0.86337682744481048</c:v>
                </c:pt>
                <c:pt idx="13872">
                  <c:v>0.86315370825724558</c:v>
                </c:pt>
                <c:pt idx="13873">
                  <c:v>0.86328941690724825</c:v>
                </c:pt>
                <c:pt idx="13874">
                  <c:v>0.86261077282903265</c:v>
                </c:pt>
                <c:pt idx="13875">
                  <c:v>0.8649725293737256</c:v>
                </c:pt>
                <c:pt idx="13876">
                  <c:v>0.86442686701447191</c:v>
                </c:pt>
                <c:pt idx="13877">
                  <c:v>0.86394038169304554</c:v>
                </c:pt>
                <c:pt idx="13878">
                  <c:v>0.86377511579769961</c:v>
                </c:pt>
                <c:pt idx="13879">
                  <c:v>0.86384314871009982</c:v>
                </c:pt>
                <c:pt idx="13880">
                  <c:v>0.86383335459850208</c:v>
                </c:pt>
                <c:pt idx="13881">
                  <c:v>0.86364876452524864</c:v>
                </c:pt>
                <c:pt idx="13882">
                  <c:v>0.86446576906697847</c:v>
                </c:pt>
                <c:pt idx="13883">
                  <c:v>0.86395970972758662</c:v>
                </c:pt>
                <c:pt idx="13884">
                  <c:v>0.86826486734729214</c:v>
                </c:pt>
                <c:pt idx="13885">
                  <c:v>0.8673701321974655</c:v>
                </c:pt>
                <c:pt idx="13886">
                  <c:v>0.86693824868352043</c:v>
                </c:pt>
                <c:pt idx="13887">
                  <c:v>0.86673245387944375</c:v>
                </c:pt>
                <c:pt idx="13888">
                  <c:v>0.86619375635964002</c:v>
                </c:pt>
                <c:pt idx="13889">
                  <c:v>0.86581223116344264</c:v>
                </c:pt>
                <c:pt idx="13890">
                  <c:v>0.86587095311548135</c:v>
                </c:pt>
                <c:pt idx="13891">
                  <c:v>0.86545072662114364</c:v>
                </c:pt>
                <c:pt idx="13892">
                  <c:v>0.86516763137384056</c:v>
                </c:pt>
                <c:pt idx="13893">
                  <c:v>0.86528470188717377</c:v>
                </c:pt>
                <c:pt idx="13894">
                  <c:v>0.86471903766071911</c:v>
                </c:pt>
                <c:pt idx="13895">
                  <c:v>0.86468975992541064</c:v>
                </c:pt>
                <c:pt idx="13896">
                  <c:v>0.86458269210865979</c:v>
                </c:pt>
                <c:pt idx="13897">
                  <c:v>0.86425167756264865</c:v>
                </c:pt>
                <c:pt idx="13898">
                  <c:v>0.86410571370521994</c:v>
                </c:pt>
                <c:pt idx="13899">
                  <c:v>0.8648653361466081</c:v>
                </c:pt>
                <c:pt idx="13900">
                  <c:v>0.86555813892988864</c:v>
                </c:pt>
                <c:pt idx="13901">
                  <c:v>0.86578286114853764</c:v>
                </c:pt>
                <c:pt idx="13902">
                  <c:v>0.86532380211342941</c:v>
                </c:pt>
                <c:pt idx="13903">
                  <c:v>0.8651384176633945</c:v>
                </c:pt>
                <c:pt idx="13904">
                  <c:v>0.8651676823153247</c:v>
                </c:pt>
                <c:pt idx="13905">
                  <c:v>0.86567537937726169</c:v>
                </c:pt>
                <c:pt idx="13906">
                  <c:v>0.86606650924396766</c:v>
                </c:pt>
                <c:pt idx="13907">
                  <c:v>0.86527495618164163</c:v>
                </c:pt>
                <c:pt idx="13908">
                  <c:v>0.86512868879523142</c:v>
                </c:pt>
                <c:pt idx="13909">
                  <c:v>0.86489456506746609</c:v>
                </c:pt>
                <c:pt idx="13910">
                  <c:v>0.86515787621731732</c:v>
                </c:pt>
                <c:pt idx="13911">
                  <c:v>0.86466062454414994</c:v>
                </c:pt>
                <c:pt idx="13912">
                  <c:v>0.86484585580756379</c:v>
                </c:pt>
                <c:pt idx="13913">
                  <c:v>0.86472881865344486</c:v>
                </c:pt>
                <c:pt idx="13914">
                  <c:v>0.86451453941472922</c:v>
                </c:pt>
                <c:pt idx="13915">
                  <c:v>0.86451446314612901</c:v>
                </c:pt>
                <c:pt idx="13916">
                  <c:v>0.86426139458144224</c:v>
                </c:pt>
                <c:pt idx="13917">
                  <c:v>0.86396955817530463</c:v>
                </c:pt>
                <c:pt idx="13918">
                  <c:v>0.86393067366460874</c:v>
                </c:pt>
                <c:pt idx="13919">
                  <c:v>0.86379461221131937</c:v>
                </c:pt>
                <c:pt idx="13920">
                  <c:v>0.86376537434409206</c:v>
                </c:pt>
                <c:pt idx="13921">
                  <c:v>0.86342549553507253</c:v>
                </c:pt>
                <c:pt idx="13922">
                  <c:v>0.86370709623533204</c:v>
                </c:pt>
                <c:pt idx="13923">
                  <c:v>0.86353216857772808</c:v>
                </c:pt>
                <c:pt idx="13924">
                  <c:v>0.86335744320500973</c:v>
                </c:pt>
                <c:pt idx="13925">
                  <c:v>0.86313431117772599</c:v>
                </c:pt>
                <c:pt idx="13926">
                  <c:v>0.86426130566631088</c:v>
                </c:pt>
                <c:pt idx="13927">
                  <c:v>0.86441714535979608</c:v>
                </c:pt>
                <c:pt idx="13928">
                  <c:v>0.86466058639379184</c:v>
                </c:pt>
                <c:pt idx="13929">
                  <c:v>0.86431972781959965</c:v>
                </c:pt>
                <c:pt idx="13930">
                  <c:v>0.86498226659657995</c:v>
                </c:pt>
                <c:pt idx="13931">
                  <c:v>0.8648652852494576</c:v>
                </c:pt>
                <c:pt idx="13932">
                  <c:v>0.86453402659142131</c:v>
                </c:pt>
                <c:pt idx="13933">
                  <c:v>0.86488477940375763</c:v>
                </c:pt>
                <c:pt idx="13934">
                  <c:v>0.86455345129820615</c:v>
                </c:pt>
                <c:pt idx="13935">
                  <c:v>0.86534330928060066</c:v>
                </c:pt>
                <c:pt idx="13936">
                  <c:v>0.86467035302234863</c:v>
                </c:pt>
                <c:pt idx="13937">
                  <c:v>0.86529458800637493</c:v>
                </c:pt>
                <c:pt idx="13938">
                  <c:v>0.86468983623254503</c:v>
                </c:pt>
                <c:pt idx="13939">
                  <c:v>0.86433928028743334</c:v>
                </c:pt>
                <c:pt idx="13940">
                  <c:v>0.86415431917177565</c:v>
                </c:pt>
                <c:pt idx="13941">
                  <c:v>0.86485556403062513</c:v>
                </c:pt>
                <c:pt idx="13942">
                  <c:v>0.86457287709235697</c:v>
                </c:pt>
                <c:pt idx="13943">
                  <c:v>0.864826300224384</c:v>
                </c:pt>
                <c:pt idx="13944">
                  <c:v>0.86451445043469766</c:v>
                </c:pt>
                <c:pt idx="13945">
                  <c:v>0.86460209411043765</c:v>
                </c:pt>
                <c:pt idx="13946">
                  <c:v>0.86462170064267485</c:v>
                </c:pt>
                <c:pt idx="13947">
                  <c:v>0.86443658894155051</c:v>
                </c:pt>
                <c:pt idx="13948">
                  <c:v>0.86477752421441845</c:v>
                </c:pt>
                <c:pt idx="13949">
                  <c:v>0.86457287709235653</c:v>
                </c:pt>
                <c:pt idx="13950">
                  <c:v>0.86460222125688424</c:v>
                </c:pt>
                <c:pt idx="13951">
                  <c:v>0.86438785496211268</c:v>
                </c:pt>
                <c:pt idx="13952">
                  <c:v>0.86463144074558496</c:v>
                </c:pt>
                <c:pt idx="13953">
                  <c:v>0.86477757509870323</c:v>
                </c:pt>
                <c:pt idx="13954">
                  <c:v>0.8648653615951859</c:v>
                </c:pt>
                <c:pt idx="13955">
                  <c:v>0.86439758850323423</c:v>
                </c:pt>
                <c:pt idx="13956">
                  <c:v>0.86485556403062513</c:v>
                </c:pt>
                <c:pt idx="13957">
                  <c:v>0.86446579448627603</c:v>
                </c:pt>
                <c:pt idx="13958">
                  <c:v>0.86438799473687999</c:v>
                </c:pt>
                <c:pt idx="13959">
                  <c:v>0.86465092177149161</c:v>
                </c:pt>
                <c:pt idx="13960">
                  <c:v>0.86488477940375763</c:v>
                </c:pt>
                <c:pt idx="13961">
                  <c:v>0.86475808696322964</c:v>
                </c:pt>
                <c:pt idx="13962">
                  <c:v>0.86485553858276565</c:v>
                </c:pt>
                <c:pt idx="13963">
                  <c:v>0.86468009449073879</c:v>
                </c:pt>
                <c:pt idx="13964">
                  <c:v>0.86473859992178914</c:v>
                </c:pt>
                <c:pt idx="13965">
                  <c:v>0.8647970643283015</c:v>
                </c:pt>
                <c:pt idx="13966">
                  <c:v>0.86450481530337309</c:v>
                </c:pt>
                <c:pt idx="13967">
                  <c:v>0.86506030152482394</c:v>
                </c:pt>
                <c:pt idx="13968">
                  <c:v>0.86484579218969815</c:v>
                </c:pt>
                <c:pt idx="13969">
                  <c:v>0.86480680935342602</c:v>
                </c:pt>
                <c:pt idx="13970">
                  <c:v>0.86476783089420661</c:v>
                </c:pt>
                <c:pt idx="13971">
                  <c:v>0.86453405201571953</c:v>
                </c:pt>
                <c:pt idx="13972">
                  <c:v>0.8643391532373017</c:v>
                </c:pt>
                <c:pt idx="13973">
                  <c:v>0.86399867365016669</c:v>
                </c:pt>
                <c:pt idx="13974">
                  <c:v>0.86453401387927264</c:v>
                </c:pt>
                <c:pt idx="13975">
                  <c:v>0.86419326686860864</c:v>
                </c:pt>
                <c:pt idx="13976">
                  <c:v>0.86422245193497815</c:v>
                </c:pt>
                <c:pt idx="13977">
                  <c:v>0.86449506604306858</c:v>
                </c:pt>
                <c:pt idx="13978">
                  <c:v>0.86395978587430455</c:v>
                </c:pt>
                <c:pt idx="13979">
                  <c:v>0.86483599517738452</c:v>
                </c:pt>
                <c:pt idx="13980">
                  <c:v>0.86421276140780656</c:v>
                </c:pt>
                <c:pt idx="13981">
                  <c:v>0.86499204227928894</c:v>
                </c:pt>
                <c:pt idx="13982">
                  <c:v>0.86486537431947585</c:v>
                </c:pt>
                <c:pt idx="13983">
                  <c:v>0.86440741127000265</c:v>
                </c:pt>
                <c:pt idx="13984">
                  <c:v>0.864397601210386</c:v>
                </c:pt>
                <c:pt idx="13985">
                  <c:v>0.86476785633563802</c:v>
                </c:pt>
                <c:pt idx="13986">
                  <c:v>0.86436847764165214</c:v>
                </c:pt>
                <c:pt idx="13987">
                  <c:v>0.86463140259843529</c:v>
                </c:pt>
                <c:pt idx="13988">
                  <c:v>0.86474830514576062</c:v>
                </c:pt>
                <c:pt idx="13989">
                  <c:v>0.86455347672392768</c:v>
                </c:pt>
                <c:pt idx="13990">
                  <c:v>0.86444634926785491</c:v>
                </c:pt>
                <c:pt idx="13991">
                  <c:v>0.8646508454729126</c:v>
                </c:pt>
                <c:pt idx="13992">
                  <c:v>0.86478728141244454</c:v>
                </c:pt>
                <c:pt idx="13993">
                  <c:v>0.86473862536107815</c:v>
                </c:pt>
                <c:pt idx="13994">
                  <c:v>0.86442680347336065</c:v>
                </c:pt>
                <c:pt idx="13995">
                  <c:v>0.86429055997435633</c:v>
                </c:pt>
                <c:pt idx="13996">
                  <c:v>0.86417381152192063</c:v>
                </c:pt>
                <c:pt idx="13997">
                  <c:v>0.86401811917372051</c:v>
                </c:pt>
                <c:pt idx="13998">
                  <c:v>0.86406682661917689</c:v>
                </c:pt>
                <c:pt idx="13999">
                  <c:v>0.86427111187244521</c:v>
                </c:pt>
                <c:pt idx="14000">
                  <c:v>0.86554838555183944</c:v>
                </c:pt>
                <c:pt idx="14001">
                  <c:v>0.8659198573639536</c:v>
                </c:pt>
                <c:pt idx="14002">
                  <c:v>0.86582200470732107</c:v>
                </c:pt>
                <c:pt idx="14003">
                  <c:v>0.86564616120447491</c:v>
                </c:pt>
                <c:pt idx="14004">
                  <c:v>0.86562662427678438</c:v>
                </c:pt>
                <c:pt idx="14005">
                  <c:v>0.86574382404880912</c:v>
                </c:pt>
                <c:pt idx="14006">
                  <c:v>0.86590030504893223</c:v>
                </c:pt>
                <c:pt idx="14007">
                  <c:v>0.86593934696009289</c:v>
                </c:pt>
                <c:pt idx="14008">
                  <c:v>0.86568523835465894</c:v>
                </c:pt>
                <c:pt idx="14009">
                  <c:v>0.8656559300801534</c:v>
                </c:pt>
                <c:pt idx="14010">
                  <c:v>0.86529447334616394</c:v>
                </c:pt>
                <c:pt idx="14011">
                  <c:v>0.86504084843697204</c:v>
                </c:pt>
                <c:pt idx="14012">
                  <c:v>0.86473859992178914</c:v>
                </c:pt>
                <c:pt idx="14013">
                  <c:v>0.86498220295371364</c:v>
                </c:pt>
                <c:pt idx="14014">
                  <c:v>0.86517750142592531</c:v>
                </c:pt>
                <c:pt idx="14015">
                  <c:v>0.8650993892299752</c:v>
                </c:pt>
                <c:pt idx="14016">
                  <c:v>0.86497259301481877</c:v>
                </c:pt>
                <c:pt idx="14017">
                  <c:v>0.8648751085376557</c:v>
                </c:pt>
                <c:pt idx="14018">
                  <c:v>0.86491408631804212</c:v>
                </c:pt>
                <c:pt idx="14019">
                  <c:v>0.86486522162803114</c:v>
                </c:pt>
                <c:pt idx="14020">
                  <c:v>0.86507018125893342</c:v>
                </c:pt>
                <c:pt idx="14021">
                  <c:v>0.86507010486815861</c:v>
                </c:pt>
                <c:pt idx="14022">
                  <c:v>0.86489457779282575</c:v>
                </c:pt>
                <c:pt idx="14023">
                  <c:v>0.86468019623075465</c:v>
                </c:pt>
                <c:pt idx="14024">
                  <c:v>0.86449506604306825</c:v>
                </c:pt>
                <c:pt idx="14025">
                  <c:v>0.86430999646272366</c:v>
                </c:pt>
                <c:pt idx="14026">
                  <c:v>0.86473867623966139</c:v>
                </c:pt>
                <c:pt idx="14027">
                  <c:v>0.8651871043006214</c:v>
                </c:pt>
                <c:pt idx="14028">
                  <c:v>0.86479700071937571</c:v>
                </c:pt>
                <c:pt idx="14029">
                  <c:v>0.86510914274385864</c:v>
                </c:pt>
                <c:pt idx="14030">
                  <c:v>0.86494326843481828</c:v>
                </c:pt>
                <c:pt idx="14031">
                  <c:v>0.86504087389841744</c:v>
                </c:pt>
                <c:pt idx="14032">
                  <c:v>0.86491402268767203</c:v>
                </c:pt>
                <c:pt idx="14033">
                  <c:v>0.86526523622741192</c:v>
                </c:pt>
                <c:pt idx="14034">
                  <c:v>0.86481655465211571</c:v>
                </c:pt>
                <c:pt idx="14035">
                  <c:v>0.86498236842518905</c:v>
                </c:pt>
                <c:pt idx="14036">
                  <c:v>0.86481655465211604</c:v>
                </c:pt>
                <c:pt idx="14037">
                  <c:v>0.86493354503229958</c:v>
                </c:pt>
                <c:pt idx="14038">
                  <c:v>0.86482632567010065</c:v>
                </c:pt>
                <c:pt idx="14039">
                  <c:v>0.86447555563417455</c:v>
                </c:pt>
                <c:pt idx="14040">
                  <c:v>0.86431002187060968</c:v>
                </c:pt>
                <c:pt idx="14041">
                  <c:v>0.86450484072553035</c:v>
                </c:pt>
                <c:pt idx="14042">
                  <c:v>0.86409595026255248</c:v>
                </c:pt>
                <c:pt idx="14043">
                  <c:v>0.86442691784736858</c:v>
                </c:pt>
                <c:pt idx="14044">
                  <c:v>0.86402793119974164</c:v>
                </c:pt>
                <c:pt idx="14045">
                  <c:v>0.86397927998439372</c:v>
                </c:pt>
                <c:pt idx="14046">
                  <c:v>0.86418347556229325</c:v>
                </c:pt>
                <c:pt idx="14047">
                  <c:v>0.86474836874576377</c:v>
                </c:pt>
                <c:pt idx="14048">
                  <c:v>0.86465087090577086</c:v>
                </c:pt>
                <c:pt idx="14049">
                  <c:v>0.8646313898827177</c:v>
                </c:pt>
                <c:pt idx="14050">
                  <c:v>0.86522629544241569</c:v>
                </c:pt>
                <c:pt idx="14051">
                  <c:v>0.86469955281135102</c:v>
                </c:pt>
                <c:pt idx="14052">
                  <c:v>0.86434896164432684</c:v>
                </c:pt>
                <c:pt idx="14053">
                  <c:v>0.86420298225118464</c:v>
                </c:pt>
                <c:pt idx="14054">
                  <c:v>0.86399867365016669</c:v>
                </c:pt>
                <c:pt idx="14055">
                  <c:v>0.86374587957485405</c:v>
                </c:pt>
                <c:pt idx="14056">
                  <c:v>0.86485550041098014</c:v>
                </c:pt>
                <c:pt idx="14057">
                  <c:v>0.86489455234210755</c:v>
                </c:pt>
                <c:pt idx="14058">
                  <c:v>0.8649237964492078</c:v>
                </c:pt>
                <c:pt idx="14059">
                  <c:v>0.8648360715166713</c:v>
                </c:pt>
                <c:pt idx="14060">
                  <c:v>0.86471911397428958</c:v>
                </c:pt>
                <c:pt idx="14061">
                  <c:v>0.86474826698576424</c:v>
                </c:pt>
                <c:pt idx="14062">
                  <c:v>0.86485553858276565</c:v>
                </c:pt>
                <c:pt idx="14063">
                  <c:v>0.86452431464576163</c:v>
                </c:pt>
                <c:pt idx="14064">
                  <c:v>0.86495301756463916</c:v>
                </c:pt>
                <c:pt idx="14065">
                  <c:v>0.86512861239158745</c:v>
                </c:pt>
                <c:pt idx="14066">
                  <c:v>0.8648165800971177</c:v>
                </c:pt>
                <c:pt idx="14067">
                  <c:v>0.8651872316614867</c:v>
                </c:pt>
                <c:pt idx="14068">
                  <c:v>0.86475811240394695</c:v>
                </c:pt>
                <c:pt idx="14069">
                  <c:v>0.86482632567010054</c:v>
                </c:pt>
                <c:pt idx="14070">
                  <c:v>0.86477760054084896</c:v>
                </c:pt>
                <c:pt idx="14071">
                  <c:v>0.86448529163594678</c:v>
                </c:pt>
                <c:pt idx="14072">
                  <c:v>0.86469955281135114</c:v>
                </c:pt>
                <c:pt idx="14073">
                  <c:v>0.86432952297275201</c:v>
                </c:pt>
                <c:pt idx="14074">
                  <c:v>0.86512857418977074</c:v>
                </c:pt>
                <c:pt idx="14075">
                  <c:v>0.86528480380449335</c:v>
                </c:pt>
                <c:pt idx="14076">
                  <c:v>0.86512870152917476</c:v>
                </c:pt>
                <c:pt idx="14077">
                  <c:v>0.86530432152229897</c:v>
                </c:pt>
                <c:pt idx="14078">
                  <c:v>0.86512870152917476</c:v>
                </c:pt>
                <c:pt idx="14079">
                  <c:v>0.86484581763684354</c:v>
                </c:pt>
                <c:pt idx="14080">
                  <c:v>0.8651383539919042</c:v>
                </c:pt>
                <c:pt idx="14081">
                  <c:v>0.86484581763684354</c:v>
                </c:pt>
                <c:pt idx="14082">
                  <c:v>0.86451453941472967</c:v>
                </c:pt>
                <c:pt idx="14083">
                  <c:v>0.86441718348339991</c:v>
                </c:pt>
                <c:pt idx="14084">
                  <c:v>0.86436842681731652</c:v>
                </c:pt>
                <c:pt idx="14085">
                  <c:v>0.86422240113203308</c:v>
                </c:pt>
                <c:pt idx="14086">
                  <c:v>0.86416416044941868</c:v>
                </c:pt>
                <c:pt idx="14087">
                  <c:v>0.86393058483422958</c:v>
                </c:pt>
                <c:pt idx="14088">
                  <c:v>0.86360024255922885</c:v>
                </c:pt>
                <c:pt idx="14089">
                  <c:v>0.86353226998153498</c:v>
                </c:pt>
                <c:pt idx="14090">
                  <c:v>0.8633767767656445</c:v>
                </c:pt>
                <c:pt idx="14091">
                  <c:v>0.8632409325724677</c:v>
                </c:pt>
                <c:pt idx="14092">
                  <c:v>0.86315373358051428</c:v>
                </c:pt>
                <c:pt idx="14093">
                  <c:v>0.86295963448343349</c:v>
                </c:pt>
                <c:pt idx="14094">
                  <c:v>0.86265927013965304</c:v>
                </c:pt>
                <c:pt idx="14095">
                  <c:v>0.8625429941808479</c:v>
                </c:pt>
                <c:pt idx="14096">
                  <c:v>0.86227201228940786</c:v>
                </c:pt>
                <c:pt idx="14097">
                  <c:v>0.8622333179135927</c:v>
                </c:pt>
                <c:pt idx="14098">
                  <c:v>0.86205917104797269</c:v>
                </c:pt>
                <c:pt idx="14099">
                  <c:v>0.86272702098309506</c:v>
                </c:pt>
                <c:pt idx="14100">
                  <c:v>0.86291119629572821</c:v>
                </c:pt>
                <c:pt idx="14101">
                  <c:v>0.8629499412420536</c:v>
                </c:pt>
                <c:pt idx="14102">
                  <c:v>0.86359058208509165</c:v>
                </c:pt>
                <c:pt idx="14103">
                  <c:v>0.86329924632494404</c:v>
                </c:pt>
                <c:pt idx="14104">
                  <c:v>0.86341567520580564</c:v>
                </c:pt>
                <c:pt idx="14105">
                  <c:v>0.86301786291458771</c:v>
                </c:pt>
                <c:pt idx="14106">
                  <c:v>0.86342541950564744</c:v>
                </c:pt>
                <c:pt idx="14107">
                  <c:v>0.86420307115136619</c:v>
                </c:pt>
                <c:pt idx="14108">
                  <c:v>0.86422235032909556</c:v>
                </c:pt>
                <c:pt idx="14109">
                  <c:v>0.86434892352821913</c:v>
                </c:pt>
                <c:pt idx="14110">
                  <c:v>0.86386258551264927</c:v>
                </c:pt>
                <c:pt idx="14111">
                  <c:v>0.86455348943678922</c:v>
                </c:pt>
                <c:pt idx="14112">
                  <c:v>0.86413485331214801</c:v>
                </c:pt>
                <c:pt idx="14113">
                  <c:v>0.86388202340500542</c:v>
                </c:pt>
                <c:pt idx="14114">
                  <c:v>0.86480684751985881</c:v>
                </c:pt>
                <c:pt idx="14115">
                  <c:v>0.86411545202912676</c:v>
                </c:pt>
                <c:pt idx="14116">
                  <c:v>0.86395015344715143</c:v>
                </c:pt>
                <c:pt idx="14117">
                  <c:v>0.86430034160035352</c:v>
                </c:pt>
                <c:pt idx="14118">
                  <c:v>0.8638334687769641</c:v>
                </c:pt>
                <c:pt idx="14119">
                  <c:v>0.86364877720498934</c:v>
                </c:pt>
                <c:pt idx="14120">
                  <c:v>0.8634253814909405</c:v>
                </c:pt>
                <c:pt idx="14121">
                  <c:v>0.86314400958168402</c:v>
                </c:pt>
                <c:pt idx="14122">
                  <c:v>0.86405700079785541</c:v>
                </c:pt>
                <c:pt idx="14123">
                  <c:v>0.86377516653515396</c:v>
                </c:pt>
                <c:pt idx="14124">
                  <c:v>0.86398898937388025</c:v>
                </c:pt>
                <c:pt idx="14125">
                  <c:v>0.8636293777458558</c:v>
                </c:pt>
                <c:pt idx="14126">
                  <c:v>0.86350301621386905</c:v>
                </c:pt>
                <c:pt idx="14127">
                  <c:v>0.86323128211195088</c:v>
                </c:pt>
                <c:pt idx="14128">
                  <c:v>0.86307612645704701</c:v>
                </c:pt>
                <c:pt idx="14129">
                  <c:v>0.86297899646987231</c:v>
                </c:pt>
                <c:pt idx="14130">
                  <c:v>0.86387230432259665</c:v>
                </c:pt>
                <c:pt idx="14131">
                  <c:v>0.86317313174791699</c:v>
                </c:pt>
                <c:pt idx="14132">
                  <c:v>0.86351275029565588</c:v>
                </c:pt>
                <c:pt idx="14133">
                  <c:v>0.86293061884080302</c:v>
                </c:pt>
                <c:pt idx="14134">
                  <c:v>0.86357113517567763</c:v>
                </c:pt>
                <c:pt idx="14135">
                  <c:v>0.8641737607260993</c:v>
                </c:pt>
                <c:pt idx="14136">
                  <c:v>0.86395987471216384</c:v>
                </c:pt>
                <c:pt idx="14137">
                  <c:v>0.86368763010585603</c:v>
                </c:pt>
                <c:pt idx="14138">
                  <c:v>0.86353224463058142</c:v>
                </c:pt>
                <c:pt idx="14139">
                  <c:v>0.86344479487703152</c:v>
                </c:pt>
                <c:pt idx="14140">
                  <c:v>0.8631051289763545</c:v>
                </c:pt>
                <c:pt idx="14141">
                  <c:v>0.86342550820664388</c:v>
                </c:pt>
                <c:pt idx="14142">
                  <c:v>0.86351278831994893</c:v>
                </c:pt>
                <c:pt idx="14143">
                  <c:v>0.86412515253496802</c:v>
                </c:pt>
                <c:pt idx="14144">
                  <c:v>0.86359053137465192</c:v>
                </c:pt>
                <c:pt idx="14145">
                  <c:v>0.86372651272780954</c:v>
                </c:pt>
                <c:pt idx="14146">
                  <c:v>0.86379452341579799</c:v>
                </c:pt>
                <c:pt idx="14147">
                  <c:v>0.86336709718101923</c:v>
                </c:pt>
                <c:pt idx="14148">
                  <c:v>0.86388195996363593</c:v>
                </c:pt>
                <c:pt idx="14149">
                  <c:v>0.8636584266214079</c:v>
                </c:pt>
                <c:pt idx="14150">
                  <c:v>0.8639209024594966</c:v>
                </c:pt>
                <c:pt idx="14151">
                  <c:v>0.86397922921705761</c:v>
                </c:pt>
                <c:pt idx="14152">
                  <c:v>0.86410573909814736</c:v>
                </c:pt>
                <c:pt idx="14153">
                  <c:v>0.86376534897608004</c:v>
                </c:pt>
                <c:pt idx="14154">
                  <c:v>0.86394034362181493</c:v>
                </c:pt>
                <c:pt idx="14155">
                  <c:v>0.86367791647230052</c:v>
                </c:pt>
                <c:pt idx="14156">
                  <c:v>0.86390139894232976</c:v>
                </c:pt>
                <c:pt idx="14157">
                  <c:v>0.86376541239611304</c:v>
                </c:pt>
                <c:pt idx="14158">
                  <c:v>0.86434896164432684</c:v>
                </c:pt>
                <c:pt idx="14159">
                  <c:v>0.86380421494690363</c:v>
                </c:pt>
                <c:pt idx="14160">
                  <c:v>0.86385286697515495</c:v>
                </c:pt>
                <c:pt idx="14161">
                  <c:v>0.86394034362181504</c:v>
                </c:pt>
                <c:pt idx="14162">
                  <c:v>0.86371670922890453</c:v>
                </c:pt>
                <c:pt idx="14163">
                  <c:v>0.86376541239611315</c:v>
                </c:pt>
                <c:pt idx="14164">
                  <c:v>0.86368769351166863</c:v>
                </c:pt>
                <c:pt idx="14165">
                  <c:v>0.86341571321944677</c:v>
                </c:pt>
                <c:pt idx="14166">
                  <c:v>0.86368763010585603</c:v>
                </c:pt>
                <c:pt idx="14167">
                  <c:v>0.86363900126338167</c:v>
                </c:pt>
                <c:pt idx="14168">
                  <c:v>0.86340600720517102</c:v>
                </c:pt>
                <c:pt idx="14169">
                  <c:v>0.86355160062423264</c:v>
                </c:pt>
                <c:pt idx="14170">
                  <c:v>0.86366820311097814</c:v>
                </c:pt>
                <c:pt idx="14171">
                  <c:v>0.86363906466029872</c:v>
                </c:pt>
                <c:pt idx="14172">
                  <c:v>0.86343512606378414</c:v>
                </c:pt>
                <c:pt idx="14173">
                  <c:v>0.8637167726400381</c:v>
                </c:pt>
                <c:pt idx="14174">
                  <c:v>0.86391122035515089</c:v>
                </c:pt>
                <c:pt idx="14175">
                  <c:v>0.86379456147101785</c:v>
                </c:pt>
                <c:pt idx="14176">
                  <c:v>0.86395978587430455</c:v>
                </c:pt>
                <c:pt idx="14177">
                  <c:v>0.86377500163845533</c:v>
                </c:pt>
                <c:pt idx="14178">
                  <c:v>0.86427111187244521</c:v>
                </c:pt>
                <c:pt idx="14179">
                  <c:v>0.86415426837880915</c:v>
                </c:pt>
                <c:pt idx="14180">
                  <c:v>0.86423219353726421</c:v>
                </c:pt>
                <c:pt idx="14181">
                  <c:v>0.86415426837880904</c:v>
                </c:pt>
                <c:pt idx="14182">
                  <c:v>0.86417372262923853</c:v>
                </c:pt>
                <c:pt idx="14183">
                  <c:v>0.86424191001025064</c:v>
                </c:pt>
                <c:pt idx="14184">
                  <c:v>0.86412517792931853</c:v>
                </c:pt>
                <c:pt idx="14185">
                  <c:v>0.86413481521956081</c:v>
                </c:pt>
                <c:pt idx="14186">
                  <c:v>0.86407655115573623</c:v>
                </c:pt>
                <c:pt idx="14187">
                  <c:v>0.8644268288898036</c:v>
                </c:pt>
                <c:pt idx="14188">
                  <c:v>0.86434905058192912</c:v>
                </c:pt>
                <c:pt idx="14189">
                  <c:v>0.86413481521956081</c:v>
                </c:pt>
                <c:pt idx="14190">
                  <c:v>0.86436851575990858</c:v>
                </c:pt>
                <c:pt idx="14191">
                  <c:v>0.86399876249799001</c:v>
                </c:pt>
                <c:pt idx="14192">
                  <c:v>0.86431002187060968</c:v>
                </c:pt>
                <c:pt idx="14193">
                  <c:v>0.86446576906697847</c:v>
                </c:pt>
                <c:pt idx="14194">
                  <c:v>0.86405710235530842</c:v>
                </c:pt>
                <c:pt idx="14195">
                  <c:v>0.86438789308249864</c:v>
                </c:pt>
                <c:pt idx="14196">
                  <c:v>0.86398904014264422</c:v>
                </c:pt>
                <c:pt idx="14197">
                  <c:v>0.86412516523214267</c:v>
                </c:pt>
                <c:pt idx="14198">
                  <c:v>0.86412517792931853</c:v>
                </c:pt>
                <c:pt idx="14199">
                  <c:v>0.86426136917711649</c:v>
                </c:pt>
                <c:pt idx="14200">
                  <c:v>0.86422243923424169</c:v>
                </c:pt>
                <c:pt idx="14201">
                  <c:v>0.86429055997435633</c:v>
                </c:pt>
                <c:pt idx="14202">
                  <c:v>0.86453397574282931</c:v>
                </c:pt>
                <c:pt idx="14203">
                  <c:v>0.86435868138857797</c:v>
                </c:pt>
                <c:pt idx="14204">
                  <c:v>0.86421271060628069</c:v>
                </c:pt>
                <c:pt idx="14205">
                  <c:v>0.86431981674970781</c:v>
                </c:pt>
                <c:pt idx="14206">
                  <c:v>0.86439767745330365</c:v>
                </c:pt>
                <c:pt idx="14207">
                  <c:v>0.86412513983779304</c:v>
                </c:pt>
                <c:pt idx="14208">
                  <c:v>0.86441706911260008</c:v>
                </c:pt>
                <c:pt idx="14209">
                  <c:v>0.86445600819438662</c:v>
                </c:pt>
                <c:pt idx="14210">
                  <c:v>0.86425162675542289</c:v>
                </c:pt>
                <c:pt idx="14211">
                  <c:v>0.86432954838206921</c:v>
                </c:pt>
                <c:pt idx="14212">
                  <c:v>0.86431000916666578</c:v>
                </c:pt>
                <c:pt idx="14213">
                  <c:v>0.86393059752428336</c:v>
                </c:pt>
                <c:pt idx="14214">
                  <c:v>0.86412516523214267</c:v>
                </c:pt>
                <c:pt idx="14215">
                  <c:v>0.86442687972269461</c:v>
                </c:pt>
                <c:pt idx="14216">
                  <c:v>0.864290559974356</c:v>
                </c:pt>
                <c:pt idx="14217">
                  <c:v>0.86458266668079764</c:v>
                </c:pt>
                <c:pt idx="14218">
                  <c:v>0.86453405201571931</c:v>
                </c:pt>
                <c:pt idx="14219">
                  <c:v>0.8643587195057576</c:v>
                </c:pt>
                <c:pt idx="14220">
                  <c:v>0.86475808696322964</c:v>
                </c:pt>
                <c:pt idx="14221">
                  <c:v>0.86461193538310566</c:v>
                </c:pt>
                <c:pt idx="14222">
                  <c:v>0.86452418752785598</c:v>
                </c:pt>
                <c:pt idx="14223">
                  <c:v>0.86468014536074245</c:v>
                </c:pt>
                <c:pt idx="14224">
                  <c:v>0.86468014536074245</c:v>
                </c:pt>
                <c:pt idx="14225">
                  <c:v>0.86456318948578847</c:v>
                </c:pt>
                <c:pt idx="14226">
                  <c:v>0.86455340044676876</c:v>
                </c:pt>
                <c:pt idx="14227">
                  <c:v>0.86467035302234863</c:v>
                </c:pt>
                <c:pt idx="14228">
                  <c:v>0.86458266668079764</c:v>
                </c:pt>
                <c:pt idx="14229">
                  <c:v>0.86455345129820615</c:v>
                </c:pt>
                <c:pt idx="14230">
                  <c:v>0.86503108411057961</c:v>
                </c:pt>
                <c:pt idx="14231">
                  <c:v>0.86463136445128774</c:v>
                </c:pt>
                <c:pt idx="14232">
                  <c:v>0.86464116840577976</c:v>
                </c:pt>
                <c:pt idx="14233">
                  <c:v>0.86617417586751788</c:v>
                </c:pt>
                <c:pt idx="14234">
                  <c:v>0.8653921138499826</c:v>
                </c:pt>
                <c:pt idx="14235">
                  <c:v>0.86535314609906067</c:v>
                </c:pt>
                <c:pt idx="14236">
                  <c:v>0.86522620627977931</c:v>
                </c:pt>
                <c:pt idx="14237">
                  <c:v>0.86567551967122758</c:v>
                </c:pt>
                <c:pt idx="14238">
                  <c:v>0.86534337298966868</c:v>
                </c:pt>
                <c:pt idx="14239">
                  <c:v>0.86531399160725486</c:v>
                </c:pt>
                <c:pt idx="14240">
                  <c:v>0.86547034288771652</c:v>
                </c:pt>
                <c:pt idx="14241">
                  <c:v>0.86535314609906067</c:v>
                </c:pt>
                <c:pt idx="14242">
                  <c:v>0.86515791442235623</c:v>
                </c:pt>
                <c:pt idx="14243">
                  <c:v>0.86511889653166563</c:v>
                </c:pt>
                <c:pt idx="14244">
                  <c:v>0.8651676695799525</c:v>
                </c:pt>
                <c:pt idx="14245">
                  <c:v>0.865314080792427</c:v>
                </c:pt>
                <c:pt idx="14246">
                  <c:v>0.86497254210194252</c:v>
                </c:pt>
                <c:pt idx="14247">
                  <c:v>0.86477760054084896</c:v>
                </c:pt>
                <c:pt idx="14248">
                  <c:v>0.86457295337379736</c:v>
                </c:pt>
                <c:pt idx="14249">
                  <c:v>0.86443665248445489</c:v>
                </c:pt>
                <c:pt idx="14250">
                  <c:v>0.86439762662469022</c:v>
                </c:pt>
                <c:pt idx="14251">
                  <c:v>0.86403756578781232</c:v>
                </c:pt>
                <c:pt idx="14252">
                  <c:v>0.86379449804565311</c:v>
                </c:pt>
                <c:pt idx="14253">
                  <c:v>0.86361964038746963</c:v>
                </c:pt>
                <c:pt idx="14254">
                  <c:v>0.8641154012418516</c:v>
                </c:pt>
                <c:pt idx="14255">
                  <c:v>0.86396950740939304</c:v>
                </c:pt>
                <c:pt idx="14256">
                  <c:v>0.86395006461178281</c:v>
                </c:pt>
                <c:pt idx="14257">
                  <c:v>0.86379449804565311</c:v>
                </c:pt>
                <c:pt idx="14258">
                  <c:v>0.86351282634424698</c:v>
                </c:pt>
                <c:pt idx="14259">
                  <c:v>0.8642322570427402</c:v>
                </c:pt>
                <c:pt idx="14260">
                  <c:v>0.8638042403177596</c:v>
                </c:pt>
                <c:pt idx="14261">
                  <c:v>0.8640473275868148</c:v>
                </c:pt>
                <c:pt idx="14262">
                  <c:v>0.86370708355345893</c:v>
                </c:pt>
                <c:pt idx="14263">
                  <c:v>0.86387234238635624</c:v>
                </c:pt>
                <c:pt idx="14264">
                  <c:v>0.86382367493884205</c:v>
                </c:pt>
                <c:pt idx="14265">
                  <c:v>0.86337685278439602</c:v>
                </c:pt>
                <c:pt idx="14266">
                  <c:v>0.86383339265798542</c:v>
                </c:pt>
                <c:pt idx="14267">
                  <c:v>0.86352256070163225</c:v>
                </c:pt>
                <c:pt idx="14268">
                  <c:v>0.86390142432029948</c:v>
                </c:pt>
                <c:pt idx="14269">
                  <c:v>0.86357110982187935</c:v>
                </c:pt>
                <c:pt idx="14270">
                  <c:v>0.86343508804801261</c:v>
                </c:pt>
                <c:pt idx="14271">
                  <c:v>0.86379459952624271</c:v>
                </c:pt>
                <c:pt idx="14272">
                  <c:v>0.86358071904419065</c:v>
                </c:pt>
                <c:pt idx="14273">
                  <c:v>0.86382375105568765</c:v>
                </c:pt>
                <c:pt idx="14274">
                  <c:v>0.86382375105568765</c:v>
                </c:pt>
                <c:pt idx="14275">
                  <c:v>0.8639111188404166</c:v>
                </c:pt>
                <c:pt idx="14276">
                  <c:v>0.86389174275988889</c:v>
                </c:pt>
                <c:pt idx="14277">
                  <c:v>0.86419327956827796</c:v>
                </c:pt>
                <c:pt idx="14278">
                  <c:v>0.86413481521956081</c:v>
                </c:pt>
                <c:pt idx="14279">
                  <c:v>0.86405701349253605</c:v>
                </c:pt>
                <c:pt idx="14280">
                  <c:v>0.86408618709475049</c:v>
                </c:pt>
                <c:pt idx="14281">
                  <c:v>0.86432949756343747</c:v>
                </c:pt>
                <c:pt idx="14282">
                  <c:v>0.86430030348958808</c:v>
                </c:pt>
                <c:pt idx="14283">
                  <c:v>0.86422245193497815</c:v>
                </c:pt>
                <c:pt idx="14284">
                  <c:v>0.86446576906697847</c:v>
                </c:pt>
                <c:pt idx="14285">
                  <c:v>0.86439771557476763</c:v>
                </c:pt>
                <c:pt idx="14286">
                  <c:v>0.8644170945283306</c:v>
                </c:pt>
                <c:pt idx="14287">
                  <c:v>0.86409591217423798</c:v>
                </c:pt>
                <c:pt idx="14288">
                  <c:v>0.86435869409430388</c:v>
                </c:pt>
                <c:pt idx="14289">
                  <c:v>0.86446576906697847</c:v>
                </c:pt>
                <c:pt idx="14290">
                  <c:v>0.86397922921705761</c:v>
                </c:pt>
                <c:pt idx="14291">
                  <c:v>0.86412519062649484</c:v>
                </c:pt>
                <c:pt idx="14292">
                  <c:v>0.86395978587430455</c:v>
                </c:pt>
                <c:pt idx="14293">
                  <c:v>0.86399867365016669</c:v>
                </c:pt>
                <c:pt idx="14294">
                  <c:v>0.86395978587430444</c:v>
                </c:pt>
                <c:pt idx="14295">
                  <c:v>0.86420294415111321</c:v>
                </c:pt>
                <c:pt idx="14296">
                  <c:v>0.8639209024594966</c:v>
                </c:pt>
                <c:pt idx="14297">
                  <c:v>0.86415436996474959</c:v>
                </c:pt>
                <c:pt idx="14298">
                  <c:v>0.86417382422087785</c:v>
                </c:pt>
                <c:pt idx="14299">
                  <c:v>0.86434896164432662</c:v>
                </c:pt>
                <c:pt idx="14300">
                  <c:v>0.86417382422087785</c:v>
                </c:pt>
                <c:pt idx="14301">
                  <c:v>0.86416409695640994</c:v>
                </c:pt>
                <c:pt idx="14302">
                  <c:v>0.86410572640168382</c:v>
                </c:pt>
                <c:pt idx="14303">
                  <c:v>0.86389179351441547</c:v>
                </c:pt>
                <c:pt idx="14304">
                  <c:v>0.86426136917711649</c:v>
                </c:pt>
                <c:pt idx="14305">
                  <c:v>0.86446585803452836</c:v>
                </c:pt>
                <c:pt idx="14306">
                  <c:v>0.86451453941472967</c:v>
                </c:pt>
                <c:pt idx="14307">
                  <c:v>0.86432948485878014</c:v>
                </c:pt>
                <c:pt idx="14308">
                  <c:v>0.86430029078599935</c:v>
                </c:pt>
                <c:pt idx="14309">
                  <c:v>0.86415434456826168</c:v>
                </c:pt>
                <c:pt idx="14310">
                  <c:v>0.86419320337027195</c:v>
                </c:pt>
                <c:pt idx="14311">
                  <c:v>0.86417377342505375</c:v>
                </c:pt>
                <c:pt idx="14312">
                  <c:v>0.86396955817530463</c:v>
                </c:pt>
                <c:pt idx="14313">
                  <c:v>0.86373631650400406</c:v>
                </c:pt>
                <c:pt idx="14314">
                  <c:v>0.86373625308929591</c:v>
                </c:pt>
                <c:pt idx="14315">
                  <c:v>0.86349337112390268</c:v>
                </c:pt>
                <c:pt idx="14316">
                  <c:v>0.86373626577223517</c:v>
                </c:pt>
                <c:pt idx="14317">
                  <c:v>0.86367795451472074</c:v>
                </c:pt>
                <c:pt idx="14318">
                  <c:v>0.86365847734178369</c:v>
                </c:pt>
                <c:pt idx="14319">
                  <c:v>0.86423218083617059</c:v>
                </c:pt>
                <c:pt idx="14320">
                  <c:v>0.8637265507755636</c:v>
                </c:pt>
                <c:pt idx="14321">
                  <c:v>0.86447555563417455</c:v>
                </c:pt>
                <c:pt idx="14322">
                  <c:v>0.86388202340500542</c:v>
                </c:pt>
                <c:pt idx="14323">
                  <c:v>0.86410563752645031</c:v>
                </c:pt>
                <c:pt idx="14324">
                  <c:v>0.86404725142086936</c:v>
                </c:pt>
                <c:pt idx="14325">
                  <c:v>0.86398900206607121</c:v>
                </c:pt>
                <c:pt idx="14326">
                  <c:v>0.86454366253388137</c:v>
                </c:pt>
                <c:pt idx="14327">
                  <c:v>0.86401816994674896</c:v>
                </c:pt>
                <c:pt idx="14328">
                  <c:v>0.86750763930539032</c:v>
                </c:pt>
                <c:pt idx="14329">
                  <c:v>0.86656582902071144</c:v>
                </c:pt>
                <c:pt idx="14330">
                  <c:v>0.86606650924396755</c:v>
                </c:pt>
                <c:pt idx="14331">
                  <c:v>0.86604689761109188</c:v>
                </c:pt>
                <c:pt idx="14332">
                  <c:v>0.86590022847544745</c:v>
                </c:pt>
                <c:pt idx="14333">
                  <c:v>0.86550933653309337</c:v>
                </c:pt>
                <c:pt idx="14334">
                  <c:v>0.86547027915536268</c:v>
                </c:pt>
                <c:pt idx="14335">
                  <c:v>0.8651383667262007</c:v>
                </c:pt>
                <c:pt idx="14336">
                  <c:v>0.8669874311981921</c:v>
                </c:pt>
                <c:pt idx="14337">
                  <c:v>0.86596879402121818</c:v>
                </c:pt>
                <c:pt idx="14338">
                  <c:v>0.8656167414581446</c:v>
                </c:pt>
                <c:pt idx="14339">
                  <c:v>0.86631121135398415</c:v>
                </c:pt>
                <c:pt idx="14340">
                  <c:v>0.86603716881299608</c:v>
                </c:pt>
                <c:pt idx="14341">
                  <c:v>0.86578298872794446</c:v>
                </c:pt>
                <c:pt idx="14342">
                  <c:v>0.86551902507393341</c:v>
                </c:pt>
                <c:pt idx="14343">
                  <c:v>0.86521643674089399</c:v>
                </c:pt>
                <c:pt idx="14344">
                  <c:v>0.86522620627977953</c:v>
                </c:pt>
                <c:pt idx="14345">
                  <c:v>0.86491412449626948</c:v>
                </c:pt>
                <c:pt idx="14346">
                  <c:v>0.86469954009313876</c:v>
                </c:pt>
                <c:pt idx="14347">
                  <c:v>0.86444633655891912</c:v>
                </c:pt>
                <c:pt idx="14348">
                  <c:v>0.86435873221148585</c:v>
                </c:pt>
                <c:pt idx="14349">
                  <c:v>0.86563637985079178</c:v>
                </c:pt>
                <c:pt idx="14350">
                  <c:v>0.86572430714273885</c:v>
                </c:pt>
                <c:pt idx="14351">
                  <c:v>0.86553855595366358</c:v>
                </c:pt>
                <c:pt idx="14352">
                  <c:v>0.86546043902017633</c:v>
                </c:pt>
                <c:pt idx="14353">
                  <c:v>0.8661350565023157</c:v>
                </c:pt>
                <c:pt idx="14354">
                  <c:v>0.86569491904569895</c:v>
                </c:pt>
                <c:pt idx="14355">
                  <c:v>0.86674220213816722</c:v>
                </c:pt>
                <c:pt idx="14356">
                  <c:v>0.86625249167482732</c:v>
                </c:pt>
                <c:pt idx="14357">
                  <c:v>0.86584157813957974</c:v>
                </c:pt>
                <c:pt idx="14358">
                  <c:v>0.86571451083431972</c:v>
                </c:pt>
                <c:pt idx="14359">
                  <c:v>0.86544098900278899</c:v>
                </c:pt>
                <c:pt idx="14360">
                  <c:v>0.86533358741373745</c:v>
                </c:pt>
                <c:pt idx="14361">
                  <c:v>0.86670299328162392</c:v>
                </c:pt>
                <c:pt idx="14362">
                  <c:v>0.86774350306913506</c:v>
                </c:pt>
                <c:pt idx="14363">
                  <c:v>0.86727194787831963</c:v>
                </c:pt>
                <c:pt idx="14364">
                  <c:v>0.8668402116120234</c:v>
                </c:pt>
                <c:pt idx="14365">
                  <c:v>0.86663451310276762</c:v>
                </c:pt>
                <c:pt idx="14366">
                  <c:v>0.86609592876703023</c:v>
                </c:pt>
                <c:pt idx="14367">
                  <c:v>0.86583180404543625</c:v>
                </c:pt>
                <c:pt idx="14368">
                  <c:v>0.86547033014124453</c:v>
                </c:pt>
                <c:pt idx="14369">
                  <c:v>0.86683049899782671</c:v>
                </c:pt>
                <c:pt idx="14370">
                  <c:v>0.86604694868161569</c:v>
                </c:pt>
                <c:pt idx="14371">
                  <c:v>0.8659980520886319</c:v>
                </c:pt>
                <c:pt idx="14372">
                  <c:v>0.86581225668147677</c:v>
                </c:pt>
                <c:pt idx="14373">
                  <c:v>0.86562661152457987</c:v>
                </c:pt>
                <c:pt idx="14374">
                  <c:v>0.86525551654514699</c:v>
                </c:pt>
                <c:pt idx="14375">
                  <c:v>0.86569497006454799</c:v>
                </c:pt>
                <c:pt idx="14376">
                  <c:v>0.86543114969703128</c:v>
                </c:pt>
                <c:pt idx="14377">
                  <c:v>0.86529451156622961</c:v>
                </c:pt>
                <c:pt idx="14378">
                  <c:v>0.86491408631804223</c:v>
                </c:pt>
                <c:pt idx="14379">
                  <c:v>0.86476789449778813</c:v>
                </c:pt>
                <c:pt idx="14380">
                  <c:v>0.86592964669710959</c:v>
                </c:pt>
                <c:pt idx="14381">
                  <c:v>0.86581234599460744</c:v>
                </c:pt>
                <c:pt idx="14382">
                  <c:v>0.86521636031794324</c:v>
                </c:pt>
                <c:pt idx="14383">
                  <c:v>0.86492375826991585</c:v>
                </c:pt>
                <c:pt idx="14384">
                  <c:v>0.86709525507312857</c:v>
                </c:pt>
                <c:pt idx="14385">
                  <c:v>0.86597841878564763</c:v>
                </c:pt>
                <c:pt idx="14386">
                  <c:v>0.86580248341163568</c:v>
                </c:pt>
                <c:pt idx="14387">
                  <c:v>0.86657564933621778</c:v>
                </c:pt>
                <c:pt idx="14388">
                  <c:v>0.8655191015634891</c:v>
                </c:pt>
                <c:pt idx="14389">
                  <c:v>0.8657829121802959</c:v>
                </c:pt>
                <c:pt idx="14390">
                  <c:v>0.86554844929852026</c:v>
                </c:pt>
                <c:pt idx="14391">
                  <c:v>0.86548978180110869</c:v>
                </c:pt>
                <c:pt idx="14392">
                  <c:v>0.86470935869216603</c:v>
                </c:pt>
                <c:pt idx="14393">
                  <c:v>0.86568520009159289</c:v>
                </c:pt>
                <c:pt idx="14394">
                  <c:v>0.86746831855201467</c:v>
                </c:pt>
                <c:pt idx="14395">
                  <c:v>0.86631121135398415</c:v>
                </c:pt>
                <c:pt idx="14396">
                  <c:v>0.86593938525114023</c:v>
                </c:pt>
                <c:pt idx="14397">
                  <c:v>0.86707570063495665</c:v>
                </c:pt>
                <c:pt idx="14398">
                  <c:v>0.86600789468821504</c:v>
                </c:pt>
                <c:pt idx="14399">
                  <c:v>0.86570472755704764</c:v>
                </c:pt>
                <c:pt idx="14400">
                  <c:v>0.86781230428250944</c:v>
                </c:pt>
                <c:pt idx="14401">
                  <c:v>0.86734061760960968</c:v>
                </c:pt>
                <c:pt idx="14402">
                  <c:v>0.86687949991753854</c:v>
                </c:pt>
                <c:pt idx="14403">
                  <c:v>0.86749786960063768</c:v>
                </c:pt>
                <c:pt idx="14404">
                  <c:v>0.86686968382445861</c:v>
                </c:pt>
                <c:pt idx="14405">
                  <c:v>0.86689908173819696</c:v>
                </c:pt>
                <c:pt idx="14406">
                  <c:v>0.86672259076163716</c:v>
                </c:pt>
                <c:pt idx="14407">
                  <c:v>0.86627210212767203</c:v>
                </c:pt>
                <c:pt idx="14408">
                  <c:v>0.86767468977637463</c:v>
                </c:pt>
                <c:pt idx="14409">
                  <c:v>0.8670952294608345</c:v>
                </c:pt>
                <c:pt idx="14410">
                  <c:v>0.86811721003237863</c:v>
                </c:pt>
                <c:pt idx="14411">
                  <c:v>0.86746831855201467</c:v>
                </c:pt>
                <c:pt idx="14412">
                  <c:v>0.86815659119437461</c:v>
                </c:pt>
                <c:pt idx="14413">
                  <c:v>0.86745853713001775</c:v>
                </c:pt>
                <c:pt idx="14414">
                  <c:v>0.86728174968957994</c:v>
                </c:pt>
                <c:pt idx="14415">
                  <c:v>0.86789098937517983</c:v>
                </c:pt>
                <c:pt idx="14416">
                  <c:v>0.86746840829110194</c:v>
                </c:pt>
                <c:pt idx="14417">
                  <c:v>0.86712471045767692</c:v>
                </c:pt>
                <c:pt idx="14418">
                  <c:v>0.86866871965389869</c:v>
                </c:pt>
                <c:pt idx="14419">
                  <c:v>0.86790083428275122</c:v>
                </c:pt>
                <c:pt idx="14420">
                  <c:v>0.86776313351180312</c:v>
                </c:pt>
                <c:pt idx="14421">
                  <c:v>0.86827474851289199</c:v>
                </c:pt>
                <c:pt idx="14422">
                  <c:v>0.86768451575005323</c:v>
                </c:pt>
                <c:pt idx="14423">
                  <c:v>0.86735049824621269</c:v>
                </c:pt>
                <c:pt idx="14424">
                  <c:v>0.86709530629772158</c:v>
                </c:pt>
                <c:pt idx="14425">
                  <c:v>0.8670070574981289</c:v>
                </c:pt>
                <c:pt idx="14426">
                  <c:v>0.86786144348579486</c:v>
                </c:pt>
                <c:pt idx="14427">
                  <c:v>0.86768451575005323</c:v>
                </c:pt>
                <c:pt idx="14428">
                  <c:v>0.86773364977340495</c:v>
                </c:pt>
                <c:pt idx="14429">
                  <c:v>0.86713455935715023</c:v>
                </c:pt>
                <c:pt idx="14430">
                  <c:v>0.86704618537306521</c:v>
                </c:pt>
                <c:pt idx="14431">
                  <c:v>0.86662458881547355</c:v>
                </c:pt>
                <c:pt idx="14432">
                  <c:v>0.8680975339616126</c:v>
                </c:pt>
                <c:pt idx="14433">
                  <c:v>0.86848158479806481</c:v>
                </c:pt>
                <c:pt idx="14434">
                  <c:v>0.86863915928116753</c:v>
                </c:pt>
                <c:pt idx="14435">
                  <c:v>0.86813688721313453</c:v>
                </c:pt>
                <c:pt idx="14436">
                  <c:v>0.86817630913461952</c:v>
                </c:pt>
                <c:pt idx="14437">
                  <c:v>0.86762555123663865</c:v>
                </c:pt>
                <c:pt idx="14438">
                  <c:v>0.86751752467911492</c:v>
                </c:pt>
                <c:pt idx="14439">
                  <c:v>0.86838300993400508</c:v>
                </c:pt>
                <c:pt idx="14440">
                  <c:v>0.86802870213473093</c:v>
                </c:pt>
                <c:pt idx="14441">
                  <c:v>0.86778280355419823</c:v>
                </c:pt>
                <c:pt idx="14442">
                  <c:v>0.86756653257895311</c:v>
                </c:pt>
                <c:pt idx="14443">
                  <c:v>0.86726210790597669</c:v>
                </c:pt>
                <c:pt idx="14444">
                  <c:v>0.86715415552507569</c:v>
                </c:pt>
                <c:pt idx="14445">
                  <c:v>0.86737994958799569</c:v>
                </c:pt>
                <c:pt idx="14446">
                  <c:v>0.86706580217942775</c:v>
                </c:pt>
                <c:pt idx="14447">
                  <c:v>0.86677169164302736</c:v>
                </c:pt>
                <c:pt idx="14448">
                  <c:v>0.8664678839823865</c:v>
                </c:pt>
                <c:pt idx="14449">
                  <c:v>0.86647759926676338</c:v>
                </c:pt>
                <c:pt idx="14450">
                  <c:v>0.86653643366473443</c:v>
                </c:pt>
                <c:pt idx="14451">
                  <c:v>0.86713459777993029</c:v>
                </c:pt>
                <c:pt idx="14452">
                  <c:v>0.86678138982212749</c:v>
                </c:pt>
                <c:pt idx="14453">
                  <c:v>0.86634066435951318</c:v>
                </c:pt>
                <c:pt idx="14454">
                  <c:v>0.86627205102407856</c:v>
                </c:pt>
                <c:pt idx="14455">
                  <c:v>0.86591983183802113</c:v>
                </c:pt>
                <c:pt idx="14456">
                  <c:v>0.86591983183802113</c:v>
                </c:pt>
                <c:pt idx="14457">
                  <c:v>0.86569495730983514</c:v>
                </c:pt>
                <c:pt idx="14458">
                  <c:v>0.86553867069445201</c:v>
                </c:pt>
                <c:pt idx="14459">
                  <c:v>0.86599805208863234</c:v>
                </c:pt>
                <c:pt idx="14460">
                  <c:v>0.86540193930639564</c:v>
                </c:pt>
                <c:pt idx="14461">
                  <c:v>0.86625249167482732</c:v>
                </c:pt>
                <c:pt idx="14462">
                  <c:v>0.86594918789814024</c:v>
                </c:pt>
                <c:pt idx="14463">
                  <c:v>0.86531413175539307</c:v>
                </c:pt>
                <c:pt idx="14464">
                  <c:v>0.8662916753561839</c:v>
                </c:pt>
                <c:pt idx="14465">
                  <c:v>0.86564609743987042</c:v>
                </c:pt>
                <c:pt idx="14466">
                  <c:v>0.86567539213125655</c:v>
                </c:pt>
                <c:pt idx="14467">
                  <c:v>0.86533363837956501</c:v>
                </c:pt>
                <c:pt idx="14468">
                  <c:v>0.86503108411057961</c:v>
                </c:pt>
                <c:pt idx="14469">
                  <c:v>0.86582203022607263</c:v>
                </c:pt>
                <c:pt idx="14470">
                  <c:v>0.86548978180110858</c:v>
                </c:pt>
                <c:pt idx="14471">
                  <c:v>0.86543120067717283</c:v>
                </c:pt>
                <c:pt idx="14472">
                  <c:v>0.86526519801056578</c:v>
                </c:pt>
                <c:pt idx="14473">
                  <c:v>0.86585132698760903</c:v>
                </c:pt>
                <c:pt idx="14474">
                  <c:v>0.86552894336001474</c:v>
                </c:pt>
                <c:pt idx="14475">
                  <c:v>0.86536283028567162</c:v>
                </c:pt>
                <c:pt idx="14476">
                  <c:v>0.8659491113138903</c:v>
                </c:pt>
                <c:pt idx="14477">
                  <c:v>0.8661056336694567</c:v>
                </c:pt>
                <c:pt idx="14478">
                  <c:v>0.86599805208863234</c:v>
                </c:pt>
                <c:pt idx="14479">
                  <c:v>0.86579276144974315</c:v>
                </c:pt>
                <c:pt idx="14480">
                  <c:v>0.86541170131906031</c:v>
                </c:pt>
                <c:pt idx="14481">
                  <c:v>0.86546049000461434</c:v>
                </c:pt>
                <c:pt idx="14482">
                  <c:v>0.86551913980827233</c:v>
                </c:pt>
                <c:pt idx="14483">
                  <c:v>0.86642868045238153</c:v>
                </c:pt>
                <c:pt idx="14484">
                  <c:v>0.86610571028818495</c:v>
                </c:pt>
                <c:pt idx="14485">
                  <c:v>0.86574381129230293</c:v>
                </c:pt>
                <c:pt idx="14486">
                  <c:v>0.86642868045238131</c:v>
                </c:pt>
                <c:pt idx="14487">
                  <c:v>0.86573407821494863</c:v>
                </c:pt>
                <c:pt idx="14488">
                  <c:v>0.86567550691722783</c:v>
                </c:pt>
                <c:pt idx="14489">
                  <c:v>0.86538237787412531</c:v>
                </c:pt>
                <c:pt idx="14490">
                  <c:v>0.86593938525114023</c:v>
                </c:pt>
                <c:pt idx="14491">
                  <c:v>0.86654616364902892</c:v>
                </c:pt>
                <c:pt idx="14492">
                  <c:v>0.86601760990081489</c:v>
                </c:pt>
                <c:pt idx="14493">
                  <c:v>0.86601760990081489</c:v>
                </c:pt>
                <c:pt idx="14494">
                  <c:v>0.86634053657536214</c:v>
                </c:pt>
                <c:pt idx="14495">
                  <c:v>0.86570472755704764</c:v>
                </c:pt>
                <c:pt idx="14496">
                  <c:v>0.86592964669710959</c:v>
                </c:pt>
                <c:pt idx="14497">
                  <c:v>0.86567537937726169</c:v>
                </c:pt>
                <c:pt idx="14498">
                  <c:v>0.86559723168633851</c:v>
                </c:pt>
                <c:pt idx="14499">
                  <c:v>0.8667618530012493</c:v>
                </c:pt>
                <c:pt idx="14500">
                  <c:v>0.86643850968033709</c:v>
                </c:pt>
                <c:pt idx="14501">
                  <c:v>0.86622304613296408</c:v>
                </c:pt>
                <c:pt idx="14502">
                  <c:v>0.86609586491988544</c:v>
                </c:pt>
                <c:pt idx="14503">
                  <c:v>0.86575362118336863</c:v>
                </c:pt>
                <c:pt idx="14504">
                  <c:v>0.86631118579931288</c:v>
                </c:pt>
                <c:pt idx="14505">
                  <c:v>0.86620356617911975</c:v>
                </c:pt>
                <c:pt idx="14506">
                  <c:v>0.86634053657536214</c:v>
                </c:pt>
                <c:pt idx="14507">
                  <c:v>0.86704627500348075</c:v>
                </c:pt>
                <c:pt idx="14508">
                  <c:v>0.86737989832153106</c:v>
                </c:pt>
                <c:pt idx="14509">
                  <c:v>0.86656584180740048</c:v>
                </c:pt>
                <c:pt idx="14510">
                  <c:v>0.86682067149007569</c:v>
                </c:pt>
                <c:pt idx="14511">
                  <c:v>0.86639934780120353</c:v>
                </c:pt>
                <c:pt idx="14512">
                  <c:v>0.86693836388691559</c:v>
                </c:pt>
                <c:pt idx="14513">
                  <c:v>0.86664413072332702</c:v>
                </c:pt>
                <c:pt idx="14514">
                  <c:v>0.86640909951498402</c:v>
                </c:pt>
                <c:pt idx="14515">
                  <c:v>0.86619378190568508</c:v>
                </c:pt>
                <c:pt idx="14516">
                  <c:v>0.86673236432977585</c:v>
                </c:pt>
                <c:pt idx="14517">
                  <c:v>0.86682065869402236</c:v>
                </c:pt>
                <c:pt idx="14518">
                  <c:v>0.86635040164988186</c:v>
                </c:pt>
                <c:pt idx="14519">
                  <c:v>0.86641885150207465</c:v>
                </c:pt>
                <c:pt idx="14520">
                  <c:v>0.8665657395139017</c:v>
                </c:pt>
                <c:pt idx="14521">
                  <c:v>0.86678146658979627</c:v>
                </c:pt>
                <c:pt idx="14522">
                  <c:v>0.86617408646140626</c:v>
                </c:pt>
                <c:pt idx="14523">
                  <c:v>0.86605675436125151</c:v>
                </c:pt>
                <c:pt idx="14524">
                  <c:v>0.86718357746299668</c:v>
                </c:pt>
                <c:pt idx="14525">
                  <c:v>0.86741924755254751</c:v>
                </c:pt>
                <c:pt idx="14526">
                  <c:v>0.86714428045559622</c:v>
                </c:pt>
                <c:pt idx="14527">
                  <c:v>0.8667814282059596</c:v>
                </c:pt>
                <c:pt idx="14528">
                  <c:v>0.86646793511475251</c:v>
                </c:pt>
                <c:pt idx="14529">
                  <c:v>0.86762549993403115</c:v>
                </c:pt>
                <c:pt idx="14530">
                  <c:v>0.86701676223515389</c:v>
                </c:pt>
                <c:pt idx="14531">
                  <c:v>0.86683043501575963</c:v>
                </c:pt>
                <c:pt idx="14532">
                  <c:v>0.86743885974058177</c:v>
                </c:pt>
                <c:pt idx="14533">
                  <c:v>0.86727184537717539</c:v>
                </c:pt>
                <c:pt idx="14534">
                  <c:v>0.86701672382537143</c:v>
                </c:pt>
                <c:pt idx="14535">
                  <c:v>0.86663434684304663</c:v>
                </c:pt>
                <c:pt idx="14536">
                  <c:v>0.86644827527409884</c:v>
                </c:pt>
                <c:pt idx="14537">
                  <c:v>0.86639924555663561</c:v>
                </c:pt>
                <c:pt idx="14538">
                  <c:v>0.8661741503229119</c:v>
                </c:pt>
                <c:pt idx="14539">
                  <c:v>0.86682067149007547</c:v>
                </c:pt>
                <c:pt idx="14540">
                  <c:v>0.8668108442597191</c:v>
                </c:pt>
                <c:pt idx="14541">
                  <c:v>0.86670308282373654</c:v>
                </c:pt>
                <c:pt idx="14542">
                  <c:v>0.86744861497196635</c:v>
                </c:pt>
                <c:pt idx="14543">
                  <c:v>0.86847165920314973</c:v>
                </c:pt>
                <c:pt idx="14544">
                  <c:v>0.86800901821654308</c:v>
                </c:pt>
                <c:pt idx="14545">
                  <c:v>0.86752726929081492</c:v>
                </c:pt>
                <c:pt idx="14546">
                  <c:v>0.86730137976690458</c:v>
                </c:pt>
                <c:pt idx="14547">
                  <c:v>0.8673210878370361</c:v>
                </c:pt>
                <c:pt idx="14548">
                  <c:v>0.86736035353122853</c:v>
                </c:pt>
                <c:pt idx="14549">
                  <c:v>0.86689910733606901</c:v>
                </c:pt>
                <c:pt idx="14550">
                  <c:v>0.86746830573214617</c:v>
                </c:pt>
                <c:pt idx="14551">
                  <c:v>0.8670364670121129</c:v>
                </c:pt>
                <c:pt idx="14552">
                  <c:v>0.86737009374869911</c:v>
                </c:pt>
                <c:pt idx="14553">
                  <c:v>0.86709531910387205</c:v>
                </c:pt>
                <c:pt idx="14554">
                  <c:v>0.86684018601848156</c:v>
                </c:pt>
                <c:pt idx="14555">
                  <c:v>0.86868845368939973</c:v>
                </c:pt>
                <c:pt idx="14556">
                  <c:v>0.86806800909455062</c:v>
                </c:pt>
                <c:pt idx="14557">
                  <c:v>0.86738975443816746</c:v>
                </c:pt>
                <c:pt idx="14558">
                  <c:v>0.86817624490499179</c:v>
                </c:pt>
                <c:pt idx="14559">
                  <c:v>0.86777289782335465</c:v>
                </c:pt>
                <c:pt idx="14560">
                  <c:v>0.86809752111858718</c:v>
                </c:pt>
                <c:pt idx="14561">
                  <c:v>0.86792048642227226</c:v>
                </c:pt>
                <c:pt idx="14562">
                  <c:v>0.86766486407966525</c:v>
                </c:pt>
                <c:pt idx="14563">
                  <c:v>0.86755673557690927</c:v>
                </c:pt>
                <c:pt idx="14564">
                  <c:v>0.86851109325315701</c:v>
                </c:pt>
                <c:pt idx="14565">
                  <c:v>0.86815656550397391</c:v>
                </c:pt>
                <c:pt idx="14566">
                  <c:v>0.86757638115176439</c:v>
                </c:pt>
                <c:pt idx="14567">
                  <c:v>0.86772375826836179</c:v>
                </c:pt>
                <c:pt idx="14568">
                  <c:v>0.86776306935822911</c:v>
                </c:pt>
                <c:pt idx="14569">
                  <c:v>0.86737011938120911</c:v>
                </c:pt>
                <c:pt idx="14570">
                  <c:v>0.86780251320292745</c:v>
                </c:pt>
                <c:pt idx="14571">
                  <c:v>0.86747818999017878</c:v>
                </c:pt>
                <c:pt idx="14572">
                  <c:v>0.86731122084852763</c:v>
                </c:pt>
                <c:pt idx="14573">
                  <c:v>0.86758620435446598</c:v>
                </c:pt>
                <c:pt idx="14574">
                  <c:v>0.86787132606327611</c:v>
                </c:pt>
                <c:pt idx="14575">
                  <c:v>0.86752733340100463</c:v>
                </c:pt>
                <c:pt idx="14576">
                  <c:v>0.86739957238158683</c:v>
                </c:pt>
                <c:pt idx="14577">
                  <c:v>0.86847162063273553</c:v>
                </c:pt>
                <c:pt idx="14578">
                  <c:v>0.86788118325073993</c:v>
                </c:pt>
                <c:pt idx="14579">
                  <c:v>0.86767475391368676</c:v>
                </c:pt>
                <c:pt idx="14580">
                  <c:v>0.86788118325073993</c:v>
                </c:pt>
                <c:pt idx="14581">
                  <c:v>0.8678810677352109</c:v>
                </c:pt>
                <c:pt idx="14582">
                  <c:v>0.86770410438564394</c:v>
                </c:pt>
                <c:pt idx="14583">
                  <c:v>0.86771398250411913</c:v>
                </c:pt>
                <c:pt idx="14584">
                  <c:v>0.86763537582522421</c:v>
                </c:pt>
                <c:pt idx="14585">
                  <c:v>0.86754688755921272</c:v>
                </c:pt>
                <c:pt idx="14586">
                  <c:v>0.86699714819083151</c:v>
                </c:pt>
                <c:pt idx="14587">
                  <c:v>0.86701676223515389</c:v>
                </c:pt>
                <c:pt idx="14588">
                  <c:v>0.86641892818981869</c:v>
                </c:pt>
                <c:pt idx="14589">
                  <c:v>0.86659525243524094</c:v>
                </c:pt>
                <c:pt idx="14590">
                  <c:v>0.86706580217942775</c:v>
                </c:pt>
                <c:pt idx="14591">
                  <c:v>0.86681086985110423</c:v>
                </c:pt>
                <c:pt idx="14592">
                  <c:v>0.86658543156659895</c:v>
                </c:pt>
                <c:pt idx="14593">
                  <c:v>0.86624266770071789</c:v>
                </c:pt>
                <c:pt idx="14594">
                  <c:v>0.86612526138530754</c:v>
                </c:pt>
                <c:pt idx="14595">
                  <c:v>0.8658904910180506</c:v>
                </c:pt>
                <c:pt idx="14596">
                  <c:v>0.8668108442597191</c:v>
                </c:pt>
                <c:pt idx="14597">
                  <c:v>0.86622313555166086</c:v>
                </c:pt>
                <c:pt idx="14598">
                  <c:v>0.86642871879733441</c:v>
                </c:pt>
                <c:pt idx="14599">
                  <c:v>0.86633078678302888</c:v>
                </c:pt>
                <c:pt idx="14600">
                  <c:v>0.86627206379997579</c:v>
                </c:pt>
                <c:pt idx="14601">
                  <c:v>0.86586116543468361</c:v>
                </c:pt>
                <c:pt idx="14602">
                  <c:v>0.86587095311548135</c:v>
                </c:pt>
                <c:pt idx="14603">
                  <c:v>0.86562666253340315</c:v>
                </c:pt>
                <c:pt idx="14604">
                  <c:v>0.86613499264798677</c:v>
                </c:pt>
                <c:pt idx="14605">
                  <c:v>0.86685988080560561</c:v>
                </c:pt>
                <c:pt idx="14606">
                  <c:v>0.86696765238679518</c:v>
                </c:pt>
                <c:pt idx="14607">
                  <c:v>0.86654617643499565</c:v>
                </c:pt>
                <c:pt idx="14608">
                  <c:v>0.86603713051118014</c:v>
                </c:pt>
                <c:pt idx="14609">
                  <c:v>0.86593929590536844</c:v>
                </c:pt>
                <c:pt idx="14610">
                  <c:v>0.86596869190312975</c:v>
                </c:pt>
                <c:pt idx="14611">
                  <c:v>0.86564613569863136</c:v>
                </c:pt>
                <c:pt idx="14612">
                  <c:v>0.86548010682238452</c:v>
                </c:pt>
                <c:pt idx="14613">
                  <c:v>0.86617421418443075</c:v>
                </c:pt>
                <c:pt idx="14614">
                  <c:v>0.86591983183802113</c:v>
                </c:pt>
                <c:pt idx="14615">
                  <c:v>0.866320960597743</c:v>
                </c:pt>
                <c:pt idx="14616">
                  <c:v>0.8669089498572895</c:v>
                </c:pt>
                <c:pt idx="14617">
                  <c:v>0.86662458881547355</c:v>
                </c:pt>
                <c:pt idx="14618">
                  <c:v>0.86609591599760005</c:v>
                </c:pt>
                <c:pt idx="14619">
                  <c:v>0.86637973017483993</c:v>
                </c:pt>
                <c:pt idx="14620">
                  <c:v>0.86586117819549613</c:v>
                </c:pt>
                <c:pt idx="14621">
                  <c:v>0.86582211954171562</c:v>
                </c:pt>
                <c:pt idx="14622">
                  <c:v>0.86641885150207465</c:v>
                </c:pt>
                <c:pt idx="14623">
                  <c:v>0.86669327170356381</c:v>
                </c:pt>
                <c:pt idx="14624">
                  <c:v>0.86617422695673474</c:v>
                </c:pt>
                <c:pt idx="14625">
                  <c:v>0.86635036331355852</c:v>
                </c:pt>
                <c:pt idx="14626">
                  <c:v>0.86642868045238131</c:v>
                </c:pt>
                <c:pt idx="14627">
                  <c:v>0.86598823529857905</c:v>
                </c:pt>
                <c:pt idx="14628">
                  <c:v>0.86642876992394458</c:v>
                </c:pt>
                <c:pt idx="14629">
                  <c:v>0.8662134018227452</c:v>
                </c:pt>
                <c:pt idx="14630">
                  <c:v>0.86696772919554022</c:v>
                </c:pt>
                <c:pt idx="14631">
                  <c:v>0.86647763761710805</c:v>
                </c:pt>
                <c:pt idx="14632">
                  <c:v>0.86703645420812758</c:v>
                </c:pt>
                <c:pt idx="14633">
                  <c:v>0.86688926509305964</c:v>
                </c:pt>
                <c:pt idx="14634">
                  <c:v>0.86686964543089595</c:v>
                </c:pt>
                <c:pt idx="14635">
                  <c:v>0.86657559818802365</c:v>
                </c:pt>
                <c:pt idx="14636">
                  <c:v>0.86637974295469233</c:v>
                </c:pt>
                <c:pt idx="14637">
                  <c:v>0.86735043416854918</c:v>
                </c:pt>
                <c:pt idx="14638">
                  <c:v>0.86691875425775822</c:v>
                </c:pt>
                <c:pt idx="14639">
                  <c:v>0.86667356075823054</c:v>
                </c:pt>
                <c:pt idx="14640">
                  <c:v>0.86769440614164184</c:v>
                </c:pt>
                <c:pt idx="14641">
                  <c:v>0.86743879564666559</c:v>
                </c:pt>
                <c:pt idx="14642">
                  <c:v>0.86748798478441858</c:v>
                </c:pt>
                <c:pt idx="14643">
                  <c:v>0.86709528068542396</c:v>
                </c:pt>
                <c:pt idx="14644">
                  <c:v>0.86772375826836179</c:v>
                </c:pt>
                <c:pt idx="14645">
                  <c:v>0.86698735438510033</c:v>
                </c:pt>
                <c:pt idx="14646">
                  <c:v>0.86759593806207724</c:v>
                </c:pt>
                <c:pt idx="14647">
                  <c:v>0.86739961083360584</c:v>
                </c:pt>
                <c:pt idx="14648">
                  <c:v>0.86762549993403104</c:v>
                </c:pt>
                <c:pt idx="14649">
                  <c:v>0.8672032660596477</c:v>
                </c:pt>
                <c:pt idx="14650">
                  <c:v>0.86725233227117093</c:v>
                </c:pt>
                <c:pt idx="14651">
                  <c:v>0.86699725061117039</c:v>
                </c:pt>
                <c:pt idx="14652">
                  <c:v>0.86754691320473132</c:v>
                </c:pt>
                <c:pt idx="14653">
                  <c:v>0.86806802193648969</c:v>
                </c:pt>
                <c:pt idx="14654">
                  <c:v>0.86752726929081492</c:v>
                </c:pt>
                <c:pt idx="14655">
                  <c:v>0.8671639540224757</c:v>
                </c:pt>
                <c:pt idx="14656">
                  <c:v>0.86741915782611867</c:v>
                </c:pt>
                <c:pt idx="14657">
                  <c:v>0.86725229383540203</c:v>
                </c:pt>
                <c:pt idx="14658">
                  <c:v>0.86683037103370364</c:v>
                </c:pt>
                <c:pt idx="14659">
                  <c:v>0.86678136423290952</c:v>
                </c:pt>
                <c:pt idx="14660">
                  <c:v>0.86727189662774395</c:v>
                </c:pt>
                <c:pt idx="14661">
                  <c:v>0.86674218934499681</c:v>
                </c:pt>
                <c:pt idx="14662">
                  <c:v>0.86648749379569123</c:v>
                </c:pt>
                <c:pt idx="14663">
                  <c:v>0.86635035053478504</c:v>
                </c:pt>
                <c:pt idx="14664">
                  <c:v>0.86650697686881462</c:v>
                </c:pt>
                <c:pt idx="14665">
                  <c:v>0.86665410672756205</c:v>
                </c:pt>
                <c:pt idx="14666">
                  <c:v>0.86650707914504232</c:v>
                </c:pt>
                <c:pt idx="14667">
                  <c:v>0.86631117302197869</c:v>
                </c:pt>
                <c:pt idx="14668">
                  <c:v>0.86593937248745778</c:v>
                </c:pt>
                <c:pt idx="14669">
                  <c:v>0.86636015199190808</c:v>
                </c:pt>
                <c:pt idx="14670">
                  <c:v>0.86702665929695533</c:v>
                </c:pt>
                <c:pt idx="14671">
                  <c:v>0.86651687223308382</c:v>
                </c:pt>
                <c:pt idx="14672">
                  <c:v>0.86638948133880922</c:v>
                </c:pt>
                <c:pt idx="14673">
                  <c:v>0.86625253000036651</c:v>
                </c:pt>
                <c:pt idx="14674">
                  <c:v>0.86603713051118014</c:v>
                </c:pt>
                <c:pt idx="14675">
                  <c:v>0.8669089498572895</c:v>
                </c:pt>
                <c:pt idx="14676">
                  <c:v>0.86688934188451661</c:v>
                </c:pt>
                <c:pt idx="14677">
                  <c:v>0.86650705357598323</c:v>
                </c:pt>
                <c:pt idx="14678">
                  <c:v>0.86642876992394458</c:v>
                </c:pt>
                <c:pt idx="14679">
                  <c:v>0.86678146658979627</c:v>
                </c:pt>
                <c:pt idx="14680">
                  <c:v>0.86685985521061748</c:v>
                </c:pt>
                <c:pt idx="14681">
                  <c:v>0.86722285328242965</c:v>
                </c:pt>
                <c:pt idx="14682">
                  <c:v>0.86751749903575937</c:v>
                </c:pt>
                <c:pt idx="14683">
                  <c:v>0.86720321481917573</c:v>
                </c:pt>
                <c:pt idx="14684">
                  <c:v>0.86684022440879582</c:v>
                </c:pt>
                <c:pt idx="14685">
                  <c:v>0.86752730775692688</c:v>
                </c:pt>
                <c:pt idx="14686">
                  <c:v>0.86705604485694832</c:v>
                </c:pt>
                <c:pt idx="14687">
                  <c:v>0.8672032020090582</c:v>
                </c:pt>
                <c:pt idx="14688">
                  <c:v>0.86760589006525934</c:v>
                </c:pt>
                <c:pt idx="14689">
                  <c:v>0.8675370911093695</c:v>
                </c:pt>
                <c:pt idx="14690">
                  <c:v>0.86756655822591611</c:v>
                </c:pt>
                <c:pt idx="14691">
                  <c:v>0.86803849956746382</c:v>
                </c:pt>
                <c:pt idx="14692">
                  <c:v>0.86758620435446598</c:v>
                </c:pt>
                <c:pt idx="14693">
                  <c:v>0.86764514938523341</c:v>
                </c:pt>
                <c:pt idx="14694">
                  <c:v>0.8676058515904741</c:v>
                </c:pt>
                <c:pt idx="14695">
                  <c:v>0.86752723082470673</c:v>
                </c:pt>
                <c:pt idx="14696">
                  <c:v>0.86696783160722679</c:v>
                </c:pt>
                <c:pt idx="14697">
                  <c:v>0.86697749684570447</c:v>
                </c:pt>
                <c:pt idx="14698">
                  <c:v>0.86798933540927703</c:v>
                </c:pt>
                <c:pt idx="14699">
                  <c:v>0.86719338959782899</c:v>
                </c:pt>
                <c:pt idx="14700">
                  <c:v>0.86781234278008812</c:v>
                </c:pt>
                <c:pt idx="14701">
                  <c:v>0.8674289765980544</c:v>
                </c:pt>
                <c:pt idx="14702">
                  <c:v>0.86719338959782899</c:v>
                </c:pt>
                <c:pt idx="14703">
                  <c:v>0.86759600218489996</c:v>
                </c:pt>
                <c:pt idx="14704">
                  <c:v>0.86709529349157344</c:v>
                </c:pt>
                <c:pt idx="14705">
                  <c:v>0.86715416833338865</c:v>
                </c:pt>
                <c:pt idx="14706">
                  <c:v>0.86765501300643966</c:v>
                </c:pt>
                <c:pt idx="14707">
                  <c:v>0.86748795914323706</c:v>
                </c:pt>
                <c:pt idx="14708">
                  <c:v>0.86736031508354161</c:v>
                </c:pt>
                <c:pt idx="14709">
                  <c:v>0.86737013219746495</c:v>
                </c:pt>
                <c:pt idx="14710">
                  <c:v>0.86673242829382247</c:v>
                </c:pt>
                <c:pt idx="14711">
                  <c:v>0.86646793511475251</c:v>
                </c:pt>
                <c:pt idx="14712">
                  <c:v>0.86634062602426265</c:v>
                </c:pt>
                <c:pt idx="14713">
                  <c:v>0.86686964543089629</c:v>
                </c:pt>
                <c:pt idx="14714">
                  <c:v>0.8666932205380824</c:v>
                </c:pt>
                <c:pt idx="14715">
                  <c:v>0.86635041442865712</c:v>
                </c:pt>
                <c:pt idx="14716">
                  <c:v>0.86647768875090636</c:v>
                </c:pt>
                <c:pt idx="14717">
                  <c:v>0.86657554703983664</c:v>
                </c:pt>
                <c:pt idx="14718">
                  <c:v>0.86663439799987596</c:v>
                </c:pt>
                <c:pt idx="14719">
                  <c:v>0.86674217655182884</c:v>
                </c:pt>
                <c:pt idx="14720">
                  <c:v>0.86648748101188067</c:v>
                </c:pt>
                <c:pt idx="14721">
                  <c:v>0.86655603455495378</c:v>
                </c:pt>
                <c:pt idx="14722">
                  <c:v>0.86659529079855213</c:v>
                </c:pt>
                <c:pt idx="14723">
                  <c:v>0.86763537582522443</c:v>
                </c:pt>
                <c:pt idx="14724">
                  <c:v>0.86715418114170251</c:v>
                </c:pt>
                <c:pt idx="14725">
                  <c:v>0.86683053738707361</c:v>
                </c:pt>
                <c:pt idx="14726">
                  <c:v>0.86673240270820262</c:v>
                </c:pt>
                <c:pt idx="14727">
                  <c:v>0.86653644645034267</c:v>
                </c:pt>
                <c:pt idx="14728">
                  <c:v>0.86636999206364051</c:v>
                </c:pt>
                <c:pt idx="14729">
                  <c:v>0.86617413755061012</c:v>
                </c:pt>
                <c:pt idx="14730">
                  <c:v>0.86612522307378847</c:v>
                </c:pt>
                <c:pt idx="14731">
                  <c:v>0.86603721988209215</c:v>
                </c:pt>
                <c:pt idx="14732">
                  <c:v>0.86616435410492154</c:v>
                </c:pt>
                <c:pt idx="14733">
                  <c:v>0.86625241502375983</c:v>
                </c:pt>
                <c:pt idx="14734">
                  <c:v>0.86614483912395479</c:v>
                </c:pt>
                <c:pt idx="14735">
                  <c:v>0.86597844431588133</c:v>
                </c:pt>
                <c:pt idx="14736">
                  <c:v>0.86580258548091926</c:v>
                </c:pt>
                <c:pt idx="14737">
                  <c:v>0.86576341859405215</c:v>
                </c:pt>
                <c:pt idx="14738">
                  <c:v>0.86575364669710086</c:v>
                </c:pt>
                <c:pt idx="14739">
                  <c:v>0.86565594283343394</c:v>
                </c:pt>
                <c:pt idx="14740">
                  <c:v>0.86563640535591924</c:v>
                </c:pt>
                <c:pt idx="14741">
                  <c:v>0.86579263386674865</c:v>
                </c:pt>
                <c:pt idx="14742">
                  <c:v>0.86560702468980066</c:v>
                </c:pt>
                <c:pt idx="14743">
                  <c:v>0.86544096351199973</c:v>
                </c:pt>
                <c:pt idx="14744">
                  <c:v>0.86537262942819793</c:v>
                </c:pt>
                <c:pt idx="14745">
                  <c:v>0.86623289510187063</c:v>
                </c:pt>
                <c:pt idx="14746">
                  <c:v>0.86579276144974293</c:v>
                </c:pt>
                <c:pt idx="14747">
                  <c:v>0.86566560995493935</c:v>
                </c:pt>
                <c:pt idx="14748">
                  <c:v>0.86550938752470574</c:v>
                </c:pt>
                <c:pt idx="14749">
                  <c:v>0.86536294496844546</c:v>
                </c:pt>
                <c:pt idx="14750">
                  <c:v>0.8652163730551008</c:v>
                </c:pt>
                <c:pt idx="14751">
                  <c:v>0.86507980663102313</c:v>
                </c:pt>
                <c:pt idx="14752">
                  <c:v>0.86553863244751872</c:v>
                </c:pt>
                <c:pt idx="14753">
                  <c:v>0.86534336024785408</c:v>
                </c:pt>
                <c:pt idx="14754">
                  <c:v>0.86519698764252562</c:v>
                </c:pt>
                <c:pt idx="14755">
                  <c:v>0.86529449882620701</c:v>
                </c:pt>
                <c:pt idx="14756">
                  <c:v>0.86528476558549483</c:v>
                </c:pt>
                <c:pt idx="14757">
                  <c:v>0.86536291948338162</c:v>
                </c:pt>
                <c:pt idx="14758">
                  <c:v>0.86688934188451583</c:v>
                </c:pt>
                <c:pt idx="14759">
                  <c:v>0.86706585339968967</c:v>
                </c:pt>
                <c:pt idx="14760">
                  <c:v>0.86699719940099662</c:v>
                </c:pt>
                <c:pt idx="14761">
                  <c:v>0.86681085705541183</c:v>
                </c:pt>
                <c:pt idx="14762">
                  <c:v>0.86684027559588794</c:v>
                </c:pt>
                <c:pt idx="14763">
                  <c:v>0.86656575230058797</c:v>
                </c:pt>
                <c:pt idx="14764">
                  <c:v>0.86632097337543745</c:v>
                </c:pt>
                <c:pt idx="14765">
                  <c:v>0.86600789468821504</c:v>
                </c:pt>
                <c:pt idx="14766">
                  <c:v>0.86560703744128675</c:v>
                </c:pt>
                <c:pt idx="14767">
                  <c:v>0.86563630333542063</c:v>
                </c:pt>
                <c:pt idx="14768">
                  <c:v>0.86549966100991371</c:v>
                </c:pt>
                <c:pt idx="14769">
                  <c:v>0.86543121342220863</c:v>
                </c:pt>
                <c:pt idx="14770">
                  <c:v>0.86603720711481813</c:v>
                </c:pt>
                <c:pt idx="14771">
                  <c:v>0.8659296466971097</c:v>
                </c:pt>
                <c:pt idx="14772">
                  <c:v>0.86624264215108282</c:v>
                </c:pt>
                <c:pt idx="14773">
                  <c:v>0.86611545377399823</c:v>
                </c:pt>
                <c:pt idx="14774">
                  <c:v>0.86621328685907095</c:v>
                </c:pt>
                <c:pt idx="14775">
                  <c:v>0.86599803932279507</c:v>
                </c:pt>
                <c:pt idx="14776">
                  <c:v>0.86611553039488987</c:v>
                </c:pt>
                <c:pt idx="14777">
                  <c:v>0.86610574859755463</c:v>
                </c:pt>
                <c:pt idx="14778">
                  <c:v>0.86622300781067263</c:v>
                </c:pt>
                <c:pt idx="14779">
                  <c:v>0.86606657308572454</c:v>
                </c:pt>
                <c:pt idx="14780">
                  <c:v>0.86618395958946914</c:v>
                </c:pt>
                <c:pt idx="14781">
                  <c:v>0.86601757160115223</c:v>
                </c:pt>
                <c:pt idx="14782">
                  <c:v>0.86588069002570256</c:v>
                </c:pt>
                <c:pt idx="14783">
                  <c:v>0.8659198573639536</c:v>
                </c:pt>
                <c:pt idx="14784">
                  <c:v>0.8658317785259676</c:v>
                </c:pt>
                <c:pt idx="14785">
                  <c:v>0.86586117819549613</c:v>
                </c:pt>
                <c:pt idx="14786">
                  <c:v>0.86575367221083466</c:v>
                </c:pt>
                <c:pt idx="14787">
                  <c:v>0.86562663702899034</c:v>
                </c:pt>
                <c:pt idx="14788">
                  <c:v>0.86544096351199973</c:v>
                </c:pt>
                <c:pt idx="14789">
                  <c:v>0.86540191381847142</c:v>
                </c:pt>
                <c:pt idx="14790">
                  <c:v>0.86554844929852026</c:v>
                </c:pt>
                <c:pt idx="14791">
                  <c:v>0.86593930866904911</c:v>
                </c:pt>
                <c:pt idx="14792">
                  <c:v>0.8657633420507107</c:v>
                </c:pt>
                <c:pt idx="14793">
                  <c:v>0.86598827359501018</c:v>
                </c:pt>
                <c:pt idx="14794">
                  <c:v>0.86583182956490656</c:v>
                </c:pt>
                <c:pt idx="14795">
                  <c:v>0.86597846984611571</c:v>
                </c:pt>
                <c:pt idx="14796">
                  <c:v>0.86607636654998865</c:v>
                </c:pt>
                <c:pt idx="14797">
                  <c:v>0.86611541546355908</c:v>
                </c:pt>
                <c:pt idx="14798">
                  <c:v>0.86629166257956614</c:v>
                </c:pt>
                <c:pt idx="14799">
                  <c:v>0.86601768650015332</c:v>
                </c:pt>
                <c:pt idx="14800">
                  <c:v>0.86606658585407748</c:v>
                </c:pt>
                <c:pt idx="14801">
                  <c:v>0.86615462202074456</c:v>
                </c:pt>
                <c:pt idx="14802">
                  <c:v>0.86597846984611571</c:v>
                </c:pt>
                <c:pt idx="14803">
                  <c:v>0.86594913684197172</c:v>
                </c:pt>
                <c:pt idx="14804">
                  <c:v>0.86863918500712234</c:v>
                </c:pt>
                <c:pt idx="14805">
                  <c:v>0.86751744774905359</c:v>
                </c:pt>
                <c:pt idx="14806">
                  <c:v>0.86748794632264659</c:v>
                </c:pt>
                <c:pt idx="14807">
                  <c:v>0.86692846933417556</c:v>
                </c:pt>
                <c:pt idx="14808">
                  <c:v>0.86708538167341254</c:v>
                </c:pt>
                <c:pt idx="14809">
                  <c:v>0.86683043501575963</c:v>
                </c:pt>
                <c:pt idx="14810">
                  <c:v>0.8667128558441678</c:v>
                </c:pt>
                <c:pt idx="14811">
                  <c:v>0.866389519679443</c:v>
                </c:pt>
                <c:pt idx="14812">
                  <c:v>0.86627203824818155</c:v>
                </c:pt>
                <c:pt idx="14813">
                  <c:v>0.86627203824818155</c:v>
                </c:pt>
                <c:pt idx="14814">
                  <c:v>0.86617418863982165</c:v>
                </c:pt>
                <c:pt idx="14815">
                  <c:v>0.86602746582089263</c:v>
                </c:pt>
                <c:pt idx="14816">
                  <c:v>0.86568514907417793</c:v>
                </c:pt>
                <c:pt idx="14817">
                  <c:v>0.86571456185604356</c:v>
                </c:pt>
                <c:pt idx="14818">
                  <c:v>0.86543120067717283</c:v>
                </c:pt>
                <c:pt idx="14819">
                  <c:v>0.86525551654514699</c:v>
                </c:pt>
                <c:pt idx="14820">
                  <c:v>0.86532382759562365</c:v>
                </c:pt>
                <c:pt idx="14821">
                  <c:v>0.8651480958654657</c:v>
                </c:pt>
                <c:pt idx="14822">
                  <c:v>0.86533358741373745</c:v>
                </c:pt>
                <c:pt idx="14823">
                  <c:v>0.86526527444426093</c:v>
                </c:pt>
                <c:pt idx="14824">
                  <c:v>0.8651774632187319</c:v>
                </c:pt>
                <c:pt idx="14825">
                  <c:v>0.86506031425625929</c:v>
                </c:pt>
                <c:pt idx="14826">
                  <c:v>0.86491406086589251</c:v>
                </c:pt>
                <c:pt idx="14827">
                  <c:v>0.86507984482747524</c:v>
                </c:pt>
                <c:pt idx="14828">
                  <c:v>0.86486524707660051</c:v>
                </c:pt>
                <c:pt idx="14829">
                  <c:v>0.86498233023945681</c:v>
                </c:pt>
                <c:pt idx="14830">
                  <c:v>0.86501156901106879</c:v>
                </c:pt>
                <c:pt idx="14831">
                  <c:v>0.86526528718321205</c:v>
                </c:pt>
                <c:pt idx="14832">
                  <c:v>0.86510906634451357</c:v>
                </c:pt>
                <c:pt idx="14833">
                  <c:v>0.86484584308399026</c:v>
                </c:pt>
                <c:pt idx="14834">
                  <c:v>0.86491413722234622</c:v>
                </c:pt>
                <c:pt idx="14835">
                  <c:v>0.86482628750152624</c:v>
                </c:pt>
                <c:pt idx="14836">
                  <c:v>0.86461194809810848</c:v>
                </c:pt>
                <c:pt idx="14837">
                  <c:v>0.8644949897787475</c:v>
                </c:pt>
                <c:pt idx="14838">
                  <c:v>0.8643781725198183</c:v>
                </c:pt>
                <c:pt idx="14839">
                  <c:v>0.86426139458144224</c:v>
                </c:pt>
                <c:pt idx="14840">
                  <c:v>0.86474833058576084</c:v>
                </c:pt>
                <c:pt idx="14841">
                  <c:v>0.86547030464830332</c:v>
                </c:pt>
                <c:pt idx="14842">
                  <c:v>0.86520665473997405</c:v>
                </c:pt>
                <c:pt idx="14843">
                  <c:v>0.8651480958654657</c:v>
                </c:pt>
                <c:pt idx="14844">
                  <c:v>0.8650896487225137</c:v>
                </c:pt>
                <c:pt idx="14845">
                  <c:v>0.86612522307378836</c:v>
                </c:pt>
                <c:pt idx="14846">
                  <c:v>0.86586117819549613</c:v>
                </c:pt>
                <c:pt idx="14847">
                  <c:v>0.86578296321206016</c:v>
                </c:pt>
                <c:pt idx="14848">
                  <c:v>0.86540199028225029</c:v>
                </c:pt>
                <c:pt idx="14849">
                  <c:v>0.86555818992866207</c:v>
                </c:pt>
                <c:pt idx="14850">
                  <c:v>0.8657633420507107</c:v>
                </c:pt>
                <c:pt idx="14851">
                  <c:v>0.86714437011125767</c:v>
                </c:pt>
                <c:pt idx="14852">
                  <c:v>0.86720316357870963</c:v>
                </c:pt>
                <c:pt idx="14853">
                  <c:v>0.86689905614032736</c:v>
                </c:pt>
                <c:pt idx="14854">
                  <c:v>0.86657564933621778</c:v>
                </c:pt>
                <c:pt idx="14855">
                  <c:v>0.86622305890706242</c:v>
                </c:pt>
                <c:pt idx="14856">
                  <c:v>0.86632105004161142</c:v>
                </c:pt>
                <c:pt idx="14857">
                  <c:v>0.86627208935177269</c:v>
                </c:pt>
                <c:pt idx="14858">
                  <c:v>0.86606650924396766</c:v>
                </c:pt>
                <c:pt idx="14859">
                  <c:v>0.8659687174326488</c:v>
                </c:pt>
                <c:pt idx="14860">
                  <c:v>0.86607623886289165</c:v>
                </c:pt>
                <c:pt idx="14861">
                  <c:v>0.86560705019277384</c:v>
                </c:pt>
                <c:pt idx="14862">
                  <c:v>0.8655874899618875</c:v>
                </c:pt>
                <c:pt idx="14863">
                  <c:v>0.86563635434566599</c:v>
                </c:pt>
                <c:pt idx="14864">
                  <c:v>0.8659197807861615</c:v>
                </c:pt>
                <c:pt idx="14865">
                  <c:v>0.86576331653626715</c:v>
                </c:pt>
                <c:pt idx="14866">
                  <c:v>0.86532387856001935</c:v>
                </c:pt>
                <c:pt idx="14867">
                  <c:v>0.86530428330115305</c:v>
                </c:pt>
                <c:pt idx="14868">
                  <c:v>0.8651091045441841</c:v>
                </c:pt>
                <c:pt idx="14869">
                  <c:v>0.86563635434566599</c:v>
                </c:pt>
                <c:pt idx="14870">
                  <c:v>0.86565589182031322</c:v>
                </c:pt>
                <c:pt idx="14871">
                  <c:v>0.86545067563813793</c:v>
                </c:pt>
                <c:pt idx="14872">
                  <c:v>0.86521641126657578</c:v>
                </c:pt>
                <c:pt idx="14873">
                  <c:v>0.86606653478066853</c:v>
                </c:pt>
                <c:pt idx="14874">
                  <c:v>0.86566566096948705</c:v>
                </c:pt>
                <c:pt idx="14875">
                  <c:v>0.86528474010616496</c:v>
                </c:pt>
                <c:pt idx="14876">
                  <c:v>0.86523597609344172</c:v>
                </c:pt>
                <c:pt idx="14877">
                  <c:v>0.86548985828422764</c:v>
                </c:pt>
                <c:pt idx="14878">
                  <c:v>0.86527504535679312</c:v>
                </c:pt>
                <c:pt idx="14879">
                  <c:v>0.86486527252517242</c:v>
                </c:pt>
                <c:pt idx="14880">
                  <c:v>0.86497258028659862</c:v>
                </c:pt>
                <c:pt idx="14881">
                  <c:v>0.86497258028659862</c:v>
                </c:pt>
                <c:pt idx="14882">
                  <c:v>0.86481651648461666</c:v>
                </c:pt>
                <c:pt idx="14883">
                  <c:v>0.86499208046608889</c:v>
                </c:pt>
                <c:pt idx="14884">
                  <c:v>0.86486524707660051</c:v>
                </c:pt>
                <c:pt idx="14885">
                  <c:v>0.86494333207054841</c:v>
                </c:pt>
                <c:pt idx="14886">
                  <c:v>0.8651091045441841</c:v>
                </c:pt>
                <c:pt idx="14887">
                  <c:v>0.8650505875757637</c:v>
                </c:pt>
                <c:pt idx="14888">
                  <c:v>0.86633078678302888</c:v>
                </c:pt>
                <c:pt idx="14889">
                  <c:v>0.86581230771754847</c:v>
                </c:pt>
                <c:pt idx="14890">
                  <c:v>0.86576340583682687</c:v>
                </c:pt>
                <c:pt idx="14891">
                  <c:v>0.86540186284262666</c:v>
                </c:pt>
                <c:pt idx="14892">
                  <c:v>0.86541172680770251</c:v>
                </c:pt>
                <c:pt idx="14893">
                  <c:v>0.86535310787254316</c:v>
                </c:pt>
                <c:pt idx="14894">
                  <c:v>0.86527503261748506</c:v>
                </c:pt>
                <c:pt idx="14895">
                  <c:v>0.86546049000461434</c:v>
                </c:pt>
                <c:pt idx="14896">
                  <c:v>0.86529452430625253</c:v>
                </c:pt>
                <c:pt idx="14897">
                  <c:v>0.86524573344365963</c:v>
                </c:pt>
                <c:pt idx="14898">
                  <c:v>0.86519694943318892</c:v>
                </c:pt>
                <c:pt idx="14899">
                  <c:v>0.8653433220224136</c:v>
                </c:pt>
                <c:pt idx="14900">
                  <c:v>0.8651871934532217</c:v>
                </c:pt>
                <c:pt idx="14901">
                  <c:v>0.86530428330115361</c:v>
                </c:pt>
                <c:pt idx="14902">
                  <c:v>0.86543127714739765</c:v>
                </c:pt>
                <c:pt idx="14903">
                  <c:v>0.86532380211342941</c:v>
                </c:pt>
                <c:pt idx="14904">
                  <c:v>0.8651676823153247</c:v>
                </c:pt>
                <c:pt idx="14905">
                  <c:v>0.86525549106796151</c:v>
                </c:pt>
                <c:pt idx="14906">
                  <c:v>0.86579273593314088</c:v>
                </c:pt>
                <c:pt idx="14907">
                  <c:v>0.86587095311548146</c:v>
                </c:pt>
                <c:pt idx="14908">
                  <c:v>0.86580253444627364</c:v>
                </c:pt>
                <c:pt idx="14909">
                  <c:v>0.86588072831029161</c:v>
                </c:pt>
                <c:pt idx="14910">
                  <c:v>0.86529447334616394</c:v>
                </c:pt>
                <c:pt idx="14911">
                  <c:v>0.86510907907773593</c:v>
                </c:pt>
                <c:pt idx="14912">
                  <c:v>0.86507014306354435</c:v>
                </c:pt>
                <c:pt idx="14913">
                  <c:v>0.86633078678302888</c:v>
                </c:pt>
                <c:pt idx="14914">
                  <c:v>0.86564605918111226</c:v>
                </c:pt>
                <c:pt idx="14915">
                  <c:v>0.86546054098905956</c:v>
                </c:pt>
                <c:pt idx="14916">
                  <c:v>0.86529447334616394</c:v>
                </c:pt>
                <c:pt idx="14917">
                  <c:v>0.8651480958654657</c:v>
                </c:pt>
                <c:pt idx="14918">
                  <c:v>0.86529452430625253</c:v>
                </c:pt>
                <c:pt idx="14919">
                  <c:v>0.86745852431050963</c:v>
                </c:pt>
                <c:pt idx="14920">
                  <c:v>0.86715414271676228</c:v>
                </c:pt>
                <c:pt idx="14921">
                  <c:v>0.86678144100057131</c:v>
                </c:pt>
                <c:pt idx="14922">
                  <c:v>0.86645806670739145</c:v>
                </c:pt>
                <c:pt idx="14923">
                  <c:v>0.86636020310844564</c:v>
                </c:pt>
                <c:pt idx="14924">
                  <c:v>0.86619373081359663</c:v>
                </c:pt>
                <c:pt idx="14925">
                  <c:v>0.86644826249172835</c:v>
                </c:pt>
                <c:pt idx="14926">
                  <c:v>0.86913235241393061</c:v>
                </c:pt>
                <c:pt idx="14927">
                  <c:v>0.86813690005760957</c:v>
                </c:pt>
                <c:pt idx="14928">
                  <c:v>0.86819591256963358</c:v>
                </c:pt>
                <c:pt idx="14929">
                  <c:v>0.86794999880232415</c:v>
                </c:pt>
                <c:pt idx="14930">
                  <c:v>0.86804834864028868</c:v>
                </c:pt>
                <c:pt idx="14931">
                  <c:v>0.86792047358576496</c:v>
                </c:pt>
                <c:pt idx="14932">
                  <c:v>0.86798930973119293</c:v>
                </c:pt>
                <c:pt idx="14933">
                  <c:v>0.8676550643133919</c:v>
                </c:pt>
                <c:pt idx="14934">
                  <c:v>0.86759606630773345</c:v>
                </c:pt>
                <c:pt idx="14935">
                  <c:v>0.86731127210488956</c:v>
                </c:pt>
                <c:pt idx="14936">
                  <c:v>0.86718357746299668</c:v>
                </c:pt>
                <c:pt idx="14937">
                  <c:v>0.8672229173366327</c:v>
                </c:pt>
                <c:pt idx="14938">
                  <c:v>0.86709524226698143</c:v>
                </c:pt>
                <c:pt idx="14939">
                  <c:v>0.86702662088608162</c:v>
                </c:pt>
                <c:pt idx="14940">
                  <c:v>0.86688935468309469</c:v>
                </c:pt>
                <c:pt idx="14941">
                  <c:v>0.86672265472388821</c:v>
                </c:pt>
                <c:pt idx="14942">
                  <c:v>0.86647776545161859</c:v>
                </c:pt>
                <c:pt idx="14943">
                  <c:v>0.86638957080029411</c:v>
                </c:pt>
                <c:pt idx="14944">
                  <c:v>0.86617413755061012</c:v>
                </c:pt>
                <c:pt idx="14945">
                  <c:v>0.86609580107275064</c:v>
                </c:pt>
                <c:pt idx="14946">
                  <c:v>0.86563640535591924</c:v>
                </c:pt>
                <c:pt idx="14947">
                  <c:v>0.86573400167806802</c:v>
                </c:pt>
                <c:pt idx="14948">
                  <c:v>0.86568514907417793</c:v>
                </c:pt>
                <c:pt idx="14949">
                  <c:v>0.86532389130111953</c:v>
                </c:pt>
                <c:pt idx="14950">
                  <c:v>0.86521646221521409</c:v>
                </c:pt>
                <c:pt idx="14951">
                  <c:v>0.86500181823721423</c:v>
                </c:pt>
                <c:pt idx="14952">
                  <c:v>0.86482635111581863</c:v>
                </c:pt>
                <c:pt idx="14953">
                  <c:v>0.86469967999350583</c:v>
                </c:pt>
                <c:pt idx="14954">
                  <c:v>0.8667029932816237</c:v>
                </c:pt>
                <c:pt idx="14955">
                  <c:v>0.86559732094423836</c:v>
                </c:pt>
                <c:pt idx="14956">
                  <c:v>0.86576336756515571</c:v>
                </c:pt>
                <c:pt idx="14957">
                  <c:v>0.86600790745441358</c:v>
                </c:pt>
                <c:pt idx="14958">
                  <c:v>0.86591013211944123</c:v>
                </c:pt>
                <c:pt idx="14959">
                  <c:v>0.86594916237005504</c:v>
                </c:pt>
                <c:pt idx="14960">
                  <c:v>0.86567543039324335</c:v>
                </c:pt>
                <c:pt idx="14961">
                  <c:v>0.86531401708873112</c:v>
                </c:pt>
                <c:pt idx="14962">
                  <c:v>0.86547025366242503</c:v>
                </c:pt>
                <c:pt idx="14963">
                  <c:v>0.86542151458472671</c:v>
                </c:pt>
                <c:pt idx="14964">
                  <c:v>0.86559728269085023</c:v>
                </c:pt>
                <c:pt idx="14965">
                  <c:v>0.86550938752470563</c:v>
                </c:pt>
                <c:pt idx="14966">
                  <c:v>0.86619373081359663</c:v>
                </c:pt>
                <c:pt idx="14967">
                  <c:v>0.86629168813280188</c:v>
                </c:pt>
                <c:pt idx="14968">
                  <c:v>0.86640915063871216</c:v>
                </c:pt>
                <c:pt idx="14969">
                  <c:v>0.86633071011470875</c:v>
                </c:pt>
                <c:pt idx="14970">
                  <c:v>0.86626220094653328</c:v>
                </c:pt>
                <c:pt idx="14971">
                  <c:v>0.86648748101188078</c:v>
                </c:pt>
                <c:pt idx="14972">
                  <c:v>0.86634054935377514</c:v>
                </c:pt>
                <c:pt idx="14973">
                  <c:v>0.86625238947340799</c:v>
                </c:pt>
                <c:pt idx="14974">
                  <c:v>0.86587095311548146</c:v>
                </c:pt>
                <c:pt idx="14975">
                  <c:v>0.86601760990081511</c:v>
                </c:pt>
                <c:pt idx="14976">
                  <c:v>0.8661056336694567</c:v>
                </c:pt>
                <c:pt idx="14977">
                  <c:v>0.8661251975327775</c:v>
                </c:pt>
                <c:pt idx="14978">
                  <c:v>0.86629161147309885</c:v>
                </c:pt>
                <c:pt idx="14979">
                  <c:v>0.86616440519269566</c:v>
                </c:pt>
                <c:pt idx="14980">
                  <c:v>0.86634054935377502</c:v>
                </c:pt>
                <c:pt idx="14981">
                  <c:v>0.86611549208444205</c:v>
                </c:pt>
                <c:pt idx="14982">
                  <c:v>0.86644828805646867</c:v>
                </c:pt>
                <c:pt idx="14983">
                  <c:v>0.86619380745173313</c:v>
                </c:pt>
                <c:pt idx="14984">
                  <c:v>0.86622311000345964</c:v>
                </c:pt>
                <c:pt idx="14985">
                  <c:v>0.86626225204868068</c:v>
                </c:pt>
                <c:pt idx="14986">
                  <c:v>0.86610576136734541</c:v>
                </c:pt>
                <c:pt idx="14987">
                  <c:v>0.86581230771754847</c:v>
                </c:pt>
                <c:pt idx="14988">
                  <c:v>0.86598827359501018</c:v>
                </c:pt>
                <c:pt idx="14989">
                  <c:v>0.86598827359501018</c:v>
                </c:pt>
                <c:pt idx="14990">
                  <c:v>0.86600783085722921</c:v>
                </c:pt>
                <c:pt idx="14991">
                  <c:v>0.86576336756515571</c:v>
                </c:pt>
                <c:pt idx="14992">
                  <c:v>0.86588077935641661</c:v>
                </c:pt>
                <c:pt idx="14993">
                  <c:v>0.86575359566963861</c:v>
                </c:pt>
                <c:pt idx="14994">
                  <c:v>0.86586112715224817</c:v>
                </c:pt>
                <c:pt idx="14995">
                  <c:v>0.86586117819549613</c:v>
                </c:pt>
                <c:pt idx="14996">
                  <c:v>0.86562658602016962</c:v>
                </c:pt>
                <c:pt idx="14997">
                  <c:v>0.86555821542805311</c:v>
                </c:pt>
                <c:pt idx="14998">
                  <c:v>0.8654409762573948</c:v>
                </c:pt>
                <c:pt idx="14999">
                  <c:v>0.86544098900278899</c:v>
                </c:pt>
                <c:pt idx="15000">
                  <c:v>0.86511887106450003</c:v>
                </c:pt>
                <c:pt idx="15001">
                  <c:v>0.86524572070542494</c:v>
                </c:pt>
                <c:pt idx="15002">
                  <c:v>0.86498236842518961</c:v>
                </c:pt>
                <c:pt idx="15003">
                  <c:v>0.86473852360393466</c:v>
                </c:pt>
                <c:pt idx="15004">
                  <c:v>0.8646899125396964</c:v>
                </c:pt>
                <c:pt idx="15005">
                  <c:v>0.86414459245433506</c:v>
                </c:pt>
                <c:pt idx="15006">
                  <c:v>0.86428085484142014</c:v>
                </c:pt>
                <c:pt idx="15007">
                  <c:v>0.86476776729063676</c:v>
                </c:pt>
                <c:pt idx="15008">
                  <c:v>0.86475813784466515</c:v>
                </c:pt>
                <c:pt idx="15009">
                  <c:v>0.86458273025045618</c:v>
                </c:pt>
                <c:pt idx="15010">
                  <c:v>0.86595900358589972</c:v>
                </c:pt>
                <c:pt idx="15011">
                  <c:v>0.86594914960601299</c:v>
                </c:pt>
                <c:pt idx="15012">
                  <c:v>0.86602745305397677</c:v>
                </c:pt>
                <c:pt idx="15013">
                  <c:v>0.86579272317484035</c:v>
                </c:pt>
                <c:pt idx="15014">
                  <c:v>0.86611547931429345</c:v>
                </c:pt>
                <c:pt idx="15015">
                  <c:v>0.86610567197881816</c:v>
                </c:pt>
                <c:pt idx="15016">
                  <c:v>0.86592964669710959</c:v>
                </c:pt>
                <c:pt idx="15017">
                  <c:v>0.86601759713426019</c:v>
                </c:pt>
                <c:pt idx="15018">
                  <c:v>0.8661153899232672</c:v>
                </c:pt>
                <c:pt idx="15019">
                  <c:v>0.86586117819549613</c:v>
                </c:pt>
                <c:pt idx="15020">
                  <c:v>0.86596880678598143</c:v>
                </c:pt>
                <c:pt idx="15021">
                  <c:v>0.86597845708099841</c:v>
                </c:pt>
                <c:pt idx="15022">
                  <c:v>0.86607637931870063</c:v>
                </c:pt>
                <c:pt idx="15023">
                  <c:v>0.8657829504541189</c:v>
                </c:pt>
                <c:pt idx="15024">
                  <c:v>0.86578291218029546</c:v>
                </c:pt>
                <c:pt idx="15025">
                  <c:v>0.86598828636048886</c:v>
                </c:pt>
                <c:pt idx="15026">
                  <c:v>0.86572435816590154</c:v>
                </c:pt>
                <c:pt idx="15027">
                  <c:v>0.86589050377993881</c:v>
                </c:pt>
                <c:pt idx="15028">
                  <c:v>0.86578286114853764</c:v>
                </c:pt>
                <c:pt idx="15029">
                  <c:v>0.86587095311548146</c:v>
                </c:pt>
                <c:pt idx="15030">
                  <c:v>0.86591013211944123</c:v>
                </c:pt>
                <c:pt idx="15031">
                  <c:v>0.86602746582089263</c:v>
                </c:pt>
                <c:pt idx="15032">
                  <c:v>0.86600790745441392</c:v>
                </c:pt>
                <c:pt idx="15033">
                  <c:v>0.86603724541664251</c:v>
                </c:pt>
                <c:pt idx="15034">
                  <c:v>0.86582203022607263</c:v>
                </c:pt>
                <c:pt idx="15035">
                  <c:v>0.86603716881299586</c:v>
                </c:pt>
                <c:pt idx="15036">
                  <c:v>0.86610565920903049</c:v>
                </c:pt>
                <c:pt idx="15037">
                  <c:v>0.86554850029587305</c:v>
                </c:pt>
                <c:pt idx="15038">
                  <c:v>0.86571456185604356</c:v>
                </c:pt>
                <c:pt idx="15039">
                  <c:v>0.86565594283343394</c:v>
                </c:pt>
                <c:pt idx="15040">
                  <c:v>0.8657438750748363</c:v>
                </c:pt>
                <c:pt idx="15041">
                  <c:v>0.86586112715224817</c:v>
                </c:pt>
                <c:pt idx="15042">
                  <c:v>0.86568525110901506</c:v>
                </c:pt>
                <c:pt idx="15043">
                  <c:v>0.86573410372724546</c:v>
                </c:pt>
                <c:pt idx="15044">
                  <c:v>0.86573410372724546</c:v>
                </c:pt>
                <c:pt idx="15045">
                  <c:v>0.86555813892988864</c:v>
                </c:pt>
                <c:pt idx="15046">
                  <c:v>0.86560705019277384</c:v>
                </c:pt>
                <c:pt idx="15047">
                  <c:v>0.86576349513740969</c:v>
                </c:pt>
                <c:pt idx="15048">
                  <c:v>0.86562658602016962</c:v>
                </c:pt>
                <c:pt idx="15049">
                  <c:v>0.86553868344343066</c:v>
                </c:pt>
                <c:pt idx="15050">
                  <c:v>0.86557774851049563</c:v>
                </c:pt>
                <c:pt idx="15051">
                  <c:v>0.86560705019277384</c:v>
                </c:pt>
                <c:pt idx="15052">
                  <c:v>0.86554844929852026</c:v>
                </c:pt>
                <c:pt idx="15053">
                  <c:v>0.86535318432558261</c:v>
                </c:pt>
                <c:pt idx="15054">
                  <c:v>0.86526524896636059</c:v>
                </c:pt>
                <c:pt idx="15055">
                  <c:v>0.8652847910648267</c:v>
                </c:pt>
                <c:pt idx="15056">
                  <c:v>0.86514817227339791</c:v>
                </c:pt>
                <c:pt idx="15057">
                  <c:v>0.86532390404221937</c:v>
                </c:pt>
                <c:pt idx="15058">
                  <c:v>0.86520662926637282</c:v>
                </c:pt>
                <c:pt idx="15059">
                  <c:v>0.86516760590310082</c:v>
                </c:pt>
                <c:pt idx="15060">
                  <c:v>0.86509932556564062</c:v>
                </c:pt>
                <c:pt idx="15061">
                  <c:v>0.86496280515177915</c:v>
                </c:pt>
                <c:pt idx="15062">
                  <c:v>0.86529454978630016</c:v>
                </c:pt>
                <c:pt idx="15063">
                  <c:v>0.86512861239158745</c:v>
                </c:pt>
                <c:pt idx="15064">
                  <c:v>0.86508959779247363</c:v>
                </c:pt>
                <c:pt idx="15065">
                  <c:v>0.86508959779247363</c:v>
                </c:pt>
                <c:pt idx="15066">
                  <c:v>0.86482626205581303</c:v>
                </c:pt>
                <c:pt idx="15067">
                  <c:v>0.86483600790059789</c:v>
                </c:pt>
                <c:pt idx="15068">
                  <c:v>0.8646801835132506</c:v>
                </c:pt>
                <c:pt idx="15069">
                  <c:v>0.86454370067138764</c:v>
                </c:pt>
                <c:pt idx="15070">
                  <c:v>0.86460213225436722</c:v>
                </c:pt>
                <c:pt idx="15071">
                  <c:v>0.86471915213108175</c:v>
                </c:pt>
                <c:pt idx="15072">
                  <c:v>0.86455348943678934</c:v>
                </c:pt>
                <c:pt idx="15073">
                  <c:v>0.8646216116351626</c:v>
                </c:pt>
                <c:pt idx="15074">
                  <c:v>0.86454370067138764</c:v>
                </c:pt>
                <c:pt idx="15075">
                  <c:v>0.86468005633824074</c:v>
                </c:pt>
                <c:pt idx="15076">
                  <c:v>0.86485557675455615</c:v>
                </c:pt>
                <c:pt idx="15077">
                  <c:v>0.86482633839295897</c:v>
                </c:pt>
                <c:pt idx="15078">
                  <c:v>0.8649238091756386</c:v>
                </c:pt>
                <c:pt idx="15079">
                  <c:v>0.86482628750152624</c:v>
                </c:pt>
                <c:pt idx="15080">
                  <c:v>0.86479710249366282</c:v>
                </c:pt>
                <c:pt idx="15081">
                  <c:v>0.86457291523307545</c:v>
                </c:pt>
                <c:pt idx="15082">
                  <c:v>0.86461187180809695</c:v>
                </c:pt>
                <c:pt idx="15083">
                  <c:v>0.86468987438611844</c:v>
                </c:pt>
                <c:pt idx="15084">
                  <c:v>0.86458273025045618</c:v>
                </c:pt>
                <c:pt idx="15085">
                  <c:v>0.86486527252517242</c:v>
                </c:pt>
                <c:pt idx="15086">
                  <c:v>0.86455351486251342</c:v>
                </c:pt>
                <c:pt idx="15087">
                  <c:v>0.8675665710493986</c:v>
                </c:pt>
                <c:pt idx="15088">
                  <c:v>0.86702656967158953</c:v>
                </c:pt>
                <c:pt idx="15089">
                  <c:v>0.86684026279911408</c:v>
                </c:pt>
                <c:pt idx="15090">
                  <c:v>0.86642864210743231</c:v>
                </c:pt>
                <c:pt idx="15091">
                  <c:v>0.86621328685907162</c:v>
                </c:pt>
                <c:pt idx="15092">
                  <c:v>0.86686967102660362</c:v>
                </c:pt>
                <c:pt idx="15093">
                  <c:v>0.86619374358661771</c:v>
                </c:pt>
                <c:pt idx="15094">
                  <c:v>0.86619371804057554</c:v>
                </c:pt>
                <c:pt idx="15095">
                  <c:v>0.86718352622542005</c:v>
                </c:pt>
                <c:pt idx="15096">
                  <c:v>0.86680111966941165</c:v>
                </c:pt>
                <c:pt idx="15097">
                  <c:v>0.86623295897417463</c:v>
                </c:pt>
                <c:pt idx="15098">
                  <c:v>0.86623293342525154</c:v>
                </c:pt>
                <c:pt idx="15099">
                  <c:v>0.86604693591398363</c:v>
                </c:pt>
                <c:pt idx="15100">
                  <c:v>0.86628185027549764</c:v>
                </c:pt>
                <c:pt idx="15101">
                  <c:v>0.86602747858780971</c:v>
                </c:pt>
                <c:pt idx="15102">
                  <c:v>0.86582204298544851</c:v>
                </c:pt>
                <c:pt idx="15103">
                  <c:v>0.86598827359501018</c:v>
                </c:pt>
                <c:pt idx="15104">
                  <c:v>0.86620356617911975</c:v>
                </c:pt>
                <c:pt idx="15105">
                  <c:v>0.86578286114853764</c:v>
                </c:pt>
                <c:pt idx="15106">
                  <c:v>0.86607628993772401</c:v>
                </c:pt>
                <c:pt idx="15107">
                  <c:v>0.86591005554379286</c:v>
                </c:pt>
                <c:pt idx="15108">
                  <c:v>0.86581230771754847</c:v>
                </c:pt>
                <c:pt idx="15109">
                  <c:v>0.86590027952443582</c:v>
                </c:pt>
                <c:pt idx="15110">
                  <c:v>0.86565594283343394</c:v>
                </c:pt>
                <c:pt idx="15111">
                  <c:v>0.86544096351199973</c:v>
                </c:pt>
                <c:pt idx="15112">
                  <c:v>0.86573400167806802</c:v>
                </c:pt>
                <c:pt idx="15113">
                  <c:v>0.86551907606696843</c:v>
                </c:pt>
                <c:pt idx="15114">
                  <c:v>0.86543120067717283</c:v>
                </c:pt>
                <c:pt idx="15115">
                  <c:v>0.86548001759458637</c:v>
                </c:pt>
                <c:pt idx="15116">
                  <c:v>0.86535310787254316</c:v>
                </c:pt>
                <c:pt idx="15117">
                  <c:v>0.8652847910648267</c:v>
                </c:pt>
                <c:pt idx="15118">
                  <c:v>0.86514819774271168</c:v>
                </c:pt>
                <c:pt idx="15119">
                  <c:v>0.86532382759562365</c:v>
                </c:pt>
                <c:pt idx="15120">
                  <c:v>0.86543120067717261</c:v>
                </c:pt>
                <c:pt idx="15121">
                  <c:v>0.86521648768953663</c:v>
                </c:pt>
                <c:pt idx="15122">
                  <c:v>0.86485557675455615</c:v>
                </c:pt>
                <c:pt idx="15123">
                  <c:v>0.86510907907773593</c:v>
                </c:pt>
                <c:pt idx="15124">
                  <c:v>0.86620356617911975</c:v>
                </c:pt>
                <c:pt idx="15125">
                  <c:v>0.86609594153646141</c:v>
                </c:pt>
                <c:pt idx="15126">
                  <c:v>0.86680108128340894</c:v>
                </c:pt>
                <c:pt idx="15127">
                  <c:v>0.86668343527789193</c:v>
                </c:pt>
                <c:pt idx="15128">
                  <c:v>0.86606658585407748</c:v>
                </c:pt>
                <c:pt idx="15129">
                  <c:v>0.86688930348878657</c:v>
                </c:pt>
                <c:pt idx="15130">
                  <c:v>0.86648748101188078</c:v>
                </c:pt>
                <c:pt idx="15131">
                  <c:v>0.86687949991753832</c:v>
                </c:pt>
                <c:pt idx="15132">
                  <c:v>0.86653647202156214</c:v>
                </c:pt>
                <c:pt idx="15133">
                  <c:v>0.86650706636051278</c:v>
                </c:pt>
                <c:pt idx="15134">
                  <c:v>0.86612527415581553</c:v>
                </c:pt>
                <c:pt idx="15135">
                  <c:v>0.8660371432784516</c:v>
                </c:pt>
                <c:pt idx="15136">
                  <c:v>0.86604691037872206</c:v>
                </c:pt>
                <c:pt idx="15137">
                  <c:v>0.8662524661244696</c:v>
                </c:pt>
                <c:pt idx="15138">
                  <c:v>0.86605680543322361</c:v>
                </c:pt>
                <c:pt idx="15139">
                  <c:v>0.86593935972377512</c:v>
                </c:pt>
                <c:pt idx="15140">
                  <c:v>0.86611549208444205</c:v>
                </c:pt>
                <c:pt idx="15141">
                  <c:v>0.86585137802941814</c:v>
                </c:pt>
                <c:pt idx="15142">
                  <c:v>0.86584160365976737</c:v>
                </c:pt>
                <c:pt idx="15143">
                  <c:v>0.86601766096703836</c:v>
                </c:pt>
                <c:pt idx="15144">
                  <c:v>0.86633079956108361</c:v>
                </c:pt>
                <c:pt idx="15145">
                  <c:v>0.86632101170852238</c:v>
                </c:pt>
                <c:pt idx="15146">
                  <c:v>0.86637978129425219</c:v>
                </c:pt>
                <c:pt idx="15147">
                  <c:v>0.86639936058177702</c:v>
                </c:pt>
                <c:pt idx="15148">
                  <c:v>0.86619379467870916</c:v>
                </c:pt>
                <c:pt idx="15149">
                  <c:v>0.86620351508559379</c:v>
                </c:pt>
                <c:pt idx="15150">
                  <c:v>0.86613509481491802</c:v>
                </c:pt>
                <c:pt idx="15151">
                  <c:v>0.86596870466788989</c:v>
                </c:pt>
                <c:pt idx="15152">
                  <c:v>0.86586116543468294</c:v>
                </c:pt>
                <c:pt idx="15153">
                  <c:v>0.86591975526023524</c:v>
                </c:pt>
                <c:pt idx="15154">
                  <c:v>0.86564612294571031</c:v>
                </c:pt>
                <c:pt idx="15155">
                  <c:v>0.86565594283343394</c:v>
                </c:pt>
                <c:pt idx="15156">
                  <c:v>0.86526527444426082</c:v>
                </c:pt>
                <c:pt idx="15157">
                  <c:v>0.86540199028225029</c:v>
                </c:pt>
                <c:pt idx="15158">
                  <c:v>0.8657438240488089</c:v>
                </c:pt>
                <c:pt idx="15159">
                  <c:v>0.86566566096948705</c:v>
                </c:pt>
                <c:pt idx="15160">
                  <c:v>0.86557774851049551</c:v>
                </c:pt>
                <c:pt idx="15161">
                  <c:v>0.86536294496844557</c:v>
                </c:pt>
                <c:pt idx="15162">
                  <c:v>0.86542151458472671</c:v>
                </c:pt>
                <c:pt idx="15163">
                  <c:v>0.86560710119872564</c:v>
                </c:pt>
                <c:pt idx="15164">
                  <c:v>0.86525551654514699</c:v>
                </c:pt>
                <c:pt idx="15165">
                  <c:v>0.86539220305521081</c:v>
                </c:pt>
                <c:pt idx="15166">
                  <c:v>0.86517738680435552</c:v>
                </c:pt>
                <c:pt idx="15167">
                  <c:v>0.86693836388691559</c:v>
                </c:pt>
                <c:pt idx="15168">
                  <c:v>0.86645807949012188</c:v>
                </c:pt>
                <c:pt idx="15169">
                  <c:v>0.86619378190568508</c:v>
                </c:pt>
                <c:pt idx="15170">
                  <c:v>0.8658025089289535</c:v>
                </c:pt>
                <c:pt idx="15171">
                  <c:v>0.8659687174326488</c:v>
                </c:pt>
                <c:pt idx="15172">
                  <c:v>0.86624260382663187</c:v>
                </c:pt>
                <c:pt idx="15173">
                  <c:v>0.86590027952443582</c:v>
                </c:pt>
                <c:pt idx="15174">
                  <c:v>0.8658611526738722</c:v>
                </c:pt>
                <c:pt idx="15175">
                  <c:v>0.86651683387841472</c:v>
                </c:pt>
                <c:pt idx="15176">
                  <c:v>0.86685001407708695</c:v>
                </c:pt>
                <c:pt idx="15177">
                  <c:v>0.86712469765044708</c:v>
                </c:pt>
                <c:pt idx="15178">
                  <c:v>0.8671934280270992</c:v>
                </c:pt>
                <c:pt idx="15179">
                  <c:v>0.86715414271676228</c:v>
                </c:pt>
                <c:pt idx="15180">
                  <c:v>0.86723274339085021</c:v>
                </c:pt>
                <c:pt idx="15181">
                  <c:v>0.86666386558271169</c:v>
                </c:pt>
                <c:pt idx="15182">
                  <c:v>0.86641896653369754</c:v>
                </c:pt>
                <c:pt idx="15183">
                  <c:v>0.86664414351289321</c:v>
                </c:pt>
                <c:pt idx="15184">
                  <c:v>0.86652674230822369</c:v>
                </c:pt>
                <c:pt idx="15185">
                  <c:v>0.86599800102528768</c:v>
                </c:pt>
                <c:pt idx="15186">
                  <c:v>0.86611546654414595</c:v>
                </c:pt>
                <c:pt idx="15187">
                  <c:v>0.86651688501797275</c:v>
                </c:pt>
                <c:pt idx="15188">
                  <c:v>0.86636999206363985</c:v>
                </c:pt>
                <c:pt idx="15189">
                  <c:v>0.86653648480717249</c:v>
                </c:pt>
                <c:pt idx="15190">
                  <c:v>0.86636015199190808</c:v>
                </c:pt>
                <c:pt idx="15191">
                  <c:v>0.86615466033550303</c:v>
                </c:pt>
                <c:pt idx="15192">
                  <c:v>0.8660861092137575</c:v>
                </c:pt>
                <c:pt idx="15193">
                  <c:v>0.86591987012691973</c:v>
                </c:pt>
                <c:pt idx="15194">
                  <c:v>0.86539216482439552</c:v>
                </c:pt>
                <c:pt idx="15195">
                  <c:v>0.86522624449233443</c:v>
                </c:pt>
                <c:pt idx="15196">
                  <c:v>0.86579268489994088</c:v>
                </c:pt>
                <c:pt idx="15197">
                  <c:v>0.86593943630587888</c:v>
                </c:pt>
                <c:pt idx="15198">
                  <c:v>0.86611549208444205</c:v>
                </c:pt>
                <c:pt idx="15199">
                  <c:v>0.86592955735383981</c:v>
                </c:pt>
                <c:pt idx="15200">
                  <c:v>0.86604702528741595</c:v>
                </c:pt>
                <c:pt idx="15201">
                  <c:v>0.86591988288988786</c:v>
                </c:pt>
                <c:pt idx="15202">
                  <c:v>0.8658710041601716</c:v>
                </c:pt>
                <c:pt idx="15203">
                  <c:v>0.86579268489994077</c:v>
                </c:pt>
                <c:pt idx="15204">
                  <c:v>0.86582200470732107</c:v>
                </c:pt>
                <c:pt idx="15205">
                  <c:v>0.86540188833054821</c:v>
                </c:pt>
                <c:pt idx="15206">
                  <c:v>0.86569497006454799</c:v>
                </c:pt>
                <c:pt idx="15207">
                  <c:v>0.8654507776041569</c:v>
                </c:pt>
                <c:pt idx="15208">
                  <c:v>0.86538236513088052</c:v>
                </c:pt>
                <c:pt idx="15209">
                  <c:v>0.86529452430625253</c:v>
                </c:pt>
                <c:pt idx="15210">
                  <c:v>0.86522621901729668</c:v>
                </c:pt>
                <c:pt idx="15211">
                  <c:v>0.86554844929852026</c:v>
                </c:pt>
                <c:pt idx="15212">
                  <c:v>0.86544093802121225</c:v>
                </c:pt>
                <c:pt idx="15213">
                  <c:v>0.86524573344365963</c:v>
                </c:pt>
                <c:pt idx="15214">
                  <c:v>0.86554834730383734</c:v>
                </c:pt>
                <c:pt idx="15215">
                  <c:v>0.86521653863818682</c:v>
                </c:pt>
                <c:pt idx="15216">
                  <c:v>0.86516763137384056</c:v>
                </c:pt>
                <c:pt idx="15217">
                  <c:v>0.86502125640870986</c:v>
                </c:pt>
                <c:pt idx="15218">
                  <c:v>0.86625241502375994</c:v>
                </c:pt>
                <c:pt idx="15219">
                  <c:v>0.86591006830639905</c:v>
                </c:pt>
                <c:pt idx="15220">
                  <c:v>0.86582208126357996</c:v>
                </c:pt>
                <c:pt idx="15221">
                  <c:v>0.86563640535591924</c:v>
                </c:pt>
                <c:pt idx="15222">
                  <c:v>0.86540191381847142</c:v>
                </c:pt>
                <c:pt idx="15223">
                  <c:v>0.86552884137105668</c:v>
                </c:pt>
                <c:pt idx="15224">
                  <c:v>0.86515792715737061</c:v>
                </c:pt>
                <c:pt idx="15225">
                  <c:v>0.86514817227339791</c:v>
                </c:pt>
                <c:pt idx="15226">
                  <c:v>0.8650506385000839</c:v>
                </c:pt>
                <c:pt idx="15227">
                  <c:v>0.86499213138182873</c:v>
                </c:pt>
                <c:pt idx="15228">
                  <c:v>0.86522621901729668</c:v>
                </c:pt>
                <c:pt idx="15229">
                  <c:v>0.86499213138182873</c:v>
                </c:pt>
                <c:pt idx="15230">
                  <c:v>0.86507006667277808</c:v>
                </c:pt>
                <c:pt idx="15231">
                  <c:v>0.8648165419296151</c:v>
                </c:pt>
                <c:pt idx="15232">
                  <c:v>0.8648067966312829</c:v>
                </c:pt>
                <c:pt idx="15233">
                  <c:v>0.86510915547708456</c:v>
                </c:pt>
                <c:pt idx="15234">
                  <c:v>0.8648067966312829</c:v>
                </c:pt>
                <c:pt idx="15235">
                  <c:v>0.86461194809810848</c:v>
                </c:pt>
                <c:pt idx="15236">
                  <c:v>0.86473858720214525</c:v>
                </c:pt>
                <c:pt idx="15237">
                  <c:v>0.8647579979207356</c:v>
                </c:pt>
                <c:pt idx="15238">
                  <c:v>0.86461187180809695</c:v>
                </c:pt>
                <c:pt idx="15239">
                  <c:v>0.86483608423988734</c:v>
                </c:pt>
                <c:pt idx="15240">
                  <c:v>0.8648458303604164</c:v>
                </c:pt>
                <c:pt idx="15241">
                  <c:v>0.86528476558549483</c:v>
                </c:pt>
                <c:pt idx="15242">
                  <c:v>0.86496283060750234</c:v>
                </c:pt>
                <c:pt idx="15243">
                  <c:v>0.86468992525755561</c:v>
                </c:pt>
                <c:pt idx="15244">
                  <c:v>0.86468992525755561</c:v>
                </c:pt>
                <c:pt idx="15245">
                  <c:v>0.86467031487092061</c:v>
                </c:pt>
                <c:pt idx="15246">
                  <c:v>0.86469954009313876</c:v>
                </c:pt>
                <c:pt idx="15247">
                  <c:v>0.86444633655891912</c:v>
                </c:pt>
                <c:pt idx="15248">
                  <c:v>0.86866874538203109</c:v>
                </c:pt>
                <c:pt idx="15249">
                  <c:v>0.86806799625261188</c:v>
                </c:pt>
                <c:pt idx="15250">
                  <c:v>0.86767471543129815</c:v>
                </c:pt>
                <c:pt idx="15251">
                  <c:v>0.86749786960063768</c:v>
                </c:pt>
                <c:pt idx="15252">
                  <c:v>0.86711491306416311</c:v>
                </c:pt>
                <c:pt idx="15253">
                  <c:v>0.86699721220354042</c:v>
                </c:pt>
                <c:pt idx="15254">
                  <c:v>0.86675206581164421</c:v>
                </c:pt>
                <c:pt idx="15255">
                  <c:v>0.86654631708065744</c:v>
                </c:pt>
                <c:pt idx="15256">
                  <c:v>0.86629163702633105</c:v>
                </c:pt>
                <c:pt idx="15257">
                  <c:v>0.86620352785897414</c:v>
                </c:pt>
                <c:pt idx="15258">
                  <c:v>0.86601767373359595</c:v>
                </c:pt>
                <c:pt idx="15259">
                  <c:v>0.86606657308572454</c:v>
                </c:pt>
                <c:pt idx="15260">
                  <c:v>0.86600779255864413</c:v>
                </c:pt>
                <c:pt idx="15261">
                  <c:v>0.86599809038614495</c:v>
                </c:pt>
                <c:pt idx="15262">
                  <c:v>0.8659002412376936</c:v>
                </c:pt>
                <c:pt idx="15263">
                  <c:v>0.86591009383161444</c:v>
                </c:pt>
                <c:pt idx="15264">
                  <c:v>0.86719335116856355</c:v>
                </c:pt>
                <c:pt idx="15265">
                  <c:v>0.86674225331084909</c:v>
                </c:pt>
                <c:pt idx="15266">
                  <c:v>0.86681085705541183</c:v>
                </c:pt>
                <c:pt idx="15267">
                  <c:v>0.86646792233166048</c:v>
                </c:pt>
                <c:pt idx="15268">
                  <c:v>0.86640913785777873</c:v>
                </c:pt>
                <c:pt idx="15269">
                  <c:v>0.86645805392466169</c:v>
                </c:pt>
                <c:pt idx="15270">
                  <c:v>0.86613497987712207</c:v>
                </c:pt>
                <c:pt idx="15271">
                  <c:v>0.8659687174326488</c:v>
                </c:pt>
                <c:pt idx="15272">
                  <c:v>0.86592957011716165</c:v>
                </c:pt>
                <c:pt idx="15273">
                  <c:v>0.86578295045411846</c:v>
                </c:pt>
                <c:pt idx="15274">
                  <c:v>0.86548987103141561</c:v>
                </c:pt>
                <c:pt idx="15275">
                  <c:v>0.86563634159310432</c:v>
                </c:pt>
                <c:pt idx="15276">
                  <c:v>0.86559726993972119</c:v>
                </c:pt>
                <c:pt idx="15277">
                  <c:v>0.86603720711481813</c:v>
                </c:pt>
                <c:pt idx="15278">
                  <c:v>0.86590031781118171</c:v>
                </c:pt>
                <c:pt idx="15279">
                  <c:v>0.86609589045874236</c:v>
                </c:pt>
                <c:pt idx="15280">
                  <c:v>0.86589054206560878</c:v>
                </c:pt>
                <c:pt idx="15281">
                  <c:v>0.86581229495852985</c:v>
                </c:pt>
                <c:pt idx="15282">
                  <c:v>0.86555816442927469</c:v>
                </c:pt>
                <c:pt idx="15283">
                  <c:v>0.86596870466788989</c:v>
                </c:pt>
                <c:pt idx="15284">
                  <c:v>0.86545068838388894</c:v>
                </c:pt>
                <c:pt idx="15285">
                  <c:v>0.8658514035503253</c:v>
                </c:pt>
                <c:pt idx="15286">
                  <c:v>0.86549957177709369</c:v>
                </c:pt>
                <c:pt idx="15287">
                  <c:v>0.86616439242075161</c:v>
                </c:pt>
                <c:pt idx="15288">
                  <c:v>0.86567551967122758</c:v>
                </c:pt>
                <c:pt idx="15289">
                  <c:v>0.86554848754653413</c:v>
                </c:pt>
                <c:pt idx="15290">
                  <c:v>0.86583181680517163</c:v>
                </c:pt>
                <c:pt idx="15291">
                  <c:v>0.86719340240758624</c:v>
                </c:pt>
                <c:pt idx="15292">
                  <c:v>0.86679125460600415</c:v>
                </c:pt>
                <c:pt idx="15293">
                  <c:v>0.86762551275968292</c:v>
                </c:pt>
                <c:pt idx="15294">
                  <c:v>0.86692850773422414</c:v>
                </c:pt>
                <c:pt idx="15295">
                  <c:v>0.86787127472448744</c:v>
                </c:pt>
                <c:pt idx="15296">
                  <c:v>0.86725226821155876</c:v>
                </c:pt>
                <c:pt idx="15297">
                  <c:v>0.86804837432271953</c:v>
                </c:pt>
                <c:pt idx="15298">
                  <c:v>0.8676647742899809</c:v>
                </c:pt>
                <c:pt idx="15299">
                  <c:v>0.8673014438355483</c:v>
                </c:pt>
                <c:pt idx="15300">
                  <c:v>0.86882645587226159</c:v>
                </c:pt>
                <c:pt idx="15301">
                  <c:v>0.86825503785684643</c:v>
                </c:pt>
                <c:pt idx="15302">
                  <c:v>0.8678810677352109</c:v>
                </c:pt>
                <c:pt idx="15303">
                  <c:v>0.86889552247731405</c:v>
                </c:pt>
                <c:pt idx="15304">
                  <c:v>0.86831417316600867</c:v>
                </c:pt>
                <c:pt idx="15305">
                  <c:v>0.86787132606327588</c:v>
                </c:pt>
                <c:pt idx="15306">
                  <c:v>0.86931992665263391</c:v>
                </c:pt>
                <c:pt idx="15307">
                  <c:v>0.86866875824609913</c:v>
                </c:pt>
                <c:pt idx="15308">
                  <c:v>0.86880670116569769</c:v>
                </c:pt>
                <c:pt idx="15309">
                  <c:v>0.86838294566631247</c:v>
                </c:pt>
                <c:pt idx="15310">
                  <c:v>0.86822543541744579</c:v>
                </c:pt>
                <c:pt idx="15311">
                  <c:v>0.86790075726805405</c:v>
                </c:pt>
                <c:pt idx="15312">
                  <c:v>0.86774345174916501</c:v>
                </c:pt>
                <c:pt idx="15313">
                  <c:v>0.86856034385700709</c:v>
                </c:pt>
                <c:pt idx="15314">
                  <c:v>0.86875741579379484</c:v>
                </c:pt>
                <c:pt idx="15315">
                  <c:v>0.86847165920314973</c:v>
                </c:pt>
                <c:pt idx="15316">
                  <c:v>0.8688462245671783</c:v>
                </c:pt>
                <c:pt idx="15317">
                  <c:v>0.86836338313089567</c:v>
                </c:pt>
                <c:pt idx="15318">
                  <c:v>0.86882650735178468</c:v>
                </c:pt>
                <c:pt idx="15319">
                  <c:v>0.86849131781228761</c:v>
                </c:pt>
                <c:pt idx="15320">
                  <c:v>0.86824513155256255</c:v>
                </c:pt>
                <c:pt idx="15321">
                  <c:v>0.86907315563062792</c:v>
                </c:pt>
                <c:pt idx="15322">
                  <c:v>0.86874758528819285</c:v>
                </c:pt>
                <c:pt idx="15323">
                  <c:v>0.86921129706657418</c:v>
                </c:pt>
                <c:pt idx="15324">
                  <c:v>0.869053386964033</c:v>
                </c:pt>
                <c:pt idx="15325">
                  <c:v>0.86856034385700687</c:v>
                </c:pt>
                <c:pt idx="15326">
                  <c:v>0.86833377149771651</c:v>
                </c:pt>
                <c:pt idx="15327">
                  <c:v>0.86838302278754498</c:v>
                </c:pt>
                <c:pt idx="15328">
                  <c:v>0.86820581747635805</c:v>
                </c:pt>
                <c:pt idx="15329">
                  <c:v>0.86855051889965151</c:v>
                </c:pt>
                <c:pt idx="15330">
                  <c:v>0.86824518294641062</c:v>
                </c:pt>
                <c:pt idx="15331">
                  <c:v>0.86904352236712679</c:v>
                </c:pt>
                <c:pt idx="15332">
                  <c:v>0.8683042651825108</c:v>
                </c:pt>
                <c:pt idx="15333">
                  <c:v>0.8680385637717315</c:v>
                </c:pt>
                <c:pt idx="15334">
                  <c:v>0.86800903105630978</c:v>
                </c:pt>
                <c:pt idx="15335">
                  <c:v>0.86789102788144756</c:v>
                </c:pt>
                <c:pt idx="15336">
                  <c:v>0.86834359035453124</c:v>
                </c:pt>
                <c:pt idx="15337">
                  <c:v>0.86790085995432065</c:v>
                </c:pt>
                <c:pt idx="15338">
                  <c:v>0.86835346089746557</c:v>
                </c:pt>
                <c:pt idx="15339">
                  <c:v>0.8679204479127508</c:v>
                </c:pt>
                <c:pt idx="15340">
                  <c:v>0.8685406427814697</c:v>
                </c:pt>
                <c:pt idx="15341">
                  <c:v>0.86780242337778279</c:v>
                </c:pt>
                <c:pt idx="15342">
                  <c:v>0.86794013966939776</c:v>
                </c:pt>
                <c:pt idx="15343">
                  <c:v>0.87029885658126038</c:v>
                </c:pt>
                <c:pt idx="15344">
                  <c:v>0.86938902645652616</c:v>
                </c:pt>
                <c:pt idx="15345">
                  <c:v>0.86895468915770924</c:v>
                </c:pt>
                <c:pt idx="15346">
                  <c:v>0.86870825316813705</c:v>
                </c:pt>
                <c:pt idx="15347">
                  <c:v>0.8684027149667165</c:v>
                </c:pt>
                <c:pt idx="15348">
                  <c:v>0.8680385637717315</c:v>
                </c:pt>
                <c:pt idx="15349">
                  <c:v>0.86790073159649206</c:v>
                </c:pt>
                <c:pt idx="15350">
                  <c:v>0.8675370911093695</c:v>
                </c:pt>
                <c:pt idx="15351">
                  <c:v>0.86933958152031399</c:v>
                </c:pt>
                <c:pt idx="15352">
                  <c:v>0.86873770359295077</c:v>
                </c:pt>
                <c:pt idx="15353">
                  <c:v>0.86858989755554405</c:v>
                </c:pt>
                <c:pt idx="15354">
                  <c:v>0.86923108755674161</c:v>
                </c:pt>
                <c:pt idx="15355">
                  <c:v>0.86972493703046461</c:v>
                </c:pt>
                <c:pt idx="15356">
                  <c:v>0.86904352236712679</c:v>
                </c:pt>
                <c:pt idx="15357">
                  <c:v>0.86843225531929169</c:v>
                </c:pt>
                <c:pt idx="15358">
                  <c:v>0.86898421187899055</c:v>
                </c:pt>
                <c:pt idx="15359">
                  <c:v>0.8689448402223775</c:v>
                </c:pt>
                <c:pt idx="15360">
                  <c:v>0.8685899232778681</c:v>
                </c:pt>
                <c:pt idx="15361">
                  <c:v>0.86966563978545963</c:v>
                </c:pt>
                <c:pt idx="15362">
                  <c:v>0.86892509169091381</c:v>
                </c:pt>
                <c:pt idx="15363">
                  <c:v>0.86861947948114093</c:v>
                </c:pt>
                <c:pt idx="15364">
                  <c:v>0.8682648416489166</c:v>
                </c:pt>
                <c:pt idx="15365">
                  <c:v>0.86940869810282162</c:v>
                </c:pt>
                <c:pt idx="15366">
                  <c:v>0.86914212934926149</c:v>
                </c:pt>
                <c:pt idx="15367">
                  <c:v>0.86877720631606559</c:v>
                </c:pt>
                <c:pt idx="15368">
                  <c:v>0.86861940230763879</c:v>
                </c:pt>
                <c:pt idx="15369">
                  <c:v>0.86900402813614663</c:v>
                </c:pt>
                <c:pt idx="15370">
                  <c:v>0.86880672690400174</c:v>
                </c:pt>
                <c:pt idx="15371">
                  <c:v>0.86859977506754804</c:v>
                </c:pt>
                <c:pt idx="15372">
                  <c:v>0.86824511870410115</c:v>
                </c:pt>
                <c:pt idx="15373">
                  <c:v>0.86819591256963358</c:v>
                </c:pt>
                <c:pt idx="15374">
                  <c:v>0.8678614948231359</c:v>
                </c:pt>
                <c:pt idx="15375">
                  <c:v>0.8678122529524106</c:v>
                </c:pt>
                <c:pt idx="15376">
                  <c:v>0.86749785677968305</c:v>
                </c:pt>
                <c:pt idx="15377">
                  <c:v>0.86809755964766544</c:v>
                </c:pt>
                <c:pt idx="15378">
                  <c:v>0.86774347740914937</c:v>
                </c:pt>
                <c:pt idx="15379">
                  <c:v>0.86761573975025552</c:v>
                </c:pt>
                <c:pt idx="15380">
                  <c:v>0.86664418188159364</c:v>
                </c:pt>
                <c:pt idx="15381">
                  <c:v>0.86728172406356963</c:v>
                </c:pt>
                <c:pt idx="15382">
                  <c:v>0.86733089103091909</c:v>
                </c:pt>
                <c:pt idx="15383">
                  <c:v>0.8673308013272405</c:v>
                </c:pt>
                <c:pt idx="15384">
                  <c:v>0.86691866466015965</c:v>
                </c:pt>
                <c:pt idx="15385">
                  <c:v>0.8685898589720602</c:v>
                </c:pt>
                <c:pt idx="15386">
                  <c:v>0.86777289782335465</c:v>
                </c:pt>
                <c:pt idx="15387">
                  <c:v>0.86780238488129791</c:v>
                </c:pt>
                <c:pt idx="15388">
                  <c:v>0.86728181375461266</c:v>
                </c:pt>
                <c:pt idx="15389">
                  <c:v>0.86737009374869911</c:v>
                </c:pt>
                <c:pt idx="15390">
                  <c:v>0.86708550973127951</c:v>
                </c:pt>
                <c:pt idx="15391">
                  <c:v>0.86677165326026906</c:v>
                </c:pt>
                <c:pt idx="15392">
                  <c:v>0.86663438521066727</c:v>
                </c:pt>
                <c:pt idx="15393">
                  <c:v>0.86624261660144874</c:v>
                </c:pt>
                <c:pt idx="15394">
                  <c:v>0.86644830083883961</c:v>
                </c:pt>
                <c:pt idx="15395">
                  <c:v>0.86639934780120353</c:v>
                </c:pt>
                <c:pt idx="15396">
                  <c:v>0.86594911131389063</c:v>
                </c:pt>
                <c:pt idx="15397">
                  <c:v>0.86706586620475601</c:v>
                </c:pt>
                <c:pt idx="15398">
                  <c:v>0.8673308013272405</c:v>
                </c:pt>
                <c:pt idx="15399">
                  <c:v>0.86700692946910451</c:v>
                </c:pt>
                <c:pt idx="15400">
                  <c:v>0.8681861107144212</c:v>
                </c:pt>
                <c:pt idx="15401">
                  <c:v>0.86814682897850215</c:v>
                </c:pt>
                <c:pt idx="15402">
                  <c:v>0.86785159969032233</c:v>
                </c:pt>
                <c:pt idx="15403">
                  <c:v>0.86766486407966525</c:v>
                </c:pt>
                <c:pt idx="15404">
                  <c:v>0.86675205301811376</c:v>
                </c:pt>
                <c:pt idx="15405">
                  <c:v>0.86741914500805917</c:v>
                </c:pt>
                <c:pt idx="15406">
                  <c:v>0.86783200276582362</c:v>
                </c:pt>
                <c:pt idx="15407">
                  <c:v>0.86779263257567973</c:v>
                </c:pt>
                <c:pt idx="15408">
                  <c:v>0.86822551250387014</c:v>
                </c:pt>
                <c:pt idx="15409">
                  <c:v>0.86791060245141505</c:v>
                </c:pt>
                <c:pt idx="15410">
                  <c:v>0.86790083428275122</c:v>
                </c:pt>
                <c:pt idx="15411">
                  <c:v>0.86759604065859885</c:v>
                </c:pt>
                <c:pt idx="15412">
                  <c:v>0.86748799760501061</c:v>
                </c:pt>
                <c:pt idx="15413">
                  <c:v>0.86683037103370364</c:v>
                </c:pt>
                <c:pt idx="15414">
                  <c:v>0.86745858840805401</c:v>
                </c:pt>
                <c:pt idx="15415">
                  <c:v>0.86689901774352596</c:v>
                </c:pt>
                <c:pt idx="15416">
                  <c:v>0.86647765040055691</c:v>
                </c:pt>
                <c:pt idx="15417">
                  <c:v>0.86771400816193411</c:v>
                </c:pt>
                <c:pt idx="15418">
                  <c:v>0.8676353886512389</c:v>
                </c:pt>
                <c:pt idx="15419">
                  <c:v>0.8676058515904741</c:v>
                </c:pt>
                <c:pt idx="15420">
                  <c:v>0.86745849867149594</c:v>
                </c:pt>
                <c:pt idx="15421">
                  <c:v>0.8673603150835415</c:v>
                </c:pt>
                <c:pt idx="15422">
                  <c:v>0.86850124396633721</c:v>
                </c:pt>
                <c:pt idx="15423">
                  <c:v>0.86792042223974009</c:v>
                </c:pt>
                <c:pt idx="15424">
                  <c:v>0.86756655822591633</c:v>
                </c:pt>
                <c:pt idx="15425">
                  <c:v>0.86829433177982385</c:v>
                </c:pt>
                <c:pt idx="15426">
                  <c:v>0.86780246187427024</c:v>
                </c:pt>
                <c:pt idx="15427">
                  <c:v>0.86838303564108565</c:v>
                </c:pt>
                <c:pt idx="15428">
                  <c:v>0.86753716804376657</c:v>
                </c:pt>
                <c:pt idx="15429">
                  <c:v>0.86794007548324725</c:v>
                </c:pt>
                <c:pt idx="15430">
                  <c:v>0.86761575257554857</c:v>
                </c:pt>
                <c:pt idx="15431">
                  <c:v>0.86747813870925816</c:v>
                </c:pt>
                <c:pt idx="15432">
                  <c:v>0.86723265371243952</c:v>
                </c:pt>
                <c:pt idx="15433">
                  <c:v>0.86798932257023464</c:v>
                </c:pt>
                <c:pt idx="15434">
                  <c:v>0.86748795914323706</c:v>
                </c:pt>
                <c:pt idx="15435">
                  <c:v>0.86724246722973264</c:v>
                </c:pt>
                <c:pt idx="15436">
                  <c:v>0.86787135173267205</c:v>
                </c:pt>
                <c:pt idx="15437">
                  <c:v>0.86747813870925816</c:v>
                </c:pt>
                <c:pt idx="15438">
                  <c:v>0.86719338959782899</c:v>
                </c:pt>
                <c:pt idx="15439">
                  <c:v>0.86678141541134912</c:v>
                </c:pt>
                <c:pt idx="15440">
                  <c:v>0.86872786077613873</c:v>
                </c:pt>
                <c:pt idx="15441">
                  <c:v>0.86793031932581333</c:v>
                </c:pt>
                <c:pt idx="15442">
                  <c:v>0.86801882793644369</c:v>
                </c:pt>
                <c:pt idx="15443">
                  <c:v>0.86799915741494393</c:v>
                </c:pt>
                <c:pt idx="15444">
                  <c:v>0.86769435482889934</c:v>
                </c:pt>
                <c:pt idx="15445">
                  <c:v>0.86767470260383683</c:v>
                </c:pt>
                <c:pt idx="15446">
                  <c:v>0.8676058259406183</c:v>
                </c:pt>
                <c:pt idx="15447">
                  <c:v>0.86756653257895311</c:v>
                </c:pt>
                <c:pt idx="15448">
                  <c:v>0.86724240317193468</c:v>
                </c:pt>
                <c:pt idx="15449">
                  <c:v>0.86784178183997485</c:v>
                </c:pt>
                <c:pt idx="15450">
                  <c:v>0.86746839547123067</c:v>
                </c:pt>
                <c:pt idx="15451">
                  <c:v>0.86747813870925816</c:v>
                </c:pt>
                <c:pt idx="15452">
                  <c:v>0.86765501300643966</c:v>
                </c:pt>
                <c:pt idx="15453">
                  <c:v>0.86713453374196559</c:v>
                </c:pt>
                <c:pt idx="15454">
                  <c:v>0.86680101730674775</c:v>
                </c:pt>
                <c:pt idx="15455">
                  <c:v>0.86786136647979728</c:v>
                </c:pt>
                <c:pt idx="15456">
                  <c:v>0.8672425312875417</c:v>
                </c:pt>
                <c:pt idx="15457">
                  <c:v>0.86715415552507569</c:v>
                </c:pt>
                <c:pt idx="15458">
                  <c:v>0.86662463997086814</c:v>
                </c:pt>
                <c:pt idx="15459">
                  <c:v>0.8665657395139017</c:v>
                </c:pt>
                <c:pt idx="15460">
                  <c:v>0.86735042135301765</c:v>
                </c:pt>
                <c:pt idx="15461">
                  <c:v>0.86732097250698559</c:v>
                </c:pt>
                <c:pt idx="15462">
                  <c:v>0.86886594289604413</c:v>
                </c:pt>
                <c:pt idx="15463">
                  <c:v>0.86834365461497598</c:v>
                </c:pt>
                <c:pt idx="15464">
                  <c:v>0.86918165208219067</c:v>
                </c:pt>
                <c:pt idx="15465">
                  <c:v>0.86826486734729202</c:v>
                </c:pt>
                <c:pt idx="15466">
                  <c:v>0.86916195456801715</c:v>
                </c:pt>
                <c:pt idx="15467">
                  <c:v>0.86896456412075351</c:v>
                </c:pt>
                <c:pt idx="15468">
                  <c:v>0.86843225531929169</c:v>
                </c:pt>
                <c:pt idx="15469">
                  <c:v>0.86830423948123314</c:v>
                </c:pt>
                <c:pt idx="15470">
                  <c:v>0.86805815946652254</c:v>
                </c:pt>
                <c:pt idx="15471">
                  <c:v>0.8696657171904506</c:v>
                </c:pt>
                <c:pt idx="15472">
                  <c:v>0.8695075371673413</c:v>
                </c:pt>
                <c:pt idx="15473">
                  <c:v>0.86914220663837927</c:v>
                </c:pt>
                <c:pt idx="15474">
                  <c:v>0.8691421035862269</c:v>
                </c:pt>
                <c:pt idx="15475">
                  <c:v>0.86888559797817455</c:v>
                </c:pt>
                <c:pt idx="15476">
                  <c:v>0.8694877310140916</c:v>
                </c:pt>
                <c:pt idx="15477">
                  <c:v>0.86889545811519231</c:v>
                </c:pt>
                <c:pt idx="15478">
                  <c:v>0.86902379400911511</c:v>
                </c:pt>
                <c:pt idx="15479">
                  <c:v>0.86881663629209338</c:v>
                </c:pt>
                <c:pt idx="15480">
                  <c:v>0.86847164634634455</c:v>
                </c:pt>
                <c:pt idx="15481">
                  <c:v>0.8683730999956305</c:v>
                </c:pt>
                <c:pt idx="15482">
                  <c:v>0.86800897969724355</c:v>
                </c:pt>
                <c:pt idx="15483">
                  <c:v>0.86806799625261211</c:v>
                </c:pt>
                <c:pt idx="15484">
                  <c:v>0.86796964087452244</c:v>
                </c:pt>
                <c:pt idx="15485">
                  <c:v>0.86797950084155062</c:v>
                </c:pt>
                <c:pt idx="15486">
                  <c:v>0.8677925940802762</c:v>
                </c:pt>
                <c:pt idx="15487">
                  <c:v>0.86742907914543499</c:v>
                </c:pt>
                <c:pt idx="15488">
                  <c:v>0.86789102788144756</c:v>
                </c:pt>
                <c:pt idx="15489">
                  <c:v>0.86741918346223856</c:v>
                </c:pt>
                <c:pt idx="15490">
                  <c:v>0.86725225539963768</c:v>
                </c:pt>
                <c:pt idx="15491">
                  <c:v>0.8670365182280606</c:v>
                </c:pt>
                <c:pt idx="15492">
                  <c:v>0.86695793621714734</c:v>
                </c:pt>
                <c:pt idx="15493">
                  <c:v>0.86670308282373665</c:v>
                </c:pt>
                <c:pt idx="15494">
                  <c:v>0.86684028839266125</c:v>
                </c:pt>
                <c:pt idx="15495">
                  <c:v>0.86681088264679806</c:v>
                </c:pt>
                <c:pt idx="15496">
                  <c:v>0.86673237712258455</c:v>
                </c:pt>
                <c:pt idx="15497">
                  <c:v>0.86667358633952674</c:v>
                </c:pt>
                <c:pt idx="15498">
                  <c:v>0.86670300607335327</c:v>
                </c:pt>
                <c:pt idx="15499">
                  <c:v>0.86647771431780873</c:v>
                </c:pt>
                <c:pt idx="15500">
                  <c:v>0.86645802835920405</c:v>
                </c:pt>
                <c:pt idx="15501">
                  <c:v>0.86724251847597944</c:v>
                </c:pt>
                <c:pt idx="15502">
                  <c:v>0.86706589181489047</c:v>
                </c:pt>
                <c:pt idx="15503">
                  <c:v>0.86735048543067872</c:v>
                </c:pt>
                <c:pt idx="15504">
                  <c:v>0.86709524226698143</c:v>
                </c:pt>
                <c:pt idx="15505">
                  <c:v>0.86680103010207898</c:v>
                </c:pt>
                <c:pt idx="15506">
                  <c:v>0.86646784563311774</c:v>
                </c:pt>
                <c:pt idx="15507">
                  <c:v>0.86651688501797275</c:v>
                </c:pt>
                <c:pt idx="15508">
                  <c:v>0.86687944872467915</c:v>
                </c:pt>
                <c:pt idx="15509">
                  <c:v>0.86657564933621789</c:v>
                </c:pt>
                <c:pt idx="15510">
                  <c:v>0.86656585459409086</c:v>
                </c:pt>
                <c:pt idx="15511">
                  <c:v>0.86649729911675322</c:v>
                </c:pt>
                <c:pt idx="15512">
                  <c:v>0.86643844577028617</c:v>
                </c:pt>
                <c:pt idx="15513">
                  <c:v>0.866507066360513</c:v>
                </c:pt>
                <c:pt idx="15514">
                  <c:v>0.86624262937626451</c:v>
                </c:pt>
                <c:pt idx="15515">
                  <c:v>0.8671148106092168</c:v>
                </c:pt>
                <c:pt idx="15516">
                  <c:v>0.86665401719804858</c:v>
                </c:pt>
                <c:pt idx="15517">
                  <c:v>0.86656582902071144</c:v>
                </c:pt>
                <c:pt idx="15518">
                  <c:v>0.86647768875090636</c:v>
                </c:pt>
                <c:pt idx="15519">
                  <c:v>0.86649727354841288</c:v>
                </c:pt>
                <c:pt idx="15520">
                  <c:v>0.8664189409711105</c:v>
                </c:pt>
                <c:pt idx="15521">
                  <c:v>0.86633078678302866</c:v>
                </c:pt>
                <c:pt idx="15522">
                  <c:v>0.86645810505558274</c:v>
                </c:pt>
                <c:pt idx="15523">
                  <c:v>0.86871812116390723</c:v>
                </c:pt>
                <c:pt idx="15524">
                  <c:v>0.86864905105063051</c:v>
                </c:pt>
                <c:pt idx="15525">
                  <c:v>0.86839292015383285</c:v>
                </c:pt>
                <c:pt idx="15526">
                  <c:v>0.8682156969695668</c:v>
                </c:pt>
                <c:pt idx="15527">
                  <c:v>0.86816639222014302</c:v>
                </c:pt>
                <c:pt idx="15528">
                  <c:v>0.86823534116245138</c:v>
                </c:pt>
                <c:pt idx="15529">
                  <c:v>0.86823534116245138</c:v>
                </c:pt>
                <c:pt idx="15530">
                  <c:v>0.86808769634244665</c:v>
                </c:pt>
                <c:pt idx="15531">
                  <c:v>0.86808769634244665</c:v>
                </c:pt>
                <c:pt idx="15532">
                  <c:v>0.86790080861118435</c:v>
                </c:pt>
                <c:pt idx="15533">
                  <c:v>0.86797947516419161</c:v>
                </c:pt>
                <c:pt idx="15534">
                  <c:v>0.8677140209908426</c:v>
                </c:pt>
                <c:pt idx="15535">
                  <c:v>0.86777298764089372</c:v>
                </c:pt>
                <c:pt idx="15536">
                  <c:v>0.86726212071825959</c:v>
                </c:pt>
                <c:pt idx="15537">
                  <c:v>0.86715418114170251</c:v>
                </c:pt>
                <c:pt idx="15538">
                  <c:v>0.86735053669281714</c:v>
                </c:pt>
                <c:pt idx="15539">
                  <c:v>0.86726209509369434</c:v>
                </c:pt>
                <c:pt idx="15540">
                  <c:v>0.86726209509369434</c:v>
                </c:pt>
                <c:pt idx="15541">
                  <c:v>0.86715414271676228</c:v>
                </c:pt>
                <c:pt idx="15542">
                  <c:v>0.86691871585878488</c:v>
                </c:pt>
                <c:pt idx="15543">
                  <c:v>0.86714442134307557</c:v>
                </c:pt>
                <c:pt idx="15544">
                  <c:v>0.86711486183668551</c:v>
                </c:pt>
                <c:pt idx="15545">
                  <c:v>0.86719344083685634</c:v>
                </c:pt>
                <c:pt idx="15546">
                  <c:v>0.86704628780782655</c:v>
                </c:pt>
                <c:pt idx="15547">
                  <c:v>0.86717381684069095</c:v>
                </c:pt>
                <c:pt idx="15548">
                  <c:v>0.86728180094160467</c:v>
                </c:pt>
                <c:pt idx="15549">
                  <c:v>0.86719344083685634</c:v>
                </c:pt>
                <c:pt idx="15550">
                  <c:v>0.86858989755554405</c:v>
                </c:pt>
                <c:pt idx="15551">
                  <c:v>0.86834366746706515</c:v>
                </c:pt>
                <c:pt idx="15552">
                  <c:v>0.86835346089746557</c:v>
                </c:pt>
                <c:pt idx="15553">
                  <c:v>0.86812707417222801</c:v>
                </c:pt>
                <c:pt idx="15554">
                  <c:v>0.86805821083283063</c:v>
                </c:pt>
                <c:pt idx="15555">
                  <c:v>0.86772389939032524</c:v>
                </c:pt>
                <c:pt idx="15556">
                  <c:v>0.86754692602749062</c:v>
                </c:pt>
                <c:pt idx="15557">
                  <c:v>0.8672131043700495</c:v>
                </c:pt>
                <c:pt idx="15558">
                  <c:v>0.86734069450064111</c:v>
                </c:pt>
                <c:pt idx="15559">
                  <c:v>0.86724254409910562</c:v>
                </c:pt>
                <c:pt idx="15560">
                  <c:v>0.86816643075682953</c:v>
                </c:pt>
                <c:pt idx="15561">
                  <c:v>0.86771396967521219</c:v>
                </c:pt>
                <c:pt idx="15562">
                  <c:v>0.86751746057072976</c:v>
                </c:pt>
                <c:pt idx="15563">
                  <c:v>0.86724254409910562</c:v>
                </c:pt>
                <c:pt idx="15564">
                  <c:v>0.86703647981609888</c:v>
                </c:pt>
                <c:pt idx="15565">
                  <c:v>0.86705609607577638</c:v>
                </c:pt>
                <c:pt idx="15566">
                  <c:v>0.86699712258575146</c:v>
                </c:pt>
                <c:pt idx="15567">
                  <c:v>0.86695789781385302</c:v>
                </c:pt>
                <c:pt idx="15568">
                  <c:v>0.86814675190946344</c:v>
                </c:pt>
                <c:pt idx="15569">
                  <c:v>0.86802870213473104</c:v>
                </c:pt>
                <c:pt idx="15570">
                  <c:v>0.86784174333914577</c:v>
                </c:pt>
                <c:pt idx="15571">
                  <c:v>0.86769429068798143</c:v>
                </c:pt>
                <c:pt idx="15572">
                  <c:v>0.86746834419175156</c:v>
                </c:pt>
                <c:pt idx="15573">
                  <c:v>0.8672229173366327</c:v>
                </c:pt>
                <c:pt idx="15574">
                  <c:v>0.86750761366276175</c:v>
                </c:pt>
                <c:pt idx="15575">
                  <c:v>0.86753707828697213</c:v>
                </c:pt>
                <c:pt idx="15576">
                  <c:v>0.86715410429182604</c:v>
                </c:pt>
                <c:pt idx="15577">
                  <c:v>0.86689906893926161</c:v>
                </c:pt>
                <c:pt idx="15578">
                  <c:v>0.86699721220354053</c:v>
                </c:pt>
                <c:pt idx="15579">
                  <c:v>0.86857022053268285</c:v>
                </c:pt>
                <c:pt idx="15580">
                  <c:v>0.8679598582139999</c:v>
                </c:pt>
                <c:pt idx="15581">
                  <c:v>0.86794013966939776</c:v>
                </c:pt>
                <c:pt idx="15582">
                  <c:v>0.8678318744333412</c:v>
                </c:pt>
                <c:pt idx="15583">
                  <c:v>0.86756655822591611</c:v>
                </c:pt>
                <c:pt idx="15584">
                  <c:v>0.86969537746421322</c:v>
                </c:pt>
                <c:pt idx="15585">
                  <c:v>0.86941865036668864</c:v>
                </c:pt>
                <c:pt idx="15586">
                  <c:v>0.86927042706178581</c:v>
                </c:pt>
                <c:pt idx="15587">
                  <c:v>0.8691618643922846</c:v>
                </c:pt>
                <c:pt idx="15588">
                  <c:v>0.86947791861568058</c:v>
                </c:pt>
                <c:pt idx="15589">
                  <c:v>0.86935936638893363</c:v>
                </c:pt>
                <c:pt idx="15590">
                  <c:v>0.86893496581704344</c:v>
                </c:pt>
                <c:pt idx="15591">
                  <c:v>0.86902372962334762</c:v>
                </c:pt>
                <c:pt idx="15592">
                  <c:v>0.86901386586403728</c:v>
                </c:pt>
                <c:pt idx="15593">
                  <c:v>0.8687476496230625</c:v>
                </c:pt>
                <c:pt idx="15594">
                  <c:v>0.86952733154734252</c:v>
                </c:pt>
                <c:pt idx="15595">
                  <c:v>0.86955696718376518</c:v>
                </c:pt>
                <c:pt idx="15596">
                  <c:v>0.86905339984227858</c:v>
                </c:pt>
                <c:pt idx="15597">
                  <c:v>0.86892518180553469</c:v>
                </c:pt>
                <c:pt idx="15598">
                  <c:v>0.86865882732707411</c:v>
                </c:pt>
                <c:pt idx="15599">
                  <c:v>0.8685898589720602</c:v>
                </c:pt>
                <c:pt idx="15600">
                  <c:v>0.86833373294254068</c:v>
                </c:pt>
                <c:pt idx="15601">
                  <c:v>0.86804837432271953</c:v>
                </c:pt>
                <c:pt idx="15602">
                  <c:v>0.86777296197873655</c:v>
                </c:pt>
                <c:pt idx="15603">
                  <c:v>0.86788119608580194</c:v>
                </c:pt>
                <c:pt idx="15604">
                  <c:v>0.86785167669416363</c:v>
                </c:pt>
                <c:pt idx="15605">
                  <c:v>0.86772389939032546</c:v>
                </c:pt>
                <c:pt idx="15606">
                  <c:v>0.8672425312875417</c:v>
                </c:pt>
                <c:pt idx="15607">
                  <c:v>0.86791069230443396</c:v>
                </c:pt>
                <c:pt idx="15608">
                  <c:v>0.8676549745262303</c:v>
                </c:pt>
                <c:pt idx="15609">
                  <c:v>0.8676157269249638</c:v>
                </c:pt>
                <c:pt idx="15610">
                  <c:v>0.86743882128423033</c:v>
                </c:pt>
                <c:pt idx="15611">
                  <c:v>0.86713455935715023</c:v>
                </c:pt>
                <c:pt idx="15612">
                  <c:v>0.86783188726658733</c:v>
                </c:pt>
                <c:pt idx="15613">
                  <c:v>0.86788119608580194</c:v>
                </c:pt>
                <c:pt idx="15614">
                  <c:v>0.86796960235957354</c:v>
                </c:pt>
                <c:pt idx="15615">
                  <c:v>0.86784178183997485</c:v>
                </c:pt>
                <c:pt idx="15616">
                  <c:v>0.86781227861745891</c:v>
                </c:pt>
                <c:pt idx="15617">
                  <c:v>0.86739961083360584</c:v>
                </c:pt>
                <c:pt idx="15618">
                  <c:v>0.86787132606327611</c:v>
                </c:pt>
                <c:pt idx="15619">
                  <c:v>0.86805824935756692</c:v>
                </c:pt>
                <c:pt idx="15620">
                  <c:v>0.86802870213473093</c:v>
                </c:pt>
                <c:pt idx="15621">
                  <c:v>0.86764521351711055</c:v>
                </c:pt>
                <c:pt idx="15622">
                  <c:v>0.86761575257554857</c:v>
                </c:pt>
                <c:pt idx="15623">
                  <c:v>0.86848148194071151</c:v>
                </c:pt>
                <c:pt idx="15624">
                  <c:v>0.86844211551493167</c:v>
                </c:pt>
                <c:pt idx="15625">
                  <c:v>0.86812706132811512</c:v>
                </c:pt>
                <c:pt idx="15626">
                  <c:v>0.8678909251980762</c:v>
                </c:pt>
                <c:pt idx="15627">
                  <c:v>0.86777296197873655</c:v>
                </c:pt>
                <c:pt idx="15628">
                  <c:v>0.8678319385995773</c:v>
                </c:pt>
                <c:pt idx="15629">
                  <c:v>0.86811719718862812</c:v>
                </c:pt>
                <c:pt idx="15630">
                  <c:v>0.86754691320473132</c:v>
                </c:pt>
                <c:pt idx="15631">
                  <c:v>0.86852098139380962</c:v>
                </c:pt>
                <c:pt idx="15632">
                  <c:v>0.86815650127798139</c:v>
                </c:pt>
                <c:pt idx="15633">
                  <c:v>0.86826488019648063</c:v>
                </c:pt>
                <c:pt idx="15634">
                  <c:v>0.86827472281378881</c:v>
                </c:pt>
                <c:pt idx="15635">
                  <c:v>0.8678614948231359</c:v>
                </c:pt>
                <c:pt idx="15636">
                  <c:v>0.86792048642227226</c:v>
                </c:pt>
                <c:pt idx="15637">
                  <c:v>0.86789098937517983</c:v>
                </c:pt>
                <c:pt idx="15638">
                  <c:v>0.8679893996044945</c:v>
                </c:pt>
                <c:pt idx="15639">
                  <c:v>0.86793026797833783</c:v>
                </c:pt>
                <c:pt idx="15640">
                  <c:v>0.86779263257567973</c:v>
                </c:pt>
                <c:pt idx="15641">
                  <c:v>0.86811727425113661</c:v>
                </c:pt>
                <c:pt idx="15642">
                  <c:v>0.86865890450929284</c:v>
                </c:pt>
                <c:pt idx="15643">
                  <c:v>0.86853081837868074</c:v>
                </c:pt>
                <c:pt idx="15644">
                  <c:v>0.86858998758368822</c:v>
                </c:pt>
                <c:pt idx="15645">
                  <c:v>0.86831409605999266</c:v>
                </c:pt>
                <c:pt idx="15646">
                  <c:v>0.86907312987267948</c:v>
                </c:pt>
                <c:pt idx="15647">
                  <c:v>0.86900395087759985</c:v>
                </c:pt>
                <c:pt idx="15648">
                  <c:v>0.86875750586515155</c:v>
                </c:pt>
                <c:pt idx="15649">
                  <c:v>0.86856030527679118</c:v>
                </c:pt>
                <c:pt idx="15650">
                  <c:v>0.86914212934926149</c:v>
                </c:pt>
                <c:pt idx="15651">
                  <c:v>0.8689448273481345</c:v>
                </c:pt>
                <c:pt idx="15652">
                  <c:v>0.86891517922451988</c:v>
                </c:pt>
                <c:pt idx="15653">
                  <c:v>0.86963596913486341</c:v>
                </c:pt>
                <c:pt idx="15654">
                  <c:v>0.86929029822369586</c:v>
                </c:pt>
                <c:pt idx="15655">
                  <c:v>0.86907307835678915</c:v>
                </c:pt>
                <c:pt idx="15656">
                  <c:v>0.8688067397731547</c:v>
                </c:pt>
                <c:pt idx="15657">
                  <c:v>0.86914212934926149</c:v>
                </c:pt>
                <c:pt idx="15658">
                  <c:v>0.86915199673140653</c:v>
                </c:pt>
                <c:pt idx="15659">
                  <c:v>0.86873772932616888</c:v>
                </c:pt>
                <c:pt idx="15660">
                  <c:v>0.86977439779978793</c:v>
                </c:pt>
                <c:pt idx="15661">
                  <c:v>0.86962612677530871</c:v>
                </c:pt>
                <c:pt idx="15662">
                  <c:v>0.8695668204932937</c:v>
                </c:pt>
                <c:pt idx="15663">
                  <c:v>0.8694779057217763</c:v>
                </c:pt>
                <c:pt idx="15664">
                  <c:v>0.86911259327725365</c:v>
                </c:pt>
                <c:pt idx="15665">
                  <c:v>0.8690139431247772</c:v>
                </c:pt>
                <c:pt idx="15666">
                  <c:v>0.86947784125226657</c:v>
                </c:pt>
                <c:pt idx="15667">
                  <c:v>0.86929023378878956</c:v>
                </c:pt>
                <c:pt idx="15668">
                  <c:v>0.8695075500623376</c:v>
                </c:pt>
                <c:pt idx="15669">
                  <c:v>0.86921127129843756</c:v>
                </c:pt>
                <c:pt idx="15670">
                  <c:v>0.8690138787408257</c:v>
                </c:pt>
                <c:pt idx="15671">
                  <c:v>0.86858998758368833</c:v>
                </c:pt>
                <c:pt idx="15672">
                  <c:v>0.86902374250050074</c:v>
                </c:pt>
                <c:pt idx="15673">
                  <c:v>0.86866871965389869</c:v>
                </c:pt>
                <c:pt idx="15674">
                  <c:v>0.8683238758090317</c:v>
                </c:pt>
                <c:pt idx="15675">
                  <c:v>0.86822551250387048</c:v>
                </c:pt>
                <c:pt idx="15676">
                  <c:v>0.86806803477842964</c:v>
                </c:pt>
                <c:pt idx="15677">
                  <c:v>0.86764512373248626</c:v>
                </c:pt>
                <c:pt idx="15678">
                  <c:v>0.86759610478143889</c:v>
                </c:pt>
                <c:pt idx="15679">
                  <c:v>0.86752734622304395</c:v>
                </c:pt>
                <c:pt idx="15680">
                  <c:v>0.86803857661258721</c:v>
                </c:pt>
                <c:pt idx="15681">
                  <c:v>0.86778280355419823</c:v>
                </c:pt>
                <c:pt idx="15682">
                  <c:v>0.86816646929352081</c:v>
                </c:pt>
                <c:pt idx="15683">
                  <c:v>0.86827465856603914</c:v>
                </c:pt>
                <c:pt idx="15684">
                  <c:v>0.86919161076418605</c:v>
                </c:pt>
                <c:pt idx="15685">
                  <c:v>0.86842242111223278</c:v>
                </c:pt>
                <c:pt idx="15686">
                  <c:v>0.8694779315095843</c:v>
                </c:pt>
                <c:pt idx="15687">
                  <c:v>0.86868838936543691</c:v>
                </c:pt>
                <c:pt idx="15688">
                  <c:v>0.86875744152846601</c:v>
                </c:pt>
                <c:pt idx="15689">
                  <c:v>0.86885601923756761</c:v>
                </c:pt>
                <c:pt idx="15690">
                  <c:v>0.86890538289457608</c:v>
                </c:pt>
                <c:pt idx="15691">
                  <c:v>0.86915208690459134</c:v>
                </c:pt>
                <c:pt idx="15692">
                  <c:v>0.86888566233847986</c:v>
                </c:pt>
                <c:pt idx="15693">
                  <c:v>0.86882644300238265</c:v>
                </c:pt>
                <c:pt idx="15694">
                  <c:v>0.8689743492357026</c:v>
                </c:pt>
                <c:pt idx="15695">
                  <c:v>0.86910264972772733</c:v>
                </c:pt>
                <c:pt idx="15696">
                  <c:v>0.86887580247806073</c:v>
                </c:pt>
                <c:pt idx="15697">
                  <c:v>0.86863924932201775</c:v>
                </c:pt>
                <c:pt idx="15698">
                  <c:v>0.86843230674071048</c:v>
                </c:pt>
                <c:pt idx="15699">
                  <c:v>0.86824514440102363</c:v>
                </c:pt>
                <c:pt idx="15700">
                  <c:v>0.86859974934449802</c:v>
                </c:pt>
                <c:pt idx="15701">
                  <c:v>0.86863924932201775</c:v>
                </c:pt>
                <c:pt idx="15702">
                  <c:v>0.8689350301864488</c:v>
                </c:pt>
                <c:pt idx="15703">
                  <c:v>0.86896455124578342</c:v>
                </c:pt>
                <c:pt idx="15704">
                  <c:v>0.8688265717011987</c:v>
                </c:pt>
                <c:pt idx="15705">
                  <c:v>0.86857011764920478</c:v>
                </c:pt>
                <c:pt idx="15706">
                  <c:v>0.86875741579379484</c:v>
                </c:pt>
                <c:pt idx="15707">
                  <c:v>0.86848146908354473</c:v>
                </c:pt>
                <c:pt idx="15708">
                  <c:v>0.86903365804882482</c:v>
                </c:pt>
                <c:pt idx="15709">
                  <c:v>0.86866874538203109</c:v>
                </c:pt>
                <c:pt idx="15710">
                  <c:v>0.86880680411892564</c:v>
                </c:pt>
                <c:pt idx="15711">
                  <c:v>0.86889550960488915</c:v>
                </c:pt>
                <c:pt idx="15712">
                  <c:v>0.86946796466383169</c:v>
                </c:pt>
                <c:pt idx="15713">
                  <c:v>0.8692310102479579</c:v>
                </c:pt>
                <c:pt idx="15714">
                  <c:v>0.86899421643748853</c:v>
                </c:pt>
                <c:pt idx="15715">
                  <c:v>0.86881659768354214</c:v>
                </c:pt>
                <c:pt idx="15716">
                  <c:v>0.86852090424208261</c:v>
                </c:pt>
                <c:pt idx="15717">
                  <c:v>0.86850117967686613</c:v>
                </c:pt>
                <c:pt idx="15718">
                  <c:v>0.86905334832929781</c:v>
                </c:pt>
                <c:pt idx="15719">
                  <c:v>0.86888566233847986</c:v>
                </c:pt>
                <c:pt idx="15720">
                  <c:v>0.86874752095333385</c:v>
                </c:pt>
                <c:pt idx="15721">
                  <c:v>0.86877715484381135</c:v>
                </c:pt>
                <c:pt idx="15722">
                  <c:v>0.8687968692722996</c:v>
                </c:pt>
                <c:pt idx="15723">
                  <c:v>0.86880672690400174</c:v>
                </c:pt>
                <c:pt idx="15724">
                  <c:v>0.86891517922451988</c:v>
                </c:pt>
                <c:pt idx="15725">
                  <c:v>0.86869830826034655</c:v>
                </c:pt>
                <c:pt idx="15726">
                  <c:v>0.86856036957715355</c:v>
                </c:pt>
                <c:pt idx="15727">
                  <c:v>0.86850120539265319</c:v>
                </c:pt>
                <c:pt idx="15728">
                  <c:v>0.86816649498465048</c:v>
                </c:pt>
                <c:pt idx="15729">
                  <c:v>0.8680778461584423</c:v>
                </c:pt>
                <c:pt idx="15730">
                  <c:v>0.86776319766538856</c:v>
                </c:pt>
                <c:pt idx="15731">
                  <c:v>0.86867868944765503</c:v>
                </c:pt>
                <c:pt idx="15732">
                  <c:v>0.86938902645652616</c:v>
                </c:pt>
                <c:pt idx="15733">
                  <c:v>0.86924090591127579</c:v>
                </c:pt>
                <c:pt idx="15734">
                  <c:v>0.86903359366123867</c:v>
                </c:pt>
                <c:pt idx="15735">
                  <c:v>0.86876729804700104</c:v>
                </c:pt>
                <c:pt idx="15736">
                  <c:v>0.8685899232778681</c:v>
                </c:pt>
                <c:pt idx="15737">
                  <c:v>0.86839288159212069</c:v>
                </c:pt>
                <c:pt idx="15738">
                  <c:v>0.86794015250662881</c:v>
                </c:pt>
                <c:pt idx="15739">
                  <c:v>0.86784170483832013</c:v>
                </c:pt>
                <c:pt idx="15740">
                  <c:v>0.86897442648770173</c:v>
                </c:pt>
                <c:pt idx="15741">
                  <c:v>0.86959653686790306</c:v>
                </c:pt>
                <c:pt idx="15742">
                  <c:v>0.86944819943148055</c:v>
                </c:pt>
                <c:pt idx="15743">
                  <c:v>0.86926063364937312</c:v>
                </c:pt>
                <c:pt idx="15744">
                  <c:v>0.86919152058079818</c:v>
                </c:pt>
                <c:pt idx="15745">
                  <c:v>0.86947785414616763</c:v>
                </c:pt>
                <c:pt idx="15746">
                  <c:v>0.86918160055029214</c:v>
                </c:pt>
                <c:pt idx="15747">
                  <c:v>0.8698733016082697</c:v>
                </c:pt>
                <c:pt idx="15748">
                  <c:v>0.8695174922463409</c:v>
                </c:pt>
                <c:pt idx="15749">
                  <c:v>0.86939890081421278</c:v>
                </c:pt>
                <c:pt idx="15750">
                  <c:v>0.86934945448084511</c:v>
                </c:pt>
                <c:pt idx="15751">
                  <c:v>0.86908298242649673</c:v>
                </c:pt>
                <c:pt idx="15752">
                  <c:v>0.86926068519292909</c:v>
                </c:pt>
                <c:pt idx="15753">
                  <c:v>0.8692705559243048</c:v>
                </c:pt>
                <c:pt idx="15754">
                  <c:v>0.86883630146908364</c:v>
                </c:pt>
                <c:pt idx="15755">
                  <c:v>0.86861947948114115</c:v>
                </c:pt>
                <c:pt idx="15756">
                  <c:v>0.8685800074622575</c:v>
                </c:pt>
                <c:pt idx="15757">
                  <c:v>0.86833381005289711</c:v>
                </c:pt>
                <c:pt idx="15758">
                  <c:v>0.86842233112730449</c:v>
                </c:pt>
                <c:pt idx="15759">
                  <c:v>0.86812704848400213</c:v>
                </c:pt>
                <c:pt idx="15760">
                  <c:v>0.86795984537604232</c:v>
                </c:pt>
                <c:pt idx="15761">
                  <c:v>0.86772383524397156</c:v>
                </c:pt>
                <c:pt idx="15762">
                  <c:v>0.86833386145980995</c:v>
                </c:pt>
                <c:pt idx="15763">
                  <c:v>0.86819591256963358</c:v>
                </c:pt>
                <c:pt idx="15764">
                  <c:v>0.869122408301919</c:v>
                </c:pt>
                <c:pt idx="15765">
                  <c:v>0.86891519209766999</c:v>
                </c:pt>
                <c:pt idx="15766">
                  <c:v>0.86876727231160411</c:v>
                </c:pt>
                <c:pt idx="15767">
                  <c:v>0.8684618110291723</c:v>
                </c:pt>
                <c:pt idx="15768">
                  <c:v>0.86859974934449802</c:v>
                </c:pt>
                <c:pt idx="15769">
                  <c:v>0.86869837258613647</c:v>
                </c:pt>
                <c:pt idx="15770">
                  <c:v>0.86829433177982385</c:v>
                </c:pt>
                <c:pt idx="15771">
                  <c:v>0.8689744136123676</c:v>
                </c:pt>
                <c:pt idx="15772">
                  <c:v>0.86870813737844721</c:v>
                </c:pt>
                <c:pt idx="15773">
                  <c:v>0.86861954379240569</c:v>
                </c:pt>
                <c:pt idx="15774">
                  <c:v>0.86849131781228761</c:v>
                </c:pt>
                <c:pt idx="15775">
                  <c:v>0.86875751873249063</c:v>
                </c:pt>
                <c:pt idx="15776">
                  <c:v>0.86823528977005238</c:v>
                </c:pt>
                <c:pt idx="15777">
                  <c:v>0.86953713243707864</c:v>
                </c:pt>
                <c:pt idx="15778">
                  <c:v>0.86912248558667204</c:v>
                </c:pt>
                <c:pt idx="15779">
                  <c:v>0.86903365804882482</c:v>
                </c:pt>
                <c:pt idx="15780">
                  <c:v>0.86927056881055897</c:v>
                </c:pt>
                <c:pt idx="15781">
                  <c:v>0.86880680411892564</c:v>
                </c:pt>
                <c:pt idx="15782">
                  <c:v>0.86881666203112962</c:v>
                </c:pt>
                <c:pt idx="15783">
                  <c:v>0.86949762105578221</c:v>
                </c:pt>
                <c:pt idx="15784">
                  <c:v>0.86919152058079818</c:v>
                </c:pt>
                <c:pt idx="15785">
                  <c:v>0.86873770359295077</c:v>
                </c:pt>
                <c:pt idx="15786">
                  <c:v>0.86903360653875539</c:v>
                </c:pt>
                <c:pt idx="15787">
                  <c:v>0.86900398950687141</c:v>
                </c:pt>
                <c:pt idx="15788">
                  <c:v>0.86975466684967107</c:v>
                </c:pt>
                <c:pt idx="15789">
                  <c:v>0.8696458504718465</c:v>
                </c:pt>
                <c:pt idx="15790">
                  <c:v>0.86970526048061014</c:v>
                </c:pt>
                <c:pt idx="15791">
                  <c:v>0.86938897489403244</c:v>
                </c:pt>
                <c:pt idx="15792">
                  <c:v>0.86918167784814215</c:v>
                </c:pt>
                <c:pt idx="15793">
                  <c:v>0.86912247270587906</c:v>
                </c:pt>
                <c:pt idx="15794">
                  <c:v>0.86927050437929165</c:v>
                </c:pt>
                <c:pt idx="15795">
                  <c:v>0.86901385298724876</c:v>
                </c:pt>
                <c:pt idx="15796">
                  <c:v>0.86889550960488915</c:v>
                </c:pt>
                <c:pt idx="15797">
                  <c:v>0.86932981194624692</c:v>
                </c:pt>
                <c:pt idx="15798">
                  <c:v>0.86895467628310352</c:v>
                </c:pt>
                <c:pt idx="15799">
                  <c:v>0.86888564946641722</c:v>
                </c:pt>
                <c:pt idx="15800">
                  <c:v>0.86867859939663095</c:v>
                </c:pt>
                <c:pt idx="15801">
                  <c:v>0.86834361605870813</c:v>
                </c:pt>
                <c:pt idx="15802">
                  <c:v>0.86833377149771651</c:v>
                </c:pt>
                <c:pt idx="15803">
                  <c:v>0.86951744066489012</c:v>
                </c:pt>
                <c:pt idx="15804">
                  <c:v>0.86914218087533746</c:v>
                </c:pt>
                <c:pt idx="15805">
                  <c:v>0.86904352236712679</c:v>
                </c:pt>
                <c:pt idx="15806">
                  <c:v>0.86881658481402557</c:v>
                </c:pt>
                <c:pt idx="15807">
                  <c:v>0.86872784790989377</c:v>
                </c:pt>
                <c:pt idx="15808">
                  <c:v>0.86900406676542652</c:v>
                </c:pt>
                <c:pt idx="15809">
                  <c:v>0.86887581534975933</c:v>
                </c:pt>
                <c:pt idx="15810">
                  <c:v>5.1750684368049944</c:v>
                </c:pt>
                <c:pt idx="15811">
                  <c:v>5.1729391935530646</c:v>
                </c:pt>
                <c:pt idx="15812">
                  <c:v>5.1776731946865677</c:v>
                </c:pt>
                <c:pt idx="15813">
                  <c:v>5.1715801047903724</c:v>
                </c:pt>
                <c:pt idx="15814">
                  <c:v>5.1690418123000326</c:v>
                </c:pt>
                <c:pt idx="15815">
                  <c:v>5.1701044140375085</c:v>
                </c:pt>
                <c:pt idx="15816">
                  <c:v>5.167331862131209</c:v>
                </c:pt>
                <c:pt idx="15817">
                  <c:v>5.1689826022040402</c:v>
                </c:pt>
                <c:pt idx="15818">
                  <c:v>5.169337502879225</c:v>
                </c:pt>
                <c:pt idx="15819">
                  <c:v>5.1658000442465788</c:v>
                </c:pt>
                <c:pt idx="15820">
                  <c:v>5.1585670551013454</c:v>
                </c:pt>
                <c:pt idx="15821">
                  <c:v>5.1626801264291071</c:v>
                </c:pt>
                <c:pt idx="15822">
                  <c:v>5.1609162358766349</c:v>
                </c:pt>
                <c:pt idx="15823">
                  <c:v>5.1625623747859608</c:v>
                </c:pt>
                <c:pt idx="15824">
                  <c:v>5.1549312963224603</c:v>
                </c:pt>
                <c:pt idx="15825">
                  <c:v>5.1607987370369308</c:v>
                </c:pt>
                <c:pt idx="15826">
                  <c:v>5.1654463583045365</c:v>
                </c:pt>
                <c:pt idx="15827">
                  <c:v>5.1652104728275132</c:v>
                </c:pt>
                <c:pt idx="15828">
                  <c:v>5.1591546005815765</c:v>
                </c:pt>
                <c:pt idx="15829">
                  <c:v>5.1589193479880979</c:v>
                </c:pt>
                <c:pt idx="15830">
                  <c:v>5.1596244954772006</c:v>
                </c:pt>
                <c:pt idx="15831">
                  <c:v>5.1644460455861445</c:v>
                </c:pt>
                <c:pt idx="15832">
                  <c:v>5.16097491107557</c:v>
                </c:pt>
                <c:pt idx="15833">
                  <c:v>5.1632097070687015</c:v>
                </c:pt>
                <c:pt idx="15834">
                  <c:v>5.1617981483819175</c:v>
                </c:pt>
                <c:pt idx="15835">
                  <c:v>5.1528224654605008</c:v>
                </c:pt>
                <c:pt idx="15836">
                  <c:v>5.1564551583314255</c:v>
                </c:pt>
                <c:pt idx="15837">
                  <c:v>5.1563377573477069</c:v>
                </c:pt>
                <c:pt idx="15838">
                  <c:v>5.1594479754957501</c:v>
                </c:pt>
                <c:pt idx="15839">
                  <c:v>5.1530565727788931</c:v>
                </c:pt>
                <c:pt idx="15840">
                  <c:v>5.1566896739526129</c:v>
                </c:pt>
                <c:pt idx="15841">
                  <c:v>5.1505992989895555</c:v>
                </c:pt>
                <c:pt idx="15842">
                  <c:v>5.1596238056175574</c:v>
                </c:pt>
                <c:pt idx="15843">
                  <c:v>5.1547552494917248</c:v>
                </c:pt>
                <c:pt idx="15844">
                  <c:v>5.1493132462048576</c:v>
                </c:pt>
                <c:pt idx="15845">
                  <c:v>5.1555173594678854</c:v>
                </c:pt>
                <c:pt idx="15846">
                  <c:v>5.1486121113865702</c:v>
                </c:pt>
                <c:pt idx="15847">
                  <c:v>5.1553995522900271</c:v>
                </c:pt>
                <c:pt idx="15848">
                  <c:v>5.1576283065031214</c:v>
                </c:pt>
                <c:pt idx="15849">
                  <c:v>5.1564554644703993</c:v>
                </c:pt>
                <c:pt idx="15850">
                  <c:v>5.1626216335836776</c:v>
                </c:pt>
                <c:pt idx="15851">
                  <c:v>5.1644456614449208</c:v>
                </c:pt>
                <c:pt idx="15852">
                  <c:v>5.1588605772946865</c:v>
                </c:pt>
                <c:pt idx="15853">
                  <c:v>5.1645040517211678</c:v>
                </c:pt>
                <c:pt idx="15854">
                  <c:v>5.1600942661781621</c:v>
                </c:pt>
                <c:pt idx="15855">
                  <c:v>5.1613281476043724</c:v>
                </c:pt>
                <c:pt idx="15856">
                  <c:v>5.1599173998188341</c:v>
                </c:pt>
                <c:pt idx="15857">
                  <c:v>5.1634451364077059</c:v>
                </c:pt>
                <c:pt idx="15858">
                  <c:v>5.1604464335516518</c:v>
                </c:pt>
                <c:pt idx="15859">
                  <c:v>5.1563377573477069</c:v>
                </c:pt>
                <c:pt idx="15860">
                  <c:v>5.1573939150443024</c:v>
                </c:pt>
                <c:pt idx="15861">
                  <c:v>5.1553409571723856</c:v>
                </c:pt>
                <c:pt idx="15862">
                  <c:v>5.1524718121215445</c:v>
                </c:pt>
                <c:pt idx="15863">
                  <c:v>5.1453429130280401</c:v>
                </c:pt>
                <c:pt idx="15864">
                  <c:v>5.1524130700890058</c:v>
                </c:pt>
                <c:pt idx="15865">
                  <c:v>5.1511257445750225</c:v>
                </c:pt>
                <c:pt idx="15866">
                  <c:v>5.1481446922792449</c:v>
                </c:pt>
                <c:pt idx="15867">
                  <c:v>5.1466852455802226</c:v>
                </c:pt>
                <c:pt idx="15868">
                  <c:v>5.1478522942242293</c:v>
                </c:pt>
                <c:pt idx="15869">
                  <c:v>5.1459848430793356</c:v>
                </c:pt>
                <c:pt idx="15870">
                  <c:v>5.1444681635553478</c:v>
                </c:pt>
                <c:pt idx="15871">
                  <c:v>5.1437105426270158</c:v>
                </c:pt>
                <c:pt idx="15872">
                  <c:v>5.1461015096865275</c:v>
                </c:pt>
                <c:pt idx="15873">
                  <c:v>5.1458681830142892</c:v>
                </c:pt>
                <c:pt idx="15874">
                  <c:v>5.1421371437021168</c:v>
                </c:pt>
                <c:pt idx="15875">
                  <c:v>5.1409729931267609</c:v>
                </c:pt>
                <c:pt idx="15876">
                  <c:v>5.1388787849340876</c:v>
                </c:pt>
                <c:pt idx="15877">
                  <c:v>5.1378906141793221</c:v>
                </c:pt>
                <c:pt idx="15878">
                  <c:v>5.1377158515879664</c:v>
                </c:pt>
                <c:pt idx="15879">
                  <c:v>5.1362054206854166</c:v>
                </c:pt>
                <c:pt idx="15880">
                  <c:v>5.1401002320671365</c:v>
                </c:pt>
                <c:pt idx="15881">
                  <c:v>5.140041762357888</c:v>
                </c:pt>
                <c:pt idx="15882">
                  <c:v>5.1356833452126702</c:v>
                </c:pt>
                <c:pt idx="15883">
                  <c:v>5.1360893841427124</c:v>
                </c:pt>
                <c:pt idx="15884">
                  <c:v>5.135044210845745</c:v>
                </c:pt>
                <c:pt idx="15885">
                  <c:v>5.1402744359947814</c:v>
                </c:pt>
                <c:pt idx="15886">
                  <c:v>5.1400420660923851</c:v>
                </c:pt>
                <c:pt idx="15887">
                  <c:v>5.1344064849317084</c:v>
                </c:pt>
                <c:pt idx="15888">
                  <c:v>5.1319705415202304</c:v>
                </c:pt>
                <c:pt idx="15889">
                  <c:v>5.1306962666370142</c:v>
                </c:pt>
                <c:pt idx="15890">
                  <c:v>5.1302326346454663</c:v>
                </c:pt>
                <c:pt idx="15891">
                  <c:v>5.1280917800037304</c:v>
                </c:pt>
                <c:pt idx="15892">
                  <c:v>5.1290169814185802</c:v>
                </c:pt>
                <c:pt idx="15893">
                  <c:v>5.127628503920155</c:v>
                </c:pt>
                <c:pt idx="15894">
                  <c:v>5.1254901115025406</c:v>
                </c:pt>
                <c:pt idx="15895">
                  <c:v>5.1284384178300275</c:v>
                </c:pt>
                <c:pt idx="15896">
                  <c:v>5.1246235392740775</c:v>
                </c:pt>
                <c:pt idx="15897">
                  <c:v>5.1273967915217566</c:v>
                </c:pt>
                <c:pt idx="15898">
                  <c:v>5.1262986613473815</c:v>
                </c:pt>
                <c:pt idx="15899">
                  <c:v>5.1249126830292058</c:v>
                </c:pt>
                <c:pt idx="15900">
                  <c:v>5.1205272579693339</c:v>
                </c:pt>
                <c:pt idx="15901">
                  <c:v>5.1207580519741303</c:v>
                </c:pt>
                <c:pt idx="15902">
                  <c:v>5.1178782827307492</c:v>
                </c:pt>
                <c:pt idx="15903">
                  <c:v>5.1202966401500261</c:v>
                </c:pt>
                <c:pt idx="15904">
                  <c:v>5.1170718909032953</c:v>
                </c:pt>
                <c:pt idx="15905">
                  <c:v>5.1188565002062942</c:v>
                </c:pt>
                <c:pt idx="15906">
                  <c:v>5.1175901958658754</c:v>
                </c:pt>
                <c:pt idx="15907">
                  <c:v>5.1181081049382708</c:v>
                </c:pt>
                <c:pt idx="15908">
                  <c:v>5.1192600803013741</c:v>
                </c:pt>
                <c:pt idx="15909">
                  <c:v>5.1187992281350514</c:v>
                </c:pt>
                <c:pt idx="15910">
                  <c:v>5.1136231180604872</c:v>
                </c:pt>
                <c:pt idx="15911">
                  <c:v>5.1149442306587671</c:v>
                </c:pt>
                <c:pt idx="15912">
                  <c:v>5.1117851218154451</c:v>
                </c:pt>
                <c:pt idx="15913">
                  <c:v>5.1192023460035596</c:v>
                </c:pt>
                <c:pt idx="15914">
                  <c:v>5.112876541457978</c:v>
                </c:pt>
                <c:pt idx="15915">
                  <c:v>5.1116710457076389</c:v>
                </c:pt>
                <c:pt idx="15916">
                  <c:v>5.1139101271824456</c:v>
                </c:pt>
                <c:pt idx="15917">
                  <c:v>5.1108673736678165</c:v>
                </c:pt>
                <c:pt idx="15918">
                  <c:v>5.1100068362371971</c:v>
                </c:pt>
                <c:pt idx="15919">
                  <c:v>5.112072100176186</c:v>
                </c:pt>
                <c:pt idx="15920">
                  <c:v>5.1054250021374852</c:v>
                </c:pt>
                <c:pt idx="15921">
                  <c:v>5.1065692446231097</c:v>
                </c:pt>
                <c:pt idx="15922">
                  <c:v>5.1067406481362934</c:v>
                </c:pt>
                <c:pt idx="15923">
                  <c:v>5.1067406481362934</c:v>
                </c:pt>
                <c:pt idx="15924">
                  <c:v>5.1084588329803662</c:v>
                </c:pt>
                <c:pt idx="15925">
                  <c:v>5.1016519180543973</c:v>
                </c:pt>
                <c:pt idx="15926">
                  <c:v>5.1094336432985319</c:v>
                </c:pt>
                <c:pt idx="15927">
                  <c:v>5.1019377868974267</c:v>
                </c:pt>
                <c:pt idx="15928">
                  <c:v>5.1044527573780156</c:v>
                </c:pt>
                <c:pt idx="15929">
                  <c:v>5.0991404398309141</c:v>
                </c:pt>
                <c:pt idx="15930">
                  <c:v>5.0983428314563772</c:v>
                </c:pt>
                <c:pt idx="15931">
                  <c:v>5.1010235934121813</c:v>
                </c:pt>
                <c:pt idx="15932">
                  <c:v>5.0995969931959735</c:v>
                </c:pt>
                <c:pt idx="15933">
                  <c:v>5.1027373868579859</c:v>
                </c:pt>
                <c:pt idx="15934">
                  <c:v>5.1000534989471724</c:v>
                </c:pt>
                <c:pt idx="15935">
                  <c:v>5.0935586198650871</c:v>
                </c:pt>
                <c:pt idx="15936">
                  <c:v>5.0949243483632678</c:v>
                </c:pt>
                <c:pt idx="15937">
                  <c:v>5.0979428039887065</c:v>
                </c:pt>
                <c:pt idx="15938">
                  <c:v>5.0932739134948042</c:v>
                </c:pt>
                <c:pt idx="15939">
                  <c:v>5.0918522344317898</c:v>
                </c:pt>
                <c:pt idx="15940">
                  <c:v>5.0926479952011459</c:v>
                </c:pt>
                <c:pt idx="15941">
                  <c:v>5.0956642958724014</c:v>
                </c:pt>
                <c:pt idx="15942">
                  <c:v>5.09270565810181</c:v>
                </c:pt>
                <c:pt idx="15943">
                  <c:v>5.087480722656661</c:v>
                </c:pt>
                <c:pt idx="15944">
                  <c:v>5.0865730859941447</c:v>
                </c:pt>
                <c:pt idx="15945">
                  <c:v>5.0927622093915152</c:v>
                </c:pt>
                <c:pt idx="15946">
                  <c:v>5.0882751602804825</c:v>
                </c:pt>
                <c:pt idx="15947">
                  <c:v>5.0865735299451877</c:v>
                </c:pt>
                <c:pt idx="15948">
                  <c:v>5.0841370946991526</c:v>
                </c:pt>
                <c:pt idx="15949">
                  <c:v>5.0818166420516464</c:v>
                </c:pt>
                <c:pt idx="15950">
                  <c:v>5.0866866666041597</c:v>
                </c:pt>
                <c:pt idx="15951">
                  <c:v>5.0844767115614795</c:v>
                </c:pt>
                <c:pt idx="15952">
                  <c:v>5.0832884094949033</c:v>
                </c:pt>
                <c:pt idx="15953">
                  <c:v>5.0807424690910574</c:v>
                </c:pt>
                <c:pt idx="15954">
                  <c:v>5.0869703866316884</c:v>
                </c:pt>
                <c:pt idx="15955">
                  <c:v>5.0858364816221995</c:v>
                </c:pt>
                <c:pt idx="15956">
                  <c:v>5.083231158435801</c:v>
                </c:pt>
                <c:pt idx="15957">
                  <c:v>5.0856098645942414</c:v>
                </c:pt>
                <c:pt idx="15958">
                  <c:v>5.0793860009524074</c:v>
                </c:pt>
                <c:pt idx="15959">
                  <c:v>5.0769587579697761</c:v>
                </c:pt>
                <c:pt idx="15960">
                  <c:v>5.0813642473022878</c:v>
                </c:pt>
                <c:pt idx="15961">
                  <c:v>5.0807989865827174</c:v>
                </c:pt>
                <c:pt idx="15962">
                  <c:v>5.0817037738991928</c:v>
                </c:pt>
                <c:pt idx="15963">
                  <c:v>5.0764509626994254</c:v>
                </c:pt>
                <c:pt idx="15964">
                  <c:v>5.078256211051599</c:v>
                </c:pt>
                <c:pt idx="15965">
                  <c:v>5.0761120117672673</c:v>
                </c:pt>
                <c:pt idx="15966">
                  <c:v>5.0798380325677694</c:v>
                </c:pt>
                <c:pt idx="15967">
                  <c:v>5.0776355233107653</c:v>
                </c:pt>
                <c:pt idx="15968">
                  <c:v>5.0771840514826243</c:v>
                </c:pt>
                <c:pt idx="15969">
                  <c:v>5.0784826792685909</c:v>
                </c:pt>
                <c:pt idx="15970">
                  <c:v>5.0763374329128741</c:v>
                </c:pt>
                <c:pt idx="15971">
                  <c:v>5.0775226644308882</c:v>
                </c:pt>
                <c:pt idx="15972">
                  <c:v>5.0740258002284255</c:v>
                </c:pt>
                <c:pt idx="15973">
                  <c:v>5.0727868829199405</c:v>
                </c:pt>
                <c:pt idx="15974">
                  <c:v>5.0726179978179866</c:v>
                </c:pt>
                <c:pt idx="15975">
                  <c:v>5.0714361927415279</c:v>
                </c:pt>
                <c:pt idx="15976">
                  <c:v>5.0703671621956534</c:v>
                </c:pt>
                <c:pt idx="15977">
                  <c:v>5.0749282592475087</c:v>
                </c:pt>
                <c:pt idx="15978">
                  <c:v>5.07166117232509</c:v>
                </c:pt>
                <c:pt idx="15979">
                  <c:v>5.0730689036428824</c:v>
                </c:pt>
                <c:pt idx="15980">
                  <c:v>5.0717169987153694</c:v>
                </c:pt>
                <c:pt idx="15981">
                  <c:v>5.0730120112629793</c:v>
                </c:pt>
                <c:pt idx="15982">
                  <c:v>5.0654797684357895</c:v>
                </c:pt>
                <c:pt idx="15983">
                  <c:v>5.0675005271336557</c:v>
                </c:pt>
                <c:pt idx="15984">
                  <c:v>5.0709294000271434</c:v>
                </c:pt>
                <c:pt idx="15985">
                  <c:v>5.0666582767252306</c:v>
                </c:pt>
                <c:pt idx="15986">
                  <c:v>5.0654238194047485</c:v>
                </c:pt>
                <c:pt idx="15987">
                  <c:v>5.0699172191177606</c:v>
                </c:pt>
                <c:pt idx="15988">
                  <c:v>5.0680624160838734</c:v>
                </c:pt>
                <c:pt idx="15989">
                  <c:v>5.0687369750491271</c:v>
                </c:pt>
                <c:pt idx="15990">
                  <c:v>5.0668263765659702</c:v>
                </c:pt>
                <c:pt idx="15991">
                  <c:v>5.0671639370677655</c:v>
                </c:pt>
                <c:pt idx="15992">
                  <c:v>5.06761312714083</c:v>
                </c:pt>
                <c:pt idx="15993">
                  <c:v>5.0690176302356482</c:v>
                </c:pt>
                <c:pt idx="15994">
                  <c:v>5.0617800403854645</c:v>
                </c:pt>
                <c:pt idx="15995">
                  <c:v>5.065872187087189</c:v>
                </c:pt>
                <c:pt idx="15996">
                  <c:v>5.0616671771463784</c:v>
                </c:pt>
                <c:pt idx="15997">
                  <c:v>5.0682876109765775</c:v>
                </c:pt>
                <c:pt idx="15998">
                  <c:v>5.0615558550865476</c:v>
                </c:pt>
                <c:pt idx="15999">
                  <c:v>5.0678379058863365</c:v>
                </c:pt>
                <c:pt idx="16000">
                  <c:v>5.0604921334087178</c:v>
                </c:pt>
                <c:pt idx="16001">
                  <c:v>5.0630120009786479</c:v>
                </c:pt>
                <c:pt idx="16002">
                  <c:v>5.0644139249829045</c:v>
                </c:pt>
                <c:pt idx="16003">
                  <c:v>5.063068469056021</c:v>
                </c:pt>
                <c:pt idx="16004">
                  <c:v>5.064245291904367</c:v>
                </c:pt>
                <c:pt idx="16005">
                  <c:v>5.0619472999941104</c:v>
                </c:pt>
                <c:pt idx="16006">
                  <c:v>5.0654799149012408</c:v>
                </c:pt>
                <c:pt idx="16007">
                  <c:v>5.0639089456866895</c:v>
                </c:pt>
                <c:pt idx="16008">
                  <c:v>5.0653674325358473</c:v>
                </c:pt>
                <c:pt idx="16009">
                  <c:v>5.0590368372386685</c:v>
                </c:pt>
                <c:pt idx="16010">
                  <c:v>5.0641333898882399</c:v>
                </c:pt>
                <c:pt idx="16011">
                  <c:v>5.063012293555329</c:v>
                </c:pt>
                <c:pt idx="16012">
                  <c:v>5.058645075166786</c:v>
                </c:pt>
                <c:pt idx="16013">
                  <c:v>5.0632361270181399</c:v>
                </c:pt>
                <c:pt idx="16014">
                  <c:v>5.0622837614579268</c:v>
                </c:pt>
                <c:pt idx="16015">
                  <c:v>5.0586459510180601</c:v>
                </c:pt>
                <c:pt idx="16016">
                  <c:v>5.0622836883398836</c:v>
                </c:pt>
                <c:pt idx="16017">
                  <c:v>5.0579747214952002</c:v>
                </c:pt>
                <c:pt idx="16018">
                  <c:v>5.0625634571572355</c:v>
                </c:pt>
                <c:pt idx="16019">
                  <c:v>5.058701057418074</c:v>
                </c:pt>
                <c:pt idx="16020">
                  <c:v>5.0619478117359948</c:v>
                </c:pt>
                <c:pt idx="16021">
                  <c:v>5.057862652535368</c:v>
                </c:pt>
                <c:pt idx="16022">
                  <c:v>5.0559071085371325</c:v>
                </c:pt>
                <c:pt idx="16023">
                  <c:v>5.0562979796027614</c:v>
                </c:pt>
                <c:pt idx="16024">
                  <c:v>5.0551257372514007</c:v>
                </c:pt>
                <c:pt idx="16025">
                  <c:v>5.0575276498180175</c:v>
                </c:pt>
                <c:pt idx="16026">
                  <c:v>5.0525035384243226</c:v>
                </c:pt>
                <c:pt idx="16027">
                  <c:v>5.0550142621669032</c:v>
                </c:pt>
                <c:pt idx="16028">
                  <c:v>5.0526703287674062</c:v>
                </c:pt>
                <c:pt idx="16029">
                  <c:v>5.0550693432101497</c:v>
                </c:pt>
                <c:pt idx="16030">
                  <c:v>5.0578066203682068</c:v>
                </c:pt>
                <c:pt idx="16031">
                  <c:v>5.0549026474816898</c:v>
                </c:pt>
                <c:pt idx="16032">
                  <c:v>5.0536187904060279</c:v>
                </c:pt>
                <c:pt idx="16033">
                  <c:v>5.0564099624674848</c:v>
                </c:pt>
                <c:pt idx="16034">
                  <c:v>5.0573039319649578</c:v>
                </c:pt>
                <c:pt idx="16035">
                  <c:v>5.0531723105050688</c:v>
                </c:pt>
                <c:pt idx="16036">
                  <c:v>5.0549577255037859</c:v>
                </c:pt>
                <c:pt idx="16037">
                  <c:v>5.0542323596157388</c:v>
                </c:pt>
                <c:pt idx="16038">
                  <c:v>5.0561307458308811</c:v>
                </c:pt>
                <c:pt idx="16039">
                  <c:v>5.0562982712168036</c:v>
                </c:pt>
                <c:pt idx="16040">
                  <c:v>5.0532836119117679</c:v>
                </c:pt>
                <c:pt idx="16041">
                  <c:v>5.0549577255037859</c:v>
                </c:pt>
                <c:pt idx="16042">
                  <c:v>5.0536745617787755</c:v>
                </c:pt>
                <c:pt idx="16043">
                  <c:v>5.0576389708262255</c:v>
                </c:pt>
                <c:pt idx="16044">
                  <c:v>5.0570243739091945</c:v>
                </c:pt>
                <c:pt idx="16045">
                  <c:v>5.0580307582880106</c:v>
                </c:pt>
                <c:pt idx="16046">
                  <c:v>5.0560749070993465</c:v>
                </c:pt>
                <c:pt idx="16047">
                  <c:v>5.0527818210397255</c:v>
                </c:pt>
                <c:pt idx="16048">
                  <c:v>5.0562424278895515</c:v>
                </c:pt>
                <c:pt idx="16049">
                  <c:v>5.0564658103910327</c:v>
                </c:pt>
                <c:pt idx="16050">
                  <c:v>5.0541765729494141</c:v>
                </c:pt>
                <c:pt idx="16051">
                  <c:v>5.0546232733328562</c:v>
                </c:pt>
                <c:pt idx="16052">
                  <c:v>5.0560187054320433</c:v>
                </c:pt>
                <c:pt idx="16053">
                  <c:v>5.05568429750954</c:v>
                </c:pt>
                <c:pt idx="16054">
                  <c:v>5.0544558857663846</c:v>
                </c:pt>
                <c:pt idx="16055">
                  <c:v>5.0518904176911725</c:v>
                </c:pt>
                <c:pt idx="16056">
                  <c:v>5.0537303346806084</c:v>
                </c:pt>
                <c:pt idx="16057">
                  <c:v>5.0512214852152377</c:v>
                </c:pt>
                <c:pt idx="16058">
                  <c:v>5.0526148032381375</c:v>
                </c:pt>
                <c:pt idx="16059">
                  <c:v>5.0542327237634996</c:v>
                </c:pt>
                <c:pt idx="16060">
                  <c:v>5.0541211519405262</c:v>
                </c:pt>
                <c:pt idx="16061">
                  <c:v>5.0492721668131599</c:v>
                </c:pt>
                <c:pt idx="16062">
                  <c:v>5.0535076162654713</c:v>
                </c:pt>
                <c:pt idx="16063">
                  <c:v>5.0523922069339156</c:v>
                </c:pt>
                <c:pt idx="16064">
                  <c:v>5.0494386922372794</c:v>
                </c:pt>
                <c:pt idx="16065">
                  <c:v>5.0550697075077231</c:v>
                </c:pt>
                <c:pt idx="16066">
                  <c:v>5.0515561057773732</c:v>
                </c:pt>
                <c:pt idx="16067">
                  <c:v>5.0519459961923721</c:v>
                </c:pt>
                <c:pt idx="16068">
                  <c:v>5.0568009301112165</c:v>
                </c:pt>
                <c:pt idx="16069">
                  <c:v>5.0511657810754684</c:v>
                </c:pt>
                <c:pt idx="16070">
                  <c:v>5.0542881478117678</c:v>
                </c:pt>
                <c:pt idx="16071">
                  <c:v>5.0497732374284281</c:v>
                </c:pt>
                <c:pt idx="16072">
                  <c:v>5.0544555215786806</c:v>
                </c:pt>
                <c:pt idx="16073">
                  <c:v>5.0559070356476283</c:v>
                </c:pt>
                <c:pt idx="16074">
                  <c:v>5.0560745426217935</c:v>
                </c:pt>
                <c:pt idx="16075">
                  <c:v>5.0547345084568072</c:v>
                </c:pt>
                <c:pt idx="16076">
                  <c:v>5.0529492892597272</c:v>
                </c:pt>
                <c:pt idx="16077">
                  <c:v>5.0526150215531116</c:v>
                </c:pt>
                <c:pt idx="16078">
                  <c:v>5.0545111702150871</c:v>
                </c:pt>
                <c:pt idx="16079">
                  <c:v>5.0550138978792605</c:v>
                </c:pt>
                <c:pt idx="16080">
                  <c:v>5.0533960842025296</c:v>
                </c:pt>
                <c:pt idx="16081">
                  <c:v>5.0526150215531116</c:v>
                </c:pt>
                <c:pt idx="16082">
                  <c:v>5.0509426889308902</c:v>
                </c:pt>
                <c:pt idx="16083">
                  <c:v>5.0499959832169425</c:v>
                </c:pt>
                <c:pt idx="16084">
                  <c:v>5.0525035384243218</c:v>
                </c:pt>
                <c:pt idx="16085">
                  <c:v>5.0498848616300709</c:v>
                </c:pt>
                <c:pt idx="16086">
                  <c:v>5.0493831822463013</c:v>
                </c:pt>
                <c:pt idx="16087">
                  <c:v>5.049438837553379</c:v>
                </c:pt>
                <c:pt idx="16088">
                  <c:v>5.0497177182986954</c:v>
                </c:pt>
                <c:pt idx="16089">
                  <c:v>5.0479366064831845</c:v>
                </c:pt>
                <c:pt idx="16090">
                  <c:v>5.0522244935484704</c:v>
                </c:pt>
                <c:pt idx="16091">
                  <c:v>5.0483815746830674</c:v>
                </c:pt>
                <c:pt idx="16092">
                  <c:v>5.0478253796605976</c:v>
                </c:pt>
                <c:pt idx="16093">
                  <c:v>5.0512774090527133</c:v>
                </c:pt>
                <c:pt idx="16094">
                  <c:v>5.0535068154259886</c:v>
                </c:pt>
                <c:pt idx="16095">
                  <c:v>5.0540650770291871</c:v>
                </c:pt>
                <c:pt idx="16096">
                  <c:v>5.0537864731794535</c:v>
                </c:pt>
                <c:pt idx="16097">
                  <c:v>5.0495503707266218</c:v>
                </c:pt>
                <c:pt idx="16098">
                  <c:v>5.0492169519713324</c:v>
                </c:pt>
                <c:pt idx="16099">
                  <c:v>5.0486600198279774</c:v>
                </c:pt>
                <c:pt idx="16100">
                  <c:v>5.0501630040673673</c:v>
                </c:pt>
                <c:pt idx="16101">
                  <c:v>5.0499398039182477</c:v>
                </c:pt>
                <c:pt idx="16102">
                  <c:v>5.05228022670084</c:v>
                </c:pt>
                <c:pt idx="16103">
                  <c:v>5.0514443897677985</c:v>
                </c:pt>
                <c:pt idx="16104">
                  <c:v>5.0530612335513574</c:v>
                </c:pt>
                <c:pt idx="16105">
                  <c:v>5.0499400219461581</c:v>
                </c:pt>
                <c:pt idx="16106">
                  <c:v>5.0503861560380594</c:v>
                </c:pt>
                <c:pt idx="16107">
                  <c:v>5.0515001015417376</c:v>
                </c:pt>
                <c:pt idx="16108">
                  <c:v>5.0484929045871594</c:v>
                </c:pt>
                <c:pt idx="16109">
                  <c:v>5.0483812842020592</c:v>
                </c:pt>
                <c:pt idx="16110">
                  <c:v>5.0529497259615095</c:v>
                </c:pt>
                <c:pt idx="16111">
                  <c:v>5.0520015762127306</c:v>
                </c:pt>
                <c:pt idx="16112">
                  <c:v>5.0511654901962384</c:v>
                </c:pt>
                <c:pt idx="16113">
                  <c:v>5.0492164434205504</c:v>
                </c:pt>
                <c:pt idx="16114">
                  <c:v>5.0476026539151064</c:v>
                </c:pt>
                <c:pt idx="16115">
                  <c:v>5.0494947123649077</c:v>
                </c:pt>
                <c:pt idx="16116">
                  <c:v>5.0523916975881678</c:v>
                </c:pt>
                <c:pt idx="16117">
                  <c:v>5.0516672460235323</c:v>
                </c:pt>
                <c:pt idx="16118">
                  <c:v>5.0532279240503302</c:v>
                </c:pt>
                <c:pt idx="16119">
                  <c:v>5.0509987505272349</c:v>
                </c:pt>
                <c:pt idx="16120">
                  <c:v>5.0530606512504095</c:v>
                </c:pt>
                <c:pt idx="16121">
                  <c:v>5.0528382244846819</c:v>
                </c:pt>
                <c:pt idx="16122">
                  <c:v>5.0502183899905884</c:v>
                </c:pt>
                <c:pt idx="16123">
                  <c:v>5.049438837553379</c:v>
                </c:pt>
                <c:pt idx="16124">
                  <c:v>5.0519459961923721</c:v>
                </c:pt>
                <c:pt idx="16125">
                  <c:v>5.0525590609158186</c:v>
                </c:pt>
                <c:pt idx="16126">
                  <c:v>5.0510537229322701</c:v>
                </c:pt>
                <c:pt idx="16127">
                  <c:v>5.0475470488848551</c:v>
                </c:pt>
                <c:pt idx="16128">
                  <c:v>5.0509430524900898</c:v>
                </c:pt>
                <c:pt idx="16129">
                  <c:v>5.04854889864506</c:v>
                </c:pt>
                <c:pt idx="16130">
                  <c:v>5.051834549734096</c:v>
                </c:pt>
                <c:pt idx="16131">
                  <c:v>5.0501074742894385</c:v>
                </c:pt>
                <c:pt idx="16132">
                  <c:v>5.0472690465649839</c:v>
                </c:pt>
                <c:pt idx="16133">
                  <c:v>5.0442686093736278</c:v>
                </c:pt>
                <c:pt idx="16134">
                  <c:v>5.0458236124630922</c:v>
                </c:pt>
                <c:pt idx="16135">
                  <c:v>5.0462126944967531</c:v>
                </c:pt>
                <c:pt idx="16136">
                  <c:v>5.0454348950365668</c:v>
                </c:pt>
                <c:pt idx="16137">
                  <c:v>5.0500516553087351</c:v>
                </c:pt>
                <c:pt idx="16138">
                  <c:v>5.0484929772113949</c:v>
                </c:pt>
                <c:pt idx="16139">
                  <c:v>5.0437135397121517</c:v>
                </c:pt>
                <c:pt idx="16140">
                  <c:v>5.045545991003543</c:v>
                </c:pt>
                <c:pt idx="16141">
                  <c:v>5.045545991003543</c:v>
                </c:pt>
                <c:pt idx="16142">
                  <c:v>5.0416050797406484</c:v>
                </c:pt>
                <c:pt idx="16143">
                  <c:v>5.0473806784337594</c:v>
                </c:pt>
                <c:pt idx="16144">
                  <c:v>5.0441016377296855</c:v>
                </c:pt>
                <c:pt idx="16145">
                  <c:v>5.0461574176731734</c:v>
                </c:pt>
                <c:pt idx="16146">
                  <c:v>5.0479367516918945</c:v>
                </c:pt>
                <c:pt idx="16147">
                  <c:v>5.0434359169182752</c:v>
                </c:pt>
                <c:pt idx="16148">
                  <c:v>5.0460455628778096</c:v>
                </c:pt>
                <c:pt idx="16149">
                  <c:v>5.0449346034255669</c:v>
                </c:pt>
                <c:pt idx="16150">
                  <c:v>5.0442126607473465</c:v>
                </c:pt>
                <c:pt idx="16151">
                  <c:v>5.0472694820480033</c:v>
                </c:pt>
                <c:pt idx="16152">
                  <c:v>5.0430472218935245</c:v>
                </c:pt>
                <c:pt idx="16153">
                  <c:v>5.0451012085905775</c:v>
                </c:pt>
                <c:pt idx="16154">
                  <c:v>5.0461571275100878</c:v>
                </c:pt>
                <c:pt idx="16155">
                  <c:v>5.0460459980985384</c:v>
                </c:pt>
                <c:pt idx="16156">
                  <c:v>5.0482144097293302</c:v>
                </c:pt>
                <c:pt idx="16157">
                  <c:v>5.0477699137298622</c:v>
                </c:pt>
                <c:pt idx="16158">
                  <c:v>5.0451571817145844</c:v>
                </c:pt>
                <c:pt idx="16159">
                  <c:v>5.0428248748835385</c:v>
                </c:pt>
                <c:pt idx="16160">
                  <c:v>5.0472134506668471</c:v>
                </c:pt>
                <c:pt idx="16161">
                  <c:v>5.0459907258127874</c:v>
                </c:pt>
                <c:pt idx="16162">
                  <c:v>5.0461574176731734</c:v>
                </c:pt>
                <c:pt idx="16163">
                  <c:v>5.0501630040673673</c:v>
                </c:pt>
                <c:pt idx="16164">
                  <c:v>5.0445457662446502</c:v>
                </c:pt>
                <c:pt idx="16165">
                  <c:v>5.0473250794799149</c:v>
                </c:pt>
                <c:pt idx="16166">
                  <c:v>5.0431581872356777</c:v>
                </c:pt>
                <c:pt idx="16167">
                  <c:v>5.0456013962250585</c:v>
                </c:pt>
                <c:pt idx="16168">
                  <c:v>5.0423256606430273</c:v>
                </c:pt>
                <c:pt idx="16169">
                  <c:v>5.0476579700899959</c:v>
                </c:pt>
                <c:pt idx="16170">
                  <c:v>5.0432687240211038</c:v>
                </c:pt>
                <c:pt idx="16171">
                  <c:v>5.0473802429268986</c:v>
                </c:pt>
                <c:pt idx="16172">
                  <c:v>5.0462126944967531</c:v>
                </c:pt>
                <c:pt idx="16173">
                  <c:v>5.0435469035199221</c:v>
                </c:pt>
                <c:pt idx="16174">
                  <c:v>5.0455458459656795</c:v>
                </c:pt>
                <c:pt idx="16175">
                  <c:v>5.0396646794335407</c:v>
                </c:pt>
                <c:pt idx="16176">
                  <c:v>5.0459347297032897</c:v>
                </c:pt>
                <c:pt idx="16177">
                  <c:v>5.0393323744868539</c:v>
                </c:pt>
                <c:pt idx="16178">
                  <c:v>5.0432695932726395</c:v>
                </c:pt>
                <c:pt idx="16179">
                  <c:v>5.044990426957586</c:v>
                </c:pt>
                <c:pt idx="16180">
                  <c:v>5.0445462011439606</c:v>
                </c:pt>
                <c:pt idx="16181">
                  <c:v>5.0434915543514203</c:v>
                </c:pt>
                <c:pt idx="16182">
                  <c:v>5.0402740466753446</c:v>
                </c:pt>
                <c:pt idx="16183">
                  <c:v>5.0437135397121509</c:v>
                </c:pt>
                <c:pt idx="16184">
                  <c:v>5.0390550615813039</c:v>
                </c:pt>
                <c:pt idx="16185">
                  <c:v>5.0428808576823201</c:v>
                </c:pt>
                <c:pt idx="16186">
                  <c:v>5.0425472288255255</c:v>
                </c:pt>
                <c:pt idx="16187">
                  <c:v>5.0368411005007196</c:v>
                </c:pt>
                <c:pt idx="16188">
                  <c:v>5.0366747393467843</c:v>
                </c:pt>
                <c:pt idx="16189">
                  <c:v>5.0367857896774577</c:v>
                </c:pt>
                <c:pt idx="16190">
                  <c:v>5.0418261349071578</c:v>
                </c:pt>
                <c:pt idx="16191">
                  <c:v>5.0414934755773881</c:v>
                </c:pt>
                <c:pt idx="16192">
                  <c:v>5.0399417864762794</c:v>
                </c:pt>
                <c:pt idx="16193">
                  <c:v>5.0414940545714622</c:v>
                </c:pt>
                <c:pt idx="16194">
                  <c:v>5.0357903808569784</c:v>
                </c:pt>
                <c:pt idx="16195">
                  <c:v>5.0394429921477171</c:v>
                </c:pt>
                <c:pt idx="16196">
                  <c:v>5.0398307077061704</c:v>
                </c:pt>
                <c:pt idx="16197">
                  <c:v>5.0402742636675795</c:v>
                </c:pt>
                <c:pt idx="16198">
                  <c:v>5.0404404865421535</c:v>
                </c:pt>
                <c:pt idx="16199">
                  <c:v>5.0423813400436854</c:v>
                </c:pt>
                <c:pt idx="16200">
                  <c:v>5.0403300314419965</c:v>
                </c:pt>
                <c:pt idx="16201">
                  <c:v>5.0420480105019507</c:v>
                </c:pt>
                <c:pt idx="16202">
                  <c:v>5.0392218351552529</c:v>
                </c:pt>
                <c:pt idx="16203">
                  <c:v>5.0371173883981095</c:v>
                </c:pt>
                <c:pt idx="16204">
                  <c:v>5.0357900921734799</c:v>
                </c:pt>
                <c:pt idx="16205">
                  <c:v>5.0362324035575838</c:v>
                </c:pt>
                <c:pt idx="16206">
                  <c:v>5.0368413171257078</c:v>
                </c:pt>
                <c:pt idx="16207">
                  <c:v>5.0385020671846874</c:v>
                </c:pt>
                <c:pt idx="16208">
                  <c:v>5.0335247614359018</c:v>
                </c:pt>
                <c:pt idx="16209">
                  <c:v>5.0408835247604342</c:v>
                </c:pt>
                <c:pt idx="16210">
                  <c:v>5.0368961962032648</c:v>
                </c:pt>
                <c:pt idx="16211">
                  <c:v>5.0388338023493304</c:v>
                </c:pt>
                <c:pt idx="16212">
                  <c:v>5.0394987370602831</c:v>
                </c:pt>
                <c:pt idx="16213">
                  <c:v>5.0397758214199051</c:v>
                </c:pt>
                <c:pt idx="16214">
                  <c:v>5.0362329810507278</c:v>
                </c:pt>
                <c:pt idx="16215">
                  <c:v>5.0375607842891048</c:v>
                </c:pt>
                <c:pt idx="16216">
                  <c:v>5.0351269504616463</c:v>
                </c:pt>
                <c:pt idx="16217">
                  <c:v>5.0365643448895181</c:v>
                </c:pt>
                <c:pt idx="16218">
                  <c:v>5.0371181827981921</c:v>
                </c:pt>
                <c:pt idx="16219">
                  <c:v>5.0352373387494405</c:v>
                </c:pt>
                <c:pt idx="16220">
                  <c:v>5.0361771815366589</c:v>
                </c:pt>
                <c:pt idx="16221">
                  <c:v>5.0339662897792916</c:v>
                </c:pt>
                <c:pt idx="16222">
                  <c:v>5.0352926073031172</c:v>
                </c:pt>
                <c:pt idx="16223">
                  <c:v>5.0339661455675104</c:v>
                </c:pt>
                <c:pt idx="16224">
                  <c:v>5.0369522321637685</c:v>
                </c:pt>
                <c:pt idx="16225">
                  <c:v>5.0330823203385835</c:v>
                </c:pt>
                <c:pt idx="16226">
                  <c:v>5.0346291235509701</c:v>
                </c:pt>
                <c:pt idx="16227">
                  <c:v>5.0320888022478885</c:v>
                </c:pt>
                <c:pt idx="16228">
                  <c:v>5.0312055083297897</c:v>
                </c:pt>
                <c:pt idx="16229">
                  <c:v>5.0326406965251387</c:v>
                </c:pt>
                <c:pt idx="16230">
                  <c:v>5.0337456577656852</c:v>
                </c:pt>
                <c:pt idx="16231">
                  <c:v>5.0320336210979395</c:v>
                </c:pt>
                <c:pt idx="16232">
                  <c:v>5.0352926073031172</c:v>
                </c:pt>
                <c:pt idx="16233">
                  <c:v>5.0373945084871457</c:v>
                </c:pt>
                <c:pt idx="16234">
                  <c:v>5.0329721936325589</c:v>
                </c:pt>
                <c:pt idx="16235">
                  <c:v>5.03424232996207</c:v>
                </c:pt>
                <c:pt idx="16236">
                  <c:v>5.0344079865639015</c:v>
                </c:pt>
                <c:pt idx="16237">
                  <c:v>5.0377821212960354</c:v>
                </c:pt>
                <c:pt idx="16238">
                  <c:v>5.0375604953532021</c:v>
                </c:pt>
                <c:pt idx="16239">
                  <c:v>5.0381138831296104</c:v>
                </c:pt>
                <c:pt idx="16240">
                  <c:v>5.0355689726993491</c:v>
                </c:pt>
                <c:pt idx="16241">
                  <c:v>5.0356796015855974</c:v>
                </c:pt>
                <c:pt idx="16242">
                  <c:v>5.0381138831296104</c:v>
                </c:pt>
                <c:pt idx="16243">
                  <c:v>5.0383354973462007</c:v>
                </c:pt>
                <c:pt idx="16244">
                  <c:v>5.0376161162742115</c:v>
                </c:pt>
                <c:pt idx="16245">
                  <c:v>5.0350716864289886</c:v>
                </c:pt>
                <c:pt idx="16246">
                  <c:v>5.0368961239929773</c:v>
                </c:pt>
                <c:pt idx="16247">
                  <c:v>5.0324748242260684</c:v>
                </c:pt>
                <c:pt idx="16248">
                  <c:v>5.0385016335794806</c:v>
                </c:pt>
                <c:pt idx="16249">
                  <c:v>5.0337452251775154</c:v>
                </c:pt>
                <c:pt idx="16250">
                  <c:v>5.0370068253890565</c:v>
                </c:pt>
                <c:pt idx="16251">
                  <c:v>5.0359008053139043</c:v>
                </c:pt>
                <c:pt idx="16252">
                  <c:v>5.0350716864289886</c:v>
                </c:pt>
                <c:pt idx="16253">
                  <c:v>5.0373943640310435</c:v>
                </c:pt>
                <c:pt idx="16254">
                  <c:v>5.0338004530147904</c:v>
                </c:pt>
                <c:pt idx="16255">
                  <c:v>5.034518696289477</c:v>
                </c:pt>
                <c:pt idx="16256">
                  <c:v>5.0312055083297897</c:v>
                </c:pt>
                <c:pt idx="16257">
                  <c:v>5.0398307800210986</c:v>
                </c:pt>
                <c:pt idx="16258">
                  <c:v>5.0357345213660176</c:v>
                </c:pt>
                <c:pt idx="16259">
                  <c:v>5.0350162796179214</c:v>
                </c:pt>
                <c:pt idx="16260">
                  <c:v>5.0376706551533337</c:v>
                </c:pt>
                <c:pt idx="16261">
                  <c:v>5.0379481399188863</c:v>
                </c:pt>
                <c:pt idx="16262">
                  <c:v>5.0386127840828818</c:v>
                </c:pt>
                <c:pt idx="16263">
                  <c:v>5.0360665254690504</c:v>
                </c:pt>
                <c:pt idx="16264">
                  <c:v>5.0413276005809164</c:v>
                </c:pt>
                <c:pt idx="16265">
                  <c:v>5.037228535218218</c:v>
                </c:pt>
                <c:pt idx="16266">
                  <c:v>5.0385567021827073</c:v>
                </c:pt>
                <c:pt idx="16267">
                  <c:v>5.0403293081147433</c:v>
                </c:pt>
                <c:pt idx="16268">
                  <c:v>5.0416599431825952</c:v>
                </c:pt>
                <c:pt idx="16269">
                  <c:v>5.0383904169081184</c:v>
                </c:pt>
                <c:pt idx="16270">
                  <c:v>5.042381629667446</c:v>
                </c:pt>
                <c:pt idx="16271">
                  <c:v>5.0414381824045043</c:v>
                </c:pt>
                <c:pt idx="16272">
                  <c:v>5.0399971835019057</c:v>
                </c:pt>
                <c:pt idx="16273">
                  <c:v>5.0440461284983469</c:v>
                </c:pt>
                <c:pt idx="16274">
                  <c:v>5.0426586013187409</c:v>
                </c:pt>
                <c:pt idx="16275">
                  <c:v>5.0414936927001515</c:v>
                </c:pt>
                <c:pt idx="16276">
                  <c:v>5.0407731178734805</c:v>
                </c:pt>
                <c:pt idx="16277">
                  <c:v>5.0405513817033984</c:v>
                </c:pt>
                <c:pt idx="16278">
                  <c:v>5.0353478052101224</c:v>
                </c:pt>
                <c:pt idx="16279">
                  <c:v>5.0418817282097619</c:v>
                </c:pt>
                <c:pt idx="16280">
                  <c:v>5.0394432813521322</c:v>
                </c:pt>
                <c:pt idx="16281">
                  <c:v>5.0446568135601915</c:v>
                </c:pt>
                <c:pt idx="16282">
                  <c:v>5.0403850050684715</c:v>
                </c:pt>
                <c:pt idx="16283">
                  <c:v>5.0427699075065036</c:v>
                </c:pt>
                <c:pt idx="16284">
                  <c:v>5.0373396881360915</c:v>
                </c:pt>
                <c:pt idx="16285">
                  <c:v>5.0388889522599856</c:v>
                </c:pt>
                <c:pt idx="16286">
                  <c:v>5.0388340191874468</c:v>
                </c:pt>
                <c:pt idx="16287">
                  <c:v>5.0374499081616504</c:v>
                </c:pt>
                <c:pt idx="16288">
                  <c:v>5.042381629667446</c:v>
                </c:pt>
                <c:pt idx="16289">
                  <c:v>5.0436021817486836</c:v>
                </c:pt>
                <c:pt idx="16290">
                  <c:v>5.0384462774103085</c:v>
                </c:pt>
                <c:pt idx="16291">
                  <c:v>5.0377261346186346</c:v>
                </c:pt>
                <c:pt idx="16292">
                  <c:v>5.0405513817033984</c:v>
                </c:pt>
                <c:pt idx="16293">
                  <c:v>5.0460459980985384</c:v>
                </c:pt>
                <c:pt idx="16294">
                  <c:v>5.0445462011439606</c:v>
                </c:pt>
                <c:pt idx="16295">
                  <c:v>5.046046288245738</c:v>
                </c:pt>
                <c:pt idx="16296">
                  <c:v>5.0437683152922421</c:v>
                </c:pt>
                <c:pt idx="16297">
                  <c:v>5.0439352595131455</c:v>
                </c:pt>
                <c:pt idx="16298">
                  <c:v>5.0447127744313214</c:v>
                </c:pt>
                <c:pt idx="16299">
                  <c:v>5.0443789167531943</c:v>
                </c:pt>
                <c:pt idx="16300">
                  <c:v>5.0459907258127874</c:v>
                </c:pt>
                <c:pt idx="16301">
                  <c:v>5.0467684480108934</c:v>
                </c:pt>
                <c:pt idx="16302">
                  <c:v>5.0485486081401314</c:v>
                </c:pt>
                <c:pt idx="16303">
                  <c:v>5.0483817199235874</c:v>
                </c:pt>
                <c:pt idx="16304">
                  <c:v>5.0491050012193721</c:v>
                </c:pt>
                <c:pt idx="16305">
                  <c:v>5.0490493550548132</c:v>
                </c:pt>
                <c:pt idx="16306">
                  <c:v>5.0441575832953776</c:v>
                </c:pt>
                <c:pt idx="16307">
                  <c:v>5.0459904356735299</c:v>
                </c:pt>
                <c:pt idx="16308">
                  <c:v>5.0452127213397473</c:v>
                </c:pt>
                <c:pt idx="16309">
                  <c:v>5.0450459620205041</c:v>
                </c:pt>
                <c:pt idx="16310">
                  <c:v>5.0424924862001781</c:v>
                </c:pt>
                <c:pt idx="16311">
                  <c:v>5.0453238051488034</c:v>
                </c:pt>
                <c:pt idx="16312">
                  <c:v>5.0438796099135423</c:v>
                </c:pt>
                <c:pt idx="16313">
                  <c:v>5.0421597175801836</c:v>
                </c:pt>
                <c:pt idx="16314">
                  <c:v>5.0463796947759034</c:v>
                </c:pt>
                <c:pt idx="16315">
                  <c:v>5.0436577512892926</c:v>
                </c:pt>
                <c:pt idx="16316">
                  <c:v>5.0448235409118762</c:v>
                </c:pt>
                <c:pt idx="16317">
                  <c:v>5.0461574176731734</c:v>
                </c:pt>
                <c:pt idx="16318">
                  <c:v>5.0464352678535844</c:v>
                </c:pt>
                <c:pt idx="16319">
                  <c:v>5.041105876137336</c:v>
                </c:pt>
                <c:pt idx="16320">
                  <c:v>5.0456566579128577</c:v>
                </c:pt>
                <c:pt idx="16321">
                  <c:v>5.0463241232190814</c:v>
                </c:pt>
                <c:pt idx="16322">
                  <c:v>5.0484931224598837</c:v>
                </c:pt>
                <c:pt idx="16323">
                  <c:v>5.0477143041207775</c:v>
                </c:pt>
                <c:pt idx="16324">
                  <c:v>5.0453793493328174</c:v>
                </c:pt>
                <c:pt idx="16325">
                  <c:v>5.0459348747689337</c:v>
                </c:pt>
                <c:pt idx="16326">
                  <c:v>5.0437686051140593</c:v>
                </c:pt>
                <c:pt idx="16327">
                  <c:v>5.0457680561233813</c:v>
                </c:pt>
                <c:pt idx="16328">
                  <c:v>5.0448792163993659</c:v>
                </c:pt>
                <c:pt idx="16329">
                  <c:v>5.0497176456306727</c:v>
                </c:pt>
                <c:pt idx="16330">
                  <c:v>5.0456569480044271</c:v>
                </c:pt>
                <c:pt idx="16331">
                  <c:v>5.0474359885637341</c:v>
                </c:pt>
                <c:pt idx="16332">
                  <c:v>5.0437688949359094</c:v>
                </c:pt>
                <c:pt idx="16333">
                  <c:v>5.0458237575207985</c:v>
                </c:pt>
                <c:pt idx="16334">
                  <c:v>5.0469356391390843</c:v>
                </c:pt>
                <c:pt idx="16335">
                  <c:v>5.0459908708824308</c:v>
                </c:pt>
                <c:pt idx="16336">
                  <c:v>5.0472691917259809</c:v>
                </c:pt>
                <c:pt idx="16337">
                  <c:v>5.0495506613748091</c:v>
                </c:pt>
                <c:pt idx="16338">
                  <c:v>5.0482709044259906</c:v>
                </c:pt>
                <c:pt idx="16339">
                  <c:v>5.0483260935643877</c:v>
                </c:pt>
                <c:pt idx="16340">
                  <c:v>5.0494950030051324</c:v>
                </c:pt>
                <c:pt idx="16341">
                  <c:v>5.0478250892591161</c:v>
                </c:pt>
                <c:pt idx="16342">
                  <c:v>5.0494393461598186</c:v>
                </c:pt>
                <c:pt idx="16343">
                  <c:v>5.0489938556983907</c:v>
                </c:pt>
                <c:pt idx="16344">
                  <c:v>5.0477694781395384</c:v>
                </c:pt>
                <c:pt idx="16345">
                  <c:v>5.0475470488848551</c:v>
                </c:pt>
                <c:pt idx="16346">
                  <c:v>5.0527822577055455</c:v>
                </c:pt>
                <c:pt idx="16347">
                  <c:v>5.0523363251891329</c:v>
                </c:pt>
                <c:pt idx="16348">
                  <c:v>5.0503852110432073</c:v>
                </c:pt>
                <c:pt idx="16349">
                  <c:v>5.0518900539625298</c:v>
                </c:pt>
                <c:pt idx="16350">
                  <c:v>5.0534514854615864</c:v>
                </c:pt>
                <c:pt idx="16351">
                  <c:v>5.0539530046625893</c:v>
                </c:pt>
                <c:pt idx="16352">
                  <c:v>5.053228069637516</c:v>
                </c:pt>
                <c:pt idx="16353">
                  <c:v>5.0546227634281502</c:v>
                </c:pt>
                <c:pt idx="16354">
                  <c:v>5.0553487786110098</c:v>
                </c:pt>
                <c:pt idx="16355">
                  <c:v>5.0552929613286794</c:v>
                </c:pt>
                <c:pt idx="16356">
                  <c:v>5.049661982687522</c:v>
                </c:pt>
                <c:pt idx="16357">
                  <c:v>5.0518338950405814</c:v>
                </c:pt>
                <c:pt idx="16358">
                  <c:v>5.0502743589264592</c:v>
                </c:pt>
                <c:pt idx="16359">
                  <c:v>5.0499959832169425</c:v>
                </c:pt>
                <c:pt idx="16360">
                  <c:v>5.0517226002056494</c:v>
                </c:pt>
                <c:pt idx="16361">
                  <c:v>5.0527822577055455</c:v>
                </c:pt>
                <c:pt idx="16362">
                  <c:v>5.053116407321915</c:v>
                </c:pt>
                <c:pt idx="16363">
                  <c:v>5.052726656344726</c:v>
                </c:pt>
                <c:pt idx="16364">
                  <c:v>5.0523918431155055</c:v>
                </c:pt>
                <c:pt idx="16365">
                  <c:v>5.0516676097123243</c:v>
                </c:pt>
                <c:pt idx="16366">
                  <c:v>5.0491049285732545</c:v>
                </c:pt>
                <c:pt idx="16367">
                  <c:v>5.0540092949496085</c:v>
                </c:pt>
                <c:pt idx="16368">
                  <c:v>5.0498290487628976</c:v>
                </c:pt>
                <c:pt idx="16369">
                  <c:v>5.0517790470207373</c:v>
                </c:pt>
                <c:pt idx="16370">
                  <c:v>5.0525031745859916</c:v>
                </c:pt>
                <c:pt idx="16371">
                  <c:v>5.05177868331202</c:v>
                </c:pt>
                <c:pt idx="16372">
                  <c:v>5.0508312974544394</c:v>
                </c:pt>
                <c:pt idx="16373">
                  <c:v>5.0499956925050604</c:v>
                </c:pt>
                <c:pt idx="16374">
                  <c:v>5.0496616920234132</c:v>
                </c:pt>
                <c:pt idx="16375">
                  <c:v>5.0484931224598837</c:v>
                </c:pt>
                <c:pt idx="16376">
                  <c:v>5.0481591510125234</c:v>
                </c:pt>
                <c:pt idx="16377">
                  <c:v>5.0516110932550387</c:v>
                </c:pt>
                <c:pt idx="16378">
                  <c:v>5.0497171369545732</c:v>
                </c:pt>
                <c:pt idx="16379">
                  <c:v>5.0479922947847093</c:v>
                </c:pt>
                <c:pt idx="16380">
                  <c:v>5.0501630040673673</c:v>
                </c:pt>
                <c:pt idx="16381">
                  <c:v>5.0504971596439825</c:v>
                </c:pt>
                <c:pt idx="16382">
                  <c:v>5.0485485355139019</c:v>
                </c:pt>
                <c:pt idx="16383">
                  <c:v>5.0508312974544394</c:v>
                </c:pt>
                <c:pt idx="16384">
                  <c:v>5.0490492824106861</c:v>
                </c:pt>
                <c:pt idx="16385">
                  <c:v>5.049105437096129</c:v>
                </c:pt>
                <c:pt idx="16386">
                  <c:v>5.0472132329313384</c:v>
                </c:pt>
                <c:pt idx="16387">
                  <c:v>5.0494944943847662</c:v>
                </c:pt>
                <c:pt idx="16388">
                  <c:v>5.0488267129983981</c:v>
                </c:pt>
                <c:pt idx="16389">
                  <c:v>5.0496620553535561</c:v>
                </c:pt>
                <c:pt idx="16390">
                  <c:v>5.0491605762597542</c:v>
                </c:pt>
                <c:pt idx="16391">
                  <c:v>5.0468243219868176</c:v>
                </c:pt>
                <c:pt idx="16392">
                  <c:v>5.049438837553379</c:v>
                </c:pt>
                <c:pt idx="16393">
                  <c:v>5.048994364193466</c:v>
                </c:pt>
                <c:pt idx="16394">
                  <c:v>5.0474358433908142</c:v>
                </c:pt>
                <c:pt idx="16395">
                  <c:v>5.0521689074349254</c:v>
                </c:pt>
                <c:pt idx="16396">
                  <c:v>5.0521687619235376</c:v>
                </c:pt>
                <c:pt idx="16397">
                  <c:v>5.0460458530249506</c:v>
                </c:pt>
                <c:pt idx="16398">
                  <c:v>5.0462685531830633</c:v>
                </c:pt>
                <c:pt idx="16399">
                  <c:v>5.0512212670498284</c:v>
                </c:pt>
                <c:pt idx="16400">
                  <c:v>5.050998459671904</c:v>
                </c:pt>
                <c:pt idx="16401">
                  <c:v>5.0494393461598186</c:v>
                </c:pt>
                <c:pt idx="16402">
                  <c:v>5.0482706139608089</c:v>
                </c:pt>
                <c:pt idx="16403">
                  <c:v>5.0501068928338286</c:v>
                </c:pt>
                <c:pt idx="16404">
                  <c:v>5.0503857198865365</c:v>
                </c:pt>
                <c:pt idx="16405">
                  <c:v>5.0515559603098277</c:v>
                </c:pt>
                <c:pt idx="16406">
                  <c:v>5.0473802429268986</c:v>
                </c:pt>
                <c:pt idx="16407">
                  <c:v>5.0505527727670705</c:v>
                </c:pt>
                <c:pt idx="16408">
                  <c:v>5.048381429442558</c:v>
                </c:pt>
                <c:pt idx="16409">
                  <c:v>5.0516672460235323</c:v>
                </c:pt>
                <c:pt idx="16410">
                  <c:v>5.0528377878068405</c:v>
                </c:pt>
                <c:pt idx="16411">
                  <c:v>5.0524474353232378</c:v>
                </c:pt>
                <c:pt idx="16412">
                  <c:v>5.0468246122452483</c:v>
                </c:pt>
                <c:pt idx="16413">
                  <c:v>5.0537301890574611</c:v>
                </c:pt>
                <c:pt idx="16414">
                  <c:v>5.0512215579370388</c:v>
                </c:pt>
                <c:pt idx="16415">
                  <c:v>5.0518339677842894</c:v>
                </c:pt>
                <c:pt idx="16416">
                  <c:v>5.0513329707995487</c:v>
                </c:pt>
                <c:pt idx="16417">
                  <c:v>5.0521687619235376</c:v>
                </c:pt>
                <c:pt idx="16418">
                  <c:v>5.0480479120045585</c:v>
                </c:pt>
                <c:pt idx="16419">
                  <c:v>5.0512211216062406</c:v>
                </c:pt>
                <c:pt idx="16420">
                  <c:v>5.051945850696927</c:v>
                </c:pt>
                <c:pt idx="16421">
                  <c:v>5.0504970869480852</c:v>
                </c:pt>
                <c:pt idx="16422">
                  <c:v>5.0533400292737776</c:v>
                </c:pt>
                <c:pt idx="16423">
                  <c:v>5.0533394468930117</c:v>
                </c:pt>
                <c:pt idx="16424">
                  <c:v>5.054846478177125</c:v>
                </c:pt>
                <c:pt idx="16425">
                  <c:v>5.0535628749511163</c:v>
                </c:pt>
                <c:pt idx="16426">
                  <c:v>5.0538975169260301</c:v>
                </c:pt>
                <c:pt idx="16427">
                  <c:v>5.0554604906421376</c:v>
                </c:pt>
                <c:pt idx="16428">
                  <c:v>5.0562421362835082</c:v>
                </c:pt>
                <c:pt idx="16429">
                  <c:v>5.0555721359280925</c:v>
                </c:pt>
                <c:pt idx="16430">
                  <c:v>5.0564096708374375</c:v>
                </c:pt>
                <c:pt idx="16431">
                  <c:v>5.0542322139566576</c:v>
                </c:pt>
                <c:pt idx="16432">
                  <c:v>5.054958162636904</c:v>
                </c:pt>
                <c:pt idx="16433">
                  <c:v>5.0546790722485495</c:v>
                </c:pt>
                <c:pt idx="16434">
                  <c:v>5.0575272121327481</c:v>
                </c:pt>
                <c:pt idx="16435">
                  <c:v>5.0560190698995955</c:v>
                </c:pt>
                <c:pt idx="16436">
                  <c:v>5.0579745026045044</c:v>
                </c:pt>
                <c:pt idx="16437">
                  <c:v>5.0555166040216086</c:v>
                </c:pt>
                <c:pt idx="16438">
                  <c:v>5.0560745426217935</c:v>
                </c:pt>
                <c:pt idx="16439">
                  <c:v>5.0547903104229945</c:v>
                </c:pt>
                <c:pt idx="16440">
                  <c:v>5.0574717727594356</c:v>
                </c:pt>
                <c:pt idx="16441">
                  <c:v>5.0545116800918377</c:v>
                </c:pt>
                <c:pt idx="16442">
                  <c:v>5.0550138978792605</c:v>
                </c:pt>
                <c:pt idx="16443">
                  <c:v>5.0562979066992568</c:v>
                </c:pt>
                <c:pt idx="16444">
                  <c:v>5.0552924512561388</c:v>
                </c:pt>
                <c:pt idx="16445">
                  <c:v>5.0564660291195942</c:v>
                </c:pt>
                <c:pt idx="16446">
                  <c:v>5.0512774090527133</c:v>
                </c:pt>
                <c:pt idx="16447">
                  <c:v>5.0557954448750895</c:v>
                </c:pt>
                <c:pt idx="16448">
                  <c:v>5.0529492892597272</c:v>
                </c:pt>
                <c:pt idx="16449">
                  <c:v>5.0527820393726284</c:v>
                </c:pt>
                <c:pt idx="16450">
                  <c:v>5.0554604906421376</c:v>
                </c:pt>
                <c:pt idx="16451">
                  <c:v>5.0565777295754257</c:v>
                </c:pt>
                <c:pt idx="16452">
                  <c:v>5.0554604906421376</c:v>
                </c:pt>
                <c:pt idx="16453">
                  <c:v>5.0523918431155055</c:v>
                </c:pt>
                <c:pt idx="16454">
                  <c:v>5.0571363238056426</c:v>
                </c:pt>
                <c:pt idx="16455">
                  <c:v>5.0570804574852461</c:v>
                </c:pt>
                <c:pt idx="16456">
                  <c:v>5.055460417768618</c:v>
                </c:pt>
                <c:pt idx="16457">
                  <c:v>5.0552929613286794</c:v>
                </c:pt>
                <c:pt idx="16458">
                  <c:v>5.0568570075322254</c:v>
                </c:pt>
                <c:pt idx="16459">
                  <c:v>5.0552929613286794</c:v>
                </c:pt>
                <c:pt idx="16460">
                  <c:v>5.0546232733328562</c:v>
                </c:pt>
                <c:pt idx="16461">
                  <c:v>5.0554045974243005</c:v>
                </c:pt>
                <c:pt idx="16462">
                  <c:v>5.0557395424577871</c:v>
                </c:pt>
                <c:pt idx="16463">
                  <c:v>5.0553487786110098</c:v>
                </c:pt>
                <c:pt idx="16464">
                  <c:v>5.0549017732393917</c:v>
                </c:pt>
                <c:pt idx="16465">
                  <c:v>5.0541765729494141</c:v>
                </c:pt>
                <c:pt idx="16466">
                  <c:v>5.0560746155173018</c:v>
                </c:pt>
                <c:pt idx="16467">
                  <c:v>5.0563538244540531</c:v>
                </c:pt>
                <c:pt idx="16468">
                  <c:v>5.0533955746053003</c:v>
                </c:pt>
                <c:pt idx="16469">
                  <c:v>5.0540648585585277</c:v>
                </c:pt>
                <c:pt idx="16470">
                  <c:v>5.0543443745388359</c:v>
                </c:pt>
                <c:pt idx="16471">
                  <c:v>5.0510537229322701</c:v>
                </c:pt>
                <c:pt idx="16472">
                  <c:v>5.0529492892597272</c:v>
                </c:pt>
                <c:pt idx="16473">
                  <c:v>5.0504411118789996</c:v>
                </c:pt>
                <c:pt idx="16474">
                  <c:v>5.0477694781395384</c:v>
                </c:pt>
                <c:pt idx="16475">
                  <c:v>5.0525590609158186</c:v>
                </c:pt>
                <c:pt idx="16476">
                  <c:v>5.0549022832140276</c:v>
                </c:pt>
              </c:numCache>
            </c:numRef>
          </c:yVal>
          <c:smooth val="1"/>
        </c:ser>
        <c:dLbls/>
        <c:axId val="306758400"/>
        <c:axId val="306759936"/>
      </c:scatterChart>
      <c:valAx>
        <c:axId val="306742016"/>
        <c:scaling>
          <c:orientation val="minMax"/>
        </c:scaling>
        <c:axPos val="b"/>
        <c:title>
          <c:tx>
            <c:rich>
              <a:bodyPr/>
              <a:lstStyle/>
              <a:p>
                <a:pPr>
                  <a:defRPr sz="1400"/>
                </a:pPr>
                <a:r>
                  <a:rPr lang="en-US" sz="1400"/>
                  <a:t>Total injected PV</a:t>
                </a:r>
              </a:p>
            </c:rich>
          </c:tx>
          <c:layout/>
        </c:title>
        <c:numFmt formatCode="General" sourceLinked="1"/>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306743936"/>
        <c:crosses val="autoZero"/>
        <c:crossBetween val="midCat"/>
      </c:valAx>
      <c:valAx>
        <c:axId val="306743936"/>
        <c:scaling>
          <c:orientation val="minMax"/>
          <c:min val="0"/>
        </c:scaling>
        <c:axPos val="l"/>
        <c:title>
          <c:tx>
            <c:rich>
              <a:bodyPr rot="-5400000" vert="horz"/>
              <a:lstStyle/>
              <a:p>
                <a:pPr>
                  <a:defRPr sz="1400"/>
                </a:pPr>
                <a:r>
                  <a:rPr lang="en-US" sz="1400"/>
                  <a:t>Pressure drop (psi)</a:t>
                </a:r>
              </a:p>
            </c:rich>
          </c:tx>
          <c:layout/>
        </c:title>
        <c:numFmt formatCode="General" sourceLinked="1"/>
        <c:tickLblPos val="nextTo"/>
        <c:txPr>
          <a:bodyPr/>
          <a:lstStyle/>
          <a:p>
            <a:pPr>
              <a:defRPr sz="1400"/>
            </a:pPr>
            <a:endParaRPr lang="en-US"/>
          </a:p>
        </c:txPr>
        <c:crossAx val="306742016"/>
        <c:crosses val="autoZero"/>
        <c:crossBetween val="midCat"/>
      </c:valAx>
      <c:valAx>
        <c:axId val="306758400"/>
        <c:scaling>
          <c:orientation val="minMax"/>
        </c:scaling>
        <c:delete val="1"/>
        <c:axPos val="b"/>
        <c:numFmt formatCode="General" sourceLinked="1"/>
        <c:tickLblPos val="none"/>
        <c:crossAx val="306759936"/>
        <c:crosses val="autoZero"/>
        <c:crossBetween val="midCat"/>
      </c:valAx>
      <c:valAx>
        <c:axId val="306759936"/>
        <c:scaling>
          <c:orientation val="minMax"/>
          <c:min val="0"/>
        </c:scaling>
        <c:axPos val="r"/>
        <c:title>
          <c:tx>
            <c:rich>
              <a:bodyPr rot="-5400000" vert="horz"/>
              <a:lstStyle/>
              <a:p>
                <a:pPr>
                  <a:defRPr/>
                </a:pPr>
                <a:r>
                  <a:rPr lang="en-US"/>
                  <a:t>Interstitial velocity (ft/day)</a:t>
                </a:r>
              </a:p>
            </c:rich>
          </c:tx>
          <c:layout/>
        </c:title>
        <c:numFmt formatCode="General" sourceLinked="1"/>
        <c:tickLblPos val="nextTo"/>
        <c:crossAx val="306758400"/>
        <c:crosses val="max"/>
        <c:crossBetween val="midCat"/>
      </c:valAx>
    </c:plotArea>
    <c:legend>
      <c:legendPos val="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078112030867943"/>
          <c:y val="3.9268573571160752E-2"/>
          <c:w val="0.80317865715503645"/>
          <c:h val="0.81934838502330054"/>
        </c:manualLayout>
      </c:layout>
      <c:scatterChart>
        <c:scatterStyle val="lineMarker"/>
        <c:ser>
          <c:idx val="0"/>
          <c:order val="0"/>
          <c:tx>
            <c:v>Sultaine</c:v>
          </c:tx>
          <c:marker>
            <c:symbol val="circle"/>
            <c:size val="10"/>
            <c:spPr>
              <a:noFill/>
              <a:ln w="34925">
                <a:solidFill>
                  <a:schemeClr val="tx1"/>
                </a:solidFill>
              </a:ln>
            </c:spPr>
          </c:marker>
          <c:xVal>
            <c:numRef>
              <c:f>'regular solution theorysultaine'!$K$67:$K$80</c:f>
              <c:numCache>
                <c:formatCode>General</c:formatCode>
                <c:ptCount val="14"/>
                <c:pt idx="0">
                  <c:v>5.5549999999999995E-2</c:v>
                </c:pt>
                <c:pt idx="1">
                  <c:v>2.6214044999999998E-2</c:v>
                </c:pt>
                <c:pt idx="2">
                  <c:v>1.1254430000000001E-2</c:v>
                </c:pt>
                <c:pt idx="3">
                  <c:v>5.0317190000000135E-3</c:v>
                </c:pt>
                <c:pt idx="4">
                  <c:v>2.2164449999999987E-3</c:v>
                </c:pt>
                <c:pt idx="5">
                  <c:v>9.8323500000000244E-4</c:v>
                </c:pt>
                <c:pt idx="6">
                  <c:v>4.5939849999999976E-4</c:v>
                </c:pt>
                <c:pt idx="7">
                  <c:v>1.6887200000000044E-4</c:v>
                </c:pt>
                <c:pt idx="8">
                  <c:v>7.5548000000000124E-5</c:v>
                </c:pt>
                <c:pt idx="9">
                  <c:v>3.4218800000000073E-5</c:v>
                </c:pt>
                <c:pt idx="10">
                  <c:v>1.1665500000000063E-5</c:v>
                </c:pt>
                <c:pt idx="11">
                  <c:v>5.045606500000016E-6</c:v>
                </c:pt>
                <c:pt idx="12">
                  <c:v>1.9531380000000078E-6</c:v>
                </c:pt>
                <c:pt idx="13">
                  <c:v>8.3769400000000528E-7</c:v>
                </c:pt>
              </c:numCache>
            </c:numRef>
          </c:xVal>
          <c:yVal>
            <c:numRef>
              <c:f>'regular solution theorysultaine'!$P$67:$P$80</c:f>
              <c:numCache>
                <c:formatCode>General</c:formatCode>
                <c:ptCount val="14"/>
                <c:pt idx="0">
                  <c:v>34.013333333333343</c:v>
                </c:pt>
                <c:pt idx="1">
                  <c:v>33.590000000000003</c:v>
                </c:pt>
                <c:pt idx="2">
                  <c:v>34.023333333333333</c:v>
                </c:pt>
                <c:pt idx="3">
                  <c:v>32.67</c:v>
                </c:pt>
                <c:pt idx="4">
                  <c:v>32.593333333333362</c:v>
                </c:pt>
                <c:pt idx="5">
                  <c:v>33.526666666666507</c:v>
                </c:pt>
                <c:pt idx="6">
                  <c:v>42.623333333333363</c:v>
                </c:pt>
                <c:pt idx="7">
                  <c:v>56.473333333333336</c:v>
                </c:pt>
                <c:pt idx="8">
                  <c:v>62.92</c:v>
                </c:pt>
                <c:pt idx="9">
                  <c:v>70.063333333333318</c:v>
                </c:pt>
                <c:pt idx="10">
                  <c:v>71.483333333333249</c:v>
                </c:pt>
                <c:pt idx="11">
                  <c:v>71.649999999999991</c:v>
                </c:pt>
                <c:pt idx="12">
                  <c:v>71.896666666666661</c:v>
                </c:pt>
                <c:pt idx="13">
                  <c:v>71.863333333333259</c:v>
                </c:pt>
              </c:numCache>
            </c:numRef>
          </c:yVal>
        </c:ser>
        <c:ser>
          <c:idx val="1"/>
          <c:order val="1"/>
          <c:tx>
            <c:v>S:AOS 8:2</c:v>
          </c:tx>
          <c:marker>
            <c:symbol val="circle"/>
            <c:size val="10"/>
            <c:spPr>
              <a:noFill/>
              <a:ln w="34925">
                <a:solidFill>
                  <a:srgbClr val="FF0000"/>
                </a:solidFill>
              </a:ln>
            </c:spPr>
          </c:marker>
          <c:xVal>
            <c:numRef>
              <c:f>'regular solution theorysultaine'!$K$106:$K$122</c:f>
              <c:numCache>
                <c:formatCode>General</c:formatCode>
                <c:ptCount val="17"/>
                <c:pt idx="0">
                  <c:v>6.0465641025641233E-2</c:v>
                </c:pt>
                <c:pt idx="1">
                  <c:v>3.2494235487179647E-2</c:v>
                </c:pt>
                <c:pt idx="2">
                  <c:v>1.6144326153846155E-2</c:v>
                </c:pt>
                <c:pt idx="3">
                  <c:v>7.1168059487179466E-3</c:v>
                </c:pt>
                <c:pt idx="4">
                  <c:v>3.5856125128205219E-3</c:v>
                </c:pt>
                <c:pt idx="5">
                  <c:v>1.7051310769230781E-3</c:v>
                </c:pt>
                <c:pt idx="6">
                  <c:v>8.3442584615384487E-4</c:v>
                </c:pt>
                <c:pt idx="7">
                  <c:v>4.4230616410256536E-4</c:v>
                </c:pt>
                <c:pt idx="8">
                  <c:v>3.2216093538461622E-4</c:v>
                </c:pt>
                <c:pt idx="9">
                  <c:v>2.2069958974359056E-4</c:v>
                </c:pt>
                <c:pt idx="10">
                  <c:v>1.7958295384615426E-4</c:v>
                </c:pt>
                <c:pt idx="11">
                  <c:v>1.431221723076924E-4</c:v>
                </c:pt>
                <c:pt idx="12">
                  <c:v>7.0623868717948723E-5</c:v>
                </c:pt>
                <c:pt idx="13">
                  <c:v>2.9386301538461612E-5</c:v>
                </c:pt>
                <c:pt idx="14">
                  <c:v>1.6204791794871859E-5</c:v>
                </c:pt>
                <c:pt idx="15">
                  <c:v>7.9693714871795251E-6</c:v>
                </c:pt>
                <c:pt idx="16">
                  <c:v>4.6177610051282179E-6</c:v>
                </c:pt>
              </c:numCache>
            </c:numRef>
          </c:xVal>
          <c:yVal>
            <c:numRef>
              <c:f>'regular solution theorysultaine'!$P$106:$P$122</c:f>
              <c:numCache>
                <c:formatCode>General</c:formatCode>
                <c:ptCount val="17"/>
                <c:pt idx="0">
                  <c:v>28.429999999999989</c:v>
                </c:pt>
                <c:pt idx="1">
                  <c:v>28.386666666666667</c:v>
                </c:pt>
                <c:pt idx="2">
                  <c:v>28.203333333333234</c:v>
                </c:pt>
                <c:pt idx="3">
                  <c:v>27.810000000000031</c:v>
                </c:pt>
                <c:pt idx="4">
                  <c:v>27.38</c:v>
                </c:pt>
                <c:pt idx="5">
                  <c:v>27.023333333333245</c:v>
                </c:pt>
                <c:pt idx="6">
                  <c:v>26.74</c:v>
                </c:pt>
                <c:pt idx="7">
                  <c:v>28.35666666666669</c:v>
                </c:pt>
                <c:pt idx="8">
                  <c:v>32.716666666666477</c:v>
                </c:pt>
                <c:pt idx="9">
                  <c:v>43.416666666666437</c:v>
                </c:pt>
                <c:pt idx="10">
                  <c:v>45.859999999999992</c:v>
                </c:pt>
                <c:pt idx="11">
                  <c:v>51.106666666666477</c:v>
                </c:pt>
                <c:pt idx="12">
                  <c:v>61.893333333333338</c:v>
                </c:pt>
                <c:pt idx="13">
                  <c:v>66.296666666666667</c:v>
                </c:pt>
                <c:pt idx="14">
                  <c:v>67.273333333333142</c:v>
                </c:pt>
                <c:pt idx="15">
                  <c:v>69.350000000000009</c:v>
                </c:pt>
                <c:pt idx="16">
                  <c:v>69.45</c:v>
                </c:pt>
              </c:numCache>
            </c:numRef>
          </c:yVal>
        </c:ser>
        <c:ser>
          <c:idx val="2"/>
          <c:order val="2"/>
          <c:tx>
            <c:v>S:AOS 1:9</c:v>
          </c:tx>
          <c:marker>
            <c:symbol val="circle"/>
            <c:size val="10"/>
            <c:spPr>
              <a:noFill/>
              <a:ln w="34925">
                <a:solidFill>
                  <a:srgbClr val="00B050"/>
                </a:solidFill>
              </a:ln>
            </c:spPr>
          </c:marker>
          <c:xVal>
            <c:numRef>
              <c:f>'regular solution theorysultaine'!$K$185:$K$199</c:f>
              <c:numCache>
                <c:formatCode>General</c:formatCode>
                <c:ptCount val="15"/>
                <c:pt idx="0">
                  <c:v>7.7670384615384627E-2</c:v>
                </c:pt>
                <c:pt idx="1">
                  <c:v>3.7072074576923228E-2</c:v>
                </c:pt>
                <c:pt idx="2">
                  <c:v>1.7089038023076927E-2</c:v>
                </c:pt>
                <c:pt idx="3">
                  <c:v>8.9165601538461568E-3</c:v>
                </c:pt>
                <c:pt idx="4">
                  <c:v>4.147598538461539E-3</c:v>
                </c:pt>
                <c:pt idx="5">
                  <c:v>1.941759615384616E-3</c:v>
                </c:pt>
                <c:pt idx="6">
                  <c:v>6.353437461538463E-4</c:v>
                </c:pt>
                <c:pt idx="7">
                  <c:v>3.1378835384615492E-4</c:v>
                </c:pt>
                <c:pt idx="8">
                  <c:v>1.7110785730769281E-4</c:v>
                </c:pt>
                <c:pt idx="9">
                  <c:v>9.2117076153846534E-5</c:v>
                </c:pt>
                <c:pt idx="10">
                  <c:v>3.9456555384615491E-5</c:v>
                </c:pt>
                <c:pt idx="11">
                  <c:v>1.7941858846153931E-5</c:v>
                </c:pt>
                <c:pt idx="12">
                  <c:v>7.7981066153846562E-6</c:v>
                </c:pt>
                <c:pt idx="13">
                  <c:v>5.3281883846153934E-6</c:v>
                </c:pt>
                <c:pt idx="14">
                  <c:v>2.7728327307692388E-6</c:v>
                </c:pt>
              </c:numCache>
            </c:numRef>
          </c:xVal>
          <c:yVal>
            <c:numRef>
              <c:f>'regular solution theorysultaine'!$P$185:$P$199</c:f>
              <c:numCache>
                <c:formatCode>General</c:formatCode>
                <c:ptCount val="15"/>
                <c:pt idx="0">
                  <c:v>27.623333333333257</c:v>
                </c:pt>
                <c:pt idx="1">
                  <c:v>27.71666666666669</c:v>
                </c:pt>
                <c:pt idx="2">
                  <c:v>27.963333333333217</c:v>
                </c:pt>
                <c:pt idx="3">
                  <c:v>28.096666666666668</c:v>
                </c:pt>
                <c:pt idx="4">
                  <c:v>27.893333333333249</c:v>
                </c:pt>
                <c:pt idx="5">
                  <c:v>27.84</c:v>
                </c:pt>
                <c:pt idx="6">
                  <c:v>28.060000000000002</c:v>
                </c:pt>
                <c:pt idx="7">
                  <c:v>29.74666666666667</c:v>
                </c:pt>
                <c:pt idx="8">
                  <c:v>38.82</c:v>
                </c:pt>
                <c:pt idx="9">
                  <c:v>60.606666666666477</c:v>
                </c:pt>
                <c:pt idx="10">
                  <c:v>66.546666666666667</c:v>
                </c:pt>
                <c:pt idx="11">
                  <c:v>68.346666666666692</c:v>
                </c:pt>
                <c:pt idx="12">
                  <c:v>70.953333333333319</c:v>
                </c:pt>
                <c:pt idx="13">
                  <c:v>70.599999999999994</c:v>
                </c:pt>
                <c:pt idx="14">
                  <c:v>71.516666666666666</c:v>
                </c:pt>
              </c:numCache>
            </c:numRef>
          </c:yVal>
        </c:ser>
        <c:ser>
          <c:idx val="3"/>
          <c:order val="3"/>
          <c:tx>
            <c:v>AOS</c:v>
          </c:tx>
          <c:spPr>
            <a:ln>
              <a:solidFill>
                <a:schemeClr val="accent6">
                  <a:lumMod val="50000"/>
                </a:schemeClr>
              </a:solidFill>
            </a:ln>
          </c:spPr>
          <c:marker>
            <c:symbol val="circle"/>
            <c:size val="10"/>
            <c:spPr>
              <a:noFill/>
              <a:ln w="34925">
                <a:solidFill>
                  <a:schemeClr val="accent6">
                    <a:lumMod val="75000"/>
                  </a:schemeClr>
                </a:solidFill>
              </a:ln>
            </c:spPr>
          </c:marker>
          <c:xVal>
            <c:numRef>
              <c:f>'regular solution theorysultaine'!$K$86:$K$100</c:f>
              <c:numCache>
                <c:formatCode>General</c:formatCode>
                <c:ptCount val="15"/>
                <c:pt idx="0">
                  <c:v>8.0128205128205204E-2</c:v>
                </c:pt>
                <c:pt idx="1">
                  <c:v>3.9463141025641052E-2</c:v>
                </c:pt>
                <c:pt idx="2">
                  <c:v>2.1658653846153848E-2</c:v>
                </c:pt>
                <c:pt idx="3">
                  <c:v>9.6073717948717691E-3</c:v>
                </c:pt>
                <c:pt idx="4">
                  <c:v>4.1185897435897442E-3</c:v>
                </c:pt>
                <c:pt idx="5">
                  <c:v>1.7684294871794849E-3</c:v>
                </c:pt>
                <c:pt idx="6">
                  <c:v>8.4935897435897819E-4</c:v>
                </c:pt>
                <c:pt idx="7">
                  <c:v>4.0705128205128328E-4</c:v>
                </c:pt>
                <c:pt idx="8">
                  <c:v>2.2836538461538529E-4</c:v>
                </c:pt>
                <c:pt idx="9">
                  <c:v>1.3750000000000033E-4</c:v>
                </c:pt>
                <c:pt idx="10">
                  <c:v>6.6185897435897532E-5</c:v>
                </c:pt>
                <c:pt idx="11">
                  <c:v>2.8525641025641052E-5</c:v>
                </c:pt>
                <c:pt idx="12">
                  <c:v>1.1939102564102595E-5</c:v>
                </c:pt>
                <c:pt idx="13">
                  <c:v>5.2475961538461735E-6</c:v>
                </c:pt>
                <c:pt idx="14">
                  <c:v>2.3389423076923177E-6</c:v>
                </c:pt>
              </c:numCache>
            </c:numRef>
          </c:xVal>
          <c:yVal>
            <c:numRef>
              <c:f>'regular solution theorysultaine'!$P$86:$P$99</c:f>
              <c:numCache>
                <c:formatCode>General</c:formatCode>
                <c:ptCount val="14"/>
                <c:pt idx="0">
                  <c:v>30.173333333333268</c:v>
                </c:pt>
                <c:pt idx="1">
                  <c:v>29.726666666666663</c:v>
                </c:pt>
                <c:pt idx="2">
                  <c:v>29.776666666666667</c:v>
                </c:pt>
                <c:pt idx="3">
                  <c:v>29.693333333333257</c:v>
                </c:pt>
                <c:pt idx="4">
                  <c:v>29.546666666666667</c:v>
                </c:pt>
                <c:pt idx="5">
                  <c:v>29.350000000000005</c:v>
                </c:pt>
                <c:pt idx="6">
                  <c:v>29.14</c:v>
                </c:pt>
                <c:pt idx="7">
                  <c:v>28.766666666666669</c:v>
                </c:pt>
                <c:pt idx="8">
                  <c:v>35.756666666666462</c:v>
                </c:pt>
                <c:pt idx="9">
                  <c:v>49.286666666666477</c:v>
                </c:pt>
                <c:pt idx="10">
                  <c:v>57.653333333333336</c:v>
                </c:pt>
                <c:pt idx="11">
                  <c:v>64.873333333333065</c:v>
                </c:pt>
                <c:pt idx="12">
                  <c:v>72.899999999999991</c:v>
                </c:pt>
                <c:pt idx="13">
                  <c:v>73.343333333333248</c:v>
                </c:pt>
              </c:numCache>
            </c:numRef>
          </c:yVal>
        </c:ser>
        <c:dLbls/>
        <c:axId val="208599680"/>
        <c:axId val="209073280"/>
      </c:scatterChart>
      <c:valAx>
        <c:axId val="208599680"/>
        <c:scaling>
          <c:logBase val="10"/>
          <c:orientation val="minMax"/>
        </c:scaling>
        <c:axPos val="b"/>
        <c:title>
          <c:tx>
            <c:rich>
              <a:bodyPr/>
              <a:lstStyle/>
              <a:p>
                <a:pPr>
                  <a:defRPr sz="1400"/>
                </a:pPr>
                <a:r>
                  <a:rPr lang="en-US" sz="1400"/>
                  <a:t>conc M</a:t>
                </a:r>
              </a:p>
            </c:rich>
          </c:tx>
          <c:layout/>
        </c:title>
        <c:numFmt formatCode="General" sourceLinked="0"/>
        <c:minorTickMark val="in"/>
        <c:tickLblPos val="nextTo"/>
        <c:txPr>
          <a:bodyPr/>
          <a:lstStyle/>
          <a:p>
            <a:pPr>
              <a:defRPr sz="1400"/>
            </a:pPr>
            <a:endParaRPr lang="en-US"/>
          </a:p>
        </c:txPr>
        <c:crossAx val="209073280"/>
        <c:crosses val="autoZero"/>
        <c:crossBetween val="midCat"/>
        <c:majorUnit val="10"/>
        <c:minorUnit val="10"/>
      </c:valAx>
      <c:valAx>
        <c:axId val="209073280"/>
        <c:scaling>
          <c:orientation val="minMax"/>
        </c:scaling>
        <c:axPos val="l"/>
        <c:title>
          <c:tx>
            <c:rich>
              <a:bodyPr rot="-5400000" vert="horz"/>
              <a:lstStyle/>
              <a:p>
                <a:pPr>
                  <a:defRPr sz="1400"/>
                </a:pPr>
                <a:r>
                  <a:rPr lang="en-US" sz="1400" dirty="0"/>
                  <a:t>Surface </a:t>
                </a:r>
                <a:r>
                  <a:rPr lang="en-US" sz="1400" dirty="0" smtClean="0"/>
                  <a:t>tension (mN/m) </a:t>
                </a:r>
                <a:endParaRPr lang="en-US" sz="1400" dirty="0"/>
              </a:p>
            </c:rich>
          </c:tx>
          <c:layout>
            <c:manualLayout>
              <c:xMode val="edge"/>
              <c:yMode val="edge"/>
              <c:x val="2.1367521367521368E-2"/>
              <c:y val="0.19807541914403559"/>
            </c:manualLayout>
          </c:layout>
        </c:title>
        <c:numFmt formatCode="General" sourceLinked="1"/>
        <c:tickLblPos val="nextTo"/>
        <c:txPr>
          <a:bodyPr/>
          <a:lstStyle/>
          <a:p>
            <a:pPr>
              <a:defRPr sz="1400"/>
            </a:pPr>
            <a:endParaRPr lang="en-US"/>
          </a:p>
        </c:txPr>
        <c:crossAx val="208599680"/>
        <c:crossesAt val="1.0000000000000065E-9"/>
        <c:crossBetween val="midCat"/>
      </c:valAx>
    </c:plotArea>
    <c:legend>
      <c:legendPos val="r"/>
      <c:layout/>
      <c:txPr>
        <a:bodyPr/>
        <a:lstStyle/>
        <a:p>
          <a:pPr>
            <a:defRPr sz="1400"/>
          </a:pPr>
          <a:endParaRPr lang="en-US"/>
        </a:p>
      </c:tx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223411176167115"/>
          <c:y val="3.9268573571160752E-2"/>
          <c:w val="0.80317865715503622"/>
          <c:h val="0.81934838502330054"/>
        </c:manualLayout>
      </c:layout>
      <c:scatterChart>
        <c:scatterStyle val="lineMarker"/>
        <c:ser>
          <c:idx val="0"/>
          <c:order val="0"/>
          <c:tx>
            <c:v>LS</c:v>
          </c:tx>
          <c:marker>
            <c:symbol val="circle"/>
            <c:size val="10"/>
            <c:spPr>
              <a:noFill/>
              <a:ln w="34925">
                <a:solidFill>
                  <a:schemeClr val="tx1"/>
                </a:solidFill>
              </a:ln>
            </c:spPr>
          </c:marker>
          <c:xVal>
            <c:numRef>
              <c:f>'regular solution theorysultaine'!$K$67:$K$80</c:f>
              <c:numCache>
                <c:formatCode>General</c:formatCode>
                <c:ptCount val="14"/>
                <c:pt idx="0">
                  <c:v>5.5549999999999995E-2</c:v>
                </c:pt>
                <c:pt idx="1">
                  <c:v>2.6214044999999998E-2</c:v>
                </c:pt>
                <c:pt idx="2">
                  <c:v>1.1254430000000001E-2</c:v>
                </c:pt>
                <c:pt idx="3">
                  <c:v>5.03171900000001E-3</c:v>
                </c:pt>
                <c:pt idx="4">
                  <c:v>2.2164449999999987E-3</c:v>
                </c:pt>
                <c:pt idx="5">
                  <c:v>9.8323500000000244E-4</c:v>
                </c:pt>
                <c:pt idx="6">
                  <c:v>4.5939849999999976E-4</c:v>
                </c:pt>
                <c:pt idx="7">
                  <c:v>1.6887200000000036E-4</c:v>
                </c:pt>
                <c:pt idx="8">
                  <c:v>7.5548000000000124E-5</c:v>
                </c:pt>
                <c:pt idx="9">
                  <c:v>3.4218800000000059E-5</c:v>
                </c:pt>
                <c:pt idx="10">
                  <c:v>1.166550000000005E-5</c:v>
                </c:pt>
                <c:pt idx="11">
                  <c:v>5.0456065000000134E-6</c:v>
                </c:pt>
                <c:pt idx="12">
                  <c:v>1.9531380000000065E-6</c:v>
                </c:pt>
                <c:pt idx="13">
                  <c:v>8.3769400000000422E-7</c:v>
                </c:pt>
              </c:numCache>
            </c:numRef>
          </c:xVal>
          <c:yVal>
            <c:numRef>
              <c:f>'regular solution theorysultaine'!$Q$67:$Q$80</c:f>
              <c:numCache>
                <c:formatCode>General</c:formatCode>
                <c:ptCount val="14"/>
                <c:pt idx="0">
                  <c:v>4.8099999999999996</c:v>
                </c:pt>
                <c:pt idx="1">
                  <c:v>4.6399999999999997</c:v>
                </c:pt>
                <c:pt idx="2">
                  <c:v>4.9000000000000004</c:v>
                </c:pt>
                <c:pt idx="3">
                  <c:v>4.6899999999999995</c:v>
                </c:pt>
                <c:pt idx="4">
                  <c:v>4.4800000000000004</c:v>
                </c:pt>
                <c:pt idx="5">
                  <c:v>3.9499999999999997</c:v>
                </c:pt>
                <c:pt idx="6">
                  <c:v>12.729999999999999</c:v>
                </c:pt>
                <c:pt idx="7">
                  <c:v>22.79</c:v>
                </c:pt>
                <c:pt idx="8">
                  <c:v>30.87</c:v>
                </c:pt>
                <c:pt idx="9">
                  <c:v>38.39</c:v>
                </c:pt>
                <c:pt idx="10">
                  <c:v>39.33</c:v>
                </c:pt>
                <c:pt idx="11">
                  <c:v>49.07</c:v>
                </c:pt>
                <c:pt idx="12">
                  <c:v>49.61</c:v>
                </c:pt>
                <c:pt idx="13">
                  <c:v>50.42</c:v>
                </c:pt>
              </c:numCache>
            </c:numRef>
          </c:yVal>
        </c:ser>
        <c:ser>
          <c:idx val="1"/>
          <c:order val="1"/>
          <c:tx>
            <c:v>S:AOS 8:2</c:v>
          </c:tx>
          <c:marker>
            <c:symbol val="circle"/>
            <c:size val="10"/>
            <c:spPr>
              <a:noFill/>
              <a:ln w="34925">
                <a:solidFill>
                  <a:srgbClr val="FF0000"/>
                </a:solidFill>
              </a:ln>
            </c:spPr>
          </c:marker>
          <c:xVal>
            <c:numRef>
              <c:f>'regular solution theorysultaine'!$K$106:$K$122</c:f>
              <c:numCache>
                <c:formatCode>General</c:formatCode>
                <c:ptCount val="17"/>
                <c:pt idx="0">
                  <c:v>6.0465641025641198E-2</c:v>
                </c:pt>
                <c:pt idx="1">
                  <c:v>3.2494235487179619E-2</c:v>
                </c:pt>
                <c:pt idx="2">
                  <c:v>1.6144326153846155E-2</c:v>
                </c:pt>
                <c:pt idx="3">
                  <c:v>7.1168059487179466E-3</c:v>
                </c:pt>
                <c:pt idx="4">
                  <c:v>3.585612512820521E-3</c:v>
                </c:pt>
                <c:pt idx="5">
                  <c:v>1.7051310769230781E-3</c:v>
                </c:pt>
                <c:pt idx="6">
                  <c:v>8.3442584615384487E-4</c:v>
                </c:pt>
                <c:pt idx="7">
                  <c:v>4.423061641025652E-4</c:v>
                </c:pt>
                <c:pt idx="8">
                  <c:v>3.2216093538461611E-4</c:v>
                </c:pt>
                <c:pt idx="9">
                  <c:v>2.206995897435904E-4</c:v>
                </c:pt>
                <c:pt idx="10">
                  <c:v>1.7958295384615418E-4</c:v>
                </c:pt>
                <c:pt idx="11">
                  <c:v>1.431221723076924E-4</c:v>
                </c:pt>
                <c:pt idx="12">
                  <c:v>7.0623868717948723E-5</c:v>
                </c:pt>
                <c:pt idx="13">
                  <c:v>2.9386301538461605E-5</c:v>
                </c:pt>
                <c:pt idx="14">
                  <c:v>1.6204791794871848E-5</c:v>
                </c:pt>
                <c:pt idx="15">
                  <c:v>7.9693714871795184E-6</c:v>
                </c:pt>
                <c:pt idx="16">
                  <c:v>4.6177610051282162E-6</c:v>
                </c:pt>
              </c:numCache>
            </c:numRef>
          </c:xVal>
          <c:yVal>
            <c:numRef>
              <c:f>'regular solution theorysultaine'!$Q$106:$Q$122</c:f>
              <c:numCache>
                <c:formatCode>General</c:formatCode>
                <c:ptCount val="17"/>
                <c:pt idx="0">
                  <c:v>1.2</c:v>
                </c:pt>
                <c:pt idx="1">
                  <c:v>1.6800000000000019</c:v>
                </c:pt>
                <c:pt idx="2">
                  <c:v>2.27</c:v>
                </c:pt>
                <c:pt idx="3">
                  <c:v>2.29</c:v>
                </c:pt>
                <c:pt idx="4">
                  <c:v>2.16</c:v>
                </c:pt>
                <c:pt idx="5">
                  <c:v>1.6400000000000001</c:v>
                </c:pt>
                <c:pt idx="6">
                  <c:v>1.74</c:v>
                </c:pt>
                <c:pt idx="7">
                  <c:v>2.84</c:v>
                </c:pt>
                <c:pt idx="8">
                  <c:v>1.78</c:v>
                </c:pt>
                <c:pt idx="9">
                  <c:v>17.239999999999988</c:v>
                </c:pt>
                <c:pt idx="10">
                  <c:v>23.08</c:v>
                </c:pt>
                <c:pt idx="11">
                  <c:v>26.23</c:v>
                </c:pt>
                <c:pt idx="12">
                  <c:v>34.630000000000003</c:v>
                </c:pt>
                <c:pt idx="13">
                  <c:v>39.980000000000004</c:v>
                </c:pt>
                <c:pt idx="14">
                  <c:v>44.09</c:v>
                </c:pt>
                <c:pt idx="15">
                  <c:v>46.24</c:v>
                </c:pt>
                <c:pt idx="16">
                  <c:v>46.760000000000012</c:v>
                </c:pt>
              </c:numCache>
            </c:numRef>
          </c:yVal>
        </c:ser>
        <c:ser>
          <c:idx val="2"/>
          <c:order val="2"/>
          <c:tx>
            <c:v>S:AOS 1:9</c:v>
          </c:tx>
          <c:marker>
            <c:symbol val="circle"/>
            <c:size val="10"/>
            <c:spPr>
              <a:noFill/>
              <a:ln w="34925">
                <a:solidFill>
                  <a:srgbClr val="00B050"/>
                </a:solidFill>
              </a:ln>
            </c:spPr>
          </c:marker>
          <c:xVal>
            <c:numRef>
              <c:f>'regular solution theorysultaine'!$K$185:$K$199</c:f>
              <c:numCache>
                <c:formatCode>General</c:formatCode>
                <c:ptCount val="15"/>
                <c:pt idx="0">
                  <c:v>7.7670384615384627E-2</c:v>
                </c:pt>
                <c:pt idx="1">
                  <c:v>3.70720745769232E-2</c:v>
                </c:pt>
                <c:pt idx="2">
                  <c:v>1.7089038023076927E-2</c:v>
                </c:pt>
                <c:pt idx="3">
                  <c:v>8.9165601538461568E-3</c:v>
                </c:pt>
                <c:pt idx="4">
                  <c:v>4.147598538461539E-3</c:v>
                </c:pt>
                <c:pt idx="5">
                  <c:v>1.941759615384616E-3</c:v>
                </c:pt>
                <c:pt idx="6">
                  <c:v>6.353437461538463E-4</c:v>
                </c:pt>
                <c:pt idx="7">
                  <c:v>3.1378835384615475E-4</c:v>
                </c:pt>
                <c:pt idx="8">
                  <c:v>1.7110785730769273E-4</c:v>
                </c:pt>
                <c:pt idx="9">
                  <c:v>9.2117076153846452E-5</c:v>
                </c:pt>
                <c:pt idx="10">
                  <c:v>3.9456555384615464E-5</c:v>
                </c:pt>
                <c:pt idx="11">
                  <c:v>1.7941858846153914E-5</c:v>
                </c:pt>
                <c:pt idx="12">
                  <c:v>7.7981066153846494E-6</c:v>
                </c:pt>
                <c:pt idx="13">
                  <c:v>5.3281883846153934E-6</c:v>
                </c:pt>
                <c:pt idx="14">
                  <c:v>2.7728327307692367E-6</c:v>
                </c:pt>
              </c:numCache>
            </c:numRef>
          </c:xVal>
          <c:yVal>
            <c:numRef>
              <c:f>'regular solution theorysultaine'!$Q$185:$Q$199</c:f>
              <c:numCache>
                <c:formatCode>General</c:formatCode>
                <c:ptCount val="15"/>
                <c:pt idx="0">
                  <c:v>0.84000000000000064</c:v>
                </c:pt>
                <c:pt idx="1">
                  <c:v>1.1299999999999977</c:v>
                </c:pt>
                <c:pt idx="2">
                  <c:v>1.0900000000000001</c:v>
                </c:pt>
                <c:pt idx="3">
                  <c:v>2.11</c:v>
                </c:pt>
                <c:pt idx="4">
                  <c:v>2.34</c:v>
                </c:pt>
                <c:pt idx="5">
                  <c:v>2.46</c:v>
                </c:pt>
                <c:pt idx="6">
                  <c:v>2.2999999999999998</c:v>
                </c:pt>
                <c:pt idx="7">
                  <c:v>2.08</c:v>
                </c:pt>
                <c:pt idx="8">
                  <c:v>13.05</c:v>
                </c:pt>
                <c:pt idx="9">
                  <c:v>28.62</c:v>
                </c:pt>
                <c:pt idx="10">
                  <c:v>35.51</c:v>
                </c:pt>
                <c:pt idx="11">
                  <c:v>43.6</c:v>
                </c:pt>
                <c:pt idx="12">
                  <c:v>45.720000000000013</c:v>
                </c:pt>
                <c:pt idx="13">
                  <c:v>46.04</c:v>
                </c:pt>
                <c:pt idx="14">
                  <c:v>47.230000000000011</c:v>
                </c:pt>
              </c:numCache>
            </c:numRef>
          </c:yVal>
        </c:ser>
        <c:ser>
          <c:idx val="3"/>
          <c:order val="3"/>
          <c:tx>
            <c:v>AOS</c:v>
          </c:tx>
          <c:spPr>
            <a:ln>
              <a:solidFill>
                <a:schemeClr val="accent6">
                  <a:lumMod val="50000"/>
                </a:schemeClr>
              </a:solidFill>
            </a:ln>
          </c:spPr>
          <c:marker>
            <c:symbol val="circle"/>
            <c:size val="10"/>
            <c:spPr>
              <a:noFill/>
              <a:ln w="34925">
                <a:solidFill>
                  <a:schemeClr val="accent6">
                    <a:lumMod val="75000"/>
                  </a:schemeClr>
                </a:solidFill>
              </a:ln>
            </c:spPr>
          </c:marker>
          <c:xVal>
            <c:numRef>
              <c:f>'regular solution theorysultaine'!$K$86:$K$100</c:f>
              <c:numCache>
                <c:formatCode>General</c:formatCode>
                <c:ptCount val="15"/>
                <c:pt idx="0">
                  <c:v>8.0128205128205204E-2</c:v>
                </c:pt>
                <c:pt idx="1">
                  <c:v>3.9463141025641052E-2</c:v>
                </c:pt>
                <c:pt idx="2">
                  <c:v>2.1658653846153848E-2</c:v>
                </c:pt>
                <c:pt idx="3">
                  <c:v>9.607371794871776E-3</c:v>
                </c:pt>
                <c:pt idx="4">
                  <c:v>4.1185897435897442E-3</c:v>
                </c:pt>
                <c:pt idx="5">
                  <c:v>1.7684294871794853E-3</c:v>
                </c:pt>
                <c:pt idx="6">
                  <c:v>8.4935897435897765E-4</c:v>
                </c:pt>
                <c:pt idx="7">
                  <c:v>4.0705128205128312E-4</c:v>
                </c:pt>
                <c:pt idx="8">
                  <c:v>2.2836538461538515E-4</c:v>
                </c:pt>
                <c:pt idx="9">
                  <c:v>1.3750000000000028E-4</c:v>
                </c:pt>
                <c:pt idx="10">
                  <c:v>6.6185897435897532E-5</c:v>
                </c:pt>
                <c:pt idx="11">
                  <c:v>2.8525641025641052E-5</c:v>
                </c:pt>
                <c:pt idx="12">
                  <c:v>1.1939102564102589E-5</c:v>
                </c:pt>
                <c:pt idx="13">
                  <c:v>5.2475961538461701E-6</c:v>
                </c:pt>
                <c:pt idx="14">
                  <c:v>2.3389423076923156E-6</c:v>
                </c:pt>
              </c:numCache>
            </c:numRef>
          </c:xVal>
          <c:yVal>
            <c:numRef>
              <c:f>'regular solution theorysultaine'!$Q$86:$Q$99</c:f>
              <c:numCache>
                <c:formatCode>General</c:formatCode>
                <c:ptCount val="14"/>
                <c:pt idx="0">
                  <c:v>1.9300000000000019</c:v>
                </c:pt>
                <c:pt idx="1">
                  <c:v>1.79</c:v>
                </c:pt>
                <c:pt idx="2">
                  <c:v>2.5</c:v>
                </c:pt>
                <c:pt idx="3">
                  <c:v>2.9</c:v>
                </c:pt>
                <c:pt idx="4">
                  <c:v>3.04</c:v>
                </c:pt>
                <c:pt idx="5">
                  <c:v>3.25</c:v>
                </c:pt>
                <c:pt idx="6">
                  <c:v>2.66</c:v>
                </c:pt>
                <c:pt idx="7">
                  <c:v>2.5</c:v>
                </c:pt>
                <c:pt idx="8">
                  <c:v>4.22</c:v>
                </c:pt>
                <c:pt idx="9">
                  <c:v>19.47</c:v>
                </c:pt>
                <c:pt idx="10">
                  <c:v>30.06</c:v>
                </c:pt>
                <c:pt idx="11">
                  <c:v>37.08</c:v>
                </c:pt>
                <c:pt idx="12">
                  <c:v>44.349999999999994</c:v>
                </c:pt>
                <c:pt idx="13">
                  <c:v>46.71</c:v>
                </c:pt>
              </c:numCache>
            </c:numRef>
          </c:yVal>
        </c:ser>
        <c:dLbls/>
        <c:axId val="295239040"/>
        <c:axId val="297402368"/>
      </c:scatterChart>
      <c:valAx>
        <c:axId val="295239040"/>
        <c:scaling>
          <c:logBase val="10"/>
          <c:orientation val="minMax"/>
        </c:scaling>
        <c:axPos val="b"/>
        <c:title>
          <c:tx>
            <c:rich>
              <a:bodyPr/>
              <a:lstStyle/>
              <a:p>
                <a:pPr>
                  <a:defRPr sz="1400"/>
                </a:pPr>
                <a:r>
                  <a:rPr lang="en-US" sz="1400"/>
                  <a:t>conc M</a:t>
                </a:r>
              </a:p>
            </c:rich>
          </c:tx>
          <c:layout/>
        </c:title>
        <c:numFmt formatCode="General" sourceLinked="0"/>
        <c:minorTickMark val="in"/>
        <c:tickLblPos val="nextTo"/>
        <c:txPr>
          <a:bodyPr/>
          <a:lstStyle/>
          <a:p>
            <a:pPr>
              <a:defRPr sz="1400"/>
            </a:pPr>
            <a:endParaRPr lang="en-US"/>
          </a:p>
        </c:txPr>
        <c:crossAx val="297402368"/>
        <c:crosses val="autoZero"/>
        <c:crossBetween val="midCat"/>
        <c:majorUnit val="10"/>
        <c:minorUnit val="10"/>
      </c:valAx>
      <c:valAx>
        <c:axId val="297402368"/>
        <c:scaling>
          <c:orientation val="minMax"/>
        </c:scaling>
        <c:axPos val="l"/>
        <c:title>
          <c:tx>
            <c:rich>
              <a:bodyPr rot="-5400000" vert="horz"/>
              <a:lstStyle/>
              <a:p>
                <a:pPr>
                  <a:defRPr sz="1400"/>
                </a:pPr>
                <a:r>
                  <a:rPr lang="en-US" sz="1400" dirty="0"/>
                  <a:t>Interfacial</a:t>
                </a:r>
                <a:r>
                  <a:rPr lang="en-US" sz="1400" baseline="0" dirty="0"/>
                  <a:t> </a:t>
                </a:r>
                <a:r>
                  <a:rPr lang="en-US" sz="1400" dirty="0"/>
                  <a:t> </a:t>
                </a:r>
                <a:r>
                  <a:rPr lang="en-US" sz="1400" dirty="0" smtClean="0"/>
                  <a:t>tension (mN/m) </a:t>
                </a:r>
                <a:endParaRPr lang="en-US" sz="1400" dirty="0"/>
              </a:p>
            </c:rich>
          </c:tx>
          <c:layout>
            <c:manualLayout>
              <c:xMode val="edge"/>
              <c:yMode val="edge"/>
              <c:x val="2.1367521367521368E-2"/>
              <c:y val="0.19807541914403559"/>
            </c:manualLayout>
          </c:layout>
        </c:title>
        <c:numFmt formatCode="General" sourceLinked="1"/>
        <c:tickLblPos val="nextTo"/>
        <c:txPr>
          <a:bodyPr/>
          <a:lstStyle/>
          <a:p>
            <a:pPr>
              <a:defRPr sz="1400"/>
            </a:pPr>
            <a:endParaRPr lang="en-US"/>
          </a:p>
        </c:txPr>
        <c:crossAx val="295239040"/>
        <c:crossesAt val="1.0000000000000054E-9"/>
        <c:crossBetween val="midCat"/>
      </c:valAx>
    </c:plotArea>
    <c:legend>
      <c:legendPos val="r"/>
      <c:layout/>
      <c:txPr>
        <a:bodyPr/>
        <a:lstStyle/>
        <a:p>
          <a:pPr>
            <a:defRPr sz="14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754050572389403"/>
          <c:y val="6.6435317782192818E-2"/>
          <c:w val="0.73630006207142085"/>
          <c:h val="0.78447086610420369"/>
        </c:manualLayout>
      </c:layout>
      <c:scatterChart>
        <c:scatterStyle val="lineMarker"/>
        <c:ser>
          <c:idx val="1"/>
          <c:order val="0"/>
          <c:tx>
            <c:v>sultaine</c:v>
          </c:tx>
          <c:dLbls>
            <c:dLbl>
              <c:idx val="2"/>
              <c:layout>
                <c:manualLayout>
                  <c:x val="0.1158311532584826"/>
                  <c:y val="0.12089086163815664"/>
                </c:manualLayout>
              </c:layout>
              <c:tx>
                <c:rich>
                  <a:bodyPr/>
                  <a:lstStyle/>
                  <a:p>
                    <a:pPr>
                      <a:defRPr sz="2000" b="1">
                        <a:solidFill>
                          <a:srgbClr val="C00000"/>
                        </a:solidFill>
                      </a:defRPr>
                    </a:pPr>
                    <a:r>
                      <a:rPr lang="en-US" sz="2000" b="1" dirty="0" smtClean="0">
                        <a:solidFill>
                          <a:srgbClr val="C00000"/>
                        </a:solidFill>
                      </a:rPr>
                      <a:t>Sultaine</a:t>
                    </a:r>
                    <a:endParaRPr lang="en-US" sz="2000" b="1" dirty="0">
                      <a:solidFill>
                        <a:srgbClr val="C00000"/>
                      </a:solidFill>
                    </a:endParaRPr>
                  </a:p>
                </c:rich>
              </c:tx>
              <c:spPr/>
              <c:showVal val="1"/>
            </c:dLbl>
            <c:delete val="1"/>
          </c:dLbls>
          <c:xVal>
            <c:numRef>
              <c:f>'sultane 2014'!$C$10:$C$20</c:f>
              <c:numCache>
                <c:formatCode>General</c:formatCode>
                <c:ptCount val="11"/>
                <c:pt idx="0">
                  <c:v>9.2000000000000026E-2</c:v>
                </c:pt>
                <c:pt idx="1">
                  <c:v>0.18100000000000024</c:v>
                </c:pt>
                <c:pt idx="2">
                  <c:v>0.27800000000000002</c:v>
                </c:pt>
                <c:pt idx="3">
                  <c:v>0.37500000000000061</c:v>
                </c:pt>
                <c:pt idx="4">
                  <c:v>0.47800000000000031</c:v>
                </c:pt>
                <c:pt idx="5">
                  <c:v>0.63800000000000134</c:v>
                </c:pt>
                <c:pt idx="6">
                  <c:v>0.74100000000000121</c:v>
                </c:pt>
                <c:pt idx="7">
                  <c:v>0.84300000000000064</c:v>
                </c:pt>
                <c:pt idx="8">
                  <c:v>0.91700000000000004</c:v>
                </c:pt>
                <c:pt idx="9">
                  <c:v>0.94799999999999995</c:v>
                </c:pt>
                <c:pt idx="10">
                  <c:v>0.96900000000000064</c:v>
                </c:pt>
              </c:numCache>
            </c:numRef>
          </c:xVal>
          <c:yVal>
            <c:numRef>
              <c:f>'sultane 2014'!$D$10:$D$20</c:f>
              <c:numCache>
                <c:formatCode>General</c:formatCode>
                <c:ptCount val="11"/>
                <c:pt idx="0">
                  <c:v>411</c:v>
                </c:pt>
                <c:pt idx="1">
                  <c:v>558</c:v>
                </c:pt>
                <c:pt idx="2">
                  <c:v>519</c:v>
                </c:pt>
                <c:pt idx="3">
                  <c:v>501</c:v>
                </c:pt>
                <c:pt idx="4">
                  <c:v>366</c:v>
                </c:pt>
                <c:pt idx="5">
                  <c:v>249</c:v>
                </c:pt>
                <c:pt idx="6">
                  <c:v>171</c:v>
                </c:pt>
                <c:pt idx="7">
                  <c:v>149</c:v>
                </c:pt>
                <c:pt idx="8">
                  <c:v>121</c:v>
                </c:pt>
                <c:pt idx="9">
                  <c:v>89</c:v>
                </c:pt>
                <c:pt idx="10">
                  <c:v>86</c:v>
                </c:pt>
              </c:numCache>
            </c:numRef>
          </c:yVal>
        </c:ser>
        <c:ser>
          <c:idx val="2"/>
          <c:order val="1"/>
          <c:tx>
            <c:v>aos</c:v>
          </c:tx>
          <c:spPr>
            <a:ln>
              <a:solidFill>
                <a:srgbClr val="00B050"/>
              </a:solidFill>
            </a:ln>
          </c:spPr>
          <c:marker>
            <c:symbol val="square"/>
            <c:size val="7"/>
            <c:spPr>
              <a:solidFill>
                <a:srgbClr val="00B050"/>
              </a:solidFill>
            </c:spPr>
          </c:marker>
          <c:dLbls>
            <c:dLbl>
              <c:idx val="5"/>
              <c:layout>
                <c:manualLayout>
                  <c:x val="-6.7410654806703288E-2"/>
                  <c:y val="-4.6073762150339863E-2"/>
                </c:manualLayout>
              </c:layout>
              <c:tx>
                <c:rich>
                  <a:bodyPr/>
                  <a:lstStyle/>
                  <a:p>
                    <a:pPr>
                      <a:defRPr sz="1800" b="1">
                        <a:solidFill>
                          <a:srgbClr val="00B050"/>
                        </a:solidFill>
                      </a:defRPr>
                    </a:pPr>
                    <a:r>
                      <a:rPr lang="en-US" sz="1800" b="1" dirty="0" smtClean="0">
                        <a:solidFill>
                          <a:srgbClr val="00B050"/>
                        </a:solidFill>
                      </a:rPr>
                      <a:t>AOS</a:t>
                    </a:r>
                    <a:endParaRPr lang="en-US" sz="1800" b="1" dirty="0">
                      <a:solidFill>
                        <a:srgbClr val="00B050"/>
                      </a:solidFill>
                    </a:endParaRPr>
                  </a:p>
                </c:rich>
              </c:tx>
              <c:spPr/>
              <c:showVal val="1"/>
            </c:dLbl>
            <c:delete val="1"/>
          </c:dLbls>
          <c:xVal>
            <c:numRef>
              <c:f>AOS!$B$27:$B$36</c:f>
              <c:numCache>
                <c:formatCode>General</c:formatCode>
                <c:ptCount val="10"/>
                <c:pt idx="0">
                  <c:v>0.27600000000000002</c:v>
                </c:pt>
                <c:pt idx="1">
                  <c:v>0.36550000000000032</c:v>
                </c:pt>
                <c:pt idx="2">
                  <c:v>0.46200000000000002</c:v>
                </c:pt>
                <c:pt idx="3">
                  <c:v>0.61100000000000065</c:v>
                </c:pt>
                <c:pt idx="4">
                  <c:v>0.71800000000000064</c:v>
                </c:pt>
                <c:pt idx="5">
                  <c:v>0.82700000000000062</c:v>
                </c:pt>
                <c:pt idx="6">
                  <c:v>0.88400000000000034</c:v>
                </c:pt>
                <c:pt idx="7">
                  <c:v>0.90800000000000003</c:v>
                </c:pt>
                <c:pt idx="8">
                  <c:v>0.95000000000000062</c:v>
                </c:pt>
                <c:pt idx="9">
                  <c:v>0.97000000000000064</c:v>
                </c:pt>
              </c:numCache>
            </c:numRef>
          </c:xVal>
          <c:yVal>
            <c:numRef>
              <c:f>AOS!$C$27:$C$36</c:f>
              <c:numCache>
                <c:formatCode>General</c:formatCode>
                <c:ptCount val="10"/>
                <c:pt idx="0">
                  <c:v>915</c:v>
                </c:pt>
                <c:pt idx="1">
                  <c:v>967</c:v>
                </c:pt>
                <c:pt idx="2">
                  <c:v>1137</c:v>
                </c:pt>
                <c:pt idx="3">
                  <c:v>1323</c:v>
                </c:pt>
                <c:pt idx="4">
                  <c:v>1388</c:v>
                </c:pt>
                <c:pt idx="5">
                  <c:v>1481</c:v>
                </c:pt>
                <c:pt idx="6">
                  <c:v>1314</c:v>
                </c:pt>
                <c:pt idx="7">
                  <c:v>1237</c:v>
                </c:pt>
                <c:pt idx="8">
                  <c:v>333</c:v>
                </c:pt>
                <c:pt idx="9">
                  <c:v>184</c:v>
                </c:pt>
              </c:numCache>
            </c:numRef>
          </c:yVal>
        </c:ser>
        <c:ser>
          <c:idx val="5"/>
          <c:order val="2"/>
          <c:tx>
            <c:v>sultaine aos 1:9</c:v>
          </c:tx>
          <c:dLbls>
            <c:dLbl>
              <c:idx val="4"/>
              <c:layout>
                <c:manualLayout>
                  <c:x val="0.15479578591642751"/>
                  <c:y val="3.1000412182599656E-2"/>
                </c:manualLayout>
              </c:layout>
              <c:tx>
                <c:rich>
                  <a:bodyPr/>
                  <a:lstStyle/>
                  <a:p>
                    <a:pPr>
                      <a:defRPr sz="2000" b="1">
                        <a:solidFill>
                          <a:schemeClr val="accent6">
                            <a:lumMod val="75000"/>
                          </a:schemeClr>
                        </a:solidFill>
                      </a:defRPr>
                    </a:pPr>
                    <a:r>
                      <a:rPr lang="en-US" sz="2000" b="1" dirty="0" smtClean="0">
                        <a:solidFill>
                          <a:schemeClr val="accent6">
                            <a:lumMod val="75000"/>
                          </a:schemeClr>
                        </a:solidFill>
                      </a:rPr>
                      <a:t>S:AOS 1:9</a:t>
                    </a:r>
                    <a:endParaRPr lang="en-US" sz="2000" b="1" dirty="0">
                      <a:solidFill>
                        <a:schemeClr val="accent6">
                          <a:lumMod val="75000"/>
                        </a:schemeClr>
                      </a:solidFill>
                    </a:endParaRPr>
                  </a:p>
                </c:rich>
              </c:tx>
              <c:spPr/>
              <c:showVal val="1"/>
            </c:dLbl>
            <c:delete val="1"/>
          </c:dLbls>
          <c:xVal>
            <c:numRef>
              <c:f>'s-aos 1-9'!$W$8:$W$16</c:f>
              <c:numCache>
                <c:formatCode>General</c:formatCode>
                <c:ptCount val="9"/>
                <c:pt idx="0">
                  <c:v>0.2650674823487929</c:v>
                </c:pt>
                <c:pt idx="1">
                  <c:v>0.35718450578398442</c:v>
                </c:pt>
                <c:pt idx="2">
                  <c:v>0.45335340695454523</c:v>
                </c:pt>
                <c:pt idx="3">
                  <c:v>0.60362374450948331</c:v>
                </c:pt>
                <c:pt idx="4">
                  <c:v>0.70956020237541062</c:v>
                </c:pt>
                <c:pt idx="5">
                  <c:v>0.82107934201595012</c:v>
                </c:pt>
                <c:pt idx="6">
                  <c:v>0.88068994859299754</c:v>
                </c:pt>
                <c:pt idx="7">
                  <c:v>0.94520783311467904</c:v>
                </c:pt>
                <c:pt idx="8">
                  <c:v>0.96736045033719364</c:v>
                </c:pt>
              </c:numCache>
            </c:numRef>
          </c:xVal>
          <c:yVal>
            <c:numRef>
              <c:f>'s-aos 1-9'!$AA$8:$AA$16</c:f>
              <c:numCache>
                <c:formatCode>General</c:formatCode>
                <c:ptCount val="9"/>
                <c:pt idx="0">
                  <c:v>716.62260908711926</c:v>
                </c:pt>
                <c:pt idx="1">
                  <c:v>771.62036901622173</c:v>
                </c:pt>
                <c:pt idx="2">
                  <c:v>886.61882046123378</c:v>
                </c:pt>
                <c:pt idx="3">
                  <c:v>1005.375806459008</c:v>
                </c:pt>
                <c:pt idx="4">
                  <c:v>1158.8089281973698</c:v>
                </c:pt>
                <c:pt idx="5">
                  <c:v>1140.7478118262261</c:v>
                </c:pt>
                <c:pt idx="6">
                  <c:v>1034.5483146479608</c:v>
                </c:pt>
                <c:pt idx="7">
                  <c:v>287.56721360078808</c:v>
                </c:pt>
                <c:pt idx="8">
                  <c:v>141.06276215829507</c:v>
                </c:pt>
              </c:numCache>
            </c:numRef>
          </c:yVal>
        </c:ser>
        <c:ser>
          <c:idx val="0"/>
          <c:order val="3"/>
          <c:tx>
            <c:v>sultaine aos 8:2</c:v>
          </c:tx>
          <c:dLbls>
            <c:dLbl>
              <c:idx val="4"/>
              <c:layout>
                <c:manualLayout>
                  <c:x val="-6.2065616797900312E-2"/>
                  <c:y val="7.2535626769008502E-2"/>
                </c:manualLayout>
              </c:layout>
              <c:tx>
                <c:rich>
                  <a:bodyPr/>
                  <a:lstStyle/>
                  <a:p>
                    <a:pPr>
                      <a:defRPr sz="1800" b="1">
                        <a:solidFill>
                          <a:srgbClr val="0070C0"/>
                        </a:solidFill>
                      </a:defRPr>
                    </a:pPr>
                    <a:r>
                      <a:rPr lang="en-US" sz="1800" b="1" dirty="0" smtClean="0">
                        <a:solidFill>
                          <a:srgbClr val="0070C0"/>
                        </a:solidFill>
                      </a:rPr>
                      <a:t>S:AOS 8:2</a:t>
                    </a:r>
                    <a:endParaRPr lang="en-US" sz="1800" b="1" dirty="0">
                      <a:solidFill>
                        <a:srgbClr val="0070C0"/>
                      </a:solidFill>
                    </a:endParaRPr>
                  </a:p>
                </c:rich>
              </c:tx>
              <c:spPr/>
              <c:showVal val="1"/>
            </c:dLbl>
            <c:delete val="1"/>
          </c:dLbls>
          <c:xVal>
            <c:numRef>
              <c:f>'s-aos 8-2'!$B$27:$B$35</c:f>
              <c:numCache>
                <c:formatCode>General</c:formatCode>
                <c:ptCount val="9"/>
                <c:pt idx="0">
                  <c:v>0.2626294241380478</c:v>
                </c:pt>
                <c:pt idx="1">
                  <c:v>0.35449584005446588</c:v>
                </c:pt>
                <c:pt idx="2">
                  <c:v>0.45010144158989335</c:v>
                </c:pt>
                <c:pt idx="3">
                  <c:v>0.60317280441981302</c:v>
                </c:pt>
                <c:pt idx="4">
                  <c:v>0.71081596784415579</c:v>
                </c:pt>
                <c:pt idx="5">
                  <c:v>0.82363825279820391</c:v>
                </c:pt>
                <c:pt idx="6">
                  <c:v>0.88294507943208134</c:v>
                </c:pt>
                <c:pt idx="7">
                  <c:v>0.94433286303382369</c:v>
                </c:pt>
                <c:pt idx="8">
                  <c:v>0.96666558240979794</c:v>
                </c:pt>
              </c:numCache>
            </c:numRef>
          </c:xVal>
          <c:yVal>
            <c:numRef>
              <c:f>'s-aos 8-2'!$F$27:$F$35</c:f>
              <c:numCache>
                <c:formatCode>General</c:formatCode>
                <c:ptCount val="9"/>
                <c:pt idx="0">
                  <c:v>725.9952880441748</c:v>
                </c:pt>
                <c:pt idx="1">
                  <c:v>745.70383845153219</c:v>
                </c:pt>
                <c:pt idx="2">
                  <c:v>861.14049686677572</c:v>
                </c:pt>
                <c:pt idx="3">
                  <c:v>952.79383980063949</c:v>
                </c:pt>
                <c:pt idx="4">
                  <c:v>983.33395257255404</c:v>
                </c:pt>
                <c:pt idx="5">
                  <c:v>1097.5810662216634</c:v>
                </c:pt>
                <c:pt idx="6">
                  <c:v>911.46132001584749</c:v>
                </c:pt>
                <c:pt idx="7">
                  <c:v>295.85519665905468</c:v>
                </c:pt>
                <c:pt idx="8">
                  <c:v>149.44714480078093</c:v>
                </c:pt>
              </c:numCache>
            </c:numRef>
          </c:yVal>
        </c:ser>
        <c:dLbls/>
        <c:axId val="307255168"/>
        <c:axId val="309031680"/>
      </c:scatterChart>
      <c:valAx>
        <c:axId val="307255168"/>
        <c:scaling>
          <c:orientation val="minMax"/>
          <c:max val="1"/>
        </c:scaling>
        <c:axPos val="b"/>
        <c:title>
          <c:tx>
            <c:rich>
              <a:bodyPr/>
              <a:lstStyle/>
              <a:p>
                <a:pPr>
                  <a:defRPr sz="1400"/>
                </a:pPr>
                <a:r>
                  <a:rPr lang="en-US" sz="1400"/>
                  <a:t>Foam</a:t>
                </a:r>
                <a:r>
                  <a:rPr lang="en-US" sz="1400" baseline="0"/>
                  <a:t> Quality </a:t>
                </a:r>
                <a:r>
                  <a:rPr lang="en-US" sz="1400"/>
                  <a:t>(%)</a:t>
                </a:r>
              </a:p>
            </c:rich>
          </c:tx>
          <c:layout/>
        </c:title>
        <c:numFmt formatCode="0%" sourceLinked="0"/>
        <c:tickLblPos val="nextTo"/>
        <c:txPr>
          <a:bodyPr/>
          <a:lstStyle/>
          <a:p>
            <a:pPr>
              <a:defRPr sz="1400"/>
            </a:pPr>
            <a:endParaRPr lang="en-US"/>
          </a:p>
        </c:txPr>
        <c:crossAx val="309031680"/>
        <c:crosses val="autoZero"/>
        <c:crossBetween val="midCat"/>
      </c:valAx>
      <c:valAx>
        <c:axId val="309031680"/>
        <c:scaling>
          <c:logBase val="10"/>
          <c:orientation val="minMax"/>
          <c:min val="10"/>
        </c:scaling>
        <c:axPos val="l"/>
        <c:title>
          <c:tx>
            <c:rich>
              <a:bodyPr rot="-5400000" vert="horz"/>
              <a:lstStyle/>
              <a:p>
                <a:pPr>
                  <a:defRPr sz="1400"/>
                </a:pPr>
                <a:r>
                  <a:rPr lang="en-US" sz="1400"/>
                  <a:t>Apparent viscosity (cP)</a:t>
                </a:r>
              </a:p>
            </c:rich>
          </c:tx>
          <c:layout/>
        </c:title>
        <c:numFmt formatCode="General" sourceLinked="1"/>
        <c:tickLblPos val="nextTo"/>
        <c:txPr>
          <a:bodyPr/>
          <a:lstStyle/>
          <a:p>
            <a:pPr>
              <a:defRPr sz="1400"/>
            </a:pPr>
            <a:endParaRPr lang="en-US"/>
          </a:p>
        </c:txPr>
        <c:crossAx val="307255168"/>
        <c:crosses val="autoZero"/>
        <c:crossBetween val="midCat"/>
      </c:valAx>
    </c:plotArea>
    <c:legend>
      <c:legendPos val="t"/>
      <c:layout>
        <c:manualLayout>
          <c:xMode val="edge"/>
          <c:yMode val="edge"/>
          <c:x val="0.10445434452272408"/>
          <c:y val="1.7296210679947706E-3"/>
          <c:w val="0.86771368186904041"/>
          <c:h val="0.19378103613777797"/>
        </c:manualLayout>
      </c:layout>
      <c:txPr>
        <a:bodyPr/>
        <a:lstStyle/>
        <a:p>
          <a:pPr>
            <a:defRPr sz="24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dirty="0" smtClean="0"/>
              <a:t>Sultaine,  2.7 Darcy, 30% foam</a:t>
            </a:r>
            <a:endParaRPr lang="en-US" dirty="0"/>
          </a:p>
        </c:rich>
      </c:tx>
      <c:layout/>
      <c:overlay val="1"/>
    </c:title>
    <c:plotArea>
      <c:layout>
        <c:manualLayout>
          <c:layoutTarget val="inner"/>
          <c:xMode val="edge"/>
          <c:yMode val="edge"/>
          <c:x val="0.13696004666083433"/>
          <c:y val="0.10557744095417101"/>
          <c:w val="0.82296121318168691"/>
          <c:h val="0.74742557744095461"/>
        </c:manualLayout>
      </c:layout>
      <c:scatterChart>
        <c:scatterStyle val="lineMarker"/>
        <c:ser>
          <c:idx val="0"/>
          <c:order val="0"/>
          <c:tx>
            <c:v>sultaine foam no oil 30%</c:v>
          </c:tx>
          <c:spPr>
            <a:ln w="28575">
              <a:noFill/>
            </a:ln>
          </c:spPr>
          <c:marker>
            <c:symbol val="diamond"/>
            <c:size val="11"/>
          </c:marker>
          <c:trendline>
            <c:trendlineType val="power"/>
            <c:dispRSqr val="1"/>
            <c:dispEq val="1"/>
            <c:trendlineLbl>
              <c:layout>
                <c:manualLayout>
                  <c:x val="0.21833887366030041"/>
                  <c:y val="2.1521929324051878E-2"/>
                </c:manualLayout>
              </c:layout>
              <c:numFmt formatCode="General" sourceLinked="0"/>
              <c:txPr>
                <a:bodyPr/>
                <a:lstStyle/>
                <a:p>
                  <a:pPr>
                    <a:defRPr sz="1400" b="1"/>
                  </a:pPr>
                  <a:endParaRPr lang="en-US"/>
                </a:p>
              </c:txPr>
            </c:trendlineLbl>
          </c:trendline>
          <c:xVal>
            <c:numRef>
              <c:f>'sultane 2014'!$D$34:$D$40</c:f>
              <c:numCache>
                <c:formatCode>General</c:formatCode>
                <c:ptCount val="7"/>
                <c:pt idx="0">
                  <c:v>2.4857788997741235</c:v>
                </c:pt>
                <c:pt idx="1">
                  <c:v>5.4317504944213599</c:v>
                </c:pt>
                <c:pt idx="2">
                  <c:v>7.4297203934207445</c:v>
                </c:pt>
                <c:pt idx="3">
                  <c:v>12.330610397257644</c:v>
                </c:pt>
                <c:pt idx="4">
                  <c:v>19.53</c:v>
                </c:pt>
                <c:pt idx="5">
                  <c:v>26.61843748724873</c:v>
                </c:pt>
                <c:pt idx="6">
                  <c:v>36.217902568609851</c:v>
                </c:pt>
              </c:numCache>
            </c:numRef>
          </c:xVal>
          <c:yVal>
            <c:numRef>
              <c:f>'sultane 2014'!$E$34:$E$40</c:f>
              <c:numCache>
                <c:formatCode>General</c:formatCode>
                <c:ptCount val="7"/>
                <c:pt idx="0">
                  <c:v>818</c:v>
                </c:pt>
                <c:pt idx="1">
                  <c:v>678</c:v>
                </c:pt>
                <c:pt idx="2">
                  <c:v>507</c:v>
                </c:pt>
                <c:pt idx="3">
                  <c:v>447</c:v>
                </c:pt>
                <c:pt idx="4">
                  <c:v>519</c:v>
                </c:pt>
                <c:pt idx="5">
                  <c:v>599</c:v>
                </c:pt>
                <c:pt idx="6">
                  <c:v>476</c:v>
                </c:pt>
              </c:numCache>
            </c:numRef>
          </c:yVal>
        </c:ser>
        <c:ser>
          <c:idx val="2"/>
          <c:order val="1"/>
          <c:tx>
            <c:v>sultaine foam oil 30%</c:v>
          </c:tx>
          <c:spPr>
            <a:ln w="28575">
              <a:noFill/>
            </a:ln>
          </c:spPr>
          <c:marker>
            <c:symbol val="diamond"/>
            <c:size val="11"/>
            <c:spPr>
              <a:solidFill>
                <a:sysClr val="windowText" lastClr="000000"/>
              </a:solidFill>
              <a:ln>
                <a:solidFill>
                  <a:srgbClr val="C00000"/>
                </a:solidFill>
              </a:ln>
            </c:spPr>
          </c:marker>
          <c:trendline>
            <c:trendlineType val="power"/>
            <c:dispRSqr val="1"/>
            <c:dispEq val="1"/>
            <c:trendlineLbl>
              <c:layout>
                <c:manualLayout>
                  <c:x val="1.7312773403324586E-2"/>
                  <c:y val="0.12853018372703445"/>
                </c:manualLayout>
              </c:layout>
              <c:numFmt formatCode="General" sourceLinked="0"/>
              <c:txPr>
                <a:bodyPr/>
                <a:lstStyle/>
                <a:p>
                  <a:pPr>
                    <a:defRPr sz="1400" b="1"/>
                  </a:pPr>
                  <a:endParaRPr lang="en-US"/>
                </a:p>
              </c:txPr>
            </c:trendlineLbl>
          </c:trendline>
          <c:xVal>
            <c:numRef>
              <c:f>'sultane 2014'!$D$64:$D$71</c:f>
              <c:numCache>
                <c:formatCode>General</c:formatCode>
                <c:ptCount val="8"/>
                <c:pt idx="0">
                  <c:v>12.416750561171636</c:v>
                </c:pt>
                <c:pt idx="1">
                  <c:v>27.274132231142282</c:v>
                </c:pt>
                <c:pt idx="2">
                  <c:v>37.180141067006744</c:v>
                </c:pt>
                <c:pt idx="3">
                  <c:v>5.454763156932203</c:v>
                </c:pt>
                <c:pt idx="4">
                  <c:v>2.4860121117759597</c:v>
                </c:pt>
                <c:pt idx="5">
                  <c:v>12.422707033325622</c:v>
                </c:pt>
                <c:pt idx="6">
                  <c:v>27.278371782335302</c:v>
                </c:pt>
                <c:pt idx="7">
                  <c:v>2.4850803022553212</c:v>
                </c:pt>
              </c:numCache>
            </c:numRef>
          </c:xVal>
          <c:yVal>
            <c:numRef>
              <c:f>'sultane 2014'!$E$64:$E$71</c:f>
              <c:numCache>
                <c:formatCode>General</c:formatCode>
                <c:ptCount val="8"/>
                <c:pt idx="0">
                  <c:v>51.5</c:v>
                </c:pt>
                <c:pt idx="1">
                  <c:v>42.44</c:v>
                </c:pt>
                <c:pt idx="2">
                  <c:v>42.5</c:v>
                </c:pt>
                <c:pt idx="3">
                  <c:v>47.5</c:v>
                </c:pt>
                <c:pt idx="4">
                  <c:v>88.7</c:v>
                </c:pt>
                <c:pt idx="5">
                  <c:v>54.5</c:v>
                </c:pt>
                <c:pt idx="6">
                  <c:v>48.3</c:v>
                </c:pt>
                <c:pt idx="7">
                  <c:v>84.3</c:v>
                </c:pt>
              </c:numCache>
            </c:numRef>
          </c:yVal>
        </c:ser>
        <c:ser>
          <c:idx val="1"/>
          <c:order val="2"/>
          <c:tx>
            <c:v>oil foam</c:v>
          </c:tx>
          <c:spPr>
            <a:ln w="28575">
              <a:noFill/>
            </a:ln>
          </c:spPr>
          <c:marker>
            <c:symbol val="diamond"/>
            <c:size val="11"/>
            <c:spPr>
              <a:solidFill>
                <a:sysClr val="windowText" lastClr="000000"/>
              </a:solidFill>
              <a:ln>
                <a:solidFill>
                  <a:srgbClr val="C00000"/>
                </a:solidFill>
              </a:ln>
            </c:spPr>
          </c:marker>
          <c:xVal>
            <c:numRef>
              <c:f>'sultane 2014'!$D$62:$D$63</c:f>
              <c:numCache>
                <c:formatCode>General</c:formatCode>
                <c:ptCount val="2"/>
                <c:pt idx="0">
                  <c:v>2.4820055756137327</c:v>
                </c:pt>
                <c:pt idx="1">
                  <c:v>7.4524524571124369</c:v>
                </c:pt>
              </c:numCache>
            </c:numRef>
          </c:xVal>
          <c:yVal>
            <c:numRef>
              <c:f>'sultane 2014'!$E$62:$E$63</c:f>
              <c:numCache>
                <c:formatCode>General</c:formatCode>
                <c:ptCount val="2"/>
                <c:pt idx="0">
                  <c:v>45</c:v>
                </c:pt>
                <c:pt idx="1">
                  <c:v>46</c:v>
                </c:pt>
              </c:numCache>
            </c:numRef>
          </c:yVal>
        </c:ser>
        <c:dLbls/>
        <c:axId val="339850752"/>
        <c:axId val="344522752"/>
      </c:scatterChart>
      <c:valAx>
        <c:axId val="339850752"/>
        <c:scaling>
          <c:logBase val="10"/>
          <c:orientation val="minMax"/>
        </c:scaling>
        <c:axPos val="b"/>
        <c:title>
          <c:tx>
            <c:rich>
              <a:bodyPr/>
              <a:lstStyle/>
              <a:p>
                <a:pPr>
                  <a:defRPr sz="1400"/>
                </a:pPr>
                <a:r>
                  <a:rPr lang="en-US" sz="1400"/>
                  <a:t>Interstitial velocity (ft/day)</a:t>
                </a:r>
              </a:p>
            </c:rich>
          </c:tx>
          <c:layout>
            <c:manualLayout>
              <c:xMode val="edge"/>
              <c:yMode val="edge"/>
              <c:x val="0.39985724701079089"/>
              <c:y val="0.91696793667065324"/>
            </c:manualLayout>
          </c:layout>
        </c:title>
        <c:numFmt formatCode="General" sourceLinked="1"/>
        <c:tickLblPos val="nextTo"/>
        <c:txPr>
          <a:bodyPr/>
          <a:lstStyle/>
          <a:p>
            <a:pPr>
              <a:defRPr sz="1400"/>
            </a:pPr>
            <a:endParaRPr lang="en-US"/>
          </a:p>
        </c:txPr>
        <c:crossAx val="344522752"/>
        <c:crosses val="autoZero"/>
        <c:crossBetween val="midCat"/>
      </c:valAx>
      <c:valAx>
        <c:axId val="344522752"/>
        <c:scaling>
          <c:logBase val="10"/>
          <c:orientation val="minMax"/>
        </c:scaling>
        <c:axPos val="l"/>
        <c:title>
          <c:tx>
            <c:rich>
              <a:bodyPr rot="-5400000" vert="horz"/>
              <a:lstStyle/>
              <a:p>
                <a:pPr>
                  <a:defRPr sz="1400"/>
                </a:pPr>
                <a:r>
                  <a:rPr lang="en-US" sz="1400"/>
                  <a:t>Apparent viscosity (cP)</a:t>
                </a:r>
              </a:p>
            </c:rich>
          </c:tx>
          <c:layout/>
        </c:title>
        <c:numFmt formatCode="General" sourceLinked="1"/>
        <c:tickLblPos val="nextTo"/>
        <c:txPr>
          <a:bodyPr/>
          <a:lstStyle/>
          <a:p>
            <a:pPr>
              <a:defRPr sz="1400"/>
            </a:pPr>
            <a:endParaRPr lang="en-US"/>
          </a:p>
        </c:txPr>
        <c:crossAx val="339850752"/>
        <c:crossesAt val="0.1"/>
        <c:crossBetween val="midCat"/>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S:AOS 8:2 , 2.4 Darcy, 82% foam</a:t>
            </a:r>
            <a:endParaRPr lang="en-US" dirty="0"/>
          </a:p>
        </c:rich>
      </c:tx>
      <c:layout>
        <c:manualLayout>
          <c:xMode val="edge"/>
          <c:yMode val="edge"/>
          <c:x val="0.17568557572335056"/>
          <c:y val="3.7055828512239292E-2"/>
        </c:manualLayout>
      </c:layout>
      <c:overlay val="1"/>
    </c:title>
    <c:plotArea>
      <c:layout/>
      <c:scatterChart>
        <c:scatterStyle val="lineMarker"/>
        <c:ser>
          <c:idx val="1"/>
          <c:order val="0"/>
          <c:spPr>
            <a:ln w="28575">
              <a:noFill/>
            </a:ln>
          </c:spPr>
          <c:marker>
            <c:symbol val="diamond"/>
            <c:size val="11"/>
            <c:spPr>
              <a:solidFill>
                <a:srgbClr val="0070C0"/>
              </a:solidFill>
              <a:ln>
                <a:solidFill>
                  <a:schemeClr val="bg1">
                    <a:lumMod val="75000"/>
                  </a:schemeClr>
                </a:solidFill>
              </a:ln>
            </c:spPr>
          </c:marker>
          <c:trendline>
            <c:trendlineType val="power"/>
            <c:dispRSqr val="1"/>
            <c:dispEq val="1"/>
            <c:trendlineLbl>
              <c:layout>
                <c:manualLayout>
                  <c:x val="0.15320307118200163"/>
                  <c:y val="-0.13733544926544844"/>
                </c:manualLayout>
              </c:layout>
              <c:numFmt formatCode="General" sourceLinked="0"/>
              <c:txPr>
                <a:bodyPr/>
                <a:lstStyle/>
                <a:p>
                  <a:pPr>
                    <a:defRPr sz="2000"/>
                  </a:pPr>
                  <a:endParaRPr lang="en-US"/>
                </a:p>
              </c:txPr>
            </c:trendlineLbl>
          </c:trendline>
          <c:xVal>
            <c:numRef>
              <c:f>'s-aos 8-2'!$D$44:$D$50</c:f>
              <c:numCache>
                <c:formatCode>General</c:formatCode>
                <c:ptCount val="7"/>
                <c:pt idx="0">
                  <c:v>0.94661022073446366</c:v>
                </c:pt>
                <c:pt idx="1">
                  <c:v>2.5965959342437879</c:v>
                </c:pt>
                <c:pt idx="2">
                  <c:v>7.4917873564775386</c:v>
                </c:pt>
                <c:pt idx="3">
                  <c:v>16.543171944689693</c:v>
                </c:pt>
                <c:pt idx="4">
                  <c:v>28.614952208864633</c:v>
                </c:pt>
                <c:pt idx="5">
                  <c:v>23.580004692821344</c:v>
                </c:pt>
                <c:pt idx="6">
                  <c:v>35.430436195244084</c:v>
                </c:pt>
              </c:numCache>
            </c:numRef>
          </c:xVal>
          <c:yVal>
            <c:numRef>
              <c:f>'s-aos 8-2'!$F$44:$F$50</c:f>
              <c:numCache>
                <c:formatCode>General</c:formatCode>
                <c:ptCount val="7"/>
                <c:pt idx="0">
                  <c:v>2633.6248097358553</c:v>
                </c:pt>
                <c:pt idx="1">
                  <c:v>870.58959706109852</c:v>
                </c:pt>
                <c:pt idx="2">
                  <c:v>996.47153450934695</c:v>
                </c:pt>
                <c:pt idx="3">
                  <c:v>1097.5810662216634</c:v>
                </c:pt>
                <c:pt idx="4">
                  <c:v>706.85475283514438</c:v>
                </c:pt>
                <c:pt idx="5">
                  <c:v>850.82891377052499</c:v>
                </c:pt>
                <c:pt idx="6">
                  <c:v>623.75129776207541</c:v>
                </c:pt>
              </c:numCache>
            </c:numRef>
          </c:yVal>
        </c:ser>
        <c:ser>
          <c:idx val="0"/>
          <c:order val="1"/>
          <c:tx>
            <c:v>oil</c:v>
          </c:tx>
          <c:spPr>
            <a:ln w="28575">
              <a:noFill/>
            </a:ln>
          </c:spPr>
          <c:marker>
            <c:symbol val="diamond"/>
            <c:size val="11"/>
            <c:spPr>
              <a:solidFill>
                <a:schemeClr val="tx1"/>
              </a:solidFill>
              <a:ln>
                <a:solidFill>
                  <a:schemeClr val="accent6">
                    <a:lumMod val="50000"/>
                  </a:schemeClr>
                </a:solidFill>
              </a:ln>
            </c:spPr>
          </c:marker>
          <c:trendline>
            <c:trendlineType val="power"/>
            <c:dispRSqr val="1"/>
            <c:dispEq val="1"/>
            <c:trendlineLbl>
              <c:layout>
                <c:manualLayout>
                  <c:x val="-2.2483999547150132E-2"/>
                  <c:y val="0.10167583618706218"/>
                </c:manualLayout>
              </c:layout>
              <c:numFmt formatCode="General" sourceLinked="0"/>
              <c:txPr>
                <a:bodyPr/>
                <a:lstStyle/>
                <a:p>
                  <a:pPr>
                    <a:defRPr sz="1600"/>
                  </a:pPr>
                  <a:endParaRPr lang="en-US"/>
                </a:p>
              </c:txPr>
            </c:trendlineLbl>
          </c:trendline>
          <c:xVal>
            <c:numRef>
              <c:f>'s-aos 8-2'!$E$80:$E$86</c:f>
              <c:numCache>
                <c:formatCode>General</c:formatCode>
                <c:ptCount val="7"/>
                <c:pt idx="0">
                  <c:v>0.96979471711745413</c:v>
                </c:pt>
                <c:pt idx="1">
                  <c:v>2.6220867546817632</c:v>
                </c:pt>
                <c:pt idx="2">
                  <c:v>7.8820928367429843</c:v>
                </c:pt>
                <c:pt idx="3">
                  <c:v>10.283668088852988</c:v>
                </c:pt>
                <c:pt idx="4">
                  <c:v>26.182026754081086</c:v>
                </c:pt>
                <c:pt idx="5">
                  <c:v>32.771217418021862</c:v>
                </c:pt>
                <c:pt idx="6">
                  <c:v>0.93921013472467829</c:v>
                </c:pt>
              </c:numCache>
            </c:numRef>
          </c:xVal>
          <c:yVal>
            <c:numRef>
              <c:f>'s-aos 8-2'!$G$80:$G$86</c:f>
              <c:numCache>
                <c:formatCode>General</c:formatCode>
                <c:ptCount val="7"/>
                <c:pt idx="0">
                  <c:v>134.44750459981165</c:v>
                </c:pt>
                <c:pt idx="1">
                  <c:v>39.180175839957272</c:v>
                </c:pt>
                <c:pt idx="2">
                  <c:v>31.580325456153673</c:v>
                </c:pt>
                <c:pt idx="3">
                  <c:v>21.51629122738175</c:v>
                </c:pt>
                <c:pt idx="4">
                  <c:v>21.731242551691562</c:v>
                </c:pt>
                <c:pt idx="5">
                  <c:v>19.53192442649144</c:v>
                </c:pt>
                <c:pt idx="6">
                  <c:v>201.92450916230752</c:v>
                </c:pt>
              </c:numCache>
            </c:numRef>
          </c:yVal>
        </c:ser>
        <c:dLbls/>
        <c:axId val="358988416"/>
        <c:axId val="295907328"/>
      </c:scatterChart>
      <c:valAx>
        <c:axId val="358988416"/>
        <c:scaling>
          <c:logBase val="10"/>
          <c:orientation val="minMax"/>
        </c:scaling>
        <c:axPos val="b"/>
        <c:title>
          <c:tx>
            <c:rich>
              <a:bodyPr/>
              <a:lstStyle/>
              <a:p>
                <a:pPr>
                  <a:defRPr sz="1400"/>
                </a:pPr>
                <a:r>
                  <a:rPr lang="en-US" sz="1400"/>
                  <a:t>Interstitial velocity (ft/day)</a:t>
                </a:r>
              </a:p>
            </c:rich>
          </c:tx>
          <c:layout/>
        </c:title>
        <c:numFmt formatCode="General" sourceLinked="1"/>
        <c:minorTickMark val="cross"/>
        <c:tickLblPos val="nextTo"/>
        <c:txPr>
          <a:bodyPr/>
          <a:lstStyle/>
          <a:p>
            <a:pPr>
              <a:defRPr sz="1400"/>
            </a:pPr>
            <a:endParaRPr lang="en-US"/>
          </a:p>
        </c:txPr>
        <c:crossAx val="295907328"/>
        <c:crosses val="autoZero"/>
        <c:crossBetween val="midCat"/>
        <c:majorUnit val="10"/>
        <c:minorUnit val="10"/>
      </c:valAx>
      <c:valAx>
        <c:axId val="295907328"/>
        <c:scaling>
          <c:logBase val="10"/>
          <c:orientation val="minMax"/>
        </c:scaling>
        <c:axPos val="l"/>
        <c:title>
          <c:tx>
            <c:rich>
              <a:bodyPr rot="-5400000" vert="horz"/>
              <a:lstStyle/>
              <a:p>
                <a:pPr>
                  <a:defRPr sz="1400"/>
                </a:pPr>
                <a:r>
                  <a:rPr lang="en-US" sz="1400"/>
                  <a:t>Apparent viscosity (cP)</a:t>
                </a:r>
              </a:p>
            </c:rich>
          </c:tx>
          <c:layout/>
        </c:title>
        <c:numFmt formatCode="General" sourceLinked="1"/>
        <c:tickLblPos val="nextTo"/>
        <c:txPr>
          <a:bodyPr/>
          <a:lstStyle/>
          <a:p>
            <a:pPr>
              <a:defRPr sz="1400"/>
            </a:pPr>
            <a:endParaRPr lang="en-US"/>
          </a:p>
        </c:txPr>
        <c:crossAx val="358988416"/>
        <c:crossesAt val="0.1"/>
        <c:crossBetween val="midCat"/>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AOS, 2.6 Darcy ~ 82% foam</a:t>
            </a:r>
            <a:endParaRPr lang="en-US" dirty="0"/>
          </a:p>
        </c:rich>
      </c:tx>
      <c:layout/>
      <c:overlay val="1"/>
    </c:title>
    <c:plotArea>
      <c:layout>
        <c:manualLayout>
          <c:layoutTarget val="inner"/>
          <c:xMode val="edge"/>
          <c:yMode val="edge"/>
          <c:x val="0.12257174103237115"/>
          <c:y val="4.214129483814541E-2"/>
          <c:w val="0.69505425132571663"/>
          <c:h val="0.77060972260368332"/>
        </c:manualLayout>
      </c:layout>
      <c:scatterChart>
        <c:scatterStyle val="lineMarker"/>
        <c:ser>
          <c:idx val="1"/>
          <c:order val="0"/>
          <c:tx>
            <c:v>Foam no oil</c:v>
          </c:tx>
          <c:spPr>
            <a:ln w="28575">
              <a:noFill/>
            </a:ln>
          </c:spPr>
          <c:marker>
            <c:symbol val="diamond"/>
            <c:size val="12"/>
            <c:spPr>
              <a:solidFill>
                <a:schemeClr val="tx2">
                  <a:lumMod val="60000"/>
                  <a:lumOff val="40000"/>
                </a:schemeClr>
              </a:solidFill>
              <a:ln>
                <a:solidFill>
                  <a:schemeClr val="bg1">
                    <a:lumMod val="85000"/>
                  </a:schemeClr>
                </a:solidFill>
              </a:ln>
            </c:spPr>
          </c:marker>
          <c:trendline>
            <c:trendlineType val="power"/>
            <c:dispRSqr val="1"/>
            <c:dispEq val="1"/>
            <c:trendlineLbl>
              <c:layout>
                <c:manualLayout>
                  <c:x val="0.1498823539345952"/>
                  <c:y val="-4.5751380838537935E-2"/>
                </c:manualLayout>
              </c:layout>
              <c:numFmt formatCode="General" sourceLinked="0"/>
              <c:txPr>
                <a:bodyPr/>
                <a:lstStyle/>
                <a:p>
                  <a:pPr>
                    <a:defRPr sz="1400"/>
                  </a:pPr>
                  <a:endParaRPr lang="en-US"/>
                </a:p>
              </c:txPr>
            </c:trendlineLbl>
          </c:trendline>
          <c:xVal>
            <c:numRef>
              <c:f>AOS!$D$49:$D$55</c:f>
              <c:numCache>
                <c:formatCode>General</c:formatCode>
                <c:ptCount val="7"/>
                <c:pt idx="0">
                  <c:v>9.7554632508106494</c:v>
                </c:pt>
                <c:pt idx="1">
                  <c:v>5.9192917094957034</c:v>
                </c:pt>
                <c:pt idx="2">
                  <c:v>0.88064832291266248</c:v>
                </c:pt>
                <c:pt idx="3">
                  <c:v>16.920000000000002</c:v>
                </c:pt>
                <c:pt idx="4">
                  <c:v>1.772322419803078</c:v>
                </c:pt>
                <c:pt idx="5">
                  <c:v>22.57112091351522</c:v>
                </c:pt>
                <c:pt idx="6">
                  <c:v>30.021602923074987</c:v>
                </c:pt>
              </c:numCache>
            </c:numRef>
          </c:xVal>
          <c:yVal>
            <c:numRef>
              <c:f>AOS!$F$49:$F$55</c:f>
              <c:numCache>
                <c:formatCode>General</c:formatCode>
                <c:ptCount val="7"/>
                <c:pt idx="0">
                  <c:v>1478.1129568106298</c:v>
                </c:pt>
                <c:pt idx="1">
                  <c:v>1552.3853820597999</c:v>
                </c:pt>
                <c:pt idx="2">
                  <c:v>3426.6179401993354</c:v>
                </c:pt>
                <c:pt idx="3">
                  <c:v>1357.9933554817303</c:v>
                </c:pt>
                <c:pt idx="4">
                  <c:v>1653.2491694352161</c:v>
                </c:pt>
                <c:pt idx="5">
                  <c:v>1130.5913621262459</c:v>
                </c:pt>
                <c:pt idx="6">
                  <c:v>834.41860465116304</c:v>
                </c:pt>
              </c:numCache>
            </c:numRef>
          </c:yVal>
        </c:ser>
        <c:ser>
          <c:idx val="0"/>
          <c:order val="1"/>
          <c:spPr>
            <a:ln w="28575">
              <a:noFill/>
            </a:ln>
          </c:spPr>
          <c:marker>
            <c:symbol val="diamond"/>
            <c:size val="12"/>
            <c:spPr>
              <a:solidFill>
                <a:schemeClr val="tx1"/>
              </a:solidFill>
              <a:ln>
                <a:solidFill>
                  <a:schemeClr val="accent6">
                    <a:lumMod val="50000"/>
                  </a:schemeClr>
                </a:solidFill>
              </a:ln>
            </c:spPr>
          </c:marker>
          <c:trendline>
            <c:trendlineType val="power"/>
            <c:dispRSqr val="1"/>
            <c:dispEq val="1"/>
            <c:trendlineLbl>
              <c:layout>
                <c:manualLayout>
                  <c:x val="0.19628636555049292"/>
                  <c:y val="0.15711639978509287"/>
                </c:manualLayout>
              </c:layout>
              <c:numFmt formatCode="General" sourceLinked="0"/>
              <c:txPr>
                <a:bodyPr/>
                <a:lstStyle/>
                <a:p>
                  <a:pPr>
                    <a:defRPr sz="1600"/>
                  </a:pPr>
                  <a:endParaRPr lang="en-US"/>
                </a:p>
              </c:txPr>
            </c:trendlineLbl>
          </c:trendline>
          <c:xVal>
            <c:numRef>
              <c:f>AOS!$D$71:$D$78</c:f>
              <c:numCache>
                <c:formatCode>General</c:formatCode>
                <c:ptCount val="8"/>
                <c:pt idx="0">
                  <c:v>9.4236616305823677</c:v>
                </c:pt>
                <c:pt idx="1">
                  <c:v>13.263188364208006</c:v>
                </c:pt>
                <c:pt idx="2">
                  <c:v>23.203859749222492</c:v>
                </c:pt>
                <c:pt idx="3">
                  <c:v>1.5890077594772041</c:v>
                </c:pt>
                <c:pt idx="4">
                  <c:v>5.5225242133233978</c:v>
                </c:pt>
                <c:pt idx="5">
                  <c:v>0.80405222768134332</c:v>
                </c:pt>
                <c:pt idx="6">
                  <c:v>13.307928407929278</c:v>
                </c:pt>
                <c:pt idx="7">
                  <c:v>23.129008922274554</c:v>
                </c:pt>
              </c:numCache>
            </c:numRef>
          </c:xVal>
          <c:yVal>
            <c:numRef>
              <c:f>AOS!$E$71:$E$78</c:f>
              <c:numCache>
                <c:formatCode>General</c:formatCode>
                <c:ptCount val="8"/>
                <c:pt idx="0">
                  <c:v>520</c:v>
                </c:pt>
                <c:pt idx="1">
                  <c:v>451</c:v>
                </c:pt>
                <c:pt idx="2">
                  <c:v>307</c:v>
                </c:pt>
                <c:pt idx="3">
                  <c:v>2033</c:v>
                </c:pt>
                <c:pt idx="4">
                  <c:v>767</c:v>
                </c:pt>
                <c:pt idx="5">
                  <c:v>2065</c:v>
                </c:pt>
                <c:pt idx="6">
                  <c:v>399</c:v>
                </c:pt>
                <c:pt idx="7">
                  <c:v>319</c:v>
                </c:pt>
              </c:numCache>
            </c:numRef>
          </c:yVal>
        </c:ser>
        <c:ser>
          <c:idx val="2"/>
          <c:order val="2"/>
          <c:tx>
            <c:v>foam oil</c:v>
          </c:tx>
          <c:spPr>
            <a:ln w="28575">
              <a:noFill/>
            </a:ln>
          </c:spPr>
          <c:marker>
            <c:symbol val="diamond"/>
            <c:size val="12"/>
            <c:spPr>
              <a:solidFill>
                <a:schemeClr val="tx1"/>
              </a:solidFill>
              <a:ln>
                <a:solidFill>
                  <a:srgbClr val="C00000"/>
                </a:solidFill>
              </a:ln>
            </c:spPr>
          </c:marker>
          <c:xVal>
            <c:numRef>
              <c:f>AOS!$D$69:$D$70</c:f>
              <c:numCache>
                <c:formatCode>General</c:formatCode>
                <c:ptCount val="2"/>
                <c:pt idx="0">
                  <c:v>1.6377801086157775</c:v>
                </c:pt>
                <c:pt idx="1">
                  <c:v>5.6883395408744351</c:v>
                </c:pt>
              </c:numCache>
            </c:numRef>
          </c:xVal>
          <c:yVal>
            <c:numRef>
              <c:f>AOS!$E$69:$E$70</c:f>
              <c:numCache>
                <c:formatCode>General</c:formatCode>
                <c:ptCount val="2"/>
                <c:pt idx="0">
                  <c:v>94.86</c:v>
                </c:pt>
                <c:pt idx="1">
                  <c:v>47</c:v>
                </c:pt>
              </c:numCache>
            </c:numRef>
          </c:yVal>
        </c:ser>
        <c:dLbls/>
        <c:axId val="296051072"/>
        <c:axId val="296052992"/>
      </c:scatterChart>
      <c:valAx>
        <c:axId val="296051072"/>
        <c:scaling>
          <c:logBase val="10"/>
          <c:orientation val="minMax"/>
        </c:scaling>
        <c:axPos val="b"/>
        <c:title>
          <c:tx>
            <c:rich>
              <a:bodyPr/>
              <a:lstStyle/>
              <a:p>
                <a:pPr>
                  <a:defRPr sz="1400"/>
                </a:pPr>
                <a:r>
                  <a:rPr lang="en-US" sz="1400"/>
                  <a:t>Interstitial velocity (ft/day)</a:t>
                </a:r>
              </a:p>
            </c:rich>
          </c:tx>
          <c:layout/>
        </c:title>
        <c:numFmt formatCode="General" sourceLinked="1"/>
        <c:tickLblPos val="nextTo"/>
        <c:txPr>
          <a:bodyPr/>
          <a:lstStyle/>
          <a:p>
            <a:pPr>
              <a:defRPr sz="1400"/>
            </a:pPr>
            <a:endParaRPr lang="en-US"/>
          </a:p>
        </c:txPr>
        <c:crossAx val="296052992"/>
        <c:crossesAt val="0.1"/>
        <c:crossBetween val="midCat"/>
      </c:valAx>
      <c:valAx>
        <c:axId val="296052992"/>
        <c:scaling>
          <c:logBase val="10"/>
          <c:orientation val="minMax"/>
          <c:min val="10"/>
        </c:scaling>
        <c:axPos val="l"/>
        <c:title>
          <c:tx>
            <c:rich>
              <a:bodyPr rot="-5400000" vert="horz"/>
              <a:lstStyle/>
              <a:p>
                <a:pPr>
                  <a:defRPr sz="1400"/>
                </a:pPr>
                <a:r>
                  <a:rPr lang="en-US" sz="1400"/>
                  <a:t>Apparent viscosity (cP)</a:t>
                </a:r>
              </a:p>
            </c:rich>
          </c:tx>
          <c:layout/>
        </c:title>
        <c:numFmt formatCode="General" sourceLinked="1"/>
        <c:tickLblPos val="nextTo"/>
        <c:txPr>
          <a:bodyPr/>
          <a:lstStyle/>
          <a:p>
            <a:pPr>
              <a:defRPr sz="1400"/>
            </a:pPr>
            <a:endParaRPr lang="en-US"/>
          </a:p>
        </c:txPr>
        <c:crossAx val="296051072"/>
        <c:crossesAt val="0.1"/>
        <c:crossBetween val="midCat"/>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S:AOS 1:9, 2.4 Darcy, ~82%</a:t>
            </a:r>
            <a:r>
              <a:rPr lang="en-US" baseline="0" dirty="0" smtClean="0"/>
              <a:t> foam</a:t>
            </a:r>
            <a:endParaRPr lang="en-US" dirty="0"/>
          </a:p>
        </c:rich>
      </c:tx>
      <c:layout/>
      <c:overlay val="1"/>
    </c:title>
    <c:plotArea>
      <c:layout>
        <c:manualLayout>
          <c:layoutTarget val="inner"/>
          <c:xMode val="edge"/>
          <c:yMode val="edge"/>
          <c:x val="0.15708035768784748"/>
          <c:y val="0.10326737118386517"/>
          <c:w val="0.62304782396386615"/>
          <c:h val="0.68810712805636032"/>
        </c:manualLayout>
      </c:layout>
      <c:scatterChart>
        <c:scatterStyle val="lineMarker"/>
        <c:ser>
          <c:idx val="1"/>
          <c:order val="0"/>
          <c:tx>
            <c:v>foam no oil</c:v>
          </c:tx>
          <c:spPr>
            <a:ln w="28575">
              <a:noFill/>
            </a:ln>
          </c:spPr>
          <c:marker>
            <c:symbol val="diamond"/>
            <c:size val="11"/>
            <c:spPr>
              <a:solidFill>
                <a:schemeClr val="tx2">
                  <a:lumMod val="60000"/>
                  <a:lumOff val="40000"/>
                </a:schemeClr>
              </a:solidFill>
              <a:ln>
                <a:solidFill>
                  <a:schemeClr val="bg1">
                    <a:lumMod val="75000"/>
                  </a:schemeClr>
                </a:solidFill>
              </a:ln>
            </c:spPr>
          </c:marker>
          <c:trendline>
            <c:trendlineType val="power"/>
            <c:dispRSqr val="1"/>
            <c:dispEq val="1"/>
            <c:trendlineLbl>
              <c:layout>
                <c:manualLayout>
                  <c:x val="0.22229368857962548"/>
                  <c:y val="-9.6978173780908963E-3"/>
                </c:manualLayout>
              </c:layout>
              <c:numFmt formatCode="General" sourceLinked="0"/>
              <c:txPr>
                <a:bodyPr/>
                <a:lstStyle/>
                <a:p>
                  <a:pPr>
                    <a:defRPr sz="1400" b="1">
                      <a:solidFill>
                        <a:srgbClr val="0070C0"/>
                      </a:solidFill>
                    </a:defRPr>
                  </a:pPr>
                  <a:endParaRPr lang="en-US"/>
                </a:p>
              </c:txPr>
            </c:trendlineLbl>
          </c:trendline>
          <c:xVal>
            <c:numRef>
              <c:f>'s-aos 1-9'!$E$87:$E$93</c:f>
              <c:numCache>
                <c:formatCode>General</c:formatCode>
                <c:ptCount val="7"/>
                <c:pt idx="0">
                  <c:v>0.88796820880507998</c:v>
                </c:pt>
                <c:pt idx="1">
                  <c:v>5.1262985104831502</c:v>
                </c:pt>
                <c:pt idx="2">
                  <c:v>9.3938980420277893</c:v>
                </c:pt>
                <c:pt idx="3">
                  <c:v>13.708589153982659</c:v>
                </c:pt>
                <c:pt idx="4">
                  <c:v>23.616837791434055</c:v>
                </c:pt>
                <c:pt idx="5">
                  <c:v>30.418165787970715</c:v>
                </c:pt>
                <c:pt idx="6">
                  <c:v>16.30657265236146</c:v>
                </c:pt>
              </c:numCache>
            </c:numRef>
          </c:xVal>
          <c:yVal>
            <c:numRef>
              <c:f>'s-aos 1-9'!$G$87:$G$93</c:f>
              <c:numCache>
                <c:formatCode>General</c:formatCode>
                <c:ptCount val="7"/>
                <c:pt idx="0">
                  <c:v>1851.1292000975106</c:v>
                </c:pt>
                <c:pt idx="1">
                  <c:v>1042.3237201115558</c:v>
                </c:pt>
                <c:pt idx="2">
                  <c:v>1137.604343879148</c:v>
                </c:pt>
                <c:pt idx="3">
                  <c:v>1069.3507398111406</c:v>
                </c:pt>
                <c:pt idx="4">
                  <c:v>852.10341704244968</c:v>
                </c:pt>
                <c:pt idx="5">
                  <c:v>707.77459562807962</c:v>
                </c:pt>
                <c:pt idx="6">
                  <c:v>1140.7478118262261</c:v>
                </c:pt>
              </c:numCache>
            </c:numRef>
          </c:yVal>
        </c:ser>
        <c:ser>
          <c:idx val="3"/>
          <c:order val="1"/>
          <c:spPr>
            <a:ln w="28575">
              <a:noFill/>
            </a:ln>
          </c:spPr>
          <c:marker>
            <c:symbol val="diamond"/>
            <c:size val="11"/>
            <c:spPr>
              <a:solidFill>
                <a:schemeClr val="tx1"/>
              </a:solidFill>
              <a:ln>
                <a:solidFill>
                  <a:srgbClr val="C00000"/>
                </a:solidFill>
              </a:ln>
            </c:spPr>
          </c:marker>
          <c:trendline>
            <c:trendlineType val="power"/>
            <c:dispRSqr val="1"/>
            <c:dispEq val="1"/>
            <c:trendlineLbl>
              <c:layout>
                <c:manualLayout>
                  <c:x val="-8.8358800322457763E-3"/>
                  <c:y val="0.10484540330532295"/>
                </c:manualLayout>
              </c:layout>
              <c:numFmt formatCode="General" sourceLinked="0"/>
              <c:txPr>
                <a:bodyPr/>
                <a:lstStyle/>
                <a:p>
                  <a:pPr>
                    <a:defRPr sz="1400" b="1"/>
                  </a:pPr>
                  <a:endParaRPr lang="en-US"/>
                </a:p>
              </c:txPr>
            </c:trendlineLbl>
          </c:trendline>
          <c:xVal>
            <c:numRef>
              <c:f>'s-aos 1-9'!$E$112:$E$118</c:f>
              <c:numCache>
                <c:formatCode>General</c:formatCode>
                <c:ptCount val="7"/>
                <c:pt idx="0">
                  <c:v>5.1280334967867747</c:v>
                </c:pt>
                <c:pt idx="1">
                  <c:v>9.7281073680305692</c:v>
                </c:pt>
                <c:pt idx="2">
                  <c:v>20.079559667990491</c:v>
                </c:pt>
                <c:pt idx="3">
                  <c:v>25.278792141586266</c:v>
                </c:pt>
                <c:pt idx="4">
                  <c:v>0.86887581534976044</c:v>
                </c:pt>
                <c:pt idx="5">
                  <c:v>5.0549022832140293</c:v>
                </c:pt>
                <c:pt idx="6">
                  <c:v>25.188195973773166</c:v>
                </c:pt>
              </c:numCache>
            </c:numRef>
          </c:xVal>
          <c:yVal>
            <c:numRef>
              <c:f>'s-aos 1-9'!$G$112:$G$118</c:f>
              <c:numCache>
                <c:formatCode>General</c:formatCode>
                <c:ptCount val="7"/>
                <c:pt idx="0">
                  <c:v>810.20631183208059</c:v>
                </c:pt>
                <c:pt idx="1">
                  <c:v>491.01488218845441</c:v>
                </c:pt>
                <c:pt idx="2">
                  <c:v>348.15330338930477</c:v>
                </c:pt>
                <c:pt idx="3">
                  <c:v>343.72056416536202</c:v>
                </c:pt>
                <c:pt idx="4">
                  <c:v>3502.0528651215955</c:v>
                </c:pt>
                <c:pt idx="5">
                  <c:v>1144.7658400103858</c:v>
                </c:pt>
                <c:pt idx="6">
                  <c:v>340.22882534911264</c:v>
                </c:pt>
              </c:numCache>
            </c:numRef>
          </c:yVal>
        </c:ser>
        <c:ser>
          <c:idx val="0"/>
          <c:order val="2"/>
          <c:tx>
            <c:v>foam oil</c:v>
          </c:tx>
          <c:spPr>
            <a:ln w="28575">
              <a:noFill/>
            </a:ln>
          </c:spPr>
          <c:marker>
            <c:symbol val="diamond"/>
            <c:size val="11"/>
            <c:spPr>
              <a:solidFill>
                <a:schemeClr val="tx1"/>
              </a:solidFill>
              <a:ln>
                <a:solidFill>
                  <a:srgbClr val="C00000"/>
                </a:solidFill>
              </a:ln>
            </c:spPr>
          </c:marker>
          <c:xVal>
            <c:numRef>
              <c:f>'s-aos 1-9'!$E$111</c:f>
              <c:numCache>
                <c:formatCode>General</c:formatCode>
                <c:ptCount val="1"/>
                <c:pt idx="0">
                  <c:v>0.95879669233829157</c:v>
                </c:pt>
              </c:numCache>
            </c:numRef>
          </c:xVal>
          <c:yVal>
            <c:numRef>
              <c:f>'s-aos 1-9'!$G$111</c:f>
              <c:numCache>
                <c:formatCode>General</c:formatCode>
                <c:ptCount val="1"/>
                <c:pt idx="0">
                  <c:v>207.00608592997807</c:v>
                </c:pt>
              </c:numCache>
            </c:numRef>
          </c:yVal>
        </c:ser>
        <c:dLbls/>
        <c:axId val="297449728"/>
        <c:axId val="297480576"/>
      </c:scatterChart>
      <c:valAx>
        <c:axId val="297449728"/>
        <c:scaling>
          <c:logBase val="10"/>
          <c:orientation val="minMax"/>
        </c:scaling>
        <c:axPos val="b"/>
        <c:title>
          <c:tx>
            <c:rich>
              <a:bodyPr/>
              <a:lstStyle/>
              <a:p>
                <a:pPr>
                  <a:defRPr sz="1400"/>
                </a:pPr>
                <a:r>
                  <a:rPr lang="en-US" sz="1400" dirty="0" smtClean="0"/>
                  <a:t>Interstitial velocity (ft/day)</a:t>
                </a:r>
                <a:endParaRPr lang="en-US" sz="1400" dirty="0"/>
              </a:p>
            </c:rich>
          </c:tx>
          <c:layout/>
        </c:title>
        <c:numFmt formatCode="General" sourceLinked="1"/>
        <c:tickLblPos val="nextTo"/>
        <c:txPr>
          <a:bodyPr/>
          <a:lstStyle/>
          <a:p>
            <a:pPr>
              <a:defRPr sz="1400"/>
            </a:pPr>
            <a:endParaRPr lang="en-US"/>
          </a:p>
        </c:txPr>
        <c:crossAx val="297480576"/>
        <c:crosses val="autoZero"/>
        <c:crossBetween val="midCat"/>
      </c:valAx>
      <c:valAx>
        <c:axId val="297480576"/>
        <c:scaling>
          <c:logBase val="10"/>
          <c:orientation val="minMax"/>
        </c:scaling>
        <c:axPos val="l"/>
        <c:title>
          <c:tx>
            <c:rich>
              <a:bodyPr rot="-5400000" vert="horz"/>
              <a:lstStyle/>
              <a:p>
                <a:pPr>
                  <a:defRPr sz="1400"/>
                </a:pPr>
                <a:r>
                  <a:rPr lang="en-US" sz="1400" dirty="0" smtClean="0"/>
                  <a:t>Apparent viscosity (</a:t>
                </a:r>
                <a:r>
                  <a:rPr lang="en-US" sz="1400" dirty="0" err="1" smtClean="0"/>
                  <a:t>cP</a:t>
                </a:r>
                <a:r>
                  <a:rPr lang="en-US" sz="1400" dirty="0" smtClean="0"/>
                  <a:t>)</a:t>
                </a:r>
                <a:endParaRPr lang="en-US" sz="1400" dirty="0"/>
              </a:p>
            </c:rich>
          </c:tx>
          <c:layout/>
        </c:title>
        <c:numFmt formatCode="General" sourceLinked="1"/>
        <c:tickLblPos val="nextTo"/>
        <c:txPr>
          <a:bodyPr/>
          <a:lstStyle/>
          <a:p>
            <a:pPr>
              <a:defRPr sz="1400"/>
            </a:pPr>
            <a:endParaRPr lang="en-US"/>
          </a:p>
        </c:txPr>
        <c:crossAx val="297449728"/>
        <c:crossesAt val="1.0000000000000005E-2"/>
        <c:crossBetween val="midCat"/>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134144759939618"/>
          <c:y val="7.2612758914998687E-2"/>
          <c:w val="0.81581575409351592"/>
          <c:h val="0.73444808982210552"/>
        </c:manualLayout>
      </c:layout>
      <c:scatterChart>
        <c:scatterStyle val="lineMarker"/>
        <c:ser>
          <c:idx val="1"/>
          <c:order val="0"/>
          <c:tx>
            <c:v>LB</c:v>
          </c:tx>
          <c:xVal>
            <c:numRef>
              <c:f>'lb-aos1-9'!$B$18:$B$25</c:f>
              <c:numCache>
                <c:formatCode>General</c:formatCode>
                <c:ptCount val="8"/>
                <c:pt idx="0">
                  <c:v>0.18300000000000025</c:v>
                </c:pt>
                <c:pt idx="1">
                  <c:v>0.27800000000000002</c:v>
                </c:pt>
                <c:pt idx="2">
                  <c:v>0.3740000000000005</c:v>
                </c:pt>
                <c:pt idx="3">
                  <c:v>0.47200000000000031</c:v>
                </c:pt>
                <c:pt idx="4">
                  <c:v>0.62600000000000111</c:v>
                </c:pt>
                <c:pt idx="5">
                  <c:v>0.73000000000000065</c:v>
                </c:pt>
                <c:pt idx="6">
                  <c:v>0.84300000000000064</c:v>
                </c:pt>
                <c:pt idx="7">
                  <c:v>0.91600000000000004</c:v>
                </c:pt>
              </c:numCache>
            </c:numRef>
          </c:xVal>
          <c:yVal>
            <c:numRef>
              <c:f>'lb-aos1-9'!$C$18:$C$25</c:f>
              <c:numCache>
                <c:formatCode>General</c:formatCode>
                <c:ptCount val="8"/>
                <c:pt idx="0">
                  <c:v>542</c:v>
                </c:pt>
                <c:pt idx="1">
                  <c:v>532</c:v>
                </c:pt>
                <c:pt idx="2">
                  <c:v>623</c:v>
                </c:pt>
                <c:pt idx="3">
                  <c:v>671</c:v>
                </c:pt>
                <c:pt idx="4">
                  <c:v>572</c:v>
                </c:pt>
                <c:pt idx="5">
                  <c:v>327</c:v>
                </c:pt>
                <c:pt idx="6">
                  <c:v>247</c:v>
                </c:pt>
                <c:pt idx="7">
                  <c:v>163</c:v>
                </c:pt>
              </c:numCache>
            </c:numRef>
          </c:yVal>
        </c:ser>
        <c:ser>
          <c:idx val="2"/>
          <c:order val="1"/>
          <c:tx>
            <c:v>LB:AOS 7:3</c:v>
          </c:tx>
          <c:spPr>
            <a:ln>
              <a:solidFill>
                <a:schemeClr val="accent6">
                  <a:lumMod val="75000"/>
                </a:schemeClr>
              </a:solidFill>
            </a:ln>
          </c:spPr>
          <c:marker>
            <c:symbol val="diamond"/>
            <c:size val="7"/>
            <c:spPr>
              <a:solidFill>
                <a:schemeClr val="accent6">
                  <a:lumMod val="75000"/>
                </a:schemeClr>
              </a:solidFill>
            </c:spPr>
          </c:marker>
          <c:xVal>
            <c:numRef>
              <c:f>'lbaos 7-3'!$K$8:$K$14</c:f>
              <c:numCache>
                <c:formatCode>General</c:formatCode>
                <c:ptCount val="7"/>
                <c:pt idx="0">
                  <c:v>0.23300000000000001</c:v>
                </c:pt>
                <c:pt idx="1">
                  <c:v>0.40300000000000002</c:v>
                </c:pt>
                <c:pt idx="2">
                  <c:v>0.59499999999999997</c:v>
                </c:pt>
                <c:pt idx="3">
                  <c:v>0.78400000000000003</c:v>
                </c:pt>
                <c:pt idx="4">
                  <c:v>0.92500000000000004</c:v>
                </c:pt>
                <c:pt idx="5">
                  <c:v>0.97000000000000064</c:v>
                </c:pt>
                <c:pt idx="6">
                  <c:v>0.98699999999999999</c:v>
                </c:pt>
              </c:numCache>
            </c:numRef>
          </c:xVal>
          <c:yVal>
            <c:numRef>
              <c:f>'lbaos 7-3'!$L$8:$L$14</c:f>
              <c:numCache>
                <c:formatCode>General</c:formatCode>
                <c:ptCount val="7"/>
                <c:pt idx="0">
                  <c:v>230.22697412198568</c:v>
                </c:pt>
                <c:pt idx="1">
                  <c:v>288.64277352607201</c:v>
                </c:pt>
                <c:pt idx="2">
                  <c:v>362.52157865476892</c:v>
                </c:pt>
                <c:pt idx="3">
                  <c:v>410.62870757578065</c:v>
                </c:pt>
                <c:pt idx="4">
                  <c:v>379.70269612655932</c:v>
                </c:pt>
                <c:pt idx="5">
                  <c:v>314.41444973375752</c:v>
                </c:pt>
                <c:pt idx="6">
                  <c:v>231.94508586916456</c:v>
                </c:pt>
              </c:numCache>
            </c:numRef>
          </c:yVal>
        </c:ser>
        <c:ser>
          <c:idx val="0"/>
          <c:order val="2"/>
          <c:tx>
            <c:v>LB:AOS 1:9</c:v>
          </c:tx>
          <c:xVal>
            <c:numRef>
              <c:f>'lb-aos1-9'!$F$18:$F$23</c:f>
              <c:numCache>
                <c:formatCode>General</c:formatCode>
                <c:ptCount val="6"/>
                <c:pt idx="0">
                  <c:v>0.224</c:v>
                </c:pt>
                <c:pt idx="1">
                  <c:v>0.39400000000000063</c:v>
                </c:pt>
                <c:pt idx="2">
                  <c:v>0.59499999999999997</c:v>
                </c:pt>
                <c:pt idx="3">
                  <c:v>0.78200000000000003</c:v>
                </c:pt>
                <c:pt idx="4">
                  <c:v>0.92100000000000004</c:v>
                </c:pt>
                <c:pt idx="5">
                  <c:v>0.97100000000000064</c:v>
                </c:pt>
              </c:numCache>
            </c:numRef>
          </c:xVal>
          <c:yVal>
            <c:numRef>
              <c:f>'lb-aos1-9'!$G$18:$G$23</c:f>
              <c:numCache>
                <c:formatCode>General</c:formatCode>
                <c:ptCount val="6"/>
                <c:pt idx="0">
                  <c:v>322.22916162925401</c:v>
                </c:pt>
                <c:pt idx="1">
                  <c:v>377.63508082342491</c:v>
                </c:pt>
                <c:pt idx="2">
                  <c:v>406.79609092561856</c:v>
                </c:pt>
                <c:pt idx="3">
                  <c:v>466.57616163511881</c:v>
                </c:pt>
                <c:pt idx="4">
                  <c:v>472.40836365555765</c:v>
                </c:pt>
                <c:pt idx="5">
                  <c:v>335.3516161752417</c:v>
                </c:pt>
              </c:numCache>
            </c:numRef>
          </c:yVal>
        </c:ser>
        <c:ser>
          <c:idx val="3"/>
          <c:order val="3"/>
          <c:tx>
            <c:v>AOS</c:v>
          </c:tx>
          <c:spPr>
            <a:ln>
              <a:solidFill>
                <a:srgbClr val="00B050"/>
              </a:solidFill>
            </a:ln>
          </c:spPr>
          <c:marker>
            <c:symbol val="circle"/>
            <c:size val="7"/>
            <c:spPr>
              <a:solidFill>
                <a:srgbClr val="00B050"/>
              </a:solidFill>
              <a:ln>
                <a:solidFill>
                  <a:srgbClr val="00B050"/>
                </a:solidFill>
              </a:ln>
            </c:spPr>
          </c:marker>
          <c:xVal>
            <c:numRef>
              <c:f>'lb-aos1-9'!$J$27:$J$36</c:f>
              <c:numCache>
                <c:formatCode>General</c:formatCode>
                <c:ptCount val="10"/>
                <c:pt idx="0">
                  <c:v>0.27600000000000002</c:v>
                </c:pt>
                <c:pt idx="1">
                  <c:v>0.36550000000000032</c:v>
                </c:pt>
                <c:pt idx="2">
                  <c:v>0.46200000000000002</c:v>
                </c:pt>
                <c:pt idx="3">
                  <c:v>0.61100000000000065</c:v>
                </c:pt>
                <c:pt idx="4">
                  <c:v>0.71800000000000064</c:v>
                </c:pt>
                <c:pt idx="5">
                  <c:v>0.82700000000000062</c:v>
                </c:pt>
                <c:pt idx="6">
                  <c:v>0.88400000000000001</c:v>
                </c:pt>
                <c:pt idx="7">
                  <c:v>0.90800000000000003</c:v>
                </c:pt>
                <c:pt idx="8">
                  <c:v>0.95000000000000062</c:v>
                </c:pt>
                <c:pt idx="9">
                  <c:v>0.97000000000000064</c:v>
                </c:pt>
              </c:numCache>
            </c:numRef>
          </c:xVal>
          <c:yVal>
            <c:numRef>
              <c:f>'lb-aos1-9'!$K$27:$K$36</c:f>
              <c:numCache>
                <c:formatCode>General</c:formatCode>
                <c:ptCount val="10"/>
                <c:pt idx="0">
                  <c:v>839.00332225913803</c:v>
                </c:pt>
                <c:pt idx="1">
                  <c:v>886.68438538206055</c:v>
                </c:pt>
                <c:pt idx="2">
                  <c:v>1042.5647840531558</c:v>
                </c:pt>
                <c:pt idx="3">
                  <c:v>1213.1162790697681</c:v>
                </c:pt>
                <c:pt idx="4">
                  <c:v>1272.7176079734231</c:v>
                </c:pt>
                <c:pt idx="5">
                  <c:v>1357.9933554817303</c:v>
                </c:pt>
                <c:pt idx="6">
                  <c:v>1204.8637873754149</c:v>
                </c:pt>
                <c:pt idx="7">
                  <c:v>1134.2591362126225</c:v>
                </c:pt>
                <c:pt idx="8">
                  <c:v>305.34219269102988</c:v>
                </c:pt>
                <c:pt idx="9">
                  <c:v>168.71760797342193</c:v>
                </c:pt>
              </c:numCache>
            </c:numRef>
          </c:yVal>
        </c:ser>
        <c:dLbls/>
        <c:axId val="297531264"/>
        <c:axId val="297615360"/>
      </c:scatterChart>
      <c:valAx>
        <c:axId val="297531264"/>
        <c:scaling>
          <c:orientation val="minMax"/>
          <c:max val="1"/>
        </c:scaling>
        <c:axPos val="b"/>
        <c:title>
          <c:tx>
            <c:rich>
              <a:bodyPr/>
              <a:lstStyle/>
              <a:p>
                <a:pPr>
                  <a:defRPr sz="1400"/>
                </a:pPr>
                <a:r>
                  <a:rPr lang="en-US" sz="1400" dirty="0" smtClean="0"/>
                  <a:t>Foam Quality</a:t>
                </a:r>
                <a:endParaRPr lang="en-US" sz="1400" dirty="0"/>
              </a:p>
            </c:rich>
          </c:tx>
          <c:layout/>
        </c:title>
        <c:numFmt formatCode="0%" sourceLinked="0"/>
        <c:tickLblPos val="nextTo"/>
        <c:txPr>
          <a:bodyPr/>
          <a:lstStyle/>
          <a:p>
            <a:pPr>
              <a:defRPr sz="1400"/>
            </a:pPr>
            <a:endParaRPr lang="en-US"/>
          </a:p>
        </c:txPr>
        <c:crossAx val="297615360"/>
        <c:crosses val="autoZero"/>
        <c:crossBetween val="midCat"/>
      </c:valAx>
      <c:valAx>
        <c:axId val="297615360"/>
        <c:scaling>
          <c:logBase val="10"/>
          <c:orientation val="minMax"/>
          <c:min val="100"/>
        </c:scaling>
        <c:axPos val="l"/>
        <c:title>
          <c:tx>
            <c:rich>
              <a:bodyPr rot="-5400000" vert="horz"/>
              <a:lstStyle/>
              <a:p>
                <a:pPr>
                  <a:defRPr sz="1400"/>
                </a:pPr>
                <a:r>
                  <a:rPr lang="en-US" sz="1400" dirty="0"/>
                  <a:t>Apparent </a:t>
                </a:r>
                <a:r>
                  <a:rPr lang="en-US" sz="1400" dirty="0" smtClean="0"/>
                  <a:t>viscosity (</a:t>
                </a:r>
                <a:r>
                  <a:rPr lang="en-US" sz="1400" dirty="0" err="1"/>
                  <a:t>cP</a:t>
                </a:r>
                <a:r>
                  <a:rPr lang="en-US" sz="1400" dirty="0"/>
                  <a:t>)</a:t>
                </a:r>
              </a:p>
            </c:rich>
          </c:tx>
          <c:layout/>
        </c:title>
        <c:numFmt formatCode="General" sourceLinked="1"/>
        <c:tickLblPos val="nextTo"/>
        <c:txPr>
          <a:bodyPr/>
          <a:lstStyle/>
          <a:p>
            <a:pPr>
              <a:defRPr sz="1400"/>
            </a:pPr>
            <a:endParaRPr lang="en-US"/>
          </a:p>
        </c:txPr>
        <c:crossAx val="297531264"/>
        <c:crosses val="autoZero"/>
        <c:crossBetween val="midCat"/>
      </c:valAx>
    </c:plotArea>
    <c:legend>
      <c:legendPos val="t"/>
      <c:layout>
        <c:manualLayout>
          <c:xMode val="edge"/>
          <c:yMode val="edge"/>
          <c:x val="0.21800536446102137"/>
          <c:y val="1.8181822520119909E-2"/>
          <c:w val="0.58701239550938389"/>
          <c:h val="6.945146014112645E-2"/>
        </c:manualLayout>
      </c:layout>
      <c:txPr>
        <a:bodyPr/>
        <a:lstStyle/>
        <a:p>
          <a:pPr>
            <a:defRPr sz="1400"/>
          </a:pPr>
          <a:endParaRPr lang="en-US"/>
        </a:p>
      </c:txPr>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0.47009</cdr:x>
      <cdr:y>0.71429</cdr:y>
    </cdr:from>
    <cdr:to>
      <cdr:x>0.58974</cdr:x>
      <cdr:y>0.77551</cdr:y>
    </cdr:to>
    <cdr:sp macro="" textlink="">
      <cdr:nvSpPr>
        <cdr:cNvPr id="2" name="TextBox 1"/>
        <cdr:cNvSpPr txBox="1"/>
      </cdr:nvSpPr>
      <cdr:spPr>
        <a:xfrm xmlns:a="http://schemas.openxmlformats.org/drawingml/2006/main">
          <a:off x="4191000" y="2667000"/>
          <a:ext cx="1066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CMC</a:t>
          </a:r>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0.15179</cdr:x>
      <cdr:y>0.2</cdr:y>
    </cdr:from>
    <cdr:to>
      <cdr:x>0.48214</cdr:x>
      <cdr:y>0.28078</cdr:y>
    </cdr:to>
    <cdr:sp macro="" textlink="">
      <cdr:nvSpPr>
        <cdr:cNvPr id="2" name="TextBox 6"/>
        <cdr:cNvSpPr txBox="1"/>
      </cdr:nvSpPr>
      <cdr:spPr>
        <a:xfrm xmlns:a="http://schemas.openxmlformats.org/drawingml/2006/main">
          <a:off x="1295400" y="914400"/>
          <a:ext cx="28194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b="1" dirty="0" smtClean="0"/>
            <a:t>DI water= ~0.01 </a:t>
          </a:r>
          <a:r>
            <a:rPr lang="en-US" b="1" dirty="0" err="1" smtClean="0"/>
            <a:t>mPa.s.m</a:t>
          </a:r>
          <a:endParaRPr lang="en-US"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0.06031</cdr:x>
      <cdr:y>0.39918</cdr:y>
    </cdr:from>
    <cdr:to>
      <cdr:x>0.59828</cdr:x>
      <cdr:y>0.40465</cdr:y>
    </cdr:to>
    <cdr:cxnSp macro="">
      <cdr:nvCxnSpPr>
        <cdr:cNvPr id="3" name="Straight Connector 2"/>
        <cdr:cNvCxnSpPr/>
      </cdr:nvCxnSpPr>
      <cdr:spPr>
        <a:xfrm xmlns:a="http://schemas.openxmlformats.org/drawingml/2006/main" flipV="1">
          <a:off x="604677" y="1564235"/>
          <a:ext cx="5393932" cy="21405"/>
        </a:xfrm>
        <a:prstGeom xmlns:a="http://schemas.openxmlformats.org/drawingml/2006/main" prst="line">
          <a:avLst/>
        </a:prstGeom>
        <a:ln xmlns:a="http://schemas.openxmlformats.org/drawingml/2006/main" w="285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0.52212</cdr:x>
      <cdr:y>0</cdr:y>
    </cdr:from>
    <cdr:to>
      <cdr:x>0.83186</cdr:x>
      <cdr:y>0.02941</cdr:y>
    </cdr:to>
    <cdr:sp macro="" textlink="">
      <cdr:nvSpPr>
        <cdr:cNvPr id="4" name="TextBox 3"/>
        <cdr:cNvSpPr txBox="1"/>
      </cdr:nvSpPr>
      <cdr:spPr>
        <a:xfrm xmlns:a="http://schemas.openxmlformats.org/drawingml/2006/main">
          <a:off x="4495800" y="-152400"/>
          <a:ext cx="26670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C6CCF-D15A-4F34-B275-C8AB3A10E8BB}" type="datetimeFigureOut">
              <a:rPr lang="en-US" smtClean="0"/>
              <a:pPr/>
              <a:t>4/20/2015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DC87F-4600-4BAB-B14F-CD007D249E76}" type="slidenum">
              <a:rPr lang="en-US" smtClean="0"/>
              <a:pPr/>
              <a:t>‹#›</a:t>
            </a:fld>
            <a:endParaRPr lang="en-US"/>
          </a:p>
        </p:txBody>
      </p:sp>
    </p:spTree>
    <p:extLst>
      <p:ext uri="{BB962C8B-B14F-4D97-AF65-F5344CB8AC3E}">
        <p14:creationId xmlns:p14="http://schemas.microsoft.com/office/powerpoint/2010/main" xmlns="" val="282071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345F28-9BDA-4958-88BA-E741E13EF291}" type="datetimeFigureOut">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45F28-9BDA-4958-88BA-E741E13EF291}" type="datetimeFigureOut">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45F28-9BDA-4958-88BA-E741E13EF291}" type="datetimeFigureOut">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45F28-9BDA-4958-88BA-E741E13EF291}" type="datetimeFigureOut">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45F28-9BDA-4958-88BA-E741E13EF291}" type="datetimeFigureOut">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45F28-9BDA-4958-88BA-E741E13EF291}" type="datetimeFigureOut">
              <a:rPr lang="en-US" smtClean="0"/>
              <a:pPr/>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45F28-9BDA-4958-88BA-E741E13EF291}" type="datetimeFigureOut">
              <a:rPr lang="en-US" smtClean="0"/>
              <a:pPr/>
              <a:t>4/20/2015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45F28-9BDA-4958-88BA-E741E13EF291}" type="datetimeFigureOut">
              <a:rPr lang="en-US" smtClean="0"/>
              <a:pPr/>
              <a:t>4/20/2015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45F28-9BDA-4958-88BA-E741E13EF291}" type="datetimeFigureOut">
              <a:rPr lang="en-US" smtClean="0"/>
              <a:pPr/>
              <a:t>4/20/2015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45F28-9BDA-4958-88BA-E741E13EF291}" type="datetimeFigureOut">
              <a:rPr lang="en-US" smtClean="0"/>
              <a:pPr/>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45F28-9BDA-4958-88BA-E741E13EF291}" type="datetimeFigureOut">
              <a:rPr lang="en-US" smtClean="0"/>
              <a:pPr/>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EBD4B-9EC7-4F7B-B8FE-2E1071D5F6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45F28-9BDA-4958-88BA-E741E13EF291}" type="datetimeFigureOut">
              <a:rPr lang="en-US" smtClean="0"/>
              <a:pPr/>
              <a:t>4/20/2015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EBD4B-9EC7-4F7B-B8FE-2E1071D5F6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link.springer.com/journal/1174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smtClean="0">
                <a:solidFill>
                  <a:srgbClr val="FF0000"/>
                </a:solidFill>
              </a:rPr>
              <a:t>Effect of Surfactant Synergism on Foam Rheology</a:t>
            </a:r>
            <a:endParaRPr lang="en-US" b="1" dirty="0">
              <a:solidFill>
                <a:srgbClr val="FF0000"/>
              </a:solidFill>
            </a:endParaRPr>
          </a:p>
        </p:txBody>
      </p:sp>
      <p:sp>
        <p:nvSpPr>
          <p:cNvPr id="3" name="Subtitle 2"/>
          <p:cNvSpPr>
            <a:spLocks noGrp="1"/>
          </p:cNvSpPr>
          <p:nvPr>
            <p:ph type="subTitle" idx="1"/>
          </p:nvPr>
        </p:nvSpPr>
        <p:spPr>
          <a:xfrm>
            <a:off x="1447800" y="1828800"/>
            <a:ext cx="6400800" cy="1447800"/>
          </a:xfrm>
        </p:spPr>
        <p:txBody>
          <a:bodyPr/>
          <a:lstStyle/>
          <a:p>
            <a:r>
              <a:rPr lang="en-US" dirty="0" smtClean="0"/>
              <a:t>Lauryl Sultaine: AOS </a:t>
            </a:r>
            <a:r>
              <a:rPr lang="en-US" baseline="-25000" dirty="0" smtClean="0"/>
              <a:t>14-16</a:t>
            </a:r>
            <a:r>
              <a:rPr lang="en-US" dirty="0" smtClean="0"/>
              <a:t> blends</a:t>
            </a:r>
          </a:p>
          <a:p>
            <a:r>
              <a:rPr lang="en-US" dirty="0" smtClean="0"/>
              <a:t>Lauryl Betaine: AOS </a:t>
            </a:r>
            <a:r>
              <a:rPr lang="en-US" baseline="-25000" dirty="0" smtClean="0"/>
              <a:t>14-16</a:t>
            </a:r>
            <a:r>
              <a:rPr lang="en-US" dirty="0" smtClean="0"/>
              <a:t> blends</a:t>
            </a:r>
          </a:p>
          <a:p>
            <a:endParaRPr lang="en-US" dirty="0"/>
          </a:p>
        </p:txBody>
      </p:sp>
      <p:sp>
        <p:nvSpPr>
          <p:cNvPr id="4" name="Slide Number Placeholder 3"/>
          <p:cNvSpPr>
            <a:spLocks noGrp="1"/>
          </p:cNvSpPr>
          <p:nvPr>
            <p:ph type="sldNum" sz="quarter" idx="12"/>
          </p:nvPr>
        </p:nvSpPr>
        <p:spPr/>
        <p:txBody>
          <a:bodyPr/>
          <a:lstStyle/>
          <a:p>
            <a:fld id="{209F2C53-6B65-4A86-A5F5-044685DFA929}" type="slidenum">
              <a:rPr lang="en-US" smtClean="0"/>
              <a:pPr/>
              <a:t>1</a:t>
            </a:fld>
            <a:endParaRPr lang="en-US"/>
          </a:p>
        </p:txBody>
      </p:sp>
      <p:grpSp>
        <p:nvGrpSpPr>
          <p:cNvPr id="8" name="Group 7"/>
          <p:cNvGrpSpPr/>
          <p:nvPr/>
        </p:nvGrpSpPr>
        <p:grpSpPr>
          <a:xfrm>
            <a:off x="1981200" y="4038600"/>
            <a:ext cx="7924800" cy="2031325"/>
            <a:chOff x="1447800" y="4114800"/>
            <a:chExt cx="7924800" cy="2031325"/>
          </a:xfrm>
        </p:grpSpPr>
        <p:sp>
          <p:nvSpPr>
            <p:cNvPr id="6" name="TextBox 5"/>
            <p:cNvSpPr txBox="1"/>
            <p:nvPr/>
          </p:nvSpPr>
          <p:spPr>
            <a:xfrm>
              <a:off x="1447800" y="4114800"/>
              <a:ext cx="5105400" cy="2031325"/>
            </a:xfrm>
            <a:prstGeom prst="rect">
              <a:avLst/>
            </a:prstGeom>
            <a:noFill/>
          </p:spPr>
          <p:txBody>
            <a:bodyPr wrap="square" rtlCol="0">
              <a:spAutoFit/>
            </a:bodyPr>
            <a:lstStyle/>
            <a:p>
              <a:r>
                <a:rPr lang="en-US" b="1" dirty="0" smtClean="0"/>
                <a:t>Rice University :</a:t>
              </a:r>
            </a:p>
            <a:p>
              <a:r>
                <a:rPr lang="en-US" dirty="0" smtClean="0"/>
                <a:t>Aarthi </a:t>
              </a:r>
              <a:r>
                <a:rPr lang="en-US" dirty="0" smtClean="0"/>
                <a:t>Muthuswamy</a:t>
              </a:r>
            </a:p>
            <a:p>
              <a:r>
                <a:rPr lang="en-US" dirty="0" smtClean="0"/>
                <a:t>Maura </a:t>
              </a:r>
              <a:r>
                <a:rPr lang="en-US" dirty="0" smtClean="0"/>
                <a:t>Puerto</a:t>
              </a:r>
            </a:p>
            <a:p>
              <a:r>
                <a:rPr lang="en-US" dirty="0" smtClean="0"/>
                <a:t>Rafael Verduzco</a:t>
              </a:r>
              <a:endParaRPr lang="en-US" dirty="0" smtClean="0"/>
            </a:p>
            <a:p>
              <a:r>
                <a:rPr lang="en-US" dirty="0" smtClean="0"/>
                <a:t>Clarence Miller</a:t>
              </a:r>
            </a:p>
            <a:p>
              <a:r>
                <a:rPr lang="en-US" dirty="0" smtClean="0"/>
                <a:t>George Hirasaki</a:t>
              </a:r>
            </a:p>
            <a:p>
              <a:endParaRPr lang="en-US" dirty="0"/>
            </a:p>
          </p:txBody>
        </p:sp>
        <p:sp>
          <p:nvSpPr>
            <p:cNvPr id="7" name="TextBox 6"/>
            <p:cNvSpPr txBox="1"/>
            <p:nvPr/>
          </p:nvSpPr>
          <p:spPr>
            <a:xfrm>
              <a:off x="4267200" y="4191000"/>
              <a:ext cx="5105400" cy="1200329"/>
            </a:xfrm>
            <a:prstGeom prst="rect">
              <a:avLst/>
            </a:prstGeom>
            <a:noFill/>
          </p:spPr>
          <p:txBody>
            <a:bodyPr wrap="square" rtlCol="0">
              <a:spAutoFit/>
            </a:bodyPr>
            <a:lstStyle/>
            <a:p>
              <a:r>
                <a:rPr lang="en-US" b="1" dirty="0" smtClean="0"/>
                <a:t>TU </a:t>
              </a:r>
              <a:r>
                <a:rPr lang="en-US" b="1" dirty="0" smtClean="0"/>
                <a:t>Delft, Shell Rijswijk</a:t>
              </a:r>
            </a:p>
            <a:p>
              <a:r>
                <a:rPr lang="en-US" dirty="0" smtClean="0"/>
                <a:t>Rouhi Farajzadeh</a:t>
              </a:r>
            </a:p>
            <a:p>
              <a:r>
                <a:rPr lang="en-US" dirty="0" err="1" smtClean="0"/>
                <a:t>Sebastien</a:t>
              </a:r>
              <a:r>
                <a:rPr lang="en-US" dirty="0" smtClean="0"/>
                <a:t> </a:t>
              </a:r>
              <a:r>
                <a:rPr lang="en-US" dirty="0" err="1" smtClean="0"/>
                <a:t>Bonnieu</a:t>
              </a:r>
              <a:endParaRPr lang="en-US" dirty="0" smtClean="0"/>
            </a:p>
            <a:p>
              <a:endParaRPr lang="en-US" dirty="0"/>
            </a:p>
          </p:txBody>
        </p:sp>
      </p:grpSp>
    </p:spTree>
    <p:extLst>
      <p:ext uri="{BB962C8B-B14F-4D97-AF65-F5344CB8AC3E}">
        <p14:creationId xmlns:p14="http://schemas.microsoft.com/office/powerpoint/2010/main" xmlns="" val="1519074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2800" b="1" dirty="0" smtClean="0">
                <a:solidFill>
                  <a:srgbClr val="FF0000"/>
                </a:solidFill>
              </a:rPr>
              <a:t>Interfacial tension between octane and </a:t>
            </a:r>
            <a:r>
              <a:rPr lang="en-US" sz="2800" b="1" dirty="0" smtClean="0">
                <a:solidFill>
                  <a:srgbClr val="FF0000"/>
                </a:solidFill>
              </a:rPr>
              <a:t>sultaine-AOS </a:t>
            </a:r>
            <a:r>
              <a:rPr lang="en-US" sz="2800" b="1" dirty="0" smtClean="0">
                <a:solidFill>
                  <a:srgbClr val="FF0000"/>
                </a:solidFill>
              </a:rPr>
              <a:t>blends, 20°C</a:t>
            </a:r>
            <a:endParaRPr lang="en-US" sz="2800" b="1"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xmlns="" val="3718154173"/>
              </p:ext>
            </p:extLst>
          </p:nvPr>
        </p:nvGraphicFramePr>
        <p:xfrm>
          <a:off x="114300" y="1371600"/>
          <a:ext cx="89154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209F2C53-6B65-4A86-A5F5-044685DFA929}" type="slidenum">
              <a:rPr lang="en-US" smtClean="0"/>
              <a:pPr/>
              <a:t>10</a:t>
            </a:fld>
            <a:endParaRPr lang="en-US"/>
          </a:p>
        </p:txBody>
      </p:sp>
    </p:spTree>
    <p:extLst>
      <p:ext uri="{BB962C8B-B14F-4D97-AF65-F5344CB8AC3E}">
        <p14:creationId xmlns:p14="http://schemas.microsoft.com/office/powerpoint/2010/main" xmlns="" val="3485687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400" b="1" dirty="0" smtClean="0">
                <a:solidFill>
                  <a:srgbClr val="FF0000"/>
                </a:solidFill>
              </a:rPr>
              <a:t>Characterization of synergism by </a:t>
            </a:r>
            <a:r>
              <a:rPr lang="en-US" sz="2400" b="1" dirty="0" smtClean="0">
                <a:solidFill>
                  <a:srgbClr val="FF0000"/>
                </a:solidFill>
                <a:sym typeface="Symbol"/>
              </a:rPr>
              <a:t> parameter for Sultaine AOS blends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xmlns="" val="3239045869"/>
              </p:ext>
            </p:extLst>
          </p:nvPr>
        </p:nvGraphicFramePr>
        <p:xfrm>
          <a:off x="152400" y="1066800"/>
          <a:ext cx="8678839" cy="2445927"/>
        </p:xfrm>
        <a:graphic>
          <a:graphicData uri="http://schemas.openxmlformats.org/drawingml/2006/table">
            <a:tbl>
              <a:tblPr firstRow="1" bandRow="1">
                <a:tableStyleId>{93296810-A885-4BE3-A3E7-6D5BEEA58F35}</a:tableStyleId>
              </a:tblPr>
              <a:tblGrid>
                <a:gridCol w="2597385"/>
                <a:gridCol w="2653202"/>
                <a:gridCol w="1777627"/>
                <a:gridCol w="1650625"/>
              </a:tblGrid>
              <a:tr h="801858">
                <a:tc>
                  <a:txBody>
                    <a:bodyPr/>
                    <a:lstStyle/>
                    <a:p>
                      <a:r>
                        <a:rPr lang="en-US" dirty="0" smtClean="0"/>
                        <a:t>Surfactant</a:t>
                      </a:r>
                      <a:endParaRPr lang="en-US" dirty="0"/>
                    </a:p>
                  </a:txBody>
                  <a:tcPr/>
                </a:tc>
                <a:tc>
                  <a:txBody>
                    <a:bodyPr/>
                    <a:lstStyle/>
                    <a:p>
                      <a:r>
                        <a:rPr lang="en-US" baseline="0" dirty="0" smtClean="0">
                          <a:sym typeface="Symbol"/>
                        </a:rPr>
                        <a:t>Bulk mole fraction</a:t>
                      </a:r>
                    </a:p>
                    <a:p>
                      <a:r>
                        <a:rPr lang="en-US" baseline="0" dirty="0" smtClean="0">
                          <a:sym typeface="Symbol"/>
                        </a:rPr>
                        <a:t> </a:t>
                      </a:r>
                      <a:r>
                        <a:rPr lang="en-US" baseline="-25000" dirty="0" smtClean="0">
                          <a:sym typeface="Symbol"/>
                        </a:rPr>
                        <a:t>LS</a:t>
                      </a:r>
                      <a:endParaRPr lang="en-US" baseline="-25000" dirty="0"/>
                    </a:p>
                  </a:txBody>
                  <a:tcPr/>
                </a:tc>
                <a:tc>
                  <a:txBody>
                    <a:bodyPr/>
                    <a:lstStyle/>
                    <a:p>
                      <a:r>
                        <a:rPr lang="en-US" dirty="0" smtClean="0"/>
                        <a:t>Interfacial mole fraction X</a:t>
                      </a:r>
                      <a:r>
                        <a:rPr lang="en-US" baseline="-25000" dirty="0" smtClean="0"/>
                        <a:t>1 LS</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a:t>
                      </a:r>
                      <a:endParaRPr lang="en-US" baseline="30000" dirty="0"/>
                    </a:p>
                  </a:txBody>
                  <a:tcPr/>
                </a:tc>
              </a:tr>
              <a:tr h="312451">
                <a:tc>
                  <a:txBody>
                    <a:bodyPr/>
                    <a:lstStyle/>
                    <a:p>
                      <a:pPr algn="ctr"/>
                      <a:r>
                        <a:rPr lang="en-US" dirty="0" smtClean="0"/>
                        <a:t>Sultaine</a:t>
                      </a: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r h="546789">
                <a:tc>
                  <a:txBody>
                    <a:bodyPr/>
                    <a:lstStyle/>
                    <a:p>
                      <a:pPr algn="ctr"/>
                      <a:r>
                        <a:rPr lang="en-US" dirty="0" smtClean="0"/>
                        <a:t>8</a:t>
                      </a:r>
                      <a:r>
                        <a:rPr lang="en-US" baseline="0" dirty="0" smtClean="0"/>
                        <a:t> Sultaine + 2 AOS</a:t>
                      </a:r>
                      <a:endParaRPr lang="en-US" dirty="0"/>
                    </a:p>
                  </a:txBody>
                  <a:tcPr/>
                </a:tc>
                <a:tc>
                  <a:txBody>
                    <a:bodyPr/>
                    <a:lstStyle/>
                    <a:p>
                      <a:pPr algn="ctr"/>
                      <a:r>
                        <a:rPr lang="en-US" b="1" dirty="0" smtClean="0"/>
                        <a:t>0.73</a:t>
                      </a:r>
                      <a:endParaRPr lang="en-US" b="1" dirty="0"/>
                    </a:p>
                  </a:txBody>
                  <a:tcPr/>
                </a:tc>
                <a:tc>
                  <a:txBody>
                    <a:bodyPr/>
                    <a:lstStyle/>
                    <a:p>
                      <a:pPr algn="ctr"/>
                      <a:r>
                        <a:rPr lang="en-US" b="1" dirty="0" smtClean="0"/>
                        <a:t>0.50</a:t>
                      </a:r>
                      <a:endParaRPr lang="en-US" b="1" dirty="0"/>
                    </a:p>
                  </a:txBody>
                  <a:tcPr/>
                </a:tc>
                <a:tc>
                  <a:txBody>
                    <a:bodyPr/>
                    <a:lstStyle/>
                    <a:p>
                      <a:pPr algn="ctr"/>
                      <a:r>
                        <a:rPr lang="en-US" b="1" dirty="0" smtClean="0"/>
                        <a:t>-1.56</a:t>
                      </a:r>
                      <a:endParaRPr lang="en-US" b="1" dirty="0"/>
                    </a:p>
                  </a:txBody>
                  <a:tcPr/>
                </a:tc>
              </a:tr>
              <a:tr h="312451">
                <a:tc>
                  <a:txBody>
                    <a:bodyPr/>
                    <a:lstStyle/>
                    <a:p>
                      <a:pPr algn="ctr"/>
                      <a:r>
                        <a:rPr lang="en-US" dirty="0" smtClean="0"/>
                        <a:t>1 Sultaine+ 9 AOS</a:t>
                      </a:r>
                      <a:endParaRPr lang="en-US" dirty="0"/>
                    </a:p>
                  </a:txBody>
                  <a:tcPr/>
                </a:tc>
                <a:tc>
                  <a:txBody>
                    <a:bodyPr/>
                    <a:lstStyle/>
                    <a:p>
                      <a:pPr algn="ctr"/>
                      <a:r>
                        <a:rPr lang="en-US" b="1" dirty="0" smtClean="0"/>
                        <a:t>0.072</a:t>
                      </a:r>
                      <a:endParaRPr lang="en-US" b="1" dirty="0"/>
                    </a:p>
                  </a:txBody>
                  <a:tcPr/>
                </a:tc>
                <a:tc>
                  <a:txBody>
                    <a:bodyPr/>
                    <a:lstStyle/>
                    <a:p>
                      <a:pPr algn="ctr"/>
                      <a:r>
                        <a:rPr lang="en-US" b="1" dirty="0" smtClean="0"/>
                        <a:t>0.18</a:t>
                      </a:r>
                      <a:endParaRPr lang="en-US" b="1" dirty="0"/>
                    </a:p>
                  </a:txBody>
                  <a:tcPr/>
                </a:tc>
                <a:tc>
                  <a:txBody>
                    <a:bodyPr/>
                    <a:lstStyle/>
                    <a:p>
                      <a:pPr algn="ctr"/>
                      <a:r>
                        <a:rPr lang="en-US" b="1" dirty="0" smtClean="0"/>
                        <a:t>+0.24</a:t>
                      </a:r>
                      <a:endParaRPr lang="en-US" b="1" dirty="0"/>
                    </a:p>
                  </a:txBody>
                  <a:tcPr/>
                </a:tc>
              </a:tr>
              <a:tr h="312451">
                <a:tc>
                  <a:txBody>
                    <a:bodyPr/>
                    <a:lstStyle/>
                    <a:p>
                      <a:pPr algn="ctr"/>
                      <a:r>
                        <a:rPr lang="en-US" dirty="0" smtClean="0"/>
                        <a:t>AOS</a:t>
                      </a: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bl>
          </a:graphicData>
        </a:graphic>
      </p:graphicFrame>
      <p:sp>
        <p:nvSpPr>
          <p:cNvPr id="4" name="Rectangle 3"/>
          <p:cNvSpPr/>
          <p:nvPr/>
        </p:nvSpPr>
        <p:spPr>
          <a:xfrm>
            <a:off x="3505200" y="762000"/>
            <a:ext cx="1971374" cy="369332"/>
          </a:xfrm>
          <a:prstGeom prst="rect">
            <a:avLst/>
          </a:prstGeom>
        </p:spPr>
        <p:txBody>
          <a:bodyPr wrap="none">
            <a:spAutoFit/>
          </a:bodyPr>
          <a:lstStyle/>
          <a:p>
            <a:r>
              <a:rPr lang="en-US" b="1" dirty="0" smtClean="0">
                <a:sym typeface="Symbol"/>
              </a:rPr>
              <a:t>Air-liquid</a:t>
            </a:r>
            <a:r>
              <a:rPr lang="en-US" b="1" dirty="0" smtClean="0">
                <a:solidFill>
                  <a:srgbClr val="FF0000"/>
                </a:solidFill>
                <a:sym typeface="Symbol"/>
              </a:rPr>
              <a:t> interface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959215824"/>
              </p:ext>
            </p:extLst>
          </p:nvPr>
        </p:nvGraphicFramePr>
        <p:xfrm>
          <a:off x="152400" y="3886200"/>
          <a:ext cx="8809628" cy="2455924"/>
        </p:xfrm>
        <a:graphic>
          <a:graphicData uri="http://schemas.openxmlformats.org/drawingml/2006/table">
            <a:tbl>
              <a:tblPr firstRow="1" bandRow="1">
                <a:tableStyleId>{93296810-A885-4BE3-A3E7-6D5BEEA58F35}</a:tableStyleId>
              </a:tblPr>
              <a:tblGrid>
                <a:gridCol w="2582130"/>
                <a:gridCol w="2885914"/>
                <a:gridCol w="1518902"/>
                <a:gridCol w="1822682"/>
              </a:tblGrid>
              <a:tr h="610417">
                <a:tc>
                  <a:txBody>
                    <a:bodyPr/>
                    <a:lstStyle/>
                    <a:p>
                      <a:r>
                        <a:rPr lang="en-US" dirty="0" smtClean="0"/>
                        <a:t>Surfactant</a:t>
                      </a:r>
                      <a:endParaRPr lang="en-US" dirty="0"/>
                    </a:p>
                  </a:txBody>
                  <a:tcPr/>
                </a:tc>
                <a:tc>
                  <a:txBody>
                    <a:bodyPr/>
                    <a:lstStyle/>
                    <a:p>
                      <a:r>
                        <a:rPr lang="en-US" baseline="0" dirty="0" smtClean="0">
                          <a:sym typeface="Symbol"/>
                        </a:rPr>
                        <a:t> </a:t>
                      </a:r>
                      <a:r>
                        <a:rPr lang="en-US" baseline="-25000" dirty="0" smtClean="0">
                          <a:sym typeface="Symbol"/>
                        </a:rPr>
                        <a:t>LS</a:t>
                      </a:r>
                      <a:endParaRPr lang="en-US" baseline="-25000" dirty="0"/>
                    </a:p>
                  </a:txBody>
                  <a:tcPr/>
                </a:tc>
                <a:tc>
                  <a:txBody>
                    <a:bodyPr/>
                    <a:lstStyle/>
                    <a:p>
                      <a:r>
                        <a:rPr lang="en-US" dirty="0" smtClean="0"/>
                        <a:t>X</a:t>
                      </a:r>
                      <a:r>
                        <a:rPr lang="en-US" baseline="-25000" dirty="0" smtClean="0"/>
                        <a:t>1 LS</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a:t>
                      </a:r>
                      <a:endParaRPr lang="en-US" baseline="30000" dirty="0"/>
                    </a:p>
                  </a:txBody>
                  <a:tcPr/>
                </a:tc>
              </a:tr>
              <a:tr h="401809">
                <a:tc>
                  <a:txBody>
                    <a:bodyPr/>
                    <a:lstStyle/>
                    <a:p>
                      <a:pPr algn="ctr"/>
                      <a:r>
                        <a:rPr lang="en-US" dirty="0" smtClean="0"/>
                        <a:t>Sultaine</a:t>
                      </a: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r h="401809">
                <a:tc>
                  <a:txBody>
                    <a:bodyPr/>
                    <a:lstStyle/>
                    <a:p>
                      <a:pPr algn="ctr"/>
                      <a:r>
                        <a:rPr lang="en-US" dirty="0" smtClean="0"/>
                        <a:t>8</a:t>
                      </a:r>
                      <a:r>
                        <a:rPr lang="en-US" baseline="0" dirty="0" smtClean="0"/>
                        <a:t> Sultaine + 2 AOS</a:t>
                      </a:r>
                      <a:endParaRPr lang="en-US" dirty="0"/>
                    </a:p>
                  </a:txBody>
                  <a:tcPr/>
                </a:tc>
                <a:tc>
                  <a:txBody>
                    <a:bodyPr/>
                    <a:lstStyle/>
                    <a:p>
                      <a:pPr algn="ctr"/>
                      <a:r>
                        <a:rPr lang="en-US" b="1" dirty="0" smtClean="0"/>
                        <a:t>0.73</a:t>
                      </a:r>
                      <a:endParaRPr lang="en-US" b="1" dirty="0"/>
                    </a:p>
                  </a:txBody>
                  <a:tcPr/>
                </a:tc>
                <a:tc>
                  <a:txBody>
                    <a:bodyPr/>
                    <a:lstStyle/>
                    <a:p>
                      <a:pPr algn="ctr"/>
                      <a:r>
                        <a:rPr lang="en-US" b="1" dirty="0" smtClean="0"/>
                        <a:t>0.50</a:t>
                      </a:r>
                      <a:endParaRPr lang="en-US" b="1" dirty="0"/>
                    </a:p>
                  </a:txBody>
                  <a:tcPr/>
                </a:tc>
                <a:tc>
                  <a:txBody>
                    <a:bodyPr/>
                    <a:lstStyle/>
                    <a:p>
                      <a:pPr algn="ctr"/>
                      <a:r>
                        <a:rPr lang="en-US" b="1" dirty="0" smtClean="0"/>
                        <a:t>-1.01</a:t>
                      </a:r>
                      <a:endParaRPr lang="en-US" b="1" dirty="0"/>
                    </a:p>
                  </a:txBody>
                  <a:tcPr/>
                </a:tc>
              </a:tr>
              <a:tr h="401809">
                <a:tc>
                  <a:txBody>
                    <a:bodyPr/>
                    <a:lstStyle/>
                    <a:p>
                      <a:pPr algn="ctr"/>
                      <a:r>
                        <a:rPr lang="en-US" dirty="0" smtClean="0"/>
                        <a:t>1 Sultaine+ 9 AOS</a:t>
                      </a:r>
                      <a:endParaRPr lang="en-US" dirty="0"/>
                    </a:p>
                  </a:txBody>
                  <a:tcPr/>
                </a:tc>
                <a:tc>
                  <a:txBody>
                    <a:bodyPr/>
                    <a:lstStyle/>
                    <a:p>
                      <a:pPr algn="ctr"/>
                      <a:r>
                        <a:rPr lang="en-US" b="1" dirty="0" smtClean="0"/>
                        <a:t>0.072</a:t>
                      </a:r>
                      <a:endParaRPr lang="en-US" b="1" dirty="0"/>
                    </a:p>
                  </a:txBody>
                  <a:tcPr/>
                </a:tc>
                <a:tc gridSpan="2">
                  <a:txBody>
                    <a:bodyPr/>
                    <a:lstStyle/>
                    <a:p>
                      <a:pPr algn="ctr"/>
                      <a:r>
                        <a:rPr lang="en-US" b="1" dirty="0" smtClean="0"/>
                        <a:t>Cannot</a:t>
                      </a:r>
                      <a:r>
                        <a:rPr lang="en-US" b="1" baseline="0" dirty="0" smtClean="0"/>
                        <a:t> solve  perhaps mole fraction of LS is too low.</a:t>
                      </a:r>
                      <a:endParaRPr lang="en-US" b="1" dirty="0"/>
                    </a:p>
                  </a:txBody>
                  <a:tcPr/>
                </a:tc>
                <a:tc hMerge="1">
                  <a:txBody>
                    <a:bodyPr/>
                    <a:lstStyle/>
                    <a:p>
                      <a:pPr algn="ctr"/>
                      <a:endParaRPr lang="en-US" b="1" dirty="0"/>
                    </a:p>
                  </a:txBody>
                  <a:tcPr/>
                </a:tc>
              </a:tr>
              <a:tr h="401809">
                <a:tc>
                  <a:txBody>
                    <a:bodyPr/>
                    <a:lstStyle/>
                    <a:p>
                      <a:pPr algn="ctr"/>
                      <a:r>
                        <a:rPr lang="en-US" dirty="0" smtClean="0"/>
                        <a:t>AOS</a:t>
                      </a: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bl>
          </a:graphicData>
        </a:graphic>
      </p:graphicFrame>
      <p:sp>
        <p:nvSpPr>
          <p:cNvPr id="6" name="Rectangle 5"/>
          <p:cNvSpPr/>
          <p:nvPr/>
        </p:nvSpPr>
        <p:spPr>
          <a:xfrm>
            <a:off x="3200400" y="3581400"/>
            <a:ext cx="2429191" cy="369332"/>
          </a:xfrm>
          <a:prstGeom prst="rect">
            <a:avLst/>
          </a:prstGeom>
        </p:spPr>
        <p:txBody>
          <a:bodyPr wrap="none">
            <a:spAutoFit/>
          </a:bodyPr>
          <a:lstStyle/>
          <a:p>
            <a:r>
              <a:rPr lang="en-US" b="1" dirty="0" smtClean="0">
                <a:sym typeface="Symbol"/>
              </a:rPr>
              <a:t>Octane-liquid</a:t>
            </a:r>
            <a:r>
              <a:rPr lang="en-US" b="1" dirty="0" smtClean="0">
                <a:solidFill>
                  <a:srgbClr val="FF0000"/>
                </a:solidFill>
                <a:sym typeface="Symbol"/>
              </a:rPr>
              <a:t> interface </a:t>
            </a:r>
            <a:endParaRPr lang="en-US" dirty="0"/>
          </a:p>
        </p:txBody>
      </p:sp>
      <p:sp>
        <p:nvSpPr>
          <p:cNvPr id="7" name="Slide Number Placeholder 6"/>
          <p:cNvSpPr>
            <a:spLocks noGrp="1"/>
          </p:cNvSpPr>
          <p:nvPr>
            <p:ph type="sldNum" sz="quarter" idx="12"/>
          </p:nvPr>
        </p:nvSpPr>
        <p:spPr>
          <a:xfrm>
            <a:off x="6629400" y="6492875"/>
            <a:ext cx="2133600" cy="365125"/>
          </a:xfrm>
        </p:spPr>
        <p:txBody>
          <a:bodyPr/>
          <a:lstStyle/>
          <a:p>
            <a:fld id="{209F2C53-6B65-4A86-A5F5-044685DFA929}" type="slidenum">
              <a:rPr lang="en-US" smtClean="0"/>
              <a:pPr/>
              <a:t>11</a:t>
            </a:fld>
            <a:endParaRPr lang="en-US"/>
          </a:p>
        </p:txBody>
      </p:sp>
      <p:sp>
        <p:nvSpPr>
          <p:cNvPr id="8" name="Rectangle 7"/>
          <p:cNvSpPr/>
          <p:nvPr/>
        </p:nvSpPr>
        <p:spPr>
          <a:xfrm>
            <a:off x="0" y="6396335"/>
            <a:ext cx="9144000" cy="461665"/>
          </a:xfrm>
          <a:prstGeom prst="rect">
            <a:avLst/>
          </a:prstGeom>
        </p:spPr>
        <p:txBody>
          <a:bodyPr wrap="square">
            <a:spAutoFit/>
          </a:bodyPr>
          <a:lstStyle/>
          <a:p>
            <a:r>
              <a:rPr lang="en-US" sz="1200" dirty="0" smtClean="0"/>
              <a:t>Zhou, Q., &amp; Rosen, M. (2003). Molecular Interactions of Surfactants in Mixed Monolayers at the Air/Aqueous Solution Interface and in Mixed Micelles in Aqueous Media:  The Regular Solution Approach. </a:t>
            </a:r>
            <a:r>
              <a:rPr lang="en-US" sz="1200" i="1" dirty="0" smtClean="0"/>
              <a:t>Langmuir</a:t>
            </a:r>
            <a:r>
              <a:rPr lang="en-US" sz="1200" dirty="0" smtClean="0"/>
              <a:t>, 4555-4562</a:t>
            </a:r>
            <a:endParaRPr lang="en-US" sz="1200" dirty="0"/>
          </a:p>
        </p:txBody>
      </p:sp>
    </p:spTree>
    <p:extLst>
      <p:ext uri="{BB962C8B-B14F-4D97-AF65-F5344CB8AC3E}">
        <p14:creationId xmlns:p14="http://schemas.microsoft.com/office/powerpoint/2010/main" xmlns="" val="3016924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solidFill>
                  <a:srgbClr val="FF0000"/>
                </a:solidFill>
              </a:rPr>
              <a:t>Foam Quality scan- 45 °C, ~ 2.5 Darcy,</a:t>
            </a:r>
            <a:br>
              <a:rPr lang="en-US" sz="3200" b="1" dirty="0" smtClean="0">
                <a:solidFill>
                  <a:srgbClr val="FF0000"/>
                </a:solidFill>
              </a:rPr>
            </a:br>
            <a:r>
              <a:rPr lang="en-US" sz="3200" b="1" dirty="0" smtClean="0">
                <a:solidFill>
                  <a:srgbClr val="FF0000"/>
                </a:solidFill>
              </a:rPr>
              <a:t> ~ 20 ft/day interstitial velocity</a:t>
            </a:r>
            <a:endParaRPr lang="en-US" sz="3200" b="1" dirty="0">
              <a:solidFill>
                <a:srgbClr val="FF0000"/>
              </a:solidFill>
            </a:endParaRPr>
          </a:p>
        </p:txBody>
      </p:sp>
      <p:sp>
        <p:nvSpPr>
          <p:cNvPr id="3" name="Slide Number Placeholder 2"/>
          <p:cNvSpPr>
            <a:spLocks noGrp="1"/>
          </p:cNvSpPr>
          <p:nvPr>
            <p:ph type="sldNum" sz="quarter" idx="12"/>
          </p:nvPr>
        </p:nvSpPr>
        <p:spPr/>
        <p:txBody>
          <a:bodyPr/>
          <a:lstStyle/>
          <a:p>
            <a:fld id="{209F2C53-6B65-4A86-A5F5-044685DFA929}" type="slidenum">
              <a:rPr lang="en-US" smtClean="0"/>
              <a:pPr/>
              <a:t>12</a:t>
            </a:fld>
            <a:endParaRPr lang="en-US"/>
          </a:p>
        </p:txBody>
      </p:sp>
      <p:graphicFrame>
        <p:nvGraphicFramePr>
          <p:cNvPr id="4" name="Chart 3"/>
          <p:cNvGraphicFramePr>
            <a:graphicFrameLocks/>
          </p:cNvGraphicFramePr>
          <p:nvPr>
            <p:extLst>
              <p:ext uri="{D42A27DB-BD31-4B8C-83A1-F6EECF244321}">
                <p14:modId xmlns:p14="http://schemas.microsoft.com/office/powerpoint/2010/main" xmlns="" val="429908817"/>
              </p:ext>
            </p:extLst>
          </p:nvPr>
        </p:nvGraphicFramePr>
        <p:xfrm>
          <a:off x="304800" y="1295400"/>
          <a:ext cx="7239000" cy="4379572"/>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5527957" y="2399963"/>
            <a:ext cx="614489" cy="589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
          <p:cNvGrpSpPr/>
          <p:nvPr/>
        </p:nvGrpSpPr>
        <p:grpSpPr>
          <a:xfrm>
            <a:off x="7393043" y="1219200"/>
            <a:ext cx="1901028" cy="3058207"/>
            <a:chOff x="3968322" y="1627246"/>
            <a:chExt cx="2721692" cy="4067818"/>
          </a:xfrm>
        </p:grpSpPr>
        <p:grpSp>
          <p:nvGrpSpPr>
            <p:cNvPr id="7" name="Group 4"/>
            <p:cNvGrpSpPr/>
            <p:nvPr/>
          </p:nvGrpSpPr>
          <p:grpSpPr>
            <a:xfrm rot="16200000">
              <a:off x="2923790" y="2671778"/>
              <a:ext cx="4067818" cy="1978753"/>
              <a:chOff x="4800600" y="971922"/>
              <a:chExt cx="4346944" cy="1558909"/>
            </a:xfrm>
          </p:grpSpPr>
          <p:grpSp>
            <p:nvGrpSpPr>
              <p:cNvPr id="8" name="Group 6"/>
              <p:cNvGrpSpPr/>
              <p:nvPr/>
            </p:nvGrpSpPr>
            <p:grpSpPr>
              <a:xfrm>
                <a:off x="4800600" y="971922"/>
                <a:ext cx="4346944" cy="939966"/>
                <a:chOff x="4572000" y="1124322"/>
                <a:chExt cx="4346944" cy="939966"/>
              </a:xfrm>
            </p:grpSpPr>
            <p:sp>
              <p:nvSpPr>
                <p:cNvPr id="37" name="Rectangle 36"/>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 name="Group 10"/>
                <p:cNvGrpSpPr/>
                <p:nvPr/>
              </p:nvGrpSpPr>
              <p:grpSpPr>
                <a:xfrm>
                  <a:off x="4572000" y="1124322"/>
                  <a:ext cx="4346944" cy="939966"/>
                  <a:chOff x="4572000" y="1124322"/>
                  <a:chExt cx="4346944" cy="939966"/>
                </a:xfrm>
              </p:grpSpPr>
              <p:cxnSp>
                <p:nvCxnSpPr>
                  <p:cNvPr id="39" name="Straight Arrow Connector 38"/>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413384" y="1835688"/>
                    <a:ext cx="762000" cy="228600"/>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TextBox 41"/>
                  <p:cNvSpPr txBox="1"/>
                  <p:nvPr/>
                </p:nvSpPr>
                <p:spPr>
                  <a:xfrm>
                    <a:off x="6349761" y="1124322"/>
                    <a:ext cx="1651239" cy="290969"/>
                  </a:xfrm>
                  <a:prstGeom prst="rect">
                    <a:avLst/>
                  </a:prstGeom>
                  <a:noFill/>
                </p:spPr>
                <p:txBody>
                  <a:bodyPr wrap="square" rtlCol="0">
                    <a:spAutoFit/>
                  </a:bodyPr>
                  <a:lstStyle/>
                  <a:p>
                    <a:r>
                      <a:rPr lang="en-US" b="1" dirty="0" smtClean="0"/>
                      <a:t>Overall</a:t>
                    </a:r>
                    <a:endParaRPr lang="en-US" sz="1200" b="1" dirty="0"/>
                  </a:p>
                </p:txBody>
              </p:sp>
            </p:grpSp>
          </p:grpSp>
          <p:sp>
            <p:nvSpPr>
              <p:cNvPr id="35" name="TextBox 34"/>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sp>
            <p:nvSpPr>
              <p:cNvPr id="36" name="TextBox 35"/>
              <p:cNvSpPr txBox="1"/>
              <p:nvPr/>
            </p:nvSpPr>
            <p:spPr>
              <a:xfrm rot="5400000">
                <a:off x="8498178" y="1889475"/>
                <a:ext cx="862314" cy="420397"/>
              </a:xfrm>
              <a:prstGeom prst="rect">
                <a:avLst/>
              </a:prstGeom>
              <a:noFill/>
            </p:spPr>
            <p:txBody>
              <a:bodyPr wrap="square" rtlCol="0">
                <a:spAutoFit/>
              </a:bodyPr>
              <a:lstStyle/>
              <a:p>
                <a:r>
                  <a:rPr lang="en-US" sz="1600" b="1" dirty="0" smtClean="0"/>
                  <a:t>OUT</a:t>
                </a:r>
                <a:endParaRPr lang="en-US" sz="1600" b="1" dirty="0"/>
              </a:p>
            </p:txBody>
          </p:sp>
        </p:grpSp>
        <p:sp>
          <p:nvSpPr>
            <p:cNvPr id="33" name="TextBox 32"/>
            <p:cNvSpPr txBox="1"/>
            <p:nvPr/>
          </p:nvSpPr>
          <p:spPr>
            <a:xfrm>
              <a:off x="5166016" y="3147587"/>
              <a:ext cx="1523998" cy="859705"/>
            </a:xfrm>
            <a:prstGeom prst="rect">
              <a:avLst/>
            </a:prstGeom>
            <a:noFill/>
          </p:spPr>
          <p:txBody>
            <a:bodyPr wrap="square" rtlCol="0">
              <a:spAutoFit/>
            </a:bodyPr>
            <a:lstStyle/>
            <a:p>
              <a:r>
                <a:rPr lang="en-US" b="1" dirty="0" smtClean="0"/>
                <a:t>Internal tap</a:t>
              </a:r>
              <a:endParaRPr lang="en-US" b="1" dirty="0"/>
            </a:p>
          </p:txBody>
        </p:sp>
      </p:grpSp>
      <p:sp>
        <p:nvSpPr>
          <p:cNvPr id="43" name="TextBox 42"/>
          <p:cNvSpPr txBox="1"/>
          <p:nvPr/>
        </p:nvSpPr>
        <p:spPr>
          <a:xfrm>
            <a:off x="7010400" y="4572000"/>
            <a:ext cx="2133600" cy="646331"/>
          </a:xfrm>
          <a:prstGeom prst="rect">
            <a:avLst/>
          </a:prstGeom>
          <a:noFill/>
        </p:spPr>
        <p:txBody>
          <a:bodyPr wrap="square" rtlCol="0">
            <a:spAutoFit/>
          </a:bodyPr>
          <a:lstStyle/>
          <a:p>
            <a:r>
              <a:rPr lang="en-US" b="1" dirty="0" smtClean="0"/>
              <a:t>N</a:t>
            </a:r>
            <a:r>
              <a:rPr lang="en-US" b="1" baseline="-25000" dirty="0" smtClean="0"/>
              <a:t>2</a:t>
            </a:r>
            <a:r>
              <a:rPr lang="en-US" b="1" dirty="0" smtClean="0"/>
              <a:t> foam</a:t>
            </a:r>
          </a:p>
          <a:p>
            <a:r>
              <a:rPr lang="en-US" b="1" dirty="0" smtClean="0"/>
              <a:t>BPR ~ 25 bar=362psi</a:t>
            </a:r>
            <a:endParaRPr lang="en-US" b="1" dirty="0"/>
          </a:p>
        </p:txBody>
      </p:sp>
    </p:spTree>
    <p:extLst>
      <p:ext uri="{BB962C8B-B14F-4D97-AF65-F5344CB8AC3E}">
        <p14:creationId xmlns:p14="http://schemas.microsoft.com/office/powerpoint/2010/main" xmlns="" val="1686498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949873709"/>
              </p:ext>
            </p:extLst>
          </p:nvPr>
        </p:nvGraphicFramePr>
        <p:xfrm>
          <a:off x="304800" y="584775"/>
          <a:ext cx="6858000" cy="3072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xmlns="" val="3269834830"/>
              </p:ext>
            </p:extLst>
          </p:nvPr>
        </p:nvGraphicFramePr>
        <p:xfrm>
          <a:off x="336236" y="3765504"/>
          <a:ext cx="6814054" cy="30845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solidFill>
                  <a:srgbClr val="FF0000"/>
                </a:solidFill>
              </a:rPr>
              <a:t>S:AOS Foam with crude oil, 45⁰ C, ~ 40% residual oil</a:t>
            </a:r>
            <a:endParaRPr lang="en-US" sz="2800" b="1" dirty="0">
              <a:solidFill>
                <a:srgbClr val="FF0000"/>
              </a:solidFill>
            </a:endParaRPr>
          </a:p>
        </p:txBody>
      </p:sp>
      <p:grpSp>
        <p:nvGrpSpPr>
          <p:cNvPr id="2" name="Group 3"/>
          <p:cNvGrpSpPr/>
          <p:nvPr/>
        </p:nvGrpSpPr>
        <p:grpSpPr>
          <a:xfrm>
            <a:off x="7332098" y="405894"/>
            <a:ext cx="1811902" cy="3058207"/>
            <a:chOff x="3968322" y="1627246"/>
            <a:chExt cx="2594091" cy="4067818"/>
          </a:xfrm>
        </p:grpSpPr>
        <p:grpSp>
          <p:nvGrpSpPr>
            <p:cNvPr id="6" name="Group 4"/>
            <p:cNvGrpSpPr/>
            <p:nvPr/>
          </p:nvGrpSpPr>
          <p:grpSpPr>
            <a:xfrm rot="16200000">
              <a:off x="2923790" y="2671778"/>
              <a:ext cx="4067818" cy="1978753"/>
              <a:chOff x="4800600" y="971922"/>
              <a:chExt cx="4346944" cy="1558909"/>
            </a:xfrm>
          </p:grpSpPr>
          <p:grpSp>
            <p:nvGrpSpPr>
              <p:cNvPr id="7" name="Group 6"/>
              <p:cNvGrpSpPr/>
              <p:nvPr/>
            </p:nvGrpSpPr>
            <p:grpSpPr>
              <a:xfrm>
                <a:off x="4800600" y="971922"/>
                <a:ext cx="4346944" cy="939966"/>
                <a:chOff x="4572000" y="1124322"/>
                <a:chExt cx="4346944" cy="939966"/>
              </a:xfrm>
            </p:grpSpPr>
            <p:sp>
              <p:nvSpPr>
                <p:cNvPr id="12" name="Rectangle 11"/>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 name="Group 10"/>
                <p:cNvGrpSpPr/>
                <p:nvPr/>
              </p:nvGrpSpPr>
              <p:grpSpPr>
                <a:xfrm>
                  <a:off x="4572000" y="1124322"/>
                  <a:ext cx="4346944" cy="939966"/>
                  <a:chOff x="4572000" y="1124322"/>
                  <a:chExt cx="4346944" cy="939966"/>
                </a:xfrm>
              </p:grpSpPr>
              <p:cxnSp>
                <p:nvCxnSpPr>
                  <p:cNvPr id="14" name="Straight Arrow Connector 13"/>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6413384" y="1835688"/>
                    <a:ext cx="762000" cy="228600"/>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p:nvSpPr>
                <p:spPr>
                  <a:xfrm>
                    <a:off x="6349761" y="1124322"/>
                    <a:ext cx="1651239" cy="290969"/>
                  </a:xfrm>
                  <a:prstGeom prst="rect">
                    <a:avLst/>
                  </a:prstGeom>
                  <a:noFill/>
                </p:spPr>
                <p:txBody>
                  <a:bodyPr wrap="square" rtlCol="0">
                    <a:spAutoFit/>
                  </a:bodyPr>
                  <a:lstStyle/>
                  <a:p>
                    <a:r>
                      <a:rPr lang="en-US" b="1" dirty="0" smtClean="0"/>
                      <a:t>Overall</a:t>
                    </a:r>
                    <a:endParaRPr lang="en-US" sz="1200" b="1" dirty="0"/>
                  </a:p>
                </p:txBody>
              </p:sp>
            </p:grpSp>
          </p:grpSp>
          <p:sp>
            <p:nvSpPr>
              <p:cNvPr id="10" name="TextBox 9"/>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sp>
            <p:nvSpPr>
              <p:cNvPr id="11" name="TextBox 10"/>
              <p:cNvSpPr txBox="1"/>
              <p:nvPr/>
            </p:nvSpPr>
            <p:spPr>
              <a:xfrm rot="5400000">
                <a:off x="8498178" y="1889475"/>
                <a:ext cx="862314" cy="420397"/>
              </a:xfrm>
              <a:prstGeom prst="rect">
                <a:avLst/>
              </a:prstGeom>
              <a:noFill/>
            </p:spPr>
            <p:txBody>
              <a:bodyPr wrap="square" rtlCol="0">
                <a:spAutoFit/>
              </a:bodyPr>
              <a:lstStyle/>
              <a:p>
                <a:r>
                  <a:rPr lang="en-US" sz="1600" b="1" dirty="0" smtClean="0"/>
                  <a:t>OUT</a:t>
                </a:r>
                <a:endParaRPr lang="en-US" sz="1600" b="1" dirty="0"/>
              </a:p>
            </p:txBody>
          </p:sp>
        </p:grpSp>
        <p:sp>
          <p:nvSpPr>
            <p:cNvPr id="8" name="TextBox 7"/>
            <p:cNvSpPr txBox="1"/>
            <p:nvPr/>
          </p:nvSpPr>
          <p:spPr>
            <a:xfrm>
              <a:off x="5038415" y="2202270"/>
              <a:ext cx="1523998" cy="1596596"/>
            </a:xfrm>
            <a:prstGeom prst="rect">
              <a:avLst/>
            </a:prstGeom>
            <a:noFill/>
          </p:spPr>
          <p:txBody>
            <a:bodyPr wrap="square" rtlCol="0">
              <a:spAutoFit/>
            </a:bodyPr>
            <a:lstStyle/>
            <a:p>
              <a:r>
                <a:rPr lang="en-US" b="1" dirty="0" smtClean="0"/>
                <a:t>Internal tap (foam no oil)</a:t>
              </a:r>
              <a:endParaRPr lang="en-US" b="1" dirty="0"/>
            </a:p>
          </p:txBody>
        </p:sp>
      </p:grpSp>
      <p:grpSp>
        <p:nvGrpSpPr>
          <p:cNvPr id="13" name="Group 18"/>
          <p:cNvGrpSpPr/>
          <p:nvPr/>
        </p:nvGrpSpPr>
        <p:grpSpPr>
          <a:xfrm>
            <a:off x="7549577" y="3774050"/>
            <a:ext cx="1787428" cy="3043224"/>
            <a:chOff x="4387663" y="1627245"/>
            <a:chExt cx="2304552" cy="4067818"/>
          </a:xfrm>
        </p:grpSpPr>
        <p:grpSp>
          <p:nvGrpSpPr>
            <p:cNvPr id="18" name="Group 19"/>
            <p:cNvGrpSpPr/>
            <p:nvPr/>
          </p:nvGrpSpPr>
          <p:grpSpPr>
            <a:xfrm rot="16200000">
              <a:off x="2918674" y="3096234"/>
              <a:ext cx="4067818" cy="1129840"/>
              <a:chOff x="4800600" y="1302288"/>
              <a:chExt cx="4346944" cy="890115"/>
            </a:xfrm>
          </p:grpSpPr>
          <p:grpSp>
            <p:nvGrpSpPr>
              <p:cNvPr id="19" name="Group 21"/>
              <p:cNvGrpSpPr/>
              <p:nvPr/>
            </p:nvGrpSpPr>
            <p:grpSpPr>
              <a:xfrm>
                <a:off x="4800600" y="1302288"/>
                <a:ext cx="4346944" cy="609600"/>
                <a:chOff x="4572000" y="1454688"/>
                <a:chExt cx="4346944" cy="609600"/>
              </a:xfrm>
            </p:grpSpPr>
            <p:sp>
              <p:nvSpPr>
                <p:cNvPr id="23" name="Rectangle 22"/>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1" name="Group 25"/>
                <p:cNvGrpSpPr/>
                <p:nvPr/>
              </p:nvGrpSpPr>
              <p:grpSpPr>
                <a:xfrm>
                  <a:off x="4572000" y="1634784"/>
                  <a:ext cx="4346944" cy="429504"/>
                  <a:chOff x="4572000" y="1634784"/>
                  <a:chExt cx="4346944" cy="429504"/>
                </a:xfrm>
              </p:grpSpPr>
              <p:cxnSp>
                <p:nvCxnSpPr>
                  <p:cNvPr id="25" name="Straight Arrow Connector 24"/>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6413384" y="1835688"/>
                    <a:ext cx="7620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
            <p:nvSpPr>
              <p:cNvPr id="22" name="TextBox 21"/>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grpSp>
        <p:sp>
          <p:nvSpPr>
            <p:cNvPr id="20" name="TextBox 19"/>
            <p:cNvSpPr txBox="1"/>
            <p:nvPr/>
          </p:nvSpPr>
          <p:spPr>
            <a:xfrm>
              <a:off x="5168215" y="3587705"/>
              <a:ext cx="1524000" cy="923330"/>
            </a:xfrm>
            <a:prstGeom prst="rect">
              <a:avLst/>
            </a:prstGeom>
            <a:noFill/>
          </p:spPr>
          <p:txBody>
            <a:bodyPr wrap="square" rtlCol="0">
              <a:spAutoFit/>
            </a:bodyPr>
            <a:lstStyle/>
            <a:p>
              <a:r>
                <a:rPr lang="en-US" b="1" dirty="0" smtClean="0"/>
                <a:t>Foam presence of crude oil</a:t>
              </a:r>
              <a:endParaRPr lang="en-US" b="1" dirty="0"/>
            </a:p>
          </p:txBody>
        </p:sp>
      </p:grpSp>
      <p:sp>
        <p:nvSpPr>
          <p:cNvPr id="40" name="Slide Number Placeholder 39"/>
          <p:cNvSpPr>
            <a:spLocks noGrp="1"/>
          </p:cNvSpPr>
          <p:nvPr>
            <p:ph type="sldNum" sz="quarter" idx="12"/>
          </p:nvPr>
        </p:nvSpPr>
        <p:spPr/>
        <p:txBody>
          <a:bodyPr/>
          <a:lstStyle/>
          <a:p>
            <a:fld id="{209F2C53-6B65-4A86-A5F5-044685DFA929}" type="slidenum">
              <a:rPr lang="en-US" smtClean="0"/>
              <a:pPr/>
              <a:t>13</a:t>
            </a:fld>
            <a:endParaRPr lang="en-US"/>
          </a:p>
        </p:txBody>
      </p:sp>
      <p:sp>
        <p:nvSpPr>
          <p:cNvPr id="28" name="TextBox 27"/>
          <p:cNvSpPr txBox="1"/>
          <p:nvPr/>
        </p:nvSpPr>
        <p:spPr>
          <a:xfrm>
            <a:off x="7924800" y="3505200"/>
            <a:ext cx="1447800" cy="369332"/>
          </a:xfrm>
          <a:prstGeom prst="rect">
            <a:avLst/>
          </a:prstGeom>
          <a:noFill/>
        </p:spPr>
        <p:txBody>
          <a:bodyPr wrap="square" rtlCol="0">
            <a:spAutoFit/>
          </a:bodyPr>
          <a:lstStyle/>
          <a:p>
            <a:r>
              <a:rPr lang="en-US" b="1" dirty="0" smtClean="0"/>
              <a:t>Oil ~ 60 </a:t>
            </a:r>
            <a:r>
              <a:rPr lang="en-US" b="1" dirty="0" err="1" smtClean="0"/>
              <a:t>cP</a:t>
            </a:r>
            <a:r>
              <a:rPr lang="en-US" b="1" dirty="0" smtClean="0"/>
              <a:t> </a:t>
            </a:r>
            <a:endParaRPr lang="en-US" b="1" dirty="0"/>
          </a:p>
        </p:txBody>
      </p:sp>
    </p:spTree>
    <p:extLst>
      <p:ext uri="{BB962C8B-B14F-4D97-AF65-F5344CB8AC3E}">
        <p14:creationId xmlns:p14="http://schemas.microsoft.com/office/powerpoint/2010/main" xmlns="" val="2337239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xmlns="" val="3821420194"/>
              </p:ext>
            </p:extLst>
          </p:nvPr>
        </p:nvGraphicFramePr>
        <p:xfrm>
          <a:off x="764461" y="3788004"/>
          <a:ext cx="6395029" cy="2814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 val="2816910113"/>
              </p:ext>
            </p:extLst>
          </p:nvPr>
        </p:nvGraphicFramePr>
        <p:xfrm>
          <a:off x="381000" y="533400"/>
          <a:ext cx="6553200" cy="3048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3"/>
          <p:cNvGrpSpPr/>
          <p:nvPr/>
        </p:nvGrpSpPr>
        <p:grpSpPr>
          <a:xfrm>
            <a:off x="7332098" y="405894"/>
            <a:ext cx="1750957" cy="3058207"/>
            <a:chOff x="3968322" y="1627246"/>
            <a:chExt cx="2506836" cy="4067818"/>
          </a:xfrm>
        </p:grpSpPr>
        <p:grpSp>
          <p:nvGrpSpPr>
            <p:cNvPr id="6" name="Group 4"/>
            <p:cNvGrpSpPr/>
            <p:nvPr/>
          </p:nvGrpSpPr>
          <p:grpSpPr>
            <a:xfrm rot="16200000">
              <a:off x="2923790" y="2671778"/>
              <a:ext cx="4067818" cy="1978753"/>
              <a:chOff x="4800600" y="971922"/>
              <a:chExt cx="4346944" cy="1558909"/>
            </a:xfrm>
          </p:grpSpPr>
          <p:grpSp>
            <p:nvGrpSpPr>
              <p:cNvPr id="7" name="Group 6"/>
              <p:cNvGrpSpPr/>
              <p:nvPr/>
            </p:nvGrpSpPr>
            <p:grpSpPr>
              <a:xfrm>
                <a:off x="4800600" y="971922"/>
                <a:ext cx="4346944" cy="939966"/>
                <a:chOff x="4572000" y="1124322"/>
                <a:chExt cx="4346944" cy="939966"/>
              </a:xfrm>
            </p:grpSpPr>
            <p:sp>
              <p:nvSpPr>
                <p:cNvPr id="12" name="Rectangle 11"/>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9" name="Group 10"/>
                <p:cNvGrpSpPr/>
                <p:nvPr/>
              </p:nvGrpSpPr>
              <p:grpSpPr>
                <a:xfrm>
                  <a:off x="4572000" y="1124322"/>
                  <a:ext cx="4346944" cy="939966"/>
                  <a:chOff x="4572000" y="1124322"/>
                  <a:chExt cx="4346944" cy="939966"/>
                </a:xfrm>
              </p:grpSpPr>
              <p:cxnSp>
                <p:nvCxnSpPr>
                  <p:cNvPr id="14" name="Straight Arrow Connector 13"/>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6413384" y="1835688"/>
                    <a:ext cx="762000" cy="228600"/>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p:nvSpPr>
                <p:spPr>
                  <a:xfrm>
                    <a:off x="6349761" y="1124322"/>
                    <a:ext cx="1651239" cy="290969"/>
                  </a:xfrm>
                  <a:prstGeom prst="rect">
                    <a:avLst/>
                  </a:prstGeom>
                  <a:noFill/>
                </p:spPr>
                <p:txBody>
                  <a:bodyPr wrap="square" rtlCol="0">
                    <a:spAutoFit/>
                  </a:bodyPr>
                  <a:lstStyle/>
                  <a:p>
                    <a:r>
                      <a:rPr lang="en-US" b="1" dirty="0" smtClean="0"/>
                      <a:t>Overall</a:t>
                    </a:r>
                    <a:endParaRPr lang="en-US" sz="1200" b="1" dirty="0"/>
                  </a:p>
                </p:txBody>
              </p:sp>
            </p:grpSp>
          </p:grpSp>
          <p:sp>
            <p:nvSpPr>
              <p:cNvPr id="10" name="TextBox 9"/>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sp>
            <p:nvSpPr>
              <p:cNvPr id="11" name="TextBox 10"/>
              <p:cNvSpPr txBox="1"/>
              <p:nvPr/>
            </p:nvSpPr>
            <p:spPr>
              <a:xfrm rot="5400000">
                <a:off x="8498178" y="1889475"/>
                <a:ext cx="862314" cy="420397"/>
              </a:xfrm>
              <a:prstGeom prst="rect">
                <a:avLst/>
              </a:prstGeom>
              <a:noFill/>
            </p:spPr>
            <p:txBody>
              <a:bodyPr wrap="square" rtlCol="0">
                <a:spAutoFit/>
              </a:bodyPr>
              <a:lstStyle/>
              <a:p>
                <a:r>
                  <a:rPr lang="en-US" sz="1600" b="1" dirty="0" smtClean="0"/>
                  <a:t>OUT</a:t>
                </a:r>
                <a:endParaRPr lang="en-US" sz="1600" b="1" dirty="0"/>
              </a:p>
            </p:txBody>
          </p:sp>
        </p:grpSp>
        <p:sp>
          <p:nvSpPr>
            <p:cNvPr id="8" name="TextBox 7"/>
            <p:cNvSpPr txBox="1"/>
            <p:nvPr/>
          </p:nvSpPr>
          <p:spPr>
            <a:xfrm>
              <a:off x="4951160" y="2266199"/>
              <a:ext cx="1523998" cy="751042"/>
            </a:xfrm>
            <a:prstGeom prst="rect">
              <a:avLst/>
            </a:prstGeom>
            <a:noFill/>
          </p:spPr>
          <p:txBody>
            <a:bodyPr wrap="square" rtlCol="0">
              <a:spAutoFit/>
            </a:bodyPr>
            <a:lstStyle/>
            <a:p>
              <a:r>
                <a:rPr lang="en-US" b="1" dirty="0" smtClean="0"/>
                <a:t>Internal tap (foam)</a:t>
              </a:r>
              <a:endParaRPr lang="en-US" b="1" dirty="0"/>
            </a:p>
          </p:txBody>
        </p:sp>
      </p:grpSp>
      <p:grpSp>
        <p:nvGrpSpPr>
          <p:cNvPr id="13" name="Group 18"/>
          <p:cNvGrpSpPr/>
          <p:nvPr/>
        </p:nvGrpSpPr>
        <p:grpSpPr>
          <a:xfrm>
            <a:off x="7295627" y="3660631"/>
            <a:ext cx="1787428" cy="3043224"/>
            <a:chOff x="4387663" y="1627245"/>
            <a:chExt cx="2304552" cy="4067818"/>
          </a:xfrm>
        </p:grpSpPr>
        <p:grpSp>
          <p:nvGrpSpPr>
            <p:cNvPr id="18" name="Group 19"/>
            <p:cNvGrpSpPr/>
            <p:nvPr/>
          </p:nvGrpSpPr>
          <p:grpSpPr>
            <a:xfrm rot="16200000">
              <a:off x="2918674" y="3096234"/>
              <a:ext cx="4067818" cy="1129840"/>
              <a:chOff x="4800600" y="1302288"/>
              <a:chExt cx="4346944" cy="890115"/>
            </a:xfrm>
          </p:grpSpPr>
          <p:grpSp>
            <p:nvGrpSpPr>
              <p:cNvPr id="19" name="Group 21"/>
              <p:cNvGrpSpPr/>
              <p:nvPr/>
            </p:nvGrpSpPr>
            <p:grpSpPr>
              <a:xfrm>
                <a:off x="4800600" y="1302288"/>
                <a:ext cx="4346944" cy="609600"/>
                <a:chOff x="4572000" y="1454688"/>
                <a:chExt cx="4346944" cy="609600"/>
              </a:xfrm>
            </p:grpSpPr>
            <p:sp>
              <p:nvSpPr>
                <p:cNvPr id="23" name="Rectangle 22"/>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1" name="Group 25"/>
                <p:cNvGrpSpPr/>
                <p:nvPr/>
              </p:nvGrpSpPr>
              <p:grpSpPr>
                <a:xfrm>
                  <a:off x="4572000" y="1634784"/>
                  <a:ext cx="4346944" cy="429504"/>
                  <a:chOff x="4572000" y="1634784"/>
                  <a:chExt cx="4346944" cy="429504"/>
                </a:xfrm>
              </p:grpSpPr>
              <p:cxnSp>
                <p:nvCxnSpPr>
                  <p:cNvPr id="25" name="Straight Arrow Connector 24"/>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6413384" y="1835688"/>
                    <a:ext cx="7620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
            <p:nvSpPr>
              <p:cNvPr id="22" name="TextBox 21"/>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grpSp>
        <p:sp>
          <p:nvSpPr>
            <p:cNvPr id="20" name="TextBox 19"/>
            <p:cNvSpPr txBox="1"/>
            <p:nvPr/>
          </p:nvSpPr>
          <p:spPr>
            <a:xfrm>
              <a:off x="5168215" y="3587705"/>
              <a:ext cx="1524000" cy="923330"/>
            </a:xfrm>
            <a:prstGeom prst="rect">
              <a:avLst/>
            </a:prstGeom>
            <a:noFill/>
          </p:spPr>
          <p:txBody>
            <a:bodyPr wrap="square" rtlCol="0">
              <a:spAutoFit/>
            </a:bodyPr>
            <a:lstStyle/>
            <a:p>
              <a:r>
                <a:rPr lang="en-US" b="1" dirty="0" smtClean="0"/>
                <a:t>Foam presence of crude oil</a:t>
              </a:r>
              <a:endParaRPr lang="en-US" b="1" dirty="0"/>
            </a:p>
          </p:txBody>
        </p:sp>
      </p:grpSp>
      <p:sp>
        <p:nvSpPr>
          <p:cNvPr id="28" name="TextBox 27"/>
          <p:cNvSpPr txBox="1"/>
          <p:nvPr/>
        </p:nvSpPr>
        <p:spPr>
          <a:xfrm>
            <a:off x="0" y="35406"/>
            <a:ext cx="9144000" cy="523220"/>
          </a:xfrm>
          <a:prstGeom prst="rect">
            <a:avLst/>
          </a:prstGeom>
          <a:noFill/>
        </p:spPr>
        <p:txBody>
          <a:bodyPr wrap="square" rtlCol="0">
            <a:spAutoFit/>
          </a:bodyPr>
          <a:lstStyle/>
          <a:p>
            <a:pPr algn="ctr"/>
            <a:r>
              <a:rPr lang="en-US" sz="2800" b="1" dirty="0" smtClean="0">
                <a:solidFill>
                  <a:srgbClr val="FF0000"/>
                </a:solidFill>
              </a:rPr>
              <a:t>S:AOS Foam with crude oil, 45⁰ C, ~ 40% residual oil</a:t>
            </a:r>
            <a:endParaRPr lang="en-US" sz="2800" b="1" dirty="0">
              <a:solidFill>
                <a:srgbClr val="FF0000"/>
              </a:solidFill>
            </a:endParaRPr>
          </a:p>
        </p:txBody>
      </p:sp>
      <p:sp>
        <p:nvSpPr>
          <p:cNvPr id="4" name="Slide Number Placeholder 3"/>
          <p:cNvSpPr>
            <a:spLocks noGrp="1"/>
          </p:cNvSpPr>
          <p:nvPr>
            <p:ph type="sldNum" sz="quarter" idx="12"/>
          </p:nvPr>
        </p:nvSpPr>
        <p:spPr/>
        <p:txBody>
          <a:bodyPr/>
          <a:lstStyle/>
          <a:p>
            <a:fld id="{209F2C53-6B65-4A86-A5F5-044685DFA929}" type="slidenum">
              <a:rPr lang="en-US" smtClean="0"/>
              <a:pPr/>
              <a:t>14</a:t>
            </a:fld>
            <a:endParaRPr lang="en-US"/>
          </a:p>
        </p:txBody>
      </p:sp>
    </p:spTree>
    <p:extLst>
      <p:ext uri="{BB962C8B-B14F-4D97-AF65-F5344CB8AC3E}">
        <p14:creationId xmlns:p14="http://schemas.microsoft.com/office/powerpoint/2010/main" xmlns="" val="482417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3200"/>
            <a:ext cx="8229600" cy="1143000"/>
          </a:xfrm>
        </p:spPr>
        <p:txBody>
          <a:bodyPr/>
          <a:lstStyle/>
          <a:p>
            <a:r>
              <a:rPr lang="en-US" b="1" dirty="0" smtClean="0">
                <a:solidFill>
                  <a:srgbClr val="FF0000"/>
                </a:solidFill>
              </a:rPr>
              <a:t>Lauryl Betaine –AOS </a:t>
            </a:r>
            <a:r>
              <a:rPr lang="en-US" b="1" baseline="-25000" dirty="0" smtClean="0">
                <a:solidFill>
                  <a:srgbClr val="FF0000"/>
                </a:solidFill>
              </a:rPr>
              <a:t>14-16</a:t>
            </a:r>
            <a:r>
              <a:rPr lang="en-US" b="1" dirty="0" smtClean="0">
                <a:solidFill>
                  <a:srgbClr val="FF0000"/>
                </a:solidFill>
              </a:rPr>
              <a:t> blends</a:t>
            </a:r>
            <a:endParaRPr lang="en-US" b="1" dirty="0">
              <a:solidFill>
                <a:srgbClr val="FF0000"/>
              </a:solidFill>
            </a:endParaRPr>
          </a:p>
        </p:txBody>
      </p:sp>
      <p:sp>
        <p:nvSpPr>
          <p:cNvPr id="2" name="Slide Number Placeholder 1"/>
          <p:cNvSpPr>
            <a:spLocks noGrp="1"/>
          </p:cNvSpPr>
          <p:nvPr>
            <p:ph type="sldNum" sz="quarter" idx="12"/>
          </p:nvPr>
        </p:nvSpPr>
        <p:spPr/>
        <p:txBody>
          <a:bodyPr/>
          <a:lstStyle/>
          <a:p>
            <a:fld id="{209F2C53-6B65-4A86-A5F5-044685DFA929}" type="slidenum">
              <a:rPr lang="en-US" smtClean="0"/>
              <a:pPr/>
              <a:t>15</a:t>
            </a:fld>
            <a:endParaRPr lang="en-US"/>
          </a:p>
        </p:txBody>
      </p:sp>
    </p:spTree>
    <p:extLst>
      <p:ext uri="{BB962C8B-B14F-4D97-AF65-F5344CB8AC3E}">
        <p14:creationId xmlns:p14="http://schemas.microsoft.com/office/powerpoint/2010/main" xmlns="" val="3380474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93C51F-F5BD-4C68-B9B4-1E6AC1C538EB}" type="slidenum">
              <a:rPr lang="en-US" smtClean="0"/>
              <a:pPr/>
              <a:t>16</a:t>
            </a:fld>
            <a:endParaRPr lang="en-US"/>
          </a:p>
        </p:txBody>
      </p:sp>
      <p:pic>
        <p:nvPicPr>
          <p:cNvPr id="1026" name="Picture 2" descr="C:\Users\aarthi_m123\Pictures\venice italy trip\DSC0487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964" t="22800" r="5904" b="46431"/>
          <a:stretch/>
        </p:blipFill>
        <p:spPr bwMode="auto">
          <a:xfrm>
            <a:off x="609600" y="1828800"/>
            <a:ext cx="8215064"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28600" y="980728"/>
            <a:ext cx="8748464" cy="646331"/>
          </a:xfrm>
          <a:prstGeom prst="rect">
            <a:avLst/>
          </a:prstGeom>
          <a:noFill/>
        </p:spPr>
        <p:txBody>
          <a:bodyPr wrap="square" rtlCol="0">
            <a:spAutoFit/>
          </a:bodyPr>
          <a:lstStyle/>
          <a:p>
            <a:r>
              <a:rPr lang="en-US" altLang="zh-CN" b="1" dirty="0" smtClean="0"/>
              <a:t>(LB)        </a:t>
            </a:r>
            <a:r>
              <a:rPr lang="en-US" altLang="zh-CN" b="1" dirty="0" smtClean="0">
                <a:solidFill>
                  <a:srgbClr val="92D050"/>
                </a:solidFill>
              </a:rPr>
              <a:t>1 </a:t>
            </a:r>
            <a:r>
              <a:rPr lang="en-US" altLang="zh-CN" b="1" dirty="0" smtClean="0">
                <a:solidFill>
                  <a:srgbClr val="C00000"/>
                </a:solidFill>
              </a:rPr>
              <a:t>       </a:t>
            </a:r>
            <a:r>
              <a:rPr lang="en-US" altLang="zh-CN" b="1" dirty="0" smtClean="0">
                <a:solidFill>
                  <a:srgbClr val="92D050"/>
                </a:solidFill>
              </a:rPr>
              <a:t>0.9      0.8         0.7         </a:t>
            </a:r>
            <a:r>
              <a:rPr lang="en-US" altLang="zh-CN" b="1" dirty="0" smtClean="0">
                <a:solidFill>
                  <a:srgbClr val="FF0000"/>
                </a:solidFill>
              </a:rPr>
              <a:t>0.6        0.5      0.4</a:t>
            </a:r>
            <a:r>
              <a:rPr lang="en-US" altLang="zh-CN" b="1" dirty="0" smtClean="0">
                <a:solidFill>
                  <a:srgbClr val="C00000"/>
                </a:solidFill>
              </a:rPr>
              <a:t>        </a:t>
            </a:r>
            <a:r>
              <a:rPr lang="en-US" altLang="zh-CN" b="1" dirty="0" smtClean="0">
                <a:solidFill>
                  <a:srgbClr val="FF0000"/>
                </a:solidFill>
              </a:rPr>
              <a:t>0.3        0.2        </a:t>
            </a:r>
            <a:r>
              <a:rPr lang="en-US" altLang="zh-CN" b="1" dirty="0" smtClean="0">
                <a:solidFill>
                  <a:srgbClr val="92D050"/>
                </a:solidFill>
              </a:rPr>
              <a:t>0.1          0</a:t>
            </a:r>
          </a:p>
          <a:p>
            <a:r>
              <a:rPr lang="en-US" altLang="zh-CN" b="1" dirty="0" smtClean="0"/>
              <a:t>(AOS)     </a:t>
            </a:r>
            <a:r>
              <a:rPr lang="en-US" altLang="zh-CN" b="1" dirty="0" smtClean="0">
                <a:solidFill>
                  <a:srgbClr val="92D050"/>
                </a:solidFill>
              </a:rPr>
              <a:t>0        0.1      0.2         0.3         </a:t>
            </a:r>
            <a:r>
              <a:rPr lang="en-US" altLang="zh-CN" b="1" dirty="0" smtClean="0">
                <a:solidFill>
                  <a:srgbClr val="FF0000"/>
                </a:solidFill>
              </a:rPr>
              <a:t>0.4        0.5      0.6        0.7        0.8        </a:t>
            </a:r>
            <a:r>
              <a:rPr lang="en-US" altLang="zh-CN" b="1" dirty="0" smtClean="0">
                <a:solidFill>
                  <a:srgbClr val="92D050"/>
                </a:solidFill>
              </a:rPr>
              <a:t>0.9          1</a:t>
            </a:r>
            <a:r>
              <a:rPr lang="en-US" altLang="zh-CN" b="1" dirty="0" smtClean="0"/>
              <a:t>      </a:t>
            </a:r>
          </a:p>
        </p:txBody>
      </p:sp>
      <p:sp>
        <p:nvSpPr>
          <p:cNvPr id="5" name="TextBox 4"/>
          <p:cNvSpPr txBox="1"/>
          <p:nvPr/>
        </p:nvSpPr>
        <p:spPr>
          <a:xfrm>
            <a:off x="2362200" y="152400"/>
            <a:ext cx="4724400" cy="523220"/>
          </a:xfrm>
          <a:prstGeom prst="rect">
            <a:avLst/>
          </a:prstGeom>
          <a:noFill/>
        </p:spPr>
        <p:txBody>
          <a:bodyPr wrap="square" rtlCol="0">
            <a:spAutoFit/>
          </a:bodyPr>
          <a:lstStyle/>
          <a:p>
            <a:pPr algn="ctr"/>
            <a:r>
              <a:rPr lang="en-US" sz="2800" b="1" dirty="0" smtClean="0"/>
              <a:t>Blend Scan (45 ⁰C)</a:t>
            </a:r>
            <a:endParaRPr lang="en-US" sz="2800" b="1" dirty="0"/>
          </a:p>
        </p:txBody>
      </p:sp>
      <p:sp>
        <p:nvSpPr>
          <p:cNvPr id="8" name="Left Brace 7"/>
          <p:cNvSpPr/>
          <p:nvPr/>
        </p:nvSpPr>
        <p:spPr>
          <a:xfrm rot="16200000">
            <a:off x="1797968" y="4508128"/>
            <a:ext cx="576064" cy="2228800"/>
          </a:xfrm>
          <a:prstGeom prst="leftBrace">
            <a:avLst/>
          </a:prstGeom>
          <a:ln>
            <a:solidFill>
              <a:srgbClr val="92D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srgbClr val="92D050"/>
              </a:solidFill>
            </a:endParaRPr>
          </a:p>
        </p:txBody>
      </p:sp>
      <p:sp>
        <p:nvSpPr>
          <p:cNvPr id="9" name="Left Brace 8"/>
          <p:cNvSpPr/>
          <p:nvPr/>
        </p:nvSpPr>
        <p:spPr>
          <a:xfrm rot="16200000">
            <a:off x="4930292" y="4081815"/>
            <a:ext cx="578815" cy="3124200"/>
          </a:xfrm>
          <a:prstGeom prst="lef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solidFill>
                <a:srgbClr val="92D050"/>
              </a:solidFill>
            </a:endParaRPr>
          </a:p>
        </p:txBody>
      </p:sp>
      <p:sp>
        <p:nvSpPr>
          <p:cNvPr id="10" name="Left Brace 9"/>
          <p:cNvSpPr/>
          <p:nvPr/>
        </p:nvSpPr>
        <p:spPr>
          <a:xfrm rot="16200000">
            <a:off x="7592326" y="4884191"/>
            <a:ext cx="576064" cy="1522199"/>
          </a:xfrm>
          <a:prstGeom prst="leftBrace">
            <a:avLst/>
          </a:prstGeom>
          <a:ln>
            <a:solidFill>
              <a:srgbClr val="92D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srgbClr val="92D050"/>
              </a:solidFill>
            </a:endParaRPr>
          </a:p>
        </p:txBody>
      </p:sp>
      <p:sp>
        <p:nvSpPr>
          <p:cNvPr id="11" name="TextBox 10"/>
          <p:cNvSpPr txBox="1"/>
          <p:nvPr/>
        </p:nvSpPr>
        <p:spPr>
          <a:xfrm>
            <a:off x="1295400" y="5874097"/>
            <a:ext cx="1296144" cy="461665"/>
          </a:xfrm>
          <a:prstGeom prst="rect">
            <a:avLst/>
          </a:prstGeom>
          <a:noFill/>
        </p:spPr>
        <p:txBody>
          <a:bodyPr wrap="square" rtlCol="0">
            <a:spAutoFit/>
          </a:bodyPr>
          <a:lstStyle/>
          <a:p>
            <a:pPr algn="ctr"/>
            <a:r>
              <a:rPr lang="en-US" sz="2400" b="1" dirty="0" smtClean="0">
                <a:solidFill>
                  <a:srgbClr val="92D050"/>
                </a:solidFill>
              </a:rPr>
              <a:t>Clear</a:t>
            </a:r>
            <a:endParaRPr lang="en-US" sz="2400" b="1" dirty="0">
              <a:solidFill>
                <a:srgbClr val="92D050"/>
              </a:solidFill>
            </a:endParaRPr>
          </a:p>
        </p:txBody>
      </p:sp>
      <p:sp>
        <p:nvSpPr>
          <p:cNvPr id="12" name="TextBox 11"/>
          <p:cNvSpPr txBox="1"/>
          <p:nvPr/>
        </p:nvSpPr>
        <p:spPr>
          <a:xfrm>
            <a:off x="7232286" y="5952302"/>
            <a:ext cx="1296144" cy="461665"/>
          </a:xfrm>
          <a:prstGeom prst="rect">
            <a:avLst/>
          </a:prstGeom>
          <a:noFill/>
        </p:spPr>
        <p:txBody>
          <a:bodyPr wrap="square" rtlCol="0">
            <a:spAutoFit/>
          </a:bodyPr>
          <a:lstStyle/>
          <a:p>
            <a:pPr algn="ctr"/>
            <a:r>
              <a:rPr lang="en-US" sz="2400" b="1" dirty="0" smtClean="0">
                <a:solidFill>
                  <a:srgbClr val="92D050"/>
                </a:solidFill>
              </a:rPr>
              <a:t>Clear</a:t>
            </a:r>
            <a:endParaRPr lang="en-US" sz="2400" b="1" dirty="0">
              <a:solidFill>
                <a:srgbClr val="92D050"/>
              </a:solidFill>
            </a:endParaRPr>
          </a:p>
        </p:txBody>
      </p:sp>
      <p:sp>
        <p:nvSpPr>
          <p:cNvPr id="13" name="TextBox 12"/>
          <p:cNvSpPr txBox="1"/>
          <p:nvPr/>
        </p:nvSpPr>
        <p:spPr>
          <a:xfrm>
            <a:off x="4191000" y="5958439"/>
            <a:ext cx="1800200" cy="461665"/>
          </a:xfrm>
          <a:prstGeom prst="rect">
            <a:avLst/>
          </a:prstGeom>
          <a:noFill/>
        </p:spPr>
        <p:txBody>
          <a:bodyPr wrap="square" rtlCol="0">
            <a:spAutoFit/>
          </a:bodyPr>
          <a:lstStyle/>
          <a:p>
            <a:pPr algn="ctr"/>
            <a:r>
              <a:rPr lang="en-US" sz="2400" b="1" dirty="0" smtClean="0">
                <a:solidFill>
                  <a:srgbClr val="FF0000"/>
                </a:solidFill>
              </a:rPr>
              <a:t>Not Clear</a:t>
            </a:r>
            <a:endParaRPr lang="en-US" sz="2400" b="1" dirty="0">
              <a:solidFill>
                <a:srgbClr val="FF0000"/>
              </a:solidFill>
            </a:endParaRPr>
          </a:p>
        </p:txBody>
      </p:sp>
    </p:spTree>
    <p:extLst>
      <p:ext uri="{BB962C8B-B14F-4D97-AF65-F5344CB8AC3E}">
        <p14:creationId xmlns:p14="http://schemas.microsoft.com/office/powerpoint/2010/main" xmlns="" val="2177324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90600"/>
          </a:xfrm>
        </p:spPr>
        <p:txBody>
          <a:bodyPr>
            <a:normAutofit fontScale="90000"/>
          </a:bodyPr>
          <a:lstStyle/>
          <a:p>
            <a:r>
              <a:rPr lang="en-US" sz="3600" b="1" dirty="0" smtClean="0">
                <a:solidFill>
                  <a:srgbClr val="FF0000"/>
                </a:solidFill>
              </a:rPr>
              <a:t>Betaine- AOS foam quality scan- 45°C</a:t>
            </a:r>
            <a:br>
              <a:rPr lang="en-US" sz="3600" b="1" dirty="0" smtClean="0">
                <a:solidFill>
                  <a:srgbClr val="FF0000"/>
                </a:solidFill>
              </a:rPr>
            </a:br>
            <a:r>
              <a:rPr lang="en-US" sz="3600" b="1" dirty="0" smtClean="0">
                <a:solidFill>
                  <a:srgbClr val="FF0000"/>
                </a:solidFill>
              </a:rPr>
              <a:t>Compared at shear rate 28.3 1/s</a:t>
            </a:r>
            <a:endParaRPr lang="en-US" sz="3600" b="1" dirty="0">
              <a:solidFill>
                <a:srgbClr val="FF0000"/>
              </a:solidFill>
            </a:endParaRPr>
          </a:p>
        </p:txBody>
      </p:sp>
      <p:graphicFrame>
        <p:nvGraphicFramePr>
          <p:cNvPr id="3" name="Chart 2"/>
          <p:cNvGraphicFramePr>
            <a:graphicFrameLocks/>
          </p:cNvGraphicFramePr>
          <p:nvPr>
            <p:extLst>
              <p:ext uri="{D42A27DB-BD31-4B8C-83A1-F6EECF244321}">
                <p14:modId xmlns:p14="http://schemas.microsoft.com/office/powerpoint/2010/main" xmlns="" val="1656358904"/>
              </p:ext>
            </p:extLst>
          </p:nvPr>
        </p:nvGraphicFramePr>
        <p:xfrm>
          <a:off x="76200" y="1828800"/>
          <a:ext cx="8686800" cy="419099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09F2C53-6B65-4A86-A5F5-044685DFA929}" type="slidenum">
              <a:rPr lang="en-US" smtClean="0"/>
              <a:pPr/>
              <a:t>17</a:t>
            </a:fld>
            <a:endParaRPr lang="en-US"/>
          </a:p>
        </p:txBody>
      </p:sp>
      <p:sp>
        <p:nvSpPr>
          <p:cNvPr id="5" name="TextBox 4"/>
          <p:cNvSpPr txBox="1"/>
          <p:nvPr/>
        </p:nvSpPr>
        <p:spPr>
          <a:xfrm>
            <a:off x="1905000" y="3733800"/>
            <a:ext cx="1066800" cy="369332"/>
          </a:xfrm>
          <a:prstGeom prst="rect">
            <a:avLst/>
          </a:prstGeom>
          <a:noFill/>
        </p:spPr>
        <p:txBody>
          <a:bodyPr wrap="square" rtlCol="0">
            <a:spAutoFit/>
          </a:bodyPr>
          <a:lstStyle/>
          <a:p>
            <a:r>
              <a:rPr lang="en-US" b="1" dirty="0" smtClean="0">
                <a:solidFill>
                  <a:srgbClr val="C00000"/>
                </a:solidFill>
              </a:rPr>
              <a:t>2.5 Darcy</a:t>
            </a:r>
            <a:endParaRPr lang="en-US" b="1" dirty="0">
              <a:solidFill>
                <a:srgbClr val="C00000"/>
              </a:solidFill>
            </a:endParaRPr>
          </a:p>
        </p:txBody>
      </p:sp>
      <p:sp>
        <p:nvSpPr>
          <p:cNvPr id="6" name="TextBox 5"/>
          <p:cNvSpPr txBox="1"/>
          <p:nvPr/>
        </p:nvSpPr>
        <p:spPr>
          <a:xfrm>
            <a:off x="3276600" y="4495800"/>
            <a:ext cx="1066800" cy="369332"/>
          </a:xfrm>
          <a:prstGeom prst="rect">
            <a:avLst/>
          </a:prstGeom>
          <a:noFill/>
        </p:spPr>
        <p:txBody>
          <a:bodyPr wrap="square" rtlCol="0">
            <a:spAutoFit/>
          </a:bodyPr>
          <a:lstStyle/>
          <a:p>
            <a:r>
              <a:rPr lang="en-US" b="1" dirty="0" smtClean="0">
                <a:solidFill>
                  <a:schemeClr val="accent6">
                    <a:lumMod val="75000"/>
                  </a:schemeClr>
                </a:solidFill>
              </a:rPr>
              <a:t>1.2 Darcy</a:t>
            </a:r>
            <a:endParaRPr lang="en-US" b="1" dirty="0">
              <a:solidFill>
                <a:schemeClr val="accent6">
                  <a:lumMod val="75000"/>
                </a:schemeClr>
              </a:solidFill>
            </a:endParaRPr>
          </a:p>
        </p:txBody>
      </p:sp>
      <p:sp>
        <p:nvSpPr>
          <p:cNvPr id="7" name="TextBox 6"/>
          <p:cNvSpPr txBox="1"/>
          <p:nvPr/>
        </p:nvSpPr>
        <p:spPr>
          <a:xfrm>
            <a:off x="5867400" y="3048000"/>
            <a:ext cx="1066800" cy="369332"/>
          </a:xfrm>
          <a:prstGeom prst="rect">
            <a:avLst/>
          </a:prstGeom>
          <a:noFill/>
        </p:spPr>
        <p:txBody>
          <a:bodyPr wrap="square" rtlCol="0">
            <a:spAutoFit/>
          </a:bodyPr>
          <a:lstStyle/>
          <a:p>
            <a:r>
              <a:rPr lang="en-US" b="1" dirty="0" smtClean="0">
                <a:solidFill>
                  <a:srgbClr val="00B050"/>
                </a:solidFill>
              </a:rPr>
              <a:t>2.6 Darcy</a:t>
            </a:r>
            <a:endParaRPr lang="en-US" b="1" dirty="0">
              <a:solidFill>
                <a:srgbClr val="00B050"/>
              </a:solidFill>
            </a:endParaRPr>
          </a:p>
        </p:txBody>
      </p:sp>
      <p:sp>
        <p:nvSpPr>
          <p:cNvPr id="8" name="TextBox 7"/>
          <p:cNvSpPr txBox="1"/>
          <p:nvPr/>
        </p:nvSpPr>
        <p:spPr>
          <a:xfrm>
            <a:off x="4038600" y="3962400"/>
            <a:ext cx="1066800" cy="369332"/>
          </a:xfrm>
          <a:prstGeom prst="rect">
            <a:avLst/>
          </a:prstGeom>
          <a:noFill/>
        </p:spPr>
        <p:txBody>
          <a:bodyPr wrap="square" rtlCol="0">
            <a:spAutoFit/>
          </a:bodyPr>
          <a:lstStyle/>
          <a:p>
            <a:r>
              <a:rPr lang="en-US" b="1" dirty="0" smtClean="0">
                <a:solidFill>
                  <a:srgbClr val="0070C0"/>
                </a:solidFill>
              </a:rPr>
              <a:t>0.9 Darcy</a:t>
            </a:r>
            <a:endParaRPr lang="en-US" b="1" dirty="0">
              <a:solidFill>
                <a:srgbClr val="0070C0"/>
              </a:solidFill>
            </a:endParaRPr>
          </a:p>
        </p:txBody>
      </p:sp>
      <p:sp>
        <p:nvSpPr>
          <p:cNvPr id="9" name="Oval 8"/>
          <p:cNvSpPr/>
          <p:nvPr/>
        </p:nvSpPr>
        <p:spPr>
          <a:xfrm>
            <a:off x="7162800" y="3352800"/>
            <a:ext cx="6096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
          <p:cNvGrpSpPr/>
          <p:nvPr/>
        </p:nvGrpSpPr>
        <p:grpSpPr>
          <a:xfrm>
            <a:off x="7242972" y="304800"/>
            <a:ext cx="1901028" cy="3058207"/>
            <a:chOff x="3968322" y="1627246"/>
            <a:chExt cx="2721692" cy="4067818"/>
          </a:xfrm>
        </p:grpSpPr>
        <p:grpSp>
          <p:nvGrpSpPr>
            <p:cNvPr id="11" name="Group 4"/>
            <p:cNvGrpSpPr/>
            <p:nvPr/>
          </p:nvGrpSpPr>
          <p:grpSpPr>
            <a:xfrm rot="16200000">
              <a:off x="2923790" y="2671778"/>
              <a:ext cx="4067818" cy="1978753"/>
              <a:chOff x="4800600" y="971922"/>
              <a:chExt cx="4346944" cy="1558909"/>
            </a:xfrm>
          </p:grpSpPr>
          <p:grpSp>
            <p:nvGrpSpPr>
              <p:cNvPr id="13" name="Group 6"/>
              <p:cNvGrpSpPr/>
              <p:nvPr/>
            </p:nvGrpSpPr>
            <p:grpSpPr>
              <a:xfrm>
                <a:off x="4800600" y="971922"/>
                <a:ext cx="4346944" cy="939966"/>
                <a:chOff x="4572000" y="1124322"/>
                <a:chExt cx="4346944" cy="939966"/>
              </a:xfrm>
            </p:grpSpPr>
            <p:sp>
              <p:nvSpPr>
                <p:cNvPr id="16" name="Rectangle 15"/>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7" name="Group 10"/>
                <p:cNvGrpSpPr/>
                <p:nvPr/>
              </p:nvGrpSpPr>
              <p:grpSpPr>
                <a:xfrm>
                  <a:off x="4572000" y="1124322"/>
                  <a:ext cx="4346944" cy="939966"/>
                  <a:chOff x="4572000" y="1124322"/>
                  <a:chExt cx="4346944" cy="939966"/>
                </a:xfrm>
              </p:grpSpPr>
              <p:cxnSp>
                <p:nvCxnSpPr>
                  <p:cNvPr id="18" name="Straight Arrow Connector 17"/>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6413384" y="1835688"/>
                    <a:ext cx="762000" cy="228600"/>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TextBox 20"/>
                  <p:cNvSpPr txBox="1"/>
                  <p:nvPr/>
                </p:nvSpPr>
                <p:spPr>
                  <a:xfrm>
                    <a:off x="6349761" y="1124322"/>
                    <a:ext cx="1651239" cy="290969"/>
                  </a:xfrm>
                  <a:prstGeom prst="rect">
                    <a:avLst/>
                  </a:prstGeom>
                  <a:noFill/>
                </p:spPr>
                <p:txBody>
                  <a:bodyPr wrap="square" rtlCol="0">
                    <a:spAutoFit/>
                  </a:bodyPr>
                  <a:lstStyle/>
                  <a:p>
                    <a:r>
                      <a:rPr lang="en-US" b="1" dirty="0" smtClean="0"/>
                      <a:t>Overall</a:t>
                    </a:r>
                    <a:endParaRPr lang="en-US" sz="1200" b="1" dirty="0"/>
                  </a:p>
                </p:txBody>
              </p:sp>
            </p:grpSp>
          </p:grpSp>
          <p:sp>
            <p:nvSpPr>
              <p:cNvPr id="14" name="TextBox 13"/>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sp>
            <p:nvSpPr>
              <p:cNvPr id="15" name="TextBox 14"/>
              <p:cNvSpPr txBox="1"/>
              <p:nvPr/>
            </p:nvSpPr>
            <p:spPr>
              <a:xfrm rot="5400000">
                <a:off x="8498178" y="1889475"/>
                <a:ext cx="862314" cy="420397"/>
              </a:xfrm>
              <a:prstGeom prst="rect">
                <a:avLst/>
              </a:prstGeom>
              <a:noFill/>
            </p:spPr>
            <p:txBody>
              <a:bodyPr wrap="square" rtlCol="0">
                <a:spAutoFit/>
              </a:bodyPr>
              <a:lstStyle/>
              <a:p>
                <a:r>
                  <a:rPr lang="en-US" sz="1600" b="1" dirty="0" smtClean="0"/>
                  <a:t>OUT</a:t>
                </a:r>
                <a:endParaRPr lang="en-US" sz="1600" b="1" dirty="0"/>
              </a:p>
            </p:txBody>
          </p:sp>
        </p:grpSp>
        <p:sp>
          <p:nvSpPr>
            <p:cNvPr id="12" name="TextBox 11"/>
            <p:cNvSpPr txBox="1"/>
            <p:nvPr/>
          </p:nvSpPr>
          <p:spPr>
            <a:xfrm>
              <a:off x="5166016" y="3147587"/>
              <a:ext cx="1523998" cy="859705"/>
            </a:xfrm>
            <a:prstGeom prst="rect">
              <a:avLst/>
            </a:prstGeom>
            <a:noFill/>
          </p:spPr>
          <p:txBody>
            <a:bodyPr wrap="square" rtlCol="0">
              <a:spAutoFit/>
            </a:bodyPr>
            <a:lstStyle/>
            <a:p>
              <a:r>
                <a:rPr lang="en-US" b="1" dirty="0" smtClean="0"/>
                <a:t>Internal tap</a:t>
              </a:r>
              <a:endParaRPr lang="en-US" b="1" dirty="0"/>
            </a:p>
          </p:txBody>
        </p:sp>
      </p:grpSp>
      <p:sp>
        <p:nvSpPr>
          <p:cNvPr id="22" name="TextBox 21"/>
          <p:cNvSpPr txBox="1"/>
          <p:nvPr/>
        </p:nvSpPr>
        <p:spPr>
          <a:xfrm>
            <a:off x="5181600" y="1143000"/>
            <a:ext cx="2133600" cy="646331"/>
          </a:xfrm>
          <a:prstGeom prst="rect">
            <a:avLst/>
          </a:prstGeom>
          <a:noFill/>
        </p:spPr>
        <p:txBody>
          <a:bodyPr wrap="square" rtlCol="0">
            <a:spAutoFit/>
          </a:bodyPr>
          <a:lstStyle/>
          <a:p>
            <a:r>
              <a:rPr lang="en-US" b="1" dirty="0" smtClean="0"/>
              <a:t>N</a:t>
            </a:r>
            <a:r>
              <a:rPr lang="en-US" b="1" baseline="-25000" dirty="0" smtClean="0"/>
              <a:t>2</a:t>
            </a:r>
            <a:r>
              <a:rPr lang="en-US" b="1" dirty="0" smtClean="0"/>
              <a:t> foam</a:t>
            </a:r>
          </a:p>
          <a:p>
            <a:r>
              <a:rPr lang="en-US" b="1" dirty="0" smtClean="0"/>
              <a:t>BPR ~ 5 bar=72.5psi</a:t>
            </a:r>
            <a:endParaRPr lang="en-US" b="1" dirty="0"/>
          </a:p>
        </p:txBody>
      </p:sp>
    </p:spTree>
    <p:extLst>
      <p:ext uri="{BB962C8B-B14F-4D97-AF65-F5344CB8AC3E}">
        <p14:creationId xmlns:p14="http://schemas.microsoft.com/office/powerpoint/2010/main" xmlns="" val="294778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1947860211"/>
              </p:ext>
            </p:extLst>
          </p:nvPr>
        </p:nvGraphicFramePr>
        <p:xfrm>
          <a:off x="0" y="533400"/>
          <a:ext cx="9144000"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794986909"/>
              </p:ext>
            </p:extLst>
          </p:nvPr>
        </p:nvGraphicFramePr>
        <p:xfrm>
          <a:off x="1447800" y="4114800"/>
          <a:ext cx="6096000" cy="23977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Surfactant</a:t>
                      </a:r>
                      <a:endParaRPr lang="en-US" dirty="0"/>
                    </a:p>
                  </a:txBody>
                  <a:tcPr/>
                </a:tc>
                <a:tc>
                  <a:txBody>
                    <a:bodyPr/>
                    <a:lstStyle/>
                    <a:p>
                      <a:r>
                        <a:rPr lang="en-US" dirty="0" smtClean="0"/>
                        <a:t>CMC (wt%)</a:t>
                      </a:r>
                      <a:endParaRPr lang="en-US" dirty="0"/>
                    </a:p>
                  </a:txBody>
                  <a:tcPr/>
                </a:tc>
                <a:tc>
                  <a:txBody>
                    <a:bodyPr/>
                    <a:lstStyle/>
                    <a:p>
                      <a:r>
                        <a:rPr lang="en-US" dirty="0" smtClean="0"/>
                        <a:t>CMC (M)</a:t>
                      </a:r>
                      <a:endParaRPr lang="en-US" dirty="0"/>
                    </a:p>
                  </a:txBody>
                  <a:tcPr/>
                </a:tc>
                <a:tc>
                  <a:txBody>
                    <a:bodyPr/>
                    <a:lstStyle/>
                    <a:p>
                      <a:r>
                        <a:rPr lang="en-US" dirty="0" smtClean="0"/>
                        <a:t>Surface tension (mN/m)</a:t>
                      </a:r>
                      <a:endParaRPr lang="en-US" dirty="0"/>
                    </a:p>
                  </a:txBody>
                  <a:tcPr/>
                </a:tc>
              </a:tr>
              <a:tr h="370840">
                <a:tc>
                  <a:txBody>
                    <a:bodyPr/>
                    <a:lstStyle/>
                    <a:p>
                      <a:r>
                        <a:rPr lang="en-US" dirty="0" smtClean="0"/>
                        <a:t>LB</a:t>
                      </a:r>
                      <a:endParaRPr lang="en-US" dirty="0"/>
                    </a:p>
                  </a:txBody>
                  <a:tcPr/>
                </a:tc>
                <a:tc>
                  <a:txBody>
                    <a:bodyPr/>
                    <a:lstStyle/>
                    <a:p>
                      <a:r>
                        <a:rPr lang="en-US" dirty="0" smtClean="0"/>
                        <a:t>0.0136</a:t>
                      </a:r>
                      <a:endParaRPr lang="en-US" dirty="0"/>
                    </a:p>
                  </a:txBody>
                  <a:tcPr/>
                </a:tc>
                <a:tc>
                  <a:txBody>
                    <a:bodyPr/>
                    <a:lstStyle/>
                    <a:p>
                      <a:r>
                        <a:rPr lang="en-US" dirty="0" smtClean="0"/>
                        <a:t>0.00157</a:t>
                      </a:r>
                      <a:endParaRPr lang="en-US" dirty="0"/>
                    </a:p>
                  </a:txBody>
                  <a:tcPr/>
                </a:tc>
                <a:tc>
                  <a:txBody>
                    <a:bodyPr/>
                    <a:lstStyle/>
                    <a:p>
                      <a:r>
                        <a:rPr lang="en-US" dirty="0" smtClean="0"/>
                        <a:t>33.79</a:t>
                      </a:r>
                      <a:endParaRPr lang="en-US" dirty="0"/>
                    </a:p>
                  </a:txBody>
                  <a:tcPr/>
                </a:tc>
              </a:tr>
              <a:tr h="370840">
                <a:tc>
                  <a:txBody>
                    <a:bodyPr/>
                    <a:lstStyle/>
                    <a:p>
                      <a:r>
                        <a:rPr lang="en-US" dirty="0" smtClean="0"/>
                        <a:t>7LB+3AOS</a:t>
                      </a:r>
                      <a:endParaRPr lang="en-US" dirty="0"/>
                    </a:p>
                  </a:txBody>
                  <a:tcPr/>
                </a:tc>
                <a:tc>
                  <a:txBody>
                    <a:bodyPr/>
                    <a:lstStyle/>
                    <a:p>
                      <a:r>
                        <a:rPr lang="en-US" dirty="0" smtClean="0"/>
                        <a:t>0.0057</a:t>
                      </a:r>
                      <a:endParaRPr lang="en-US" dirty="0"/>
                    </a:p>
                  </a:txBody>
                  <a:tcPr/>
                </a:tc>
                <a:tc>
                  <a:txBody>
                    <a:bodyPr/>
                    <a:lstStyle/>
                    <a:p>
                      <a:r>
                        <a:rPr lang="en-US" dirty="0" smtClean="0"/>
                        <a:t>0.00034</a:t>
                      </a:r>
                      <a:endParaRPr lang="en-US" dirty="0"/>
                    </a:p>
                  </a:txBody>
                  <a:tcPr/>
                </a:tc>
                <a:tc>
                  <a:txBody>
                    <a:bodyPr/>
                    <a:lstStyle/>
                    <a:p>
                      <a:r>
                        <a:rPr lang="en-US" dirty="0" smtClean="0"/>
                        <a:t>27.9</a:t>
                      </a:r>
                      <a:endParaRPr lang="en-US" dirty="0"/>
                    </a:p>
                  </a:txBody>
                  <a:tcPr/>
                </a:tc>
              </a:tr>
              <a:tr h="370840">
                <a:tc>
                  <a:txBody>
                    <a:bodyPr/>
                    <a:lstStyle/>
                    <a:p>
                      <a:r>
                        <a:rPr lang="en-US" dirty="0" smtClean="0"/>
                        <a:t>1LB+9AOS</a:t>
                      </a:r>
                      <a:endParaRPr lang="en-US" dirty="0"/>
                    </a:p>
                  </a:txBody>
                  <a:tcPr/>
                </a:tc>
                <a:tc>
                  <a:txBody>
                    <a:bodyPr/>
                    <a:lstStyle/>
                    <a:p>
                      <a:r>
                        <a:rPr lang="en-US" dirty="0" smtClean="0"/>
                        <a:t>0.00415</a:t>
                      </a:r>
                      <a:endParaRPr lang="en-US" dirty="0"/>
                    </a:p>
                  </a:txBody>
                  <a:tcPr/>
                </a:tc>
                <a:tc>
                  <a:txBody>
                    <a:bodyPr/>
                    <a:lstStyle/>
                    <a:p>
                      <a:r>
                        <a:rPr lang="en-US" dirty="0" smtClean="0"/>
                        <a:t>0.000348</a:t>
                      </a:r>
                      <a:endParaRPr lang="en-US" dirty="0"/>
                    </a:p>
                  </a:txBody>
                  <a:tcPr/>
                </a:tc>
                <a:tc>
                  <a:txBody>
                    <a:bodyPr/>
                    <a:lstStyle/>
                    <a:p>
                      <a:r>
                        <a:rPr lang="en-US" dirty="0" smtClean="0"/>
                        <a:t>28.65</a:t>
                      </a:r>
                      <a:endParaRPr lang="en-US" dirty="0"/>
                    </a:p>
                  </a:txBody>
                  <a:tcPr/>
                </a:tc>
              </a:tr>
              <a:tr h="370840">
                <a:tc>
                  <a:txBody>
                    <a:bodyPr/>
                    <a:lstStyle/>
                    <a:p>
                      <a:r>
                        <a:rPr lang="en-US" dirty="0" smtClean="0"/>
                        <a:t>AOS</a:t>
                      </a:r>
                      <a:endParaRPr lang="en-US" dirty="0"/>
                    </a:p>
                  </a:txBody>
                  <a:tcPr/>
                </a:tc>
                <a:tc>
                  <a:txBody>
                    <a:bodyPr/>
                    <a:lstStyle/>
                    <a:p>
                      <a:r>
                        <a:rPr lang="en-US" dirty="0" smtClean="0"/>
                        <a:t>0.00508</a:t>
                      </a:r>
                      <a:endParaRPr lang="en-US" dirty="0"/>
                    </a:p>
                  </a:txBody>
                  <a:tcPr/>
                </a:tc>
                <a:tc>
                  <a:txBody>
                    <a:bodyPr/>
                    <a:lstStyle/>
                    <a:p>
                      <a:r>
                        <a:rPr lang="en-US" dirty="0" smtClean="0"/>
                        <a:t>0.000407</a:t>
                      </a:r>
                      <a:endParaRPr lang="en-US" dirty="0"/>
                    </a:p>
                  </a:txBody>
                  <a:tcPr/>
                </a:tc>
                <a:tc>
                  <a:txBody>
                    <a:bodyPr/>
                    <a:lstStyle/>
                    <a:p>
                      <a:r>
                        <a:rPr lang="en-US" dirty="0" smtClean="0"/>
                        <a:t>28.76</a:t>
                      </a:r>
                      <a:endParaRPr lang="en-US" dirty="0"/>
                    </a:p>
                  </a:txBody>
                  <a:tcPr/>
                </a:tc>
              </a:tr>
            </a:tbl>
          </a:graphicData>
        </a:graphic>
      </p:graphicFrame>
      <p:sp>
        <p:nvSpPr>
          <p:cNvPr id="2" name="Slide Number Placeholder 1"/>
          <p:cNvSpPr>
            <a:spLocks noGrp="1"/>
          </p:cNvSpPr>
          <p:nvPr>
            <p:ph type="sldNum" sz="quarter" idx="12"/>
          </p:nvPr>
        </p:nvSpPr>
        <p:spPr/>
        <p:txBody>
          <a:bodyPr/>
          <a:lstStyle/>
          <a:p>
            <a:fld id="{209F2C53-6B65-4A86-A5F5-044685DFA929}" type="slidenum">
              <a:rPr lang="en-US" smtClean="0"/>
              <a:pPr/>
              <a:t>18</a:t>
            </a:fld>
            <a:endParaRPr lang="en-US"/>
          </a:p>
        </p:txBody>
      </p:sp>
      <p:sp>
        <p:nvSpPr>
          <p:cNvPr id="6" name="Title 3"/>
          <p:cNvSpPr txBox="1">
            <a:spLocks/>
          </p:cNvSpPr>
          <p:nvPr/>
        </p:nvSpPr>
        <p:spPr>
          <a:xfrm>
            <a:off x="0" y="33453"/>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mj-lt"/>
                <a:ea typeface="+mj-ea"/>
                <a:cs typeface="+mj-cs"/>
              </a:rPr>
              <a:t>Surface tension measurements for </a:t>
            </a:r>
            <a:r>
              <a:rPr kumimoji="0" lang="en-US" sz="2000" b="1" i="0" u="none" strike="noStrike" kern="1200" cap="none" spc="0" normalizeH="0" baseline="0" noProof="0" dirty="0" smtClean="0">
                <a:ln>
                  <a:noFill/>
                </a:ln>
                <a:solidFill>
                  <a:srgbClr val="FF0000"/>
                </a:solidFill>
                <a:effectLst/>
                <a:uLnTx/>
                <a:uFillTx/>
                <a:latin typeface="+mj-lt"/>
                <a:ea typeface="+mj-ea"/>
                <a:cs typeface="+mj-cs"/>
              </a:rPr>
              <a:t>Betaine-AOS </a:t>
            </a:r>
            <a:r>
              <a:rPr kumimoji="0" lang="en-US" sz="2000" b="1" i="0" u="none" strike="noStrike" kern="1200" cap="none" spc="0" normalizeH="0" baseline="0" noProof="0" dirty="0" smtClean="0">
                <a:ln>
                  <a:noFill/>
                </a:ln>
                <a:solidFill>
                  <a:srgbClr val="FF0000"/>
                </a:solidFill>
                <a:effectLst/>
                <a:uLnTx/>
                <a:uFillTx/>
                <a:latin typeface="+mj-lt"/>
                <a:ea typeface="+mj-ea"/>
                <a:cs typeface="+mj-cs"/>
              </a:rPr>
              <a:t>blends </a:t>
            </a:r>
            <a:r>
              <a:rPr kumimoji="0" lang="en-US" sz="2000" b="1" i="0" u="none" strike="noStrike" kern="1200" cap="none" spc="0" normalizeH="0" baseline="0" noProof="0" dirty="0" smtClean="0">
                <a:ln>
                  <a:noFill/>
                </a:ln>
                <a:solidFill>
                  <a:srgbClr val="FF0000"/>
                </a:solidFill>
                <a:effectLst/>
                <a:uLnTx/>
                <a:uFillTx/>
                <a:latin typeface="+mj-lt"/>
                <a:ea typeface="+mj-ea"/>
                <a:cs typeface="+mj-cs"/>
              </a:rPr>
              <a:t>made </a:t>
            </a:r>
            <a:r>
              <a:rPr kumimoji="0" lang="en-US" sz="2000" b="1" i="0" u="none" strike="noStrike" kern="1200" cap="none" spc="0" normalizeH="0" baseline="0" noProof="0" dirty="0" smtClean="0">
                <a:ln>
                  <a:noFill/>
                </a:ln>
                <a:solidFill>
                  <a:srgbClr val="FF0000"/>
                </a:solidFill>
                <a:effectLst/>
                <a:uLnTx/>
                <a:uFillTx/>
                <a:latin typeface="+mj-lt"/>
                <a:ea typeface="+mj-ea"/>
                <a:cs typeface="+mj-cs"/>
              </a:rPr>
              <a:t>in sea water </a:t>
            </a:r>
            <a:br>
              <a:rPr kumimoji="0" lang="en-US" sz="2000" b="1" i="0" u="none" strike="noStrike" kern="1200" cap="none" spc="0" normalizeH="0" baseline="0" noProof="0" dirty="0" smtClean="0">
                <a:ln>
                  <a:noFill/>
                </a:ln>
                <a:solidFill>
                  <a:srgbClr val="FF0000"/>
                </a:solidFill>
                <a:effectLst/>
                <a:uLnTx/>
                <a:uFillTx/>
                <a:latin typeface="+mj-lt"/>
                <a:ea typeface="+mj-ea"/>
                <a:cs typeface="+mj-cs"/>
              </a:rPr>
            </a:br>
            <a:r>
              <a:rPr kumimoji="0" lang="en-US" sz="2000" b="1" i="0" u="none" strike="noStrike" kern="1200" cap="none" spc="0" normalizeH="0" baseline="0" noProof="0" dirty="0" smtClean="0">
                <a:ln>
                  <a:noFill/>
                </a:ln>
                <a:solidFill>
                  <a:srgbClr val="FF0000"/>
                </a:solidFill>
                <a:effectLst/>
                <a:uLnTx/>
                <a:uFillTx/>
                <a:latin typeface="+mj-lt"/>
                <a:ea typeface="+mj-ea"/>
                <a:cs typeface="+mj-cs"/>
              </a:rPr>
              <a:t>Air-water interface, 20 °C</a:t>
            </a:r>
            <a:endParaRPr kumimoji="0" lang="en-US" sz="20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xmlns="" val="85896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
            <a:ext cx="8229600" cy="1143000"/>
          </a:xfrm>
        </p:spPr>
        <p:txBody>
          <a:bodyPr>
            <a:noAutofit/>
          </a:bodyPr>
          <a:lstStyle/>
          <a:p>
            <a:r>
              <a:rPr lang="en-US" sz="2800" b="1" dirty="0" smtClean="0">
                <a:solidFill>
                  <a:srgbClr val="FF0000"/>
                </a:solidFill>
              </a:rPr>
              <a:t>Interfacial tension between octane and </a:t>
            </a:r>
            <a:r>
              <a:rPr lang="en-US" sz="2800" b="1" dirty="0" smtClean="0">
                <a:solidFill>
                  <a:srgbClr val="FF0000"/>
                </a:solidFill>
              </a:rPr>
              <a:t>betaine-AOS </a:t>
            </a:r>
            <a:r>
              <a:rPr lang="en-US" sz="2800" b="1" dirty="0" smtClean="0">
                <a:solidFill>
                  <a:srgbClr val="FF0000"/>
                </a:solidFill>
              </a:rPr>
              <a:t>blends- 20°C</a:t>
            </a:r>
            <a:endParaRPr lang="en-US" sz="2800" b="1" dirty="0">
              <a:solidFill>
                <a:srgbClr val="FF0000"/>
              </a:solidFill>
            </a:endParaRPr>
          </a:p>
        </p:txBody>
      </p:sp>
      <p:graphicFrame>
        <p:nvGraphicFramePr>
          <p:cNvPr id="3" name="Chart 2"/>
          <p:cNvGraphicFramePr>
            <a:graphicFrameLocks/>
          </p:cNvGraphicFramePr>
          <p:nvPr>
            <p:extLst>
              <p:ext uri="{D42A27DB-BD31-4B8C-83A1-F6EECF244321}">
                <p14:modId xmlns:p14="http://schemas.microsoft.com/office/powerpoint/2010/main" xmlns="" val="2707344142"/>
              </p:ext>
            </p:extLst>
          </p:nvPr>
        </p:nvGraphicFramePr>
        <p:xfrm>
          <a:off x="76200" y="1524000"/>
          <a:ext cx="9067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09F2C53-6B65-4A86-A5F5-044685DFA929}" type="slidenum">
              <a:rPr lang="en-US" smtClean="0"/>
              <a:pPr/>
              <a:t>19</a:t>
            </a:fld>
            <a:endParaRPr lang="en-US"/>
          </a:p>
        </p:txBody>
      </p:sp>
    </p:spTree>
    <p:extLst>
      <p:ext uri="{BB962C8B-B14F-4D97-AF65-F5344CB8AC3E}">
        <p14:creationId xmlns:p14="http://schemas.microsoft.com/office/powerpoint/2010/main" xmlns="" val="3628145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Outline</a:t>
            </a:r>
            <a:endParaRPr lang="en-US" sz="3600" b="1" dirty="0">
              <a:solidFill>
                <a:srgbClr val="FF0000"/>
              </a:solidFill>
            </a:endParaRPr>
          </a:p>
        </p:txBody>
      </p:sp>
      <p:sp>
        <p:nvSpPr>
          <p:cNvPr id="3" name="Content Placeholder 2"/>
          <p:cNvSpPr>
            <a:spLocks noGrp="1"/>
          </p:cNvSpPr>
          <p:nvPr>
            <p:ph idx="1"/>
          </p:nvPr>
        </p:nvSpPr>
        <p:spPr>
          <a:xfrm>
            <a:off x="228600" y="1600200"/>
            <a:ext cx="8686800" cy="4525963"/>
          </a:xfrm>
        </p:spPr>
        <p:txBody>
          <a:bodyPr>
            <a:normAutofit lnSpcReduction="10000"/>
          </a:bodyPr>
          <a:lstStyle/>
          <a:p>
            <a:r>
              <a:rPr lang="en-US" dirty="0" smtClean="0"/>
              <a:t>Foam experimental set up</a:t>
            </a:r>
          </a:p>
          <a:p>
            <a:r>
              <a:rPr lang="en-US" dirty="0" smtClean="0"/>
              <a:t>Lauryl Sultaine &amp; AOS</a:t>
            </a:r>
            <a:r>
              <a:rPr lang="en-US" baseline="-25000" dirty="0" smtClean="0"/>
              <a:t>14-16</a:t>
            </a:r>
            <a:r>
              <a:rPr lang="en-US" dirty="0" smtClean="0"/>
              <a:t> blends, Lauryl Betaine &amp; AOS</a:t>
            </a:r>
            <a:r>
              <a:rPr lang="en-US" baseline="-25000" dirty="0" smtClean="0"/>
              <a:t>14-16</a:t>
            </a:r>
            <a:r>
              <a:rPr lang="en-US" dirty="0" smtClean="0"/>
              <a:t> blends</a:t>
            </a:r>
          </a:p>
          <a:p>
            <a:pPr lvl="1">
              <a:buNone/>
            </a:pPr>
            <a:r>
              <a:rPr lang="en-US" dirty="0" smtClean="0"/>
              <a:t>-N</a:t>
            </a:r>
            <a:r>
              <a:rPr lang="en-US" baseline="-25000" dirty="0" smtClean="0"/>
              <a:t>2</a:t>
            </a:r>
            <a:r>
              <a:rPr lang="en-US" dirty="0" smtClean="0"/>
              <a:t> Foam flow in Bentheimer sandstone, 45°C.</a:t>
            </a:r>
          </a:p>
          <a:p>
            <a:pPr lvl="1">
              <a:buNone/>
            </a:pPr>
            <a:r>
              <a:rPr lang="en-US" dirty="0" smtClean="0"/>
              <a:t>-Regular solution theory interpretation of foam rheology.</a:t>
            </a:r>
          </a:p>
          <a:p>
            <a:pPr lvl="1">
              <a:buNone/>
            </a:pPr>
            <a:r>
              <a:rPr lang="en-US" dirty="0" smtClean="0"/>
              <a:t>-Foam Presence of crude oil</a:t>
            </a:r>
          </a:p>
          <a:p>
            <a:r>
              <a:rPr lang="en-US" dirty="0" smtClean="0"/>
              <a:t>Interfacial rheology comparison of surfactants</a:t>
            </a:r>
          </a:p>
          <a:p>
            <a:r>
              <a:rPr lang="en-US" dirty="0" smtClean="0"/>
              <a:t>Observations and conclusions</a:t>
            </a:r>
          </a:p>
          <a:p>
            <a:endParaRPr lang="en-US" dirty="0" smtClean="0"/>
          </a:p>
          <a:p>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209F2C53-6B65-4A86-A5F5-044685DFA92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Autofit/>
          </a:bodyPr>
          <a:lstStyle/>
          <a:p>
            <a:r>
              <a:rPr lang="en-US" sz="2400" b="1" dirty="0" smtClean="0">
                <a:solidFill>
                  <a:srgbClr val="FF0000"/>
                </a:solidFill>
              </a:rPr>
              <a:t>Characterization of synergism by </a:t>
            </a:r>
            <a:r>
              <a:rPr lang="en-US" sz="2400" b="1" dirty="0" smtClean="0">
                <a:solidFill>
                  <a:srgbClr val="FF0000"/>
                </a:solidFill>
                <a:sym typeface="Symbol"/>
              </a:rPr>
              <a:t> parameter- Betaine AOS blends</a:t>
            </a:r>
            <a:endParaRPr lang="en-US" sz="24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736001786"/>
              </p:ext>
            </p:extLst>
          </p:nvPr>
        </p:nvGraphicFramePr>
        <p:xfrm>
          <a:off x="152400" y="1143000"/>
          <a:ext cx="8839199" cy="2665156"/>
        </p:xfrm>
        <a:graphic>
          <a:graphicData uri="http://schemas.openxmlformats.org/drawingml/2006/table">
            <a:tbl>
              <a:tblPr firstRow="1" bandRow="1">
                <a:tableStyleId>{93296810-A885-4BE3-A3E7-6D5BEEA58F35}</a:tableStyleId>
              </a:tblPr>
              <a:tblGrid>
                <a:gridCol w="2873016"/>
                <a:gridCol w="1546583"/>
                <a:gridCol w="2209800"/>
                <a:gridCol w="2209800"/>
              </a:tblGrid>
              <a:tr h="295255">
                <a:tc>
                  <a:txBody>
                    <a:bodyPr/>
                    <a:lstStyle/>
                    <a:p>
                      <a:r>
                        <a:rPr lang="en-US" dirty="0" smtClean="0"/>
                        <a:t>Surfactant</a:t>
                      </a:r>
                      <a:endParaRPr lang="en-US" dirty="0"/>
                    </a:p>
                  </a:txBody>
                  <a:tcPr/>
                </a:tc>
                <a:tc>
                  <a:txBody>
                    <a:bodyPr/>
                    <a:lstStyle/>
                    <a:p>
                      <a:r>
                        <a:rPr lang="en-US" baseline="0" dirty="0" smtClean="0">
                          <a:sym typeface="Symbol"/>
                        </a:rPr>
                        <a:t>Bulk mole fraction</a:t>
                      </a:r>
                    </a:p>
                    <a:p>
                      <a:r>
                        <a:rPr lang="en-US" baseline="0" dirty="0" smtClean="0">
                          <a:sym typeface="Symbol"/>
                        </a:rPr>
                        <a:t> </a:t>
                      </a:r>
                      <a:r>
                        <a:rPr lang="en-US" baseline="-25000" dirty="0" smtClean="0">
                          <a:sym typeface="Symbol"/>
                        </a:rPr>
                        <a:t>LB</a:t>
                      </a:r>
                      <a:endParaRPr lang="en-US" baseline="-25000" dirty="0"/>
                    </a:p>
                  </a:txBody>
                  <a:tcPr/>
                </a:tc>
                <a:tc>
                  <a:txBody>
                    <a:bodyPr/>
                    <a:lstStyle/>
                    <a:p>
                      <a:r>
                        <a:rPr lang="en-US" dirty="0" smtClean="0"/>
                        <a:t>Interfacial mole fraction X</a:t>
                      </a:r>
                      <a:r>
                        <a:rPr lang="en-US" baseline="-25000" dirty="0" smtClean="0"/>
                        <a:t>1 LB</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a:t>
                      </a:r>
                      <a:endParaRPr lang="en-US" baseline="30000" dirty="0"/>
                    </a:p>
                  </a:txBody>
                  <a:tcPr/>
                </a:tc>
              </a:tr>
              <a:tr h="295255">
                <a:tc>
                  <a:txBody>
                    <a:bodyPr/>
                    <a:lstStyle/>
                    <a:p>
                      <a:pPr algn="ctr"/>
                      <a:r>
                        <a:rPr lang="en-US" b="1" dirty="0" smtClean="0"/>
                        <a:t>Betaine</a:t>
                      </a: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r>
              <a:tr h="509618">
                <a:tc>
                  <a:txBody>
                    <a:bodyPr/>
                    <a:lstStyle/>
                    <a:p>
                      <a:pPr algn="ctr"/>
                      <a:r>
                        <a:rPr lang="en-US" b="1" dirty="0" smtClean="0"/>
                        <a:t>7</a:t>
                      </a:r>
                      <a:r>
                        <a:rPr lang="en-US" b="1" baseline="0" dirty="0" smtClean="0"/>
                        <a:t> Betaine +3AOS</a:t>
                      </a:r>
                      <a:endParaRPr lang="en-US" b="1" dirty="0"/>
                    </a:p>
                  </a:txBody>
                  <a:tcPr anchor="ctr"/>
                </a:tc>
                <a:tc>
                  <a:txBody>
                    <a:bodyPr/>
                    <a:lstStyle/>
                    <a:p>
                      <a:pPr algn="ctr"/>
                      <a:r>
                        <a:rPr lang="en-US" b="1" dirty="0" smtClean="0"/>
                        <a:t>0.77</a:t>
                      </a:r>
                      <a:endParaRPr lang="en-US" b="1" dirty="0"/>
                    </a:p>
                  </a:txBody>
                  <a:tcPr anchor="ctr"/>
                </a:tc>
                <a:tc>
                  <a:txBody>
                    <a:bodyPr/>
                    <a:lstStyle/>
                    <a:p>
                      <a:pPr algn="ctr"/>
                      <a:r>
                        <a:rPr lang="en-US" b="1" smtClean="0"/>
                        <a:t>0.49</a:t>
                      </a:r>
                      <a:endParaRPr lang="en-US" b="1" dirty="0"/>
                    </a:p>
                  </a:txBody>
                  <a:tcPr anchor="ctr"/>
                </a:tc>
                <a:tc>
                  <a:txBody>
                    <a:bodyPr/>
                    <a:lstStyle/>
                    <a:p>
                      <a:pPr algn="ctr"/>
                      <a:r>
                        <a:rPr lang="en-US" b="1" smtClean="0"/>
                        <a:t>-7.08</a:t>
                      </a:r>
                      <a:endParaRPr lang="en-US" b="1" dirty="0"/>
                    </a:p>
                  </a:txBody>
                  <a:tcPr anchor="ctr"/>
                </a:tc>
              </a:tr>
              <a:tr h="509618">
                <a:tc>
                  <a:txBody>
                    <a:bodyPr/>
                    <a:lstStyle/>
                    <a:p>
                      <a:pPr algn="ctr"/>
                      <a:r>
                        <a:rPr lang="en-US" b="1" dirty="0" smtClean="0"/>
                        <a:t>1 Betaine+ 9 AOS</a:t>
                      </a:r>
                      <a:endParaRPr lang="en-US" b="1" dirty="0"/>
                    </a:p>
                  </a:txBody>
                  <a:tcPr anchor="ctr"/>
                </a:tc>
                <a:tc>
                  <a:txBody>
                    <a:bodyPr/>
                    <a:lstStyle/>
                    <a:p>
                      <a:pPr algn="ctr"/>
                      <a:r>
                        <a:rPr lang="en-US" b="1" dirty="0" smtClean="0"/>
                        <a:t>0.14</a:t>
                      </a:r>
                      <a:endParaRPr lang="en-US" b="1" dirty="0"/>
                    </a:p>
                  </a:txBody>
                  <a:tcPr anchor="ctr"/>
                </a:tc>
                <a:tc>
                  <a:txBody>
                    <a:bodyPr/>
                    <a:lstStyle/>
                    <a:p>
                      <a:pPr algn="ctr"/>
                      <a:r>
                        <a:rPr lang="en-US" b="1" dirty="0" smtClean="0"/>
                        <a:t>0.31</a:t>
                      </a:r>
                      <a:endParaRPr lang="en-US" b="1" dirty="0"/>
                    </a:p>
                  </a:txBody>
                  <a:tcPr anchor="ctr"/>
                </a:tc>
                <a:tc>
                  <a:txBody>
                    <a:bodyPr/>
                    <a:lstStyle/>
                    <a:p>
                      <a:pPr algn="ctr"/>
                      <a:r>
                        <a:rPr lang="en-US" b="1" smtClean="0"/>
                        <a:t>-2.72</a:t>
                      </a:r>
                      <a:endParaRPr lang="en-US" b="1" dirty="0"/>
                    </a:p>
                  </a:txBody>
                  <a:tcPr anchor="ctr"/>
                </a:tc>
              </a:tr>
              <a:tr h="295255">
                <a:tc>
                  <a:txBody>
                    <a:bodyPr/>
                    <a:lstStyle/>
                    <a:p>
                      <a:pPr algn="ctr"/>
                      <a:r>
                        <a:rPr lang="en-US" b="1" dirty="0" smtClean="0"/>
                        <a:t>AOS</a:t>
                      </a: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712333066"/>
              </p:ext>
            </p:extLst>
          </p:nvPr>
        </p:nvGraphicFramePr>
        <p:xfrm>
          <a:off x="228600" y="4343400"/>
          <a:ext cx="8686800" cy="2200948"/>
        </p:xfrm>
        <a:graphic>
          <a:graphicData uri="http://schemas.openxmlformats.org/drawingml/2006/table">
            <a:tbl>
              <a:tblPr firstRow="1" bandRow="1">
                <a:tableStyleId>{93296810-A885-4BE3-A3E7-6D5BEEA58F35}</a:tableStyleId>
              </a:tblPr>
              <a:tblGrid>
                <a:gridCol w="3133724"/>
                <a:gridCol w="2657476"/>
                <a:gridCol w="2895600"/>
              </a:tblGrid>
              <a:tr h="319713">
                <a:tc>
                  <a:txBody>
                    <a:bodyPr/>
                    <a:lstStyle/>
                    <a:p>
                      <a:r>
                        <a:rPr lang="en-US" dirty="0" smtClean="0"/>
                        <a:t>Surfactant</a:t>
                      </a:r>
                      <a:endParaRPr lang="en-US" dirty="0"/>
                    </a:p>
                  </a:txBody>
                  <a:tcPr/>
                </a:tc>
                <a:tc>
                  <a:txBody>
                    <a:bodyPr/>
                    <a:lstStyle/>
                    <a:p>
                      <a:pPr algn="ctr"/>
                      <a:r>
                        <a:rPr lang="en-US" dirty="0" smtClean="0"/>
                        <a:t>X</a:t>
                      </a:r>
                      <a:r>
                        <a:rPr lang="en-US" baseline="-25000" dirty="0" smtClean="0"/>
                        <a:t>1 LB</a:t>
                      </a:r>
                      <a:endParaRPr lang="en-US"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a:t>
                      </a:r>
                      <a:endParaRPr lang="en-US" baseline="30000" dirty="0"/>
                    </a:p>
                  </a:txBody>
                  <a:tcPr/>
                </a:tc>
              </a:tr>
              <a:tr h="319713">
                <a:tc>
                  <a:txBody>
                    <a:bodyPr/>
                    <a:lstStyle/>
                    <a:p>
                      <a:pPr algn="ctr"/>
                      <a:r>
                        <a:rPr lang="en-US" b="1" dirty="0" smtClean="0"/>
                        <a:t>Betaine</a:t>
                      </a: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r>
              <a:tr h="551834">
                <a:tc>
                  <a:txBody>
                    <a:bodyPr/>
                    <a:lstStyle/>
                    <a:p>
                      <a:pPr algn="ctr"/>
                      <a:r>
                        <a:rPr lang="en-US" b="1" dirty="0" smtClean="0"/>
                        <a:t>7</a:t>
                      </a:r>
                      <a:r>
                        <a:rPr lang="en-US" b="1" baseline="0" dirty="0" smtClean="0"/>
                        <a:t> Betaine +3AOS</a:t>
                      </a:r>
                      <a:endParaRPr lang="en-US" b="1" dirty="0"/>
                    </a:p>
                  </a:txBody>
                  <a:tcPr anchor="ctr"/>
                </a:tc>
                <a:tc>
                  <a:txBody>
                    <a:bodyPr/>
                    <a:lstStyle/>
                    <a:p>
                      <a:pPr algn="ctr"/>
                      <a:r>
                        <a:rPr lang="en-US" b="1" dirty="0" smtClean="0"/>
                        <a:t>0.37</a:t>
                      </a:r>
                      <a:endParaRPr lang="en-US" b="1" dirty="0"/>
                    </a:p>
                  </a:txBody>
                  <a:tcPr anchor="ctr"/>
                </a:tc>
                <a:tc>
                  <a:txBody>
                    <a:bodyPr/>
                    <a:lstStyle/>
                    <a:p>
                      <a:pPr algn="ctr"/>
                      <a:r>
                        <a:rPr lang="en-US" b="1" dirty="0" smtClean="0"/>
                        <a:t>-3.24</a:t>
                      </a:r>
                      <a:endParaRPr lang="en-US" b="1" dirty="0"/>
                    </a:p>
                  </a:txBody>
                  <a:tcPr anchor="ctr"/>
                </a:tc>
              </a:tr>
              <a:tr h="551834">
                <a:tc>
                  <a:txBody>
                    <a:bodyPr/>
                    <a:lstStyle/>
                    <a:p>
                      <a:pPr algn="ctr"/>
                      <a:r>
                        <a:rPr lang="en-US" b="1" dirty="0" smtClean="0"/>
                        <a:t>1 Betaine+ 9 AOS</a:t>
                      </a:r>
                      <a:endParaRPr lang="en-US" b="1" dirty="0"/>
                    </a:p>
                  </a:txBody>
                  <a:tcPr anchor="ctr"/>
                </a:tc>
                <a:tc>
                  <a:txBody>
                    <a:bodyPr/>
                    <a:lstStyle/>
                    <a:p>
                      <a:pPr algn="ctr"/>
                      <a:r>
                        <a:rPr lang="en-US" b="1" dirty="0" smtClean="0"/>
                        <a:t>0.30</a:t>
                      </a:r>
                      <a:endParaRPr lang="en-US" b="1" dirty="0"/>
                    </a:p>
                  </a:txBody>
                  <a:tcPr anchor="ctr"/>
                </a:tc>
                <a:tc>
                  <a:txBody>
                    <a:bodyPr/>
                    <a:lstStyle/>
                    <a:p>
                      <a:pPr algn="ctr"/>
                      <a:r>
                        <a:rPr lang="en-US" b="1" dirty="0" smtClean="0"/>
                        <a:t>-2.19</a:t>
                      </a:r>
                      <a:endParaRPr lang="en-US" b="1" dirty="0"/>
                    </a:p>
                  </a:txBody>
                  <a:tcPr anchor="ctr"/>
                </a:tc>
              </a:tr>
              <a:tr h="319713">
                <a:tc>
                  <a:txBody>
                    <a:bodyPr/>
                    <a:lstStyle/>
                    <a:p>
                      <a:pPr algn="ctr"/>
                      <a:r>
                        <a:rPr lang="en-US" b="1" dirty="0" smtClean="0"/>
                        <a:t>AOS</a:t>
                      </a: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r>
            </a:tbl>
          </a:graphicData>
        </a:graphic>
      </p:graphicFrame>
      <p:sp>
        <p:nvSpPr>
          <p:cNvPr id="5" name="Title 1"/>
          <p:cNvSpPr txBox="1">
            <a:spLocks/>
          </p:cNvSpPr>
          <p:nvPr/>
        </p:nvSpPr>
        <p:spPr>
          <a:xfrm>
            <a:off x="609600" y="3657600"/>
            <a:ext cx="8229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ym typeface="Symbol"/>
              </a:rPr>
              <a:t>Octane-liquid</a:t>
            </a:r>
            <a:r>
              <a:rPr lang="en-US" sz="2400" b="1" dirty="0" smtClean="0">
                <a:solidFill>
                  <a:srgbClr val="FF0000"/>
                </a:solidFill>
                <a:sym typeface="Symbol"/>
              </a:rPr>
              <a:t> interface</a:t>
            </a:r>
            <a:endParaRPr lang="en-US" sz="2400" b="1" dirty="0">
              <a:solidFill>
                <a:srgbClr val="FF0000"/>
              </a:solidFill>
            </a:endParaRPr>
          </a:p>
        </p:txBody>
      </p:sp>
      <p:sp>
        <p:nvSpPr>
          <p:cNvPr id="6" name="Rectangle 5"/>
          <p:cNvSpPr/>
          <p:nvPr/>
        </p:nvSpPr>
        <p:spPr>
          <a:xfrm>
            <a:off x="3352800" y="609600"/>
            <a:ext cx="2574359" cy="461665"/>
          </a:xfrm>
          <a:prstGeom prst="rect">
            <a:avLst/>
          </a:prstGeom>
        </p:spPr>
        <p:txBody>
          <a:bodyPr wrap="none">
            <a:spAutoFit/>
          </a:bodyPr>
          <a:lstStyle/>
          <a:p>
            <a:r>
              <a:rPr lang="en-US" sz="2400" b="1" dirty="0" smtClean="0">
                <a:sym typeface="Symbol"/>
              </a:rPr>
              <a:t>Air-liquid</a:t>
            </a:r>
            <a:r>
              <a:rPr lang="en-US" sz="2400" b="1" dirty="0" smtClean="0">
                <a:solidFill>
                  <a:srgbClr val="FF0000"/>
                </a:solidFill>
                <a:sym typeface="Symbol"/>
              </a:rPr>
              <a:t> </a:t>
            </a:r>
            <a:r>
              <a:rPr lang="en-US" sz="2400" b="1" dirty="0">
                <a:solidFill>
                  <a:srgbClr val="FF0000"/>
                </a:solidFill>
                <a:sym typeface="Symbol"/>
              </a:rPr>
              <a:t>interface</a:t>
            </a:r>
            <a:endParaRPr lang="en-US" sz="2400" dirty="0"/>
          </a:p>
        </p:txBody>
      </p:sp>
      <p:sp>
        <p:nvSpPr>
          <p:cNvPr id="7" name="Slide Number Placeholder 6"/>
          <p:cNvSpPr>
            <a:spLocks noGrp="1"/>
          </p:cNvSpPr>
          <p:nvPr>
            <p:ph type="sldNum" sz="quarter" idx="12"/>
          </p:nvPr>
        </p:nvSpPr>
        <p:spPr/>
        <p:txBody>
          <a:bodyPr/>
          <a:lstStyle/>
          <a:p>
            <a:fld id="{209F2C53-6B65-4A86-A5F5-044685DFA929}" type="slidenum">
              <a:rPr lang="en-US" smtClean="0"/>
              <a:pPr/>
              <a:t>20</a:t>
            </a:fld>
            <a:endParaRPr lang="en-US"/>
          </a:p>
        </p:txBody>
      </p:sp>
    </p:spTree>
    <p:extLst>
      <p:ext uri="{BB962C8B-B14F-4D97-AF65-F5344CB8AC3E}">
        <p14:creationId xmlns:p14="http://schemas.microsoft.com/office/powerpoint/2010/main" xmlns="" val="3242336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493C51F-F5BD-4C68-B9B4-1E6AC1C538EB}" type="slidenum">
              <a:rPr lang="en-US" smtClean="0"/>
              <a:pPr/>
              <a:t>21</a:t>
            </a:fld>
            <a:endParaRPr lang="en-US"/>
          </a:p>
        </p:txBody>
      </p:sp>
      <p:graphicFrame>
        <p:nvGraphicFramePr>
          <p:cNvPr id="3" name="Chart 2"/>
          <p:cNvGraphicFramePr>
            <a:graphicFrameLocks/>
          </p:cNvGraphicFramePr>
          <p:nvPr>
            <p:extLst>
              <p:ext uri="{D42A27DB-BD31-4B8C-83A1-F6EECF244321}">
                <p14:modId xmlns:p14="http://schemas.microsoft.com/office/powerpoint/2010/main" xmlns="" val="2159603841"/>
              </p:ext>
            </p:extLst>
          </p:nvPr>
        </p:nvGraphicFramePr>
        <p:xfrm>
          <a:off x="152399" y="533400"/>
          <a:ext cx="5806965" cy="306451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0"/>
            <a:ext cx="8534400" cy="461665"/>
          </a:xfrm>
          <a:prstGeom prst="rect">
            <a:avLst/>
          </a:prstGeom>
          <a:noFill/>
        </p:spPr>
        <p:txBody>
          <a:bodyPr wrap="square" rtlCol="0">
            <a:spAutoFit/>
          </a:bodyPr>
          <a:lstStyle/>
          <a:p>
            <a:pPr algn="ctr"/>
            <a:r>
              <a:rPr lang="en-US" sz="2400" b="1" dirty="0" smtClean="0">
                <a:solidFill>
                  <a:srgbClr val="FF0000"/>
                </a:solidFill>
              </a:rPr>
              <a:t>LB:AOS Foam with crude oil, ~ 30% residual oil</a:t>
            </a:r>
            <a:endParaRPr lang="en-US" sz="2400" b="1"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1443291967"/>
              </p:ext>
            </p:extLst>
          </p:nvPr>
        </p:nvGraphicFramePr>
        <p:xfrm>
          <a:off x="-152400" y="3810000"/>
          <a:ext cx="63246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6"/>
          <p:cNvGrpSpPr/>
          <p:nvPr/>
        </p:nvGrpSpPr>
        <p:grpSpPr>
          <a:xfrm>
            <a:off x="5867401" y="381000"/>
            <a:ext cx="1842921" cy="3500678"/>
            <a:chOff x="3968323" y="1627245"/>
            <a:chExt cx="2427238" cy="4067818"/>
          </a:xfrm>
        </p:grpSpPr>
        <p:grpSp>
          <p:nvGrpSpPr>
            <p:cNvPr id="7" name="Group 7"/>
            <p:cNvGrpSpPr/>
            <p:nvPr/>
          </p:nvGrpSpPr>
          <p:grpSpPr>
            <a:xfrm rot="16200000">
              <a:off x="2756266" y="2839302"/>
              <a:ext cx="4067818" cy="1643704"/>
              <a:chOff x="4800600" y="971922"/>
              <a:chExt cx="4346944" cy="1294949"/>
            </a:xfrm>
          </p:grpSpPr>
          <p:grpSp>
            <p:nvGrpSpPr>
              <p:cNvPr id="8" name="Group 9"/>
              <p:cNvGrpSpPr/>
              <p:nvPr/>
            </p:nvGrpSpPr>
            <p:grpSpPr>
              <a:xfrm>
                <a:off x="4800600" y="971922"/>
                <a:ext cx="4346944" cy="939966"/>
                <a:chOff x="4572000" y="1124322"/>
                <a:chExt cx="4346944" cy="939966"/>
              </a:xfrm>
            </p:grpSpPr>
            <p:sp>
              <p:nvSpPr>
                <p:cNvPr id="13" name="Rectangle 12"/>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0" name="Group 13"/>
                <p:cNvGrpSpPr/>
                <p:nvPr/>
              </p:nvGrpSpPr>
              <p:grpSpPr>
                <a:xfrm>
                  <a:off x="4572000" y="1124322"/>
                  <a:ext cx="4346944" cy="939966"/>
                  <a:chOff x="4572000" y="1124322"/>
                  <a:chExt cx="4346944" cy="939966"/>
                </a:xfrm>
              </p:grpSpPr>
              <p:cxnSp>
                <p:nvCxnSpPr>
                  <p:cNvPr id="15" name="Straight Arrow Connector 14"/>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6413384" y="1835688"/>
                    <a:ext cx="762000" cy="228600"/>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TextBox 17"/>
                  <p:cNvSpPr txBox="1"/>
                  <p:nvPr/>
                </p:nvSpPr>
                <p:spPr>
                  <a:xfrm>
                    <a:off x="6349761" y="1124322"/>
                    <a:ext cx="1651239" cy="290969"/>
                  </a:xfrm>
                  <a:prstGeom prst="rect">
                    <a:avLst/>
                  </a:prstGeom>
                  <a:noFill/>
                </p:spPr>
                <p:txBody>
                  <a:bodyPr wrap="square" rtlCol="0">
                    <a:spAutoFit/>
                  </a:bodyPr>
                  <a:lstStyle/>
                  <a:p>
                    <a:r>
                      <a:rPr lang="en-US" b="1" dirty="0" smtClean="0"/>
                      <a:t>Overall</a:t>
                    </a:r>
                    <a:endParaRPr lang="en-US" sz="1200" b="1" dirty="0"/>
                  </a:p>
                </p:txBody>
              </p:sp>
            </p:grpSp>
          </p:grpSp>
          <p:sp>
            <p:nvSpPr>
              <p:cNvPr id="11" name="TextBox 10"/>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sp>
            <p:nvSpPr>
              <p:cNvPr id="12" name="TextBox 11"/>
              <p:cNvSpPr txBox="1"/>
              <p:nvPr/>
            </p:nvSpPr>
            <p:spPr>
              <a:xfrm rot="5400000">
                <a:off x="8659464" y="1786801"/>
                <a:ext cx="598355" cy="361785"/>
              </a:xfrm>
              <a:prstGeom prst="rect">
                <a:avLst/>
              </a:prstGeom>
              <a:noFill/>
            </p:spPr>
            <p:txBody>
              <a:bodyPr wrap="square" rtlCol="0">
                <a:spAutoFit/>
              </a:bodyPr>
              <a:lstStyle/>
              <a:p>
                <a:r>
                  <a:rPr lang="en-US" sz="1600" b="1" dirty="0" smtClean="0"/>
                  <a:t>OUT</a:t>
                </a:r>
                <a:endParaRPr lang="en-US" sz="1600" b="1" dirty="0"/>
              </a:p>
            </p:txBody>
          </p:sp>
        </p:grpSp>
        <p:sp>
          <p:nvSpPr>
            <p:cNvPr id="9" name="TextBox 8"/>
            <p:cNvSpPr txBox="1"/>
            <p:nvPr/>
          </p:nvSpPr>
          <p:spPr>
            <a:xfrm>
              <a:off x="4871563" y="2247060"/>
              <a:ext cx="1523998" cy="751042"/>
            </a:xfrm>
            <a:prstGeom prst="rect">
              <a:avLst/>
            </a:prstGeom>
            <a:noFill/>
          </p:spPr>
          <p:txBody>
            <a:bodyPr wrap="square" rtlCol="0">
              <a:spAutoFit/>
            </a:bodyPr>
            <a:lstStyle/>
            <a:p>
              <a:r>
                <a:rPr lang="en-US" b="1" dirty="0" smtClean="0"/>
                <a:t>Internal tap (foam)</a:t>
              </a:r>
              <a:endParaRPr lang="en-US" b="1" dirty="0"/>
            </a:p>
          </p:txBody>
        </p:sp>
      </p:grpSp>
      <p:grpSp>
        <p:nvGrpSpPr>
          <p:cNvPr id="14" name="Group 18"/>
          <p:cNvGrpSpPr/>
          <p:nvPr/>
        </p:nvGrpSpPr>
        <p:grpSpPr>
          <a:xfrm>
            <a:off x="7543800" y="152400"/>
            <a:ext cx="1787428" cy="3645623"/>
            <a:chOff x="4387663" y="1627245"/>
            <a:chExt cx="2304552" cy="4067818"/>
          </a:xfrm>
        </p:grpSpPr>
        <p:grpSp>
          <p:nvGrpSpPr>
            <p:cNvPr id="19" name="Group 19"/>
            <p:cNvGrpSpPr/>
            <p:nvPr/>
          </p:nvGrpSpPr>
          <p:grpSpPr>
            <a:xfrm rot="16200000">
              <a:off x="2918674" y="3096234"/>
              <a:ext cx="4067818" cy="1129840"/>
              <a:chOff x="4800600" y="1302288"/>
              <a:chExt cx="4346944" cy="890115"/>
            </a:xfrm>
          </p:grpSpPr>
          <p:grpSp>
            <p:nvGrpSpPr>
              <p:cNvPr id="20" name="Group 21"/>
              <p:cNvGrpSpPr/>
              <p:nvPr/>
            </p:nvGrpSpPr>
            <p:grpSpPr>
              <a:xfrm>
                <a:off x="4800600" y="1302288"/>
                <a:ext cx="4346944" cy="609600"/>
                <a:chOff x="4572000" y="1454688"/>
                <a:chExt cx="4346944" cy="609600"/>
              </a:xfrm>
            </p:grpSpPr>
            <p:sp>
              <p:nvSpPr>
                <p:cNvPr id="25" name="Rectangle 24"/>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 name="Group 25"/>
                <p:cNvGrpSpPr/>
                <p:nvPr/>
              </p:nvGrpSpPr>
              <p:grpSpPr>
                <a:xfrm>
                  <a:off x="4572000" y="1634784"/>
                  <a:ext cx="4346944" cy="429504"/>
                  <a:chOff x="4572000" y="1634784"/>
                  <a:chExt cx="4346944" cy="429504"/>
                </a:xfrm>
              </p:grpSpPr>
              <p:cxnSp>
                <p:nvCxnSpPr>
                  <p:cNvPr id="27" name="Straight Arrow Connector 26"/>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6413384" y="1835688"/>
                    <a:ext cx="7620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
            <p:nvSpPr>
              <p:cNvPr id="23" name="TextBox 22"/>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grpSp>
        <p:sp>
          <p:nvSpPr>
            <p:cNvPr id="21" name="TextBox 20"/>
            <p:cNvSpPr txBox="1"/>
            <p:nvPr/>
          </p:nvSpPr>
          <p:spPr>
            <a:xfrm>
              <a:off x="5168215" y="3587705"/>
              <a:ext cx="1524000" cy="923330"/>
            </a:xfrm>
            <a:prstGeom prst="rect">
              <a:avLst/>
            </a:prstGeom>
            <a:noFill/>
          </p:spPr>
          <p:txBody>
            <a:bodyPr wrap="square" rtlCol="0">
              <a:spAutoFit/>
            </a:bodyPr>
            <a:lstStyle/>
            <a:p>
              <a:r>
                <a:rPr lang="en-US" b="1" dirty="0" smtClean="0"/>
                <a:t>Foam presence of crude oil</a:t>
              </a:r>
              <a:endParaRPr lang="en-US" b="1" dirty="0"/>
            </a:p>
          </p:txBody>
        </p:sp>
      </p:grpSp>
    </p:spTree>
    <p:extLst>
      <p:ext uri="{BB962C8B-B14F-4D97-AF65-F5344CB8AC3E}">
        <p14:creationId xmlns:p14="http://schemas.microsoft.com/office/powerpoint/2010/main" xmlns="" val="775069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493C51F-F5BD-4C68-B9B4-1E6AC1C538EB}" type="slidenum">
              <a:rPr lang="en-US" smtClean="0"/>
              <a:pPr/>
              <a:t>22</a:t>
            </a:fld>
            <a:endParaRPr lang="en-US"/>
          </a:p>
        </p:txBody>
      </p:sp>
      <p:grpSp>
        <p:nvGrpSpPr>
          <p:cNvPr id="3" name="Group 3"/>
          <p:cNvGrpSpPr/>
          <p:nvPr/>
        </p:nvGrpSpPr>
        <p:grpSpPr>
          <a:xfrm>
            <a:off x="5959365" y="135930"/>
            <a:ext cx="1903356" cy="3500678"/>
            <a:chOff x="3968323" y="1627245"/>
            <a:chExt cx="2506835" cy="4067818"/>
          </a:xfrm>
        </p:grpSpPr>
        <p:grpSp>
          <p:nvGrpSpPr>
            <p:cNvPr id="4" name="Group 4"/>
            <p:cNvGrpSpPr/>
            <p:nvPr/>
          </p:nvGrpSpPr>
          <p:grpSpPr>
            <a:xfrm rot="16200000">
              <a:off x="2756266" y="2839302"/>
              <a:ext cx="4067818" cy="1643704"/>
              <a:chOff x="4800600" y="971922"/>
              <a:chExt cx="4346944" cy="1294949"/>
            </a:xfrm>
          </p:grpSpPr>
          <p:grpSp>
            <p:nvGrpSpPr>
              <p:cNvPr id="5" name="Group 6"/>
              <p:cNvGrpSpPr/>
              <p:nvPr/>
            </p:nvGrpSpPr>
            <p:grpSpPr>
              <a:xfrm>
                <a:off x="4800600" y="971922"/>
                <a:ext cx="4346944" cy="939966"/>
                <a:chOff x="4572000" y="1124322"/>
                <a:chExt cx="4346944" cy="939966"/>
              </a:xfrm>
            </p:grpSpPr>
            <p:sp>
              <p:nvSpPr>
                <p:cNvPr id="10" name="Rectangle 9"/>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7" name="Group 10"/>
                <p:cNvGrpSpPr/>
                <p:nvPr/>
              </p:nvGrpSpPr>
              <p:grpSpPr>
                <a:xfrm>
                  <a:off x="4572000" y="1124322"/>
                  <a:ext cx="4346944" cy="939966"/>
                  <a:chOff x="4572000" y="1124322"/>
                  <a:chExt cx="4346944" cy="939966"/>
                </a:xfrm>
              </p:grpSpPr>
              <p:cxnSp>
                <p:nvCxnSpPr>
                  <p:cNvPr id="12" name="Straight Arrow Connector 11"/>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6413384" y="1835688"/>
                    <a:ext cx="762000" cy="228600"/>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6349761" y="1124322"/>
                    <a:ext cx="1651239" cy="290969"/>
                  </a:xfrm>
                  <a:prstGeom prst="rect">
                    <a:avLst/>
                  </a:prstGeom>
                  <a:noFill/>
                </p:spPr>
                <p:txBody>
                  <a:bodyPr wrap="square" rtlCol="0">
                    <a:spAutoFit/>
                  </a:bodyPr>
                  <a:lstStyle/>
                  <a:p>
                    <a:r>
                      <a:rPr lang="en-US" b="1" dirty="0" smtClean="0"/>
                      <a:t>Overall</a:t>
                    </a:r>
                    <a:endParaRPr lang="en-US" sz="1200" b="1" dirty="0"/>
                  </a:p>
                </p:txBody>
              </p:sp>
            </p:grpSp>
          </p:grpSp>
          <p:sp>
            <p:nvSpPr>
              <p:cNvPr id="8" name="TextBox 7"/>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sp>
            <p:nvSpPr>
              <p:cNvPr id="9" name="TextBox 8"/>
              <p:cNvSpPr txBox="1"/>
              <p:nvPr/>
            </p:nvSpPr>
            <p:spPr>
              <a:xfrm rot="5400000">
                <a:off x="8659464" y="1786801"/>
                <a:ext cx="598355" cy="361785"/>
              </a:xfrm>
              <a:prstGeom prst="rect">
                <a:avLst/>
              </a:prstGeom>
              <a:noFill/>
            </p:spPr>
            <p:txBody>
              <a:bodyPr wrap="square" rtlCol="0">
                <a:spAutoFit/>
              </a:bodyPr>
              <a:lstStyle/>
              <a:p>
                <a:r>
                  <a:rPr lang="en-US" sz="1600" b="1" dirty="0" smtClean="0"/>
                  <a:t>OUT</a:t>
                </a:r>
                <a:endParaRPr lang="en-US" sz="1600" b="1" dirty="0"/>
              </a:p>
            </p:txBody>
          </p:sp>
        </p:grpSp>
        <p:sp>
          <p:nvSpPr>
            <p:cNvPr id="6" name="TextBox 5"/>
            <p:cNvSpPr txBox="1"/>
            <p:nvPr/>
          </p:nvSpPr>
          <p:spPr>
            <a:xfrm>
              <a:off x="4951160" y="2266199"/>
              <a:ext cx="1523998" cy="751042"/>
            </a:xfrm>
            <a:prstGeom prst="rect">
              <a:avLst/>
            </a:prstGeom>
            <a:noFill/>
          </p:spPr>
          <p:txBody>
            <a:bodyPr wrap="square" rtlCol="0">
              <a:spAutoFit/>
            </a:bodyPr>
            <a:lstStyle/>
            <a:p>
              <a:r>
                <a:rPr lang="en-US" b="1" dirty="0" smtClean="0"/>
                <a:t>Internal tap (foam)</a:t>
              </a:r>
              <a:endParaRPr lang="en-US" b="1" dirty="0"/>
            </a:p>
          </p:txBody>
        </p:sp>
      </p:grpSp>
      <p:grpSp>
        <p:nvGrpSpPr>
          <p:cNvPr id="11" name="Group 15"/>
          <p:cNvGrpSpPr/>
          <p:nvPr/>
        </p:nvGrpSpPr>
        <p:grpSpPr>
          <a:xfrm>
            <a:off x="7532789" y="142380"/>
            <a:ext cx="1787428" cy="3645623"/>
            <a:chOff x="4387663" y="1627245"/>
            <a:chExt cx="2304552" cy="4067818"/>
          </a:xfrm>
        </p:grpSpPr>
        <p:grpSp>
          <p:nvGrpSpPr>
            <p:cNvPr id="16" name="Group 16"/>
            <p:cNvGrpSpPr/>
            <p:nvPr/>
          </p:nvGrpSpPr>
          <p:grpSpPr>
            <a:xfrm rot="16200000">
              <a:off x="2918674" y="3096234"/>
              <a:ext cx="4067818" cy="1129840"/>
              <a:chOff x="4800600" y="1302288"/>
              <a:chExt cx="4346944" cy="890115"/>
            </a:xfrm>
          </p:grpSpPr>
          <p:grpSp>
            <p:nvGrpSpPr>
              <p:cNvPr id="17" name="Group 18"/>
              <p:cNvGrpSpPr/>
              <p:nvPr/>
            </p:nvGrpSpPr>
            <p:grpSpPr>
              <a:xfrm>
                <a:off x="4800600" y="1302288"/>
                <a:ext cx="4346944" cy="609600"/>
                <a:chOff x="4572000" y="1454688"/>
                <a:chExt cx="4346944" cy="609600"/>
              </a:xfrm>
            </p:grpSpPr>
            <p:sp>
              <p:nvSpPr>
                <p:cNvPr id="21" name="Rectangle 20"/>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9" name="Group 21"/>
                <p:cNvGrpSpPr/>
                <p:nvPr/>
              </p:nvGrpSpPr>
              <p:grpSpPr>
                <a:xfrm>
                  <a:off x="4572000" y="1634784"/>
                  <a:ext cx="4346944" cy="429504"/>
                  <a:chOff x="4572000" y="1634784"/>
                  <a:chExt cx="4346944" cy="429504"/>
                </a:xfrm>
              </p:grpSpPr>
              <p:cxnSp>
                <p:nvCxnSpPr>
                  <p:cNvPr id="23" name="Straight Arrow Connector 22"/>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6413384" y="1835688"/>
                    <a:ext cx="7620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
            <p:nvSpPr>
              <p:cNvPr id="20" name="TextBox 19"/>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grpSp>
        <p:sp>
          <p:nvSpPr>
            <p:cNvPr id="18" name="TextBox 17"/>
            <p:cNvSpPr txBox="1"/>
            <p:nvPr/>
          </p:nvSpPr>
          <p:spPr>
            <a:xfrm>
              <a:off x="5168215" y="3587705"/>
              <a:ext cx="1524000" cy="923330"/>
            </a:xfrm>
            <a:prstGeom prst="rect">
              <a:avLst/>
            </a:prstGeom>
            <a:noFill/>
          </p:spPr>
          <p:txBody>
            <a:bodyPr wrap="square" rtlCol="0">
              <a:spAutoFit/>
            </a:bodyPr>
            <a:lstStyle/>
            <a:p>
              <a:r>
                <a:rPr lang="en-US" b="1" dirty="0" smtClean="0"/>
                <a:t>Foam presence of crude oil</a:t>
              </a:r>
              <a:endParaRPr lang="en-US" b="1" dirty="0"/>
            </a:p>
          </p:txBody>
        </p:sp>
      </p:grpSp>
      <p:sp>
        <p:nvSpPr>
          <p:cNvPr id="26" name="TextBox 25"/>
          <p:cNvSpPr txBox="1"/>
          <p:nvPr/>
        </p:nvSpPr>
        <p:spPr>
          <a:xfrm>
            <a:off x="0" y="0"/>
            <a:ext cx="6324599" cy="830997"/>
          </a:xfrm>
          <a:prstGeom prst="rect">
            <a:avLst/>
          </a:prstGeom>
          <a:noFill/>
        </p:spPr>
        <p:txBody>
          <a:bodyPr wrap="square" rtlCol="0">
            <a:spAutoFit/>
          </a:bodyPr>
          <a:lstStyle/>
          <a:p>
            <a:pPr algn="ctr"/>
            <a:r>
              <a:rPr lang="en-US" sz="2400" b="1" dirty="0" smtClean="0">
                <a:solidFill>
                  <a:srgbClr val="FF0000"/>
                </a:solidFill>
              </a:rPr>
              <a:t>LB:AOS Foam with crude oil , ~30% residual oil (contd.)</a:t>
            </a:r>
            <a:endParaRPr lang="en-US" sz="2400" b="1" dirty="0">
              <a:solidFill>
                <a:srgbClr val="FF0000"/>
              </a:solidFill>
            </a:endParaRPr>
          </a:p>
        </p:txBody>
      </p:sp>
      <p:graphicFrame>
        <p:nvGraphicFramePr>
          <p:cNvPr id="28" name="Chart 27"/>
          <p:cNvGraphicFramePr>
            <a:graphicFrameLocks/>
          </p:cNvGraphicFramePr>
          <p:nvPr>
            <p:extLst>
              <p:ext uri="{D42A27DB-BD31-4B8C-83A1-F6EECF244321}">
                <p14:modId xmlns:p14="http://schemas.microsoft.com/office/powerpoint/2010/main" xmlns="" val="1549170237"/>
              </p:ext>
            </p:extLst>
          </p:nvPr>
        </p:nvGraphicFramePr>
        <p:xfrm>
          <a:off x="67588" y="685800"/>
          <a:ext cx="6172200" cy="28918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p:cNvGraphicFramePr>
            <a:graphicFrameLocks noGrp="1"/>
          </p:cNvGraphicFramePr>
          <p:nvPr>
            <p:extLst>
              <p:ext uri="{D42A27DB-BD31-4B8C-83A1-F6EECF244321}">
                <p14:modId xmlns:p14="http://schemas.microsoft.com/office/powerpoint/2010/main" xmlns="" val="3715065473"/>
              </p:ext>
            </p:extLst>
          </p:nvPr>
        </p:nvGraphicFramePr>
        <p:xfrm>
          <a:off x="764461" y="3788004"/>
          <a:ext cx="6395029" cy="2814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07434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FF0000"/>
                </a:solidFill>
              </a:rPr>
              <a:t>Comparison of interfacial complex viscosity- Interfacial stress rheometer magnetic needle method</a:t>
            </a:r>
            <a:endParaRPr lang="en-US" sz="2400" b="1" dirty="0">
              <a:solidFill>
                <a:srgbClr val="FF0000"/>
              </a:solidFill>
            </a:endParaRPr>
          </a:p>
        </p:txBody>
      </p:sp>
      <p:graphicFrame>
        <p:nvGraphicFramePr>
          <p:cNvPr id="4" name="Chart 3"/>
          <p:cNvGraphicFramePr/>
          <p:nvPr/>
        </p:nvGraphicFramePr>
        <p:xfrm>
          <a:off x="304800" y="1828800"/>
          <a:ext cx="8534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57400" y="1371600"/>
            <a:ext cx="4800600" cy="369332"/>
          </a:xfrm>
          <a:prstGeom prst="rect">
            <a:avLst/>
          </a:prstGeom>
          <a:noFill/>
        </p:spPr>
        <p:txBody>
          <a:bodyPr wrap="square" rtlCol="0">
            <a:spAutoFit/>
          </a:bodyPr>
          <a:lstStyle/>
          <a:p>
            <a:pPr algn="ctr"/>
            <a:r>
              <a:rPr lang="en-US" b="1" dirty="0" smtClean="0"/>
              <a:t>All surfactant solutions made in sea water</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800" b="1" dirty="0" smtClean="0">
                <a:solidFill>
                  <a:srgbClr val="FF0000"/>
                </a:solidFill>
              </a:rPr>
              <a:t>Observations and Conclusions</a:t>
            </a:r>
            <a:endParaRPr lang="en-US" sz="3800" b="1" dirty="0">
              <a:solidFill>
                <a:srgbClr val="FF0000"/>
              </a:solidFill>
            </a:endParaRPr>
          </a:p>
        </p:txBody>
      </p:sp>
      <p:sp>
        <p:nvSpPr>
          <p:cNvPr id="3" name="Content Placeholder 2"/>
          <p:cNvSpPr>
            <a:spLocks noGrp="1"/>
          </p:cNvSpPr>
          <p:nvPr>
            <p:ph idx="1"/>
          </p:nvPr>
        </p:nvSpPr>
        <p:spPr>
          <a:xfrm>
            <a:off x="381000" y="762000"/>
            <a:ext cx="8229600" cy="6248400"/>
          </a:xfrm>
        </p:spPr>
        <p:txBody>
          <a:bodyPr>
            <a:noAutofit/>
          </a:bodyPr>
          <a:lstStyle/>
          <a:p>
            <a:r>
              <a:rPr lang="en-US" sz="2200" b="1" i="1" dirty="0" smtClean="0"/>
              <a:t>Absence of crude oil: </a:t>
            </a:r>
            <a:r>
              <a:rPr lang="en-US" sz="2200" dirty="0" smtClean="0"/>
              <a:t>In a blend of zwitterionic Lauryl betaine and Anionic AOS </a:t>
            </a:r>
            <a:r>
              <a:rPr lang="en-US" sz="2200" baseline="-25000" dirty="0" smtClean="0"/>
              <a:t>14-16  </a:t>
            </a:r>
            <a:r>
              <a:rPr lang="en-US" sz="2200" dirty="0" smtClean="0"/>
              <a:t>(</a:t>
            </a:r>
            <a:r>
              <a:rPr lang="en-US" sz="2200" i="1" dirty="0" smtClean="0"/>
              <a:t>AOS</a:t>
            </a:r>
            <a:r>
              <a:rPr lang="en-US" sz="2200" dirty="0" smtClean="0"/>
              <a:t>) , betaine does not boost the foam of the blends to any better value than pure AOS itself. The same goes for blends of Lauryl sultaine and AOS where sultaine does not boost the foam of blend to any better value than AOS.</a:t>
            </a:r>
          </a:p>
          <a:p>
            <a:r>
              <a:rPr lang="en-US" sz="2200" b="1" i="1" dirty="0" smtClean="0"/>
              <a:t>Presence of crude oil : </a:t>
            </a:r>
            <a:r>
              <a:rPr lang="en-US" sz="2200" dirty="0" smtClean="0"/>
              <a:t>AOS foam performs well in the presence of crude oil that a blend is not required for the test conditions in this study. </a:t>
            </a:r>
          </a:p>
          <a:p>
            <a:r>
              <a:rPr lang="en-US" sz="2200" dirty="0" smtClean="0"/>
              <a:t>None of the surfactants have measurable interfacial rheology.</a:t>
            </a:r>
          </a:p>
          <a:p>
            <a:pPr fontAlgn="base"/>
            <a:r>
              <a:rPr lang="en-US" sz="2200" dirty="0" smtClean="0"/>
              <a:t>Regular solution theory predicts there is more synergism in Betaine &amp; AOS blends than in Sultaine &amp; AOS blends. However this does not </a:t>
            </a:r>
            <a:r>
              <a:rPr lang="en-US" sz="2200" dirty="0" smtClean="0"/>
              <a:t>have correlation to </a:t>
            </a:r>
            <a:r>
              <a:rPr lang="en-US" sz="2200" dirty="0" smtClean="0"/>
              <a:t>foam strength for the test conditions. </a:t>
            </a:r>
            <a:r>
              <a:rPr lang="en-US" sz="1600" dirty="0" smtClean="0"/>
              <a:t>(</a:t>
            </a:r>
            <a:r>
              <a:rPr lang="en-US" sz="1600" dirty="0" smtClean="0"/>
              <a:t> </a:t>
            </a:r>
            <a:r>
              <a:rPr lang="fi-FI" sz="1600" dirty="0" smtClean="0"/>
              <a:t>Rosen et.al ,</a:t>
            </a:r>
            <a:r>
              <a:rPr lang="en-US" sz="1600" dirty="0" smtClean="0">
                <a:hlinkClick r:id="rId2"/>
              </a:rPr>
              <a:t> Journal of the American Oil Chemists’ Society</a:t>
            </a:r>
            <a:r>
              <a:rPr lang="en-US" sz="1600" dirty="0" smtClean="0"/>
              <a:t>, April 1988, Volume 65, Issue 4, pp 663-668)</a:t>
            </a:r>
          </a:p>
          <a:p>
            <a:r>
              <a:rPr lang="en-US" sz="2200" dirty="0" smtClean="0"/>
              <a:t>Pure Lauryl Betaine and Pure Lauryl Sultaine surfactants are not good foamers in interests of EOR.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Acknowledgements</a:t>
            </a:r>
            <a:endParaRPr lang="en-US" b="1" dirty="0">
              <a:solidFill>
                <a:srgbClr val="FF0000"/>
              </a:solidFill>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t>Foam Experimental set up</a:t>
            </a:r>
          </a:p>
          <a:p>
            <a:pPr lvl="1"/>
            <a:r>
              <a:rPr lang="en-US" dirty="0" smtClean="0"/>
              <a:t>Michiel Slob- TU Delft</a:t>
            </a:r>
          </a:p>
          <a:p>
            <a:pPr lvl="1"/>
            <a:r>
              <a:rPr lang="en-US" dirty="0" smtClean="0"/>
              <a:t>Dr. Ali Akbar Eftekhari- TU Delft</a:t>
            </a:r>
          </a:p>
          <a:p>
            <a:r>
              <a:rPr lang="en-US" dirty="0" smtClean="0"/>
              <a:t>Interfacial Rheology </a:t>
            </a:r>
            <a:endParaRPr lang="en-US" dirty="0" smtClean="0"/>
          </a:p>
          <a:p>
            <a:pPr lvl="1"/>
            <a:r>
              <a:rPr lang="en-US" dirty="0" smtClean="0"/>
              <a:t>Dr. Gerard Fuller’s lab – Stanford University</a:t>
            </a:r>
          </a:p>
          <a:p>
            <a:r>
              <a:rPr lang="en-US" dirty="0" smtClean="0"/>
              <a:t>Surface/Interfacial tension measurements</a:t>
            </a:r>
          </a:p>
          <a:p>
            <a:pPr lvl="1"/>
            <a:r>
              <a:rPr lang="en-US" dirty="0" smtClean="0"/>
              <a:t>Hakim Hamouche- </a:t>
            </a:r>
            <a:r>
              <a:rPr lang="en-US" dirty="0" err="1" smtClean="0"/>
              <a:t>Kibron</a:t>
            </a:r>
            <a:r>
              <a:rPr lang="en-US" dirty="0" smtClean="0"/>
              <a:t> </a:t>
            </a:r>
          </a:p>
          <a:p>
            <a:r>
              <a:rPr lang="en-US" dirty="0" smtClean="0"/>
              <a:t>Processes in Porous Media Consortium, Solvay, Shell Rijswijk.</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0"/>
            <a:ext cx="8229600" cy="1143000"/>
          </a:xfrm>
        </p:spPr>
        <p:txBody>
          <a:bodyPr/>
          <a:lstStyle/>
          <a:p>
            <a:r>
              <a:rPr lang="en-US" dirty="0" smtClean="0"/>
              <a:t>Back up slides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solidFill>
                  <a:srgbClr val="FF0000"/>
                </a:solidFill>
              </a:rPr>
              <a:t>Procedure</a:t>
            </a:r>
            <a:r>
              <a:rPr lang="en-US" sz="3200" b="1" dirty="0" smtClean="0">
                <a:solidFill>
                  <a:srgbClr val="FF0000"/>
                </a:solidFill>
              </a:rPr>
              <a:t> to determine concentration to estimate </a:t>
            </a:r>
            <a:r>
              <a:rPr lang="en-US" sz="3200" b="1" dirty="0" smtClean="0">
                <a:solidFill>
                  <a:srgbClr val="FF0000"/>
                </a:solidFill>
                <a:sym typeface="Symbol"/>
              </a:rPr>
              <a:t> parameter at interfaces</a:t>
            </a:r>
            <a:endParaRPr lang="en-US" sz="3200" b="1" dirty="0">
              <a:solidFill>
                <a:srgbClr val="FF0000"/>
              </a:solidFill>
            </a:endParaRPr>
          </a:p>
        </p:txBody>
      </p:sp>
      <p:sp>
        <p:nvSpPr>
          <p:cNvPr id="4" name="Slide Number Placeholder 3"/>
          <p:cNvSpPr>
            <a:spLocks noGrp="1"/>
          </p:cNvSpPr>
          <p:nvPr>
            <p:ph type="sldNum" sz="quarter" idx="12"/>
          </p:nvPr>
        </p:nvSpPr>
        <p:spPr/>
        <p:txBody>
          <a:bodyPr/>
          <a:lstStyle/>
          <a:p>
            <a:fld id="{209F2C53-6B65-4A86-A5F5-044685DFA929}" type="slidenum">
              <a:rPr lang="en-US" smtClean="0"/>
              <a:pPr/>
              <a:t>27</a:t>
            </a:fld>
            <a:endParaRPr lang="en-US"/>
          </a:p>
        </p:txBody>
      </p:sp>
      <p:graphicFrame>
        <p:nvGraphicFramePr>
          <p:cNvPr id="5" name="Chart 4"/>
          <p:cNvGraphicFramePr>
            <a:graphicFrameLocks/>
          </p:cNvGraphicFramePr>
          <p:nvPr>
            <p:extLst>
              <p:ext uri="{D42A27DB-BD31-4B8C-83A1-F6EECF244321}">
                <p14:modId xmlns:p14="http://schemas.microsoft.com/office/powerpoint/2010/main" xmlns="" val="3423802850"/>
              </p:ext>
            </p:extLst>
          </p:nvPr>
        </p:nvGraphicFramePr>
        <p:xfrm>
          <a:off x="152400" y="1828800"/>
          <a:ext cx="8610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495800" y="1447800"/>
            <a:ext cx="3276600" cy="646331"/>
          </a:xfrm>
          <a:prstGeom prst="rect">
            <a:avLst/>
          </a:prstGeom>
          <a:noFill/>
        </p:spPr>
        <p:txBody>
          <a:bodyPr wrap="square" rtlCol="0">
            <a:spAutoFit/>
          </a:bodyPr>
          <a:lstStyle/>
          <a:p>
            <a:r>
              <a:rPr lang="en-US" dirty="0" smtClean="0"/>
              <a:t>Here example case of betaine AOS blends are shown </a:t>
            </a:r>
            <a:endParaRPr lang="en-US" dirty="0"/>
          </a:p>
        </p:txBody>
      </p:sp>
    </p:spTree>
    <p:extLst>
      <p:ext uri="{BB962C8B-B14F-4D97-AF65-F5344CB8AC3E}">
        <p14:creationId xmlns:p14="http://schemas.microsoft.com/office/powerpoint/2010/main" xmlns="" val="41035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12" y="0"/>
            <a:ext cx="8229600" cy="1143000"/>
          </a:xfrm>
        </p:spPr>
        <p:txBody>
          <a:bodyPr>
            <a:normAutofit/>
          </a:bodyPr>
          <a:lstStyle/>
          <a:p>
            <a:r>
              <a:rPr lang="en-US" sz="3200" b="1" dirty="0" smtClean="0">
                <a:solidFill>
                  <a:srgbClr val="FF0000"/>
                </a:solidFill>
              </a:rPr>
              <a:t>Du-</a:t>
            </a:r>
            <a:r>
              <a:rPr lang="en-US" sz="3200" b="1" dirty="0" err="1" smtClean="0">
                <a:solidFill>
                  <a:srgbClr val="FF0000"/>
                </a:solidFill>
              </a:rPr>
              <a:t>Nuoy</a:t>
            </a:r>
            <a:r>
              <a:rPr lang="en-US" sz="3200" b="1" dirty="0" smtClean="0">
                <a:solidFill>
                  <a:srgbClr val="FF0000"/>
                </a:solidFill>
              </a:rPr>
              <a:t>  method- Kibron EZ-Pi Plus</a:t>
            </a:r>
            <a:endParaRPr lang="en-US" sz="3200" b="1" dirty="0">
              <a:solidFill>
                <a:srgbClr val="FF0000"/>
              </a:solidFill>
            </a:endParaRPr>
          </a:p>
        </p:txBody>
      </p:sp>
      <p:pic>
        <p:nvPicPr>
          <p:cNvPr id="4098" name="Picture 2" descr="C:\Documents and Settings\Aarthi\My Documents\Dropbox\TU DELFT research (1)\all photos\IMG_20141119_183100.jpg"/>
          <p:cNvPicPr>
            <a:picLocks noChangeAspect="1" noChangeArrowheads="1"/>
          </p:cNvPicPr>
          <p:nvPr/>
        </p:nvPicPr>
        <p:blipFill rotWithShape="1">
          <a:blip r:embed="rId2" cstate="print"/>
          <a:srcRect l="20723" r="11286" b="24194"/>
          <a:stretch/>
        </p:blipFill>
        <p:spPr bwMode="auto">
          <a:xfrm>
            <a:off x="-7961" y="1676400"/>
            <a:ext cx="5494361" cy="4328616"/>
          </a:xfrm>
          <a:prstGeom prst="rect">
            <a:avLst/>
          </a:prstGeom>
          <a:noFill/>
        </p:spPr>
      </p:pic>
      <p:sp>
        <p:nvSpPr>
          <p:cNvPr id="5" name="TextBox 4"/>
          <p:cNvSpPr txBox="1"/>
          <p:nvPr/>
        </p:nvSpPr>
        <p:spPr>
          <a:xfrm>
            <a:off x="685800" y="6400800"/>
            <a:ext cx="4495800" cy="369332"/>
          </a:xfrm>
          <a:prstGeom prst="rect">
            <a:avLst/>
          </a:prstGeom>
          <a:noFill/>
        </p:spPr>
        <p:txBody>
          <a:bodyPr wrap="square" rtlCol="0">
            <a:spAutoFit/>
          </a:bodyPr>
          <a:lstStyle/>
          <a:p>
            <a:r>
              <a:rPr lang="en-US" b="1" dirty="0" smtClean="0"/>
              <a:t>Rate of pulling= 0.2 mm/s </a:t>
            </a:r>
            <a:endParaRPr lang="en-US" b="1" dirty="0"/>
          </a:p>
        </p:txBody>
      </p:sp>
      <p:sp>
        <p:nvSpPr>
          <p:cNvPr id="3" name="Rectangle 2"/>
          <p:cNvSpPr/>
          <p:nvPr/>
        </p:nvSpPr>
        <p:spPr>
          <a:xfrm>
            <a:off x="5981131" y="1676400"/>
            <a:ext cx="1600200" cy="369332"/>
          </a:xfrm>
          <a:prstGeom prst="rect">
            <a:avLst/>
          </a:prstGeom>
        </p:spPr>
        <p:txBody>
          <a:bodyPr wrap="square">
            <a:spAutoFit/>
          </a:bodyPr>
          <a:lstStyle/>
          <a:p>
            <a:r>
              <a:rPr lang="en-US" b="1" dirty="0"/>
              <a:t>F </a:t>
            </a:r>
            <a:r>
              <a:rPr lang="en-US" b="1" dirty="0" smtClean="0"/>
              <a:t>= 2 π r </a:t>
            </a:r>
            <a:r>
              <a:rPr lang="en-US" b="1" dirty="0" smtClean="0">
                <a:sym typeface="Symbol"/>
              </a:rPr>
              <a:t></a:t>
            </a:r>
            <a:endParaRPr lang="en-US" b="1"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3845" t="14366" r="27519" b="41231"/>
          <a:stretch/>
        </p:blipFill>
        <p:spPr bwMode="auto">
          <a:xfrm>
            <a:off x="5486400" y="2461146"/>
            <a:ext cx="3725839" cy="32481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09F2C53-6B65-4A86-A5F5-044685DFA929}" type="slidenum">
              <a:rPr lang="en-US" smtClean="0"/>
              <a:pPr/>
              <a:t>28</a:t>
            </a:fld>
            <a:endParaRPr lang="en-US"/>
          </a:p>
        </p:txBody>
      </p:sp>
    </p:spTree>
    <p:extLst>
      <p:ext uri="{BB962C8B-B14F-4D97-AF65-F5344CB8AC3E}">
        <p14:creationId xmlns:p14="http://schemas.microsoft.com/office/powerpoint/2010/main" xmlns="" val="45254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16"/>
            <a:ext cx="8229600" cy="1143000"/>
          </a:xfrm>
        </p:spPr>
        <p:txBody>
          <a:bodyPr>
            <a:noAutofit/>
          </a:bodyPr>
          <a:lstStyle/>
          <a:p>
            <a:r>
              <a:rPr lang="en-US" sz="2800" b="1" dirty="0" smtClean="0">
                <a:solidFill>
                  <a:srgbClr val="FF0000"/>
                </a:solidFill>
              </a:rPr>
              <a:t>Characterization of synergism by </a:t>
            </a:r>
            <a:r>
              <a:rPr lang="en-US" sz="2800" b="1" dirty="0" smtClean="0">
                <a:solidFill>
                  <a:srgbClr val="FF0000"/>
                </a:solidFill>
                <a:sym typeface="Symbol"/>
              </a:rPr>
              <a:t> parameter for Sultaine AOS blends</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xmlns="" val="3239045869"/>
              </p:ext>
            </p:extLst>
          </p:nvPr>
        </p:nvGraphicFramePr>
        <p:xfrm>
          <a:off x="160362" y="1295400"/>
          <a:ext cx="8915398" cy="2558469"/>
        </p:xfrm>
        <a:graphic>
          <a:graphicData uri="http://schemas.openxmlformats.org/drawingml/2006/table">
            <a:tbl>
              <a:tblPr firstRow="1" bandRow="1">
                <a:tableStyleId>{93296810-A885-4BE3-A3E7-6D5BEEA58F35}</a:tableStyleId>
              </a:tblPr>
              <a:tblGrid>
                <a:gridCol w="1918505"/>
                <a:gridCol w="1959733"/>
                <a:gridCol w="1313008"/>
                <a:gridCol w="1353992"/>
                <a:gridCol w="1219200"/>
                <a:gridCol w="1150960"/>
              </a:tblGrid>
              <a:tr h="801858">
                <a:tc>
                  <a:txBody>
                    <a:bodyPr/>
                    <a:lstStyle/>
                    <a:p>
                      <a:r>
                        <a:rPr lang="en-US" dirty="0" smtClean="0"/>
                        <a:t>Surfactant</a:t>
                      </a:r>
                      <a:endParaRPr lang="en-US" dirty="0"/>
                    </a:p>
                  </a:txBody>
                  <a:tcPr/>
                </a:tc>
                <a:tc>
                  <a:txBody>
                    <a:bodyPr/>
                    <a:lstStyle/>
                    <a:p>
                      <a:r>
                        <a:rPr lang="en-US" baseline="0" dirty="0" smtClean="0">
                          <a:sym typeface="Symbol"/>
                        </a:rPr>
                        <a:t>Bulk mole fraction</a:t>
                      </a:r>
                    </a:p>
                    <a:p>
                      <a:r>
                        <a:rPr lang="en-US" baseline="0" dirty="0" smtClean="0">
                          <a:sym typeface="Symbol"/>
                        </a:rPr>
                        <a:t> </a:t>
                      </a:r>
                      <a:r>
                        <a:rPr lang="en-US" baseline="-25000" dirty="0" smtClean="0">
                          <a:sym typeface="Symbol"/>
                        </a:rPr>
                        <a:t>LS</a:t>
                      </a:r>
                      <a:endParaRPr lang="en-US" baseline="-25000" dirty="0"/>
                    </a:p>
                  </a:txBody>
                  <a:tcPr/>
                </a:tc>
                <a:tc>
                  <a:txBody>
                    <a:bodyPr/>
                    <a:lstStyle/>
                    <a:p>
                      <a:r>
                        <a:rPr lang="en-US" dirty="0" smtClean="0"/>
                        <a:t>Interfacial mole fraction X</a:t>
                      </a:r>
                      <a:r>
                        <a:rPr lang="en-US" baseline="-25000" dirty="0" smtClean="0"/>
                        <a:t>1</a:t>
                      </a:r>
                      <a:endParaRPr lang="en-US" baseline="-25000" dirty="0"/>
                    </a:p>
                  </a:txBody>
                  <a:tcPr/>
                </a:tc>
                <a:tc>
                  <a:txBody>
                    <a:bodyPr/>
                    <a:lstStyle/>
                    <a:p>
                      <a:r>
                        <a:rPr lang="en-US" baseline="0" dirty="0" err="1" smtClean="0"/>
                        <a:t>Micellar</a:t>
                      </a:r>
                      <a:r>
                        <a:rPr lang="en-US" baseline="0" dirty="0" smtClean="0"/>
                        <a:t> mole fraction </a:t>
                      </a:r>
                      <a:r>
                        <a:rPr lang="en-US" baseline="0" dirty="0" err="1" smtClean="0"/>
                        <a:t>X</a:t>
                      </a:r>
                      <a:r>
                        <a:rPr lang="en-US" baseline="-25000" dirty="0" err="1" smtClean="0"/>
                        <a:t>m</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a:t>
                      </a:r>
                      <a:endParaRPr lang="en-US"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M</a:t>
                      </a:r>
                      <a:endParaRPr lang="en-US" baseline="30000" dirty="0"/>
                    </a:p>
                  </a:txBody>
                  <a:tcPr/>
                </a:tc>
              </a:tr>
              <a:tr h="312451">
                <a:tc>
                  <a:txBody>
                    <a:bodyPr/>
                    <a:lstStyle/>
                    <a:p>
                      <a:pPr algn="ctr"/>
                      <a:r>
                        <a:rPr lang="en-US" dirty="0" smtClean="0"/>
                        <a:t>Sultaine</a:t>
                      </a: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r h="546789">
                <a:tc>
                  <a:txBody>
                    <a:bodyPr/>
                    <a:lstStyle/>
                    <a:p>
                      <a:pPr algn="ctr"/>
                      <a:r>
                        <a:rPr lang="en-US" dirty="0" smtClean="0"/>
                        <a:t>8</a:t>
                      </a:r>
                      <a:r>
                        <a:rPr lang="en-US" baseline="0" dirty="0" smtClean="0"/>
                        <a:t> Sultaine + 2 AOS</a:t>
                      </a:r>
                      <a:endParaRPr lang="en-US" dirty="0"/>
                    </a:p>
                  </a:txBody>
                  <a:tcPr/>
                </a:tc>
                <a:tc>
                  <a:txBody>
                    <a:bodyPr/>
                    <a:lstStyle/>
                    <a:p>
                      <a:pPr algn="ctr"/>
                      <a:r>
                        <a:rPr lang="en-US" b="1" dirty="0" smtClean="0"/>
                        <a:t>0.73</a:t>
                      </a:r>
                      <a:endParaRPr lang="en-US" b="1" dirty="0"/>
                    </a:p>
                  </a:txBody>
                  <a:tcPr/>
                </a:tc>
                <a:tc>
                  <a:txBody>
                    <a:bodyPr/>
                    <a:lstStyle/>
                    <a:p>
                      <a:pPr algn="ctr"/>
                      <a:r>
                        <a:rPr lang="en-US" b="1" dirty="0" smtClean="0"/>
                        <a:t>0.50</a:t>
                      </a:r>
                      <a:endParaRPr lang="en-US" b="1" dirty="0"/>
                    </a:p>
                  </a:txBody>
                  <a:tcPr/>
                </a:tc>
                <a:tc>
                  <a:txBody>
                    <a:bodyPr/>
                    <a:lstStyle/>
                    <a:p>
                      <a:pPr algn="ctr"/>
                      <a:r>
                        <a:rPr lang="en-US" b="1" dirty="0" smtClean="0"/>
                        <a:t>0.52</a:t>
                      </a:r>
                      <a:endParaRPr lang="en-US" b="1" dirty="0"/>
                    </a:p>
                  </a:txBody>
                  <a:tcPr/>
                </a:tc>
                <a:tc>
                  <a:txBody>
                    <a:bodyPr/>
                    <a:lstStyle/>
                    <a:p>
                      <a:pPr algn="ctr"/>
                      <a:r>
                        <a:rPr lang="en-US" b="1" dirty="0" smtClean="0"/>
                        <a:t>-1.56</a:t>
                      </a:r>
                      <a:endParaRPr lang="en-US" b="1" dirty="0"/>
                    </a:p>
                  </a:txBody>
                  <a:tcPr/>
                </a:tc>
                <a:tc>
                  <a:txBody>
                    <a:bodyPr/>
                    <a:lstStyle/>
                    <a:p>
                      <a:pPr algn="ctr"/>
                      <a:r>
                        <a:rPr lang="en-US" b="1" dirty="0" smtClean="0"/>
                        <a:t>-1.92</a:t>
                      </a:r>
                      <a:endParaRPr lang="en-US" b="1" dirty="0"/>
                    </a:p>
                  </a:txBody>
                  <a:tcPr/>
                </a:tc>
              </a:tr>
              <a:tr h="312451">
                <a:tc>
                  <a:txBody>
                    <a:bodyPr/>
                    <a:lstStyle/>
                    <a:p>
                      <a:pPr algn="ctr"/>
                      <a:r>
                        <a:rPr lang="en-US" dirty="0" smtClean="0"/>
                        <a:t>1 Sultaine+ 9 AOS</a:t>
                      </a:r>
                      <a:endParaRPr lang="en-US" dirty="0"/>
                    </a:p>
                  </a:txBody>
                  <a:tcPr/>
                </a:tc>
                <a:tc>
                  <a:txBody>
                    <a:bodyPr/>
                    <a:lstStyle/>
                    <a:p>
                      <a:pPr algn="ctr"/>
                      <a:r>
                        <a:rPr lang="en-US" b="1" dirty="0" smtClean="0"/>
                        <a:t>0.072</a:t>
                      </a:r>
                      <a:endParaRPr lang="en-US" b="1" dirty="0"/>
                    </a:p>
                  </a:txBody>
                  <a:tcPr/>
                </a:tc>
                <a:tc>
                  <a:txBody>
                    <a:bodyPr/>
                    <a:lstStyle/>
                    <a:p>
                      <a:pPr algn="ctr"/>
                      <a:r>
                        <a:rPr lang="en-US" b="1" dirty="0" smtClean="0"/>
                        <a:t>0.18</a:t>
                      </a:r>
                      <a:endParaRPr lang="en-US" b="1" dirty="0"/>
                    </a:p>
                  </a:txBody>
                  <a:tcPr/>
                </a:tc>
                <a:tc>
                  <a:txBody>
                    <a:bodyPr/>
                    <a:lstStyle/>
                    <a:p>
                      <a:pPr algn="ctr"/>
                      <a:r>
                        <a:rPr lang="en-US" b="1" dirty="0" smtClean="0"/>
                        <a:t>0.19</a:t>
                      </a:r>
                      <a:endParaRPr lang="en-US" b="1" dirty="0"/>
                    </a:p>
                  </a:txBody>
                  <a:tcPr/>
                </a:tc>
                <a:tc>
                  <a:txBody>
                    <a:bodyPr/>
                    <a:lstStyle/>
                    <a:p>
                      <a:pPr algn="ctr"/>
                      <a:r>
                        <a:rPr lang="en-US" b="1" dirty="0" smtClean="0"/>
                        <a:t>+0.24</a:t>
                      </a:r>
                      <a:endParaRPr lang="en-US" b="1" dirty="0"/>
                    </a:p>
                  </a:txBody>
                  <a:tcPr/>
                </a:tc>
                <a:tc>
                  <a:txBody>
                    <a:bodyPr/>
                    <a:lstStyle/>
                    <a:p>
                      <a:pPr algn="ctr"/>
                      <a:r>
                        <a:rPr lang="en-US" b="1" dirty="0" smtClean="0"/>
                        <a:t>+0.29</a:t>
                      </a:r>
                      <a:endParaRPr lang="en-US" b="1" dirty="0"/>
                    </a:p>
                  </a:txBody>
                  <a:tcPr/>
                </a:tc>
              </a:tr>
              <a:tr h="312451">
                <a:tc>
                  <a:txBody>
                    <a:bodyPr/>
                    <a:lstStyle/>
                    <a:p>
                      <a:pPr algn="ctr"/>
                      <a:r>
                        <a:rPr lang="en-US" dirty="0" smtClean="0"/>
                        <a:t>AOS</a:t>
                      </a: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bl>
          </a:graphicData>
        </a:graphic>
      </p:graphicFrame>
      <p:sp>
        <p:nvSpPr>
          <p:cNvPr id="4" name="Rectangle 3"/>
          <p:cNvSpPr/>
          <p:nvPr/>
        </p:nvSpPr>
        <p:spPr>
          <a:xfrm>
            <a:off x="3505200" y="914400"/>
            <a:ext cx="2925160" cy="369332"/>
          </a:xfrm>
          <a:prstGeom prst="rect">
            <a:avLst/>
          </a:prstGeom>
        </p:spPr>
        <p:txBody>
          <a:bodyPr wrap="none">
            <a:spAutoFit/>
          </a:bodyPr>
          <a:lstStyle/>
          <a:p>
            <a:r>
              <a:rPr lang="en-US" b="1" dirty="0" smtClean="0">
                <a:sym typeface="Symbol"/>
              </a:rPr>
              <a:t>Air-liquid</a:t>
            </a:r>
            <a:r>
              <a:rPr lang="en-US" b="1" dirty="0" smtClean="0">
                <a:solidFill>
                  <a:srgbClr val="FF0000"/>
                </a:solidFill>
                <a:sym typeface="Symbol"/>
              </a:rPr>
              <a:t> interface(linear fit)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959215824"/>
              </p:ext>
            </p:extLst>
          </p:nvPr>
        </p:nvGraphicFramePr>
        <p:xfrm>
          <a:off x="181973" y="4265094"/>
          <a:ext cx="8813043" cy="2455924"/>
        </p:xfrm>
        <a:graphic>
          <a:graphicData uri="http://schemas.openxmlformats.org/drawingml/2006/table">
            <a:tbl>
              <a:tblPr firstRow="1" bandRow="1">
                <a:tableStyleId>{93296810-A885-4BE3-A3E7-6D5BEEA58F35}</a:tableStyleId>
              </a:tblPr>
              <a:tblGrid>
                <a:gridCol w="1896477"/>
                <a:gridCol w="2119594"/>
                <a:gridCol w="1115576"/>
                <a:gridCol w="1115576"/>
                <a:gridCol w="1338691"/>
                <a:gridCol w="1227129"/>
              </a:tblGrid>
              <a:tr h="610417">
                <a:tc>
                  <a:txBody>
                    <a:bodyPr/>
                    <a:lstStyle/>
                    <a:p>
                      <a:r>
                        <a:rPr lang="en-US" dirty="0" smtClean="0"/>
                        <a:t>Surfactant</a:t>
                      </a:r>
                      <a:endParaRPr lang="en-US" dirty="0"/>
                    </a:p>
                  </a:txBody>
                  <a:tcPr/>
                </a:tc>
                <a:tc>
                  <a:txBody>
                    <a:bodyPr/>
                    <a:lstStyle/>
                    <a:p>
                      <a:r>
                        <a:rPr lang="en-US" baseline="0" dirty="0" smtClean="0">
                          <a:sym typeface="Symbol"/>
                        </a:rPr>
                        <a:t> </a:t>
                      </a:r>
                      <a:r>
                        <a:rPr lang="en-US" baseline="-25000" dirty="0" smtClean="0">
                          <a:sym typeface="Symbol"/>
                        </a:rPr>
                        <a:t>LS</a:t>
                      </a:r>
                      <a:endParaRPr lang="en-US" baseline="-25000" dirty="0"/>
                    </a:p>
                  </a:txBody>
                  <a:tcPr/>
                </a:tc>
                <a:tc>
                  <a:txBody>
                    <a:bodyPr/>
                    <a:lstStyle/>
                    <a:p>
                      <a:r>
                        <a:rPr lang="en-US" dirty="0" smtClean="0"/>
                        <a:t>X</a:t>
                      </a:r>
                      <a:r>
                        <a:rPr lang="en-US" baseline="-25000" dirty="0" smtClean="0"/>
                        <a:t>1</a:t>
                      </a:r>
                      <a:endParaRPr lang="en-US" baseline="-25000" dirty="0"/>
                    </a:p>
                  </a:txBody>
                  <a:tcPr/>
                </a:tc>
                <a:tc>
                  <a:txBody>
                    <a:bodyPr/>
                    <a:lstStyle/>
                    <a:p>
                      <a:r>
                        <a:rPr lang="en-US" baseline="0" dirty="0" err="1" smtClean="0"/>
                        <a:t>X</a:t>
                      </a:r>
                      <a:r>
                        <a:rPr lang="en-US" baseline="-25000" dirty="0" err="1" smtClean="0"/>
                        <a:t>m</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a:t>
                      </a:r>
                      <a:endParaRPr lang="en-US"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M</a:t>
                      </a:r>
                      <a:endParaRPr lang="en-US" baseline="30000" dirty="0"/>
                    </a:p>
                  </a:txBody>
                  <a:tcPr/>
                </a:tc>
              </a:tr>
              <a:tr h="401809">
                <a:tc>
                  <a:txBody>
                    <a:bodyPr/>
                    <a:lstStyle/>
                    <a:p>
                      <a:pPr algn="ctr"/>
                      <a:r>
                        <a:rPr lang="en-US" dirty="0" smtClean="0"/>
                        <a:t>Sultaine</a:t>
                      </a: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r h="401809">
                <a:tc>
                  <a:txBody>
                    <a:bodyPr/>
                    <a:lstStyle/>
                    <a:p>
                      <a:pPr algn="ctr"/>
                      <a:r>
                        <a:rPr lang="en-US" dirty="0" smtClean="0"/>
                        <a:t>8</a:t>
                      </a:r>
                      <a:r>
                        <a:rPr lang="en-US" baseline="0" dirty="0" smtClean="0"/>
                        <a:t> Sultaine + 2 AOS</a:t>
                      </a:r>
                      <a:endParaRPr lang="en-US" dirty="0"/>
                    </a:p>
                  </a:txBody>
                  <a:tcPr/>
                </a:tc>
                <a:tc>
                  <a:txBody>
                    <a:bodyPr/>
                    <a:lstStyle/>
                    <a:p>
                      <a:pPr algn="ctr"/>
                      <a:r>
                        <a:rPr lang="en-US" b="1" dirty="0" smtClean="0"/>
                        <a:t>0.73</a:t>
                      </a:r>
                      <a:endParaRPr lang="en-US" b="1" dirty="0"/>
                    </a:p>
                  </a:txBody>
                  <a:tcPr/>
                </a:tc>
                <a:tc>
                  <a:txBody>
                    <a:bodyPr/>
                    <a:lstStyle/>
                    <a:p>
                      <a:pPr algn="ctr"/>
                      <a:r>
                        <a:rPr lang="en-US" b="1" dirty="0" smtClean="0"/>
                        <a:t>0.50</a:t>
                      </a:r>
                      <a:endParaRPr lang="en-US" b="1" dirty="0"/>
                    </a:p>
                  </a:txBody>
                  <a:tcPr/>
                </a:tc>
                <a:tc>
                  <a:txBody>
                    <a:bodyPr/>
                    <a:lstStyle/>
                    <a:p>
                      <a:pPr algn="ctr"/>
                      <a:endParaRPr lang="en-US" b="1" dirty="0"/>
                    </a:p>
                  </a:txBody>
                  <a:tcPr/>
                </a:tc>
                <a:tc>
                  <a:txBody>
                    <a:bodyPr/>
                    <a:lstStyle/>
                    <a:p>
                      <a:pPr algn="ctr"/>
                      <a:r>
                        <a:rPr lang="en-US" b="1" dirty="0" smtClean="0"/>
                        <a:t>-1.01</a:t>
                      </a:r>
                      <a:endParaRPr lang="en-US" b="1" dirty="0"/>
                    </a:p>
                  </a:txBody>
                  <a:tcPr/>
                </a:tc>
                <a:tc>
                  <a:txBody>
                    <a:bodyPr/>
                    <a:lstStyle/>
                    <a:p>
                      <a:pPr algn="ctr"/>
                      <a:endParaRPr lang="en-US" b="1" dirty="0"/>
                    </a:p>
                  </a:txBody>
                  <a:tcPr/>
                </a:tc>
              </a:tr>
              <a:tr h="401809">
                <a:tc>
                  <a:txBody>
                    <a:bodyPr/>
                    <a:lstStyle/>
                    <a:p>
                      <a:pPr algn="ctr"/>
                      <a:r>
                        <a:rPr lang="en-US" dirty="0" smtClean="0"/>
                        <a:t>1 Sultaine+ 9 AOS</a:t>
                      </a:r>
                      <a:endParaRPr lang="en-US" dirty="0"/>
                    </a:p>
                  </a:txBody>
                  <a:tcPr/>
                </a:tc>
                <a:tc>
                  <a:txBody>
                    <a:bodyPr/>
                    <a:lstStyle/>
                    <a:p>
                      <a:pPr algn="ctr"/>
                      <a:r>
                        <a:rPr lang="en-US" b="1" dirty="0" smtClean="0"/>
                        <a:t>0.072</a:t>
                      </a:r>
                      <a:endParaRPr lang="en-US" b="1" dirty="0"/>
                    </a:p>
                  </a:txBody>
                  <a:tcPr/>
                </a:tc>
                <a:tc gridSpan="4">
                  <a:txBody>
                    <a:bodyPr/>
                    <a:lstStyle/>
                    <a:p>
                      <a:pPr algn="ctr"/>
                      <a:r>
                        <a:rPr lang="en-US" b="1" dirty="0" smtClean="0"/>
                        <a:t>Cannot</a:t>
                      </a:r>
                      <a:r>
                        <a:rPr lang="en-US" b="1" baseline="0" dirty="0" smtClean="0"/>
                        <a:t> solve  perhaps mole fraction of LS is too low.</a:t>
                      </a:r>
                      <a:endParaRPr lang="en-US" b="1" dirty="0"/>
                    </a:p>
                  </a:txBody>
                  <a:tcPr/>
                </a:tc>
                <a:tc hMerge="1">
                  <a:txBody>
                    <a:bodyPr/>
                    <a:lstStyle/>
                    <a:p>
                      <a:pPr algn="ctr"/>
                      <a:endParaRPr lang="en-US" b="1" dirty="0"/>
                    </a:p>
                  </a:txBody>
                  <a:tcPr/>
                </a:tc>
                <a:tc hMerge="1">
                  <a:txBody>
                    <a:bodyPr/>
                    <a:lstStyle/>
                    <a:p>
                      <a:pPr algn="ctr"/>
                      <a:endParaRPr lang="en-US" b="1" dirty="0"/>
                    </a:p>
                  </a:txBody>
                  <a:tcPr/>
                </a:tc>
                <a:tc hMerge="1">
                  <a:txBody>
                    <a:bodyPr/>
                    <a:lstStyle/>
                    <a:p>
                      <a:pPr algn="ctr"/>
                      <a:endParaRPr lang="en-US" b="1" dirty="0"/>
                    </a:p>
                  </a:txBody>
                  <a:tcPr/>
                </a:tc>
              </a:tr>
              <a:tr h="401809">
                <a:tc>
                  <a:txBody>
                    <a:bodyPr/>
                    <a:lstStyle/>
                    <a:p>
                      <a:pPr algn="ctr"/>
                      <a:r>
                        <a:rPr lang="en-US" dirty="0" smtClean="0"/>
                        <a:t>AOS</a:t>
                      </a: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bl>
          </a:graphicData>
        </a:graphic>
      </p:graphicFrame>
      <p:sp>
        <p:nvSpPr>
          <p:cNvPr id="6" name="Rectangle 5"/>
          <p:cNvSpPr/>
          <p:nvPr/>
        </p:nvSpPr>
        <p:spPr>
          <a:xfrm>
            <a:off x="3124200" y="3810000"/>
            <a:ext cx="3908762" cy="369332"/>
          </a:xfrm>
          <a:prstGeom prst="rect">
            <a:avLst/>
          </a:prstGeom>
        </p:spPr>
        <p:txBody>
          <a:bodyPr wrap="none">
            <a:spAutoFit/>
          </a:bodyPr>
          <a:lstStyle/>
          <a:p>
            <a:r>
              <a:rPr lang="en-US" b="1" dirty="0" smtClean="0">
                <a:sym typeface="Symbol"/>
              </a:rPr>
              <a:t>Octane-liquid</a:t>
            </a:r>
            <a:r>
              <a:rPr lang="en-US" b="1" dirty="0" smtClean="0">
                <a:solidFill>
                  <a:srgbClr val="FF0000"/>
                </a:solidFill>
                <a:sym typeface="Symbol"/>
              </a:rPr>
              <a:t> interface (polynomial fit)</a:t>
            </a:r>
            <a:endParaRPr lang="en-US" dirty="0"/>
          </a:p>
        </p:txBody>
      </p:sp>
      <p:sp>
        <p:nvSpPr>
          <p:cNvPr id="7" name="Slide Number Placeholder 6"/>
          <p:cNvSpPr>
            <a:spLocks noGrp="1"/>
          </p:cNvSpPr>
          <p:nvPr>
            <p:ph type="sldNum" sz="quarter" idx="12"/>
          </p:nvPr>
        </p:nvSpPr>
        <p:spPr/>
        <p:txBody>
          <a:bodyPr/>
          <a:lstStyle/>
          <a:p>
            <a:fld id="{209F2C53-6B65-4A86-A5F5-044685DFA929}" type="slidenum">
              <a:rPr lang="en-US" smtClean="0"/>
              <a:pPr/>
              <a:t>29</a:t>
            </a:fld>
            <a:endParaRPr lang="en-US"/>
          </a:p>
        </p:txBody>
      </p:sp>
    </p:spTree>
    <p:extLst>
      <p:ext uri="{BB962C8B-B14F-4D97-AF65-F5344CB8AC3E}">
        <p14:creationId xmlns:p14="http://schemas.microsoft.com/office/powerpoint/2010/main" xmlns="" val="301692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p:cNvGrpSpPr/>
          <p:nvPr/>
        </p:nvGrpSpPr>
        <p:grpSpPr>
          <a:xfrm>
            <a:off x="131893" y="500428"/>
            <a:ext cx="8686800" cy="6217920"/>
            <a:chOff x="381000" y="228600"/>
            <a:chExt cx="8686800" cy="6248400"/>
          </a:xfrm>
        </p:grpSpPr>
        <p:pic>
          <p:nvPicPr>
            <p:cNvPr id="12" name="Picture 14" descr="Hand Operated Valve"/>
            <p:cNvPicPr>
              <a:picLocks noChangeAspect="1" noChangeArrowheads="1"/>
            </p:cNvPicPr>
            <p:nvPr/>
          </p:nvPicPr>
          <p:blipFill>
            <a:blip r:embed="rId2" cstate="print"/>
            <a:srcRect l="34400" t="38733" r="33600" b="10726"/>
            <a:stretch>
              <a:fillRect/>
            </a:stretch>
          </p:blipFill>
          <p:spPr bwMode="auto">
            <a:xfrm flipH="1">
              <a:off x="1353186" y="2996538"/>
              <a:ext cx="457200" cy="341802"/>
            </a:xfrm>
            <a:prstGeom prst="rect">
              <a:avLst/>
            </a:prstGeom>
            <a:noFill/>
          </p:spPr>
        </p:pic>
        <p:pic>
          <p:nvPicPr>
            <p:cNvPr id="15" name="Picture 2" descr="http://www.plumbinghelp.ca/images2/check%20valve%20symbol.png"/>
            <p:cNvPicPr>
              <a:picLocks noChangeAspect="1" noChangeArrowheads="1"/>
            </p:cNvPicPr>
            <p:nvPr/>
          </p:nvPicPr>
          <p:blipFill>
            <a:blip r:embed="rId3" cstate="print"/>
            <a:srcRect/>
            <a:stretch>
              <a:fillRect/>
            </a:stretch>
          </p:blipFill>
          <p:spPr bwMode="auto">
            <a:xfrm>
              <a:off x="3408374" y="3071979"/>
              <a:ext cx="280988" cy="239776"/>
            </a:xfrm>
            <a:prstGeom prst="rect">
              <a:avLst/>
            </a:prstGeom>
            <a:noFill/>
          </p:spPr>
        </p:pic>
        <p:grpSp>
          <p:nvGrpSpPr>
            <p:cNvPr id="38" name="Group 37"/>
            <p:cNvGrpSpPr/>
            <p:nvPr/>
          </p:nvGrpSpPr>
          <p:grpSpPr>
            <a:xfrm>
              <a:off x="381000" y="2779862"/>
              <a:ext cx="972186" cy="1927049"/>
              <a:chOff x="381000" y="2779862"/>
              <a:chExt cx="972186" cy="2658961"/>
            </a:xfrm>
          </p:grpSpPr>
          <p:pic>
            <p:nvPicPr>
              <p:cNvPr id="6" name="Picture 8" descr="https://encrypted-tbn0.gstatic.com/images?q=tbn:ANd9GcTn-eKepmrxtvlrQBEutXoFyP2VF1ydUDfuzRdKxmlSTcJmoh9uLQ"/>
              <p:cNvPicPr>
                <a:picLocks noChangeAspect="1" noChangeArrowheads="1"/>
              </p:cNvPicPr>
              <p:nvPr/>
            </p:nvPicPr>
            <p:blipFill>
              <a:blip r:embed="rId4" cstate="print"/>
              <a:srcRect l="36923" t="12308" r="32308" b="-1538"/>
              <a:stretch>
                <a:fillRect/>
              </a:stretch>
            </p:blipFill>
            <p:spPr bwMode="auto">
              <a:xfrm>
                <a:off x="381000" y="3152823"/>
                <a:ext cx="788276" cy="2286000"/>
              </a:xfrm>
              <a:prstGeom prst="rect">
                <a:avLst/>
              </a:prstGeom>
              <a:noFill/>
            </p:spPr>
          </p:pic>
          <p:grpSp>
            <p:nvGrpSpPr>
              <p:cNvPr id="20" name="Group 19"/>
              <p:cNvGrpSpPr/>
              <p:nvPr/>
            </p:nvGrpSpPr>
            <p:grpSpPr>
              <a:xfrm>
                <a:off x="574807" y="2779862"/>
                <a:ext cx="277091" cy="229196"/>
                <a:chOff x="8143035" y="3619642"/>
                <a:chExt cx="277091" cy="229196"/>
              </a:xfrm>
            </p:grpSpPr>
            <p:sp>
              <p:nvSpPr>
                <p:cNvPr id="21" name="Oval 20"/>
                <p:cNvSpPr/>
                <p:nvPr/>
              </p:nvSpPr>
              <p:spPr>
                <a:xfrm>
                  <a:off x="8143035" y="3619642"/>
                  <a:ext cx="277091" cy="2291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a:stCxn id="21" idx="4"/>
                  <a:endCxn id="21" idx="0"/>
                </p:cNvCxnSpPr>
                <p:nvPr/>
              </p:nvCxnSpPr>
              <p:spPr>
                <a:xfrm flipV="1">
                  <a:off x="8281581" y="3619642"/>
                  <a:ext cx="0" cy="2291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13454" y="3821504"/>
                <a:ext cx="939732" cy="646331"/>
              </a:xfrm>
              <a:prstGeom prst="rect">
                <a:avLst/>
              </a:prstGeom>
              <a:noFill/>
            </p:spPr>
            <p:txBody>
              <a:bodyPr wrap="square" rtlCol="0">
                <a:spAutoFit/>
              </a:bodyPr>
              <a:lstStyle/>
              <a:p>
                <a:r>
                  <a:rPr lang="en-US" b="1" dirty="0" smtClean="0"/>
                  <a:t>N</a:t>
                </a:r>
                <a:r>
                  <a:rPr lang="en-US" b="1" baseline="-25000" dirty="0" smtClean="0"/>
                  <a:t>2</a:t>
                </a:r>
              </a:p>
              <a:p>
                <a:r>
                  <a:rPr lang="en-US" b="1" dirty="0" smtClean="0"/>
                  <a:t>GAS</a:t>
                </a:r>
                <a:endParaRPr lang="en-US" b="1" dirty="0"/>
              </a:p>
            </p:txBody>
          </p:sp>
          <p:cxnSp>
            <p:nvCxnSpPr>
              <p:cNvPr id="25" name="Straight Connector 24"/>
              <p:cNvCxnSpPr>
                <a:stCxn id="21" idx="4"/>
              </p:cNvCxnSpPr>
              <p:nvPr/>
            </p:nvCxnSpPr>
            <p:spPr>
              <a:xfrm flipH="1">
                <a:off x="713352" y="3009058"/>
                <a:ext cx="1" cy="143765"/>
              </a:xfrm>
              <a:prstGeom prst="line">
                <a:avLst/>
              </a:prstGeom>
            </p:spPr>
            <p:style>
              <a:lnRef idx="3">
                <a:schemeClr val="dk1"/>
              </a:lnRef>
              <a:fillRef idx="0">
                <a:schemeClr val="dk1"/>
              </a:fillRef>
              <a:effectRef idx="2">
                <a:schemeClr val="dk1"/>
              </a:effectRef>
              <a:fontRef idx="minor">
                <a:schemeClr val="tx1"/>
              </a:fontRef>
            </p:style>
          </p:cxnSp>
        </p:grpSp>
        <p:cxnSp>
          <p:nvCxnSpPr>
            <p:cNvPr id="26" name="Straight Connector 25"/>
            <p:cNvCxnSpPr/>
            <p:nvPr/>
          </p:nvCxnSpPr>
          <p:spPr>
            <a:xfrm flipH="1">
              <a:off x="808230" y="3167439"/>
              <a:ext cx="639570" cy="371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rot="21420000" flipH="1" flipV="1">
              <a:off x="1758094" y="3186304"/>
              <a:ext cx="431338" cy="31883"/>
            </a:xfrm>
            <a:prstGeom prst="line">
              <a:avLst/>
            </a:prstGeom>
          </p:spPr>
          <p:style>
            <a:lnRef idx="3">
              <a:schemeClr val="dk1"/>
            </a:lnRef>
            <a:fillRef idx="0">
              <a:schemeClr val="dk1"/>
            </a:fillRef>
            <a:effectRef idx="2">
              <a:schemeClr val="dk1"/>
            </a:effectRef>
            <a:fontRef idx="minor">
              <a:schemeClr val="tx1"/>
            </a:fontRef>
          </p:style>
        </p:cxnSp>
        <p:grpSp>
          <p:nvGrpSpPr>
            <p:cNvPr id="37" name="Group 36"/>
            <p:cNvGrpSpPr/>
            <p:nvPr/>
          </p:nvGrpSpPr>
          <p:grpSpPr>
            <a:xfrm>
              <a:off x="2189432" y="2662769"/>
              <a:ext cx="914400" cy="692578"/>
              <a:chOff x="2189432" y="2662769"/>
              <a:chExt cx="914400" cy="692578"/>
            </a:xfrm>
          </p:grpSpPr>
          <p:grpSp>
            <p:nvGrpSpPr>
              <p:cNvPr id="33" name="Group 32"/>
              <p:cNvGrpSpPr/>
              <p:nvPr/>
            </p:nvGrpSpPr>
            <p:grpSpPr>
              <a:xfrm>
                <a:off x="2189432" y="2662769"/>
                <a:ext cx="914400" cy="692578"/>
                <a:chOff x="2183028" y="2590800"/>
                <a:chExt cx="914400" cy="692578"/>
              </a:xfrm>
            </p:grpSpPr>
            <p:sp>
              <p:nvSpPr>
                <p:cNvPr id="30" name="Rectangle 29"/>
                <p:cNvSpPr/>
                <p:nvPr/>
              </p:nvSpPr>
              <p:spPr>
                <a:xfrm>
                  <a:off x="2183028" y="3009058"/>
                  <a:ext cx="914400" cy="27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391260" y="3107669"/>
                  <a:ext cx="457200" cy="91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391260" y="2590800"/>
                  <a:ext cx="457200" cy="4057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2352131" y="2723643"/>
                <a:ext cx="638430" cy="338554"/>
              </a:xfrm>
              <a:prstGeom prst="rect">
                <a:avLst/>
              </a:prstGeom>
              <a:noFill/>
            </p:spPr>
            <p:txBody>
              <a:bodyPr wrap="square" rtlCol="0">
                <a:spAutoFit/>
              </a:bodyPr>
              <a:lstStyle/>
              <a:p>
                <a:r>
                  <a:rPr lang="en-US" sz="1600" b="1" dirty="0" smtClean="0"/>
                  <a:t>MFC</a:t>
                </a:r>
                <a:endParaRPr lang="en-US" sz="1600" b="1" dirty="0"/>
              </a:p>
            </p:txBody>
          </p:sp>
        </p:grpSp>
        <p:grpSp>
          <p:nvGrpSpPr>
            <p:cNvPr id="54" name="Group 53"/>
            <p:cNvGrpSpPr/>
            <p:nvPr/>
          </p:nvGrpSpPr>
          <p:grpSpPr>
            <a:xfrm>
              <a:off x="2466758" y="3821504"/>
              <a:ext cx="807913" cy="604899"/>
              <a:chOff x="2466758" y="3821504"/>
              <a:chExt cx="807913" cy="604899"/>
            </a:xfrm>
          </p:grpSpPr>
          <p:sp>
            <p:nvSpPr>
              <p:cNvPr id="40" name="Oval 39"/>
              <p:cNvSpPr/>
              <p:nvPr/>
            </p:nvSpPr>
            <p:spPr>
              <a:xfrm>
                <a:off x="2626264" y="3821504"/>
                <a:ext cx="477568" cy="474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600000" flipH="1">
                <a:off x="2466758" y="4251095"/>
                <a:ext cx="246888" cy="146304"/>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rot="360000">
                <a:off x="3031965" y="4226260"/>
                <a:ext cx="242706" cy="182880"/>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2475656" y="4426403"/>
                <a:ext cx="794461" cy="0"/>
              </a:xfrm>
              <a:prstGeom prst="line">
                <a:avLst/>
              </a:prstGeom>
            </p:spPr>
            <p:style>
              <a:lnRef idx="2">
                <a:schemeClr val="dk1"/>
              </a:lnRef>
              <a:fillRef idx="0">
                <a:schemeClr val="dk1"/>
              </a:fillRef>
              <a:effectRef idx="1">
                <a:schemeClr val="dk1"/>
              </a:effectRef>
              <a:fontRef idx="minor">
                <a:schemeClr val="tx1"/>
              </a:fontRef>
            </p:style>
          </p:cxnSp>
        </p:grpSp>
        <p:cxnSp>
          <p:nvCxnSpPr>
            <p:cNvPr id="56" name="Straight Arrow Connector 55"/>
            <p:cNvCxnSpPr/>
            <p:nvPr/>
          </p:nvCxnSpPr>
          <p:spPr>
            <a:xfrm>
              <a:off x="2854864" y="3816838"/>
              <a:ext cx="1325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rot="21480000">
              <a:off x="3103832" y="3218187"/>
              <a:ext cx="325168" cy="112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2475656" y="4495800"/>
              <a:ext cx="877144" cy="646331"/>
            </a:xfrm>
            <a:prstGeom prst="rect">
              <a:avLst/>
            </a:prstGeom>
            <a:noFill/>
          </p:spPr>
          <p:txBody>
            <a:bodyPr wrap="square" rtlCol="0">
              <a:spAutoFit/>
            </a:bodyPr>
            <a:lstStyle/>
            <a:p>
              <a:r>
                <a:rPr lang="en-US" b="1" dirty="0" smtClean="0"/>
                <a:t>Liquid Pump</a:t>
              </a:r>
              <a:endParaRPr lang="en-US" b="1" dirty="0"/>
            </a:p>
          </p:txBody>
        </p:sp>
        <p:pic>
          <p:nvPicPr>
            <p:cNvPr id="69" name="Picture 2" descr="http://www.plumbinghelp.ca/images2/check%20valve%20symbol.png"/>
            <p:cNvPicPr>
              <a:picLocks noChangeAspect="1" noChangeArrowheads="1"/>
            </p:cNvPicPr>
            <p:nvPr/>
          </p:nvPicPr>
          <p:blipFill>
            <a:blip r:embed="rId3" cstate="print"/>
            <a:srcRect/>
            <a:stretch>
              <a:fillRect/>
            </a:stretch>
          </p:blipFill>
          <p:spPr bwMode="auto">
            <a:xfrm>
              <a:off x="4167970" y="3716471"/>
              <a:ext cx="280988" cy="239776"/>
            </a:xfrm>
            <a:prstGeom prst="rect">
              <a:avLst/>
            </a:prstGeom>
            <a:noFill/>
          </p:spPr>
        </p:pic>
        <p:cxnSp>
          <p:nvCxnSpPr>
            <p:cNvPr id="73" name="Straight Connector 72"/>
            <p:cNvCxnSpPr/>
            <p:nvPr/>
          </p:nvCxnSpPr>
          <p:spPr>
            <a:xfrm>
              <a:off x="3678474" y="3206980"/>
              <a:ext cx="1251105" cy="11207"/>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a:xfrm>
              <a:off x="4448958" y="3836359"/>
              <a:ext cx="961242" cy="0"/>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V="1">
              <a:off x="4929579" y="3212516"/>
              <a:ext cx="0" cy="612539"/>
            </a:xfrm>
            <a:prstGeom prst="line">
              <a:avLst/>
            </a:prstGeom>
          </p:spPr>
          <p:style>
            <a:lnRef idx="2">
              <a:schemeClr val="dk1"/>
            </a:lnRef>
            <a:fillRef idx="0">
              <a:schemeClr val="dk1"/>
            </a:fillRef>
            <a:effectRef idx="1">
              <a:schemeClr val="dk1"/>
            </a:effectRef>
            <a:fontRef idx="minor">
              <a:schemeClr val="tx1"/>
            </a:fontRef>
          </p:style>
        </p:cxnSp>
        <p:grpSp>
          <p:nvGrpSpPr>
            <p:cNvPr id="103" name="Group 102"/>
            <p:cNvGrpSpPr/>
            <p:nvPr/>
          </p:nvGrpSpPr>
          <p:grpSpPr>
            <a:xfrm>
              <a:off x="6701501" y="1523999"/>
              <a:ext cx="2272252" cy="4267201"/>
              <a:chOff x="6701501" y="1523999"/>
              <a:chExt cx="2272252" cy="4155447"/>
            </a:xfrm>
          </p:grpSpPr>
          <p:grpSp>
            <p:nvGrpSpPr>
              <p:cNvPr id="79" name="Group 78"/>
              <p:cNvGrpSpPr/>
              <p:nvPr/>
            </p:nvGrpSpPr>
            <p:grpSpPr>
              <a:xfrm>
                <a:off x="6701501" y="1523999"/>
                <a:ext cx="2233494" cy="4155447"/>
                <a:chOff x="1652870" y="1213086"/>
                <a:chExt cx="2714517" cy="4648200"/>
              </a:xfrm>
            </p:grpSpPr>
            <p:grpSp>
              <p:nvGrpSpPr>
                <p:cNvPr id="80" name="Group 79"/>
                <p:cNvGrpSpPr/>
                <p:nvPr/>
              </p:nvGrpSpPr>
              <p:grpSpPr>
                <a:xfrm>
                  <a:off x="1652870" y="1213086"/>
                  <a:ext cx="2556930" cy="4648200"/>
                  <a:chOff x="4039564" y="1140772"/>
                  <a:chExt cx="2556930" cy="4648200"/>
                </a:xfrm>
              </p:grpSpPr>
              <p:grpSp>
                <p:nvGrpSpPr>
                  <p:cNvPr id="87" name="Group 86"/>
                  <p:cNvGrpSpPr/>
                  <p:nvPr/>
                </p:nvGrpSpPr>
                <p:grpSpPr>
                  <a:xfrm>
                    <a:off x="4615297" y="1140772"/>
                    <a:ext cx="1981197" cy="4648200"/>
                    <a:chOff x="4648203" y="1104900"/>
                    <a:chExt cx="1981197" cy="4648200"/>
                  </a:xfrm>
                </p:grpSpPr>
                <p:grpSp>
                  <p:nvGrpSpPr>
                    <p:cNvPr id="90" name="Group 89"/>
                    <p:cNvGrpSpPr/>
                    <p:nvPr/>
                  </p:nvGrpSpPr>
                  <p:grpSpPr>
                    <a:xfrm>
                      <a:off x="4648203" y="1104900"/>
                      <a:ext cx="1981197" cy="4648200"/>
                      <a:chOff x="4648203" y="1104900"/>
                      <a:chExt cx="1981197" cy="4648200"/>
                    </a:xfrm>
                  </p:grpSpPr>
                  <p:grpSp>
                    <p:nvGrpSpPr>
                      <p:cNvPr id="96" name="Group 95"/>
                      <p:cNvGrpSpPr/>
                      <p:nvPr/>
                    </p:nvGrpSpPr>
                    <p:grpSpPr>
                      <a:xfrm>
                        <a:off x="4724401" y="1104900"/>
                        <a:ext cx="1904999" cy="4648200"/>
                        <a:chOff x="4724400" y="1104900"/>
                        <a:chExt cx="1905000" cy="4648200"/>
                      </a:xfrm>
                    </p:grpSpPr>
                    <p:pic>
                      <p:nvPicPr>
                        <p:cNvPr id="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4400" y="1104900"/>
                          <a:ext cx="1905000"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0" name="Can 99"/>
                        <p:cNvSpPr/>
                        <p:nvPr/>
                      </p:nvSpPr>
                      <p:spPr>
                        <a:xfrm>
                          <a:off x="5429250" y="2743200"/>
                          <a:ext cx="495300" cy="18288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94" name="Can 93"/>
                      <p:cNvSpPr/>
                      <p:nvPr/>
                    </p:nvSpPr>
                    <p:spPr>
                      <a:xfrm rot="16200000">
                        <a:off x="5000626" y="3762376"/>
                        <a:ext cx="76204" cy="781049"/>
                      </a:xfrm>
                      <a:prstGeom prst="can">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an 94"/>
                      <p:cNvSpPr/>
                      <p:nvPr/>
                    </p:nvSpPr>
                    <p:spPr>
                      <a:xfrm rot="16200000">
                        <a:off x="5005624" y="3069448"/>
                        <a:ext cx="76601" cy="781049"/>
                      </a:xfrm>
                      <a:prstGeom prst="can">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p:cNvSpPr txBox="1"/>
                    <p:nvPr/>
                  </p:nvSpPr>
                  <p:spPr>
                    <a:xfrm>
                      <a:off x="5429250" y="4532723"/>
                      <a:ext cx="609599" cy="402308"/>
                    </a:xfrm>
                    <a:prstGeom prst="rect">
                      <a:avLst/>
                    </a:prstGeom>
                    <a:noFill/>
                  </p:spPr>
                  <p:txBody>
                    <a:bodyPr wrap="square" rtlCol="0">
                      <a:spAutoFit/>
                    </a:bodyPr>
                    <a:lstStyle/>
                    <a:p>
                      <a:r>
                        <a:rPr lang="en-US" b="1" dirty="0" smtClean="0">
                          <a:solidFill>
                            <a:srgbClr val="FF0000"/>
                          </a:solidFill>
                        </a:rPr>
                        <a:t>P1</a:t>
                      </a:r>
                      <a:endParaRPr lang="en-US" b="1" dirty="0">
                        <a:solidFill>
                          <a:srgbClr val="FF0000"/>
                        </a:solidFill>
                      </a:endParaRPr>
                    </a:p>
                  </p:txBody>
                </p:sp>
                <p:sp>
                  <p:nvSpPr>
                    <p:cNvPr id="92" name="TextBox 91"/>
                    <p:cNvSpPr txBox="1"/>
                    <p:nvPr/>
                  </p:nvSpPr>
                  <p:spPr>
                    <a:xfrm>
                      <a:off x="5434447" y="2185214"/>
                      <a:ext cx="609600" cy="400110"/>
                    </a:xfrm>
                    <a:prstGeom prst="rect">
                      <a:avLst/>
                    </a:prstGeom>
                    <a:noFill/>
                  </p:spPr>
                  <p:txBody>
                    <a:bodyPr wrap="square" rtlCol="0">
                      <a:spAutoFit/>
                    </a:bodyPr>
                    <a:lstStyle/>
                    <a:p>
                      <a:r>
                        <a:rPr lang="en-US" b="1" dirty="0" smtClean="0">
                          <a:solidFill>
                            <a:srgbClr val="FF0000"/>
                          </a:solidFill>
                        </a:rPr>
                        <a:t>P4</a:t>
                      </a:r>
                      <a:endParaRPr lang="en-US" b="1" dirty="0">
                        <a:solidFill>
                          <a:srgbClr val="FF0000"/>
                        </a:solidFill>
                      </a:endParaRPr>
                    </a:p>
                  </p:txBody>
                </p:sp>
              </p:grpSp>
              <p:sp>
                <p:nvSpPr>
                  <p:cNvPr id="88" name="TextBox 87"/>
                  <p:cNvSpPr txBox="1"/>
                  <p:nvPr/>
                </p:nvSpPr>
                <p:spPr>
                  <a:xfrm>
                    <a:off x="4066277" y="3105139"/>
                    <a:ext cx="609600" cy="400110"/>
                  </a:xfrm>
                  <a:prstGeom prst="rect">
                    <a:avLst/>
                  </a:prstGeom>
                  <a:noFill/>
                </p:spPr>
                <p:txBody>
                  <a:bodyPr wrap="square" rtlCol="0">
                    <a:spAutoFit/>
                  </a:bodyPr>
                  <a:lstStyle/>
                  <a:p>
                    <a:r>
                      <a:rPr lang="en-US" b="1" dirty="0" smtClean="0">
                        <a:solidFill>
                          <a:srgbClr val="FF0000"/>
                        </a:solidFill>
                      </a:rPr>
                      <a:t>P3</a:t>
                    </a:r>
                    <a:endParaRPr lang="en-US" b="1" dirty="0">
                      <a:solidFill>
                        <a:srgbClr val="FF0000"/>
                      </a:solidFill>
                    </a:endParaRPr>
                  </a:p>
                </p:txBody>
              </p:sp>
              <p:sp>
                <p:nvSpPr>
                  <p:cNvPr id="89" name="TextBox 88"/>
                  <p:cNvSpPr txBox="1"/>
                  <p:nvPr/>
                </p:nvSpPr>
                <p:spPr>
                  <a:xfrm>
                    <a:off x="4039564" y="4092810"/>
                    <a:ext cx="609600" cy="400110"/>
                  </a:xfrm>
                  <a:prstGeom prst="rect">
                    <a:avLst/>
                  </a:prstGeom>
                  <a:noFill/>
                </p:spPr>
                <p:txBody>
                  <a:bodyPr wrap="square" rtlCol="0">
                    <a:spAutoFit/>
                  </a:bodyPr>
                  <a:lstStyle/>
                  <a:p>
                    <a:r>
                      <a:rPr lang="en-US" b="1" dirty="0" smtClean="0">
                        <a:solidFill>
                          <a:srgbClr val="FF0000"/>
                        </a:solidFill>
                      </a:rPr>
                      <a:t>P2</a:t>
                    </a:r>
                    <a:endParaRPr lang="en-US" b="1" dirty="0">
                      <a:solidFill>
                        <a:srgbClr val="FF0000"/>
                      </a:solidFill>
                    </a:endParaRPr>
                  </a:p>
                </p:txBody>
              </p:sp>
            </p:grpSp>
            <p:sp>
              <p:nvSpPr>
                <p:cNvPr id="82" name="TextBox 81"/>
                <p:cNvSpPr txBox="1"/>
                <p:nvPr/>
              </p:nvSpPr>
              <p:spPr>
                <a:xfrm>
                  <a:off x="3847462" y="3382678"/>
                  <a:ext cx="461665" cy="707886"/>
                </a:xfrm>
                <a:prstGeom prst="rect">
                  <a:avLst/>
                </a:prstGeom>
                <a:noFill/>
              </p:spPr>
              <p:txBody>
                <a:bodyPr vert="vert270" wrap="square" rtlCol="0">
                  <a:spAutoFit/>
                </a:bodyPr>
                <a:lstStyle/>
                <a:p>
                  <a:pPr algn="ctr"/>
                  <a:r>
                    <a:rPr lang="en-US" b="1" dirty="0" smtClean="0">
                      <a:solidFill>
                        <a:schemeClr val="tx2">
                          <a:lumMod val="75000"/>
                          <a:lumOff val="25000"/>
                        </a:schemeClr>
                      </a:solidFill>
                    </a:rPr>
                    <a:t>1.7”</a:t>
                  </a:r>
                  <a:endParaRPr lang="en-US" b="1" dirty="0">
                    <a:solidFill>
                      <a:schemeClr val="tx2">
                        <a:lumMod val="75000"/>
                        <a:lumOff val="25000"/>
                      </a:schemeClr>
                    </a:solidFill>
                  </a:endParaRPr>
                </a:p>
              </p:txBody>
            </p:sp>
            <p:sp>
              <p:nvSpPr>
                <p:cNvPr id="83" name="TextBox 82"/>
                <p:cNvSpPr txBox="1"/>
                <p:nvPr/>
              </p:nvSpPr>
              <p:spPr>
                <a:xfrm>
                  <a:off x="3847659" y="2832250"/>
                  <a:ext cx="461665" cy="707886"/>
                </a:xfrm>
                <a:prstGeom prst="rect">
                  <a:avLst/>
                </a:prstGeom>
                <a:noFill/>
              </p:spPr>
              <p:txBody>
                <a:bodyPr vert="vert270" wrap="square" rtlCol="0">
                  <a:spAutoFit/>
                </a:bodyPr>
                <a:lstStyle/>
                <a:p>
                  <a:pPr algn="ctr"/>
                  <a:r>
                    <a:rPr lang="en-US" b="1" dirty="0" smtClean="0">
                      <a:solidFill>
                        <a:schemeClr val="tx2">
                          <a:lumMod val="75000"/>
                          <a:lumOff val="25000"/>
                        </a:schemeClr>
                      </a:solidFill>
                    </a:rPr>
                    <a:t>2.46”</a:t>
                  </a:r>
                  <a:endParaRPr lang="en-US" b="1" dirty="0">
                    <a:solidFill>
                      <a:schemeClr val="tx2">
                        <a:lumMod val="75000"/>
                        <a:lumOff val="25000"/>
                      </a:schemeClr>
                    </a:solidFill>
                  </a:endParaRPr>
                </a:p>
              </p:txBody>
            </p:sp>
            <p:cxnSp>
              <p:nvCxnSpPr>
                <p:cNvPr id="84" name="Straight Arrow Connector 83"/>
                <p:cNvCxnSpPr/>
                <p:nvPr/>
              </p:nvCxnSpPr>
              <p:spPr>
                <a:xfrm flipV="1">
                  <a:off x="4342164" y="4121066"/>
                  <a:ext cx="6310" cy="519843"/>
                </a:xfrm>
                <a:prstGeom prst="straightConnector1">
                  <a:avLst/>
                </a:prstGeom>
                <a:ln w="38100">
                  <a:solidFill>
                    <a:schemeClr val="tx2">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4361082" y="3534288"/>
                  <a:ext cx="6305" cy="521163"/>
                </a:xfrm>
                <a:prstGeom prst="straightConnector1">
                  <a:avLst/>
                </a:prstGeom>
                <a:ln w="38100">
                  <a:solidFill>
                    <a:schemeClr val="tx2">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4342165" y="2826364"/>
                  <a:ext cx="0" cy="596897"/>
                </a:xfrm>
                <a:prstGeom prst="straightConnector1">
                  <a:avLst/>
                </a:prstGeom>
                <a:ln w="38100">
                  <a:solidFill>
                    <a:schemeClr val="tx2">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8512088" y="3982095"/>
                <a:ext cx="461665" cy="707886"/>
              </a:xfrm>
              <a:prstGeom prst="rect">
                <a:avLst/>
              </a:prstGeom>
              <a:noFill/>
            </p:spPr>
            <p:txBody>
              <a:bodyPr vert="vert270" wrap="square" rtlCol="0">
                <a:spAutoFit/>
              </a:bodyPr>
              <a:lstStyle/>
              <a:p>
                <a:pPr algn="ctr"/>
                <a:r>
                  <a:rPr lang="en-US" b="1" dirty="0" smtClean="0">
                    <a:solidFill>
                      <a:schemeClr val="tx2">
                        <a:lumMod val="75000"/>
                        <a:lumOff val="25000"/>
                      </a:schemeClr>
                    </a:solidFill>
                  </a:rPr>
                  <a:t>2.46”</a:t>
                </a:r>
                <a:endParaRPr lang="en-US" b="1" dirty="0">
                  <a:solidFill>
                    <a:schemeClr val="tx2">
                      <a:lumMod val="75000"/>
                      <a:lumOff val="25000"/>
                    </a:schemeClr>
                  </a:solidFill>
                </a:endParaRPr>
              </a:p>
            </p:txBody>
          </p:sp>
        </p:grpSp>
        <p:sp>
          <p:nvSpPr>
            <p:cNvPr id="102" name="TextBox 101"/>
            <p:cNvSpPr txBox="1"/>
            <p:nvPr/>
          </p:nvSpPr>
          <p:spPr>
            <a:xfrm>
              <a:off x="7814211" y="2999311"/>
              <a:ext cx="461665" cy="1200329"/>
            </a:xfrm>
            <a:prstGeom prst="rect">
              <a:avLst/>
            </a:prstGeom>
            <a:noFill/>
          </p:spPr>
          <p:txBody>
            <a:bodyPr vert="vert270" wrap="square" rtlCol="0">
              <a:spAutoFit/>
            </a:bodyPr>
            <a:lstStyle/>
            <a:p>
              <a:r>
                <a:rPr lang="en-US" b="1" dirty="0" smtClean="0"/>
                <a:t>CORE</a:t>
              </a:r>
              <a:endParaRPr lang="en-US" b="1" dirty="0"/>
            </a:p>
          </p:txBody>
        </p:sp>
        <p:cxnSp>
          <p:nvCxnSpPr>
            <p:cNvPr id="108" name="Elbow Connector 107"/>
            <p:cNvCxnSpPr>
              <a:endCxn id="99" idx="2"/>
            </p:cNvCxnSpPr>
            <p:nvPr/>
          </p:nvCxnSpPr>
          <p:spPr>
            <a:xfrm>
              <a:off x="5399315" y="3836358"/>
              <a:ext cx="2622302" cy="1874520"/>
            </a:xfrm>
            <a:prstGeom prst="bentConnector4">
              <a:avLst>
                <a:gd name="adj1" fmla="val 35057"/>
                <a:gd name="adj2" fmla="val 111694"/>
              </a:avLst>
            </a:prstGeom>
            <a:ln>
              <a:tailEnd type="arrow"/>
            </a:ln>
          </p:spPr>
          <p:style>
            <a:lnRef idx="2">
              <a:schemeClr val="dk1"/>
            </a:lnRef>
            <a:fillRef idx="0">
              <a:schemeClr val="dk1"/>
            </a:fillRef>
            <a:effectRef idx="1">
              <a:schemeClr val="dk1"/>
            </a:effectRef>
            <a:fontRef idx="minor">
              <a:schemeClr val="tx1"/>
            </a:fontRef>
          </p:style>
        </p:cxnSp>
        <p:sp>
          <p:nvSpPr>
            <p:cNvPr id="110" name="TextBox 109"/>
            <p:cNvSpPr txBox="1"/>
            <p:nvPr/>
          </p:nvSpPr>
          <p:spPr>
            <a:xfrm>
              <a:off x="7509889" y="6019800"/>
              <a:ext cx="864671" cy="369332"/>
            </a:xfrm>
            <a:prstGeom prst="rect">
              <a:avLst/>
            </a:prstGeom>
            <a:noFill/>
          </p:spPr>
          <p:txBody>
            <a:bodyPr wrap="square" rtlCol="0">
              <a:spAutoFit/>
            </a:bodyPr>
            <a:lstStyle/>
            <a:p>
              <a:r>
                <a:rPr lang="en-US" b="1" dirty="0" smtClean="0"/>
                <a:t>INLET</a:t>
              </a:r>
              <a:endParaRPr lang="en-US" b="1" dirty="0"/>
            </a:p>
          </p:txBody>
        </p:sp>
        <p:grpSp>
          <p:nvGrpSpPr>
            <p:cNvPr id="119" name="Group 118"/>
            <p:cNvGrpSpPr/>
            <p:nvPr/>
          </p:nvGrpSpPr>
          <p:grpSpPr>
            <a:xfrm>
              <a:off x="5637301" y="2523246"/>
              <a:ext cx="696686" cy="513843"/>
              <a:chOff x="5399314" y="2209800"/>
              <a:chExt cx="696686" cy="513843"/>
            </a:xfrm>
          </p:grpSpPr>
          <p:sp>
            <p:nvSpPr>
              <p:cNvPr id="116" name="Rectangle 115"/>
              <p:cNvSpPr/>
              <p:nvPr/>
            </p:nvSpPr>
            <p:spPr>
              <a:xfrm>
                <a:off x="5399314" y="2209800"/>
                <a:ext cx="696686" cy="5138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583228" y="2251680"/>
                <a:ext cx="304800" cy="452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5646759" y="2436283"/>
                <a:ext cx="1828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5637301" y="1717007"/>
              <a:ext cx="696686" cy="513843"/>
              <a:chOff x="5399314" y="2209800"/>
              <a:chExt cx="696686" cy="513843"/>
            </a:xfrm>
          </p:grpSpPr>
          <p:sp>
            <p:nvSpPr>
              <p:cNvPr id="121" name="Rectangle 120"/>
              <p:cNvSpPr/>
              <p:nvPr/>
            </p:nvSpPr>
            <p:spPr>
              <a:xfrm>
                <a:off x="5399314" y="2209800"/>
                <a:ext cx="696686" cy="5138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5576248" y="2209800"/>
                <a:ext cx="304800" cy="452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5646759" y="2436283"/>
                <a:ext cx="1828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604662" y="1131933"/>
              <a:ext cx="341802" cy="558690"/>
              <a:chOff x="5604662" y="1131933"/>
              <a:chExt cx="341802" cy="558690"/>
            </a:xfrm>
          </p:grpSpPr>
          <p:pic>
            <p:nvPicPr>
              <p:cNvPr id="127" name="Picture 14" descr="Hand Operated Valve"/>
              <p:cNvPicPr>
                <a:picLocks noChangeAspect="1" noChangeArrowheads="1"/>
              </p:cNvPicPr>
              <p:nvPr/>
            </p:nvPicPr>
            <p:blipFill>
              <a:blip r:embed="rId2" cstate="print"/>
              <a:srcRect l="34400" t="38733" r="33600" b="10726"/>
              <a:stretch>
                <a:fillRect/>
              </a:stretch>
            </p:blipFill>
            <p:spPr bwMode="auto">
              <a:xfrm rot="16200000" flipH="1">
                <a:off x="5546963" y="1189632"/>
                <a:ext cx="457200" cy="341802"/>
              </a:xfrm>
              <a:prstGeom prst="rect">
                <a:avLst/>
              </a:prstGeom>
              <a:noFill/>
            </p:spPr>
          </p:pic>
          <p:cxnSp>
            <p:nvCxnSpPr>
              <p:cNvPr id="132" name="Straight Connector 131"/>
              <p:cNvCxnSpPr/>
              <p:nvPr/>
            </p:nvCxnSpPr>
            <p:spPr>
              <a:xfrm rot="660000" flipH="1" flipV="1">
                <a:off x="5780732" y="1507743"/>
                <a:ext cx="38672" cy="182880"/>
              </a:xfrm>
              <a:prstGeom prst="line">
                <a:avLst/>
              </a:prstGeom>
            </p:spPr>
            <p:style>
              <a:lnRef idx="2">
                <a:schemeClr val="dk1"/>
              </a:lnRef>
              <a:fillRef idx="0">
                <a:schemeClr val="dk1"/>
              </a:fillRef>
              <a:effectRef idx="1">
                <a:schemeClr val="dk1"/>
              </a:effectRef>
              <a:fontRef idx="minor">
                <a:schemeClr val="tx1"/>
              </a:fontRef>
            </p:style>
          </p:cxnSp>
        </p:grpSp>
        <p:grpSp>
          <p:nvGrpSpPr>
            <p:cNvPr id="134" name="Group 133"/>
            <p:cNvGrpSpPr/>
            <p:nvPr/>
          </p:nvGrpSpPr>
          <p:grpSpPr>
            <a:xfrm>
              <a:off x="5899322" y="1134205"/>
              <a:ext cx="341802" cy="558690"/>
              <a:chOff x="5583146" y="1131933"/>
              <a:chExt cx="341802" cy="558690"/>
            </a:xfrm>
          </p:grpSpPr>
          <p:pic>
            <p:nvPicPr>
              <p:cNvPr id="135" name="Picture 14" descr="Hand Operated Valve"/>
              <p:cNvPicPr>
                <a:picLocks noChangeAspect="1" noChangeArrowheads="1"/>
              </p:cNvPicPr>
              <p:nvPr/>
            </p:nvPicPr>
            <p:blipFill>
              <a:blip r:embed="rId2" cstate="print"/>
              <a:srcRect l="34400" t="38733" r="33600" b="10726"/>
              <a:stretch>
                <a:fillRect/>
              </a:stretch>
            </p:blipFill>
            <p:spPr bwMode="auto">
              <a:xfrm rot="16200000" flipH="1">
                <a:off x="5525447" y="1189632"/>
                <a:ext cx="457200" cy="341802"/>
              </a:xfrm>
              <a:prstGeom prst="rect">
                <a:avLst/>
              </a:prstGeom>
              <a:noFill/>
            </p:spPr>
          </p:pic>
          <p:cxnSp>
            <p:nvCxnSpPr>
              <p:cNvPr id="136" name="Straight Connector 135"/>
              <p:cNvCxnSpPr/>
              <p:nvPr/>
            </p:nvCxnSpPr>
            <p:spPr>
              <a:xfrm rot="660000" flipH="1" flipV="1">
                <a:off x="5759216" y="1507743"/>
                <a:ext cx="38672" cy="182880"/>
              </a:xfrm>
              <a:prstGeom prst="line">
                <a:avLst/>
              </a:prstGeom>
            </p:spPr>
            <p:style>
              <a:lnRef idx="2">
                <a:schemeClr val="dk1"/>
              </a:lnRef>
              <a:fillRef idx="0">
                <a:schemeClr val="dk1"/>
              </a:fillRef>
              <a:effectRef idx="1">
                <a:schemeClr val="dk1"/>
              </a:effectRef>
              <a:fontRef idx="minor">
                <a:schemeClr val="tx1"/>
              </a:fontRef>
            </p:style>
          </p:cxnSp>
        </p:grpSp>
        <p:grpSp>
          <p:nvGrpSpPr>
            <p:cNvPr id="139" name="Group 138"/>
            <p:cNvGrpSpPr/>
            <p:nvPr/>
          </p:nvGrpSpPr>
          <p:grpSpPr>
            <a:xfrm>
              <a:off x="5626235" y="3022591"/>
              <a:ext cx="341802" cy="572269"/>
              <a:chOff x="5626235" y="2994671"/>
              <a:chExt cx="341802" cy="572269"/>
            </a:xfrm>
          </p:grpSpPr>
          <p:pic>
            <p:nvPicPr>
              <p:cNvPr id="129" name="Picture 14" descr="Hand Operated Valve"/>
              <p:cNvPicPr>
                <a:picLocks noChangeAspect="1" noChangeArrowheads="1"/>
              </p:cNvPicPr>
              <p:nvPr/>
            </p:nvPicPr>
            <p:blipFill>
              <a:blip r:embed="rId2" cstate="print"/>
              <a:srcRect l="34400" t="38733" r="33600" b="10726"/>
              <a:stretch>
                <a:fillRect/>
              </a:stretch>
            </p:blipFill>
            <p:spPr bwMode="auto">
              <a:xfrm rot="16200000" flipH="1">
                <a:off x="5568536" y="3167439"/>
                <a:ext cx="457200" cy="341802"/>
              </a:xfrm>
              <a:prstGeom prst="rect">
                <a:avLst/>
              </a:prstGeom>
              <a:noFill/>
            </p:spPr>
          </p:pic>
          <p:cxnSp>
            <p:nvCxnSpPr>
              <p:cNvPr id="138" name="Straight Connector 137"/>
              <p:cNvCxnSpPr/>
              <p:nvPr/>
            </p:nvCxnSpPr>
            <p:spPr>
              <a:xfrm rot="20820000" flipV="1">
                <a:off x="5806994" y="2994671"/>
                <a:ext cx="39361" cy="164592"/>
              </a:xfrm>
              <a:prstGeom prst="line">
                <a:avLst/>
              </a:prstGeom>
            </p:spPr>
            <p:style>
              <a:lnRef idx="2">
                <a:schemeClr val="dk1"/>
              </a:lnRef>
              <a:fillRef idx="0">
                <a:schemeClr val="dk1"/>
              </a:fillRef>
              <a:effectRef idx="1">
                <a:schemeClr val="dk1"/>
              </a:effectRef>
              <a:fontRef idx="minor">
                <a:schemeClr val="tx1"/>
              </a:fontRef>
            </p:style>
          </p:cxnSp>
        </p:grpSp>
        <p:grpSp>
          <p:nvGrpSpPr>
            <p:cNvPr id="140" name="Group 139"/>
            <p:cNvGrpSpPr/>
            <p:nvPr/>
          </p:nvGrpSpPr>
          <p:grpSpPr>
            <a:xfrm>
              <a:off x="5925215" y="3035391"/>
              <a:ext cx="341802" cy="572269"/>
              <a:chOff x="5626235" y="2994671"/>
              <a:chExt cx="341802" cy="572269"/>
            </a:xfrm>
          </p:grpSpPr>
          <p:pic>
            <p:nvPicPr>
              <p:cNvPr id="141" name="Picture 14" descr="Hand Operated Valve"/>
              <p:cNvPicPr>
                <a:picLocks noChangeAspect="1" noChangeArrowheads="1"/>
              </p:cNvPicPr>
              <p:nvPr/>
            </p:nvPicPr>
            <p:blipFill>
              <a:blip r:embed="rId2" cstate="print"/>
              <a:srcRect l="34400" t="38733" r="33600" b="10726"/>
              <a:stretch>
                <a:fillRect/>
              </a:stretch>
            </p:blipFill>
            <p:spPr bwMode="auto">
              <a:xfrm rot="16200000" flipH="1">
                <a:off x="5568536" y="3167439"/>
                <a:ext cx="457200" cy="341802"/>
              </a:xfrm>
              <a:prstGeom prst="rect">
                <a:avLst/>
              </a:prstGeom>
              <a:noFill/>
            </p:spPr>
          </p:pic>
          <p:cxnSp>
            <p:nvCxnSpPr>
              <p:cNvPr id="142" name="Straight Connector 141"/>
              <p:cNvCxnSpPr/>
              <p:nvPr/>
            </p:nvCxnSpPr>
            <p:spPr>
              <a:xfrm rot="20820000" flipV="1">
                <a:off x="5806994" y="2994671"/>
                <a:ext cx="39361" cy="164592"/>
              </a:xfrm>
              <a:prstGeom prst="line">
                <a:avLst/>
              </a:prstGeom>
            </p:spPr>
            <p:style>
              <a:lnRef idx="2">
                <a:schemeClr val="dk1"/>
              </a:lnRef>
              <a:fillRef idx="0">
                <a:schemeClr val="dk1"/>
              </a:fillRef>
              <a:effectRef idx="1">
                <a:schemeClr val="dk1"/>
              </a:effectRef>
              <a:fontRef idx="minor">
                <a:schemeClr val="tx1"/>
              </a:fontRef>
            </p:style>
          </p:cxnSp>
        </p:grpSp>
        <p:cxnSp>
          <p:nvCxnSpPr>
            <p:cNvPr id="144" name="Straight Arrow Connector 143"/>
            <p:cNvCxnSpPr/>
            <p:nvPr/>
          </p:nvCxnSpPr>
          <p:spPr>
            <a:xfrm flipV="1">
              <a:off x="8021617" y="718073"/>
              <a:ext cx="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8" name="TextBox 147"/>
            <p:cNvSpPr txBox="1"/>
            <p:nvPr/>
          </p:nvSpPr>
          <p:spPr>
            <a:xfrm>
              <a:off x="2596428" y="624140"/>
              <a:ext cx="801187" cy="369332"/>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US" b="1" dirty="0" smtClean="0"/>
                <a:t>BPR</a:t>
              </a:r>
              <a:endParaRPr lang="en-US" b="1" dirty="0"/>
            </a:p>
          </p:txBody>
        </p:sp>
        <p:cxnSp>
          <p:nvCxnSpPr>
            <p:cNvPr id="152" name="Straight Arrow Connector 151"/>
            <p:cNvCxnSpPr/>
            <p:nvPr/>
          </p:nvCxnSpPr>
          <p:spPr>
            <a:xfrm flipH="1">
              <a:off x="3397615" y="754214"/>
              <a:ext cx="462400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3" name="Straight Arrow Connector 152"/>
            <p:cNvCxnSpPr/>
            <p:nvPr/>
          </p:nvCxnSpPr>
          <p:spPr>
            <a:xfrm flipH="1">
              <a:off x="1824784" y="772665"/>
              <a:ext cx="7584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70" name="Picture 14" descr="Hand Operated Valve"/>
            <p:cNvPicPr>
              <a:picLocks noChangeAspect="1" noChangeArrowheads="1"/>
            </p:cNvPicPr>
            <p:nvPr/>
          </p:nvPicPr>
          <p:blipFill>
            <a:blip r:embed="rId2" cstate="print"/>
            <a:srcRect l="34400" t="38733" r="33600" b="10726"/>
            <a:stretch>
              <a:fillRect/>
            </a:stretch>
          </p:blipFill>
          <p:spPr bwMode="auto">
            <a:xfrm flipH="1">
              <a:off x="1635569" y="1312024"/>
              <a:ext cx="349634" cy="261386"/>
            </a:xfrm>
            <a:prstGeom prst="rect">
              <a:avLst/>
            </a:prstGeom>
            <a:noFill/>
          </p:spPr>
        </p:pic>
        <p:cxnSp>
          <p:nvCxnSpPr>
            <p:cNvPr id="174" name="Straight Connector 173"/>
            <p:cNvCxnSpPr/>
            <p:nvPr/>
          </p:nvCxnSpPr>
          <p:spPr>
            <a:xfrm flipH="1">
              <a:off x="1249011" y="1321193"/>
              <a:ext cx="138403" cy="97886"/>
            </a:xfrm>
            <a:prstGeom prst="line">
              <a:avLst/>
            </a:prstGeom>
          </p:spPr>
          <p:style>
            <a:lnRef idx="3">
              <a:schemeClr val="dk1"/>
            </a:lnRef>
            <a:fillRef idx="0">
              <a:schemeClr val="dk1"/>
            </a:fillRef>
            <a:effectRef idx="2">
              <a:schemeClr val="dk1"/>
            </a:effectRef>
            <a:fontRef idx="minor">
              <a:schemeClr val="tx1"/>
            </a:fontRef>
          </p:style>
        </p:cxnSp>
        <p:grpSp>
          <p:nvGrpSpPr>
            <p:cNvPr id="244" name="Group 243"/>
            <p:cNvGrpSpPr/>
            <p:nvPr/>
          </p:nvGrpSpPr>
          <p:grpSpPr>
            <a:xfrm>
              <a:off x="858887" y="1135946"/>
              <a:ext cx="972186" cy="1929037"/>
              <a:chOff x="3681876" y="1098975"/>
              <a:chExt cx="972186" cy="1929037"/>
            </a:xfrm>
          </p:grpSpPr>
          <p:grpSp>
            <p:nvGrpSpPr>
              <p:cNvPr id="163" name="Group 162"/>
              <p:cNvGrpSpPr/>
              <p:nvPr/>
            </p:nvGrpSpPr>
            <p:grpSpPr>
              <a:xfrm>
                <a:off x="3681876" y="1100963"/>
                <a:ext cx="972186" cy="1927049"/>
                <a:chOff x="381000" y="2779862"/>
                <a:chExt cx="972186" cy="2658961"/>
              </a:xfrm>
            </p:grpSpPr>
            <p:pic>
              <p:nvPicPr>
                <p:cNvPr id="164" name="Picture 8" descr="https://encrypted-tbn0.gstatic.com/images?q=tbn:ANd9GcTn-eKepmrxtvlrQBEutXoFyP2VF1ydUDfuzRdKxmlSTcJmoh9uLQ"/>
                <p:cNvPicPr>
                  <a:picLocks noChangeAspect="1" noChangeArrowheads="1"/>
                </p:cNvPicPr>
                <p:nvPr/>
              </p:nvPicPr>
              <p:blipFill>
                <a:blip r:embed="rId4" cstate="print"/>
                <a:srcRect l="36923" t="12308" r="32308" b="-1538"/>
                <a:stretch>
                  <a:fillRect/>
                </a:stretch>
              </p:blipFill>
              <p:spPr bwMode="auto">
                <a:xfrm>
                  <a:off x="381000" y="3152823"/>
                  <a:ext cx="788276" cy="2286000"/>
                </a:xfrm>
                <a:prstGeom prst="rect">
                  <a:avLst/>
                </a:prstGeom>
                <a:noFill/>
              </p:spPr>
            </p:pic>
            <p:grpSp>
              <p:nvGrpSpPr>
                <p:cNvPr id="165" name="Group 164"/>
                <p:cNvGrpSpPr/>
                <p:nvPr/>
              </p:nvGrpSpPr>
              <p:grpSpPr>
                <a:xfrm>
                  <a:off x="437868" y="2779862"/>
                  <a:ext cx="277091" cy="229196"/>
                  <a:chOff x="8006096" y="3619642"/>
                  <a:chExt cx="277091" cy="229196"/>
                </a:xfrm>
              </p:grpSpPr>
              <p:sp>
                <p:nvSpPr>
                  <p:cNvPr id="168" name="Oval 167"/>
                  <p:cNvSpPr/>
                  <p:nvPr/>
                </p:nvSpPr>
                <p:spPr>
                  <a:xfrm>
                    <a:off x="8006096" y="3619642"/>
                    <a:ext cx="277091" cy="2291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9" name="Straight Arrow Connector 168"/>
                  <p:cNvCxnSpPr/>
                  <p:nvPr/>
                </p:nvCxnSpPr>
                <p:spPr>
                  <a:xfrm rot="20160000" flipV="1">
                    <a:off x="8144642" y="3619642"/>
                    <a:ext cx="0" cy="2291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a:off x="413454" y="3821504"/>
                  <a:ext cx="939732" cy="646331"/>
                </a:xfrm>
                <a:prstGeom prst="rect">
                  <a:avLst/>
                </a:prstGeom>
                <a:noFill/>
              </p:spPr>
              <p:txBody>
                <a:bodyPr wrap="square" rtlCol="0">
                  <a:spAutoFit/>
                </a:bodyPr>
                <a:lstStyle/>
                <a:p>
                  <a:r>
                    <a:rPr lang="en-US" b="1" dirty="0" smtClean="0"/>
                    <a:t>N</a:t>
                  </a:r>
                  <a:r>
                    <a:rPr lang="en-US" b="1" baseline="-25000" dirty="0" smtClean="0"/>
                    <a:t>2</a:t>
                  </a:r>
                </a:p>
                <a:p>
                  <a:r>
                    <a:rPr lang="en-US" b="1" dirty="0" smtClean="0"/>
                    <a:t>GAS</a:t>
                  </a:r>
                  <a:endParaRPr lang="en-US" b="1" dirty="0"/>
                </a:p>
              </p:txBody>
            </p:sp>
            <p:cxnSp>
              <p:nvCxnSpPr>
                <p:cNvPr id="167" name="Straight Connector 166"/>
                <p:cNvCxnSpPr/>
                <p:nvPr/>
              </p:nvCxnSpPr>
              <p:spPr>
                <a:xfrm>
                  <a:off x="584433" y="3012575"/>
                  <a:ext cx="125387" cy="140248"/>
                </a:xfrm>
                <a:prstGeom prst="line">
                  <a:avLst/>
                </a:prstGeom>
              </p:spPr>
              <p:style>
                <a:lnRef idx="3">
                  <a:schemeClr val="dk1"/>
                </a:lnRef>
                <a:fillRef idx="0">
                  <a:schemeClr val="dk1"/>
                </a:fillRef>
                <a:effectRef idx="2">
                  <a:schemeClr val="dk1"/>
                </a:effectRef>
                <a:fontRef idx="minor">
                  <a:schemeClr val="tx1"/>
                </a:fontRef>
              </p:style>
            </p:cxnSp>
          </p:grpSp>
          <p:sp>
            <p:nvSpPr>
              <p:cNvPr id="173" name="Oval 172"/>
              <p:cNvSpPr/>
              <p:nvPr/>
            </p:nvSpPr>
            <p:spPr>
              <a:xfrm>
                <a:off x="4075871" y="1107269"/>
                <a:ext cx="277091" cy="16610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8" name="Straight Arrow Connector 177"/>
              <p:cNvCxnSpPr/>
              <p:nvPr/>
            </p:nvCxnSpPr>
            <p:spPr>
              <a:xfrm rot="1140000" flipV="1">
                <a:off x="4207830" y="1098975"/>
                <a:ext cx="0" cy="1661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a:stCxn id="170" idx="3"/>
            </p:cNvCxnSpPr>
            <p:nvPr/>
          </p:nvCxnSpPr>
          <p:spPr>
            <a:xfrm flipH="1" flipV="1">
              <a:off x="1321777" y="1440184"/>
              <a:ext cx="365760" cy="2533"/>
            </a:xfrm>
            <a:prstGeom prst="line">
              <a:avLst/>
            </a:prstGeom>
          </p:spPr>
          <p:style>
            <a:lnRef idx="2">
              <a:schemeClr val="dk1"/>
            </a:lnRef>
            <a:fillRef idx="0">
              <a:schemeClr val="dk1"/>
            </a:fillRef>
            <a:effectRef idx="1">
              <a:schemeClr val="dk1"/>
            </a:effectRef>
            <a:fontRef idx="minor">
              <a:schemeClr val="tx1"/>
            </a:fontRef>
          </p:style>
        </p:cxnSp>
        <p:cxnSp>
          <p:nvCxnSpPr>
            <p:cNvPr id="193" name="Elbow Connector 192"/>
            <p:cNvCxnSpPr/>
            <p:nvPr/>
          </p:nvCxnSpPr>
          <p:spPr>
            <a:xfrm rot="16200000" flipH="1">
              <a:off x="4207299" y="1897094"/>
              <a:ext cx="2770632" cy="457200"/>
            </a:xfrm>
            <a:prstGeom prst="bentConnector3">
              <a:avLst>
                <a:gd name="adj1" fmla="val 106001"/>
              </a:avLst>
            </a:prstGeom>
            <a:ln>
              <a:tailEnd type="arrow"/>
            </a:ln>
          </p:spPr>
          <p:style>
            <a:lnRef idx="2">
              <a:schemeClr val="dk1"/>
            </a:lnRef>
            <a:fillRef idx="0">
              <a:schemeClr val="dk1"/>
            </a:fillRef>
            <a:effectRef idx="1">
              <a:schemeClr val="dk1"/>
            </a:effectRef>
            <a:fontRef idx="minor">
              <a:schemeClr val="tx1"/>
            </a:fontRef>
          </p:style>
        </p:cxnSp>
        <p:sp>
          <p:nvSpPr>
            <p:cNvPr id="196" name="TextBox 195"/>
            <p:cNvSpPr txBox="1"/>
            <p:nvPr/>
          </p:nvSpPr>
          <p:spPr>
            <a:xfrm>
              <a:off x="7138638" y="1273376"/>
              <a:ext cx="941178" cy="369332"/>
            </a:xfrm>
            <a:prstGeom prst="rect">
              <a:avLst/>
            </a:prstGeom>
            <a:noFill/>
          </p:spPr>
          <p:txBody>
            <a:bodyPr wrap="square" rtlCol="0">
              <a:spAutoFit/>
            </a:bodyPr>
            <a:lstStyle/>
            <a:p>
              <a:r>
                <a:rPr lang="en-US" b="1" dirty="0" smtClean="0"/>
                <a:t>OUTLET</a:t>
              </a:r>
              <a:endParaRPr lang="en-US" b="1" dirty="0"/>
            </a:p>
          </p:txBody>
        </p:sp>
        <p:sp>
          <p:nvSpPr>
            <p:cNvPr id="197" name="TextBox 196"/>
            <p:cNvSpPr txBox="1"/>
            <p:nvPr/>
          </p:nvSpPr>
          <p:spPr>
            <a:xfrm rot="16200000">
              <a:off x="4691202" y="2269917"/>
              <a:ext cx="1602948" cy="369332"/>
            </a:xfrm>
            <a:prstGeom prst="rect">
              <a:avLst/>
            </a:prstGeom>
            <a:noFill/>
          </p:spPr>
          <p:txBody>
            <a:bodyPr wrap="square" rtlCol="0">
              <a:spAutoFit/>
            </a:bodyPr>
            <a:lstStyle/>
            <a:p>
              <a:r>
                <a:rPr lang="en-US" b="1" dirty="0" smtClean="0"/>
                <a:t>TRANSDUCERS</a:t>
              </a:r>
              <a:endParaRPr lang="en-US" b="1" dirty="0"/>
            </a:p>
          </p:txBody>
        </p:sp>
        <p:cxnSp>
          <p:nvCxnSpPr>
            <p:cNvPr id="202" name="Straight Connector 201"/>
            <p:cNvCxnSpPr/>
            <p:nvPr/>
          </p:nvCxnSpPr>
          <p:spPr>
            <a:xfrm rot="120000" flipH="1">
              <a:off x="6626194" y="4307391"/>
              <a:ext cx="568475" cy="14772"/>
            </a:xfrm>
            <a:prstGeom prst="line">
              <a:avLst/>
            </a:prstGeom>
          </p:spPr>
          <p:style>
            <a:lnRef idx="2">
              <a:schemeClr val="dk1"/>
            </a:lnRef>
            <a:fillRef idx="0">
              <a:schemeClr val="dk1"/>
            </a:fillRef>
            <a:effectRef idx="1">
              <a:schemeClr val="dk1"/>
            </a:effectRef>
            <a:fontRef idx="minor">
              <a:schemeClr val="tx1"/>
            </a:fontRef>
          </p:style>
        </p:cxnSp>
        <p:cxnSp>
          <p:nvCxnSpPr>
            <p:cNvPr id="203" name="Straight Connector 202"/>
            <p:cNvCxnSpPr/>
            <p:nvPr/>
          </p:nvCxnSpPr>
          <p:spPr>
            <a:xfrm rot="-120000" flipH="1" flipV="1">
              <a:off x="6723479" y="3662816"/>
              <a:ext cx="451732" cy="19840"/>
            </a:xfrm>
            <a:prstGeom prst="line">
              <a:avLst/>
            </a:prstGeom>
          </p:spPr>
          <p:style>
            <a:lnRef idx="2">
              <a:schemeClr val="dk1"/>
            </a:lnRef>
            <a:fillRef idx="0">
              <a:schemeClr val="dk1"/>
            </a:fillRef>
            <a:effectRef idx="1">
              <a:schemeClr val="dk1"/>
            </a:effectRef>
            <a:fontRef idx="minor">
              <a:schemeClr val="tx1"/>
            </a:fontRef>
          </p:style>
        </p:cxnSp>
        <p:cxnSp>
          <p:nvCxnSpPr>
            <p:cNvPr id="206" name="Elbow Connector 205"/>
            <p:cNvCxnSpPr>
              <a:endCxn id="135" idx="1"/>
            </p:cNvCxnSpPr>
            <p:nvPr/>
          </p:nvCxnSpPr>
          <p:spPr>
            <a:xfrm rot="16200000" flipV="1">
              <a:off x="4782928" y="2485726"/>
              <a:ext cx="3108960" cy="534370"/>
            </a:xfrm>
            <a:prstGeom prst="bentConnector3">
              <a:avLst>
                <a:gd name="adj1" fmla="val 105386"/>
              </a:avLst>
            </a:prstGeom>
            <a:ln>
              <a:tailEnd type="arrow"/>
            </a:ln>
          </p:spPr>
          <p:style>
            <a:lnRef idx="2">
              <a:schemeClr val="dk1"/>
            </a:lnRef>
            <a:fillRef idx="0">
              <a:schemeClr val="dk1"/>
            </a:fillRef>
            <a:effectRef idx="1">
              <a:schemeClr val="dk1"/>
            </a:effectRef>
            <a:fontRef idx="minor">
              <a:schemeClr val="tx1"/>
            </a:fontRef>
          </p:style>
        </p:cxnSp>
        <p:cxnSp>
          <p:nvCxnSpPr>
            <p:cNvPr id="208" name="Elbow Connector 207"/>
            <p:cNvCxnSpPr>
              <a:endCxn id="127" idx="1"/>
            </p:cNvCxnSpPr>
            <p:nvPr/>
          </p:nvCxnSpPr>
          <p:spPr>
            <a:xfrm rot="16200000" flipV="1">
              <a:off x="5015081" y="1964338"/>
              <a:ext cx="2468880" cy="947916"/>
            </a:xfrm>
            <a:prstGeom prst="bentConnector3">
              <a:avLst>
                <a:gd name="adj1" fmla="val 110113"/>
              </a:avLst>
            </a:prstGeom>
            <a:ln>
              <a:tailEnd type="arrow"/>
            </a:ln>
          </p:spPr>
          <p:style>
            <a:lnRef idx="2">
              <a:schemeClr val="dk1"/>
            </a:lnRef>
            <a:fillRef idx="0">
              <a:schemeClr val="dk1"/>
            </a:fillRef>
            <a:effectRef idx="1">
              <a:schemeClr val="dk1"/>
            </a:effectRef>
            <a:fontRef idx="minor">
              <a:schemeClr val="tx1"/>
            </a:fontRef>
          </p:style>
        </p:cxnSp>
        <p:sp>
          <p:nvSpPr>
            <p:cNvPr id="211" name="TextBox 210"/>
            <p:cNvSpPr txBox="1"/>
            <p:nvPr/>
          </p:nvSpPr>
          <p:spPr>
            <a:xfrm>
              <a:off x="664979" y="300974"/>
              <a:ext cx="1249977" cy="646331"/>
            </a:xfrm>
            <a:prstGeom prst="rect">
              <a:avLst/>
            </a:prstGeom>
            <a:noFill/>
          </p:spPr>
          <p:txBody>
            <a:bodyPr wrap="square" rtlCol="0">
              <a:spAutoFit/>
            </a:bodyPr>
            <a:lstStyle/>
            <a:p>
              <a:pPr algn="ctr"/>
              <a:r>
                <a:rPr lang="en-US" b="1" dirty="0" smtClean="0"/>
                <a:t>TO EFFLUENT</a:t>
              </a:r>
              <a:endParaRPr lang="en-US" b="1" dirty="0"/>
            </a:p>
          </p:txBody>
        </p:sp>
        <p:sp>
          <p:nvSpPr>
            <p:cNvPr id="213" name="TextBox 212"/>
            <p:cNvSpPr txBox="1"/>
            <p:nvPr/>
          </p:nvSpPr>
          <p:spPr>
            <a:xfrm>
              <a:off x="3667475" y="4287184"/>
              <a:ext cx="1828800" cy="369332"/>
            </a:xfrm>
            <a:prstGeom prst="rect">
              <a:avLst/>
            </a:prstGeom>
            <a:noFill/>
          </p:spPr>
          <p:txBody>
            <a:bodyPr wrap="square" rtlCol="0">
              <a:spAutoFit/>
            </a:bodyPr>
            <a:lstStyle/>
            <a:p>
              <a:r>
                <a:rPr lang="en-US" b="1" dirty="0" smtClean="0"/>
                <a:t>CHECK VALVE</a:t>
              </a:r>
              <a:endParaRPr lang="en-US" b="1" dirty="0"/>
            </a:p>
          </p:txBody>
        </p:sp>
        <p:cxnSp>
          <p:nvCxnSpPr>
            <p:cNvPr id="222" name="Straight Arrow Connector 221"/>
            <p:cNvCxnSpPr/>
            <p:nvPr/>
          </p:nvCxnSpPr>
          <p:spPr>
            <a:xfrm>
              <a:off x="5074032" y="3956247"/>
              <a:ext cx="2385970" cy="1"/>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227" name="Straight Connector 226"/>
            <p:cNvCxnSpPr/>
            <p:nvPr/>
          </p:nvCxnSpPr>
          <p:spPr>
            <a:xfrm flipV="1">
              <a:off x="5029200" y="767862"/>
              <a:ext cx="0" cy="3194393"/>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228" name="TextBox 227"/>
            <p:cNvSpPr txBox="1"/>
            <p:nvPr/>
          </p:nvSpPr>
          <p:spPr>
            <a:xfrm rot="16200000">
              <a:off x="5405541" y="4665934"/>
              <a:ext cx="2128474" cy="307777"/>
            </a:xfrm>
            <a:prstGeom prst="rect">
              <a:avLst/>
            </a:prstGeom>
            <a:noFill/>
          </p:spPr>
          <p:txBody>
            <a:bodyPr wrap="square" rtlCol="0">
              <a:spAutoFit/>
            </a:bodyPr>
            <a:lstStyle/>
            <a:p>
              <a:pPr algn="ctr"/>
              <a:r>
                <a:rPr lang="en-US" sz="1400" b="1" dirty="0" smtClean="0"/>
                <a:t>CONFINING PRESSURE</a:t>
              </a:r>
              <a:endParaRPr lang="en-US" sz="1400" b="1" dirty="0"/>
            </a:p>
          </p:txBody>
        </p:sp>
        <p:cxnSp>
          <p:nvCxnSpPr>
            <p:cNvPr id="229" name="Shape 212"/>
            <p:cNvCxnSpPr/>
            <p:nvPr/>
          </p:nvCxnSpPr>
          <p:spPr>
            <a:xfrm rot="5400000" flipH="1" flipV="1">
              <a:off x="6511836" y="3966200"/>
              <a:ext cx="676563" cy="576618"/>
            </a:xfrm>
            <a:prstGeom prst="curvedConnector3">
              <a:avLst>
                <a:gd name="adj1" fmla="val 50000"/>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rot="16200000">
              <a:off x="3827412" y="1944656"/>
              <a:ext cx="2128474" cy="307777"/>
            </a:xfrm>
            <a:prstGeom prst="rect">
              <a:avLst/>
            </a:prstGeom>
            <a:noFill/>
          </p:spPr>
          <p:txBody>
            <a:bodyPr wrap="square" rtlCol="0">
              <a:spAutoFit/>
            </a:bodyPr>
            <a:lstStyle/>
            <a:p>
              <a:pPr algn="ctr"/>
              <a:r>
                <a:rPr lang="en-US" sz="1400" b="1" dirty="0" smtClean="0"/>
                <a:t>CONFINING PRESSURE</a:t>
              </a:r>
              <a:endParaRPr lang="en-US" sz="1400" b="1" dirty="0"/>
            </a:p>
          </p:txBody>
        </p:sp>
        <p:sp>
          <p:nvSpPr>
            <p:cNvPr id="242" name="Rectangle 241"/>
            <p:cNvSpPr/>
            <p:nvPr/>
          </p:nvSpPr>
          <p:spPr>
            <a:xfrm>
              <a:off x="2038721" y="228600"/>
              <a:ext cx="7029079" cy="6248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Elbow Connector 252"/>
            <p:cNvCxnSpPr/>
            <p:nvPr/>
          </p:nvCxnSpPr>
          <p:spPr>
            <a:xfrm flipV="1">
              <a:off x="1940651" y="977874"/>
              <a:ext cx="914400" cy="449245"/>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254" name="TextBox 253"/>
            <p:cNvSpPr txBox="1"/>
            <p:nvPr/>
          </p:nvSpPr>
          <p:spPr>
            <a:xfrm>
              <a:off x="4819852" y="254808"/>
              <a:ext cx="1792166" cy="369332"/>
            </a:xfrm>
            <a:prstGeom prst="rect">
              <a:avLst/>
            </a:prstGeom>
            <a:noFill/>
          </p:spPr>
          <p:txBody>
            <a:bodyPr wrap="square" rtlCol="0">
              <a:spAutoFit/>
            </a:bodyPr>
            <a:lstStyle/>
            <a:p>
              <a:r>
                <a:rPr lang="en-US" b="1" dirty="0" smtClean="0"/>
                <a:t>OVEN 45 ⁰C</a:t>
              </a:r>
              <a:endParaRPr lang="en-US" b="1" dirty="0"/>
            </a:p>
          </p:txBody>
        </p:sp>
        <p:cxnSp>
          <p:nvCxnSpPr>
            <p:cNvPr id="260" name="Straight Arrow Connector 259"/>
            <p:cNvCxnSpPr>
              <a:endCxn id="69" idx="2"/>
            </p:cNvCxnSpPr>
            <p:nvPr/>
          </p:nvCxnSpPr>
          <p:spPr>
            <a:xfrm flipV="1">
              <a:off x="4308464" y="3956247"/>
              <a:ext cx="0" cy="400896"/>
            </a:xfrm>
            <a:prstGeom prst="straightConnector1">
              <a:avLst/>
            </a:prstGeom>
            <a:ln>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p:nvPr/>
          </p:nvCxnSpPr>
          <p:spPr>
            <a:xfrm rot="300000" flipH="1" flipV="1">
              <a:off x="6098109" y="3524621"/>
              <a:ext cx="22919" cy="32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65" name="TextBox 264"/>
          <p:cNvSpPr txBox="1"/>
          <p:nvPr/>
        </p:nvSpPr>
        <p:spPr>
          <a:xfrm>
            <a:off x="-12379" y="-54591"/>
            <a:ext cx="9318284" cy="584775"/>
          </a:xfrm>
          <a:prstGeom prst="rect">
            <a:avLst/>
          </a:prstGeom>
          <a:noFill/>
        </p:spPr>
        <p:txBody>
          <a:bodyPr wrap="square" rtlCol="0">
            <a:spAutoFit/>
          </a:bodyPr>
          <a:lstStyle/>
          <a:p>
            <a:pPr algn="ctr"/>
            <a:r>
              <a:rPr lang="en-US" sz="3200" b="1" dirty="0" smtClean="0">
                <a:solidFill>
                  <a:srgbClr val="FF0000"/>
                </a:solidFill>
              </a:rPr>
              <a:t>FOAM EXPERIMENTAL SET UP</a:t>
            </a:r>
            <a:endParaRPr lang="en-US" sz="3200" b="1" dirty="0">
              <a:solidFill>
                <a:srgbClr val="FF0000"/>
              </a:solidFill>
            </a:endParaRPr>
          </a:p>
        </p:txBody>
      </p:sp>
    </p:spTree>
    <p:extLst>
      <p:ext uri="{BB962C8B-B14F-4D97-AF65-F5344CB8AC3E}">
        <p14:creationId xmlns:p14="http://schemas.microsoft.com/office/powerpoint/2010/main" xmlns="" val="980254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Autofit/>
          </a:bodyPr>
          <a:lstStyle/>
          <a:p>
            <a:r>
              <a:rPr lang="en-US" sz="2400" b="1" dirty="0" smtClean="0">
                <a:solidFill>
                  <a:srgbClr val="FF0000"/>
                </a:solidFill>
              </a:rPr>
              <a:t>Characterization of synergism by </a:t>
            </a:r>
            <a:r>
              <a:rPr lang="en-US" sz="2400" b="1" dirty="0" smtClean="0">
                <a:solidFill>
                  <a:srgbClr val="FF0000"/>
                </a:solidFill>
                <a:sym typeface="Symbol"/>
              </a:rPr>
              <a:t> parameter- Betaine AOS blends</a:t>
            </a:r>
            <a:endParaRPr lang="en-US" sz="24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736001786"/>
              </p:ext>
            </p:extLst>
          </p:nvPr>
        </p:nvGraphicFramePr>
        <p:xfrm>
          <a:off x="152400" y="1143000"/>
          <a:ext cx="8686800" cy="2939476"/>
        </p:xfrm>
        <a:graphic>
          <a:graphicData uri="http://schemas.openxmlformats.org/drawingml/2006/table">
            <a:tbl>
              <a:tblPr firstRow="1" bandRow="1">
                <a:tableStyleId>{93296810-A885-4BE3-A3E7-6D5BEEA58F35}</a:tableStyleId>
              </a:tblPr>
              <a:tblGrid>
                <a:gridCol w="1905000"/>
                <a:gridCol w="1025487"/>
                <a:gridCol w="1465244"/>
                <a:gridCol w="1360584"/>
                <a:gridCol w="1465244"/>
                <a:gridCol w="1465241"/>
              </a:tblGrid>
              <a:tr h="295255">
                <a:tc>
                  <a:txBody>
                    <a:bodyPr/>
                    <a:lstStyle/>
                    <a:p>
                      <a:r>
                        <a:rPr lang="en-US" dirty="0" smtClean="0"/>
                        <a:t>Surfactant</a:t>
                      </a:r>
                      <a:endParaRPr lang="en-US" dirty="0"/>
                    </a:p>
                  </a:txBody>
                  <a:tcPr/>
                </a:tc>
                <a:tc>
                  <a:txBody>
                    <a:bodyPr/>
                    <a:lstStyle/>
                    <a:p>
                      <a:r>
                        <a:rPr lang="en-US" baseline="0" dirty="0" smtClean="0">
                          <a:sym typeface="Symbol"/>
                        </a:rPr>
                        <a:t>Bulk mole fraction</a:t>
                      </a:r>
                    </a:p>
                    <a:p>
                      <a:r>
                        <a:rPr lang="en-US" baseline="0" dirty="0" smtClean="0">
                          <a:sym typeface="Symbol"/>
                        </a:rPr>
                        <a:t> </a:t>
                      </a:r>
                      <a:r>
                        <a:rPr lang="en-US" baseline="-25000" dirty="0" smtClean="0">
                          <a:sym typeface="Symbol"/>
                        </a:rPr>
                        <a:t>LS</a:t>
                      </a:r>
                      <a:endParaRPr lang="en-US" baseline="-25000" dirty="0"/>
                    </a:p>
                  </a:txBody>
                  <a:tcPr/>
                </a:tc>
                <a:tc>
                  <a:txBody>
                    <a:bodyPr/>
                    <a:lstStyle/>
                    <a:p>
                      <a:r>
                        <a:rPr lang="en-US" dirty="0" smtClean="0"/>
                        <a:t>Interfacial mole fraction X</a:t>
                      </a:r>
                      <a:r>
                        <a:rPr lang="en-US" baseline="-25000" dirty="0" smtClean="0"/>
                        <a:t>1</a:t>
                      </a:r>
                      <a:endParaRPr lang="en-US" baseline="-25000" dirty="0"/>
                    </a:p>
                  </a:txBody>
                  <a:tcPr/>
                </a:tc>
                <a:tc>
                  <a:txBody>
                    <a:bodyPr/>
                    <a:lstStyle/>
                    <a:p>
                      <a:r>
                        <a:rPr lang="en-US" baseline="0" dirty="0" err="1" smtClean="0"/>
                        <a:t>Micellar</a:t>
                      </a:r>
                      <a:r>
                        <a:rPr lang="en-US" baseline="0" dirty="0" smtClean="0"/>
                        <a:t> mole fraction </a:t>
                      </a:r>
                      <a:r>
                        <a:rPr lang="en-US" baseline="0" dirty="0" err="1" smtClean="0"/>
                        <a:t>X</a:t>
                      </a:r>
                      <a:r>
                        <a:rPr lang="en-US" baseline="-25000" dirty="0" err="1" smtClean="0"/>
                        <a:t>m</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a:t>
                      </a:r>
                      <a:endParaRPr lang="en-US" baseline="30000" dirty="0"/>
                    </a:p>
                  </a:txBody>
                  <a:tcPr/>
                </a:tc>
                <a:tc>
                  <a:txBody>
                    <a:bodyPr/>
                    <a:lstStyle/>
                    <a:p>
                      <a:r>
                        <a:rPr lang="en-US" dirty="0" smtClean="0"/>
                        <a:t>Surfactant</a:t>
                      </a:r>
                      <a:endParaRPr lang="en-US" dirty="0"/>
                    </a:p>
                  </a:txBody>
                  <a:tcPr/>
                </a:tc>
              </a:tr>
              <a:tr h="295255">
                <a:tc>
                  <a:txBody>
                    <a:bodyPr/>
                    <a:lstStyle/>
                    <a:p>
                      <a:pPr algn="ctr"/>
                      <a:r>
                        <a:rPr lang="en-US" b="1" dirty="0" smtClean="0"/>
                        <a:t>Betaine</a:t>
                      </a: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r>
              <a:tr h="509618">
                <a:tc>
                  <a:txBody>
                    <a:bodyPr/>
                    <a:lstStyle/>
                    <a:p>
                      <a:pPr algn="ctr"/>
                      <a:r>
                        <a:rPr lang="en-US" b="1" dirty="0" smtClean="0"/>
                        <a:t>7</a:t>
                      </a:r>
                      <a:r>
                        <a:rPr lang="en-US" b="1" baseline="0" dirty="0" smtClean="0"/>
                        <a:t> Betaine +3AOS</a:t>
                      </a:r>
                      <a:endParaRPr lang="en-US" b="1" dirty="0"/>
                    </a:p>
                  </a:txBody>
                  <a:tcPr anchor="ctr"/>
                </a:tc>
                <a:tc>
                  <a:txBody>
                    <a:bodyPr/>
                    <a:lstStyle/>
                    <a:p>
                      <a:pPr algn="ctr"/>
                      <a:r>
                        <a:rPr lang="en-US" b="1" dirty="0" smtClean="0"/>
                        <a:t>0.77</a:t>
                      </a:r>
                      <a:endParaRPr lang="en-US" b="1" dirty="0"/>
                    </a:p>
                  </a:txBody>
                  <a:tcPr anchor="ctr"/>
                </a:tc>
                <a:tc>
                  <a:txBody>
                    <a:bodyPr/>
                    <a:lstStyle/>
                    <a:p>
                      <a:pPr algn="ctr"/>
                      <a:r>
                        <a:rPr lang="en-US" b="1" smtClean="0"/>
                        <a:t>0.49</a:t>
                      </a:r>
                      <a:endParaRPr lang="en-US" b="1" dirty="0"/>
                    </a:p>
                  </a:txBody>
                  <a:tcPr anchor="ctr"/>
                </a:tc>
                <a:tc>
                  <a:txBody>
                    <a:bodyPr/>
                    <a:lstStyle/>
                    <a:p>
                      <a:pPr algn="ctr"/>
                      <a:r>
                        <a:rPr lang="en-US" b="1" smtClean="0"/>
                        <a:t>0.48</a:t>
                      </a:r>
                      <a:endParaRPr lang="en-US" b="1" dirty="0"/>
                    </a:p>
                  </a:txBody>
                  <a:tcPr anchor="ctr"/>
                </a:tc>
                <a:tc>
                  <a:txBody>
                    <a:bodyPr/>
                    <a:lstStyle/>
                    <a:p>
                      <a:pPr algn="ctr"/>
                      <a:r>
                        <a:rPr lang="en-US" b="1" smtClean="0"/>
                        <a:t>-7.08</a:t>
                      </a:r>
                      <a:endParaRPr lang="en-US" b="1" dirty="0"/>
                    </a:p>
                  </a:txBody>
                  <a:tcPr anchor="ctr"/>
                </a:tc>
                <a:tc>
                  <a:txBody>
                    <a:bodyPr/>
                    <a:lstStyle/>
                    <a:p>
                      <a:pPr algn="ctr"/>
                      <a:r>
                        <a:rPr lang="en-US" b="1" smtClean="0"/>
                        <a:t>-2.84</a:t>
                      </a:r>
                      <a:endParaRPr lang="en-US" b="1" dirty="0"/>
                    </a:p>
                  </a:txBody>
                  <a:tcPr anchor="ctr"/>
                </a:tc>
              </a:tr>
              <a:tr h="509618">
                <a:tc>
                  <a:txBody>
                    <a:bodyPr/>
                    <a:lstStyle/>
                    <a:p>
                      <a:pPr algn="ctr"/>
                      <a:r>
                        <a:rPr lang="en-US" b="1" dirty="0" smtClean="0"/>
                        <a:t>1 Betaine+ 9 AOS</a:t>
                      </a:r>
                      <a:endParaRPr lang="en-US" b="1" dirty="0"/>
                    </a:p>
                  </a:txBody>
                  <a:tcPr anchor="ctr"/>
                </a:tc>
                <a:tc>
                  <a:txBody>
                    <a:bodyPr/>
                    <a:lstStyle/>
                    <a:p>
                      <a:pPr algn="ctr"/>
                      <a:r>
                        <a:rPr lang="en-US" b="1" dirty="0" smtClean="0"/>
                        <a:t>0.14</a:t>
                      </a:r>
                      <a:endParaRPr lang="en-US" b="1" dirty="0"/>
                    </a:p>
                  </a:txBody>
                  <a:tcPr anchor="ctr"/>
                </a:tc>
                <a:tc>
                  <a:txBody>
                    <a:bodyPr/>
                    <a:lstStyle/>
                    <a:p>
                      <a:pPr algn="ctr"/>
                      <a:r>
                        <a:rPr lang="en-US" b="1" dirty="0" smtClean="0"/>
                        <a:t>0.31</a:t>
                      </a:r>
                      <a:endParaRPr lang="en-US" b="1" dirty="0"/>
                    </a:p>
                  </a:txBody>
                  <a:tcPr anchor="ctr"/>
                </a:tc>
                <a:tc>
                  <a:txBody>
                    <a:bodyPr/>
                    <a:lstStyle/>
                    <a:p>
                      <a:pPr algn="ctr"/>
                      <a:r>
                        <a:rPr lang="en-US" b="1" smtClean="0"/>
                        <a:t>0.26</a:t>
                      </a:r>
                      <a:endParaRPr lang="en-US" b="1" dirty="0"/>
                    </a:p>
                  </a:txBody>
                  <a:tcPr anchor="ctr"/>
                </a:tc>
                <a:tc>
                  <a:txBody>
                    <a:bodyPr/>
                    <a:lstStyle/>
                    <a:p>
                      <a:pPr algn="ctr"/>
                      <a:r>
                        <a:rPr lang="en-US" b="1" smtClean="0"/>
                        <a:t>-2.72</a:t>
                      </a:r>
                      <a:endParaRPr lang="en-US" b="1" dirty="0"/>
                    </a:p>
                  </a:txBody>
                  <a:tcPr anchor="ctr"/>
                </a:tc>
                <a:tc>
                  <a:txBody>
                    <a:bodyPr/>
                    <a:lstStyle/>
                    <a:p>
                      <a:pPr algn="ctr"/>
                      <a:r>
                        <a:rPr lang="en-US" b="1" dirty="0" smtClean="0"/>
                        <a:t>-1.40</a:t>
                      </a:r>
                      <a:endParaRPr lang="en-US" b="1" dirty="0"/>
                    </a:p>
                  </a:txBody>
                  <a:tcPr anchor="ctr"/>
                </a:tc>
              </a:tr>
              <a:tr h="295255">
                <a:tc>
                  <a:txBody>
                    <a:bodyPr/>
                    <a:lstStyle/>
                    <a:p>
                      <a:pPr algn="ctr"/>
                      <a:r>
                        <a:rPr lang="en-US" b="1" dirty="0" smtClean="0"/>
                        <a:t>AOS</a:t>
                      </a: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712333066"/>
              </p:ext>
            </p:extLst>
          </p:nvPr>
        </p:nvGraphicFramePr>
        <p:xfrm>
          <a:off x="304800" y="4572000"/>
          <a:ext cx="8839200" cy="2200948"/>
        </p:xfrm>
        <a:graphic>
          <a:graphicData uri="http://schemas.openxmlformats.org/drawingml/2006/table">
            <a:tbl>
              <a:tblPr firstRow="1" bandRow="1">
                <a:tableStyleId>{93296810-A885-4BE3-A3E7-6D5BEEA58F35}</a:tableStyleId>
              </a:tblPr>
              <a:tblGrid>
                <a:gridCol w="1913221"/>
                <a:gridCol w="1622459"/>
                <a:gridCol w="1767840"/>
                <a:gridCol w="1767840"/>
                <a:gridCol w="1767840"/>
              </a:tblGrid>
              <a:tr h="319713">
                <a:tc>
                  <a:txBody>
                    <a:bodyPr/>
                    <a:lstStyle/>
                    <a:p>
                      <a:r>
                        <a:rPr lang="en-US" dirty="0" smtClean="0"/>
                        <a:t>Surfactant</a:t>
                      </a:r>
                      <a:endParaRPr lang="en-US" dirty="0"/>
                    </a:p>
                  </a:txBody>
                  <a:tcPr/>
                </a:tc>
                <a:tc>
                  <a:txBody>
                    <a:bodyPr/>
                    <a:lstStyle/>
                    <a:p>
                      <a:pPr algn="ctr"/>
                      <a:r>
                        <a:rPr lang="en-US" dirty="0" smtClean="0"/>
                        <a:t>X</a:t>
                      </a:r>
                      <a:r>
                        <a:rPr lang="en-US" baseline="-25000" dirty="0" smtClean="0"/>
                        <a:t>1</a:t>
                      </a:r>
                      <a:endParaRPr lang="en-US" baseline="-25000" dirty="0"/>
                    </a:p>
                  </a:txBody>
                  <a:tcPr/>
                </a:tc>
                <a:tc>
                  <a:txBody>
                    <a:bodyPr/>
                    <a:lstStyle/>
                    <a:p>
                      <a:pPr algn="ctr"/>
                      <a:r>
                        <a:rPr lang="en-US" baseline="0" dirty="0" err="1" smtClean="0"/>
                        <a:t>X</a:t>
                      </a:r>
                      <a:r>
                        <a:rPr lang="en-US" baseline="-25000" dirty="0" err="1" smtClean="0"/>
                        <a:t>m</a:t>
                      </a:r>
                      <a:endParaRPr lang="en-US"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a:t>
                      </a:r>
                      <a:endParaRPr lang="en-US"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ym typeface="Symbol"/>
                        </a:rPr>
                        <a:t></a:t>
                      </a:r>
                      <a:r>
                        <a:rPr lang="en-US" baseline="30000" dirty="0" smtClean="0">
                          <a:sym typeface="Symbol"/>
                        </a:rPr>
                        <a:t>M</a:t>
                      </a:r>
                      <a:endParaRPr lang="en-US" baseline="30000" dirty="0"/>
                    </a:p>
                  </a:txBody>
                  <a:tcPr/>
                </a:tc>
              </a:tr>
              <a:tr h="319713">
                <a:tc>
                  <a:txBody>
                    <a:bodyPr/>
                    <a:lstStyle/>
                    <a:p>
                      <a:pPr algn="ctr"/>
                      <a:r>
                        <a:rPr lang="en-US" b="1" dirty="0" smtClean="0"/>
                        <a:t>Betaine</a:t>
                      </a: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r>
              <a:tr h="551834">
                <a:tc>
                  <a:txBody>
                    <a:bodyPr/>
                    <a:lstStyle/>
                    <a:p>
                      <a:pPr algn="ctr"/>
                      <a:r>
                        <a:rPr lang="en-US" b="1" dirty="0" smtClean="0"/>
                        <a:t>7</a:t>
                      </a:r>
                      <a:r>
                        <a:rPr lang="en-US" b="1" baseline="0" dirty="0" smtClean="0"/>
                        <a:t> Betaine +3AOS</a:t>
                      </a:r>
                      <a:endParaRPr lang="en-US" b="1" dirty="0"/>
                    </a:p>
                  </a:txBody>
                  <a:tcPr anchor="ctr"/>
                </a:tc>
                <a:tc>
                  <a:txBody>
                    <a:bodyPr/>
                    <a:lstStyle/>
                    <a:p>
                      <a:pPr algn="ctr"/>
                      <a:r>
                        <a:rPr lang="en-US" b="1" dirty="0" smtClean="0"/>
                        <a:t>0.37</a:t>
                      </a:r>
                      <a:endParaRPr lang="en-US" b="1" dirty="0"/>
                    </a:p>
                  </a:txBody>
                  <a:tcPr anchor="ctr"/>
                </a:tc>
                <a:tc>
                  <a:txBody>
                    <a:bodyPr/>
                    <a:lstStyle/>
                    <a:p>
                      <a:pPr algn="ctr"/>
                      <a:endParaRPr lang="en-US" b="1" dirty="0"/>
                    </a:p>
                  </a:txBody>
                  <a:tcPr anchor="ctr"/>
                </a:tc>
                <a:tc>
                  <a:txBody>
                    <a:bodyPr/>
                    <a:lstStyle/>
                    <a:p>
                      <a:pPr algn="ctr"/>
                      <a:r>
                        <a:rPr lang="en-US" b="1" dirty="0" smtClean="0"/>
                        <a:t>-3.24</a:t>
                      </a:r>
                      <a:endParaRPr lang="en-US" b="1" dirty="0"/>
                    </a:p>
                  </a:txBody>
                  <a:tcPr anchor="ctr"/>
                </a:tc>
                <a:tc>
                  <a:txBody>
                    <a:bodyPr/>
                    <a:lstStyle/>
                    <a:p>
                      <a:pPr algn="ctr"/>
                      <a:endParaRPr lang="en-US" b="1" dirty="0"/>
                    </a:p>
                  </a:txBody>
                  <a:tcPr anchor="ctr"/>
                </a:tc>
              </a:tr>
              <a:tr h="551834">
                <a:tc>
                  <a:txBody>
                    <a:bodyPr/>
                    <a:lstStyle/>
                    <a:p>
                      <a:pPr algn="ctr"/>
                      <a:r>
                        <a:rPr lang="en-US" b="1" dirty="0" smtClean="0"/>
                        <a:t>1 Betaine+ 9 AOS</a:t>
                      </a:r>
                      <a:endParaRPr lang="en-US" b="1" dirty="0"/>
                    </a:p>
                  </a:txBody>
                  <a:tcPr anchor="ctr"/>
                </a:tc>
                <a:tc>
                  <a:txBody>
                    <a:bodyPr/>
                    <a:lstStyle/>
                    <a:p>
                      <a:pPr algn="ctr"/>
                      <a:r>
                        <a:rPr lang="en-US" b="1" dirty="0" smtClean="0"/>
                        <a:t>0.30</a:t>
                      </a:r>
                      <a:endParaRPr lang="en-US" b="1" dirty="0"/>
                    </a:p>
                  </a:txBody>
                  <a:tcPr anchor="ctr"/>
                </a:tc>
                <a:tc>
                  <a:txBody>
                    <a:bodyPr/>
                    <a:lstStyle/>
                    <a:p>
                      <a:pPr algn="ctr"/>
                      <a:r>
                        <a:rPr lang="en-US" b="1" dirty="0" smtClean="0"/>
                        <a:t>0.27</a:t>
                      </a:r>
                      <a:endParaRPr lang="en-US" b="1" dirty="0"/>
                    </a:p>
                  </a:txBody>
                  <a:tcPr anchor="ctr"/>
                </a:tc>
                <a:tc>
                  <a:txBody>
                    <a:bodyPr/>
                    <a:lstStyle/>
                    <a:p>
                      <a:pPr algn="ctr"/>
                      <a:r>
                        <a:rPr lang="en-US" b="1" dirty="0" smtClean="0"/>
                        <a:t>-2.19</a:t>
                      </a:r>
                      <a:endParaRPr lang="en-US" b="1" dirty="0"/>
                    </a:p>
                  </a:txBody>
                  <a:tcPr anchor="ctr"/>
                </a:tc>
                <a:tc>
                  <a:txBody>
                    <a:bodyPr/>
                    <a:lstStyle/>
                    <a:p>
                      <a:pPr algn="ctr"/>
                      <a:r>
                        <a:rPr lang="en-US" b="1" dirty="0" smtClean="0">
                          <a:solidFill>
                            <a:schemeClr val="tx1"/>
                          </a:solidFill>
                        </a:rPr>
                        <a:t>-0.77</a:t>
                      </a:r>
                      <a:endParaRPr lang="en-US" b="1" dirty="0">
                        <a:solidFill>
                          <a:schemeClr val="tx1"/>
                        </a:solidFill>
                      </a:endParaRPr>
                    </a:p>
                  </a:txBody>
                  <a:tcPr anchor="ctr"/>
                </a:tc>
              </a:tr>
              <a:tr h="319713">
                <a:tc>
                  <a:txBody>
                    <a:bodyPr/>
                    <a:lstStyle/>
                    <a:p>
                      <a:pPr algn="ctr"/>
                      <a:r>
                        <a:rPr lang="en-US" b="1" dirty="0" smtClean="0"/>
                        <a:t>AOS</a:t>
                      </a: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r>
            </a:tbl>
          </a:graphicData>
        </a:graphic>
      </p:graphicFrame>
      <p:sp>
        <p:nvSpPr>
          <p:cNvPr id="5" name="Title 1"/>
          <p:cNvSpPr txBox="1">
            <a:spLocks/>
          </p:cNvSpPr>
          <p:nvPr/>
        </p:nvSpPr>
        <p:spPr>
          <a:xfrm>
            <a:off x="381000" y="3962400"/>
            <a:ext cx="8229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ym typeface="Symbol"/>
              </a:rPr>
              <a:t>Octane-liquid</a:t>
            </a:r>
            <a:r>
              <a:rPr lang="en-US" sz="2400" b="1" dirty="0" smtClean="0">
                <a:solidFill>
                  <a:srgbClr val="FF0000"/>
                </a:solidFill>
                <a:sym typeface="Symbol"/>
              </a:rPr>
              <a:t> interface</a:t>
            </a:r>
            <a:endParaRPr lang="en-US" sz="2400" b="1" dirty="0">
              <a:solidFill>
                <a:srgbClr val="FF0000"/>
              </a:solidFill>
            </a:endParaRPr>
          </a:p>
        </p:txBody>
      </p:sp>
      <p:sp>
        <p:nvSpPr>
          <p:cNvPr id="6" name="Rectangle 5"/>
          <p:cNvSpPr/>
          <p:nvPr/>
        </p:nvSpPr>
        <p:spPr>
          <a:xfrm>
            <a:off x="3352800" y="609600"/>
            <a:ext cx="2574359" cy="461665"/>
          </a:xfrm>
          <a:prstGeom prst="rect">
            <a:avLst/>
          </a:prstGeom>
        </p:spPr>
        <p:txBody>
          <a:bodyPr wrap="none">
            <a:spAutoFit/>
          </a:bodyPr>
          <a:lstStyle/>
          <a:p>
            <a:r>
              <a:rPr lang="en-US" sz="2400" b="1" dirty="0" smtClean="0">
                <a:sym typeface="Symbol"/>
              </a:rPr>
              <a:t>Air-liquid</a:t>
            </a:r>
            <a:r>
              <a:rPr lang="en-US" sz="2400" b="1" dirty="0" smtClean="0">
                <a:solidFill>
                  <a:srgbClr val="FF0000"/>
                </a:solidFill>
                <a:sym typeface="Symbol"/>
              </a:rPr>
              <a:t> </a:t>
            </a:r>
            <a:r>
              <a:rPr lang="en-US" sz="2400" b="1" dirty="0">
                <a:solidFill>
                  <a:srgbClr val="FF0000"/>
                </a:solidFill>
                <a:sym typeface="Symbol"/>
              </a:rPr>
              <a:t>interface</a:t>
            </a:r>
            <a:endParaRPr lang="en-US" sz="2400" dirty="0"/>
          </a:p>
        </p:txBody>
      </p:sp>
      <p:sp>
        <p:nvSpPr>
          <p:cNvPr id="7" name="Slide Number Placeholder 6"/>
          <p:cNvSpPr>
            <a:spLocks noGrp="1"/>
          </p:cNvSpPr>
          <p:nvPr>
            <p:ph type="sldNum" sz="quarter" idx="12"/>
          </p:nvPr>
        </p:nvSpPr>
        <p:spPr/>
        <p:txBody>
          <a:bodyPr/>
          <a:lstStyle/>
          <a:p>
            <a:fld id="{209F2C53-6B65-4A86-A5F5-044685DFA929}" type="slidenum">
              <a:rPr lang="en-US" smtClean="0"/>
              <a:pPr/>
              <a:t>30</a:t>
            </a:fld>
            <a:endParaRPr lang="en-US"/>
          </a:p>
        </p:txBody>
      </p:sp>
    </p:spTree>
    <p:extLst>
      <p:ext uri="{BB962C8B-B14F-4D97-AF65-F5344CB8AC3E}">
        <p14:creationId xmlns:p14="http://schemas.microsoft.com/office/powerpoint/2010/main" xmlns="" val="3242336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r>
              <a:rPr lang="en-US" sz="3200" b="1" dirty="0" smtClean="0">
                <a:solidFill>
                  <a:srgbClr val="FF0000"/>
                </a:solidFill>
              </a:rPr>
              <a:t>Pressure History and Oil recovery LS:AOS 1:9</a:t>
            </a:r>
            <a:endParaRPr lang="en-US" sz="3200" b="1" dirty="0">
              <a:solidFill>
                <a:srgbClr val="FF0000"/>
              </a:solidFill>
            </a:endParaRPr>
          </a:p>
        </p:txBody>
      </p:sp>
      <p:sp>
        <p:nvSpPr>
          <p:cNvPr id="3" name="Slide Number Placeholder 2"/>
          <p:cNvSpPr>
            <a:spLocks noGrp="1"/>
          </p:cNvSpPr>
          <p:nvPr>
            <p:ph type="sldNum" sz="quarter" idx="12"/>
          </p:nvPr>
        </p:nvSpPr>
        <p:spPr/>
        <p:txBody>
          <a:bodyPr/>
          <a:lstStyle/>
          <a:p>
            <a:fld id="{209F2C53-6B65-4A86-A5F5-044685DFA929}" type="slidenum">
              <a:rPr lang="en-US" smtClean="0"/>
              <a:pPr/>
              <a:t>31</a:t>
            </a:fld>
            <a:endParaRPr lang="en-US"/>
          </a:p>
        </p:txBody>
      </p:sp>
      <p:graphicFrame>
        <p:nvGraphicFramePr>
          <p:cNvPr id="4" name="Chart 3"/>
          <p:cNvGraphicFramePr>
            <a:graphicFrameLocks/>
          </p:cNvGraphicFramePr>
          <p:nvPr>
            <p:extLst>
              <p:ext uri="{D42A27DB-BD31-4B8C-83A1-F6EECF244321}">
                <p14:modId xmlns:p14="http://schemas.microsoft.com/office/powerpoint/2010/main" xmlns="" val="4203503119"/>
              </p:ext>
            </p:extLst>
          </p:nvPr>
        </p:nvGraphicFramePr>
        <p:xfrm>
          <a:off x="23648" y="4038600"/>
          <a:ext cx="8915400" cy="2651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 val="826766406"/>
              </p:ext>
            </p:extLst>
          </p:nvPr>
        </p:nvGraphicFramePr>
        <p:xfrm>
          <a:off x="0" y="762000"/>
          <a:ext cx="9144000" cy="2651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46846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3200"/>
            <a:ext cx="8229600" cy="1143000"/>
          </a:xfrm>
        </p:spPr>
        <p:txBody>
          <a:bodyPr/>
          <a:lstStyle/>
          <a:p>
            <a:r>
              <a:rPr lang="en-US" b="1" dirty="0" smtClean="0">
                <a:solidFill>
                  <a:srgbClr val="FF0000"/>
                </a:solidFill>
              </a:rPr>
              <a:t>Lauryl Sultaine –AOS </a:t>
            </a:r>
            <a:r>
              <a:rPr lang="en-US" b="1" baseline="-25000" dirty="0" smtClean="0">
                <a:solidFill>
                  <a:srgbClr val="FF0000"/>
                </a:solidFill>
              </a:rPr>
              <a:t>14-16</a:t>
            </a:r>
            <a:r>
              <a:rPr lang="en-US" b="1" dirty="0" smtClean="0">
                <a:solidFill>
                  <a:srgbClr val="FF0000"/>
                </a:solidFill>
              </a:rPr>
              <a:t> blends</a:t>
            </a:r>
            <a:endParaRPr lang="en-US" b="1" dirty="0">
              <a:solidFill>
                <a:srgbClr val="FF0000"/>
              </a:solidFill>
            </a:endParaRPr>
          </a:p>
        </p:txBody>
      </p:sp>
      <p:sp>
        <p:nvSpPr>
          <p:cNvPr id="2" name="Slide Number Placeholder 1"/>
          <p:cNvSpPr>
            <a:spLocks noGrp="1"/>
          </p:cNvSpPr>
          <p:nvPr>
            <p:ph type="sldNum" sz="quarter" idx="12"/>
          </p:nvPr>
        </p:nvSpPr>
        <p:spPr/>
        <p:txBody>
          <a:bodyPr/>
          <a:lstStyle/>
          <a:p>
            <a:fld id="{209F2C53-6B65-4A86-A5F5-044685DFA929}" type="slidenum">
              <a:rPr lang="en-US" smtClean="0"/>
              <a:pPr/>
              <a:t>4</a:t>
            </a:fld>
            <a:endParaRPr lang="en-US"/>
          </a:p>
        </p:txBody>
      </p:sp>
    </p:spTree>
    <p:extLst>
      <p:ext uri="{BB962C8B-B14F-4D97-AF65-F5344CB8AC3E}">
        <p14:creationId xmlns:p14="http://schemas.microsoft.com/office/powerpoint/2010/main" xmlns="" val="3380474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solidFill>
                  <a:srgbClr val="FF0000"/>
                </a:solidFill>
              </a:rPr>
              <a:t>Aqueous stability test - Sultaine AOS blends at 45⁰C</a:t>
            </a:r>
            <a:endParaRPr lang="en-US" sz="3600" b="1" dirty="0">
              <a:solidFill>
                <a:srgbClr val="FF0000"/>
              </a:solidFill>
            </a:endParaRPr>
          </a:p>
        </p:txBody>
      </p:sp>
      <p:pic>
        <p:nvPicPr>
          <p:cNvPr id="3074" name="Picture 2" descr="C:\Documents and Settings\Aarthi\My Documents\Dropbox\TU DELFT research (1)\all photos\IMG_20141204_164425.jpg"/>
          <p:cNvPicPr>
            <a:picLocks noChangeAspect="1" noChangeArrowheads="1"/>
          </p:cNvPicPr>
          <p:nvPr/>
        </p:nvPicPr>
        <p:blipFill rotWithShape="1">
          <a:blip r:embed="rId2" cstate="print"/>
          <a:srcRect l="3712" t="15717" r="12094" b="43063"/>
          <a:stretch/>
        </p:blipFill>
        <p:spPr bwMode="auto">
          <a:xfrm>
            <a:off x="10804" y="2079708"/>
            <a:ext cx="9067800" cy="3906672"/>
          </a:xfrm>
          <a:prstGeom prst="rect">
            <a:avLst/>
          </a:prstGeom>
          <a:noFill/>
        </p:spPr>
      </p:pic>
      <p:sp>
        <p:nvSpPr>
          <p:cNvPr id="7" name="TextBox 6"/>
          <p:cNvSpPr txBox="1"/>
          <p:nvPr/>
        </p:nvSpPr>
        <p:spPr>
          <a:xfrm>
            <a:off x="-152400" y="1411069"/>
            <a:ext cx="9144000" cy="646331"/>
          </a:xfrm>
          <a:prstGeom prst="rect">
            <a:avLst/>
          </a:prstGeom>
          <a:noFill/>
        </p:spPr>
        <p:txBody>
          <a:bodyPr wrap="square" rtlCol="0">
            <a:spAutoFit/>
          </a:bodyPr>
          <a:lstStyle/>
          <a:p>
            <a:r>
              <a:rPr lang="en-US" altLang="zh-CN" b="1" dirty="0" smtClean="0"/>
              <a:t>  (S)      </a:t>
            </a:r>
            <a:r>
              <a:rPr lang="en-US" altLang="zh-CN" b="1" dirty="0" smtClean="0">
                <a:solidFill>
                  <a:srgbClr val="92D050"/>
                </a:solidFill>
              </a:rPr>
              <a:t>1 </a:t>
            </a:r>
            <a:r>
              <a:rPr lang="en-US" altLang="zh-CN" b="1" dirty="0" smtClean="0">
                <a:solidFill>
                  <a:srgbClr val="C00000"/>
                </a:solidFill>
              </a:rPr>
              <a:t>      </a:t>
            </a:r>
            <a:r>
              <a:rPr lang="en-US" altLang="zh-CN" b="1" dirty="0" smtClean="0">
                <a:solidFill>
                  <a:srgbClr val="92D050"/>
                </a:solidFill>
              </a:rPr>
              <a:t>0.9      0.8         0.7               </a:t>
            </a:r>
            <a:r>
              <a:rPr lang="en-US" altLang="zh-CN" b="1" dirty="0" smtClean="0">
                <a:solidFill>
                  <a:srgbClr val="FF0000"/>
                </a:solidFill>
              </a:rPr>
              <a:t>0.6        0.5       0.4</a:t>
            </a:r>
            <a:r>
              <a:rPr lang="en-US" altLang="zh-CN" b="1" dirty="0" smtClean="0">
                <a:solidFill>
                  <a:srgbClr val="C00000"/>
                </a:solidFill>
              </a:rPr>
              <a:t>           </a:t>
            </a:r>
            <a:r>
              <a:rPr lang="en-US" altLang="zh-CN" b="1" dirty="0" smtClean="0">
                <a:solidFill>
                  <a:srgbClr val="92D050"/>
                </a:solidFill>
              </a:rPr>
              <a:t>0.3</a:t>
            </a:r>
            <a:r>
              <a:rPr lang="en-US" altLang="zh-CN" b="1" dirty="0" smtClean="0">
                <a:solidFill>
                  <a:srgbClr val="FF0000"/>
                </a:solidFill>
              </a:rPr>
              <a:t>           </a:t>
            </a:r>
            <a:r>
              <a:rPr lang="en-US" altLang="zh-CN" b="1" dirty="0" smtClean="0">
                <a:solidFill>
                  <a:srgbClr val="92D050"/>
                </a:solidFill>
              </a:rPr>
              <a:t>0.2 </a:t>
            </a:r>
            <a:r>
              <a:rPr lang="en-US" altLang="zh-CN" b="1" dirty="0" smtClean="0">
                <a:solidFill>
                  <a:srgbClr val="FF0000"/>
                </a:solidFill>
              </a:rPr>
              <a:t>         </a:t>
            </a:r>
            <a:r>
              <a:rPr lang="en-US" altLang="zh-CN" b="1" dirty="0" smtClean="0">
                <a:solidFill>
                  <a:srgbClr val="92D050"/>
                </a:solidFill>
              </a:rPr>
              <a:t>0.1            0</a:t>
            </a:r>
          </a:p>
          <a:p>
            <a:r>
              <a:rPr lang="en-US" altLang="zh-CN" b="1" dirty="0" smtClean="0"/>
              <a:t>  (AOS) </a:t>
            </a:r>
            <a:r>
              <a:rPr lang="en-US" altLang="zh-CN" b="1" dirty="0" smtClean="0">
                <a:solidFill>
                  <a:srgbClr val="92D050"/>
                </a:solidFill>
              </a:rPr>
              <a:t>0       0.1      0.2         0.3               </a:t>
            </a:r>
            <a:r>
              <a:rPr lang="en-US" altLang="zh-CN" b="1" dirty="0" smtClean="0">
                <a:solidFill>
                  <a:srgbClr val="FF0000"/>
                </a:solidFill>
              </a:rPr>
              <a:t>0.4        0.5       0.6           </a:t>
            </a:r>
            <a:r>
              <a:rPr lang="en-US" altLang="zh-CN" b="1" dirty="0" smtClean="0">
                <a:solidFill>
                  <a:srgbClr val="92D050"/>
                </a:solidFill>
              </a:rPr>
              <a:t>0.7          0.8          0.9            1</a:t>
            </a:r>
            <a:r>
              <a:rPr lang="en-US" altLang="zh-CN" b="1" dirty="0" smtClean="0"/>
              <a:t>      </a:t>
            </a:r>
          </a:p>
        </p:txBody>
      </p:sp>
      <p:sp>
        <p:nvSpPr>
          <p:cNvPr id="8" name="Left Brace 7"/>
          <p:cNvSpPr/>
          <p:nvPr/>
        </p:nvSpPr>
        <p:spPr>
          <a:xfrm rot="16200000">
            <a:off x="1435967" y="5134398"/>
            <a:ext cx="576064" cy="2228800"/>
          </a:xfrm>
          <a:prstGeom prst="leftBrace">
            <a:avLst/>
          </a:prstGeom>
          <a:ln>
            <a:solidFill>
              <a:srgbClr val="92D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solidFill>
                <a:srgbClr val="92D050"/>
              </a:solidFill>
            </a:endParaRPr>
          </a:p>
        </p:txBody>
      </p:sp>
      <p:sp>
        <p:nvSpPr>
          <p:cNvPr id="9" name="Left Brace 8"/>
          <p:cNvSpPr/>
          <p:nvPr/>
        </p:nvSpPr>
        <p:spPr>
          <a:xfrm rot="16200000">
            <a:off x="4073042" y="5495797"/>
            <a:ext cx="578815" cy="1562101"/>
          </a:xfrm>
          <a:prstGeom prst="leftBrace">
            <a:avLst/>
          </a:prstGeom>
          <a:noFill/>
          <a:ln w="381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92D050"/>
              </a:solidFill>
              <a:effectLst/>
              <a:uLnTx/>
              <a:uFillTx/>
              <a:latin typeface="Calibri"/>
              <a:ea typeface="+mn-ea"/>
              <a:cs typeface="+mn-cs"/>
            </a:endParaRPr>
          </a:p>
        </p:txBody>
      </p:sp>
      <p:sp>
        <p:nvSpPr>
          <p:cNvPr id="10" name="Left Brace 9"/>
          <p:cNvSpPr/>
          <p:nvPr/>
        </p:nvSpPr>
        <p:spPr>
          <a:xfrm rot="16200000">
            <a:off x="6756706" y="4901895"/>
            <a:ext cx="583589" cy="2514601"/>
          </a:xfrm>
          <a:prstGeom prst="leftBrace">
            <a:avLst/>
          </a:prstGeom>
          <a:noFill/>
          <a:ln w="38100" cap="flat" cmpd="sng" algn="ctr">
            <a:solidFill>
              <a:srgbClr val="92D05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92D050"/>
              </a:solidFill>
              <a:effectLst/>
              <a:uLnTx/>
              <a:uFillTx/>
              <a:latin typeface="Calibri"/>
              <a:ea typeface="+mn-ea"/>
              <a:cs typeface="+mn-cs"/>
            </a:endParaRPr>
          </a:p>
        </p:txBody>
      </p:sp>
      <p:sp>
        <p:nvSpPr>
          <p:cNvPr id="11" name="TextBox 10"/>
          <p:cNvSpPr txBox="1"/>
          <p:nvPr/>
        </p:nvSpPr>
        <p:spPr>
          <a:xfrm>
            <a:off x="1075926" y="6396335"/>
            <a:ext cx="1296144" cy="461665"/>
          </a:xfrm>
          <a:prstGeom prst="rect">
            <a:avLst/>
          </a:prstGeom>
          <a:noFill/>
        </p:spPr>
        <p:txBody>
          <a:bodyPr wrap="square" rtlCol="0">
            <a:spAutoFit/>
          </a:bodyPr>
          <a:lstStyle/>
          <a:p>
            <a:pPr algn="ctr"/>
            <a:r>
              <a:rPr lang="en-US" sz="2400" b="1" dirty="0" smtClean="0">
                <a:solidFill>
                  <a:srgbClr val="92D050"/>
                </a:solidFill>
              </a:rPr>
              <a:t>Clear</a:t>
            </a:r>
            <a:endParaRPr lang="en-US" sz="2400" b="1" dirty="0">
              <a:solidFill>
                <a:srgbClr val="92D050"/>
              </a:solidFill>
            </a:endParaRPr>
          </a:p>
        </p:txBody>
      </p:sp>
      <p:sp>
        <p:nvSpPr>
          <p:cNvPr id="12" name="TextBox 11"/>
          <p:cNvSpPr txBox="1"/>
          <p:nvPr/>
        </p:nvSpPr>
        <p:spPr>
          <a:xfrm>
            <a:off x="6419763" y="6396335"/>
            <a:ext cx="1296144" cy="461665"/>
          </a:xfrm>
          <a:prstGeom prst="rect">
            <a:avLst/>
          </a:prstGeom>
          <a:noFill/>
        </p:spPr>
        <p:txBody>
          <a:bodyPr wrap="square" rtlCol="0">
            <a:spAutoFit/>
          </a:bodyPr>
          <a:lstStyle/>
          <a:p>
            <a:pPr algn="ctr"/>
            <a:r>
              <a:rPr lang="en-US" sz="2400" b="1" dirty="0" smtClean="0">
                <a:solidFill>
                  <a:srgbClr val="92D050"/>
                </a:solidFill>
              </a:rPr>
              <a:t>Clear</a:t>
            </a:r>
            <a:endParaRPr lang="en-US" sz="2400" b="1" dirty="0">
              <a:solidFill>
                <a:srgbClr val="92D050"/>
              </a:solidFill>
            </a:endParaRPr>
          </a:p>
        </p:txBody>
      </p:sp>
      <p:sp>
        <p:nvSpPr>
          <p:cNvPr id="13" name="TextBox 12"/>
          <p:cNvSpPr txBox="1"/>
          <p:nvPr/>
        </p:nvSpPr>
        <p:spPr>
          <a:xfrm>
            <a:off x="3519500" y="6420104"/>
            <a:ext cx="1800200" cy="461665"/>
          </a:xfrm>
          <a:prstGeom prst="rect">
            <a:avLst/>
          </a:prstGeom>
          <a:noFill/>
        </p:spPr>
        <p:txBody>
          <a:bodyPr wrap="square" rtlCol="0">
            <a:spAutoFit/>
          </a:bodyPr>
          <a:lstStyle/>
          <a:p>
            <a:pPr algn="ctr"/>
            <a:r>
              <a:rPr lang="en-US" sz="2400" b="1" dirty="0" smtClean="0">
                <a:solidFill>
                  <a:srgbClr val="FF0000"/>
                </a:solidFill>
              </a:rPr>
              <a:t>Unclear</a:t>
            </a:r>
            <a:endParaRPr lang="en-US" sz="2400" b="1" dirty="0">
              <a:solidFill>
                <a:srgbClr val="FF0000"/>
              </a:solidFill>
            </a:endParaRPr>
          </a:p>
        </p:txBody>
      </p:sp>
      <p:sp>
        <p:nvSpPr>
          <p:cNvPr id="3" name="Slide Number Placeholder 2"/>
          <p:cNvSpPr>
            <a:spLocks noGrp="1"/>
          </p:cNvSpPr>
          <p:nvPr>
            <p:ph type="sldNum" sz="quarter" idx="12"/>
          </p:nvPr>
        </p:nvSpPr>
        <p:spPr/>
        <p:txBody>
          <a:bodyPr/>
          <a:lstStyle/>
          <a:p>
            <a:fld id="{209F2C53-6B65-4A86-A5F5-044685DFA929}" type="slidenum">
              <a:rPr lang="en-US" smtClean="0"/>
              <a:pPr/>
              <a:t>5</a:t>
            </a:fld>
            <a:endParaRPr lang="en-US"/>
          </a:p>
        </p:txBody>
      </p:sp>
    </p:spTree>
    <p:extLst>
      <p:ext uri="{BB962C8B-B14F-4D97-AF65-F5344CB8AC3E}">
        <p14:creationId xmlns:p14="http://schemas.microsoft.com/office/powerpoint/2010/main" xmlns="" val="3473514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solidFill>
                  <a:srgbClr val="FF0000"/>
                </a:solidFill>
              </a:rPr>
              <a:t>Foam Quality scan- 45 °C, ~ 2.5 Darcy,</a:t>
            </a:r>
            <a:br>
              <a:rPr lang="en-US" sz="3200" b="1" dirty="0" smtClean="0">
                <a:solidFill>
                  <a:srgbClr val="FF0000"/>
                </a:solidFill>
              </a:rPr>
            </a:br>
            <a:r>
              <a:rPr lang="en-US" sz="3200" b="1" dirty="0" smtClean="0">
                <a:solidFill>
                  <a:srgbClr val="FF0000"/>
                </a:solidFill>
              </a:rPr>
              <a:t> ~ 20 ft/day interstitial velocity</a:t>
            </a:r>
            <a:endParaRPr lang="en-US" sz="3200" b="1" dirty="0">
              <a:solidFill>
                <a:srgbClr val="FF0000"/>
              </a:solidFill>
            </a:endParaRPr>
          </a:p>
        </p:txBody>
      </p:sp>
      <p:sp>
        <p:nvSpPr>
          <p:cNvPr id="3" name="Slide Number Placeholder 2"/>
          <p:cNvSpPr>
            <a:spLocks noGrp="1"/>
          </p:cNvSpPr>
          <p:nvPr>
            <p:ph type="sldNum" sz="quarter" idx="12"/>
          </p:nvPr>
        </p:nvSpPr>
        <p:spPr/>
        <p:txBody>
          <a:bodyPr/>
          <a:lstStyle/>
          <a:p>
            <a:fld id="{209F2C53-6B65-4A86-A5F5-044685DFA929}" type="slidenum">
              <a:rPr lang="en-US" smtClean="0"/>
              <a:pPr/>
              <a:t>6</a:t>
            </a:fld>
            <a:endParaRPr lang="en-US"/>
          </a:p>
        </p:txBody>
      </p:sp>
      <p:graphicFrame>
        <p:nvGraphicFramePr>
          <p:cNvPr id="4" name="Chart 3"/>
          <p:cNvGraphicFramePr>
            <a:graphicFrameLocks/>
          </p:cNvGraphicFramePr>
          <p:nvPr>
            <p:extLst>
              <p:ext uri="{D42A27DB-BD31-4B8C-83A1-F6EECF244321}">
                <p14:modId xmlns:p14="http://schemas.microsoft.com/office/powerpoint/2010/main" xmlns="" val="941168015"/>
              </p:ext>
            </p:extLst>
          </p:nvPr>
        </p:nvGraphicFramePr>
        <p:xfrm>
          <a:off x="304800" y="1295400"/>
          <a:ext cx="7239000" cy="4379572"/>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5527957" y="2399963"/>
            <a:ext cx="614489" cy="589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
          <p:cNvGrpSpPr/>
          <p:nvPr/>
        </p:nvGrpSpPr>
        <p:grpSpPr>
          <a:xfrm>
            <a:off x="7393043" y="1219200"/>
            <a:ext cx="1901028" cy="3058207"/>
            <a:chOff x="3968322" y="1627246"/>
            <a:chExt cx="2721692" cy="4067818"/>
          </a:xfrm>
        </p:grpSpPr>
        <p:grpSp>
          <p:nvGrpSpPr>
            <p:cNvPr id="32" name="Group 4"/>
            <p:cNvGrpSpPr/>
            <p:nvPr/>
          </p:nvGrpSpPr>
          <p:grpSpPr>
            <a:xfrm rot="16200000">
              <a:off x="2923790" y="2671778"/>
              <a:ext cx="4067818" cy="1978753"/>
              <a:chOff x="4800600" y="971922"/>
              <a:chExt cx="4346944" cy="1558909"/>
            </a:xfrm>
          </p:grpSpPr>
          <p:grpSp>
            <p:nvGrpSpPr>
              <p:cNvPr id="34" name="Group 6"/>
              <p:cNvGrpSpPr/>
              <p:nvPr/>
            </p:nvGrpSpPr>
            <p:grpSpPr>
              <a:xfrm>
                <a:off x="4800600" y="971922"/>
                <a:ext cx="4346944" cy="939966"/>
                <a:chOff x="4572000" y="1124322"/>
                <a:chExt cx="4346944" cy="939966"/>
              </a:xfrm>
            </p:grpSpPr>
            <p:sp>
              <p:nvSpPr>
                <p:cNvPr id="37" name="Rectangle 36"/>
                <p:cNvSpPr/>
                <p:nvPr/>
              </p:nvSpPr>
              <p:spPr>
                <a:xfrm>
                  <a:off x="5178056" y="1454688"/>
                  <a:ext cx="3124200"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8" name="Group 10"/>
                <p:cNvGrpSpPr/>
                <p:nvPr/>
              </p:nvGrpSpPr>
              <p:grpSpPr>
                <a:xfrm>
                  <a:off x="4572000" y="1124322"/>
                  <a:ext cx="4346944" cy="939966"/>
                  <a:chOff x="4572000" y="1124322"/>
                  <a:chExt cx="4346944" cy="939966"/>
                </a:xfrm>
              </p:grpSpPr>
              <p:cxnSp>
                <p:nvCxnSpPr>
                  <p:cNvPr id="39" name="Straight Arrow Connector 38"/>
                  <p:cNvCxnSpPr/>
                  <p:nvPr/>
                </p:nvCxnSpPr>
                <p:spPr>
                  <a:xfrm>
                    <a:off x="4572000" y="1634784"/>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8309344" y="1694816"/>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413384" y="1835688"/>
                    <a:ext cx="762000" cy="228600"/>
                  </a:xfrm>
                  <a:prstGeom prst="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TextBox 41"/>
                  <p:cNvSpPr txBox="1"/>
                  <p:nvPr/>
                </p:nvSpPr>
                <p:spPr>
                  <a:xfrm>
                    <a:off x="6349761" y="1124322"/>
                    <a:ext cx="1651239" cy="290969"/>
                  </a:xfrm>
                  <a:prstGeom prst="rect">
                    <a:avLst/>
                  </a:prstGeom>
                  <a:noFill/>
                </p:spPr>
                <p:txBody>
                  <a:bodyPr wrap="square" rtlCol="0">
                    <a:spAutoFit/>
                  </a:bodyPr>
                  <a:lstStyle/>
                  <a:p>
                    <a:r>
                      <a:rPr lang="en-US" b="1" dirty="0" smtClean="0"/>
                      <a:t>Overall</a:t>
                    </a:r>
                    <a:endParaRPr lang="en-US" sz="1200" b="1" dirty="0"/>
                  </a:p>
                </p:txBody>
              </p:sp>
            </p:grpSp>
          </p:grpSp>
          <p:sp>
            <p:nvSpPr>
              <p:cNvPr id="35" name="TextBox 34"/>
              <p:cNvSpPr txBox="1"/>
              <p:nvPr/>
            </p:nvSpPr>
            <p:spPr>
              <a:xfrm rot="5400000">
                <a:off x="4918791" y="1786801"/>
                <a:ext cx="449419" cy="361785"/>
              </a:xfrm>
              <a:prstGeom prst="rect">
                <a:avLst/>
              </a:prstGeom>
              <a:noFill/>
            </p:spPr>
            <p:txBody>
              <a:bodyPr wrap="square" rtlCol="0">
                <a:spAutoFit/>
              </a:bodyPr>
              <a:lstStyle/>
              <a:p>
                <a:r>
                  <a:rPr lang="en-US" sz="1600" b="1" dirty="0" smtClean="0"/>
                  <a:t>IN</a:t>
                </a:r>
                <a:endParaRPr lang="en-US" sz="1600" b="1" dirty="0"/>
              </a:p>
            </p:txBody>
          </p:sp>
          <p:sp>
            <p:nvSpPr>
              <p:cNvPr id="36" name="TextBox 35"/>
              <p:cNvSpPr txBox="1"/>
              <p:nvPr/>
            </p:nvSpPr>
            <p:spPr>
              <a:xfrm rot="5400000">
                <a:off x="8498178" y="1889475"/>
                <a:ext cx="862314" cy="420397"/>
              </a:xfrm>
              <a:prstGeom prst="rect">
                <a:avLst/>
              </a:prstGeom>
              <a:noFill/>
            </p:spPr>
            <p:txBody>
              <a:bodyPr wrap="square" rtlCol="0">
                <a:spAutoFit/>
              </a:bodyPr>
              <a:lstStyle/>
              <a:p>
                <a:r>
                  <a:rPr lang="en-US" sz="1600" b="1" dirty="0" smtClean="0"/>
                  <a:t>OUT</a:t>
                </a:r>
                <a:endParaRPr lang="en-US" sz="1600" b="1" dirty="0"/>
              </a:p>
            </p:txBody>
          </p:sp>
        </p:grpSp>
        <p:sp>
          <p:nvSpPr>
            <p:cNvPr id="33" name="TextBox 32"/>
            <p:cNvSpPr txBox="1"/>
            <p:nvPr/>
          </p:nvSpPr>
          <p:spPr>
            <a:xfrm>
              <a:off x="5166016" y="3147587"/>
              <a:ext cx="1523998" cy="859705"/>
            </a:xfrm>
            <a:prstGeom prst="rect">
              <a:avLst/>
            </a:prstGeom>
            <a:noFill/>
          </p:spPr>
          <p:txBody>
            <a:bodyPr wrap="square" rtlCol="0">
              <a:spAutoFit/>
            </a:bodyPr>
            <a:lstStyle/>
            <a:p>
              <a:r>
                <a:rPr lang="en-US" b="1" dirty="0" smtClean="0"/>
                <a:t>Internal tap</a:t>
              </a:r>
              <a:endParaRPr lang="en-US" b="1" dirty="0"/>
            </a:p>
          </p:txBody>
        </p:sp>
      </p:grpSp>
      <p:sp>
        <p:nvSpPr>
          <p:cNvPr id="43" name="TextBox 42"/>
          <p:cNvSpPr txBox="1"/>
          <p:nvPr/>
        </p:nvSpPr>
        <p:spPr>
          <a:xfrm>
            <a:off x="7010400" y="4572000"/>
            <a:ext cx="2133600" cy="646331"/>
          </a:xfrm>
          <a:prstGeom prst="rect">
            <a:avLst/>
          </a:prstGeom>
          <a:noFill/>
        </p:spPr>
        <p:txBody>
          <a:bodyPr wrap="square" rtlCol="0">
            <a:spAutoFit/>
          </a:bodyPr>
          <a:lstStyle/>
          <a:p>
            <a:r>
              <a:rPr lang="en-US" b="1" dirty="0" smtClean="0"/>
              <a:t>N</a:t>
            </a:r>
            <a:r>
              <a:rPr lang="en-US" b="1" baseline="-25000" dirty="0" smtClean="0"/>
              <a:t>2</a:t>
            </a:r>
            <a:r>
              <a:rPr lang="en-US" b="1" dirty="0" smtClean="0"/>
              <a:t> foam</a:t>
            </a:r>
          </a:p>
          <a:p>
            <a:r>
              <a:rPr lang="en-US" b="1" dirty="0" smtClean="0"/>
              <a:t>BPR ~ 25 bar=362psi</a:t>
            </a:r>
            <a:endParaRPr lang="en-US" b="1" dirty="0"/>
          </a:p>
        </p:txBody>
      </p:sp>
      <mc:AlternateContent xmlns:mc="http://schemas.openxmlformats.org/markup-compatibility/2006">
        <mc:Choice xmlns:a14="http://schemas.microsoft.com/office/drawing/2010/main" xmlns="" Requires="a14">
          <p:sp>
            <p:nvSpPr>
              <p:cNvPr id="6" name="TextBox 5"/>
              <p:cNvSpPr txBox="1"/>
              <p:nvPr/>
            </p:nvSpPr>
            <p:spPr>
              <a:xfrm>
                <a:off x="2438400" y="5943600"/>
                <a:ext cx="1557286" cy="72840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000" b="1" i="0" smtClean="0">
                          <a:latin typeface="Cambria Math"/>
                        </a:rPr>
                        <m:t>𝚪</m:t>
                      </m:r>
                      <m:r>
                        <a:rPr lang="en-US" sz="2000" b="1" i="1" smtClean="0">
                          <a:latin typeface="Cambria Math"/>
                        </a:rPr>
                        <m:t>=</m:t>
                      </m:r>
                      <m:f>
                        <m:fPr>
                          <m:ctrlPr>
                            <a:rPr lang="en-US" sz="2000" b="1" i="1" smtClean="0">
                              <a:latin typeface="Cambria Math"/>
                            </a:rPr>
                          </m:ctrlPr>
                        </m:fPr>
                        <m:num>
                          <m:sSub>
                            <m:sSubPr>
                              <m:ctrlPr>
                                <a:rPr lang="en-US" sz="2000" b="1" i="1" smtClean="0">
                                  <a:latin typeface="Cambria Math"/>
                                </a:rPr>
                              </m:ctrlPr>
                            </m:sSubPr>
                            <m:e>
                              <m:r>
                                <a:rPr lang="en-US" sz="2000" b="1" i="1" smtClean="0">
                                  <a:latin typeface="Cambria Math"/>
                                </a:rPr>
                                <m:t>𝒒</m:t>
                              </m:r>
                            </m:e>
                            <m:sub>
                              <m:r>
                                <a:rPr lang="en-US" sz="2000" b="1" i="1" smtClean="0">
                                  <a:latin typeface="Cambria Math"/>
                                </a:rPr>
                                <m:t>𝒈</m:t>
                              </m:r>
                            </m:sub>
                          </m:sSub>
                        </m:num>
                        <m:den>
                          <m:sSub>
                            <m:sSubPr>
                              <m:ctrlPr>
                                <a:rPr lang="en-US" sz="2000" b="1" i="1" smtClean="0">
                                  <a:latin typeface="Cambria Math"/>
                                </a:rPr>
                              </m:ctrlPr>
                            </m:sSubPr>
                            <m:e>
                              <m:r>
                                <a:rPr lang="en-US" sz="2000" b="1" i="1" smtClean="0">
                                  <a:latin typeface="Cambria Math"/>
                                </a:rPr>
                                <m:t>𝒒</m:t>
                              </m:r>
                            </m:e>
                            <m:sub>
                              <m:r>
                                <a:rPr lang="en-US" sz="2000" b="1" i="1" smtClean="0">
                                  <a:latin typeface="Cambria Math"/>
                                </a:rPr>
                                <m:t>𝒈</m:t>
                              </m:r>
                            </m:sub>
                          </m:sSub>
                          <m:r>
                            <a:rPr lang="en-US" sz="2000" b="1" i="1" smtClean="0">
                              <a:latin typeface="Cambria Math"/>
                            </a:rPr>
                            <m:t>+</m:t>
                          </m:r>
                          <m:sSub>
                            <m:sSubPr>
                              <m:ctrlPr>
                                <a:rPr lang="en-US" sz="2000" b="1" i="1" smtClean="0">
                                  <a:latin typeface="Cambria Math"/>
                                </a:rPr>
                              </m:ctrlPr>
                            </m:sSubPr>
                            <m:e>
                              <m:r>
                                <a:rPr lang="en-US" sz="2000" b="1" i="1" smtClean="0">
                                  <a:latin typeface="Cambria Math"/>
                                </a:rPr>
                                <m:t>𝒒</m:t>
                              </m:r>
                            </m:e>
                            <m:sub>
                              <m:r>
                                <a:rPr lang="en-US" sz="2000" b="1" i="1" smtClean="0">
                                  <a:latin typeface="Cambria Math"/>
                                </a:rPr>
                                <m:t>𝒍</m:t>
                              </m:r>
                            </m:sub>
                          </m:sSub>
                        </m:den>
                      </m:f>
                    </m:oMath>
                  </m:oMathPara>
                </a14:m>
                <a:endParaRPr lang="en-US" sz="2000" b="1" dirty="0"/>
              </a:p>
            </p:txBody>
          </p:sp>
        </mc:Choice>
        <mc:Fallback>
          <p:sp>
            <p:nvSpPr>
              <p:cNvPr id="6" name="TextBox 5"/>
              <p:cNvSpPr txBox="1">
                <a:spLocks noRot="1" noChangeAspect="1" noMove="1" noResize="1" noEditPoints="1" noAdjustHandles="1" noChangeArrowheads="1" noChangeShapeType="1" noTextEdit="1"/>
              </p:cNvSpPr>
              <p:nvPr/>
            </p:nvSpPr>
            <p:spPr>
              <a:xfrm>
                <a:off x="2438400" y="5943600"/>
                <a:ext cx="1557286" cy="72840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4994582" y="5742682"/>
                <a:ext cx="1862818" cy="698909"/>
              </a:xfrm>
              <a:prstGeom prst="rect">
                <a:avLst/>
              </a:prstGeom>
            </p:spPr>
            <p:txBody>
              <a:bodyPr wrap="none">
                <a:spAutoFit/>
              </a:bodyPr>
              <a:lstStyle/>
              <a:p>
                <a14:m>
                  <m:oMath xmlns:m="http://schemas.openxmlformats.org/officeDocument/2006/math">
                    <m:sSub>
                      <m:sSubPr>
                        <m:ctrlPr>
                          <a:rPr lang="en-US" b="1" i="1">
                            <a:latin typeface="Cambria Math"/>
                          </a:rPr>
                        </m:ctrlPr>
                      </m:sSubPr>
                      <m:e>
                        <m:r>
                          <a:rPr lang="en-US" b="1" i="1">
                            <a:latin typeface="Cambria Math"/>
                          </a:rPr>
                          <m:t>𝒒</m:t>
                        </m:r>
                      </m:e>
                      <m:sub>
                        <m:r>
                          <a:rPr lang="en-US" b="1" i="1">
                            <a:latin typeface="Cambria Math"/>
                          </a:rPr>
                          <m:t>𝒈</m:t>
                        </m:r>
                      </m:sub>
                    </m:sSub>
                  </m:oMath>
                </a14:m>
                <a:r>
                  <a:rPr lang="en-US" dirty="0" smtClean="0"/>
                  <a:t> = gas flow rate</a:t>
                </a:r>
              </a:p>
              <a:p>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4994582" y="5742682"/>
                <a:ext cx="1862818" cy="698909"/>
              </a:xfrm>
              <a:prstGeom prst="rect">
                <a:avLst/>
              </a:prstGeom>
              <a:blipFill rotWithShape="1">
                <a:blip r:embed="rId4" cstate="print"/>
                <a:stretch>
                  <a:fillRect t="-3478" r="-22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1" name="Rectangle 20"/>
              <p:cNvSpPr/>
              <p:nvPr/>
            </p:nvSpPr>
            <p:spPr>
              <a:xfrm>
                <a:off x="4994582" y="5973096"/>
                <a:ext cx="2030620" cy="646331"/>
              </a:xfrm>
              <a:prstGeom prst="rect">
                <a:avLst/>
              </a:prstGeom>
            </p:spPr>
            <p:txBody>
              <a:bodyPr wrap="none">
                <a:spAutoFit/>
              </a:bodyPr>
              <a:lstStyle/>
              <a:p>
                <a14:m>
                  <m:oMath xmlns:m="http://schemas.openxmlformats.org/officeDocument/2006/math">
                    <m:sSub>
                      <m:sSubPr>
                        <m:ctrlPr>
                          <a:rPr lang="en-US" b="1" i="1" smtClean="0">
                            <a:latin typeface="Cambria Math"/>
                          </a:rPr>
                        </m:ctrlPr>
                      </m:sSubPr>
                      <m:e>
                        <m:r>
                          <a:rPr lang="en-US" b="1" i="1">
                            <a:latin typeface="Cambria Math"/>
                          </a:rPr>
                          <m:t>𝒒</m:t>
                        </m:r>
                      </m:e>
                      <m:sub>
                        <m:r>
                          <a:rPr lang="en-US" b="1" i="1" smtClean="0">
                            <a:latin typeface="Cambria Math"/>
                          </a:rPr>
                          <m:t>𝒍</m:t>
                        </m:r>
                      </m:sub>
                    </m:sSub>
                  </m:oMath>
                </a14:m>
                <a:r>
                  <a:rPr lang="en-US" dirty="0" smtClean="0"/>
                  <a:t> </a:t>
                </a:r>
                <a:r>
                  <a:rPr lang="en-US" smtClean="0"/>
                  <a:t>= liquid </a:t>
                </a:r>
                <a:r>
                  <a:rPr lang="en-US" dirty="0" smtClean="0"/>
                  <a:t>flow rate</a:t>
                </a:r>
              </a:p>
              <a:p>
                <a:endParaRPr lang="en-US" dirty="0"/>
              </a:p>
            </p:txBody>
          </p:sp>
        </mc:Choice>
        <mc:Fallback>
          <p:sp>
            <p:nvSpPr>
              <p:cNvPr id="21" name="Rectangle 20"/>
              <p:cNvSpPr>
                <a:spLocks noRot="1" noChangeAspect="1" noMove="1" noResize="1" noEditPoints="1" noAdjustHandles="1" noChangeArrowheads="1" noChangeShapeType="1" noTextEdit="1"/>
              </p:cNvSpPr>
              <p:nvPr/>
            </p:nvSpPr>
            <p:spPr>
              <a:xfrm>
                <a:off x="4994582" y="5973096"/>
                <a:ext cx="2030620" cy="646331"/>
              </a:xfrm>
              <a:prstGeom prst="rect">
                <a:avLst/>
              </a:prstGeom>
              <a:blipFill rotWithShape="1">
                <a:blip r:embed="rId5" cstate="print"/>
                <a:stretch>
                  <a:fillRect t="-4717" r="-2102"/>
                </a:stretch>
              </a:blipFill>
            </p:spPr>
            <p:txBody>
              <a:bodyPr/>
              <a:lstStyle/>
              <a:p>
                <a:r>
                  <a:rPr lang="en-US">
                    <a:noFill/>
                  </a:rPr>
                  <a:t> </a:t>
                </a:r>
              </a:p>
            </p:txBody>
          </p:sp>
        </mc:Fallback>
      </mc:AlternateContent>
    </p:spTree>
    <p:extLst>
      <p:ext uri="{BB962C8B-B14F-4D97-AF65-F5344CB8AC3E}">
        <p14:creationId xmlns:p14="http://schemas.microsoft.com/office/powerpoint/2010/main" xmlns="" val="1686498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91" y="0"/>
            <a:ext cx="8229600" cy="1143000"/>
          </a:xfrm>
        </p:spPr>
        <p:txBody>
          <a:bodyPr>
            <a:normAutofit/>
          </a:bodyPr>
          <a:lstStyle/>
          <a:p>
            <a:r>
              <a:rPr lang="en-US" sz="4000" b="1" dirty="0" smtClean="0">
                <a:solidFill>
                  <a:srgbClr val="FF0000"/>
                </a:solidFill>
              </a:rPr>
              <a:t>Regular solution theory</a:t>
            </a:r>
            <a:endParaRPr lang="en-US" sz="4000" b="1" dirty="0">
              <a:solidFill>
                <a:srgbClr val="FF0000"/>
              </a:solidFill>
            </a:endParaRPr>
          </a:p>
        </p:txBody>
      </p:sp>
      <mc:AlternateContent xmlns:mc="http://schemas.openxmlformats.org/markup-compatibility/2006">
        <mc:Choice xmlns:a14="http://schemas.microsoft.com/office/drawing/2010/main" xmlns="" Requires="a14">
          <p:sp>
            <p:nvSpPr>
              <p:cNvPr id="3" name="TextBox 2"/>
              <p:cNvSpPr txBox="1"/>
              <p:nvPr/>
            </p:nvSpPr>
            <p:spPr>
              <a:xfrm>
                <a:off x="38100" y="1219200"/>
                <a:ext cx="8953500" cy="4282070"/>
              </a:xfrm>
              <a:prstGeom prst="rect">
                <a:avLst/>
              </a:prstGeom>
              <a:noFill/>
            </p:spPr>
            <p:txBody>
              <a:bodyPr wrap="square" rtlCol="0">
                <a:spAutoFit/>
              </a:bodyPr>
              <a:lstStyle/>
              <a:p>
                <a:r>
                  <a:rPr lang="en-US" sz="2400" b="1" dirty="0" smtClean="0"/>
                  <a:t>Assumptions:</a:t>
                </a:r>
              </a:p>
              <a:p>
                <a:pPr marL="285750" indent="-285750">
                  <a:buFont typeface="Arial" panose="020B0604020202020204" pitchFamily="34" charset="0"/>
                  <a:buChar char="•"/>
                </a:pPr>
                <a:r>
                  <a:rPr lang="en-US" sz="2400" dirty="0" smtClean="0"/>
                  <a:t>The entropy of mixing is ideal</a:t>
                </a:r>
              </a:p>
              <a:p>
                <a:pPr marL="285750" lvl="0" indent="-285750">
                  <a:buFont typeface="Arial" panose="020B0604020202020204" pitchFamily="34" charset="0"/>
                  <a:buChar char="•"/>
                </a:pPr>
                <a:r>
                  <a:rPr lang="en-US" sz="2400" dirty="0">
                    <a:solidFill>
                      <a:schemeClr val="tx2">
                        <a:lumMod val="75000"/>
                      </a:schemeClr>
                    </a:solidFill>
                  </a:rPr>
                  <a:t>However the change in the Gibbs free energy (ΔG</a:t>
                </a:r>
                <a:r>
                  <a:rPr lang="en-US" sz="2400" baseline="-25000" dirty="0">
                    <a:solidFill>
                      <a:schemeClr val="tx2">
                        <a:lumMod val="75000"/>
                      </a:schemeClr>
                    </a:solidFill>
                  </a:rPr>
                  <a:t>mix</a:t>
                </a:r>
                <a:r>
                  <a:rPr lang="en-US" sz="2400" dirty="0">
                    <a:solidFill>
                      <a:schemeClr val="tx2">
                        <a:lumMod val="75000"/>
                      </a:schemeClr>
                    </a:solidFill>
                  </a:rPr>
                  <a:t>= ΔH</a:t>
                </a:r>
                <a:r>
                  <a:rPr lang="en-US" sz="2400" baseline="-25000" dirty="0">
                    <a:solidFill>
                      <a:schemeClr val="tx2">
                        <a:lumMod val="75000"/>
                      </a:schemeClr>
                    </a:solidFill>
                  </a:rPr>
                  <a:t>mix</a:t>
                </a:r>
                <a:r>
                  <a:rPr lang="en-US" sz="2400" dirty="0">
                    <a:solidFill>
                      <a:schemeClr val="tx2">
                        <a:lumMod val="75000"/>
                      </a:schemeClr>
                    </a:solidFill>
                  </a:rPr>
                  <a:t>- TΔS</a:t>
                </a:r>
                <a:r>
                  <a:rPr lang="en-US" sz="2400" baseline="-25000" dirty="0">
                    <a:solidFill>
                      <a:schemeClr val="tx2">
                        <a:lumMod val="75000"/>
                      </a:schemeClr>
                    </a:solidFill>
                  </a:rPr>
                  <a:t>mix</a:t>
                </a:r>
                <a:r>
                  <a:rPr lang="en-US" sz="2400" dirty="0">
                    <a:solidFill>
                      <a:schemeClr val="tx2">
                        <a:lumMod val="75000"/>
                      </a:schemeClr>
                    </a:solidFill>
                  </a:rPr>
                  <a:t>) arising due to the interactions between the two surfactants is taken into account using an activity coefficient </a:t>
                </a:r>
                <a:r>
                  <a:rPr lang="en-US" sz="2400" i="1" dirty="0">
                    <a:solidFill>
                      <a:schemeClr val="tx2">
                        <a:lumMod val="75000"/>
                      </a:schemeClr>
                    </a:solidFill>
                  </a:rPr>
                  <a:t>f</a:t>
                </a:r>
                <a:r>
                  <a:rPr lang="en-US" sz="2400" dirty="0">
                    <a:solidFill>
                      <a:schemeClr val="tx2">
                        <a:lumMod val="75000"/>
                      </a:schemeClr>
                    </a:solidFill>
                  </a:rPr>
                  <a:t> in the chemical potential equation. The activity coefficient signifies the deviations from the ideal solution. </a:t>
                </a:r>
              </a:p>
              <a:p>
                <a:pPr marL="285750" lvl="0" indent="-285750">
                  <a:buFont typeface="Arial" panose="020B0604020202020204" pitchFamily="34" charset="0"/>
                  <a:buChar char="•"/>
                </a:pPr>
                <a:r>
                  <a:rPr lang="en-US" sz="2400" dirty="0"/>
                  <a:t>The regular solution approximation for the activity coefficient is given as (Rubingh, 1979) </a:t>
                </a:r>
              </a:p>
              <a:p>
                <a:pPr/>
                <a14:m>
                  <m:oMathPara xmlns:m="http://schemas.openxmlformats.org/officeDocument/2006/math">
                    <m:oMathParaPr>
                      <m:jc m:val="centerGroup"/>
                    </m:oMathParaPr>
                    <m:oMath xmlns:m="http://schemas.openxmlformats.org/officeDocument/2006/math">
                      <m:r>
                        <a:rPr lang="en-US" sz="2400" i="1">
                          <a:latin typeface="Cambria Math"/>
                        </a:rPr>
                        <m:t>𝑓</m:t>
                      </m:r>
                      <m:r>
                        <a:rPr lang="en-US" sz="2400" i="1">
                          <a:latin typeface="Cambria Math"/>
                        </a:rPr>
                        <m:t>1=</m:t>
                      </m:r>
                      <m:sSup>
                        <m:sSupPr>
                          <m:ctrlPr>
                            <a:rPr lang="en-US" sz="2400" i="1">
                              <a:latin typeface="Cambria Math"/>
                            </a:rPr>
                          </m:ctrlPr>
                        </m:sSupPr>
                        <m:e>
                          <m:r>
                            <a:rPr lang="en-US" sz="2400" i="1">
                              <a:latin typeface="Cambria Math"/>
                            </a:rPr>
                            <m:t>𝑒</m:t>
                          </m:r>
                        </m:e>
                        <m:sup>
                          <m:r>
                            <a:rPr lang="en-US" sz="2400" i="1">
                              <a:latin typeface="Cambria Math"/>
                            </a:rPr>
                            <m:t>𝛽</m:t>
                          </m:r>
                          <m:sSup>
                            <m:sSupPr>
                              <m:ctrlPr>
                                <a:rPr lang="en-US" sz="2400" i="1">
                                  <a:latin typeface="Cambria Math"/>
                                </a:rPr>
                              </m:ctrlPr>
                            </m:sSupPr>
                            <m:e>
                              <m:d>
                                <m:dPr>
                                  <m:ctrlPr>
                                    <a:rPr lang="en-US" sz="2400" i="1">
                                      <a:latin typeface="Cambria Math"/>
                                    </a:rPr>
                                  </m:ctrlPr>
                                </m:dPr>
                                <m:e>
                                  <m:r>
                                    <a:rPr lang="en-US" sz="2400" i="1">
                                      <a:latin typeface="Cambria Math"/>
                                    </a:rPr>
                                    <m:t>1−</m:t>
                                  </m:r>
                                  <m:sSub>
                                    <m:sSubPr>
                                      <m:ctrlPr>
                                        <a:rPr lang="en-US" sz="2400" i="1">
                                          <a:latin typeface="Cambria Math"/>
                                        </a:rPr>
                                      </m:ctrlPr>
                                    </m:sSubPr>
                                    <m:e>
                                      <m:r>
                                        <a:rPr lang="en-US" sz="2400" i="1">
                                          <a:latin typeface="Cambria Math"/>
                                        </a:rPr>
                                        <m:t>𝑥</m:t>
                                      </m:r>
                                    </m:e>
                                    <m:sub>
                                      <m:r>
                                        <a:rPr lang="en-US" sz="2400" i="1">
                                          <a:latin typeface="Cambria Math"/>
                                        </a:rPr>
                                        <m:t>1</m:t>
                                      </m:r>
                                    </m:sub>
                                  </m:sSub>
                                </m:e>
                              </m:d>
                            </m:e>
                            <m:sup>
                              <m:r>
                                <a:rPr lang="en-US" sz="2400" i="1">
                                  <a:latin typeface="Cambria Math"/>
                                </a:rPr>
                                <m:t>2</m:t>
                              </m:r>
                            </m:sup>
                          </m:sSup>
                        </m:sup>
                      </m:sSup>
                    </m:oMath>
                  </m:oMathPara>
                </a14:m>
                <a:endParaRPr lang="en-US" sz="2400" dirty="0"/>
              </a:p>
              <a:p>
                <a:pPr/>
                <a14:m>
                  <m:oMathPara xmlns:m="http://schemas.openxmlformats.org/officeDocument/2006/math">
                    <m:oMathParaPr>
                      <m:jc m:val="centerGroup"/>
                    </m:oMathParaPr>
                    <m:oMath xmlns:m="http://schemas.openxmlformats.org/officeDocument/2006/math">
                      <m:r>
                        <a:rPr lang="en-US" sz="2400" i="1">
                          <a:latin typeface="Cambria Math"/>
                        </a:rPr>
                        <m:t>      </m:t>
                      </m:r>
                      <m:r>
                        <a:rPr lang="en-US" sz="2400" i="1">
                          <a:latin typeface="Cambria Math"/>
                        </a:rPr>
                        <m:t>𝑓</m:t>
                      </m:r>
                      <m:r>
                        <a:rPr lang="en-US" sz="2400" i="1">
                          <a:latin typeface="Cambria Math"/>
                        </a:rPr>
                        <m:t>2=</m:t>
                      </m:r>
                      <m:sSup>
                        <m:sSupPr>
                          <m:ctrlPr>
                            <a:rPr lang="en-US" sz="2400" i="1">
                              <a:latin typeface="Cambria Math"/>
                            </a:rPr>
                          </m:ctrlPr>
                        </m:sSupPr>
                        <m:e>
                          <m:r>
                            <a:rPr lang="en-US" sz="2400" i="1">
                              <a:latin typeface="Cambria Math"/>
                            </a:rPr>
                            <m:t>𝑒</m:t>
                          </m:r>
                        </m:e>
                        <m:sup>
                          <m:r>
                            <a:rPr lang="en-US" sz="2400" i="1">
                              <a:latin typeface="Cambria Math"/>
                            </a:rPr>
                            <m:t>𝛽</m:t>
                          </m:r>
                          <m:sSup>
                            <m:sSupPr>
                              <m:ctrlPr>
                                <a:rPr lang="en-US" sz="2400" i="1">
                                  <a:latin typeface="Cambria Math"/>
                                </a:rPr>
                              </m:ctrlPr>
                            </m:sSupPr>
                            <m:e>
                              <m:sSub>
                                <m:sSubPr>
                                  <m:ctrlPr>
                                    <a:rPr lang="en-US" sz="2400" i="1">
                                      <a:latin typeface="Cambria Math"/>
                                    </a:rPr>
                                  </m:ctrlPr>
                                </m:sSubPr>
                                <m:e>
                                  <m:r>
                                    <a:rPr lang="en-US" sz="2400" i="1">
                                      <a:latin typeface="Cambria Math"/>
                                    </a:rPr>
                                    <m:t>𝑥</m:t>
                                  </m:r>
                                </m:e>
                                <m:sub>
                                  <m:r>
                                    <a:rPr lang="en-US" sz="2400" i="1">
                                      <a:latin typeface="Cambria Math"/>
                                    </a:rPr>
                                    <m:t>1</m:t>
                                  </m:r>
                                </m:sub>
                              </m:sSub>
                              <m:r>
                                <a:rPr lang="en-US" sz="2400" i="1">
                                  <a:latin typeface="Cambria Math"/>
                                </a:rPr>
                                <m:t> </m:t>
                              </m:r>
                            </m:e>
                            <m:sup>
                              <m:r>
                                <a:rPr lang="en-US" sz="2400" i="1">
                                  <a:latin typeface="Cambria Math"/>
                                </a:rPr>
                                <m:t>2</m:t>
                              </m:r>
                            </m:sup>
                          </m:sSup>
                        </m:sup>
                      </m:sSup>
                    </m:oMath>
                  </m:oMathPara>
                </a14:m>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38100" y="1219200"/>
                <a:ext cx="8953500" cy="4282070"/>
              </a:xfrm>
              <a:prstGeom prst="rect">
                <a:avLst/>
              </a:prstGeom>
              <a:blipFill rotWithShape="1">
                <a:blip r:embed="rId2" cstate="print"/>
                <a:stretch>
                  <a:fillRect l="-1021" t="-1140" r="-136"/>
                </a:stretch>
              </a:blipFill>
            </p:spPr>
            <p:txBody>
              <a:bodyPr/>
              <a:lstStyle/>
              <a:p>
                <a:r>
                  <a:rPr lang="en-US">
                    <a:noFill/>
                  </a:rPr>
                  <a:t> </a:t>
                </a:r>
              </a:p>
            </p:txBody>
          </p:sp>
        </mc:Fallback>
      </mc:AlternateContent>
      <p:sp>
        <p:nvSpPr>
          <p:cNvPr id="4" name="Rectangle 3"/>
          <p:cNvSpPr/>
          <p:nvPr/>
        </p:nvSpPr>
        <p:spPr>
          <a:xfrm>
            <a:off x="38100" y="5334000"/>
            <a:ext cx="8724900" cy="1751249"/>
          </a:xfrm>
          <a:prstGeom prst="rect">
            <a:avLst/>
          </a:prstGeom>
        </p:spPr>
        <p:txBody>
          <a:bodyPr wrap="square">
            <a:spAutoFit/>
          </a:bodyPr>
          <a:lstStyle/>
          <a:p>
            <a:pPr marL="457200" marR="0" indent="-457200">
              <a:lnSpc>
                <a:spcPct val="115000"/>
              </a:lnSpc>
              <a:spcBef>
                <a:spcPts val="0"/>
              </a:spcBef>
              <a:spcAft>
                <a:spcPts val="1000"/>
              </a:spcAft>
            </a:pPr>
            <a:r>
              <a:rPr lang="en-US" sz="1400" dirty="0">
                <a:latin typeface="+mj-lt"/>
                <a:ea typeface="Calibri"/>
                <a:cs typeface="Times New Roman"/>
              </a:rPr>
              <a:t>Rosen, M. J. (1991). Synergism in mixtures containing zwitterionic surfactants. </a:t>
            </a:r>
            <a:r>
              <a:rPr lang="en-US" sz="1400" i="1" dirty="0">
                <a:latin typeface="+mj-lt"/>
                <a:ea typeface="Calibri"/>
                <a:cs typeface="Times New Roman"/>
              </a:rPr>
              <a:t>Langmuir</a:t>
            </a:r>
            <a:r>
              <a:rPr lang="en-US" sz="1400" dirty="0">
                <a:latin typeface="+mj-lt"/>
                <a:ea typeface="Calibri"/>
                <a:cs typeface="Times New Roman"/>
              </a:rPr>
              <a:t>, 885-888.</a:t>
            </a:r>
          </a:p>
          <a:p>
            <a:pPr marL="457200" marR="0" indent="-457200">
              <a:lnSpc>
                <a:spcPct val="115000"/>
              </a:lnSpc>
              <a:spcBef>
                <a:spcPts val="0"/>
              </a:spcBef>
              <a:spcAft>
                <a:spcPts val="1000"/>
              </a:spcAft>
            </a:pPr>
            <a:r>
              <a:rPr lang="en-US" sz="1400" dirty="0">
                <a:latin typeface="+mj-lt"/>
                <a:ea typeface="Calibri"/>
                <a:cs typeface="Times New Roman"/>
              </a:rPr>
              <a:t>Rubingh, D. N. (1979). </a:t>
            </a:r>
            <a:r>
              <a:rPr lang="en-US" sz="1400" i="1" dirty="0">
                <a:latin typeface="+mj-lt"/>
                <a:ea typeface="Calibri"/>
                <a:cs typeface="Times New Roman"/>
              </a:rPr>
              <a:t>Mixed Micelle Solutions</a:t>
            </a:r>
            <a:r>
              <a:rPr lang="en-US" sz="1400" dirty="0">
                <a:latin typeface="+mj-lt"/>
                <a:ea typeface="Calibri"/>
                <a:cs typeface="Times New Roman"/>
              </a:rPr>
              <a:t> (Vol. 1). Springer New York</a:t>
            </a:r>
            <a:r>
              <a:rPr lang="en-US" sz="1400" dirty="0" smtClean="0">
                <a:latin typeface="+mj-lt"/>
                <a:ea typeface="Calibri"/>
                <a:cs typeface="Times New Roman"/>
              </a:rPr>
              <a:t>.</a:t>
            </a:r>
          </a:p>
          <a:p>
            <a:pPr marL="457200" indent="-457200">
              <a:lnSpc>
                <a:spcPct val="115000"/>
              </a:lnSpc>
              <a:spcAft>
                <a:spcPts val="1000"/>
              </a:spcAft>
            </a:pPr>
            <a:r>
              <a:rPr lang="en-US" sz="1400" dirty="0" smtClean="0">
                <a:latin typeface="+mj-lt"/>
              </a:rPr>
              <a:t>Zhou</a:t>
            </a:r>
            <a:r>
              <a:rPr lang="en-US" sz="1400" dirty="0">
                <a:latin typeface="+mj-lt"/>
              </a:rPr>
              <a:t>, Q., &amp; Rosen, M. (2003). Molecular Interactions of Surfactants in Mixed Monolayers at the Air/Aqueous Solution Interface and in Mixed Micelles in Aqueous Media:  The Regular Solution Approach. </a:t>
            </a:r>
            <a:r>
              <a:rPr lang="en-US" sz="1400" i="1" dirty="0">
                <a:latin typeface="+mj-lt"/>
              </a:rPr>
              <a:t>Langmuir</a:t>
            </a:r>
            <a:r>
              <a:rPr lang="en-US" sz="1400" dirty="0">
                <a:latin typeface="+mj-lt"/>
              </a:rPr>
              <a:t>, 4555-4562.</a:t>
            </a:r>
          </a:p>
          <a:p>
            <a:pPr marL="457200" marR="0" indent="-457200">
              <a:lnSpc>
                <a:spcPct val="115000"/>
              </a:lnSpc>
              <a:spcBef>
                <a:spcPts val="0"/>
              </a:spcBef>
              <a:spcAft>
                <a:spcPts val="1000"/>
              </a:spcAft>
            </a:pPr>
            <a:endParaRPr lang="en-US" sz="1600" dirty="0">
              <a:ea typeface="Calibri"/>
              <a:cs typeface="Times New Roman"/>
            </a:endParaRPr>
          </a:p>
        </p:txBody>
      </p:sp>
      <p:sp>
        <p:nvSpPr>
          <p:cNvPr id="5" name="Slide Number Placeholder 4"/>
          <p:cNvSpPr>
            <a:spLocks noGrp="1"/>
          </p:cNvSpPr>
          <p:nvPr>
            <p:ph type="sldNum" sz="quarter" idx="12"/>
          </p:nvPr>
        </p:nvSpPr>
        <p:spPr/>
        <p:txBody>
          <a:bodyPr/>
          <a:lstStyle/>
          <a:p>
            <a:fld id="{209F2C53-6B65-4A86-A5F5-044685DFA929}"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54" y="21609"/>
            <a:ext cx="8229600" cy="1143000"/>
          </a:xfrm>
        </p:spPr>
        <p:txBody>
          <a:bodyPr>
            <a:noAutofit/>
          </a:bodyPr>
          <a:lstStyle/>
          <a:p>
            <a:r>
              <a:rPr lang="en-US" sz="2800" b="1" dirty="0" smtClean="0">
                <a:solidFill>
                  <a:srgbClr val="FF0000"/>
                </a:solidFill>
              </a:rPr>
              <a:t>Calculation of </a:t>
            </a:r>
            <a:r>
              <a:rPr lang="el-GR" altLang="zh-CN" sz="2800" b="1" dirty="0" smtClean="0">
                <a:solidFill>
                  <a:srgbClr val="FF0000"/>
                </a:solidFill>
                <a:cs typeface="Arial" panose="020B0604020202020204" pitchFamily="34" charset="0"/>
              </a:rPr>
              <a:t>β</a:t>
            </a:r>
            <a:r>
              <a:rPr lang="en-US" altLang="zh-CN" sz="2800" b="1" dirty="0" smtClean="0">
                <a:solidFill>
                  <a:srgbClr val="FF0000"/>
                </a:solidFill>
                <a:cs typeface="Arial" panose="020B0604020202020204" pitchFamily="34" charset="0"/>
              </a:rPr>
              <a:t> parameters- Regular solution theory</a:t>
            </a:r>
            <a:endParaRPr lang="en-US" sz="2800" b="1" dirty="0">
              <a:solidFill>
                <a:srgbClr val="FF0000"/>
              </a:solidFill>
            </a:endParaRPr>
          </a:p>
        </p:txBody>
      </p:sp>
      <mc:AlternateContent xmlns:mc="http://schemas.openxmlformats.org/markup-compatibility/2006">
        <mc:Choice xmlns:a14="http://schemas.microsoft.com/office/drawing/2010/main" xmlns="" Requires="a14">
          <p:sp>
            <p:nvSpPr>
              <p:cNvPr id="5" name="Rectangle 4"/>
              <p:cNvSpPr/>
              <p:nvPr/>
            </p:nvSpPr>
            <p:spPr>
              <a:xfrm>
                <a:off x="3761096" y="1073039"/>
                <a:ext cx="3671005" cy="1430520"/>
              </a:xfrm>
              <a:prstGeom prst="rect">
                <a:avLst/>
              </a:prstGeom>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f>
                        <m:fPr>
                          <m:ctrlPr>
                            <a:rPr lang="en-US" b="1" i="1">
                              <a:latin typeface="Cambria Math"/>
                              <a:ea typeface="Calibri"/>
                              <a:cs typeface="Times New Roman"/>
                            </a:rPr>
                          </m:ctrlPr>
                        </m:fPr>
                        <m:num>
                          <m:sSubSup>
                            <m:sSubSupPr>
                              <m:ctrlPr>
                                <a:rPr lang="en-US" b="1" i="1">
                                  <a:effectLst/>
                                  <a:latin typeface="Cambria Math"/>
                                  <a:ea typeface="Calibri"/>
                                  <a:cs typeface="Times New Roman"/>
                                </a:rPr>
                              </m:ctrlPr>
                            </m:sSubSupPr>
                            <m:e>
                              <m:r>
                                <a:rPr lang="en-US" b="1" i="1">
                                  <a:effectLst/>
                                  <a:latin typeface="Cambria Math"/>
                                  <a:ea typeface="Calibri"/>
                                  <a:cs typeface="Times New Roman"/>
                                </a:rPr>
                                <m:t>𝒙</m:t>
                              </m:r>
                            </m:e>
                            <m:sub>
                              <m:r>
                                <a:rPr lang="en-US" b="1" i="1">
                                  <a:effectLst/>
                                  <a:latin typeface="Cambria Math"/>
                                  <a:ea typeface="Calibri"/>
                                  <a:cs typeface="Times New Roman"/>
                                </a:rPr>
                                <m:t>𝒎</m:t>
                              </m:r>
                              <m:r>
                                <a:rPr lang="en-US" b="1" i="1">
                                  <a:effectLst/>
                                  <a:latin typeface="Cambria Math"/>
                                  <a:ea typeface="Calibri"/>
                                  <a:cs typeface="Times New Roman"/>
                                </a:rPr>
                                <m:t>𝟏</m:t>
                              </m:r>
                            </m:sub>
                            <m:sup>
                              <m:r>
                                <a:rPr lang="en-US" b="1" i="1">
                                  <a:effectLst/>
                                  <a:latin typeface="Cambria Math"/>
                                  <a:ea typeface="Calibri"/>
                                  <a:cs typeface="Times New Roman"/>
                                </a:rPr>
                                <m:t>𝟐</m:t>
                              </m:r>
                            </m:sup>
                          </m:sSubSup>
                          <m:r>
                            <a:rPr lang="en-US" b="1" i="1">
                              <a:effectLst/>
                              <a:latin typeface="Cambria Math"/>
                              <a:ea typeface="Calibri"/>
                              <a:cs typeface="Times New Roman"/>
                            </a:rPr>
                            <m:t>𝐥𝐧</m:t>
                          </m:r>
                          <m:r>
                            <a:rPr lang="en-US" b="1">
                              <a:effectLst/>
                              <a:latin typeface="Cambria Math"/>
                              <a:ea typeface="Calibri"/>
                              <a:cs typeface="Times New Roman"/>
                            </a:rPr>
                            <m:t>⁡</m:t>
                          </m:r>
                          <m:r>
                            <a:rPr lang="en-US" b="1" i="1">
                              <a:effectLst/>
                              <a:latin typeface="Cambria Math"/>
                              <a:ea typeface="Calibri"/>
                              <a:cs typeface="Times New Roman"/>
                            </a:rPr>
                            <m:t>(</m:t>
                          </m:r>
                          <m:f>
                            <m:fPr>
                              <m:ctrlPr>
                                <a:rPr lang="en-US" b="1" i="1">
                                  <a:effectLst/>
                                  <a:latin typeface="Cambria Math"/>
                                  <a:ea typeface="Calibri"/>
                                  <a:cs typeface="Times New Roman"/>
                                </a:rPr>
                              </m:ctrlPr>
                            </m:fPr>
                            <m:num>
                              <m:sSub>
                                <m:sSubPr>
                                  <m:ctrlPr>
                                    <a:rPr lang="en-US" b="1" i="1">
                                      <a:effectLst/>
                                      <a:latin typeface="Cambria Math"/>
                                      <a:ea typeface="Calibri"/>
                                      <a:cs typeface="Times New Roman"/>
                                    </a:rPr>
                                  </m:ctrlPr>
                                </m:sSubPr>
                                <m:e>
                                  <m:r>
                                    <a:rPr lang="en-US" b="1" i="1">
                                      <a:effectLst/>
                                      <a:latin typeface="Cambria Math"/>
                                      <a:ea typeface="Calibri"/>
                                      <a:cs typeface="Times New Roman"/>
                                    </a:rPr>
                                    <m:t>𝜶</m:t>
                                  </m:r>
                                </m:e>
                                <m:sub>
                                  <m:r>
                                    <a:rPr lang="en-US" b="1" i="1">
                                      <a:effectLst/>
                                      <a:latin typeface="Cambria Math"/>
                                      <a:ea typeface="Calibri"/>
                                      <a:cs typeface="Times New Roman"/>
                                    </a:rPr>
                                    <m:t>𝟏</m:t>
                                  </m:r>
                                </m:sub>
                              </m:sSub>
                              <m:sSub>
                                <m:sSubPr>
                                  <m:ctrlPr>
                                    <a:rPr lang="en-US" b="1" i="1">
                                      <a:effectLst/>
                                      <a:latin typeface="Cambria Math"/>
                                      <a:ea typeface="Calibri"/>
                                      <a:cs typeface="Times New Roman"/>
                                    </a:rPr>
                                  </m:ctrlPr>
                                </m:sSubPr>
                                <m:e>
                                  <m:r>
                                    <a:rPr lang="en-US" b="1" i="1">
                                      <a:effectLst/>
                                      <a:latin typeface="Cambria Math"/>
                                      <a:ea typeface="Calibri"/>
                                      <a:cs typeface="Times New Roman"/>
                                    </a:rPr>
                                    <m:t>𝑪</m:t>
                                  </m:r>
                                </m:e>
                                <m:sub>
                                  <m:r>
                                    <a:rPr lang="en-US" b="1" i="1">
                                      <a:effectLst/>
                                      <a:latin typeface="Cambria Math"/>
                                      <a:ea typeface="Calibri"/>
                                      <a:cs typeface="Times New Roman"/>
                                    </a:rPr>
                                    <m:t>𝒎</m:t>
                                  </m:r>
                                  <m:r>
                                    <a:rPr lang="en-US" b="1" i="1">
                                      <a:effectLst/>
                                      <a:latin typeface="Cambria Math"/>
                                      <a:ea typeface="Calibri"/>
                                      <a:cs typeface="Times New Roman"/>
                                    </a:rPr>
                                    <m:t>𝟏𝟐</m:t>
                                  </m:r>
                                </m:sub>
                              </m:sSub>
                            </m:num>
                            <m:den>
                              <m:sSub>
                                <m:sSubPr>
                                  <m:ctrlPr>
                                    <a:rPr lang="en-US" b="1" i="1">
                                      <a:effectLst/>
                                      <a:latin typeface="Cambria Math"/>
                                      <a:ea typeface="Calibri"/>
                                      <a:cs typeface="Times New Roman"/>
                                    </a:rPr>
                                  </m:ctrlPr>
                                </m:sSubPr>
                                <m:e>
                                  <m:r>
                                    <a:rPr lang="en-US" b="1" i="1">
                                      <a:effectLst/>
                                      <a:latin typeface="Cambria Math"/>
                                      <a:ea typeface="Calibri"/>
                                      <a:cs typeface="Times New Roman"/>
                                    </a:rPr>
                                    <m:t>𝒙</m:t>
                                  </m:r>
                                </m:e>
                                <m:sub>
                                  <m:r>
                                    <a:rPr lang="en-US" b="1" i="1">
                                      <a:effectLst/>
                                      <a:latin typeface="Cambria Math"/>
                                      <a:ea typeface="Calibri"/>
                                      <a:cs typeface="Times New Roman"/>
                                    </a:rPr>
                                    <m:t>𝒎</m:t>
                                  </m:r>
                                  <m:r>
                                    <a:rPr lang="en-US" b="1" i="1">
                                      <a:effectLst/>
                                      <a:latin typeface="Cambria Math"/>
                                      <a:ea typeface="Calibri"/>
                                      <a:cs typeface="Times New Roman"/>
                                    </a:rPr>
                                    <m:t>𝟏</m:t>
                                  </m:r>
                                </m:sub>
                              </m:sSub>
                              <m:sSub>
                                <m:sSubPr>
                                  <m:ctrlPr>
                                    <a:rPr lang="en-US" b="1" i="1">
                                      <a:effectLst/>
                                      <a:latin typeface="Cambria Math"/>
                                      <a:ea typeface="Calibri"/>
                                      <a:cs typeface="Times New Roman"/>
                                    </a:rPr>
                                  </m:ctrlPr>
                                </m:sSubPr>
                                <m:e>
                                  <m:r>
                                    <a:rPr lang="en-US" b="1" i="1">
                                      <a:effectLst/>
                                      <a:latin typeface="Cambria Math"/>
                                      <a:ea typeface="Calibri"/>
                                      <a:cs typeface="Times New Roman"/>
                                    </a:rPr>
                                    <m:t>𝑪</m:t>
                                  </m:r>
                                </m:e>
                                <m:sub>
                                  <m:r>
                                    <a:rPr lang="en-US" b="1" i="1">
                                      <a:effectLst/>
                                      <a:latin typeface="Cambria Math"/>
                                      <a:ea typeface="Calibri"/>
                                      <a:cs typeface="Times New Roman"/>
                                    </a:rPr>
                                    <m:t>𝒎</m:t>
                                  </m:r>
                                  <m:r>
                                    <a:rPr lang="en-US" b="1" i="1">
                                      <a:effectLst/>
                                      <a:latin typeface="Cambria Math"/>
                                      <a:ea typeface="Calibri"/>
                                      <a:cs typeface="Times New Roman"/>
                                    </a:rPr>
                                    <m:t>𝟏</m:t>
                                  </m:r>
                                </m:sub>
                              </m:sSub>
                              <m:r>
                                <a:rPr lang="en-US" b="1" i="1">
                                  <a:effectLst/>
                                  <a:latin typeface="Cambria Math"/>
                                  <a:ea typeface="Calibri"/>
                                  <a:cs typeface="Times New Roman"/>
                                </a:rPr>
                                <m:t> </m:t>
                              </m:r>
                            </m:den>
                          </m:f>
                          <m:r>
                            <a:rPr lang="en-US" b="1" i="1">
                              <a:effectLst/>
                              <a:latin typeface="Cambria Math"/>
                              <a:ea typeface="Calibri"/>
                              <a:cs typeface="Times New Roman"/>
                            </a:rPr>
                            <m:t>)</m:t>
                          </m:r>
                        </m:num>
                        <m:den>
                          <m:sSup>
                            <m:sSupPr>
                              <m:ctrlPr>
                                <a:rPr lang="en-US" b="1" i="1">
                                  <a:effectLst/>
                                  <a:latin typeface="Cambria Math"/>
                                  <a:ea typeface="Calibri"/>
                                  <a:cs typeface="Times New Roman"/>
                                </a:rPr>
                              </m:ctrlPr>
                            </m:sSupPr>
                            <m:e>
                              <m:d>
                                <m:dPr>
                                  <m:ctrlPr>
                                    <a:rPr lang="en-US" b="1" i="1">
                                      <a:effectLst/>
                                      <a:latin typeface="Cambria Math"/>
                                      <a:ea typeface="Calibri"/>
                                      <a:cs typeface="Times New Roman"/>
                                    </a:rPr>
                                  </m:ctrlPr>
                                </m:dPr>
                                <m:e>
                                  <m:r>
                                    <a:rPr lang="en-US" b="1" i="1">
                                      <a:effectLst/>
                                      <a:latin typeface="Cambria Math"/>
                                      <a:ea typeface="Calibri"/>
                                      <a:cs typeface="Times New Roman"/>
                                    </a:rPr>
                                    <m:t>𝟏</m:t>
                                  </m:r>
                                  <m:r>
                                    <a:rPr lang="en-US" b="1" i="1">
                                      <a:effectLst/>
                                      <a:latin typeface="Cambria Math"/>
                                      <a:ea typeface="Calibri"/>
                                      <a:cs typeface="Times New Roman"/>
                                    </a:rPr>
                                    <m:t>−</m:t>
                                  </m:r>
                                  <m:sSub>
                                    <m:sSubPr>
                                      <m:ctrlPr>
                                        <a:rPr lang="en-US" b="1" i="1">
                                          <a:effectLst/>
                                          <a:latin typeface="Cambria Math"/>
                                          <a:ea typeface="Calibri"/>
                                          <a:cs typeface="Times New Roman"/>
                                        </a:rPr>
                                      </m:ctrlPr>
                                    </m:sSubPr>
                                    <m:e>
                                      <m:r>
                                        <a:rPr lang="en-US" b="1" i="1">
                                          <a:effectLst/>
                                          <a:latin typeface="Cambria Math"/>
                                          <a:ea typeface="Calibri"/>
                                          <a:cs typeface="Times New Roman"/>
                                        </a:rPr>
                                        <m:t>𝒙</m:t>
                                      </m:r>
                                    </m:e>
                                    <m:sub>
                                      <m:r>
                                        <a:rPr lang="en-US" b="1" i="1">
                                          <a:effectLst/>
                                          <a:latin typeface="Cambria Math"/>
                                          <a:ea typeface="Calibri"/>
                                          <a:cs typeface="Times New Roman"/>
                                        </a:rPr>
                                        <m:t>𝒎</m:t>
                                      </m:r>
                                      <m:r>
                                        <a:rPr lang="en-US" b="1" i="1">
                                          <a:effectLst/>
                                          <a:latin typeface="Cambria Math"/>
                                          <a:ea typeface="Calibri"/>
                                          <a:cs typeface="Times New Roman"/>
                                        </a:rPr>
                                        <m:t>𝟏</m:t>
                                      </m:r>
                                    </m:sub>
                                  </m:sSub>
                                </m:e>
                              </m:d>
                            </m:e>
                            <m:sup>
                              <m:r>
                                <a:rPr lang="en-US" b="1" i="1">
                                  <a:effectLst/>
                                  <a:latin typeface="Cambria Math"/>
                                  <a:ea typeface="Calibri"/>
                                  <a:cs typeface="Times New Roman"/>
                                </a:rPr>
                                <m:t>𝟐</m:t>
                              </m:r>
                            </m:sup>
                          </m:sSup>
                          <m:func>
                            <m:funcPr>
                              <m:ctrlPr>
                                <a:rPr lang="en-US" b="1" i="1">
                                  <a:effectLst/>
                                  <a:latin typeface="Cambria Math"/>
                                  <a:ea typeface="Calibri"/>
                                  <a:cs typeface="Times New Roman"/>
                                </a:rPr>
                              </m:ctrlPr>
                            </m:funcPr>
                            <m:fName>
                              <m:r>
                                <a:rPr lang="en-US" b="1" i="1">
                                  <a:effectLst/>
                                  <a:latin typeface="Cambria Math"/>
                                  <a:ea typeface="Calibri"/>
                                  <a:cs typeface="Times New Roman"/>
                                </a:rPr>
                                <m:t>𝒍𝒏</m:t>
                              </m:r>
                            </m:fName>
                            <m:e>
                              <m:r>
                                <a:rPr lang="en-US" b="1" i="1">
                                  <a:effectLst/>
                                  <a:latin typeface="Cambria Math"/>
                                  <a:ea typeface="Calibri"/>
                                  <a:cs typeface="Times New Roman"/>
                                </a:rPr>
                                <m:t>(</m:t>
                              </m:r>
                              <m:f>
                                <m:fPr>
                                  <m:ctrlPr>
                                    <a:rPr lang="en-US" b="1" i="1">
                                      <a:effectLst/>
                                      <a:latin typeface="Cambria Math"/>
                                      <a:ea typeface="Calibri"/>
                                      <a:cs typeface="Times New Roman"/>
                                    </a:rPr>
                                  </m:ctrlPr>
                                </m:fPr>
                                <m:num>
                                  <m:d>
                                    <m:dPr>
                                      <m:ctrlPr>
                                        <a:rPr lang="en-US" b="1" i="1">
                                          <a:effectLst/>
                                          <a:latin typeface="Cambria Math"/>
                                          <a:ea typeface="Calibri"/>
                                          <a:cs typeface="Times New Roman"/>
                                        </a:rPr>
                                      </m:ctrlPr>
                                    </m:dPr>
                                    <m:e>
                                      <m:r>
                                        <a:rPr lang="en-US" b="1" i="1">
                                          <a:effectLst/>
                                          <a:latin typeface="Cambria Math"/>
                                          <a:ea typeface="Calibri"/>
                                          <a:cs typeface="Times New Roman"/>
                                        </a:rPr>
                                        <m:t>𝟏</m:t>
                                      </m:r>
                                      <m:r>
                                        <a:rPr lang="en-US" b="1" i="1">
                                          <a:effectLst/>
                                          <a:latin typeface="Cambria Math"/>
                                          <a:ea typeface="Calibri"/>
                                          <a:cs typeface="Times New Roman"/>
                                        </a:rPr>
                                        <m:t>−</m:t>
                                      </m:r>
                                      <m:sSub>
                                        <m:sSubPr>
                                          <m:ctrlPr>
                                            <a:rPr lang="en-US" b="1" i="1">
                                              <a:effectLst/>
                                              <a:latin typeface="Cambria Math"/>
                                              <a:ea typeface="Calibri"/>
                                              <a:cs typeface="Times New Roman"/>
                                            </a:rPr>
                                          </m:ctrlPr>
                                        </m:sSubPr>
                                        <m:e>
                                          <m:r>
                                            <a:rPr lang="en-US" b="1" i="1">
                                              <a:effectLst/>
                                              <a:latin typeface="Cambria Math"/>
                                              <a:ea typeface="Calibri"/>
                                              <a:cs typeface="Times New Roman"/>
                                            </a:rPr>
                                            <m:t>𝜶</m:t>
                                          </m:r>
                                        </m:e>
                                        <m:sub>
                                          <m:r>
                                            <a:rPr lang="en-US" b="1" i="1">
                                              <a:effectLst/>
                                              <a:latin typeface="Cambria Math"/>
                                              <a:ea typeface="Calibri"/>
                                              <a:cs typeface="Times New Roman"/>
                                            </a:rPr>
                                            <m:t>𝟏</m:t>
                                          </m:r>
                                        </m:sub>
                                      </m:sSub>
                                    </m:e>
                                  </m:d>
                                  <m:sSub>
                                    <m:sSubPr>
                                      <m:ctrlPr>
                                        <a:rPr lang="en-US" b="1" i="1">
                                          <a:effectLst/>
                                          <a:latin typeface="Cambria Math"/>
                                          <a:ea typeface="Calibri"/>
                                          <a:cs typeface="Times New Roman"/>
                                        </a:rPr>
                                      </m:ctrlPr>
                                    </m:sSubPr>
                                    <m:e>
                                      <m:r>
                                        <a:rPr lang="en-US" b="1" i="1">
                                          <a:effectLst/>
                                          <a:latin typeface="Cambria Math"/>
                                          <a:ea typeface="Calibri"/>
                                          <a:cs typeface="Times New Roman"/>
                                        </a:rPr>
                                        <m:t>𝑪</m:t>
                                      </m:r>
                                    </m:e>
                                    <m:sub>
                                      <m:r>
                                        <a:rPr lang="en-US" b="1" i="1">
                                          <a:effectLst/>
                                          <a:latin typeface="Cambria Math"/>
                                          <a:ea typeface="Calibri"/>
                                          <a:cs typeface="Times New Roman"/>
                                        </a:rPr>
                                        <m:t>𝒎</m:t>
                                      </m:r>
                                      <m:r>
                                        <a:rPr lang="en-US" b="1" i="1">
                                          <a:effectLst/>
                                          <a:latin typeface="Cambria Math"/>
                                          <a:ea typeface="Calibri"/>
                                          <a:cs typeface="Times New Roman"/>
                                        </a:rPr>
                                        <m:t>𝟏𝟐</m:t>
                                      </m:r>
                                    </m:sub>
                                  </m:sSub>
                                </m:num>
                                <m:den>
                                  <m:d>
                                    <m:dPr>
                                      <m:ctrlPr>
                                        <a:rPr lang="en-US" b="1" i="1">
                                          <a:effectLst/>
                                          <a:latin typeface="Cambria Math"/>
                                          <a:ea typeface="Calibri"/>
                                          <a:cs typeface="Times New Roman"/>
                                        </a:rPr>
                                      </m:ctrlPr>
                                    </m:dPr>
                                    <m:e>
                                      <m:r>
                                        <a:rPr lang="en-US" b="1" i="1">
                                          <a:effectLst/>
                                          <a:latin typeface="Cambria Math"/>
                                          <a:ea typeface="Calibri"/>
                                          <a:cs typeface="Times New Roman"/>
                                        </a:rPr>
                                        <m:t>𝟏</m:t>
                                      </m:r>
                                      <m:r>
                                        <a:rPr lang="en-US" b="1" i="1">
                                          <a:effectLst/>
                                          <a:latin typeface="Cambria Math"/>
                                          <a:ea typeface="Calibri"/>
                                          <a:cs typeface="Times New Roman"/>
                                        </a:rPr>
                                        <m:t>−</m:t>
                                      </m:r>
                                      <m:sSub>
                                        <m:sSubPr>
                                          <m:ctrlPr>
                                            <a:rPr lang="en-US" b="1" i="1">
                                              <a:effectLst/>
                                              <a:latin typeface="Cambria Math"/>
                                              <a:ea typeface="Calibri"/>
                                              <a:cs typeface="Times New Roman"/>
                                            </a:rPr>
                                          </m:ctrlPr>
                                        </m:sSubPr>
                                        <m:e>
                                          <m:r>
                                            <a:rPr lang="en-US" b="1" i="1">
                                              <a:effectLst/>
                                              <a:latin typeface="Cambria Math"/>
                                              <a:ea typeface="Calibri"/>
                                              <a:cs typeface="Times New Roman"/>
                                            </a:rPr>
                                            <m:t>𝒙</m:t>
                                          </m:r>
                                        </m:e>
                                        <m:sub>
                                          <m:r>
                                            <a:rPr lang="en-US" b="1" i="1">
                                              <a:effectLst/>
                                              <a:latin typeface="Cambria Math"/>
                                              <a:ea typeface="Calibri"/>
                                              <a:cs typeface="Times New Roman"/>
                                            </a:rPr>
                                            <m:t>𝒎</m:t>
                                          </m:r>
                                          <m:r>
                                            <a:rPr lang="en-US" b="1" i="1">
                                              <a:effectLst/>
                                              <a:latin typeface="Cambria Math"/>
                                              <a:ea typeface="Calibri"/>
                                              <a:cs typeface="Times New Roman"/>
                                            </a:rPr>
                                            <m:t>𝟏</m:t>
                                          </m:r>
                                        </m:sub>
                                      </m:sSub>
                                    </m:e>
                                  </m:d>
                                  <m:sSub>
                                    <m:sSubPr>
                                      <m:ctrlPr>
                                        <a:rPr lang="en-US" b="1" i="1">
                                          <a:effectLst/>
                                          <a:latin typeface="Cambria Math"/>
                                          <a:ea typeface="Calibri"/>
                                          <a:cs typeface="Times New Roman"/>
                                        </a:rPr>
                                      </m:ctrlPr>
                                    </m:sSubPr>
                                    <m:e>
                                      <m:r>
                                        <a:rPr lang="en-US" b="1" i="1">
                                          <a:effectLst/>
                                          <a:latin typeface="Cambria Math"/>
                                          <a:ea typeface="Calibri"/>
                                          <a:cs typeface="Times New Roman"/>
                                        </a:rPr>
                                        <m:t>𝑪</m:t>
                                      </m:r>
                                    </m:e>
                                    <m:sub>
                                      <m:r>
                                        <a:rPr lang="en-US" b="1" i="1">
                                          <a:effectLst/>
                                          <a:latin typeface="Cambria Math"/>
                                          <a:ea typeface="Calibri"/>
                                          <a:cs typeface="Times New Roman"/>
                                        </a:rPr>
                                        <m:t>𝒎</m:t>
                                      </m:r>
                                      <m:r>
                                        <a:rPr lang="en-US" b="1" i="1">
                                          <a:effectLst/>
                                          <a:latin typeface="Cambria Math"/>
                                          <a:ea typeface="Calibri"/>
                                          <a:cs typeface="Times New Roman"/>
                                        </a:rPr>
                                        <m:t>𝟐</m:t>
                                      </m:r>
                                    </m:sub>
                                  </m:sSub>
                                </m:den>
                              </m:f>
                              <m:r>
                                <a:rPr lang="en-US" b="1" i="1">
                                  <a:effectLst/>
                                  <a:latin typeface="Cambria Math"/>
                                  <a:ea typeface="Calibri"/>
                                  <a:cs typeface="Times New Roman"/>
                                </a:rPr>
                                <m:t>)</m:t>
                              </m:r>
                            </m:e>
                          </m:func>
                        </m:den>
                      </m:f>
                      <m:r>
                        <a:rPr lang="en-US" b="1" i="1">
                          <a:effectLst/>
                          <a:latin typeface="Cambria Math"/>
                          <a:ea typeface="Calibri"/>
                          <a:cs typeface="Times New Roman"/>
                        </a:rPr>
                        <m:t>=</m:t>
                      </m:r>
                      <m:r>
                        <a:rPr lang="en-US" b="1" i="1">
                          <a:effectLst/>
                          <a:latin typeface="Cambria Math"/>
                          <a:ea typeface="Calibri"/>
                          <a:cs typeface="Times New Roman"/>
                        </a:rPr>
                        <m:t>𝟏</m:t>
                      </m:r>
                    </m:oMath>
                  </m:oMathPara>
                </a14:m>
                <a:endParaRPr lang="en-US" sz="1600" b="1" dirty="0">
                  <a:ea typeface="Calibri"/>
                  <a:cs typeface="Times New Roman"/>
                </a:endParaRPr>
              </a:p>
            </p:txBody>
          </p:sp>
        </mc:Choice>
        <mc:Fallback>
          <p:sp>
            <p:nvSpPr>
              <p:cNvPr id="5" name="Rectangle 4"/>
              <p:cNvSpPr>
                <a:spLocks noRot="1" noChangeAspect="1" noMove="1" noResize="1" noEditPoints="1" noAdjustHandles="1" noChangeArrowheads="1" noChangeShapeType="1" noTextEdit="1"/>
              </p:cNvSpPr>
              <p:nvPr/>
            </p:nvSpPr>
            <p:spPr>
              <a:xfrm>
                <a:off x="3761096" y="1073039"/>
                <a:ext cx="3671005" cy="1430520"/>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457200" y="4267200"/>
                <a:ext cx="2128916" cy="1136593"/>
              </a:xfrm>
              <a:prstGeom prst="rect">
                <a:avLst/>
              </a:prstGeom>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p>
                        <m:sSupPr>
                          <m:ctrlPr>
                            <a:rPr lang="en-US" b="1" i="1">
                              <a:latin typeface="Cambria Math"/>
                              <a:ea typeface="Calibri"/>
                              <a:cs typeface="Times New Roman"/>
                            </a:rPr>
                          </m:ctrlPr>
                        </m:sSupPr>
                        <m:e>
                          <m:r>
                            <a:rPr lang="en-US" b="1" i="1">
                              <a:effectLst/>
                              <a:latin typeface="Cambria Math"/>
                              <a:ea typeface="Calibri"/>
                              <a:cs typeface="Times New Roman"/>
                            </a:rPr>
                            <m:t>𝜷</m:t>
                          </m:r>
                        </m:e>
                        <m:sup>
                          <m:r>
                            <a:rPr lang="en-US" b="1" i="1">
                              <a:effectLst/>
                              <a:latin typeface="Cambria Math"/>
                              <a:ea typeface="Calibri"/>
                              <a:cs typeface="Times New Roman"/>
                            </a:rPr>
                            <m:t>𝑴</m:t>
                          </m:r>
                        </m:sup>
                      </m:sSup>
                      <m:r>
                        <a:rPr lang="en-US" b="1" i="1">
                          <a:effectLst/>
                          <a:latin typeface="Cambria Math"/>
                          <a:ea typeface="Calibri"/>
                          <a:cs typeface="Times New Roman"/>
                        </a:rPr>
                        <m:t>=</m:t>
                      </m:r>
                      <m:f>
                        <m:fPr>
                          <m:ctrlPr>
                            <a:rPr lang="en-US" b="1" i="1">
                              <a:effectLst/>
                              <a:latin typeface="Cambria Math"/>
                              <a:ea typeface="Calibri"/>
                              <a:cs typeface="Times New Roman"/>
                            </a:rPr>
                          </m:ctrlPr>
                        </m:fPr>
                        <m:num>
                          <m:r>
                            <a:rPr lang="en-US" b="1" i="1">
                              <a:effectLst/>
                              <a:latin typeface="Cambria Math"/>
                              <a:ea typeface="Calibri"/>
                              <a:cs typeface="Times New Roman"/>
                            </a:rPr>
                            <m:t>𝐥𝐧</m:t>
                          </m:r>
                          <m:r>
                            <a:rPr lang="en-US" b="1">
                              <a:effectLst/>
                              <a:latin typeface="Cambria Math"/>
                              <a:ea typeface="Calibri"/>
                              <a:cs typeface="Times New Roman"/>
                            </a:rPr>
                            <m:t>⁡</m:t>
                          </m:r>
                          <m:r>
                            <a:rPr lang="en-US" b="1" i="1">
                              <a:effectLst/>
                              <a:latin typeface="Cambria Math"/>
                              <a:ea typeface="Calibri"/>
                              <a:cs typeface="Times New Roman"/>
                            </a:rPr>
                            <m:t>(</m:t>
                          </m:r>
                          <m:f>
                            <m:fPr>
                              <m:ctrlPr>
                                <a:rPr lang="en-US" b="1" i="1">
                                  <a:effectLst/>
                                  <a:latin typeface="Cambria Math"/>
                                  <a:ea typeface="Calibri"/>
                                  <a:cs typeface="Times New Roman"/>
                                </a:rPr>
                              </m:ctrlPr>
                            </m:fPr>
                            <m:num>
                              <m:sSub>
                                <m:sSubPr>
                                  <m:ctrlPr>
                                    <a:rPr lang="en-US" b="1" i="1">
                                      <a:effectLst/>
                                      <a:latin typeface="Cambria Math"/>
                                      <a:ea typeface="Calibri"/>
                                      <a:cs typeface="Times New Roman"/>
                                    </a:rPr>
                                  </m:ctrlPr>
                                </m:sSubPr>
                                <m:e>
                                  <m:r>
                                    <a:rPr lang="en-US" b="1" i="1">
                                      <a:effectLst/>
                                      <a:latin typeface="Cambria Math"/>
                                      <a:ea typeface="Calibri"/>
                                      <a:cs typeface="Times New Roman"/>
                                    </a:rPr>
                                    <m:t>𝜶</m:t>
                                  </m:r>
                                </m:e>
                                <m:sub>
                                  <m:r>
                                    <a:rPr lang="en-US" b="1" i="1">
                                      <a:effectLst/>
                                      <a:latin typeface="Cambria Math"/>
                                      <a:ea typeface="Calibri"/>
                                      <a:cs typeface="Times New Roman"/>
                                    </a:rPr>
                                    <m:t>𝟏</m:t>
                                  </m:r>
                                </m:sub>
                              </m:sSub>
                              <m:sSub>
                                <m:sSubPr>
                                  <m:ctrlPr>
                                    <a:rPr lang="en-US" b="1" i="1">
                                      <a:effectLst/>
                                      <a:latin typeface="Cambria Math"/>
                                      <a:ea typeface="Calibri"/>
                                      <a:cs typeface="Times New Roman"/>
                                    </a:rPr>
                                  </m:ctrlPr>
                                </m:sSubPr>
                                <m:e>
                                  <m:r>
                                    <a:rPr lang="en-US" b="1" i="1">
                                      <a:effectLst/>
                                      <a:latin typeface="Cambria Math"/>
                                      <a:ea typeface="Calibri"/>
                                      <a:cs typeface="Times New Roman"/>
                                    </a:rPr>
                                    <m:t>𝑪</m:t>
                                  </m:r>
                                </m:e>
                                <m:sub>
                                  <m:r>
                                    <a:rPr lang="en-US" b="1" i="1">
                                      <a:effectLst/>
                                      <a:latin typeface="Cambria Math"/>
                                      <a:ea typeface="Calibri"/>
                                      <a:cs typeface="Times New Roman"/>
                                    </a:rPr>
                                    <m:t>𝒎</m:t>
                                  </m:r>
                                  <m:r>
                                    <a:rPr lang="en-US" b="1" i="1">
                                      <a:effectLst/>
                                      <a:latin typeface="Cambria Math"/>
                                      <a:ea typeface="Calibri"/>
                                      <a:cs typeface="Times New Roman"/>
                                    </a:rPr>
                                    <m:t>𝟏𝟐</m:t>
                                  </m:r>
                                </m:sub>
                              </m:sSub>
                            </m:num>
                            <m:den>
                              <m:sSub>
                                <m:sSubPr>
                                  <m:ctrlPr>
                                    <a:rPr lang="en-US" b="1" i="1">
                                      <a:effectLst/>
                                      <a:latin typeface="Cambria Math"/>
                                      <a:ea typeface="Calibri"/>
                                      <a:cs typeface="Times New Roman"/>
                                    </a:rPr>
                                  </m:ctrlPr>
                                </m:sSubPr>
                                <m:e>
                                  <m:r>
                                    <a:rPr lang="en-US" b="1" i="1">
                                      <a:effectLst/>
                                      <a:latin typeface="Cambria Math"/>
                                      <a:ea typeface="Calibri"/>
                                      <a:cs typeface="Times New Roman"/>
                                    </a:rPr>
                                    <m:t>𝒙</m:t>
                                  </m:r>
                                </m:e>
                                <m:sub>
                                  <m:r>
                                    <a:rPr lang="en-US" b="1" i="1">
                                      <a:effectLst/>
                                      <a:latin typeface="Cambria Math"/>
                                      <a:ea typeface="Calibri"/>
                                      <a:cs typeface="Times New Roman"/>
                                    </a:rPr>
                                    <m:t>𝒎</m:t>
                                  </m:r>
                                  <m:r>
                                    <a:rPr lang="en-US" b="1" i="1">
                                      <a:effectLst/>
                                      <a:latin typeface="Cambria Math"/>
                                      <a:ea typeface="Calibri"/>
                                      <a:cs typeface="Times New Roman"/>
                                    </a:rPr>
                                    <m:t>𝟏</m:t>
                                  </m:r>
                                </m:sub>
                              </m:sSub>
                              <m:sSub>
                                <m:sSubPr>
                                  <m:ctrlPr>
                                    <a:rPr lang="en-US" b="1" i="1">
                                      <a:effectLst/>
                                      <a:latin typeface="Cambria Math"/>
                                      <a:ea typeface="Calibri"/>
                                      <a:cs typeface="Times New Roman"/>
                                    </a:rPr>
                                  </m:ctrlPr>
                                </m:sSubPr>
                                <m:e>
                                  <m:r>
                                    <a:rPr lang="en-US" b="1" i="1">
                                      <a:effectLst/>
                                      <a:latin typeface="Cambria Math"/>
                                      <a:ea typeface="Calibri"/>
                                      <a:cs typeface="Times New Roman"/>
                                    </a:rPr>
                                    <m:t>𝑪</m:t>
                                  </m:r>
                                </m:e>
                                <m:sub>
                                  <m:r>
                                    <a:rPr lang="en-US" b="1" i="1">
                                      <a:effectLst/>
                                      <a:latin typeface="Cambria Math"/>
                                      <a:ea typeface="Calibri"/>
                                      <a:cs typeface="Times New Roman"/>
                                    </a:rPr>
                                    <m:t>𝒎</m:t>
                                  </m:r>
                                  <m:r>
                                    <a:rPr lang="en-US" b="1" i="1">
                                      <a:effectLst/>
                                      <a:latin typeface="Cambria Math"/>
                                      <a:ea typeface="Calibri"/>
                                      <a:cs typeface="Times New Roman"/>
                                    </a:rPr>
                                    <m:t>𝟏</m:t>
                                  </m:r>
                                </m:sub>
                              </m:sSub>
                              <m:r>
                                <a:rPr lang="en-US" b="1" i="1">
                                  <a:effectLst/>
                                  <a:latin typeface="Cambria Math"/>
                                  <a:ea typeface="Calibri"/>
                                  <a:cs typeface="Times New Roman"/>
                                </a:rPr>
                                <m:t> </m:t>
                              </m:r>
                            </m:den>
                          </m:f>
                          <m:r>
                            <a:rPr lang="en-US" b="1" i="1">
                              <a:effectLst/>
                              <a:latin typeface="Cambria Math"/>
                              <a:ea typeface="Calibri"/>
                              <a:cs typeface="Times New Roman"/>
                            </a:rPr>
                            <m:t>)</m:t>
                          </m:r>
                        </m:num>
                        <m:den>
                          <m:sSup>
                            <m:sSupPr>
                              <m:ctrlPr>
                                <a:rPr lang="en-US" b="1" i="1">
                                  <a:effectLst/>
                                  <a:latin typeface="Cambria Math"/>
                                  <a:ea typeface="Calibri"/>
                                  <a:cs typeface="Times New Roman"/>
                                </a:rPr>
                              </m:ctrlPr>
                            </m:sSupPr>
                            <m:e>
                              <m:d>
                                <m:dPr>
                                  <m:ctrlPr>
                                    <a:rPr lang="en-US" b="1" i="1">
                                      <a:effectLst/>
                                      <a:latin typeface="Cambria Math"/>
                                      <a:ea typeface="Calibri"/>
                                      <a:cs typeface="Times New Roman"/>
                                    </a:rPr>
                                  </m:ctrlPr>
                                </m:dPr>
                                <m:e>
                                  <m:r>
                                    <a:rPr lang="en-US" b="1" i="1">
                                      <a:effectLst/>
                                      <a:latin typeface="Cambria Math"/>
                                      <a:ea typeface="Calibri"/>
                                      <a:cs typeface="Times New Roman"/>
                                    </a:rPr>
                                    <m:t>𝟏</m:t>
                                  </m:r>
                                  <m:r>
                                    <a:rPr lang="en-US" b="1" i="1">
                                      <a:effectLst/>
                                      <a:latin typeface="Cambria Math"/>
                                      <a:ea typeface="Calibri"/>
                                      <a:cs typeface="Times New Roman"/>
                                    </a:rPr>
                                    <m:t>−</m:t>
                                  </m:r>
                                  <m:sSub>
                                    <m:sSubPr>
                                      <m:ctrlPr>
                                        <a:rPr lang="en-US" b="1" i="1">
                                          <a:effectLst/>
                                          <a:latin typeface="Cambria Math"/>
                                          <a:ea typeface="Calibri"/>
                                          <a:cs typeface="Times New Roman"/>
                                        </a:rPr>
                                      </m:ctrlPr>
                                    </m:sSubPr>
                                    <m:e>
                                      <m:r>
                                        <a:rPr lang="en-US" b="1" i="1">
                                          <a:effectLst/>
                                          <a:latin typeface="Cambria Math"/>
                                          <a:ea typeface="Calibri"/>
                                          <a:cs typeface="Times New Roman"/>
                                        </a:rPr>
                                        <m:t>𝒙</m:t>
                                      </m:r>
                                    </m:e>
                                    <m:sub>
                                      <m:r>
                                        <a:rPr lang="en-US" b="1" i="1">
                                          <a:effectLst/>
                                          <a:latin typeface="Cambria Math"/>
                                          <a:ea typeface="Calibri"/>
                                          <a:cs typeface="Times New Roman"/>
                                        </a:rPr>
                                        <m:t>𝒎</m:t>
                                      </m:r>
                                      <m:r>
                                        <a:rPr lang="en-US" b="1" i="1">
                                          <a:effectLst/>
                                          <a:latin typeface="Cambria Math"/>
                                          <a:ea typeface="Calibri"/>
                                          <a:cs typeface="Times New Roman"/>
                                        </a:rPr>
                                        <m:t>𝟏</m:t>
                                      </m:r>
                                    </m:sub>
                                  </m:sSub>
                                </m:e>
                              </m:d>
                            </m:e>
                            <m:sup>
                              <m:r>
                                <a:rPr lang="en-US" b="1" i="1">
                                  <a:effectLst/>
                                  <a:latin typeface="Cambria Math"/>
                                  <a:ea typeface="Calibri"/>
                                  <a:cs typeface="Times New Roman"/>
                                </a:rPr>
                                <m:t>𝟐</m:t>
                              </m:r>
                            </m:sup>
                          </m:sSup>
                        </m:den>
                      </m:f>
                    </m:oMath>
                  </m:oMathPara>
                </a14:m>
                <a:endParaRPr lang="en-US" sz="1600" b="1" dirty="0">
                  <a:ea typeface="Calibri"/>
                  <a:cs typeface="Times New Roman"/>
                </a:endParaRPr>
              </a:p>
            </p:txBody>
          </p:sp>
        </mc:Choice>
        <mc:Fallback>
          <p:sp>
            <p:nvSpPr>
              <p:cNvPr id="6" name="Rectangle 5"/>
              <p:cNvSpPr>
                <a:spLocks noRot="1" noChangeAspect="1" noMove="1" noResize="1" noEditPoints="1" noAdjustHandles="1" noChangeArrowheads="1" noChangeShapeType="1" noTextEdit="1"/>
              </p:cNvSpPr>
              <p:nvPr/>
            </p:nvSpPr>
            <p:spPr>
              <a:xfrm>
                <a:off x="457200" y="4267200"/>
                <a:ext cx="2128916" cy="1136593"/>
              </a:xfrm>
              <a:prstGeom prst="rect">
                <a:avLst/>
              </a:prstGeom>
              <a:blipFill rotWithShape="1">
                <a:blip r:embed="rId3" cstate="print"/>
                <a:stretch>
                  <a:fillRect/>
                </a:stretch>
              </a:blipFill>
            </p:spPr>
            <p:txBody>
              <a:bodyPr/>
              <a:lstStyle/>
              <a:p>
                <a:r>
                  <a:rPr lang="en-US">
                    <a:noFill/>
                  </a:rPr>
                  <a:t> </a:t>
                </a:r>
              </a:p>
            </p:txBody>
          </p:sp>
        </mc:Fallback>
      </mc:AlternateContent>
      <p:sp>
        <p:nvSpPr>
          <p:cNvPr id="7" name="Rectangle 6"/>
          <p:cNvSpPr/>
          <p:nvPr/>
        </p:nvSpPr>
        <p:spPr>
          <a:xfrm>
            <a:off x="3086669" y="2667000"/>
            <a:ext cx="5874405" cy="3693319"/>
          </a:xfrm>
          <a:prstGeom prst="rect">
            <a:avLst/>
          </a:prstGeom>
        </p:spPr>
        <p:txBody>
          <a:bodyPr wrap="square">
            <a:spAutoFit/>
          </a:bodyPr>
          <a:lstStyle/>
          <a:p>
            <a:r>
              <a:rPr lang="en-US" dirty="0"/>
              <a:t>α1- mole fraction of surfactant 1 in the prepared bulk solution (LB)</a:t>
            </a:r>
          </a:p>
          <a:p>
            <a:r>
              <a:rPr lang="en-US" dirty="0"/>
              <a:t>x</a:t>
            </a:r>
            <a:r>
              <a:rPr lang="en-US" baseline="-25000" dirty="0"/>
              <a:t>m1 </a:t>
            </a:r>
            <a:r>
              <a:rPr lang="en-US" dirty="0"/>
              <a:t>– the mole fraction of surfactant 1 (LB) in the mixed micelle</a:t>
            </a:r>
          </a:p>
          <a:p>
            <a:r>
              <a:rPr lang="en-US" dirty="0"/>
              <a:t>C</a:t>
            </a:r>
            <a:r>
              <a:rPr lang="en-US" baseline="-25000" dirty="0"/>
              <a:t>m1</a:t>
            </a:r>
            <a:r>
              <a:rPr lang="en-US" dirty="0"/>
              <a:t>, C</a:t>
            </a:r>
            <a:r>
              <a:rPr lang="en-US" baseline="-25000" dirty="0"/>
              <a:t>m2</a:t>
            </a:r>
            <a:r>
              <a:rPr lang="en-US" dirty="0"/>
              <a:t>- cmc of the individual surfactants LB and AOS respectively</a:t>
            </a:r>
          </a:p>
          <a:p>
            <a:r>
              <a:rPr lang="en-US" dirty="0"/>
              <a:t>C</a:t>
            </a:r>
            <a:r>
              <a:rPr lang="en-US" baseline="-25000" dirty="0"/>
              <a:t>m12</a:t>
            </a:r>
            <a:r>
              <a:rPr lang="en-US" dirty="0"/>
              <a:t>- cmc of the surfactant mixture</a:t>
            </a:r>
          </a:p>
          <a:p>
            <a:r>
              <a:rPr lang="en-US" dirty="0"/>
              <a:t>γ – surface tension </a:t>
            </a:r>
            <a:endParaRPr lang="en-US" dirty="0" smtClean="0"/>
          </a:p>
          <a:p>
            <a:r>
              <a:rPr lang="en-US" dirty="0" smtClean="0"/>
              <a:t>X</a:t>
            </a:r>
            <a:r>
              <a:rPr lang="en-US" baseline="-25000" dirty="0" smtClean="0"/>
              <a:t>1</a:t>
            </a:r>
            <a:r>
              <a:rPr lang="en-US" dirty="0" smtClean="0"/>
              <a:t>= </a:t>
            </a:r>
            <a:r>
              <a:rPr lang="en-US" dirty="0"/>
              <a:t>mole fraction of surfactant 1 (LB in this case) in the total mixed monolayer </a:t>
            </a:r>
            <a:endParaRPr lang="en-US" dirty="0" smtClean="0"/>
          </a:p>
          <a:p>
            <a:r>
              <a:rPr lang="en-US" dirty="0"/>
              <a:t>C</a:t>
            </a:r>
            <a:r>
              <a:rPr lang="en-US" baseline="-25000" dirty="0"/>
              <a:t>12</a:t>
            </a:r>
            <a:r>
              <a:rPr lang="en-US" dirty="0"/>
              <a:t>, C</a:t>
            </a:r>
            <a:r>
              <a:rPr lang="en-US" baseline="-25000" dirty="0"/>
              <a:t>1</a:t>
            </a:r>
            <a:r>
              <a:rPr lang="en-US" baseline="30000" dirty="0"/>
              <a:t>0</a:t>
            </a:r>
            <a:r>
              <a:rPr lang="en-US" dirty="0"/>
              <a:t>, C</a:t>
            </a:r>
            <a:r>
              <a:rPr lang="en-US" baseline="-25000" dirty="0"/>
              <a:t>2</a:t>
            </a:r>
            <a:r>
              <a:rPr lang="en-US" baseline="30000" dirty="0"/>
              <a:t>0 </a:t>
            </a:r>
            <a:r>
              <a:rPr lang="en-US" dirty="0"/>
              <a:t>are the molar concentrations of LB: AOS mixture, LB, AOS respectively chosen to give a particular surface tension value</a:t>
            </a:r>
          </a:p>
        </p:txBody>
      </p:sp>
      <p:sp>
        <p:nvSpPr>
          <p:cNvPr id="8" name="Slide Number Placeholder 7"/>
          <p:cNvSpPr>
            <a:spLocks noGrp="1"/>
          </p:cNvSpPr>
          <p:nvPr>
            <p:ph type="sldNum" sz="quarter" idx="12"/>
          </p:nvPr>
        </p:nvSpPr>
        <p:spPr/>
        <p:txBody>
          <a:bodyPr/>
          <a:lstStyle/>
          <a:p>
            <a:fld id="{209F2C53-6B65-4A86-A5F5-044685DFA929}" type="slidenum">
              <a:rPr lang="en-US" smtClean="0"/>
              <a:pPr/>
              <a:t>8</a:t>
            </a:fld>
            <a:endParaRPr lang="en-US"/>
          </a:p>
        </p:txBody>
      </p:sp>
      <p:grpSp>
        <p:nvGrpSpPr>
          <p:cNvPr id="9" name="Group 8"/>
          <p:cNvGrpSpPr/>
          <p:nvPr/>
        </p:nvGrpSpPr>
        <p:grpSpPr>
          <a:xfrm>
            <a:off x="304800" y="1143000"/>
            <a:ext cx="3327962" cy="1382811"/>
            <a:chOff x="304800" y="1143000"/>
            <a:chExt cx="3327962" cy="1382811"/>
          </a:xfrm>
        </p:grpSpPr>
        <mc:AlternateContent xmlns:mc="http://schemas.openxmlformats.org/markup-compatibility/2006">
          <mc:Choice xmlns:a14="http://schemas.microsoft.com/office/drawing/2010/main" xmlns="" Requires="a14">
            <p:sp>
              <p:nvSpPr>
                <p:cNvPr id="3" name="Rectangle 2"/>
                <p:cNvSpPr/>
                <p:nvPr/>
              </p:nvSpPr>
              <p:spPr>
                <a:xfrm>
                  <a:off x="304800" y="1284189"/>
                  <a:ext cx="3327962" cy="12416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a:latin typeface="Cambria Math"/>
                              </a:rPr>
                            </m:ctrlPr>
                          </m:fPr>
                          <m:num>
                            <m:sSubSup>
                              <m:sSubSupPr>
                                <m:ctrlPr>
                                  <a:rPr lang="en-US" b="1" i="1">
                                    <a:latin typeface="Cambria Math"/>
                                  </a:rPr>
                                </m:ctrlPr>
                              </m:sSubSupPr>
                              <m:e>
                                <m:r>
                                  <a:rPr lang="en-US" b="1" i="1">
                                    <a:latin typeface="Cambria Math"/>
                                  </a:rPr>
                                  <m:t>𝒙</m:t>
                                </m:r>
                              </m:e>
                              <m:sub>
                                <m:r>
                                  <a:rPr lang="en-US" b="1" i="1">
                                    <a:latin typeface="Cambria Math"/>
                                  </a:rPr>
                                  <m:t>𝟏</m:t>
                                </m:r>
                              </m:sub>
                              <m:sup>
                                <m:r>
                                  <a:rPr lang="en-US" b="1" i="1">
                                    <a:latin typeface="Cambria Math"/>
                                  </a:rPr>
                                  <m:t>𝟐</m:t>
                                </m:r>
                              </m:sup>
                            </m:sSubSup>
                            <m:r>
                              <a:rPr lang="en-US" b="1" i="1">
                                <a:latin typeface="Cambria Math"/>
                              </a:rPr>
                              <m:t>𝒍𝒏</m:t>
                            </m:r>
                            <m:r>
                              <a:rPr lang="en-US" b="1" i="1">
                                <a:latin typeface="Cambria Math"/>
                              </a:rPr>
                              <m:t>(</m:t>
                            </m:r>
                            <m:f>
                              <m:fPr>
                                <m:ctrlPr>
                                  <a:rPr lang="en-US" b="1" i="1">
                                    <a:latin typeface="Cambria Math"/>
                                  </a:rPr>
                                </m:ctrlPr>
                              </m:fPr>
                              <m:num>
                                <m:sSub>
                                  <m:sSubPr>
                                    <m:ctrlPr>
                                      <a:rPr lang="en-US" b="1" i="1">
                                        <a:latin typeface="Cambria Math"/>
                                      </a:rPr>
                                    </m:ctrlPr>
                                  </m:sSubPr>
                                  <m:e>
                                    <m:r>
                                      <a:rPr lang="en-US" b="1" i="1">
                                        <a:latin typeface="Cambria Math"/>
                                      </a:rPr>
                                      <m:t>𝜶</m:t>
                                    </m:r>
                                  </m:e>
                                  <m:sub>
                                    <m:r>
                                      <a:rPr lang="en-US" b="1" i="1">
                                        <a:latin typeface="Cambria Math"/>
                                      </a:rPr>
                                      <m:t>𝟏</m:t>
                                    </m:r>
                                  </m:sub>
                                </m:sSub>
                                <m:sSub>
                                  <m:sSubPr>
                                    <m:ctrlPr>
                                      <a:rPr lang="en-US" b="1" i="1">
                                        <a:latin typeface="Cambria Math"/>
                                      </a:rPr>
                                    </m:ctrlPr>
                                  </m:sSubPr>
                                  <m:e>
                                    <m:r>
                                      <a:rPr lang="en-US" b="1" i="1">
                                        <a:latin typeface="Cambria Math"/>
                                      </a:rPr>
                                      <m:t>𝑪</m:t>
                                    </m:r>
                                  </m:e>
                                  <m:sub>
                                    <m:r>
                                      <a:rPr lang="en-US" b="1" i="1">
                                        <a:latin typeface="Cambria Math"/>
                                      </a:rPr>
                                      <m:t>𝟏𝟐</m:t>
                                    </m:r>
                                  </m:sub>
                                </m:sSub>
                              </m:num>
                              <m:den>
                                <m:sSub>
                                  <m:sSubPr>
                                    <m:ctrlPr>
                                      <a:rPr lang="en-US" b="1" i="1">
                                        <a:latin typeface="Cambria Math"/>
                                      </a:rPr>
                                    </m:ctrlPr>
                                  </m:sSubPr>
                                  <m:e>
                                    <m:r>
                                      <a:rPr lang="en-US" b="1" i="1">
                                        <a:latin typeface="Cambria Math"/>
                                      </a:rPr>
                                      <m:t>𝒙</m:t>
                                    </m:r>
                                  </m:e>
                                  <m:sub>
                                    <m:r>
                                      <a:rPr lang="en-US" b="1" i="1">
                                        <a:latin typeface="Cambria Math"/>
                                      </a:rPr>
                                      <m:t>𝟏</m:t>
                                    </m:r>
                                  </m:sub>
                                </m:sSub>
                                <m:sSubSup>
                                  <m:sSubSupPr>
                                    <m:ctrlPr>
                                      <a:rPr lang="en-US" b="1" i="1">
                                        <a:latin typeface="Cambria Math"/>
                                      </a:rPr>
                                    </m:ctrlPr>
                                  </m:sSubSupPr>
                                  <m:e>
                                    <m:r>
                                      <a:rPr lang="en-US" b="1" i="1">
                                        <a:latin typeface="Cambria Math"/>
                                      </a:rPr>
                                      <m:t>𝑪</m:t>
                                    </m:r>
                                  </m:e>
                                  <m:sub>
                                    <m:r>
                                      <a:rPr lang="en-US" b="1" i="1">
                                        <a:latin typeface="Cambria Math"/>
                                      </a:rPr>
                                      <m:t>𝟏</m:t>
                                    </m:r>
                                  </m:sub>
                                  <m:sup>
                                    <m:r>
                                      <a:rPr lang="en-US" b="1" i="1">
                                        <a:latin typeface="Cambria Math"/>
                                      </a:rPr>
                                      <m:t>𝟎</m:t>
                                    </m:r>
                                  </m:sup>
                                </m:sSubSup>
                                <m:r>
                                  <a:rPr lang="en-US" b="1" i="1">
                                    <a:latin typeface="Cambria Math"/>
                                  </a:rPr>
                                  <m:t> </m:t>
                                </m:r>
                              </m:den>
                            </m:f>
                            <m:r>
                              <a:rPr lang="en-US" b="1" i="1">
                                <a:latin typeface="Cambria Math"/>
                              </a:rPr>
                              <m:t>)</m:t>
                            </m:r>
                          </m:num>
                          <m:den>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sSub>
                                      <m:sSubPr>
                                        <m:ctrlPr>
                                          <a:rPr lang="en-US" b="1" i="1">
                                            <a:latin typeface="Cambria Math"/>
                                          </a:rPr>
                                        </m:ctrlPr>
                                      </m:sSubPr>
                                      <m:e>
                                        <m:r>
                                          <a:rPr lang="en-US" b="1" i="1">
                                            <a:latin typeface="Cambria Math"/>
                                          </a:rPr>
                                          <m:t>𝒙</m:t>
                                        </m:r>
                                      </m:e>
                                      <m:sub>
                                        <m:r>
                                          <a:rPr lang="en-US" b="1" i="1">
                                            <a:latin typeface="Cambria Math"/>
                                          </a:rPr>
                                          <m:t>𝟏</m:t>
                                        </m:r>
                                      </m:sub>
                                    </m:sSub>
                                  </m:e>
                                </m:d>
                              </m:e>
                              <m:sup>
                                <m:r>
                                  <a:rPr lang="en-US" b="1" i="1">
                                    <a:latin typeface="Cambria Math"/>
                                  </a:rPr>
                                  <m:t>𝟐</m:t>
                                </m:r>
                              </m:sup>
                            </m:sSup>
                            <m:func>
                              <m:funcPr>
                                <m:ctrlPr>
                                  <a:rPr lang="en-US" b="1" i="1">
                                    <a:latin typeface="Cambria Math"/>
                                  </a:rPr>
                                </m:ctrlPr>
                              </m:funcPr>
                              <m:fName>
                                <m:r>
                                  <a:rPr lang="en-US" b="1" i="1">
                                    <a:latin typeface="Cambria Math"/>
                                  </a:rPr>
                                  <m:t>𝒍𝒏</m:t>
                                </m:r>
                              </m:fName>
                              <m:e>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𝟏</m:t>
                                        </m:r>
                                        <m:r>
                                          <a:rPr lang="en-US" b="1" i="1">
                                            <a:latin typeface="Cambria Math"/>
                                          </a:rPr>
                                          <m:t>−</m:t>
                                        </m:r>
                                        <m:sSub>
                                          <m:sSubPr>
                                            <m:ctrlPr>
                                              <a:rPr lang="en-US" b="1" i="1">
                                                <a:latin typeface="Cambria Math"/>
                                              </a:rPr>
                                            </m:ctrlPr>
                                          </m:sSubPr>
                                          <m:e>
                                            <m:r>
                                              <a:rPr lang="en-US" b="1" i="1">
                                                <a:latin typeface="Cambria Math"/>
                                              </a:rPr>
                                              <m:t>𝜶</m:t>
                                            </m:r>
                                          </m:e>
                                          <m:sub>
                                            <m:r>
                                              <a:rPr lang="en-US" b="1" i="1">
                                                <a:latin typeface="Cambria Math"/>
                                              </a:rPr>
                                              <m:t>𝟏</m:t>
                                            </m:r>
                                          </m:sub>
                                        </m:sSub>
                                      </m:e>
                                    </m:d>
                                    <m:sSub>
                                      <m:sSubPr>
                                        <m:ctrlPr>
                                          <a:rPr lang="en-US" b="1" i="1">
                                            <a:latin typeface="Cambria Math"/>
                                          </a:rPr>
                                        </m:ctrlPr>
                                      </m:sSubPr>
                                      <m:e>
                                        <m:r>
                                          <a:rPr lang="en-US" b="1" i="1">
                                            <a:latin typeface="Cambria Math"/>
                                          </a:rPr>
                                          <m:t>𝑪</m:t>
                                        </m:r>
                                      </m:e>
                                      <m:sub>
                                        <m:r>
                                          <a:rPr lang="en-US" b="1" i="1">
                                            <a:latin typeface="Cambria Math"/>
                                          </a:rPr>
                                          <m:t>𝟏𝟐</m:t>
                                        </m:r>
                                      </m:sub>
                                    </m:sSub>
                                  </m:num>
                                  <m:den>
                                    <m:d>
                                      <m:dPr>
                                        <m:ctrlPr>
                                          <a:rPr lang="en-US" b="1" i="1">
                                            <a:latin typeface="Cambria Math"/>
                                          </a:rPr>
                                        </m:ctrlPr>
                                      </m:dPr>
                                      <m:e>
                                        <m:r>
                                          <a:rPr lang="en-US" b="1" i="1">
                                            <a:latin typeface="Cambria Math"/>
                                          </a:rPr>
                                          <m:t>𝟏</m:t>
                                        </m:r>
                                        <m:r>
                                          <a:rPr lang="en-US" b="1" i="1">
                                            <a:latin typeface="Cambria Math"/>
                                          </a:rPr>
                                          <m:t>−</m:t>
                                        </m:r>
                                        <m:sSub>
                                          <m:sSubPr>
                                            <m:ctrlPr>
                                              <a:rPr lang="en-US" b="1" i="1">
                                                <a:latin typeface="Cambria Math"/>
                                              </a:rPr>
                                            </m:ctrlPr>
                                          </m:sSubPr>
                                          <m:e>
                                            <m:r>
                                              <a:rPr lang="en-US" b="1" i="1">
                                                <a:latin typeface="Cambria Math"/>
                                              </a:rPr>
                                              <m:t>𝒙</m:t>
                                            </m:r>
                                          </m:e>
                                          <m:sub>
                                            <m:r>
                                              <a:rPr lang="en-US" b="1" i="1">
                                                <a:latin typeface="Cambria Math"/>
                                              </a:rPr>
                                              <m:t>𝟏</m:t>
                                            </m:r>
                                          </m:sub>
                                        </m:sSub>
                                      </m:e>
                                    </m:d>
                                    <m:sSubSup>
                                      <m:sSubSupPr>
                                        <m:ctrlPr>
                                          <a:rPr lang="en-US" b="1" i="1">
                                            <a:latin typeface="Cambria Math"/>
                                          </a:rPr>
                                        </m:ctrlPr>
                                      </m:sSubSupPr>
                                      <m:e>
                                        <m:r>
                                          <a:rPr lang="en-US" b="1" i="1">
                                            <a:latin typeface="Cambria Math"/>
                                          </a:rPr>
                                          <m:t>𝑪</m:t>
                                        </m:r>
                                      </m:e>
                                      <m:sub>
                                        <m:r>
                                          <a:rPr lang="en-US" b="1" i="1">
                                            <a:latin typeface="Cambria Math"/>
                                          </a:rPr>
                                          <m:t>𝟐</m:t>
                                        </m:r>
                                      </m:sub>
                                      <m:sup>
                                        <m:r>
                                          <a:rPr lang="en-US" b="1" i="1">
                                            <a:latin typeface="Cambria Math"/>
                                          </a:rPr>
                                          <m:t>𝟎</m:t>
                                        </m:r>
                                      </m:sup>
                                    </m:sSubSup>
                                  </m:den>
                                </m:f>
                                <m:r>
                                  <a:rPr lang="en-US" b="1" i="1">
                                    <a:latin typeface="Cambria Math"/>
                                  </a:rPr>
                                  <m:t>)</m:t>
                                </m:r>
                              </m:e>
                            </m:func>
                          </m:den>
                        </m:f>
                        <m:r>
                          <a:rPr lang="en-US" b="1" i="1">
                            <a:latin typeface="Cambria Math"/>
                          </a:rPr>
                          <m:t>=</m:t>
                        </m:r>
                        <m:r>
                          <a:rPr lang="en-US" b="1" i="1">
                            <a:latin typeface="Cambria Math"/>
                          </a:rPr>
                          <m:t>𝟏</m:t>
                        </m:r>
                      </m:oMath>
                    </m:oMathPara>
                  </a14:m>
                  <a:endParaRPr lang="en-US" b="1" dirty="0"/>
                </a:p>
              </p:txBody>
            </p:sp>
          </mc:Choice>
          <mc:Fallback>
            <p:sp>
              <p:nvSpPr>
                <p:cNvPr id="3" name="Rectangle 2"/>
                <p:cNvSpPr>
                  <a:spLocks noRot="1" noChangeAspect="1" noMove="1" noResize="1" noEditPoints="1" noAdjustHandles="1" noChangeArrowheads="1" noChangeShapeType="1" noTextEdit="1"/>
                </p:cNvSpPr>
                <p:nvPr/>
              </p:nvSpPr>
              <p:spPr>
                <a:xfrm>
                  <a:off x="304800" y="1284189"/>
                  <a:ext cx="3327962" cy="1241622"/>
                </a:xfrm>
                <a:prstGeom prst="rect">
                  <a:avLst/>
                </a:prstGeom>
                <a:blipFill rotWithShape="1">
                  <a:blip r:embed="rId4" cstate="print"/>
                  <a:stretch>
                    <a:fillRect/>
                  </a:stretch>
                </a:blipFill>
              </p:spPr>
              <p:txBody>
                <a:bodyPr/>
                <a:lstStyle/>
                <a:p>
                  <a:r>
                    <a:rPr lang="en-US">
                      <a:noFill/>
                    </a:rPr>
                    <a:t> </a:t>
                  </a:r>
                </a:p>
              </p:txBody>
            </p:sp>
          </mc:Fallback>
        </mc:AlternateContent>
        <p:sp>
          <p:nvSpPr>
            <p:cNvPr id="11" name="TextBox 10"/>
            <p:cNvSpPr txBox="1"/>
            <p:nvPr/>
          </p:nvSpPr>
          <p:spPr>
            <a:xfrm>
              <a:off x="1066800" y="1143000"/>
              <a:ext cx="7620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grpSp>
      <p:grpSp>
        <p:nvGrpSpPr>
          <p:cNvPr id="10" name="Group 9"/>
          <p:cNvGrpSpPr/>
          <p:nvPr/>
        </p:nvGrpSpPr>
        <p:grpSpPr>
          <a:xfrm>
            <a:off x="304800" y="2819400"/>
            <a:ext cx="1859612" cy="990977"/>
            <a:chOff x="304800" y="2819400"/>
            <a:chExt cx="1859612" cy="990977"/>
          </a:xfrm>
        </p:grpSpPr>
        <mc:AlternateContent xmlns:mc="http://schemas.openxmlformats.org/markup-compatibility/2006">
          <mc:Choice xmlns:a14="http://schemas.microsoft.com/office/drawing/2010/main" xmlns="" Requires="a14">
            <p:sp>
              <p:nvSpPr>
                <p:cNvPr id="4" name="Rectangle 3"/>
                <p:cNvSpPr/>
                <p:nvPr/>
              </p:nvSpPr>
              <p:spPr>
                <a:xfrm>
                  <a:off x="304800" y="2819400"/>
                  <a:ext cx="1859612" cy="9909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a:rPr>
                            </m:ctrlPr>
                          </m:sSupPr>
                          <m:e>
                            <m:r>
                              <a:rPr lang="en-US" b="1" i="1">
                                <a:latin typeface="Cambria Math"/>
                              </a:rPr>
                              <m:t>𝜷</m:t>
                            </m:r>
                          </m:e>
                          <m:sup>
                            <m:r>
                              <a:rPr lang="en-US" b="1" i="1">
                                <a:latin typeface="Cambria Math"/>
                              </a:rPr>
                              <m:t>𝝈</m:t>
                            </m:r>
                          </m:sup>
                        </m:sSup>
                        <m:r>
                          <a:rPr lang="en-US" b="1" i="1">
                            <a:latin typeface="Cambria Math"/>
                          </a:rPr>
                          <m:t>=</m:t>
                        </m:r>
                        <m:f>
                          <m:fPr>
                            <m:ctrlPr>
                              <a:rPr lang="en-US" b="1" i="1">
                                <a:latin typeface="Cambria Math"/>
                              </a:rPr>
                            </m:ctrlPr>
                          </m:fPr>
                          <m:num>
                            <m:r>
                              <a:rPr lang="en-US" b="1" i="1">
                                <a:latin typeface="Cambria Math"/>
                              </a:rPr>
                              <m:t>𝒍𝒏</m:t>
                            </m:r>
                            <m:r>
                              <a:rPr lang="en-US" b="1" i="1">
                                <a:latin typeface="Cambria Math"/>
                              </a:rPr>
                              <m:t>(</m:t>
                            </m:r>
                            <m:f>
                              <m:fPr>
                                <m:ctrlPr>
                                  <a:rPr lang="en-US" b="1" i="1">
                                    <a:latin typeface="Cambria Math"/>
                                  </a:rPr>
                                </m:ctrlPr>
                              </m:fPr>
                              <m:num>
                                <m:sSub>
                                  <m:sSubPr>
                                    <m:ctrlPr>
                                      <a:rPr lang="en-US" b="1" i="1">
                                        <a:latin typeface="Cambria Math"/>
                                      </a:rPr>
                                    </m:ctrlPr>
                                  </m:sSubPr>
                                  <m:e>
                                    <m:r>
                                      <a:rPr lang="en-US" b="1" i="1">
                                        <a:latin typeface="Cambria Math"/>
                                      </a:rPr>
                                      <m:t>𝜶</m:t>
                                    </m:r>
                                  </m:e>
                                  <m:sub>
                                    <m:r>
                                      <a:rPr lang="en-US" b="1" i="1">
                                        <a:latin typeface="Cambria Math"/>
                                      </a:rPr>
                                      <m:t>𝟏</m:t>
                                    </m:r>
                                  </m:sub>
                                </m:sSub>
                                <m:sSub>
                                  <m:sSubPr>
                                    <m:ctrlPr>
                                      <a:rPr lang="en-US" b="1" i="1">
                                        <a:latin typeface="Cambria Math"/>
                                      </a:rPr>
                                    </m:ctrlPr>
                                  </m:sSubPr>
                                  <m:e>
                                    <m:r>
                                      <a:rPr lang="en-US" b="1" i="1">
                                        <a:latin typeface="Cambria Math"/>
                                      </a:rPr>
                                      <m:t>𝑪</m:t>
                                    </m:r>
                                  </m:e>
                                  <m:sub>
                                    <m:r>
                                      <a:rPr lang="en-US" b="1" i="1">
                                        <a:latin typeface="Cambria Math"/>
                                      </a:rPr>
                                      <m:t>𝟏𝟐</m:t>
                                    </m:r>
                                  </m:sub>
                                </m:sSub>
                              </m:num>
                              <m:den>
                                <m:sSub>
                                  <m:sSubPr>
                                    <m:ctrlPr>
                                      <a:rPr lang="en-US" b="1" i="1">
                                        <a:latin typeface="Cambria Math"/>
                                      </a:rPr>
                                    </m:ctrlPr>
                                  </m:sSubPr>
                                  <m:e>
                                    <m:r>
                                      <a:rPr lang="en-US" b="1" i="1">
                                        <a:latin typeface="Cambria Math"/>
                                      </a:rPr>
                                      <m:t>𝒙</m:t>
                                    </m:r>
                                  </m:e>
                                  <m:sub>
                                    <m:r>
                                      <a:rPr lang="en-US" b="1" i="1">
                                        <a:latin typeface="Cambria Math"/>
                                      </a:rPr>
                                      <m:t>𝟏</m:t>
                                    </m:r>
                                  </m:sub>
                                </m:sSub>
                                <m:sSubSup>
                                  <m:sSubSupPr>
                                    <m:ctrlPr>
                                      <a:rPr lang="en-US" b="1" i="1">
                                        <a:latin typeface="Cambria Math"/>
                                      </a:rPr>
                                    </m:ctrlPr>
                                  </m:sSubSupPr>
                                  <m:e>
                                    <m:r>
                                      <a:rPr lang="en-US" b="1" i="1">
                                        <a:latin typeface="Cambria Math"/>
                                      </a:rPr>
                                      <m:t>𝑪</m:t>
                                    </m:r>
                                  </m:e>
                                  <m:sub>
                                    <m:r>
                                      <a:rPr lang="en-US" b="1" i="1">
                                        <a:latin typeface="Cambria Math"/>
                                      </a:rPr>
                                      <m:t>𝟏</m:t>
                                    </m:r>
                                  </m:sub>
                                  <m:sup>
                                    <m:r>
                                      <a:rPr lang="en-US" b="1" i="1">
                                        <a:latin typeface="Cambria Math"/>
                                      </a:rPr>
                                      <m:t>𝟎</m:t>
                                    </m:r>
                                  </m:sup>
                                </m:sSubSup>
                                <m:r>
                                  <a:rPr lang="en-US" b="1" i="1">
                                    <a:latin typeface="Cambria Math"/>
                                  </a:rPr>
                                  <m:t> </m:t>
                                </m:r>
                              </m:den>
                            </m:f>
                            <m:r>
                              <a:rPr lang="en-US" b="1" i="1">
                                <a:latin typeface="Cambria Math"/>
                              </a:rPr>
                              <m:t>)</m:t>
                            </m:r>
                          </m:num>
                          <m:den>
                            <m:d>
                              <m:dPr>
                                <m:ctrlPr>
                                  <a:rPr lang="en-US" b="1" i="1">
                                    <a:latin typeface="Cambria Math"/>
                                  </a:rPr>
                                </m:ctrlPr>
                              </m:dPr>
                              <m:e>
                                <m:r>
                                  <a:rPr lang="en-US" b="1" i="1">
                                    <a:latin typeface="Cambria Math"/>
                                  </a:rPr>
                                  <m:t>𝟏</m:t>
                                </m:r>
                                <m:r>
                                  <a:rPr lang="en-US" b="1" i="1">
                                    <a:latin typeface="Cambria Math"/>
                                  </a:rPr>
                                  <m:t>−</m:t>
                                </m:r>
                                <m:sSubSup>
                                  <m:sSubSupPr>
                                    <m:ctrlPr>
                                      <a:rPr lang="en-US" b="1" i="1">
                                        <a:latin typeface="Cambria Math"/>
                                      </a:rPr>
                                    </m:ctrlPr>
                                  </m:sSubSupPr>
                                  <m:e>
                                    <m:r>
                                      <a:rPr lang="en-US" b="1" i="1">
                                        <a:latin typeface="Cambria Math"/>
                                      </a:rPr>
                                      <m:t>𝒙</m:t>
                                    </m:r>
                                  </m:e>
                                  <m:sub>
                                    <m:r>
                                      <a:rPr lang="en-US" b="1" i="1">
                                        <a:latin typeface="Cambria Math"/>
                                      </a:rPr>
                                      <m:t>𝟏</m:t>
                                    </m:r>
                                  </m:sub>
                                  <m:sup>
                                    <m:r>
                                      <a:rPr lang="en-US" b="1" i="1">
                                        <a:latin typeface="Cambria Math"/>
                                      </a:rPr>
                                      <m:t>𝟐</m:t>
                                    </m:r>
                                  </m:sup>
                                </m:sSubSup>
                              </m:e>
                            </m:d>
                          </m:den>
                        </m:f>
                      </m:oMath>
                    </m:oMathPara>
                  </a14:m>
                  <a:endParaRPr lang="en-US" b="1" dirty="0"/>
                </a:p>
              </p:txBody>
            </p:sp>
          </mc:Choice>
          <mc:Fallback>
            <p:sp>
              <p:nvSpPr>
                <p:cNvPr id="4" name="Rectangle 3"/>
                <p:cNvSpPr>
                  <a:spLocks noRot="1" noChangeAspect="1" noMove="1" noResize="1" noEditPoints="1" noAdjustHandles="1" noChangeArrowheads="1" noChangeShapeType="1" noTextEdit="1"/>
                </p:cNvSpPr>
                <p:nvPr/>
              </p:nvSpPr>
              <p:spPr>
                <a:xfrm>
                  <a:off x="304800" y="2819400"/>
                  <a:ext cx="1859612" cy="990977"/>
                </a:xfrm>
                <a:prstGeom prst="rect">
                  <a:avLst/>
                </a:prstGeom>
                <a:blipFill rotWithShape="1">
                  <a:blip r:embed="rId5" cstate="print"/>
                  <a:stretch>
                    <a:fillRect/>
                  </a:stretch>
                </a:blipFill>
              </p:spPr>
              <p:txBody>
                <a:bodyPr/>
                <a:lstStyle/>
                <a:p>
                  <a:r>
                    <a:rPr lang="en-US">
                      <a:noFill/>
                    </a:rPr>
                    <a:t> </a:t>
                  </a:r>
                </a:p>
              </p:txBody>
            </p:sp>
          </mc:Fallback>
        </mc:AlternateContent>
        <p:sp>
          <p:nvSpPr>
            <p:cNvPr id="15" name="TextBox 14"/>
            <p:cNvSpPr txBox="1"/>
            <p:nvPr/>
          </p:nvSpPr>
          <p:spPr>
            <a:xfrm>
              <a:off x="457200" y="2895600"/>
              <a:ext cx="7620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grpSp>
      <p:sp>
        <p:nvSpPr>
          <p:cNvPr id="16" name="TextBox 15"/>
          <p:cNvSpPr txBox="1"/>
          <p:nvPr/>
        </p:nvSpPr>
        <p:spPr>
          <a:xfrm>
            <a:off x="533400" y="4419600"/>
            <a:ext cx="7620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0" name="TextBox 19"/>
          <p:cNvSpPr txBox="1"/>
          <p:nvPr/>
        </p:nvSpPr>
        <p:spPr>
          <a:xfrm>
            <a:off x="4495800" y="1066800"/>
            <a:ext cx="7620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xmlns="" val="17709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33453"/>
            <a:ext cx="9144000" cy="533400"/>
          </a:xfrm>
        </p:spPr>
        <p:txBody>
          <a:bodyPr>
            <a:noAutofit/>
          </a:bodyPr>
          <a:lstStyle/>
          <a:p>
            <a:r>
              <a:rPr lang="en-US" sz="2000" b="1" dirty="0" smtClean="0">
                <a:solidFill>
                  <a:srgbClr val="FF0000"/>
                </a:solidFill>
              </a:rPr>
              <a:t>Surface tension measurements for Sultaine-AOS blends mad in sea water </a:t>
            </a:r>
            <a:br>
              <a:rPr lang="en-US" sz="2000" b="1" dirty="0" smtClean="0">
                <a:solidFill>
                  <a:srgbClr val="FF0000"/>
                </a:solidFill>
              </a:rPr>
            </a:br>
            <a:r>
              <a:rPr lang="en-US" sz="2000" b="1" dirty="0" smtClean="0">
                <a:solidFill>
                  <a:srgbClr val="FF0000"/>
                </a:solidFill>
              </a:rPr>
              <a:t>Air-water interface, 20 °C</a:t>
            </a:r>
            <a:endParaRPr lang="en-US" sz="20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222782760"/>
              </p:ext>
            </p:extLst>
          </p:nvPr>
        </p:nvGraphicFramePr>
        <p:xfrm>
          <a:off x="1295400" y="4191000"/>
          <a:ext cx="6553200" cy="2397760"/>
        </p:xfrm>
        <a:graphic>
          <a:graphicData uri="http://schemas.openxmlformats.org/drawingml/2006/table">
            <a:tbl>
              <a:tblPr firstRow="1" bandRow="1">
                <a:tableStyleId>{5C22544A-7EE6-4342-B048-85BDC9FD1C3A}</a:tableStyleId>
              </a:tblPr>
              <a:tblGrid>
                <a:gridCol w="1638300"/>
                <a:gridCol w="1638300"/>
                <a:gridCol w="1638300"/>
                <a:gridCol w="1638300"/>
              </a:tblGrid>
              <a:tr h="370840">
                <a:tc>
                  <a:txBody>
                    <a:bodyPr/>
                    <a:lstStyle/>
                    <a:p>
                      <a:pPr algn="ctr"/>
                      <a:r>
                        <a:rPr lang="en-US" dirty="0" smtClean="0"/>
                        <a:t>Surfactant</a:t>
                      </a:r>
                      <a:endParaRPr lang="en-US" dirty="0"/>
                    </a:p>
                  </a:txBody>
                  <a:tcPr/>
                </a:tc>
                <a:tc>
                  <a:txBody>
                    <a:bodyPr/>
                    <a:lstStyle/>
                    <a:p>
                      <a:pPr algn="ctr"/>
                      <a:r>
                        <a:rPr lang="en-US" dirty="0" smtClean="0"/>
                        <a:t>CMC (wt%)</a:t>
                      </a:r>
                      <a:endParaRPr lang="en-US" dirty="0"/>
                    </a:p>
                  </a:txBody>
                  <a:tcPr/>
                </a:tc>
                <a:tc>
                  <a:txBody>
                    <a:bodyPr/>
                    <a:lstStyle/>
                    <a:p>
                      <a:pPr algn="ctr"/>
                      <a:r>
                        <a:rPr lang="en-US" dirty="0" smtClean="0"/>
                        <a:t>CMC (M)</a:t>
                      </a:r>
                      <a:endParaRPr lang="en-US" dirty="0"/>
                    </a:p>
                  </a:txBody>
                  <a:tcPr/>
                </a:tc>
                <a:tc>
                  <a:txBody>
                    <a:bodyPr/>
                    <a:lstStyle/>
                    <a:p>
                      <a:pPr algn="ctr"/>
                      <a:r>
                        <a:rPr lang="en-US" dirty="0" smtClean="0"/>
                        <a:t>Surface tension (mN/m)</a:t>
                      </a:r>
                      <a:endParaRPr lang="en-US" dirty="0"/>
                    </a:p>
                  </a:txBody>
                  <a:tcPr/>
                </a:tc>
              </a:tr>
              <a:tr h="370840">
                <a:tc>
                  <a:txBody>
                    <a:bodyPr/>
                    <a:lstStyle/>
                    <a:p>
                      <a:pPr algn="ctr"/>
                      <a:r>
                        <a:rPr lang="en-US" dirty="0" smtClean="0"/>
                        <a:t>LS</a:t>
                      </a:r>
                      <a:endParaRPr lang="en-US" dirty="0"/>
                    </a:p>
                  </a:txBody>
                  <a:tcPr/>
                </a:tc>
                <a:tc>
                  <a:txBody>
                    <a:bodyPr/>
                    <a:lstStyle/>
                    <a:p>
                      <a:pPr algn="ctr"/>
                      <a:r>
                        <a:rPr lang="en-US" dirty="0" smtClean="0"/>
                        <a:t>0.017</a:t>
                      </a:r>
                      <a:endParaRPr lang="en-US" dirty="0"/>
                    </a:p>
                  </a:txBody>
                  <a:tcPr/>
                </a:tc>
                <a:tc>
                  <a:txBody>
                    <a:bodyPr/>
                    <a:lstStyle/>
                    <a:p>
                      <a:pPr algn="ctr"/>
                      <a:r>
                        <a:rPr lang="en-US" dirty="0" smtClean="0"/>
                        <a:t>0.000983</a:t>
                      </a:r>
                      <a:endParaRPr lang="en-US" dirty="0"/>
                    </a:p>
                  </a:txBody>
                  <a:tcPr/>
                </a:tc>
                <a:tc>
                  <a:txBody>
                    <a:bodyPr/>
                    <a:lstStyle/>
                    <a:p>
                      <a:pPr algn="ctr"/>
                      <a:r>
                        <a:rPr lang="en-US" dirty="0" smtClean="0"/>
                        <a:t>33.52</a:t>
                      </a:r>
                      <a:endParaRPr lang="en-US" dirty="0"/>
                    </a:p>
                  </a:txBody>
                  <a:tcPr/>
                </a:tc>
              </a:tr>
              <a:tr h="370840">
                <a:tc>
                  <a:txBody>
                    <a:bodyPr/>
                    <a:lstStyle/>
                    <a:p>
                      <a:pPr algn="ctr"/>
                      <a:r>
                        <a:rPr lang="en-US" dirty="0" smtClean="0"/>
                        <a:t>8LS+2AOS</a:t>
                      </a:r>
                      <a:endParaRPr lang="en-US" dirty="0"/>
                    </a:p>
                  </a:txBody>
                  <a:tcPr/>
                </a:tc>
                <a:tc>
                  <a:txBody>
                    <a:bodyPr/>
                    <a:lstStyle/>
                    <a:p>
                      <a:pPr algn="ctr"/>
                      <a:r>
                        <a:rPr lang="en-US" dirty="0" smtClean="0"/>
                        <a:t>0.0073</a:t>
                      </a:r>
                      <a:endParaRPr lang="en-US" dirty="0"/>
                    </a:p>
                  </a:txBody>
                  <a:tcPr/>
                </a:tc>
                <a:tc>
                  <a:txBody>
                    <a:bodyPr/>
                    <a:lstStyle/>
                    <a:p>
                      <a:pPr algn="ctr"/>
                      <a:r>
                        <a:rPr lang="en-US" dirty="0" smtClean="0"/>
                        <a:t>0.00044</a:t>
                      </a:r>
                      <a:endParaRPr lang="en-US" dirty="0"/>
                    </a:p>
                  </a:txBody>
                  <a:tcPr/>
                </a:tc>
                <a:tc>
                  <a:txBody>
                    <a:bodyPr/>
                    <a:lstStyle/>
                    <a:p>
                      <a:pPr algn="ctr"/>
                      <a:r>
                        <a:rPr lang="en-US" dirty="0" smtClean="0"/>
                        <a:t>28.35</a:t>
                      </a:r>
                      <a:endParaRPr lang="en-US" dirty="0"/>
                    </a:p>
                  </a:txBody>
                  <a:tcPr/>
                </a:tc>
              </a:tr>
              <a:tr h="370840">
                <a:tc>
                  <a:txBody>
                    <a:bodyPr/>
                    <a:lstStyle/>
                    <a:p>
                      <a:pPr algn="ctr"/>
                      <a:r>
                        <a:rPr lang="en-US" dirty="0" smtClean="0"/>
                        <a:t>1LS+9AOS</a:t>
                      </a:r>
                      <a:endParaRPr lang="en-US" dirty="0"/>
                    </a:p>
                  </a:txBody>
                  <a:tcPr/>
                </a:tc>
                <a:tc>
                  <a:txBody>
                    <a:bodyPr/>
                    <a:lstStyle/>
                    <a:p>
                      <a:pPr algn="ctr"/>
                      <a:r>
                        <a:rPr lang="en-US" dirty="0" smtClean="0"/>
                        <a:t>0.00404</a:t>
                      </a:r>
                      <a:endParaRPr lang="en-US" dirty="0"/>
                    </a:p>
                  </a:txBody>
                  <a:tcPr/>
                </a:tc>
                <a:tc>
                  <a:txBody>
                    <a:bodyPr/>
                    <a:lstStyle/>
                    <a:p>
                      <a:pPr algn="ctr"/>
                      <a:r>
                        <a:rPr lang="en-US" dirty="0" smtClean="0"/>
                        <a:t>0.000313</a:t>
                      </a:r>
                      <a:endParaRPr lang="en-US" dirty="0"/>
                    </a:p>
                  </a:txBody>
                  <a:tcPr/>
                </a:tc>
                <a:tc>
                  <a:txBody>
                    <a:bodyPr/>
                    <a:lstStyle/>
                    <a:p>
                      <a:pPr algn="ctr"/>
                      <a:r>
                        <a:rPr lang="en-US" dirty="0" smtClean="0"/>
                        <a:t>29.74</a:t>
                      </a:r>
                      <a:endParaRPr lang="en-US" dirty="0"/>
                    </a:p>
                  </a:txBody>
                  <a:tcPr/>
                </a:tc>
              </a:tr>
              <a:tr h="370840">
                <a:tc>
                  <a:txBody>
                    <a:bodyPr/>
                    <a:lstStyle/>
                    <a:p>
                      <a:pPr algn="ctr"/>
                      <a:r>
                        <a:rPr lang="en-US" dirty="0" smtClean="0"/>
                        <a:t>AOS</a:t>
                      </a:r>
                      <a:endParaRPr lang="en-US" dirty="0"/>
                    </a:p>
                  </a:txBody>
                  <a:tcPr/>
                </a:tc>
                <a:tc>
                  <a:txBody>
                    <a:bodyPr/>
                    <a:lstStyle/>
                    <a:p>
                      <a:pPr algn="ctr"/>
                      <a:r>
                        <a:rPr lang="en-US" dirty="0" smtClean="0"/>
                        <a:t>0.00508</a:t>
                      </a:r>
                      <a:endParaRPr lang="en-US" dirty="0"/>
                    </a:p>
                  </a:txBody>
                  <a:tcPr/>
                </a:tc>
                <a:tc>
                  <a:txBody>
                    <a:bodyPr/>
                    <a:lstStyle/>
                    <a:p>
                      <a:pPr algn="ctr"/>
                      <a:r>
                        <a:rPr lang="en-US" dirty="0" smtClean="0"/>
                        <a:t>0.000407</a:t>
                      </a:r>
                      <a:endParaRPr lang="en-US" dirty="0"/>
                    </a:p>
                  </a:txBody>
                  <a:tcPr/>
                </a:tc>
                <a:tc>
                  <a:txBody>
                    <a:bodyPr/>
                    <a:lstStyle/>
                    <a:p>
                      <a:pPr algn="ctr"/>
                      <a:r>
                        <a:rPr lang="en-US" dirty="0" smtClean="0"/>
                        <a:t>28.76</a:t>
                      </a:r>
                      <a:endParaRPr lang="en-US" dirty="0"/>
                    </a:p>
                  </a:txBody>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xmlns="" val="135216250"/>
              </p:ext>
            </p:extLst>
          </p:nvPr>
        </p:nvGraphicFramePr>
        <p:xfrm>
          <a:off x="0" y="381000"/>
          <a:ext cx="8915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209F2C53-6B65-4A86-A5F5-044685DFA929}" type="slidenum">
              <a:rPr lang="en-US" smtClean="0"/>
              <a:pPr/>
              <a:t>9</a:t>
            </a:fld>
            <a:endParaRPr lang="en-US"/>
          </a:p>
        </p:txBody>
      </p:sp>
      <p:cxnSp>
        <p:nvCxnSpPr>
          <p:cNvPr id="7" name="Straight Arrow Connector 6"/>
          <p:cNvCxnSpPr/>
          <p:nvPr/>
        </p:nvCxnSpPr>
        <p:spPr>
          <a:xfrm flipV="1">
            <a:off x="4572000" y="24384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5029200" y="2286000"/>
            <a:ext cx="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914400" y="2133600"/>
            <a:ext cx="5105400"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0" y="1219200"/>
            <a:ext cx="762000" cy="381000"/>
          </a:xfrm>
          <a:prstGeom prst="rect">
            <a:avLst/>
          </a:prstGeom>
          <a:noFill/>
        </p:spPr>
        <p:txBody>
          <a:bodyPr wrap="square" rtlCol="0">
            <a:spAutoFit/>
          </a:bodyPr>
          <a:lstStyle/>
          <a:p>
            <a:r>
              <a:rPr lang="en-US" b="1" dirty="0" smtClean="0"/>
              <a:t>C</a:t>
            </a:r>
            <a:r>
              <a:rPr lang="en-US" b="1" baseline="30000" dirty="0" smtClean="0"/>
              <a:t>0</a:t>
            </a:r>
            <a:r>
              <a:rPr lang="en-US" b="1" baseline="-25000" dirty="0" smtClean="0"/>
              <a:t>1</a:t>
            </a:r>
            <a:endParaRPr lang="en-US" b="1" baseline="30000" dirty="0"/>
          </a:p>
        </p:txBody>
      </p:sp>
      <p:cxnSp>
        <p:nvCxnSpPr>
          <p:cNvPr id="20" name="Straight Arrow Connector 19"/>
          <p:cNvCxnSpPr/>
          <p:nvPr/>
        </p:nvCxnSpPr>
        <p:spPr>
          <a:xfrm>
            <a:off x="4800600" y="1600200"/>
            <a:ext cx="762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3886200" y="1600200"/>
            <a:ext cx="4572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3429000" y="1447800"/>
            <a:ext cx="762000" cy="381000"/>
          </a:xfrm>
          <a:prstGeom prst="rect">
            <a:avLst/>
          </a:prstGeom>
          <a:noFill/>
        </p:spPr>
        <p:txBody>
          <a:bodyPr wrap="square" rtlCol="0">
            <a:spAutoFit/>
          </a:bodyPr>
          <a:lstStyle/>
          <a:p>
            <a:r>
              <a:rPr lang="en-US" b="1" dirty="0" smtClean="0"/>
              <a:t>C</a:t>
            </a:r>
            <a:r>
              <a:rPr lang="en-US" b="1" baseline="30000" dirty="0" smtClean="0"/>
              <a:t>0</a:t>
            </a:r>
            <a:r>
              <a:rPr lang="en-US" b="1" baseline="-25000" dirty="0" smtClean="0"/>
              <a:t>2</a:t>
            </a:r>
            <a:endParaRPr lang="en-US" b="1" baseline="30000" dirty="0"/>
          </a:p>
        </p:txBody>
      </p:sp>
      <p:cxnSp>
        <p:nvCxnSpPr>
          <p:cNvPr id="30" name="Straight Arrow Connector 29"/>
          <p:cNvCxnSpPr/>
          <p:nvPr/>
        </p:nvCxnSpPr>
        <p:spPr>
          <a:xfrm>
            <a:off x="4495800" y="1219200"/>
            <a:ext cx="0" cy="914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a:off x="4267200" y="838200"/>
            <a:ext cx="762000" cy="381000"/>
          </a:xfrm>
          <a:prstGeom prst="rect">
            <a:avLst/>
          </a:prstGeom>
          <a:noFill/>
        </p:spPr>
        <p:txBody>
          <a:bodyPr wrap="square" rtlCol="0">
            <a:spAutoFit/>
          </a:bodyPr>
          <a:lstStyle/>
          <a:p>
            <a:r>
              <a:rPr lang="en-US" b="1" dirty="0" smtClean="0"/>
              <a:t>C</a:t>
            </a:r>
            <a:r>
              <a:rPr lang="en-US" b="1" baseline="30000" dirty="0" smtClean="0"/>
              <a:t>0</a:t>
            </a:r>
            <a:r>
              <a:rPr lang="en-US" b="1" baseline="-25000" dirty="0" smtClean="0"/>
              <a:t>12</a:t>
            </a:r>
            <a:endParaRPr lang="en-US" b="1" baseline="30000" dirty="0"/>
          </a:p>
        </p:txBody>
      </p:sp>
      <p:sp>
        <p:nvSpPr>
          <p:cNvPr id="35" name="TextBox 34"/>
          <p:cNvSpPr txBox="1"/>
          <p:nvPr/>
        </p:nvSpPr>
        <p:spPr>
          <a:xfrm>
            <a:off x="5867400" y="762000"/>
            <a:ext cx="3124200" cy="369332"/>
          </a:xfrm>
          <a:prstGeom prst="rect">
            <a:avLst/>
          </a:prstGeom>
          <a:noFill/>
        </p:spPr>
        <p:txBody>
          <a:bodyPr wrap="square" rtlCol="0">
            <a:spAutoFit/>
          </a:bodyPr>
          <a:lstStyle/>
          <a:p>
            <a:r>
              <a:rPr lang="en-US" b="1" dirty="0" smtClean="0"/>
              <a:t>Du-</a:t>
            </a:r>
            <a:r>
              <a:rPr lang="en-US" b="1" dirty="0" err="1" smtClean="0"/>
              <a:t>Nuoy</a:t>
            </a:r>
            <a:r>
              <a:rPr lang="en-US" b="1" dirty="0" smtClean="0"/>
              <a:t> </a:t>
            </a:r>
            <a:r>
              <a:rPr lang="en-US" b="1" dirty="0" err="1" smtClean="0"/>
              <a:t>Padday</a:t>
            </a:r>
            <a:r>
              <a:rPr lang="en-US" b="1" dirty="0" smtClean="0"/>
              <a:t> method used</a:t>
            </a:r>
            <a:endParaRPr lang="en-US" b="1" dirty="0"/>
          </a:p>
        </p:txBody>
      </p:sp>
    </p:spTree>
    <p:extLst>
      <p:ext uri="{BB962C8B-B14F-4D97-AF65-F5344CB8AC3E}">
        <p14:creationId xmlns:p14="http://schemas.microsoft.com/office/powerpoint/2010/main" xmlns="" val="14310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2295</TotalTime>
  <Words>1602</Words>
  <Application>Microsoft Office PowerPoint</Application>
  <PresentationFormat>On-screen Show (4:3)</PresentationFormat>
  <Paragraphs>432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Effect of Surfactant Synergism on Foam Rheology</vt:lpstr>
      <vt:lpstr>Outline</vt:lpstr>
      <vt:lpstr>Slide 3</vt:lpstr>
      <vt:lpstr>Lauryl Sultaine –AOS 14-16 blends</vt:lpstr>
      <vt:lpstr>Aqueous stability test - Sultaine AOS blends at 45⁰C</vt:lpstr>
      <vt:lpstr>Foam Quality scan- 45 °C, ~ 2.5 Darcy,  ~ 20 ft/day interstitial velocity</vt:lpstr>
      <vt:lpstr>Regular solution theory</vt:lpstr>
      <vt:lpstr>Calculation of β parameters- Regular solution theory</vt:lpstr>
      <vt:lpstr>Surface tension measurements for Sultaine-AOS blends mad in sea water  Air-water interface, 20 °C</vt:lpstr>
      <vt:lpstr>Interfacial tension between octane and sultaine-AOS blends, 20°C</vt:lpstr>
      <vt:lpstr>Characterization of synergism by  parameter for Sultaine AOS blends</vt:lpstr>
      <vt:lpstr>Foam Quality scan- 45 °C, ~ 2.5 Darcy,  ~ 20 ft/day interstitial velocity</vt:lpstr>
      <vt:lpstr>Slide 13</vt:lpstr>
      <vt:lpstr>Slide 14</vt:lpstr>
      <vt:lpstr>Lauryl Betaine –AOS 14-16 blends</vt:lpstr>
      <vt:lpstr>Slide 16</vt:lpstr>
      <vt:lpstr>Betaine- AOS foam quality scan- 45°C Compared at shear rate 28.3 1/s</vt:lpstr>
      <vt:lpstr>Slide 18</vt:lpstr>
      <vt:lpstr>Interfacial tension between octane and betaine-AOS blends- 20°C</vt:lpstr>
      <vt:lpstr>Characterization of synergism by  parameter- Betaine AOS blends</vt:lpstr>
      <vt:lpstr>Slide 21</vt:lpstr>
      <vt:lpstr>Slide 22</vt:lpstr>
      <vt:lpstr>Comparison of interfacial complex viscosity- Interfacial stress rheometer magnetic needle method</vt:lpstr>
      <vt:lpstr>Observations and Conclusions</vt:lpstr>
      <vt:lpstr>Acknowledgements</vt:lpstr>
      <vt:lpstr>Back up slides</vt:lpstr>
      <vt:lpstr>Procedure to determine concentration to estimate  parameter at interfaces</vt:lpstr>
      <vt:lpstr>Du-Nuoy  method- Kibron EZ-Pi Plus</vt:lpstr>
      <vt:lpstr>Characterization of synergism by  parameter for Sultaine AOS blends</vt:lpstr>
      <vt:lpstr>Characterization of synergism by  parameter- Betaine AOS blends</vt:lpstr>
      <vt:lpstr>Pressure History and Oil recovery LS:AOS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Synergism in Binary surfactant systems</dc:title>
  <dc:creator>Aarthi</dc:creator>
  <cp:lastModifiedBy>Aarthi</cp:lastModifiedBy>
  <cp:revision>312</cp:revision>
  <dcterms:created xsi:type="dcterms:W3CDTF">2015-04-17T16:04:33Z</dcterms:created>
  <dcterms:modified xsi:type="dcterms:W3CDTF">2015-04-21T18:31:05Z</dcterms:modified>
</cp:coreProperties>
</file>